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89"/>
    <a:srgbClr val="D2A901"/>
    <a:srgbClr val="FFF2B9"/>
    <a:srgbClr val="FDF3ED"/>
    <a:srgbClr val="EFF9EB"/>
    <a:srgbClr val="B00023"/>
    <a:srgbClr val="FEF8F4"/>
    <a:srgbClr val="FFFFFF"/>
    <a:srgbClr val="83000F"/>
    <a:srgbClr val="FF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 autoAdjust="0"/>
    <p:restoredTop sz="94660"/>
  </p:normalViewPr>
  <p:slideViewPr>
    <p:cSldViewPr snapToGrid="0">
      <p:cViewPr>
        <p:scale>
          <a:sx n="100" d="100"/>
          <a:sy n="100" d="100"/>
        </p:scale>
        <p:origin x="2526" y="-15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550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112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18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3715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71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29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548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7537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96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60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39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5D6FE4-DC50-4A8E-B257-9B659DD9128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65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図 149">
            <a:extLst>
              <a:ext uri="{FF2B5EF4-FFF2-40B4-BE49-F238E27FC236}">
                <a16:creationId xmlns:a16="http://schemas.microsoft.com/office/drawing/2014/main" id="{02BD7CF7-FD1F-3429-F63B-08256480C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43" y="638174"/>
            <a:ext cx="7270781" cy="6223177"/>
          </a:xfrm>
          <a:prstGeom prst="rect">
            <a:avLst/>
          </a:prstGeom>
        </p:spPr>
      </p:pic>
      <p:sp>
        <p:nvSpPr>
          <p:cNvPr id="151" name="正方形/長方形 150">
            <a:extLst>
              <a:ext uri="{FF2B5EF4-FFF2-40B4-BE49-F238E27FC236}">
                <a16:creationId xmlns:a16="http://schemas.microsoft.com/office/drawing/2014/main" id="{AB749BDA-2D91-54BA-17FE-5B7A4C7F0FCD}"/>
              </a:ext>
            </a:extLst>
          </p:cNvPr>
          <p:cNvSpPr>
            <a:spLocks/>
          </p:cNvSpPr>
          <p:nvPr/>
        </p:nvSpPr>
        <p:spPr>
          <a:xfrm>
            <a:off x="118959" y="453827"/>
            <a:ext cx="7270781" cy="643450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8AF21B2-68BA-224E-2EED-B43ECDD13FB1}"/>
              </a:ext>
            </a:extLst>
          </p:cNvPr>
          <p:cNvSpPr>
            <a:spLocks/>
          </p:cNvSpPr>
          <p:nvPr/>
        </p:nvSpPr>
        <p:spPr>
          <a:xfrm>
            <a:off x="144439" y="636389"/>
            <a:ext cx="7270780" cy="28526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8C462F76-56AA-1348-6E18-7823BE72C8F5}"/>
              </a:ext>
            </a:extLst>
          </p:cNvPr>
          <p:cNvSpPr>
            <a:spLocks/>
          </p:cNvSpPr>
          <p:nvPr/>
        </p:nvSpPr>
        <p:spPr>
          <a:xfrm>
            <a:off x="4175522" y="3820545"/>
            <a:ext cx="3042072" cy="1320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A2CB6438-5B85-CA45-A9AE-95ED4982C7F3}"/>
              </a:ext>
            </a:extLst>
          </p:cNvPr>
          <p:cNvGrpSpPr>
            <a:grpSpLocks/>
          </p:cNvGrpSpPr>
          <p:nvPr/>
        </p:nvGrpSpPr>
        <p:grpSpPr>
          <a:xfrm>
            <a:off x="2366433" y="6871188"/>
            <a:ext cx="278894" cy="999068"/>
            <a:chOff x="2366433" y="7056965"/>
            <a:chExt cx="278894" cy="999068"/>
          </a:xfrm>
        </p:grpSpPr>
        <p:sp>
          <p:nvSpPr>
            <p:cNvPr id="38" name="矢印: 山形 37">
              <a:extLst>
                <a:ext uri="{FF2B5EF4-FFF2-40B4-BE49-F238E27FC236}">
                  <a16:creationId xmlns:a16="http://schemas.microsoft.com/office/drawing/2014/main" id="{754F4A23-0B0B-41EA-4B79-BAC52A99C122}"/>
                </a:ext>
              </a:extLst>
            </p:cNvPr>
            <p:cNvSpPr>
              <a:spLocks/>
            </p:cNvSpPr>
            <p:nvPr/>
          </p:nvSpPr>
          <p:spPr>
            <a:xfrm>
              <a:off x="2366433" y="7056966"/>
              <a:ext cx="262742" cy="999067"/>
            </a:xfrm>
            <a:prstGeom prst="chevron">
              <a:avLst>
                <a:gd name="adj" fmla="val 82118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矢印: 山形 39">
              <a:extLst>
                <a:ext uri="{FF2B5EF4-FFF2-40B4-BE49-F238E27FC236}">
                  <a16:creationId xmlns:a16="http://schemas.microsoft.com/office/drawing/2014/main" id="{E0D5C904-B453-5271-F0C9-5E7B0BCFDA96}"/>
                </a:ext>
              </a:extLst>
            </p:cNvPr>
            <p:cNvSpPr>
              <a:spLocks/>
            </p:cNvSpPr>
            <p:nvPr/>
          </p:nvSpPr>
          <p:spPr>
            <a:xfrm>
              <a:off x="2382585" y="7056965"/>
              <a:ext cx="262742" cy="999067"/>
            </a:xfrm>
            <a:prstGeom prst="chevron">
              <a:avLst>
                <a:gd name="adj" fmla="val 82118"/>
              </a:avLst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E703EC54-CBE3-08F0-FB07-71B9556A958F}"/>
              </a:ext>
            </a:extLst>
          </p:cNvPr>
          <p:cNvGrpSpPr>
            <a:grpSpLocks/>
          </p:cNvGrpSpPr>
          <p:nvPr/>
        </p:nvGrpSpPr>
        <p:grpSpPr>
          <a:xfrm>
            <a:off x="4774902" y="6871187"/>
            <a:ext cx="278894" cy="999068"/>
            <a:chOff x="2366433" y="7056965"/>
            <a:chExt cx="278894" cy="999068"/>
          </a:xfrm>
        </p:grpSpPr>
        <p:sp>
          <p:nvSpPr>
            <p:cNvPr id="43" name="矢印: 山形 42">
              <a:extLst>
                <a:ext uri="{FF2B5EF4-FFF2-40B4-BE49-F238E27FC236}">
                  <a16:creationId xmlns:a16="http://schemas.microsoft.com/office/drawing/2014/main" id="{2332F090-C99D-DDF4-9844-48AD6F85F437}"/>
                </a:ext>
              </a:extLst>
            </p:cNvPr>
            <p:cNvSpPr>
              <a:spLocks/>
            </p:cNvSpPr>
            <p:nvPr/>
          </p:nvSpPr>
          <p:spPr>
            <a:xfrm>
              <a:off x="2366433" y="7056966"/>
              <a:ext cx="262742" cy="999067"/>
            </a:xfrm>
            <a:prstGeom prst="chevron">
              <a:avLst>
                <a:gd name="adj" fmla="val 82118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矢印: 山形 43">
              <a:extLst>
                <a:ext uri="{FF2B5EF4-FFF2-40B4-BE49-F238E27FC236}">
                  <a16:creationId xmlns:a16="http://schemas.microsoft.com/office/drawing/2014/main" id="{EBA86440-F5BE-4537-5DA2-DB09304CC0AC}"/>
                </a:ext>
              </a:extLst>
            </p:cNvPr>
            <p:cNvSpPr>
              <a:spLocks/>
            </p:cNvSpPr>
            <p:nvPr/>
          </p:nvSpPr>
          <p:spPr>
            <a:xfrm>
              <a:off x="2382585" y="7056965"/>
              <a:ext cx="262742" cy="999067"/>
            </a:xfrm>
            <a:prstGeom prst="chevron">
              <a:avLst>
                <a:gd name="adj" fmla="val 82118"/>
              </a:avLst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51EC2AE-7D40-E125-573A-6B26CB0EB3A8}"/>
              </a:ext>
            </a:extLst>
          </p:cNvPr>
          <p:cNvSpPr>
            <a:spLocks/>
          </p:cNvSpPr>
          <p:nvPr/>
        </p:nvSpPr>
        <p:spPr>
          <a:xfrm>
            <a:off x="144447" y="6532523"/>
            <a:ext cx="7270780" cy="393700"/>
          </a:xfrm>
          <a:prstGeom prst="rect">
            <a:avLst/>
          </a:prstGeom>
          <a:solidFill>
            <a:srgbClr val="B000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7555E958-26B3-D762-C092-0F22C7268C77}"/>
              </a:ext>
            </a:extLst>
          </p:cNvPr>
          <p:cNvSpPr>
            <a:spLocks/>
          </p:cNvSpPr>
          <p:nvPr/>
        </p:nvSpPr>
        <p:spPr>
          <a:xfrm>
            <a:off x="144443" y="7817393"/>
            <a:ext cx="7238788" cy="12449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F1ECF916-FE48-631F-FA7B-4DE2A47A7942}"/>
              </a:ext>
            </a:extLst>
          </p:cNvPr>
          <p:cNvCxnSpPr>
            <a:cxnSpLocks/>
          </p:cNvCxnSpPr>
          <p:nvPr/>
        </p:nvCxnSpPr>
        <p:spPr>
          <a:xfrm>
            <a:off x="144443" y="7807286"/>
            <a:ext cx="723878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560A3670-E343-2BA2-7372-69F181814CD2}"/>
              </a:ext>
            </a:extLst>
          </p:cNvPr>
          <p:cNvSpPr>
            <a:spLocks/>
          </p:cNvSpPr>
          <p:nvPr/>
        </p:nvSpPr>
        <p:spPr>
          <a:xfrm>
            <a:off x="333375" y="8119915"/>
            <a:ext cx="758390" cy="75839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二等辺三角形 77">
            <a:extLst>
              <a:ext uri="{FF2B5EF4-FFF2-40B4-BE49-F238E27FC236}">
                <a16:creationId xmlns:a16="http://schemas.microsoft.com/office/drawing/2014/main" id="{8045250B-D999-9C98-E0B4-6848EB2E81DF}"/>
              </a:ext>
            </a:extLst>
          </p:cNvPr>
          <p:cNvSpPr>
            <a:spLocks/>
          </p:cNvSpPr>
          <p:nvPr/>
        </p:nvSpPr>
        <p:spPr>
          <a:xfrm flipV="1">
            <a:off x="4351166" y="5140877"/>
            <a:ext cx="165693" cy="92233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796EEF3-296E-51E1-E733-862CB6CBEDC5}"/>
              </a:ext>
            </a:extLst>
          </p:cNvPr>
          <p:cNvSpPr>
            <a:spLocks/>
          </p:cNvSpPr>
          <p:nvPr/>
        </p:nvSpPr>
        <p:spPr>
          <a:xfrm>
            <a:off x="144443" y="9450639"/>
            <a:ext cx="7270780" cy="393700"/>
          </a:xfrm>
          <a:prstGeom prst="rect">
            <a:avLst/>
          </a:prstGeom>
          <a:solidFill>
            <a:srgbClr val="B000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二等辺三角形 96">
            <a:extLst>
              <a:ext uri="{FF2B5EF4-FFF2-40B4-BE49-F238E27FC236}">
                <a16:creationId xmlns:a16="http://schemas.microsoft.com/office/drawing/2014/main" id="{20CF8A8A-BE2F-10A8-7872-B367458668D5}"/>
              </a:ext>
            </a:extLst>
          </p:cNvPr>
          <p:cNvSpPr>
            <a:spLocks/>
          </p:cNvSpPr>
          <p:nvPr/>
        </p:nvSpPr>
        <p:spPr>
          <a:xfrm rot="5400000" flipV="1">
            <a:off x="1110423" y="8391922"/>
            <a:ext cx="299832" cy="21437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833A5395-682F-4530-3483-A3DBF7409812}"/>
              </a:ext>
            </a:extLst>
          </p:cNvPr>
          <p:cNvCxnSpPr>
            <a:cxnSpLocks/>
          </p:cNvCxnSpPr>
          <p:nvPr/>
        </p:nvCxnSpPr>
        <p:spPr>
          <a:xfrm flipV="1">
            <a:off x="4175522" y="5138716"/>
            <a:ext cx="3042072" cy="193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81A46E24-D221-A033-50F9-6795548F8867}"/>
              </a:ext>
            </a:extLst>
          </p:cNvPr>
          <p:cNvCxnSpPr>
            <a:cxnSpLocks/>
          </p:cNvCxnSpPr>
          <p:nvPr/>
        </p:nvCxnSpPr>
        <p:spPr>
          <a:xfrm flipV="1">
            <a:off x="4175522" y="3810438"/>
            <a:ext cx="3042072" cy="1010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フリーフォーム: 図形 124">
            <a:extLst>
              <a:ext uri="{FF2B5EF4-FFF2-40B4-BE49-F238E27FC236}">
                <a16:creationId xmlns:a16="http://schemas.microsoft.com/office/drawing/2014/main" id="{CB04CB83-B89B-FEA6-B1CF-007761AF1122}"/>
              </a:ext>
            </a:extLst>
          </p:cNvPr>
          <p:cNvSpPr>
            <a:spLocks/>
          </p:cNvSpPr>
          <p:nvPr/>
        </p:nvSpPr>
        <p:spPr>
          <a:xfrm>
            <a:off x="803579" y="7029250"/>
            <a:ext cx="790696" cy="198875"/>
          </a:xfrm>
          <a:custGeom>
            <a:avLst/>
            <a:gdLst/>
            <a:ahLst/>
            <a:cxnLst/>
            <a:rect l="l" t="t" r="r" b="b"/>
            <a:pathLst>
              <a:path w="790696" h="198875">
                <a:moveTo>
                  <a:pt x="577881" y="50263"/>
                </a:moveTo>
                <a:cubicBezTo>
                  <a:pt x="576280" y="50268"/>
                  <a:pt x="575079" y="50659"/>
                  <a:pt x="574278" y="51436"/>
                </a:cubicBezTo>
                <a:cubicBezTo>
                  <a:pt x="573478" y="52213"/>
                  <a:pt x="573077" y="53347"/>
                  <a:pt x="573077" y="54839"/>
                </a:cubicBezTo>
                <a:lnTo>
                  <a:pt x="573077" y="86868"/>
                </a:lnTo>
                <a:lnTo>
                  <a:pt x="594351" y="86868"/>
                </a:lnTo>
                <a:cubicBezTo>
                  <a:pt x="602462" y="86811"/>
                  <a:pt x="608143" y="85152"/>
                  <a:pt x="611393" y="81892"/>
                </a:cubicBezTo>
                <a:cubicBezTo>
                  <a:pt x="614643" y="78632"/>
                  <a:pt x="616206" y="74113"/>
                  <a:pt x="616083" y="68337"/>
                </a:cubicBezTo>
                <a:cubicBezTo>
                  <a:pt x="616135" y="62379"/>
                  <a:pt x="614429" y="57880"/>
                  <a:pt x="610964" y="54839"/>
                </a:cubicBezTo>
                <a:cubicBezTo>
                  <a:pt x="607500" y="51798"/>
                  <a:pt x="601962" y="50273"/>
                  <a:pt x="594351" y="50263"/>
                </a:cubicBezTo>
                <a:close/>
                <a:moveTo>
                  <a:pt x="556856" y="5029"/>
                </a:moveTo>
                <a:lnTo>
                  <a:pt x="596410" y="5029"/>
                </a:lnTo>
                <a:cubicBezTo>
                  <a:pt x="605989" y="4991"/>
                  <a:pt x="614278" y="5581"/>
                  <a:pt x="621277" y="6799"/>
                </a:cubicBezTo>
                <a:cubicBezTo>
                  <a:pt x="628277" y="8018"/>
                  <a:pt x="634161" y="10093"/>
                  <a:pt x="638930" y="13025"/>
                </a:cubicBezTo>
                <a:cubicBezTo>
                  <a:pt x="647155" y="17922"/>
                  <a:pt x="654066" y="24862"/>
                  <a:pt x="659664" y="33846"/>
                </a:cubicBezTo>
                <a:cubicBezTo>
                  <a:pt x="665262" y="42830"/>
                  <a:pt x="668175" y="53945"/>
                  <a:pt x="668403" y="67193"/>
                </a:cubicBezTo>
                <a:cubicBezTo>
                  <a:pt x="668180" y="80204"/>
                  <a:pt x="665428" y="91454"/>
                  <a:pt x="660150" y="100943"/>
                </a:cubicBezTo>
                <a:cubicBezTo>
                  <a:pt x="654871" y="110431"/>
                  <a:pt x="648407" y="117619"/>
                  <a:pt x="640758" y="122507"/>
                </a:cubicBezTo>
                <a:cubicBezTo>
                  <a:pt x="635084" y="126095"/>
                  <a:pt x="628438" y="128570"/>
                  <a:pt x="620819" y="129931"/>
                </a:cubicBezTo>
                <a:cubicBezTo>
                  <a:pt x="613201" y="131293"/>
                  <a:pt x="605064" y="131940"/>
                  <a:pt x="596410" y="131873"/>
                </a:cubicBezTo>
                <a:lnTo>
                  <a:pt x="573077" y="131873"/>
                </a:lnTo>
                <a:lnTo>
                  <a:pt x="573077" y="176679"/>
                </a:lnTo>
                <a:cubicBezTo>
                  <a:pt x="573224" y="178896"/>
                  <a:pt x="572880" y="181726"/>
                  <a:pt x="572045" y="185171"/>
                </a:cubicBezTo>
                <a:cubicBezTo>
                  <a:pt x="571210" y="188616"/>
                  <a:pt x="569004" y="191717"/>
                  <a:pt x="565427" y="194476"/>
                </a:cubicBezTo>
                <a:cubicBezTo>
                  <a:pt x="561851" y="197235"/>
                  <a:pt x="556023" y="198694"/>
                  <a:pt x="547945" y="198853"/>
                </a:cubicBezTo>
                <a:cubicBezTo>
                  <a:pt x="539573" y="198944"/>
                  <a:pt x="533185" y="197277"/>
                  <a:pt x="528782" y="193853"/>
                </a:cubicBezTo>
                <a:cubicBezTo>
                  <a:pt x="524379" y="190428"/>
                  <a:pt x="522161" y="184704"/>
                  <a:pt x="522128" y="176679"/>
                </a:cubicBezTo>
                <a:lnTo>
                  <a:pt x="522128" y="39754"/>
                </a:lnTo>
                <a:cubicBezTo>
                  <a:pt x="522204" y="26713"/>
                  <a:pt x="525250" y="17613"/>
                  <a:pt x="531267" y="12454"/>
                </a:cubicBezTo>
                <a:cubicBezTo>
                  <a:pt x="537283" y="7294"/>
                  <a:pt x="545813" y="4819"/>
                  <a:pt x="556856" y="5029"/>
                </a:cubicBezTo>
                <a:close/>
                <a:moveTo>
                  <a:pt x="385406" y="5029"/>
                </a:moveTo>
                <a:lnTo>
                  <a:pt x="469750" y="5029"/>
                </a:lnTo>
                <a:cubicBezTo>
                  <a:pt x="474927" y="4786"/>
                  <a:pt x="479661" y="6185"/>
                  <a:pt x="483952" y="9227"/>
                </a:cubicBezTo>
                <a:cubicBezTo>
                  <a:pt x="488243" y="12268"/>
                  <a:pt x="490519" y="18408"/>
                  <a:pt x="490781" y="27646"/>
                </a:cubicBezTo>
                <a:cubicBezTo>
                  <a:pt x="490676" y="35885"/>
                  <a:pt x="488714" y="41739"/>
                  <a:pt x="484895" y="45209"/>
                </a:cubicBezTo>
                <a:cubicBezTo>
                  <a:pt x="481075" y="48678"/>
                  <a:pt x="476027" y="50363"/>
                  <a:pt x="469750" y="50263"/>
                </a:cubicBezTo>
                <a:lnTo>
                  <a:pt x="406199" y="50263"/>
                </a:lnTo>
                <a:cubicBezTo>
                  <a:pt x="404609" y="50282"/>
                  <a:pt x="403446" y="50702"/>
                  <a:pt x="402713" y="51522"/>
                </a:cubicBezTo>
                <a:cubicBezTo>
                  <a:pt x="401980" y="52342"/>
                  <a:pt x="401618" y="53448"/>
                  <a:pt x="401627" y="54840"/>
                </a:cubicBezTo>
                <a:lnTo>
                  <a:pt x="401627" y="75895"/>
                </a:lnTo>
                <a:lnTo>
                  <a:pt x="462435" y="75895"/>
                </a:lnTo>
                <a:cubicBezTo>
                  <a:pt x="469102" y="75862"/>
                  <a:pt x="474227" y="77584"/>
                  <a:pt x="477808" y="81063"/>
                </a:cubicBezTo>
                <a:cubicBezTo>
                  <a:pt x="481390" y="84543"/>
                  <a:pt x="483199" y="89978"/>
                  <a:pt x="483237" y="97369"/>
                </a:cubicBezTo>
                <a:cubicBezTo>
                  <a:pt x="483514" y="102571"/>
                  <a:pt x="482333" y="107416"/>
                  <a:pt x="479694" y="111904"/>
                </a:cubicBezTo>
                <a:cubicBezTo>
                  <a:pt x="477056" y="116392"/>
                  <a:pt x="471303" y="118781"/>
                  <a:pt x="462435" y="119072"/>
                </a:cubicBezTo>
                <a:lnTo>
                  <a:pt x="401627" y="119072"/>
                </a:lnTo>
                <a:lnTo>
                  <a:pt x="401627" y="144013"/>
                </a:lnTo>
                <a:cubicBezTo>
                  <a:pt x="401665" y="147217"/>
                  <a:pt x="403189" y="148818"/>
                  <a:pt x="406199" y="148818"/>
                </a:cubicBezTo>
                <a:lnTo>
                  <a:pt x="475008" y="148818"/>
                </a:lnTo>
                <a:cubicBezTo>
                  <a:pt x="477213" y="148693"/>
                  <a:pt x="479965" y="149020"/>
                  <a:pt x="483263" y="149800"/>
                </a:cubicBezTo>
                <a:cubicBezTo>
                  <a:pt x="486561" y="150580"/>
                  <a:pt x="489515" y="152565"/>
                  <a:pt x="492127" y="155757"/>
                </a:cubicBezTo>
                <a:cubicBezTo>
                  <a:pt x="494739" y="158948"/>
                  <a:pt x="496119" y="164098"/>
                  <a:pt x="496268" y="171207"/>
                </a:cubicBezTo>
                <a:cubicBezTo>
                  <a:pt x="496196" y="179346"/>
                  <a:pt x="494282" y="185171"/>
                  <a:pt x="490524" y="188684"/>
                </a:cubicBezTo>
                <a:cubicBezTo>
                  <a:pt x="486766" y="192196"/>
                  <a:pt x="481594" y="193910"/>
                  <a:pt x="475008" y="193824"/>
                </a:cubicBezTo>
                <a:lnTo>
                  <a:pt x="385406" y="193824"/>
                </a:lnTo>
                <a:cubicBezTo>
                  <a:pt x="373163" y="193891"/>
                  <a:pt x="364291" y="191130"/>
                  <a:pt x="358789" y="185543"/>
                </a:cubicBezTo>
                <a:cubicBezTo>
                  <a:pt x="353286" y="179955"/>
                  <a:pt x="350583" y="171140"/>
                  <a:pt x="350678" y="159099"/>
                </a:cubicBezTo>
                <a:lnTo>
                  <a:pt x="350678" y="39754"/>
                </a:lnTo>
                <a:cubicBezTo>
                  <a:pt x="350826" y="26213"/>
                  <a:pt x="354015" y="16970"/>
                  <a:pt x="360245" y="12025"/>
                </a:cubicBezTo>
                <a:cubicBezTo>
                  <a:pt x="366476" y="7080"/>
                  <a:pt x="374863" y="4748"/>
                  <a:pt x="385406" y="5029"/>
                </a:cubicBezTo>
                <a:close/>
                <a:moveTo>
                  <a:pt x="194925" y="5029"/>
                </a:moveTo>
                <a:lnTo>
                  <a:pt x="308282" y="5029"/>
                </a:lnTo>
                <a:cubicBezTo>
                  <a:pt x="313469" y="4786"/>
                  <a:pt x="318241" y="6185"/>
                  <a:pt x="322598" y="9227"/>
                </a:cubicBezTo>
                <a:cubicBezTo>
                  <a:pt x="326956" y="12268"/>
                  <a:pt x="329271" y="18408"/>
                  <a:pt x="329542" y="27646"/>
                </a:cubicBezTo>
                <a:cubicBezTo>
                  <a:pt x="329428" y="35885"/>
                  <a:pt x="327427" y="41739"/>
                  <a:pt x="323541" y="45209"/>
                </a:cubicBezTo>
                <a:cubicBezTo>
                  <a:pt x="319655" y="48678"/>
                  <a:pt x="314569" y="50363"/>
                  <a:pt x="308282" y="50263"/>
                </a:cubicBezTo>
                <a:lnTo>
                  <a:pt x="277193" y="50263"/>
                </a:lnTo>
                <a:lnTo>
                  <a:pt x="277193" y="176679"/>
                </a:lnTo>
                <a:cubicBezTo>
                  <a:pt x="277339" y="178824"/>
                  <a:pt x="276995" y="181621"/>
                  <a:pt x="276160" y="185069"/>
                </a:cubicBezTo>
                <a:cubicBezTo>
                  <a:pt x="275325" y="188518"/>
                  <a:pt x="273119" y="191637"/>
                  <a:pt x="269543" y="194425"/>
                </a:cubicBezTo>
                <a:cubicBezTo>
                  <a:pt x="265966" y="197213"/>
                  <a:pt x="260139" y="198689"/>
                  <a:pt x="252060" y="198853"/>
                </a:cubicBezTo>
                <a:cubicBezTo>
                  <a:pt x="243678" y="198944"/>
                  <a:pt x="237253" y="197277"/>
                  <a:pt x="232783" y="193853"/>
                </a:cubicBezTo>
                <a:cubicBezTo>
                  <a:pt x="228314" y="190428"/>
                  <a:pt x="226058" y="184704"/>
                  <a:pt x="226015" y="176679"/>
                </a:cubicBezTo>
                <a:lnTo>
                  <a:pt x="226015" y="50263"/>
                </a:lnTo>
                <a:lnTo>
                  <a:pt x="194925" y="50263"/>
                </a:lnTo>
                <a:cubicBezTo>
                  <a:pt x="189739" y="50506"/>
                  <a:pt x="184967" y="49107"/>
                  <a:pt x="180609" y="46065"/>
                </a:cubicBezTo>
                <a:cubicBezTo>
                  <a:pt x="176251" y="43024"/>
                  <a:pt x="173937" y="36884"/>
                  <a:pt x="173665" y="27646"/>
                </a:cubicBezTo>
                <a:cubicBezTo>
                  <a:pt x="173780" y="19407"/>
                  <a:pt x="175780" y="13553"/>
                  <a:pt x="179666" y="10083"/>
                </a:cubicBezTo>
                <a:cubicBezTo>
                  <a:pt x="183552" y="6614"/>
                  <a:pt x="188639" y="4929"/>
                  <a:pt x="194925" y="5029"/>
                </a:cubicBezTo>
                <a:close/>
                <a:moveTo>
                  <a:pt x="770523" y="0"/>
                </a:moveTo>
                <a:cubicBezTo>
                  <a:pt x="777858" y="247"/>
                  <a:pt x="783065" y="1980"/>
                  <a:pt x="786144" y="5199"/>
                </a:cubicBezTo>
                <a:cubicBezTo>
                  <a:pt x="789224" y="8418"/>
                  <a:pt x="790719" y="11636"/>
                  <a:pt x="790628" y="14855"/>
                </a:cubicBezTo>
                <a:lnTo>
                  <a:pt x="790628" y="177368"/>
                </a:lnTo>
                <a:cubicBezTo>
                  <a:pt x="791009" y="181963"/>
                  <a:pt x="789790" y="186601"/>
                  <a:pt x="786973" y="191282"/>
                </a:cubicBezTo>
                <a:cubicBezTo>
                  <a:pt x="784155" y="195963"/>
                  <a:pt x="777453" y="198486"/>
                  <a:pt x="766868" y="198853"/>
                </a:cubicBezTo>
                <a:cubicBezTo>
                  <a:pt x="759304" y="199072"/>
                  <a:pt x="753183" y="197720"/>
                  <a:pt x="748504" y="194796"/>
                </a:cubicBezTo>
                <a:cubicBezTo>
                  <a:pt x="743826" y="191872"/>
                  <a:pt x="741417" y="186063"/>
                  <a:pt x="741279" y="177368"/>
                </a:cubicBezTo>
                <a:lnTo>
                  <a:pt x="741279" y="76798"/>
                </a:lnTo>
                <a:lnTo>
                  <a:pt x="721848" y="76798"/>
                </a:lnTo>
                <a:cubicBezTo>
                  <a:pt x="716562" y="76645"/>
                  <a:pt x="712504" y="74664"/>
                  <a:pt x="709675" y="70855"/>
                </a:cubicBezTo>
                <a:cubicBezTo>
                  <a:pt x="706846" y="67045"/>
                  <a:pt x="705418" y="62322"/>
                  <a:pt x="705389" y="56683"/>
                </a:cubicBezTo>
                <a:cubicBezTo>
                  <a:pt x="705618" y="48755"/>
                  <a:pt x="707561" y="43641"/>
                  <a:pt x="711218" y="41341"/>
                </a:cubicBezTo>
                <a:cubicBezTo>
                  <a:pt x="714876" y="39041"/>
                  <a:pt x="718876" y="37755"/>
                  <a:pt x="723220" y="37484"/>
                </a:cubicBezTo>
                <a:cubicBezTo>
                  <a:pt x="726382" y="37327"/>
                  <a:pt x="730630" y="35869"/>
                  <a:pt x="735963" y="33112"/>
                </a:cubicBezTo>
                <a:cubicBezTo>
                  <a:pt x="741297" y="30355"/>
                  <a:pt x="745886" y="24498"/>
                  <a:pt x="749732" y="15541"/>
                </a:cubicBezTo>
                <a:cubicBezTo>
                  <a:pt x="751070" y="11094"/>
                  <a:pt x="753079" y="7418"/>
                  <a:pt x="755758" y="4513"/>
                </a:cubicBezTo>
                <a:cubicBezTo>
                  <a:pt x="758438" y="1609"/>
                  <a:pt x="763360" y="104"/>
                  <a:pt x="770523" y="0"/>
                </a:cubicBezTo>
                <a:close/>
                <a:moveTo>
                  <a:pt x="77713" y="0"/>
                </a:moveTo>
                <a:cubicBezTo>
                  <a:pt x="96927" y="325"/>
                  <a:pt x="112067" y="3558"/>
                  <a:pt x="123134" y="9697"/>
                </a:cubicBezTo>
                <a:cubicBezTo>
                  <a:pt x="134201" y="15836"/>
                  <a:pt x="142043" y="22927"/>
                  <a:pt x="146658" y="30970"/>
                </a:cubicBezTo>
                <a:cubicBezTo>
                  <a:pt x="151274" y="39014"/>
                  <a:pt x="153511" y="46055"/>
                  <a:pt x="153370" y="52094"/>
                </a:cubicBezTo>
                <a:cubicBezTo>
                  <a:pt x="153188" y="57572"/>
                  <a:pt x="151521" y="61606"/>
                  <a:pt x="148369" y="64196"/>
                </a:cubicBezTo>
                <a:cubicBezTo>
                  <a:pt x="145217" y="66786"/>
                  <a:pt x="141671" y="68449"/>
                  <a:pt x="137732" y="69184"/>
                </a:cubicBezTo>
                <a:cubicBezTo>
                  <a:pt x="133793" y="69920"/>
                  <a:pt x="130552" y="70245"/>
                  <a:pt x="128009" y="70158"/>
                </a:cubicBezTo>
                <a:cubicBezTo>
                  <a:pt x="119370" y="69987"/>
                  <a:pt x="113458" y="68672"/>
                  <a:pt x="110274" y="66214"/>
                </a:cubicBezTo>
                <a:cubicBezTo>
                  <a:pt x="107089" y="63756"/>
                  <a:pt x="105004" y="61184"/>
                  <a:pt x="104017" y="58497"/>
                </a:cubicBezTo>
                <a:cubicBezTo>
                  <a:pt x="102464" y="55390"/>
                  <a:pt x="100919" y="52914"/>
                  <a:pt x="99383" y="51069"/>
                </a:cubicBezTo>
                <a:cubicBezTo>
                  <a:pt x="97847" y="49224"/>
                  <a:pt x="95574" y="47900"/>
                  <a:pt x="92564" y="47097"/>
                </a:cubicBezTo>
                <a:cubicBezTo>
                  <a:pt x="89554" y="46294"/>
                  <a:pt x="85061" y="45901"/>
                  <a:pt x="79086" y="45920"/>
                </a:cubicBezTo>
                <a:cubicBezTo>
                  <a:pt x="76565" y="45872"/>
                  <a:pt x="73499" y="46019"/>
                  <a:pt x="69886" y="46360"/>
                </a:cubicBezTo>
                <a:cubicBezTo>
                  <a:pt x="66273" y="46702"/>
                  <a:pt x="63054" y="47526"/>
                  <a:pt x="60228" y="48834"/>
                </a:cubicBezTo>
                <a:cubicBezTo>
                  <a:pt x="57403" y="50141"/>
                  <a:pt x="55912" y="52219"/>
                  <a:pt x="55755" y="55067"/>
                </a:cubicBezTo>
                <a:cubicBezTo>
                  <a:pt x="55570" y="58214"/>
                  <a:pt x="56423" y="60812"/>
                  <a:pt x="58314" y="62858"/>
                </a:cubicBezTo>
                <a:cubicBezTo>
                  <a:pt x="60204" y="64905"/>
                  <a:pt x="64242" y="67180"/>
                  <a:pt x="70428" y="69684"/>
                </a:cubicBezTo>
                <a:cubicBezTo>
                  <a:pt x="76613" y="72188"/>
                  <a:pt x="86056" y="75700"/>
                  <a:pt x="98756" y="80219"/>
                </a:cubicBezTo>
                <a:cubicBezTo>
                  <a:pt x="112080" y="84901"/>
                  <a:pt x="123139" y="89714"/>
                  <a:pt x="131933" y="94659"/>
                </a:cubicBezTo>
                <a:cubicBezTo>
                  <a:pt x="140728" y="99603"/>
                  <a:pt x="147301" y="105399"/>
                  <a:pt x="151652" y="112045"/>
                </a:cubicBezTo>
                <a:cubicBezTo>
                  <a:pt x="156003" y="118692"/>
                  <a:pt x="158175" y="126910"/>
                  <a:pt x="158168" y="136698"/>
                </a:cubicBezTo>
                <a:cubicBezTo>
                  <a:pt x="158349" y="144375"/>
                  <a:pt x="156287" y="152997"/>
                  <a:pt x="151981" y="162566"/>
                </a:cubicBezTo>
                <a:cubicBezTo>
                  <a:pt x="147676" y="172136"/>
                  <a:pt x="140044" y="180485"/>
                  <a:pt x="129085" y="187616"/>
                </a:cubicBezTo>
                <a:cubicBezTo>
                  <a:pt x="118126" y="194746"/>
                  <a:pt x="102755" y="198492"/>
                  <a:pt x="82974" y="198853"/>
                </a:cubicBezTo>
                <a:cubicBezTo>
                  <a:pt x="66267" y="198676"/>
                  <a:pt x="52495" y="196474"/>
                  <a:pt x="41660" y="192246"/>
                </a:cubicBezTo>
                <a:cubicBezTo>
                  <a:pt x="30824" y="188017"/>
                  <a:pt x="22367" y="182823"/>
                  <a:pt x="16289" y="176663"/>
                </a:cubicBezTo>
                <a:cubicBezTo>
                  <a:pt x="10211" y="170503"/>
                  <a:pt x="5954" y="164438"/>
                  <a:pt x="3519" y="158466"/>
                </a:cubicBezTo>
                <a:cubicBezTo>
                  <a:pt x="1084" y="152495"/>
                  <a:pt x="-87" y="147678"/>
                  <a:pt x="6" y="144015"/>
                </a:cubicBezTo>
                <a:cubicBezTo>
                  <a:pt x="237" y="137720"/>
                  <a:pt x="2135" y="133136"/>
                  <a:pt x="5701" y="130262"/>
                </a:cubicBezTo>
                <a:cubicBezTo>
                  <a:pt x="9267" y="127388"/>
                  <a:pt x="13112" y="125581"/>
                  <a:pt x="17236" y="124842"/>
                </a:cubicBezTo>
                <a:cubicBezTo>
                  <a:pt x="21360" y="124102"/>
                  <a:pt x="24375" y="123786"/>
                  <a:pt x="26282" y="123893"/>
                </a:cubicBezTo>
                <a:cubicBezTo>
                  <a:pt x="33379" y="124051"/>
                  <a:pt x="38948" y="125280"/>
                  <a:pt x="42989" y="127580"/>
                </a:cubicBezTo>
                <a:cubicBezTo>
                  <a:pt x="47030" y="129881"/>
                  <a:pt x="49458" y="132311"/>
                  <a:pt x="50272" y="134869"/>
                </a:cubicBezTo>
                <a:cubicBezTo>
                  <a:pt x="51766" y="140381"/>
                  <a:pt x="53233" y="144163"/>
                  <a:pt x="54671" y="146216"/>
                </a:cubicBezTo>
                <a:cubicBezTo>
                  <a:pt x="56109" y="148269"/>
                  <a:pt x="58834" y="149822"/>
                  <a:pt x="62846" y="150875"/>
                </a:cubicBezTo>
                <a:cubicBezTo>
                  <a:pt x="65114" y="151571"/>
                  <a:pt x="67726" y="152123"/>
                  <a:pt x="70680" y="152533"/>
                </a:cubicBezTo>
                <a:cubicBezTo>
                  <a:pt x="73634" y="152943"/>
                  <a:pt x="77046" y="153152"/>
                  <a:pt x="80916" y="153162"/>
                </a:cubicBezTo>
                <a:cubicBezTo>
                  <a:pt x="84248" y="153227"/>
                  <a:pt x="87825" y="153021"/>
                  <a:pt x="91649" y="152543"/>
                </a:cubicBezTo>
                <a:cubicBezTo>
                  <a:pt x="95472" y="152066"/>
                  <a:pt x="98762" y="150929"/>
                  <a:pt x="101518" y="149131"/>
                </a:cubicBezTo>
                <a:cubicBezTo>
                  <a:pt x="104274" y="147332"/>
                  <a:pt x="105717" y="144484"/>
                  <a:pt x="105847" y="140585"/>
                </a:cubicBezTo>
                <a:cubicBezTo>
                  <a:pt x="106008" y="138734"/>
                  <a:pt x="105305" y="136899"/>
                  <a:pt x="103738" y="135081"/>
                </a:cubicBezTo>
                <a:cubicBezTo>
                  <a:pt x="102171" y="133263"/>
                  <a:pt x="98773" y="131140"/>
                  <a:pt x="93547" y="128712"/>
                </a:cubicBezTo>
                <a:cubicBezTo>
                  <a:pt x="88320" y="126284"/>
                  <a:pt x="80297" y="123230"/>
                  <a:pt x="69479" y="119549"/>
                </a:cubicBezTo>
                <a:cubicBezTo>
                  <a:pt x="56650" y="115454"/>
                  <a:pt x="45307" y="111067"/>
                  <a:pt x="35451" y="106388"/>
                </a:cubicBezTo>
                <a:cubicBezTo>
                  <a:pt x="25595" y="101709"/>
                  <a:pt x="17859" y="95696"/>
                  <a:pt x="12244" y="88350"/>
                </a:cubicBezTo>
                <a:cubicBezTo>
                  <a:pt x="6629" y="81003"/>
                  <a:pt x="3769" y="71281"/>
                  <a:pt x="3663" y="59183"/>
                </a:cubicBezTo>
                <a:cubicBezTo>
                  <a:pt x="3570" y="49314"/>
                  <a:pt x="5940" y="39899"/>
                  <a:pt x="10772" y="30938"/>
                </a:cubicBezTo>
                <a:cubicBezTo>
                  <a:pt x="15605" y="21977"/>
                  <a:pt x="23460" y="14629"/>
                  <a:pt x="34337" y="8893"/>
                </a:cubicBezTo>
                <a:cubicBezTo>
                  <a:pt x="45214" y="3157"/>
                  <a:pt x="59673" y="193"/>
                  <a:pt x="7771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7" name="フリーフォーム: 図形 126">
            <a:extLst>
              <a:ext uri="{FF2B5EF4-FFF2-40B4-BE49-F238E27FC236}">
                <a16:creationId xmlns:a16="http://schemas.microsoft.com/office/drawing/2014/main" id="{4467C329-1C3D-F631-B48E-1087ACCF6653}"/>
              </a:ext>
            </a:extLst>
          </p:cNvPr>
          <p:cNvSpPr>
            <a:spLocks/>
          </p:cNvSpPr>
          <p:nvPr/>
        </p:nvSpPr>
        <p:spPr>
          <a:xfrm>
            <a:off x="3277765" y="7029249"/>
            <a:ext cx="822175" cy="198856"/>
          </a:xfrm>
          <a:custGeom>
            <a:avLst/>
            <a:gdLst/>
            <a:ahLst/>
            <a:cxnLst/>
            <a:rect l="l" t="t" r="r" b="b"/>
            <a:pathLst>
              <a:path w="822175" h="198856">
                <a:moveTo>
                  <a:pt x="577881" y="50263"/>
                </a:moveTo>
                <a:cubicBezTo>
                  <a:pt x="576280" y="50268"/>
                  <a:pt x="575079" y="50659"/>
                  <a:pt x="574278" y="51436"/>
                </a:cubicBezTo>
                <a:cubicBezTo>
                  <a:pt x="573478" y="52213"/>
                  <a:pt x="573077" y="53347"/>
                  <a:pt x="573077" y="54839"/>
                </a:cubicBezTo>
                <a:lnTo>
                  <a:pt x="573077" y="86868"/>
                </a:lnTo>
                <a:lnTo>
                  <a:pt x="594351" y="86868"/>
                </a:lnTo>
                <a:cubicBezTo>
                  <a:pt x="602462" y="86811"/>
                  <a:pt x="608143" y="85152"/>
                  <a:pt x="611393" y="81892"/>
                </a:cubicBezTo>
                <a:cubicBezTo>
                  <a:pt x="614643" y="78632"/>
                  <a:pt x="616207" y="74113"/>
                  <a:pt x="616083" y="68337"/>
                </a:cubicBezTo>
                <a:cubicBezTo>
                  <a:pt x="616135" y="62379"/>
                  <a:pt x="614429" y="57880"/>
                  <a:pt x="610964" y="54839"/>
                </a:cubicBezTo>
                <a:cubicBezTo>
                  <a:pt x="607500" y="51798"/>
                  <a:pt x="601962" y="50273"/>
                  <a:pt x="594351" y="50263"/>
                </a:cubicBezTo>
                <a:close/>
                <a:moveTo>
                  <a:pt x="556856" y="5029"/>
                </a:moveTo>
                <a:lnTo>
                  <a:pt x="596410" y="5029"/>
                </a:lnTo>
                <a:cubicBezTo>
                  <a:pt x="605989" y="4991"/>
                  <a:pt x="614278" y="5581"/>
                  <a:pt x="621277" y="6799"/>
                </a:cubicBezTo>
                <a:cubicBezTo>
                  <a:pt x="628277" y="8018"/>
                  <a:pt x="634161" y="10093"/>
                  <a:pt x="638930" y="13025"/>
                </a:cubicBezTo>
                <a:cubicBezTo>
                  <a:pt x="647155" y="17922"/>
                  <a:pt x="654066" y="24862"/>
                  <a:pt x="659664" y="33846"/>
                </a:cubicBezTo>
                <a:cubicBezTo>
                  <a:pt x="665262" y="42830"/>
                  <a:pt x="668175" y="53945"/>
                  <a:pt x="668403" y="67193"/>
                </a:cubicBezTo>
                <a:cubicBezTo>
                  <a:pt x="668180" y="80204"/>
                  <a:pt x="665428" y="91454"/>
                  <a:pt x="660150" y="100943"/>
                </a:cubicBezTo>
                <a:cubicBezTo>
                  <a:pt x="654871" y="110431"/>
                  <a:pt x="648407" y="117619"/>
                  <a:pt x="640758" y="122507"/>
                </a:cubicBezTo>
                <a:cubicBezTo>
                  <a:pt x="635084" y="126095"/>
                  <a:pt x="628438" y="128570"/>
                  <a:pt x="620819" y="129931"/>
                </a:cubicBezTo>
                <a:cubicBezTo>
                  <a:pt x="613201" y="131293"/>
                  <a:pt x="605064" y="131940"/>
                  <a:pt x="596410" y="131873"/>
                </a:cubicBezTo>
                <a:lnTo>
                  <a:pt x="573077" y="131873"/>
                </a:lnTo>
                <a:lnTo>
                  <a:pt x="573077" y="176679"/>
                </a:lnTo>
                <a:cubicBezTo>
                  <a:pt x="573224" y="178896"/>
                  <a:pt x="572880" y="181726"/>
                  <a:pt x="572045" y="185171"/>
                </a:cubicBezTo>
                <a:cubicBezTo>
                  <a:pt x="571210" y="188616"/>
                  <a:pt x="569004" y="191717"/>
                  <a:pt x="565428" y="194476"/>
                </a:cubicBezTo>
                <a:cubicBezTo>
                  <a:pt x="561851" y="197235"/>
                  <a:pt x="556024" y="198694"/>
                  <a:pt x="547945" y="198853"/>
                </a:cubicBezTo>
                <a:cubicBezTo>
                  <a:pt x="539573" y="198944"/>
                  <a:pt x="533185" y="197277"/>
                  <a:pt x="528782" y="193853"/>
                </a:cubicBezTo>
                <a:cubicBezTo>
                  <a:pt x="524379" y="190428"/>
                  <a:pt x="522161" y="184704"/>
                  <a:pt x="522128" y="176679"/>
                </a:cubicBezTo>
                <a:lnTo>
                  <a:pt x="522128" y="39754"/>
                </a:lnTo>
                <a:cubicBezTo>
                  <a:pt x="522204" y="26713"/>
                  <a:pt x="525250" y="17613"/>
                  <a:pt x="531267" y="12454"/>
                </a:cubicBezTo>
                <a:cubicBezTo>
                  <a:pt x="537283" y="7294"/>
                  <a:pt x="545813" y="4819"/>
                  <a:pt x="556856" y="5029"/>
                </a:cubicBezTo>
                <a:close/>
                <a:moveTo>
                  <a:pt x="385406" y="5029"/>
                </a:moveTo>
                <a:lnTo>
                  <a:pt x="469750" y="5029"/>
                </a:lnTo>
                <a:cubicBezTo>
                  <a:pt x="474927" y="4786"/>
                  <a:pt x="479661" y="6185"/>
                  <a:pt x="483952" y="9227"/>
                </a:cubicBezTo>
                <a:cubicBezTo>
                  <a:pt x="488243" y="12268"/>
                  <a:pt x="490519" y="18408"/>
                  <a:pt x="490781" y="27646"/>
                </a:cubicBezTo>
                <a:cubicBezTo>
                  <a:pt x="490676" y="35885"/>
                  <a:pt x="488714" y="41739"/>
                  <a:pt x="484895" y="45209"/>
                </a:cubicBezTo>
                <a:cubicBezTo>
                  <a:pt x="481075" y="48678"/>
                  <a:pt x="476027" y="50363"/>
                  <a:pt x="469750" y="50263"/>
                </a:cubicBezTo>
                <a:lnTo>
                  <a:pt x="406199" y="50263"/>
                </a:lnTo>
                <a:cubicBezTo>
                  <a:pt x="404609" y="50282"/>
                  <a:pt x="403447" y="50702"/>
                  <a:pt x="402713" y="51522"/>
                </a:cubicBezTo>
                <a:cubicBezTo>
                  <a:pt x="401980" y="52342"/>
                  <a:pt x="401618" y="53448"/>
                  <a:pt x="401627" y="54840"/>
                </a:cubicBezTo>
                <a:lnTo>
                  <a:pt x="401627" y="75895"/>
                </a:lnTo>
                <a:lnTo>
                  <a:pt x="462435" y="75895"/>
                </a:lnTo>
                <a:cubicBezTo>
                  <a:pt x="469102" y="75862"/>
                  <a:pt x="474227" y="77584"/>
                  <a:pt x="477808" y="81063"/>
                </a:cubicBezTo>
                <a:cubicBezTo>
                  <a:pt x="481390" y="84543"/>
                  <a:pt x="483199" y="89978"/>
                  <a:pt x="483237" y="97369"/>
                </a:cubicBezTo>
                <a:cubicBezTo>
                  <a:pt x="483514" y="102571"/>
                  <a:pt x="482333" y="107416"/>
                  <a:pt x="479694" y="111904"/>
                </a:cubicBezTo>
                <a:cubicBezTo>
                  <a:pt x="477056" y="116392"/>
                  <a:pt x="471303" y="118781"/>
                  <a:pt x="462435" y="119072"/>
                </a:cubicBezTo>
                <a:lnTo>
                  <a:pt x="401627" y="119072"/>
                </a:lnTo>
                <a:lnTo>
                  <a:pt x="401627" y="144013"/>
                </a:lnTo>
                <a:cubicBezTo>
                  <a:pt x="401665" y="147217"/>
                  <a:pt x="403189" y="148818"/>
                  <a:pt x="406199" y="148818"/>
                </a:cubicBezTo>
                <a:lnTo>
                  <a:pt x="475008" y="148818"/>
                </a:lnTo>
                <a:cubicBezTo>
                  <a:pt x="477213" y="148693"/>
                  <a:pt x="479965" y="149020"/>
                  <a:pt x="483263" y="149800"/>
                </a:cubicBezTo>
                <a:cubicBezTo>
                  <a:pt x="486561" y="150580"/>
                  <a:pt x="489515" y="152565"/>
                  <a:pt x="492127" y="155757"/>
                </a:cubicBezTo>
                <a:cubicBezTo>
                  <a:pt x="494739" y="158948"/>
                  <a:pt x="496119" y="164098"/>
                  <a:pt x="496268" y="171207"/>
                </a:cubicBezTo>
                <a:cubicBezTo>
                  <a:pt x="496196" y="179346"/>
                  <a:pt x="494282" y="185171"/>
                  <a:pt x="490524" y="188684"/>
                </a:cubicBezTo>
                <a:cubicBezTo>
                  <a:pt x="486766" y="192196"/>
                  <a:pt x="481594" y="193910"/>
                  <a:pt x="475008" y="193824"/>
                </a:cubicBezTo>
                <a:lnTo>
                  <a:pt x="385406" y="193824"/>
                </a:lnTo>
                <a:cubicBezTo>
                  <a:pt x="373163" y="193891"/>
                  <a:pt x="364291" y="191130"/>
                  <a:pt x="358789" y="185543"/>
                </a:cubicBezTo>
                <a:cubicBezTo>
                  <a:pt x="353286" y="179955"/>
                  <a:pt x="350583" y="171140"/>
                  <a:pt x="350678" y="159099"/>
                </a:cubicBezTo>
                <a:lnTo>
                  <a:pt x="350678" y="39754"/>
                </a:lnTo>
                <a:cubicBezTo>
                  <a:pt x="350826" y="26213"/>
                  <a:pt x="354015" y="16970"/>
                  <a:pt x="360245" y="12025"/>
                </a:cubicBezTo>
                <a:cubicBezTo>
                  <a:pt x="366476" y="7080"/>
                  <a:pt x="374863" y="4748"/>
                  <a:pt x="385406" y="5029"/>
                </a:cubicBezTo>
                <a:close/>
                <a:moveTo>
                  <a:pt x="194925" y="5029"/>
                </a:moveTo>
                <a:lnTo>
                  <a:pt x="308282" y="5029"/>
                </a:lnTo>
                <a:cubicBezTo>
                  <a:pt x="313469" y="4786"/>
                  <a:pt x="318241" y="6185"/>
                  <a:pt x="322598" y="9227"/>
                </a:cubicBezTo>
                <a:cubicBezTo>
                  <a:pt x="326956" y="12268"/>
                  <a:pt x="329271" y="18408"/>
                  <a:pt x="329542" y="27646"/>
                </a:cubicBezTo>
                <a:cubicBezTo>
                  <a:pt x="329428" y="35885"/>
                  <a:pt x="327427" y="41739"/>
                  <a:pt x="323541" y="45209"/>
                </a:cubicBezTo>
                <a:cubicBezTo>
                  <a:pt x="319655" y="48678"/>
                  <a:pt x="314569" y="50363"/>
                  <a:pt x="308282" y="50263"/>
                </a:cubicBezTo>
                <a:lnTo>
                  <a:pt x="277193" y="50263"/>
                </a:lnTo>
                <a:lnTo>
                  <a:pt x="277193" y="176679"/>
                </a:lnTo>
                <a:cubicBezTo>
                  <a:pt x="277339" y="178824"/>
                  <a:pt x="276995" y="181621"/>
                  <a:pt x="276160" y="185069"/>
                </a:cubicBezTo>
                <a:cubicBezTo>
                  <a:pt x="275325" y="188518"/>
                  <a:pt x="273120" y="191637"/>
                  <a:pt x="269543" y="194425"/>
                </a:cubicBezTo>
                <a:cubicBezTo>
                  <a:pt x="265966" y="197213"/>
                  <a:pt x="260139" y="198689"/>
                  <a:pt x="252061" y="198853"/>
                </a:cubicBezTo>
                <a:cubicBezTo>
                  <a:pt x="243678" y="198944"/>
                  <a:pt x="237253" y="197277"/>
                  <a:pt x="232783" y="193853"/>
                </a:cubicBezTo>
                <a:cubicBezTo>
                  <a:pt x="228314" y="190428"/>
                  <a:pt x="226058" y="184704"/>
                  <a:pt x="226015" y="176679"/>
                </a:cubicBezTo>
                <a:lnTo>
                  <a:pt x="226015" y="50263"/>
                </a:lnTo>
                <a:lnTo>
                  <a:pt x="194925" y="50263"/>
                </a:lnTo>
                <a:cubicBezTo>
                  <a:pt x="189739" y="50506"/>
                  <a:pt x="184967" y="49107"/>
                  <a:pt x="180609" y="46065"/>
                </a:cubicBezTo>
                <a:cubicBezTo>
                  <a:pt x="176251" y="43024"/>
                  <a:pt x="173937" y="36884"/>
                  <a:pt x="173665" y="27646"/>
                </a:cubicBezTo>
                <a:cubicBezTo>
                  <a:pt x="173780" y="19407"/>
                  <a:pt x="175780" y="13553"/>
                  <a:pt x="179666" y="10083"/>
                </a:cubicBezTo>
                <a:cubicBezTo>
                  <a:pt x="183552" y="6614"/>
                  <a:pt x="188639" y="4929"/>
                  <a:pt x="194925" y="5029"/>
                </a:cubicBezTo>
                <a:close/>
                <a:moveTo>
                  <a:pt x="758196" y="0"/>
                </a:moveTo>
                <a:cubicBezTo>
                  <a:pt x="777538" y="299"/>
                  <a:pt x="792896" y="6154"/>
                  <a:pt x="804268" y="17564"/>
                </a:cubicBezTo>
                <a:cubicBezTo>
                  <a:pt x="815639" y="28974"/>
                  <a:pt x="821456" y="44143"/>
                  <a:pt x="821718" y="63070"/>
                </a:cubicBezTo>
                <a:cubicBezTo>
                  <a:pt x="821660" y="74414"/>
                  <a:pt x="819719" y="84018"/>
                  <a:pt x="815896" y="91882"/>
                </a:cubicBezTo>
                <a:cubicBezTo>
                  <a:pt x="812073" y="99745"/>
                  <a:pt x="806714" y="106859"/>
                  <a:pt x="799819" y="113223"/>
                </a:cubicBezTo>
                <a:cubicBezTo>
                  <a:pt x="792924" y="119587"/>
                  <a:pt x="784840" y="126193"/>
                  <a:pt x="775567" y="133040"/>
                </a:cubicBezTo>
                <a:cubicBezTo>
                  <a:pt x="773753" y="134436"/>
                  <a:pt x="771389" y="136344"/>
                  <a:pt x="768474" y="138765"/>
                </a:cubicBezTo>
                <a:cubicBezTo>
                  <a:pt x="765559" y="141186"/>
                  <a:pt x="762923" y="143518"/>
                  <a:pt x="760566" y="145760"/>
                </a:cubicBezTo>
                <a:cubicBezTo>
                  <a:pt x="758210" y="148003"/>
                  <a:pt x="756962" y="149556"/>
                  <a:pt x="756824" y="150418"/>
                </a:cubicBezTo>
                <a:cubicBezTo>
                  <a:pt x="756829" y="150857"/>
                  <a:pt x="757105" y="151123"/>
                  <a:pt x="757653" y="151219"/>
                </a:cubicBezTo>
                <a:cubicBezTo>
                  <a:pt x="758200" y="151314"/>
                  <a:pt x="758991" y="151352"/>
                  <a:pt x="760024" y="151333"/>
                </a:cubicBezTo>
                <a:lnTo>
                  <a:pt x="800927" y="151333"/>
                </a:lnTo>
                <a:cubicBezTo>
                  <a:pt x="806011" y="151104"/>
                  <a:pt x="810751" y="152418"/>
                  <a:pt x="815150" y="155274"/>
                </a:cubicBezTo>
                <a:cubicBezTo>
                  <a:pt x="819548" y="158129"/>
                  <a:pt x="821890" y="163897"/>
                  <a:pt x="822175" y="172578"/>
                </a:cubicBezTo>
                <a:cubicBezTo>
                  <a:pt x="821904" y="181359"/>
                  <a:pt x="819590" y="187156"/>
                  <a:pt x="815235" y="189969"/>
                </a:cubicBezTo>
                <a:cubicBezTo>
                  <a:pt x="810880" y="192782"/>
                  <a:pt x="806111" y="194067"/>
                  <a:pt x="800927" y="193824"/>
                </a:cubicBezTo>
                <a:lnTo>
                  <a:pt x="716133" y="193824"/>
                </a:lnTo>
                <a:cubicBezTo>
                  <a:pt x="709078" y="193619"/>
                  <a:pt x="703859" y="191922"/>
                  <a:pt x="700478" y="188730"/>
                </a:cubicBezTo>
                <a:cubicBezTo>
                  <a:pt x="697097" y="185539"/>
                  <a:pt x="694910" y="182082"/>
                  <a:pt x="693917" y="178357"/>
                </a:cubicBezTo>
                <a:cubicBezTo>
                  <a:pt x="692923" y="174633"/>
                  <a:pt x="692480" y="171869"/>
                  <a:pt x="692587" y="170066"/>
                </a:cubicBezTo>
                <a:cubicBezTo>
                  <a:pt x="692806" y="158365"/>
                  <a:pt x="696883" y="147432"/>
                  <a:pt x="704818" y="137268"/>
                </a:cubicBezTo>
                <a:cubicBezTo>
                  <a:pt x="712752" y="127104"/>
                  <a:pt x="723229" y="117311"/>
                  <a:pt x="736250" y="107888"/>
                </a:cubicBezTo>
                <a:cubicBezTo>
                  <a:pt x="745404" y="101193"/>
                  <a:pt x="752623" y="95604"/>
                  <a:pt x="757908" y="91119"/>
                </a:cubicBezTo>
                <a:cubicBezTo>
                  <a:pt x="763192" y="86635"/>
                  <a:pt x="766940" y="82265"/>
                  <a:pt x="769151" y="78010"/>
                </a:cubicBezTo>
                <a:cubicBezTo>
                  <a:pt x="771363" y="73754"/>
                  <a:pt x="772435" y="68622"/>
                  <a:pt x="772369" y="62613"/>
                </a:cubicBezTo>
                <a:cubicBezTo>
                  <a:pt x="772448" y="60997"/>
                  <a:pt x="772264" y="58614"/>
                  <a:pt x="771819" y="55465"/>
                </a:cubicBezTo>
                <a:cubicBezTo>
                  <a:pt x="771373" y="52316"/>
                  <a:pt x="770190" y="49409"/>
                  <a:pt x="768271" y="46742"/>
                </a:cubicBezTo>
                <a:cubicBezTo>
                  <a:pt x="766352" y="44076"/>
                  <a:pt x="763222" y="42659"/>
                  <a:pt x="758881" y="42491"/>
                </a:cubicBezTo>
                <a:cubicBezTo>
                  <a:pt x="754009" y="42612"/>
                  <a:pt x="750394" y="43995"/>
                  <a:pt x="748036" y="46641"/>
                </a:cubicBezTo>
                <a:cubicBezTo>
                  <a:pt x="745678" y="49286"/>
                  <a:pt x="744094" y="52464"/>
                  <a:pt x="743286" y="56177"/>
                </a:cubicBezTo>
                <a:cubicBezTo>
                  <a:pt x="742477" y="59889"/>
                  <a:pt x="741961" y="63406"/>
                  <a:pt x="741736" y="66729"/>
                </a:cubicBezTo>
                <a:cubicBezTo>
                  <a:pt x="741417" y="70121"/>
                  <a:pt x="739369" y="73284"/>
                  <a:pt x="735593" y="76218"/>
                </a:cubicBezTo>
                <a:cubicBezTo>
                  <a:pt x="731816" y="79153"/>
                  <a:pt x="726168" y="80715"/>
                  <a:pt x="718648" y="80906"/>
                </a:cubicBezTo>
                <a:cubicBezTo>
                  <a:pt x="712109" y="80992"/>
                  <a:pt x="706384" y="79391"/>
                  <a:pt x="701474" y="76104"/>
                </a:cubicBezTo>
                <a:cubicBezTo>
                  <a:pt x="696564" y="72817"/>
                  <a:pt x="693983" y="67329"/>
                  <a:pt x="693730" y="59641"/>
                </a:cubicBezTo>
                <a:cubicBezTo>
                  <a:pt x="693664" y="55121"/>
                  <a:pt x="694611" y="49571"/>
                  <a:pt x="696570" y="42990"/>
                </a:cubicBezTo>
                <a:cubicBezTo>
                  <a:pt x="698529" y="36409"/>
                  <a:pt x="701898" y="29847"/>
                  <a:pt x="706675" y="23303"/>
                </a:cubicBezTo>
                <a:cubicBezTo>
                  <a:pt x="711452" y="16759"/>
                  <a:pt x="718035" y="11283"/>
                  <a:pt x="726424" y="6875"/>
                </a:cubicBezTo>
                <a:cubicBezTo>
                  <a:pt x="734812" y="2466"/>
                  <a:pt x="745403" y="175"/>
                  <a:pt x="758196" y="0"/>
                </a:cubicBezTo>
                <a:close/>
                <a:moveTo>
                  <a:pt x="77713" y="0"/>
                </a:moveTo>
                <a:cubicBezTo>
                  <a:pt x="96927" y="325"/>
                  <a:pt x="112067" y="3558"/>
                  <a:pt x="123134" y="9697"/>
                </a:cubicBezTo>
                <a:cubicBezTo>
                  <a:pt x="134202" y="15836"/>
                  <a:pt x="142043" y="22927"/>
                  <a:pt x="146659" y="30970"/>
                </a:cubicBezTo>
                <a:cubicBezTo>
                  <a:pt x="151274" y="39014"/>
                  <a:pt x="153511" y="46055"/>
                  <a:pt x="153370" y="52094"/>
                </a:cubicBezTo>
                <a:cubicBezTo>
                  <a:pt x="153188" y="57572"/>
                  <a:pt x="151521" y="61606"/>
                  <a:pt x="148369" y="64196"/>
                </a:cubicBezTo>
                <a:cubicBezTo>
                  <a:pt x="145217" y="66786"/>
                  <a:pt x="141671" y="68449"/>
                  <a:pt x="137732" y="69184"/>
                </a:cubicBezTo>
                <a:cubicBezTo>
                  <a:pt x="133793" y="69920"/>
                  <a:pt x="130552" y="70245"/>
                  <a:pt x="128009" y="70158"/>
                </a:cubicBezTo>
                <a:cubicBezTo>
                  <a:pt x="119370" y="69987"/>
                  <a:pt x="113458" y="68672"/>
                  <a:pt x="110274" y="66214"/>
                </a:cubicBezTo>
                <a:cubicBezTo>
                  <a:pt x="107089" y="63756"/>
                  <a:pt x="105004" y="61184"/>
                  <a:pt x="104017" y="58497"/>
                </a:cubicBezTo>
                <a:cubicBezTo>
                  <a:pt x="102464" y="55390"/>
                  <a:pt x="100920" y="52914"/>
                  <a:pt x="99383" y="51069"/>
                </a:cubicBezTo>
                <a:cubicBezTo>
                  <a:pt x="97847" y="49224"/>
                  <a:pt x="95574" y="47900"/>
                  <a:pt x="92564" y="47097"/>
                </a:cubicBezTo>
                <a:cubicBezTo>
                  <a:pt x="89554" y="46294"/>
                  <a:pt x="85061" y="45901"/>
                  <a:pt x="79086" y="45920"/>
                </a:cubicBezTo>
                <a:cubicBezTo>
                  <a:pt x="76566" y="45872"/>
                  <a:pt x="73499" y="46019"/>
                  <a:pt x="69886" y="46360"/>
                </a:cubicBezTo>
                <a:cubicBezTo>
                  <a:pt x="66273" y="46702"/>
                  <a:pt x="63054" y="47526"/>
                  <a:pt x="60228" y="48834"/>
                </a:cubicBezTo>
                <a:cubicBezTo>
                  <a:pt x="57403" y="50141"/>
                  <a:pt x="55912" y="52219"/>
                  <a:pt x="55755" y="55067"/>
                </a:cubicBezTo>
                <a:cubicBezTo>
                  <a:pt x="55570" y="58214"/>
                  <a:pt x="56423" y="60812"/>
                  <a:pt x="58314" y="62858"/>
                </a:cubicBezTo>
                <a:cubicBezTo>
                  <a:pt x="60204" y="64905"/>
                  <a:pt x="64242" y="67180"/>
                  <a:pt x="70428" y="69684"/>
                </a:cubicBezTo>
                <a:cubicBezTo>
                  <a:pt x="76614" y="72188"/>
                  <a:pt x="86056" y="75700"/>
                  <a:pt x="98757" y="80219"/>
                </a:cubicBezTo>
                <a:cubicBezTo>
                  <a:pt x="112080" y="84901"/>
                  <a:pt x="123139" y="89714"/>
                  <a:pt x="131933" y="94659"/>
                </a:cubicBezTo>
                <a:cubicBezTo>
                  <a:pt x="140728" y="99603"/>
                  <a:pt x="147301" y="105399"/>
                  <a:pt x="151652" y="112045"/>
                </a:cubicBezTo>
                <a:cubicBezTo>
                  <a:pt x="156003" y="118692"/>
                  <a:pt x="158175" y="126910"/>
                  <a:pt x="158168" y="136698"/>
                </a:cubicBezTo>
                <a:cubicBezTo>
                  <a:pt x="158349" y="144375"/>
                  <a:pt x="156287" y="152997"/>
                  <a:pt x="151982" y="162566"/>
                </a:cubicBezTo>
                <a:cubicBezTo>
                  <a:pt x="147676" y="172136"/>
                  <a:pt x="140044" y="180485"/>
                  <a:pt x="129085" y="187616"/>
                </a:cubicBezTo>
                <a:cubicBezTo>
                  <a:pt x="118126" y="194746"/>
                  <a:pt x="102756" y="198492"/>
                  <a:pt x="82974" y="198853"/>
                </a:cubicBezTo>
                <a:cubicBezTo>
                  <a:pt x="66267" y="198676"/>
                  <a:pt x="52495" y="196474"/>
                  <a:pt x="41660" y="192246"/>
                </a:cubicBezTo>
                <a:cubicBezTo>
                  <a:pt x="30824" y="188017"/>
                  <a:pt x="22367" y="182823"/>
                  <a:pt x="16289" y="176663"/>
                </a:cubicBezTo>
                <a:cubicBezTo>
                  <a:pt x="10211" y="170503"/>
                  <a:pt x="5954" y="164438"/>
                  <a:pt x="3519" y="158466"/>
                </a:cubicBezTo>
                <a:cubicBezTo>
                  <a:pt x="1084" y="152495"/>
                  <a:pt x="-87" y="147678"/>
                  <a:pt x="6" y="144015"/>
                </a:cubicBezTo>
                <a:cubicBezTo>
                  <a:pt x="237" y="137720"/>
                  <a:pt x="2135" y="133136"/>
                  <a:pt x="5701" y="130262"/>
                </a:cubicBezTo>
                <a:cubicBezTo>
                  <a:pt x="9267" y="127388"/>
                  <a:pt x="13112" y="125581"/>
                  <a:pt x="17236" y="124842"/>
                </a:cubicBezTo>
                <a:cubicBezTo>
                  <a:pt x="21360" y="124102"/>
                  <a:pt x="24375" y="123786"/>
                  <a:pt x="26282" y="123893"/>
                </a:cubicBezTo>
                <a:cubicBezTo>
                  <a:pt x="33379" y="124051"/>
                  <a:pt x="38948" y="125280"/>
                  <a:pt x="42989" y="127580"/>
                </a:cubicBezTo>
                <a:cubicBezTo>
                  <a:pt x="47031" y="129881"/>
                  <a:pt x="49458" y="132311"/>
                  <a:pt x="50272" y="134869"/>
                </a:cubicBezTo>
                <a:cubicBezTo>
                  <a:pt x="51766" y="140381"/>
                  <a:pt x="53233" y="144163"/>
                  <a:pt x="54671" y="146216"/>
                </a:cubicBezTo>
                <a:cubicBezTo>
                  <a:pt x="56109" y="148269"/>
                  <a:pt x="58834" y="149822"/>
                  <a:pt x="62846" y="150875"/>
                </a:cubicBezTo>
                <a:cubicBezTo>
                  <a:pt x="65114" y="151571"/>
                  <a:pt x="67726" y="152123"/>
                  <a:pt x="70680" y="152533"/>
                </a:cubicBezTo>
                <a:cubicBezTo>
                  <a:pt x="73634" y="152943"/>
                  <a:pt x="77046" y="153152"/>
                  <a:pt x="80916" y="153162"/>
                </a:cubicBezTo>
                <a:cubicBezTo>
                  <a:pt x="84248" y="153227"/>
                  <a:pt x="87826" y="153021"/>
                  <a:pt x="91649" y="152543"/>
                </a:cubicBezTo>
                <a:cubicBezTo>
                  <a:pt x="95473" y="152066"/>
                  <a:pt x="98762" y="150929"/>
                  <a:pt x="101518" y="149131"/>
                </a:cubicBezTo>
                <a:cubicBezTo>
                  <a:pt x="104275" y="147332"/>
                  <a:pt x="105718" y="144484"/>
                  <a:pt x="105847" y="140585"/>
                </a:cubicBezTo>
                <a:cubicBezTo>
                  <a:pt x="106008" y="138734"/>
                  <a:pt x="105305" y="136899"/>
                  <a:pt x="103738" y="135081"/>
                </a:cubicBezTo>
                <a:cubicBezTo>
                  <a:pt x="102171" y="133263"/>
                  <a:pt x="98774" y="131140"/>
                  <a:pt x="93547" y="128712"/>
                </a:cubicBezTo>
                <a:cubicBezTo>
                  <a:pt x="88320" y="126284"/>
                  <a:pt x="80297" y="123230"/>
                  <a:pt x="69479" y="119549"/>
                </a:cubicBezTo>
                <a:cubicBezTo>
                  <a:pt x="56650" y="115454"/>
                  <a:pt x="45307" y="111067"/>
                  <a:pt x="35451" y="106388"/>
                </a:cubicBezTo>
                <a:cubicBezTo>
                  <a:pt x="25595" y="101709"/>
                  <a:pt x="17859" y="95696"/>
                  <a:pt x="12244" y="88350"/>
                </a:cubicBezTo>
                <a:cubicBezTo>
                  <a:pt x="6629" y="81003"/>
                  <a:pt x="3769" y="71281"/>
                  <a:pt x="3663" y="59183"/>
                </a:cubicBezTo>
                <a:cubicBezTo>
                  <a:pt x="3570" y="49314"/>
                  <a:pt x="5940" y="39899"/>
                  <a:pt x="10772" y="30938"/>
                </a:cubicBezTo>
                <a:cubicBezTo>
                  <a:pt x="15605" y="21977"/>
                  <a:pt x="23460" y="14629"/>
                  <a:pt x="34337" y="8893"/>
                </a:cubicBezTo>
                <a:cubicBezTo>
                  <a:pt x="45214" y="3157"/>
                  <a:pt x="59673" y="193"/>
                  <a:pt x="7771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9" name="フリーフォーム: 図形 128">
            <a:extLst>
              <a:ext uri="{FF2B5EF4-FFF2-40B4-BE49-F238E27FC236}">
                <a16:creationId xmlns:a16="http://schemas.microsoft.com/office/drawing/2014/main" id="{230EF891-B438-2F26-6F18-8FDDC3410DF5}"/>
              </a:ext>
            </a:extLst>
          </p:cNvPr>
          <p:cNvSpPr>
            <a:spLocks/>
          </p:cNvSpPr>
          <p:nvPr/>
        </p:nvSpPr>
        <p:spPr>
          <a:xfrm>
            <a:off x="5717136" y="7029250"/>
            <a:ext cx="822883" cy="198863"/>
          </a:xfrm>
          <a:custGeom>
            <a:avLst/>
            <a:gdLst/>
            <a:ahLst/>
            <a:cxnLst/>
            <a:rect l="l" t="t" r="r" b="b"/>
            <a:pathLst>
              <a:path w="822883" h="198863">
                <a:moveTo>
                  <a:pt x="577881" y="50263"/>
                </a:moveTo>
                <a:cubicBezTo>
                  <a:pt x="576280" y="50268"/>
                  <a:pt x="575079" y="50659"/>
                  <a:pt x="574278" y="51436"/>
                </a:cubicBezTo>
                <a:cubicBezTo>
                  <a:pt x="573478" y="52213"/>
                  <a:pt x="573077" y="53347"/>
                  <a:pt x="573077" y="54839"/>
                </a:cubicBezTo>
                <a:lnTo>
                  <a:pt x="573077" y="86868"/>
                </a:lnTo>
                <a:lnTo>
                  <a:pt x="594351" y="86868"/>
                </a:lnTo>
                <a:cubicBezTo>
                  <a:pt x="602463" y="86811"/>
                  <a:pt x="608143" y="85152"/>
                  <a:pt x="611393" y="81892"/>
                </a:cubicBezTo>
                <a:cubicBezTo>
                  <a:pt x="614644" y="78632"/>
                  <a:pt x="616207" y="74113"/>
                  <a:pt x="616083" y="68337"/>
                </a:cubicBezTo>
                <a:cubicBezTo>
                  <a:pt x="616135" y="62379"/>
                  <a:pt x="614429" y="57880"/>
                  <a:pt x="610964" y="54839"/>
                </a:cubicBezTo>
                <a:cubicBezTo>
                  <a:pt x="607500" y="51798"/>
                  <a:pt x="601962" y="50273"/>
                  <a:pt x="594351" y="50263"/>
                </a:cubicBezTo>
                <a:close/>
                <a:moveTo>
                  <a:pt x="556856" y="5029"/>
                </a:moveTo>
                <a:lnTo>
                  <a:pt x="596410" y="5029"/>
                </a:lnTo>
                <a:cubicBezTo>
                  <a:pt x="605989" y="4991"/>
                  <a:pt x="614278" y="5581"/>
                  <a:pt x="621277" y="6799"/>
                </a:cubicBezTo>
                <a:cubicBezTo>
                  <a:pt x="628277" y="8018"/>
                  <a:pt x="634161" y="10093"/>
                  <a:pt x="638930" y="13025"/>
                </a:cubicBezTo>
                <a:cubicBezTo>
                  <a:pt x="647155" y="17922"/>
                  <a:pt x="654067" y="24862"/>
                  <a:pt x="659664" y="33846"/>
                </a:cubicBezTo>
                <a:cubicBezTo>
                  <a:pt x="665262" y="42830"/>
                  <a:pt x="668175" y="53945"/>
                  <a:pt x="668404" y="67193"/>
                </a:cubicBezTo>
                <a:cubicBezTo>
                  <a:pt x="668180" y="80204"/>
                  <a:pt x="665429" y="91454"/>
                  <a:pt x="660150" y="100943"/>
                </a:cubicBezTo>
                <a:cubicBezTo>
                  <a:pt x="654871" y="110431"/>
                  <a:pt x="648407" y="117619"/>
                  <a:pt x="640758" y="122507"/>
                </a:cubicBezTo>
                <a:cubicBezTo>
                  <a:pt x="635084" y="126095"/>
                  <a:pt x="628438" y="128570"/>
                  <a:pt x="620820" y="129931"/>
                </a:cubicBezTo>
                <a:cubicBezTo>
                  <a:pt x="613201" y="131293"/>
                  <a:pt x="605064" y="131940"/>
                  <a:pt x="596410" y="131873"/>
                </a:cubicBezTo>
                <a:lnTo>
                  <a:pt x="573077" y="131873"/>
                </a:lnTo>
                <a:lnTo>
                  <a:pt x="573077" y="176679"/>
                </a:lnTo>
                <a:cubicBezTo>
                  <a:pt x="573224" y="178896"/>
                  <a:pt x="572880" y="181726"/>
                  <a:pt x="572045" y="185171"/>
                </a:cubicBezTo>
                <a:cubicBezTo>
                  <a:pt x="571210" y="188616"/>
                  <a:pt x="569004" y="191717"/>
                  <a:pt x="565428" y="194476"/>
                </a:cubicBezTo>
                <a:cubicBezTo>
                  <a:pt x="561851" y="197235"/>
                  <a:pt x="556024" y="198694"/>
                  <a:pt x="547945" y="198853"/>
                </a:cubicBezTo>
                <a:cubicBezTo>
                  <a:pt x="539573" y="198944"/>
                  <a:pt x="533185" y="197277"/>
                  <a:pt x="528782" y="193853"/>
                </a:cubicBezTo>
                <a:cubicBezTo>
                  <a:pt x="524380" y="190428"/>
                  <a:pt x="522161" y="184704"/>
                  <a:pt x="522128" y="176679"/>
                </a:cubicBezTo>
                <a:lnTo>
                  <a:pt x="522128" y="39754"/>
                </a:lnTo>
                <a:cubicBezTo>
                  <a:pt x="522204" y="26713"/>
                  <a:pt x="525251" y="17613"/>
                  <a:pt x="531267" y="12454"/>
                </a:cubicBezTo>
                <a:cubicBezTo>
                  <a:pt x="537283" y="7294"/>
                  <a:pt x="545813" y="4819"/>
                  <a:pt x="556856" y="5029"/>
                </a:cubicBezTo>
                <a:close/>
                <a:moveTo>
                  <a:pt x="385406" y="5029"/>
                </a:moveTo>
                <a:lnTo>
                  <a:pt x="469750" y="5029"/>
                </a:lnTo>
                <a:cubicBezTo>
                  <a:pt x="474927" y="4786"/>
                  <a:pt x="479661" y="6185"/>
                  <a:pt x="483952" y="9227"/>
                </a:cubicBezTo>
                <a:cubicBezTo>
                  <a:pt x="488243" y="12268"/>
                  <a:pt x="490519" y="18408"/>
                  <a:pt x="490781" y="27646"/>
                </a:cubicBezTo>
                <a:cubicBezTo>
                  <a:pt x="490677" y="35885"/>
                  <a:pt x="488714" y="41739"/>
                  <a:pt x="484895" y="45209"/>
                </a:cubicBezTo>
                <a:cubicBezTo>
                  <a:pt x="481075" y="48678"/>
                  <a:pt x="476027" y="50363"/>
                  <a:pt x="469750" y="50263"/>
                </a:cubicBezTo>
                <a:lnTo>
                  <a:pt x="406199" y="50263"/>
                </a:lnTo>
                <a:cubicBezTo>
                  <a:pt x="404609" y="50282"/>
                  <a:pt x="403447" y="50702"/>
                  <a:pt x="402713" y="51522"/>
                </a:cubicBezTo>
                <a:cubicBezTo>
                  <a:pt x="401980" y="52342"/>
                  <a:pt x="401618" y="53448"/>
                  <a:pt x="401627" y="54840"/>
                </a:cubicBezTo>
                <a:lnTo>
                  <a:pt x="401627" y="75895"/>
                </a:lnTo>
                <a:lnTo>
                  <a:pt x="462435" y="75895"/>
                </a:lnTo>
                <a:cubicBezTo>
                  <a:pt x="469102" y="75862"/>
                  <a:pt x="474227" y="77584"/>
                  <a:pt x="477808" y="81063"/>
                </a:cubicBezTo>
                <a:cubicBezTo>
                  <a:pt x="481390" y="84543"/>
                  <a:pt x="483199" y="89978"/>
                  <a:pt x="483237" y="97369"/>
                </a:cubicBezTo>
                <a:cubicBezTo>
                  <a:pt x="483514" y="102571"/>
                  <a:pt x="482333" y="107416"/>
                  <a:pt x="479694" y="111904"/>
                </a:cubicBezTo>
                <a:cubicBezTo>
                  <a:pt x="477056" y="116392"/>
                  <a:pt x="471303" y="118781"/>
                  <a:pt x="462435" y="119072"/>
                </a:cubicBezTo>
                <a:lnTo>
                  <a:pt x="401627" y="119072"/>
                </a:lnTo>
                <a:lnTo>
                  <a:pt x="401627" y="144013"/>
                </a:lnTo>
                <a:cubicBezTo>
                  <a:pt x="401665" y="147217"/>
                  <a:pt x="403189" y="148818"/>
                  <a:pt x="406199" y="148818"/>
                </a:cubicBezTo>
                <a:lnTo>
                  <a:pt x="475008" y="148818"/>
                </a:lnTo>
                <a:cubicBezTo>
                  <a:pt x="477213" y="148693"/>
                  <a:pt x="479965" y="149020"/>
                  <a:pt x="483263" y="149800"/>
                </a:cubicBezTo>
                <a:cubicBezTo>
                  <a:pt x="486561" y="150580"/>
                  <a:pt x="489516" y="152565"/>
                  <a:pt x="492128" y="155757"/>
                </a:cubicBezTo>
                <a:cubicBezTo>
                  <a:pt x="494740" y="158948"/>
                  <a:pt x="496120" y="164098"/>
                  <a:pt x="496268" y="171207"/>
                </a:cubicBezTo>
                <a:cubicBezTo>
                  <a:pt x="496196" y="179346"/>
                  <a:pt x="494282" y="185171"/>
                  <a:pt x="490524" y="188684"/>
                </a:cubicBezTo>
                <a:cubicBezTo>
                  <a:pt x="486767" y="192196"/>
                  <a:pt x="481594" y="193910"/>
                  <a:pt x="475008" y="193824"/>
                </a:cubicBezTo>
                <a:lnTo>
                  <a:pt x="385406" y="193824"/>
                </a:lnTo>
                <a:cubicBezTo>
                  <a:pt x="373163" y="193891"/>
                  <a:pt x="364291" y="191130"/>
                  <a:pt x="358789" y="185543"/>
                </a:cubicBezTo>
                <a:cubicBezTo>
                  <a:pt x="353287" y="179955"/>
                  <a:pt x="350583" y="171140"/>
                  <a:pt x="350678" y="159099"/>
                </a:cubicBezTo>
                <a:lnTo>
                  <a:pt x="350678" y="39754"/>
                </a:lnTo>
                <a:cubicBezTo>
                  <a:pt x="350826" y="26213"/>
                  <a:pt x="354015" y="16970"/>
                  <a:pt x="360245" y="12025"/>
                </a:cubicBezTo>
                <a:cubicBezTo>
                  <a:pt x="366476" y="7080"/>
                  <a:pt x="374863" y="4748"/>
                  <a:pt x="385406" y="5029"/>
                </a:cubicBezTo>
                <a:close/>
                <a:moveTo>
                  <a:pt x="194925" y="5029"/>
                </a:moveTo>
                <a:lnTo>
                  <a:pt x="308282" y="5029"/>
                </a:lnTo>
                <a:cubicBezTo>
                  <a:pt x="313469" y="4786"/>
                  <a:pt x="318241" y="6185"/>
                  <a:pt x="322598" y="9227"/>
                </a:cubicBezTo>
                <a:cubicBezTo>
                  <a:pt x="326956" y="12268"/>
                  <a:pt x="329271" y="18408"/>
                  <a:pt x="329542" y="27646"/>
                </a:cubicBezTo>
                <a:cubicBezTo>
                  <a:pt x="329428" y="35885"/>
                  <a:pt x="327428" y="41739"/>
                  <a:pt x="323541" y="45209"/>
                </a:cubicBezTo>
                <a:cubicBezTo>
                  <a:pt x="319655" y="48678"/>
                  <a:pt x="314569" y="50363"/>
                  <a:pt x="308282" y="50263"/>
                </a:cubicBezTo>
                <a:lnTo>
                  <a:pt x="277193" y="50263"/>
                </a:lnTo>
                <a:lnTo>
                  <a:pt x="277193" y="176679"/>
                </a:lnTo>
                <a:cubicBezTo>
                  <a:pt x="277339" y="178824"/>
                  <a:pt x="276995" y="181621"/>
                  <a:pt x="276160" y="185069"/>
                </a:cubicBezTo>
                <a:cubicBezTo>
                  <a:pt x="275325" y="188518"/>
                  <a:pt x="273120" y="191637"/>
                  <a:pt x="269543" y="194425"/>
                </a:cubicBezTo>
                <a:cubicBezTo>
                  <a:pt x="265966" y="197213"/>
                  <a:pt x="260139" y="198689"/>
                  <a:pt x="252061" y="198853"/>
                </a:cubicBezTo>
                <a:cubicBezTo>
                  <a:pt x="243679" y="198944"/>
                  <a:pt x="237253" y="197277"/>
                  <a:pt x="232783" y="193853"/>
                </a:cubicBezTo>
                <a:cubicBezTo>
                  <a:pt x="228314" y="190428"/>
                  <a:pt x="226058" y="184704"/>
                  <a:pt x="226015" y="176679"/>
                </a:cubicBezTo>
                <a:lnTo>
                  <a:pt x="226015" y="50263"/>
                </a:lnTo>
                <a:lnTo>
                  <a:pt x="194925" y="50263"/>
                </a:lnTo>
                <a:cubicBezTo>
                  <a:pt x="189739" y="50506"/>
                  <a:pt x="184967" y="49107"/>
                  <a:pt x="180609" y="46065"/>
                </a:cubicBezTo>
                <a:cubicBezTo>
                  <a:pt x="176252" y="43024"/>
                  <a:pt x="173937" y="36884"/>
                  <a:pt x="173666" y="27646"/>
                </a:cubicBezTo>
                <a:cubicBezTo>
                  <a:pt x="173780" y="19407"/>
                  <a:pt x="175780" y="13553"/>
                  <a:pt x="179666" y="10083"/>
                </a:cubicBezTo>
                <a:cubicBezTo>
                  <a:pt x="183553" y="6614"/>
                  <a:pt x="188639" y="4929"/>
                  <a:pt x="194925" y="5029"/>
                </a:cubicBezTo>
                <a:close/>
                <a:moveTo>
                  <a:pt x="755910" y="0"/>
                </a:moveTo>
                <a:cubicBezTo>
                  <a:pt x="774847" y="266"/>
                  <a:pt x="789700" y="5445"/>
                  <a:pt x="800467" y="15537"/>
                </a:cubicBezTo>
                <a:cubicBezTo>
                  <a:pt x="811234" y="25628"/>
                  <a:pt x="816718" y="39036"/>
                  <a:pt x="816917" y="55760"/>
                </a:cubicBezTo>
                <a:cubicBezTo>
                  <a:pt x="816941" y="62943"/>
                  <a:pt x="815580" y="69681"/>
                  <a:pt x="812834" y="75973"/>
                </a:cubicBezTo>
                <a:cubicBezTo>
                  <a:pt x="810088" y="82265"/>
                  <a:pt x="805815" y="87570"/>
                  <a:pt x="800014" y="91886"/>
                </a:cubicBezTo>
                <a:cubicBezTo>
                  <a:pt x="807129" y="97557"/>
                  <a:pt x="812319" y="103451"/>
                  <a:pt x="815584" y="109566"/>
                </a:cubicBezTo>
                <a:cubicBezTo>
                  <a:pt x="818849" y="115681"/>
                  <a:pt x="820908" y="121339"/>
                  <a:pt x="821761" y="126542"/>
                </a:cubicBezTo>
                <a:cubicBezTo>
                  <a:pt x="822614" y="131745"/>
                  <a:pt x="822981" y="135813"/>
                  <a:pt x="822861" y="138748"/>
                </a:cubicBezTo>
                <a:cubicBezTo>
                  <a:pt x="822997" y="142219"/>
                  <a:pt x="822454" y="147183"/>
                  <a:pt x="821233" y="153640"/>
                </a:cubicBezTo>
                <a:cubicBezTo>
                  <a:pt x="820012" y="160097"/>
                  <a:pt x="817299" y="166781"/>
                  <a:pt x="813093" y="173690"/>
                </a:cubicBezTo>
                <a:cubicBezTo>
                  <a:pt x="808887" y="180600"/>
                  <a:pt x="802375" y="186468"/>
                  <a:pt x="793556" y="191295"/>
                </a:cubicBezTo>
                <a:cubicBezTo>
                  <a:pt x="784737" y="196123"/>
                  <a:pt x="772798" y="198642"/>
                  <a:pt x="757738" y="198853"/>
                </a:cubicBezTo>
                <a:cubicBezTo>
                  <a:pt x="747161" y="199001"/>
                  <a:pt x="737398" y="197563"/>
                  <a:pt x="728449" y="194541"/>
                </a:cubicBezTo>
                <a:cubicBezTo>
                  <a:pt x="719500" y="191519"/>
                  <a:pt x="711738" y="186027"/>
                  <a:pt x="705161" y="178065"/>
                </a:cubicBezTo>
                <a:cubicBezTo>
                  <a:pt x="700927" y="172691"/>
                  <a:pt x="697736" y="166989"/>
                  <a:pt x="695588" y="160956"/>
                </a:cubicBezTo>
                <a:cubicBezTo>
                  <a:pt x="693440" y="154924"/>
                  <a:pt x="692364" y="149275"/>
                  <a:pt x="692359" y="144009"/>
                </a:cubicBezTo>
                <a:cubicBezTo>
                  <a:pt x="692226" y="138886"/>
                  <a:pt x="693921" y="134377"/>
                  <a:pt x="697445" y="130484"/>
                </a:cubicBezTo>
                <a:cubicBezTo>
                  <a:pt x="700969" y="126590"/>
                  <a:pt x="707123" y="124541"/>
                  <a:pt x="715905" y="124336"/>
                </a:cubicBezTo>
                <a:cubicBezTo>
                  <a:pt x="717602" y="124255"/>
                  <a:pt x="720202" y="124467"/>
                  <a:pt x="723702" y="124971"/>
                </a:cubicBezTo>
                <a:cubicBezTo>
                  <a:pt x="727203" y="125475"/>
                  <a:pt x="730565" y="126755"/>
                  <a:pt x="733786" y="128809"/>
                </a:cubicBezTo>
                <a:cubicBezTo>
                  <a:pt x="737008" y="130864"/>
                  <a:pt x="739048" y="134177"/>
                  <a:pt x="739908" y="138748"/>
                </a:cubicBezTo>
                <a:cubicBezTo>
                  <a:pt x="740317" y="143084"/>
                  <a:pt x="741498" y="147050"/>
                  <a:pt x="743451" y="150643"/>
                </a:cubicBezTo>
                <a:cubicBezTo>
                  <a:pt x="745404" y="154237"/>
                  <a:pt x="749785" y="156143"/>
                  <a:pt x="756596" y="156362"/>
                </a:cubicBezTo>
                <a:cubicBezTo>
                  <a:pt x="761091" y="156443"/>
                  <a:pt x="764958" y="155023"/>
                  <a:pt x="768197" y="152101"/>
                </a:cubicBezTo>
                <a:cubicBezTo>
                  <a:pt x="771435" y="149180"/>
                  <a:pt x="773131" y="144271"/>
                  <a:pt x="773283" y="137375"/>
                </a:cubicBezTo>
                <a:cubicBezTo>
                  <a:pt x="773391" y="135237"/>
                  <a:pt x="773176" y="132498"/>
                  <a:pt x="772640" y="129157"/>
                </a:cubicBezTo>
                <a:cubicBezTo>
                  <a:pt x="772104" y="125815"/>
                  <a:pt x="770602" y="122805"/>
                  <a:pt x="768136" y="120125"/>
                </a:cubicBezTo>
                <a:cubicBezTo>
                  <a:pt x="765669" y="117444"/>
                  <a:pt x="761594" y="116027"/>
                  <a:pt x="755910" y="115871"/>
                </a:cubicBezTo>
                <a:cubicBezTo>
                  <a:pt x="753729" y="115991"/>
                  <a:pt x="751156" y="115751"/>
                  <a:pt x="748188" y="115152"/>
                </a:cubicBezTo>
                <a:cubicBezTo>
                  <a:pt x="745221" y="114553"/>
                  <a:pt x="742596" y="112875"/>
                  <a:pt x="740314" y="110118"/>
                </a:cubicBezTo>
                <a:cubicBezTo>
                  <a:pt x="738032" y="107362"/>
                  <a:pt x="736830" y="102807"/>
                  <a:pt x="736707" y="96455"/>
                </a:cubicBezTo>
                <a:cubicBezTo>
                  <a:pt x="736810" y="90027"/>
                  <a:pt x="737925" y="85419"/>
                  <a:pt x="740052" y="82630"/>
                </a:cubicBezTo>
                <a:cubicBezTo>
                  <a:pt x="742178" y="79841"/>
                  <a:pt x="744698" y="78143"/>
                  <a:pt x="747612" y="77537"/>
                </a:cubicBezTo>
                <a:cubicBezTo>
                  <a:pt x="750526" y="76931"/>
                  <a:pt x="753216" y="76688"/>
                  <a:pt x="755681" y="76809"/>
                </a:cubicBezTo>
                <a:cubicBezTo>
                  <a:pt x="760286" y="76709"/>
                  <a:pt x="763477" y="74965"/>
                  <a:pt x="765254" y="71576"/>
                </a:cubicBezTo>
                <a:cubicBezTo>
                  <a:pt x="767030" y="68187"/>
                  <a:pt x="767878" y="63754"/>
                  <a:pt x="767797" y="58277"/>
                </a:cubicBezTo>
                <a:cubicBezTo>
                  <a:pt x="767740" y="53215"/>
                  <a:pt x="766654" y="49326"/>
                  <a:pt x="764539" y="46609"/>
                </a:cubicBezTo>
                <a:cubicBezTo>
                  <a:pt x="762425" y="43892"/>
                  <a:pt x="759624" y="42519"/>
                  <a:pt x="756138" y="42491"/>
                </a:cubicBezTo>
                <a:cubicBezTo>
                  <a:pt x="751957" y="42395"/>
                  <a:pt x="748775" y="43330"/>
                  <a:pt x="746594" y="45293"/>
                </a:cubicBezTo>
                <a:cubicBezTo>
                  <a:pt x="744413" y="47257"/>
                  <a:pt x="742946" y="50822"/>
                  <a:pt x="742194" y="55989"/>
                </a:cubicBezTo>
                <a:cubicBezTo>
                  <a:pt x="742222" y="59097"/>
                  <a:pt x="740908" y="62605"/>
                  <a:pt x="738250" y="66514"/>
                </a:cubicBezTo>
                <a:cubicBezTo>
                  <a:pt x="735593" y="70422"/>
                  <a:pt x="729364" y="72558"/>
                  <a:pt x="719562" y="72920"/>
                </a:cubicBezTo>
                <a:cubicBezTo>
                  <a:pt x="714071" y="73101"/>
                  <a:pt x="708823" y="71881"/>
                  <a:pt x="703817" y="69259"/>
                </a:cubicBezTo>
                <a:cubicBezTo>
                  <a:pt x="698812" y="66638"/>
                  <a:pt x="696136" y="61528"/>
                  <a:pt x="695788" y="53930"/>
                </a:cubicBezTo>
                <a:cubicBezTo>
                  <a:pt x="695654" y="48225"/>
                  <a:pt x="697344" y="41192"/>
                  <a:pt x="700859" y="32833"/>
                </a:cubicBezTo>
                <a:cubicBezTo>
                  <a:pt x="704375" y="24474"/>
                  <a:pt x="710518" y="17005"/>
                  <a:pt x="719291" y="10424"/>
                </a:cubicBezTo>
                <a:cubicBezTo>
                  <a:pt x="728064" y="3844"/>
                  <a:pt x="740270" y="369"/>
                  <a:pt x="755910" y="0"/>
                </a:cubicBezTo>
                <a:close/>
                <a:moveTo>
                  <a:pt x="77714" y="0"/>
                </a:moveTo>
                <a:cubicBezTo>
                  <a:pt x="96927" y="325"/>
                  <a:pt x="112067" y="3558"/>
                  <a:pt x="123135" y="9697"/>
                </a:cubicBezTo>
                <a:cubicBezTo>
                  <a:pt x="134202" y="15836"/>
                  <a:pt x="142043" y="22927"/>
                  <a:pt x="146659" y="30970"/>
                </a:cubicBezTo>
                <a:cubicBezTo>
                  <a:pt x="151274" y="39014"/>
                  <a:pt x="153511" y="46055"/>
                  <a:pt x="153370" y="52094"/>
                </a:cubicBezTo>
                <a:cubicBezTo>
                  <a:pt x="153188" y="57572"/>
                  <a:pt x="151521" y="61606"/>
                  <a:pt x="148369" y="64196"/>
                </a:cubicBezTo>
                <a:cubicBezTo>
                  <a:pt x="145217" y="66786"/>
                  <a:pt x="141671" y="68449"/>
                  <a:pt x="137732" y="69184"/>
                </a:cubicBezTo>
                <a:cubicBezTo>
                  <a:pt x="133793" y="69920"/>
                  <a:pt x="130552" y="70245"/>
                  <a:pt x="128010" y="70158"/>
                </a:cubicBezTo>
                <a:cubicBezTo>
                  <a:pt x="119370" y="69987"/>
                  <a:pt x="113459" y="68672"/>
                  <a:pt x="110274" y="66214"/>
                </a:cubicBezTo>
                <a:cubicBezTo>
                  <a:pt x="107089" y="63756"/>
                  <a:pt x="105004" y="61184"/>
                  <a:pt x="104017" y="58497"/>
                </a:cubicBezTo>
                <a:cubicBezTo>
                  <a:pt x="102464" y="55390"/>
                  <a:pt x="100920" y="52914"/>
                  <a:pt x="99384" y="51069"/>
                </a:cubicBezTo>
                <a:cubicBezTo>
                  <a:pt x="97847" y="49224"/>
                  <a:pt x="95574" y="47900"/>
                  <a:pt x="92564" y="47097"/>
                </a:cubicBezTo>
                <a:cubicBezTo>
                  <a:pt x="89554" y="46294"/>
                  <a:pt x="85061" y="45901"/>
                  <a:pt x="79086" y="45920"/>
                </a:cubicBezTo>
                <a:cubicBezTo>
                  <a:pt x="76566" y="45872"/>
                  <a:pt x="73499" y="46019"/>
                  <a:pt x="69886" y="46360"/>
                </a:cubicBezTo>
                <a:cubicBezTo>
                  <a:pt x="66273" y="46702"/>
                  <a:pt x="63054" y="47526"/>
                  <a:pt x="60228" y="48834"/>
                </a:cubicBezTo>
                <a:cubicBezTo>
                  <a:pt x="57403" y="50141"/>
                  <a:pt x="55912" y="52219"/>
                  <a:pt x="55756" y="55067"/>
                </a:cubicBezTo>
                <a:cubicBezTo>
                  <a:pt x="55571" y="58214"/>
                  <a:pt x="56423" y="60812"/>
                  <a:pt x="58314" y="62858"/>
                </a:cubicBezTo>
                <a:cubicBezTo>
                  <a:pt x="60204" y="64905"/>
                  <a:pt x="64243" y="67180"/>
                  <a:pt x="70428" y="69684"/>
                </a:cubicBezTo>
                <a:cubicBezTo>
                  <a:pt x="76614" y="72188"/>
                  <a:pt x="86057" y="75700"/>
                  <a:pt x="98757" y="80219"/>
                </a:cubicBezTo>
                <a:cubicBezTo>
                  <a:pt x="112080" y="84901"/>
                  <a:pt x="123139" y="89714"/>
                  <a:pt x="131934" y="94659"/>
                </a:cubicBezTo>
                <a:cubicBezTo>
                  <a:pt x="140728" y="99603"/>
                  <a:pt x="147301" y="105399"/>
                  <a:pt x="151652" y="112045"/>
                </a:cubicBezTo>
                <a:cubicBezTo>
                  <a:pt x="156003" y="118692"/>
                  <a:pt x="158175" y="126910"/>
                  <a:pt x="158168" y="136698"/>
                </a:cubicBezTo>
                <a:cubicBezTo>
                  <a:pt x="158349" y="144375"/>
                  <a:pt x="156287" y="152997"/>
                  <a:pt x="151982" y="162566"/>
                </a:cubicBezTo>
                <a:cubicBezTo>
                  <a:pt x="147676" y="172136"/>
                  <a:pt x="140044" y="180485"/>
                  <a:pt x="129085" y="187616"/>
                </a:cubicBezTo>
                <a:cubicBezTo>
                  <a:pt x="118126" y="194746"/>
                  <a:pt x="102756" y="198492"/>
                  <a:pt x="82974" y="198853"/>
                </a:cubicBezTo>
                <a:cubicBezTo>
                  <a:pt x="66267" y="198676"/>
                  <a:pt x="52495" y="196474"/>
                  <a:pt x="41660" y="192246"/>
                </a:cubicBezTo>
                <a:cubicBezTo>
                  <a:pt x="30824" y="188017"/>
                  <a:pt x="22367" y="182823"/>
                  <a:pt x="16289" y="176663"/>
                </a:cubicBezTo>
                <a:cubicBezTo>
                  <a:pt x="10211" y="170503"/>
                  <a:pt x="5955" y="164438"/>
                  <a:pt x="3519" y="158466"/>
                </a:cubicBezTo>
                <a:cubicBezTo>
                  <a:pt x="1084" y="152495"/>
                  <a:pt x="-87" y="147678"/>
                  <a:pt x="6" y="144015"/>
                </a:cubicBezTo>
                <a:cubicBezTo>
                  <a:pt x="237" y="137720"/>
                  <a:pt x="2136" y="133136"/>
                  <a:pt x="5701" y="130262"/>
                </a:cubicBezTo>
                <a:cubicBezTo>
                  <a:pt x="9267" y="127388"/>
                  <a:pt x="13112" y="125581"/>
                  <a:pt x="17236" y="124842"/>
                </a:cubicBezTo>
                <a:cubicBezTo>
                  <a:pt x="21360" y="124102"/>
                  <a:pt x="24376" y="123786"/>
                  <a:pt x="26282" y="123893"/>
                </a:cubicBezTo>
                <a:cubicBezTo>
                  <a:pt x="33379" y="124051"/>
                  <a:pt x="38948" y="125280"/>
                  <a:pt x="42989" y="127580"/>
                </a:cubicBezTo>
                <a:cubicBezTo>
                  <a:pt x="47031" y="129881"/>
                  <a:pt x="49458" y="132311"/>
                  <a:pt x="50272" y="134869"/>
                </a:cubicBezTo>
                <a:cubicBezTo>
                  <a:pt x="51767" y="140381"/>
                  <a:pt x="53233" y="144163"/>
                  <a:pt x="54671" y="146216"/>
                </a:cubicBezTo>
                <a:cubicBezTo>
                  <a:pt x="56110" y="148269"/>
                  <a:pt x="58835" y="149822"/>
                  <a:pt x="62846" y="150875"/>
                </a:cubicBezTo>
                <a:cubicBezTo>
                  <a:pt x="65114" y="151571"/>
                  <a:pt x="67726" y="152123"/>
                  <a:pt x="70680" y="152533"/>
                </a:cubicBezTo>
                <a:cubicBezTo>
                  <a:pt x="73635" y="152943"/>
                  <a:pt x="77046" y="153152"/>
                  <a:pt x="80916" y="153162"/>
                </a:cubicBezTo>
                <a:cubicBezTo>
                  <a:pt x="84248" y="153227"/>
                  <a:pt x="87826" y="153021"/>
                  <a:pt x="91649" y="152543"/>
                </a:cubicBezTo>
                <a:cubicBezTo>
                  <a:pt x="95473" y="152066"/>
                  <a:pt x="98762" y="150929"/>
                  <a:pt x="101519" y="149131"/>
                </a:cubicBezTo>
                <a:cubicBezTo>
                  <a:pt x="104275" y="147332"/>
                  <a:pt x="105718" y="144484"/>
                  <a:pt x="105848" y="140585"/>
                </a:cubicBezTo>
                <a:cubicBezTo>
                  <a:pt x="106008" y="138734"/>
                  <a:pt x="105305" y="136899"/>
                  <a:pt x="103738" y="135081"/>
                </a:cubicBezTo>
                <a:cubicBezTo>
                  <a:pt x="102171" y="133263"/>
                  <a:pt x="98774" y="131140"/>
                  <a:pt x="93547" y="128712"/>
                </a:cubicBezTo>
                <a:cubicBezTo>
                  <a:pt x="88320" y="126284"/>
                  <a:pt x="80297" y="123230"/>
                  <a:pt x="69479" y="119549"/>
                </a:cubicBezTo>
                <a:cubicBezTo>
                  <a:pt x="56650" y="115454"/>
                  <a:pt x="45307" y="111067"/>
                  <a:pt x="35451" y="106388"/>
                </a:cubicBezTo>
                <a:cubicBezTo>
                  <a:pt x="25595" y="101709"/>
                  <a:pt x="17859" y="95696"/>
                  <a:pt x="12244" y="88350"/>
                </a:cubicBezTo>
                <a:cubicBezTo>
                  <a:pt x="6629" y="81003"/>
                  <a:pt x="3769" y="71281"/>
                  <a:pt x="3663" y="59183"/>
                </a:cubicBezTo>
                <a:cubicBezTo>
                  <a:pt x="3570" y="49314"/>
                  <a:pt x="5940" y="39899"/>
                  <a:pt x="10772" y="30938"/>
                </a:cubicBezTo>
                <a:cubicBezTo>
                  <a:pt x="15605" y="21977"/>
                  <a:pt x="23460" y="14629"/>
                  <a:pt x="34337" y="8893"/>
                </a:cubicBezTo>
                <a:cubicBezTo>
                  <a:pt x="45214" y="3157"/>
                  <a:pt x="59673" y="193"/>
                  <a:pt x="7771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1" name="フリーフォーム: 図形 130">
            <a:extLst>
              <a:ext uri="{FF2B5EF4-FFF2-40B4-BE49-F238E27FC236}">
                <a16:creationId xmlns:a16="http://schemas.microsoft.com/office/drawing/2014/main" id="{5FC3864C-3C1D-A40A-3D37-9F94A88199C4}"/>
              </a:ext>
            </a:extLst>
          </p:cNvPr>
          <p:cNvSpPr>
            <a:spLocks/>
          </p:cNvSpPr>
          <p:nvPr/>
        </p:nvSpPr>
        <p:spPr>
          <a:xfrm>
            <a:off x="380023" y="7367044"/>
            <a:ext cx="1791445" cy="321022"/>
          </a:xfrm>
          <a:custGeom>
            <a:avLst/>
            <a:gdLst/>
            <a:ahLst/>
            <a:cxnLst/>
            <a:rect l="l" t="t" r="r" b="b"/>
            <a:pathLst>
              <a:path w="1791445" h="321022">
                <a:moveTo>
                  <a:pt x="1209526" y="271165"/>
                </a:moveTo>
                <a:cubicBezTo>
                  <a:pt x="1209824" y="271165"/>
                  <a:pt x="1210171" y="271165"/>
                  <a:pt x="1210568" y="271165"/>
                </a:cubicBezTo>
                <a:cubicBezTo>
                  <a:pt x="1212850" y="271363"/>
                  <a:pt x="1214686" y="272455"/>
                  <a:pt x="1216075" y="274439"/>
                </a:cubicBezTo>
                <a:cubicBezTo>
                  <a:pt x="1217266" y="275927"/>
                  <a:pt x="1217861" y="277614"/>
                  <a:pt x="1217861" y="279499"/>
                </a:cubicBezTo>
                <a:cubicBezTo>
                  <a:pt x="1217861" y="279995"/>
                  <a:pt x="1217811" y="280442"/>
                  <a:pt x="1217712" y="280839"/>
                </a:cubicBezTo>
                <a:cubicBezTo>
                  <a:pt x="1217514" y="282228"/>
                  <a:pt x="1217414" y="283468"/>
                  <a:pt x="1217414" y="284559"/>
                </a:cubicBezTo>
                <a:cubicBezTo>
                  <a:pt x="1217414" y="288230"/>
                  <a:pt x="1218878" y="291083"/>
                  <a:pt x="1221805" y="293117"/>
                </a:cubicBezTo>
                <a:cubicBezTo>
                  <a:pt x="1224732" y="295151"/>
                  <a:pt x="1229916" y="296168"/>
                  <a:pt x="1237357" y="296168"/>
                </a:cubicBezTo>
                <a:cubicBezTo>
                  <a:pt x="1243906" y="296168"/>
                  <a:pt x="1251198" y="295622"/>
                  <a:pt x="1259235" y="294531"/>
                </a:cubicBezTo>
                <a:cubicBezTo>
                  <a:pt x="1259632" y="294531"/>
                  <a:pt x="1260029" y="294531"/>
                  <a:pt x="1260426" y="294531"/>
                </a:cubicBezTo>
                <a:cubicBezTo>
                  <a:pt x="1262410" y="294531"/>
                  <a:pt x="1264196" y="295225"/>
                  <a:pt x="1265784" y="296614"/>
                </a:cubicBezTo>
                <a:cubicBezTo>
                  <a:pt x="1267569" y="298202"/>
                  <a:pt x="1268462" y="300137"/>
                  <a:pt x="1268462" y="302419"/>
                </a:cubicBezTo>
                <a:cubicBezTo>
                  <a:pt x="1268462" y="305395"/>
                  <a:pt x="1267421" y="307975"/>
                  <a:pt x="1265337" y="310158"/>
                </a:cubicBezTo>
                <a:cubicBezTo>
                  <a:pt x="1263452" y="312142"/>
                  <a:pt x="1261120" y="313283"/>
                  <a:pt x="1258342" y="313581"/>
                </a:cubicBezTo>
                <a:cubicBezTo>
                  <a:pt x="1251099" y="314275"/>
                  <a:pt x="1244055" y="314622"/>
                  <a:pt x="1237209" y="314622"/>
                </a:cubicBezTo>
                <a:cubicBezTo>
                  <a:pt x="1224608" y="314622"/>
                  <a:pt x="1215058" y="312539"/>
                  <a:pt x="1208559" y="308372"/>
                </a:cubicBezTo>
                <a:cubicBezTo>
                  <a:pt x="1202060" y="304205"/>
                  <a:pt x="1198811" y="298251"/>
                  <a:pt x="1198811" y="290512"/>
                </a:cubicBezTo>
                <a:cubicBezTo>
                  <a:pt x="1198811" y="287238"/>
                  <a:pt x="1199109" y="283517"/>
                  <a:pt x="1199704" y="279350"/>
                </a:cubicBezTo>
                <a:cubicBezTo>
                  <a:pt x="1200101" y="276870"/>
                  <a:pt x="1201341" y="274836"/>
                  <a:pt x="1203425" y="273248"/>
                </a:cubicBezTo>
                <a:cubicBezTo>
                  <a:pt x="1205310" y="271859"/>
                  <a:pt x="1207344" y="271165"/>
                  <a:pt x="1209526" y="271165"/>
                </a:cubicBezTo>
                <a:close/>
                <a:moveTo>
                  <a:pt x="266254" y="269900"/>
                </a:moveTo>
                <a:cubicBezTo>
                  <a:pt x="265956" y="269751"/>
                  <a:pt x="265658" y="269776"/>
                  <a:pt x="265361" y="269974"/>
                </a:cubicBezTo>
                <a:cubicBezTo>
                  <a:pt x="260995" y="272256"/>
                  <a:pt x="257547" y="274786"/>
                  <a:pt x="255017" y="277564"/>
                </a:cubicBezTo>
                <a:cubicBezTo>
                  <a:pt x="252487" y="280342"/>
                  <a:pt x="251222" y="282972"/>
                  <a:pt x="251222" y="285452"/>
                </a:cubicBezTo>
                <a:cubicBezTo>
                  <a:pt x="251222" y="287635"/>
                  <a:pt x="252512" y="289669"/>
                  <a:pt x="255092" y="291554"/>
                </a:cubicBezTo>
                <a:cubicBezTo>
                  <a:pt x="257671" y="293439"/>
                  <a:pt x="260053" y="294382"/>
                  <a:pt x="262236" y="294382"/>
                </a:cubicBezTo>
                <a:cubicBezTo>
                  <a:pt x="265410" y="294382"/>
                  <a:pt x="266998" y="292199"/>
                  <a:pt x="266998" y="287833"/>
                </a:cubicBezTo>
                <a:cubicBezTo>
                  <a:pt x="266998" y="283666"/>
                  <a:pt x="266899" y="277961"/>
                  <a:pt x="266700" y="270718"/>
                </a:cubicBezTo>
                <a:cubicBezTo>
                  <a:pt x="266700" y="270321"/>
                  <a:pt x="266551" y="270048"/>
                  <a:pt x="266254" y="269900"/>
                </a:cubicBezTo>
                <a:close/>
                <a:moveTo>
                  <a:pt x="1324124" y="259258"/>
                </a:moveTo>
                <a:cubicBezTo>
                  <a:pt x="1324422" y="259258"/>
                  <a:pt x="1324769" y="259258"/>
                  <a:pt x="1325166" y="259258"/>
                </a:cubicBezTo>
                <a:cubicBezTo>
                  <a:pt x="1327646" y="259457"/>
                  <a:pt x="1329581" y="260598"/>
                  <a:pt x="1330970" y="262681"/>
                </a:cubicBezTo>
                <a:cubicBezTo>
                  <a:pt x="1331962" y="264170"/>
                  <a:pt x="1332459" y="265708"/>
                  <a:pt x="1332459" y="267295"/>
                </a:cubicBezTo>
                <a:cubicBezTo>
                  <a:pt x="1332459" y="267990"/>
                  <a:pt x="1332359" y="268684"/>
                  <a:pt x="1332161" y="269379"/>
                </a:cubicBezTo>
                <a:cubicBezTo>
                  <a:pt x="1331268" y="273149"/>
                  <a:pt x="1330821" y="276026"/>
                  <a:pt x="1330821" y="278011"/>
                </a:cubicBezTo>
                <a:cubicBezTo>
                  <a:pt x="1330821" y="284063"/>
                  <a:pt x="1332806" y="288652"/>
                  <a:pt x="1336775" y="291777"/>
                </a:cubicBezTo>
                <a:cubicBezTo>
                  <a:pt x="1340743" y="294903"/>
                  <a:pt x="1347738" y="296465"/>
                  <a:pt x="1357759" y="296465"/>
                </a:cubicBezTo>
                <a:cubicBezTo>
                  <a:pt x="1369666" y="296465"/>
                  <a:pt x="1380133" y="295672"/>
                  <a:pt x="1389162" y="294084"/>
                </a:cubicBezTo>
                <a:cubicBezTo>
                  <a:pt x="1389757" y="293985"/>
                  <a:pt x="1390303" y="293935"/>
                  <a:pt x="1390799" y="293935"/>
                </a:cubicBezTo>
                <a:cubicBezTo>
                  <a:pt x="1392684" y="293935"/>
                  <a:pt x="1394371" y="294531"/>
                  <a:pt x="1395859" y="295721"/>
                </a:cubicBezTo>
                <a:cubicBezTo>
                  <a:pt x="1397744" y="297309"/>
                  <a:pt x="1398687" y="299343"/>
                  <a:pt x="1398687" y="301823"/>
                </a:cubicBezTo>
                <a:cubicBezTo>
                  <a:pt x="1398687" y="304800"/>
                  <a:pt x="1397695" y="307429"/>
                  <a:pt x="1395710" y="309711"/>
                </a:cubicBezTo>
                <a:cubicBezTo>
                  <a:pt x="1393825" y="311894"/>
                  <a:pt x="1391444" y="313233"/>
                  <a:pt x="1388567" y="313730"/>
                </a:cubicBezTo>
                <a:cubicBezTo>
                  <a:pt x="1378942" y="315019"/>
                  <a:pt x="1368673" y="315664"/>
                  <a:pt x="1357759" y="315664"/>
                </a:cubicBezTo>
                <a:cubicBezTo>
                  <a:pt x="1342678" y="315664"/>
                  <a:pt x="1331144" y="312886"/>
                  <a:pt x="1323157" y="307330"/>
                </a:cubicBezTo>
                <a:cubicBezTo>
                  <a:pt x="1315170" y="301774"/>
                  <a:pt x="1311176" y="293737"/>
                  <a:pt x="1311176" y="283220"/>
                </a:cubicBezTo>
                <a:cubicBezTo>
                  <a:pt x="1311176" y="279152"/>
                  <a:pt x="1311821" y="274042"/>
                  <a:pt x="1313111" y="267890"/>
                </a:cubicBezTo>
                <a:cubicBezTo>
                  <a:pt x="1313706" y="265112"/>
                  <a:pt x="1315145" y="262930"/>
                  <a:pt x="1317427" y="261342"/>
                </a:cubicBezTo>
                <a:cubicBezTo>
                  <a:pt x="1319411" y="259953"/>
                  <a:pt x="1321644" y="259258"/>
                  <a:pt x="1324124" y="259258"/>
                </a:cubicBezTo>
                <a:close/>
                <a:moveTo>
                  <a:pt x="879872" y="254794"/>
                </a:moveTo>
                <a:cubicBezTo>
                  <a:pt x="872332" y="256183"/>
                  <a:pt x="866378" y="258986"/>
                  <a:pt x="862013" y="263202"/>
                </a:cubicBezTo>
                <a:cubicBezTo>
                  <a:pt x="857647" y="267419"/>
                  <a:pt x="855464" y="271958"/>
                  <a:pt x="855464" y="276820"/>
                </a:cubicBezTo>
                <a:cubicBezTo>
                  <a:pt x="855464" y="278904"/>
                  <a:pt x="856010" y="280615"/>
                  <a:pt x="857101" y="281955"/>
                </a:cubicBezTo>
                <a:cubicBezTo>
                  <a:pt x="858193" y="283294"/>
                  <a:pt x="859532" y="283964"/>
                  <a:pt x="861120" y="283964"/>
                </a:cubicBezTo>
                <a:cubicBezTo>
                  <a:pt x="863898" y="283964"/>
                  <a:pt x="866527" y="282228"/>
                  <a:pt x="869008" y="278755"/>
                </a:cubicBezTo>
                <a:cubicBezTo>
                  <a:pt x="871587" y="275084"/>
                  <a:pt x="875507" y="267494"/>
                  <a:pt x="880765" y="255984"/>
                </a:cubicBezTo>
                <a:cubicBezTo>
                  <a:pt x="880864" y="255687"/>
                  <a:pt x="880840" y="255414"/>
                  <a:pt x="880691" y="255166"/>
                </a:cubicBezTo>
                <a:cubicBezTo>
                  <a:pt x="880542" y="254918"/>
                  <a:pt x="880269" y="254794"/>
                  <a:pt x="879872" y="254794"/>
                </a:cubicBezTo>
                <a:close/>
                <a:moveTo>
                  <a:pt x="458837" y="248543"/>
                </a:moveTo>
                <a:cubicBezTo>
                  <a:pt x="457845" y="248543"/>
                  <a:pt x="457349" y="249039"/>
                  <a:pt x="457349" y="250031"/>
                </a:cubicBezTo>
                <a:lnTo>
                  <a:pt x="457349" y="263128"/>
                </a:lnTo>
                <a:cubicBezTo>
                  <a:pt x="457349" y="264120"/>
                  <a:pt x="457845" y="264616"/>
                  <a:pt x="458837" y="264616"/>
                </a:cubicBezTo>
                <a:lnTo>
                  <a:pt x="489794" y="264616"/>
                </a:lnTo>
                <a:cubicBezTo>
                  <a:pt x="490786" y="264616"/>
                  <a:pt x="491282" y="264120"/>
                  <a:pt x="491282" y="263128"/>
                </a:cubicBezTo>
                <a:lnTo>
                  <a:pt x="491282" y="250031"/>
                </a:lnTo>
                <a:cubicBezTo>
                  <a:pt x="491282" y="249039"/>
                  <a:pt x="490786" y="248543"/>
                  <a:pt x="489794" y="248543"/>
                </a:cubicBezTo>
                <a:close/>
                <a:moveTo>
                  <a:pt x="406748" y="248543"/>
                </a:moveTo>
                <a:cubicBezTo>
                  <a:pt x="405755" y="248543"/>
                  <a:pt x="405259" y="249039"/>
                  <a:pt x="405259" y="250031"/>
                </a:cubicBezTo>
                <a:lnTo>
                  <a:pt x="405259" y="263128"/>
                </a:lnTo>
                <a:cubicBezTo>
                  <a:pt x="405259" y="264120"/>
                  <a:pt x="405755" y="264616"/>
                  <a:pt x="406748" y="264616"/>
                </a:cubicBezTo>
                <a:lnTo>
                  <a:pt x="436811" y="264616"/>
                </a:lnTo>
                <a:cubicBezTo>
                  <a:pt x="437803" y="264616"/>
                  <a:pt x="438299" y="264120"/>
                  <a:pt x="438299" y="263128"/>
                </a:cubicBezTo>
                <a:lnTo>
                  <a:pt x="438299" y="250031"/>
                </a:lnTo>
                <a:cubicBezTo>
                  <a:pt x="438299" y="249039"/>
                  <a:pt x="437803" y="248543"/>
                  <a:pt x="436811" y="248543"/>
                </a:cubicBezTo>
                <a:close/>
                <a:moveTo>
                  <a:pt x="692349" y="237976"/>
                </a:moveTo>
                <a:lnTo>
                  <a:pt x="706339" y="237976"/>
                </a:lnTo>
                <a:cubicBezTo>
                  <a:pt x="709910" y="237976"/>
                  <a:pt x="712961" y="239241"/>
                  <a:pt x="715491" y="241771"/>
                </a:cubicBezTo>
                <a:cubicBezTo>
                  <a:pt x="718022" y="244301"/>
                  <a:pt x="719287" y="247352"/>
                  <a:pt x="719287" y="250924"/>
                </a:cubicBezTo>
                <a:lnTo>
                  <a:pt x="719287" y="284410"/>
                </a:lnTo>
                <a:cubicBezTo>
                  <a:pt x="719287" y="285403"/>
                  <a:pt x="719535" y="286296"/>
                  <a:pt x="720031" y="287089"/>
                </a:cubicBezTo>
                <a:cubicBezTo>
                  <a:pt x="723107" y="291554"/>
                  <a:pt x="727348" y="294878"/>
                  <a:pt x="732756" y="297061"/>
                </a:cubicBezTo>
                <a:cubicBezTo>
                  <a:pt x="738163" y="299244"/>
                  <a:pt x="744835" y="300484"/>
                  <a:pt x="752773" y="300781"/>
                </a:cubicBezTo>
                <a:cubicBezTo>
                  <a:pt x="760016" y="301079"/>
                  <a:pt x="767656" y="301228"/>
                  <a:pt x="775692" y="301228"/>
                </a:cubicBezTo>
                <a:cubicBezTo>
                  <a:pt x="788095" y="301228"/>
                  <a:pt x="801390" y="300881"/>
                  <a:pt x="815578" y="300186"/>
                </a:cubicBezTo>
                <a:cubicBezTo>
                  <a:pt x="815678" y="300186"/>
                  <a:pt x="815826" y="300186"/>
                  <a:pt x="816025" y="300186"/>
                </a:cubicBezTo>
                <a:cubicBezTo>
                  <a:pt x="818009" y="300186"/>
                  <a:pt x="819646" y="301030"/>
                  <a:pt x="820936" y="302716"/>
                </a:cubicBezTo>
                <a:cubicBezTo>
                  <a:pt x="821829" y="303907"/>
                  <a:pt x="822276" y="305147"/>
                  <a:pt x="822276" y="306437"/>
                </a:cubicBezTo>
                <a:cubicBezTo>
                  <a:pt x="822276" y="307131"/>
                  <a:pt x="822127" y="307826"/>
                  <a:pt x="821829" y="308521"/>
                </a:cubicBezTo>
                <a:cubicBezTo>
                  <a:pt x="821035" y="311299"/>
                  <a:pt x="819547" y="313581"/>
                  <a:pt x="817364" y="315367"/>
                </a:cubicBezTo>
                <a:cubicBezTo>
                  <a:pt x="815182" y="317153"/>
                  <a:pt x="812701" y="318095"/>
                  <a:pt x="809923" y="318194"/>
                </a:cubicBezTo>
                <a:cubicBezTo>
                  <a:pt x="798513" y="318591"/>
                  <a:pt x="787896" y="318790"/>
                  <a:pt x="778074" y="318790"/>
                </a:cubicBezTo>
                <a:cubicBezTo>
                  <a:pt x="768846" y="318790"/>
                  <a:pt x="760314" y="318641"/>
                  <a:pt x="752475" y="318343"/>
                </a:cubicBezTo>
                <a:cubicBezTo>
                  <a:pt x="743050" y="317946"/>
                  <a:pt x="735186" y="316557"/>
                  <a:pt x="728886" y="314176"/>
                </a:cubicBezTo>
                <a:cubicBezTo>
                  <a:pt x="722586" y="311795"/>
                  <a:pt x="717054" y="307925"/>
                  <a:pt x="712292" y="302567"/>
                </a:cubicBezTo>
                <a:cubicBezTo>
                  <a:pt x="711597" y="301774"/>
                  <a:pt x="710903" y="301724"/>
                  <a:pt x="710208" y="302419"/>
                </a:cubicBezTo>
                <a:cubicBezTo>
                  <a:pt x="705049" y="306883"/>
                  <a:pt x="700931" y="310455"/>
                  <a:pt x="697855" y="313134"/>
                </a:cubicBezTo>
                <a:cubicBezTo>
                  <a:pt x="696268" y="314325"/>
                  <a:pt x="694581" y="314920"/>
                  <a:pt x="692795" y="314920"/>
                </a:cubicBezTo>
                <a:cubicBezTo>
                  <a:pt x="692200" y="314920"/>
                  <a:pt x="691555" y="314871"/>
                  <a:pt x="690860" y="314771"/>
                </a:cubicBezTo>
                <a:cubicBezTo>
                  <a:pt x="688281" y="314176"/>
                  <a:pt x="686396" y="312638"/>
                  <a:pt x="685205" y="310158"/>
                </a:cubicBezTo>
                <a:cubicBezTo>
                  <a:pt x="684510" y="308570"/>
                  <a:pt x="684163" y="306983"/>
                  <a:pt x="684163" y="305395"/>
                </a:cubicBezTo>
                <a:cubicBezTo>
                  <a:pt x="684163" y="304205"/>
                  <a:pt x="684312" y="303064"/>
                  <a:pt x="684610" y="301972"/>
                </a:cubicBezTo>
                <a:cubicBezTo>
                  <a:pt x="685503" y="299095"/>
                  <a:pt x="687189" y="296862"/>
                  <a:pt x="689670" y="295275"/>
                </a:cubicBezTo>
                <a:cubicBezTo>
                  <a:pt x="693539" y="292695"/>
                  <a:pt x="697111" y="290165"/>
                  <a:pt x="700385" y="287685"/>
                </a:cubicBezTo>
                <a:cubicBezTo>
                  <a:pt x="701179" y="287089"/>
                  <a:pt x="701576" y="286296"/>
                  <a:pt x="701576" y="285303"/>
                </a:cubicBezTo>
                <a:lnTo>
                  <a:pt x="701576" y="256133"/>
                </a:lnTo>
                <a:cubicBezTo>
                  <a:pt x="701576" y="255141"/>
                  <a:pt x="701080" y="254645"/>
                  <a:pt x="700088" y="254645"/>
                </a:cubicBezTo>
                <a:lnTo>
                  <a:pt x="692349" y="254645"/>
                </a:lnTo>
                <a:cubicBezTo>
                  <a:pt x="690067" y="254645"/>
                  <a:pt x="688107" y="253826"/>
                  <a:pt x="686470" y="252189"/>
                </a:cubicBezTo>
                <a:cubicBezTo>
                  <a:pt x="684833" y="250552"/>
                  <a:pt x="684014" y="248592"/>
                  <a:pt x="684014" y="246310"/>
                </a:cubicBezTo>
                <a:cubicBezTo>
                  <a:pt x="684014" y="244028"/>
                  <a:pt x="684833" y="242069"/>
                  <a:pt x="686470" y="240432"/>
                </a:cubicBezTo>
                <a:cubicBezTo>
                  <a:pt x="688107" y="238795"/>
                  <a:pt x="690067" y="237976"/>
                  <a:pt x="692349" y="237976"/>
                </a:cubicBezTo>
                <a:close/>
                <a:moveTo>
                  <a:pt x="1239739" y="232618"/>
                </a:moveTo>
                <a:cubicBezTo>
                  <a:pt x="1245890" y="232618"/>
                  <a:pt x="1251694" y="232767"/>
                  <a:pt x="1257151" y="233065"/>
                </a:cubicBezTo>
                <a:cubicBezTo>
                  <a:pt x="1259632" y="233263"/>
                  <a:pt x="1261765" y="234305"/>
                  <a:pt x="1263551" y="236190"/>
                </a:cubicBezTo>
                <a:cubicBezTo>
                  <a:pt x="1265139" y="238075"/>
                  <a:pt x="1265932" y="240258"/>
                  <a:pt x="1265932" y="242739"/>
                </a:cubicBezTo>
                <a:cubicBezTo>
                  <a:pt x="1265932" y="245318"/>
                  <a:pt x="1264990" y="247451"/>
                  <a:pt x="1263105" y="249138"/>
                </a:cubicBezTo>
                <a:cubicBezTo>
                  <a:pt x="1261517" y="250527"/>
                  <a:pt x="1259682" y="251222"/>
                  <a:pt x="1257598" y="251222"/>
                </a:cubicBezTo>
                <a:cubicBezTo>
                  <a:pt x="1257300" y="251222"/>
                  <a:pt x="1257003" y="251172"/>
                  <a:pt x="1256705" y="251073"/>
                </a:cubicBezTo>
                <a:cubicBezTo>
                  <a:pt x="1250355" y="250478"/>
                  <a:pt x="1244749" y="250180"/>
                  <a:pt x="1239887" y="250180"/>
                </a:cubicBezTo>
                <a:cubicBezTo>
                  <a:pt x="1233041" y="250180"/>
                  <a:pt x="1226245" y="250428"/>
                  <a:pt x="1219498" y="250924"/>
                </a:cubicBezTo>
                <a:cubicBezTo>
                  <a:pt x="1219299" y="251023"/>
                  <a:pt x="1219051" y="251073"/>
                  <a:pt x="1218754" y="251073"/>
                </a:cubicBezTo>
                <a:cubicBezTo>
                  <a:pt x="1216670" y="251073"/>
                  <a:pt x="1214884" y="250329"/>
                  <a:pt x="1213396" y="248840"/>
                </a:cubicBezTo>
                <a:cubicBezTo>
                  <a:pt x="1211610" y="247253"/>
                  <a:pt x="1210717" y="245318"/>
                  <a:pt x="1210717" y="243036"/>
                </a:cubicBezTo>
                <a:cubicBezTo>
                  <a:pt x="1210717" y="240456"/>
                  <a:pt x="1211560" y="238249"/>
                  <a:pt x="1213247" y="236413"/>
                </a:cubicBezTo>
                <a:cubicBezTo>
                  <a:pt x="1214934" y="234578"/>
                  <a:pt x="1217017" y="233561"/>
                  <a:pt x="1219498" y="233362"/>
                </a:cubicBezTo>
                <a:cubicBezTo>
                  <a:pt x="1226443" y="232866"/>
                  <a:pt x="1233190" y="232618"/>
                  <a:pt x="1239739" y="232618"/>
                </a:cubicBezTo>
                <a:close/>
                <a:moveTo>
                  <a:pt x="458837" y="216545"/>
                </a:moveTo>
                <a:cubicBezTo>
                  <a:pt x="457845" y="216545"/>
                  <a:pt x="457349" y="217041"/>
                  <a:pt x="457349" y="218033"/>
                </a:cubicBezTo>
                <a:lnTo>
                  <a:pt x="457349" y="230386"/>
                </a:lnTo>
                <a:cubicBezTo>
                  <a:pt x="457349" y="231378"/>
                  <a:pt x="457845" y="231874"/>
                  <a:pt x="458837" y="231874"/>
                </a:cubicBezTo>
                <a:lnTo>
                  <a:pt x="489794" y="231874"/>
                </a:lnTo>
                <a:cubicBezTo>
                  <a:pt x="490786" y="231874"/>
                  <a:pt x="491282" y="231378"/>
                  <a:pt x="491282" y="230386"/>
                </a:cubicBezTo>
                <a:lnTo>
                  <a:pt x="491282" y="218033"/>
                </a:lnTo>
                <a:cubicBezTo>
                  <a:pt x="491282" y="217041"/>
                  <a:pt x="490786" y="216545"/>
                  <a:pt x="489794" y="216545"/>
                </a:cubicBezTo>
                <a:close/>
                <a:moveTo>
                  <a:pt x="406748" y="216545"/>
                </a:moveTo>
                <a:cubicBezTo>
                  <a:pt x="405755" y="216545"/>
                  <a:pt x="405259" y="217041"/>
                  <a:pt x="405259" y="218033"/>
                </a:cubicBezTo>
                <a:lnTo>
                  <a:pt x="405259" y="230386"/>
                </a:lnTo>
                <a:cubicBezTo>
                  <a:pt x="405259" y="231378"/>
                  <a:pt x="405755" y="231874"/>
                  <a:pt x="406748" y="231874"/>
                </a:cubicBezTo>
                <a:lnTo>
                  <a:pt x="436811" y="231874"/>
                </a:lnTo>
                <a:cubicBezTo>
                  <a:pt x="437803" y="231874"/>
                  <a:pt x="438299" y="231378"/>
                  <a:pt x="438299" y="230386"/>
                </a:cubicBezTo>
                <a:lnTo>
                  <a:pt x="438299" y="218033"/>
                </a:lnTo>
                <a:cubicBezTo>
                  <a:pt x="438299" y="217041"/>
                  <a:pt x="437803" y="216545"/>
                  <a:pt x="436811" y="216545"/>
                </a:cubicBezTo>
                <a:close/>
                <a:moveTo>
                  <a:pt x="1549152" y="205085"/>
                </a:moveTo>
                <a:cubicBezTo>
                  <a:pt x="1550541" y="205085"/>
                  <a:pt x="1551930" y="205283"/>
                  <a:pt x="1553319" y="205680"/>
                </a:cubicBezTo>
                <a:cubicBezTo>
                  <a:pt x="1556197" y="206673"/>
                  <a:pt x="1558429" y="208409"/>
                  <a:pt x="1560017" y="210889"/>
                </a:cubicBezTo>
                <a:cubicBezTo>
                  <a:pt x="1564680" y="218628"/>
                  <a:pt x="1568847" y="227831"/>
                  <a:pt x="1572518" y="238497"/>
                </a:cubicBezTo>
                <a:cubicBezTo>
                  <a:pt x="1576189" y="249163"/>
                  <a:pt x="1578868" y="259358"/>
                  <a:pt x="1580555" y="269081"/>
                </a:cubicBezTo>
                <a:cubicBezTo>
                  <a:pt x="1580654" y="269875"/>
                  <a:pt x="1580704" y="270619"/>
                  <a:pt x="1580704" y="271314"/>
                </a:cubicBezTo>
                <a:cubicBezTo>
                  <a:pt x="1580704" y="273596"/>
                  <a:pt x="1580059" y="275778"/>
                  <a:pt x="1578769" y="277862"/>
                </a:cubicBezTo>
                <a:cubicBezTo>
                  <a:pt x="1577182" y="280541"/>
                  <a:pt x="1574850" y="282426"/>
                  <a:pt x="1571774" y="283517"/>
                </a:cubicBezTo>
                <a:cubicBezTo>
                  <a:pt x="1570782" y="283914"/>
                  <a:pt x="1569790" y="284113"/>
                  <a:pt x="1568798" y="284113"/>
                </a:cubicBezTo>
                <a:cubicBezTo>
                  <a:pt x="1567408" y="284113"/>
                  <a:pt x="1566019" y="283716"/>
                  <a:pt x="1564630" y="282922"/>
                </a:cubicBezTo>
                <a:cubicBezTo>
                  <a:pt x="1562348" y="281533"/>
                  <a:pt x="1561009" y="279499"/>
                  <a:pt x="1560612" y="276820"/>
                </a:cubicBezTo>
                <a:cubicBezTo>
                  <a:pt x="1556941" y="251718"/>
                  <a:pt x="1550442" y="231824"/>
                  <a:pt x="1541116" y="217140"/>
                </a:cubicBezTo>
                <a:cubicBezTo>
                  <a:pt x="1540223" y="215751"/>
                  <a:pt x="1539776" y="214362"/>
                  <a:pt x="1539776" y="212973"/>
                </a:cubicBezTo>
                <a:cubicBezTo>
                  <a:pt x="1539776" y="212179"/>
                  <a:pt x="1539875" y="211336"/>
                  <a:pt x="1540074" y="210443"/>
                </a:cubicBezTo>
                <a:cubicBezTo>
                  <a:pt x="1540867" y="208161"/>
                  <a:pt x="1542405" y="206623"/>
                  <a:pt x="1544687" y="205829"/>
                </a:cubicBezTo>
                <a:cubicBezTo>
                  <a:pt x="1546176" y="205333"/>
                  <a:pt x="1547664" y="205085"/>
                  <a:pt x="1549152" y="205085"/>
                </a:cubicBezTo>
                <a:close/>
                <a:moveTo>
                  <a:pt x="332780" y="203746"/>
                </a:moveTo>
                <a:cubicBezTo>
                  <a:pt x="334169" y="203746"/>
                  <a:pt x="335508" y="204093"/>
                  <a:pt x="336798" y="204787"/>
                </a:cubicBezTo>
                <a:cubicBezTo>
                  <a:pt x="344736" y="208955"/>
                  <a:pt x="352029" y="213072"/>
                  <a:pt x="358676" y="217140"/>
                </a:cubicBezTo>
                <a:cubicBezTo>
                  <a:pt x="360859" y="218529"/>
                  <a:pt x="362248" y="220464"/>
                  <a:pt x="362843" y="222944"/>
                </a:cubicBezTo>
                <a:cubicBezTo>
                  <a:pt x="362942" y="223639"/>
                  <a:pt x="362992" y="224383"/>
                  <a:pt x="362992" y="225177"/>
                </a:cubicBezTo>
                <a:cubicBezTo>
                  <a:pt x="362992" y="226764"/>
                  <a:pt x="362546" y="228352"/>
                  <a:pt x="361653" y="229939"/>
                </a:cubicBezTo>
                <a:cubicBezTo>
                  <a:pt x="360462" y="231924"/>
                  <a:pt x="358726" y="233164"/>
                  <a:pt x="356444" y="233660"/>
                </a:cubicBezTo>
                <a:cubicBezTo>
                  <a:pt x="355749" y="233759"/>
                  <a:pt x="355154" y="233809"/>
                  <a:pt x="354658" y="233809"/>
                </a:cubicBezTo>
                <a:cubicBezTo>
                  <a:pt x="352971" y="233809"/>
                  <a:pt x="351383" y="233313"/>
                  <a:pt x="349895" y="232321"/>
                </a:cubicBezTo>
                <a:cubicBezTo>
                  <a:pt x="343843" y="228253"/>
                  <a:pt x="336699" y="224036"/>
                  <a:pt x="328464" y="219670"/>
                </a:cubicBezTo>
                <a:cubicBezTo>
                  <a:pt x="326380" y="218579"/>
                  <a:pt x="324991" y="216892"/>
                  <a:pt x="324297" y="214610"/>
                </a:cubicBezTo>
                <a:cubicBezTo>
                  <a:pt x="324098" y="213816"/>
                  <a:pt x="323999" y="213022"/>
                  <a:pt x="323999" y="212229"/>
                </a:cubicBezTo>
                <a:cubicBezTo>
                  <a:pt x="323999" y="210939"/>
                  <a:pt x="324346" y="209649"/>
                  <a:pt x="325041" y="208359"/>
                </a:cubicBezTo>
                <a:cubicBezTo>
                  <a:pt x="326232" y="206276"/>
                  <a:pt x="327968" y="204887"/>
                  <a:pt x="330250" y="204192"/>
                </a:cubicBezTo>
                <a:cubicBezTo>
                  <a:pt x="331143" y="203894"/>
                  <a:pt x="331986" y="203746"/>
                  <a:pt x="332780" y="203746"/>
                </a:cubicBezTo>
                <a:close/>
                <a:moveTo>
                  <a:pt x="1466999" y="199281"/>
                </a:moveTo>
                <a:cubicBezTo>
                  <a:pt x="1467098" y="199281"/>
                  <a:pt x="1467148" y="199281"/>
                  <a:pt x="1467148" y="199281"/>
                </a:cubicBezTo>
                <a:cubicBezTo>
                  <a:pt x="1470224" y="199281"/>
                  <a:pt x="1472754" y="200471"/>
                  <a:pt x="1474738" y="202853"/>
                </a:cubicBezTo>
                <a:cubicBezTo>
                  <a:pt x="1476524" y="204837"/>
                  <a:pt x="1477417" y="207169"/>
                  <a:pt x="1477417" y="209847"/>
                </a:cubicBezTo>
                <a:cubicBezTo>
                  <a:pt x="1477417" y="210244"/>
                  <a:pt x="1477367" y="210592"/>
                  <a:pt x="1477268" y="210889"/>
                </a:cubicBezTo>
                <a:cubicBezTo>
                  <a:pt x="1477070" y="213667"/>
                  <a:pt x="1476971" y="215949"/>
                  <a:pt x="1476971" y="217735"/>
                </a:cubicBezTo>
                <a:cubicBezTo>
                  <a:pt x="1476971" y="220017"/>
                  <a:pt x="1476971" y="222200"/>
                  <a:pt x="1476971" y="224284"/>
                </a:cubicBezTo>
                <a:cubicBezTo>
                  <a:pt x="1476971" y="233610"/>
                  <a:pt x="1477268" y="242094"/>
                  <a:pt x="1477864" y="249733"/>
                </a:cubicBezTo>
                <a:cubicBezTo>
                  <a:pt x="1480245" y="274141"/>
                  <a:pt x="1485652" y="286345"/>
                  <a:pt x="1494086" y="286345"/>
                </a:cubicBezTo>
                <a:cubicBezTo>
                  <a:pt x="1498352" y="286345"/>
                  <a:pt x="1502569" y="280293"/>
                  <a:pt x="1506736" y="268188"/>
                </a:cubicBezTo>
                <a:cubicBezTo>
                  <a:pt x="1507530" y="265807"/>
                  <a:pt x="1509167" y="264319"/>
                  <a:pt x="1511648" y="263723"/>
                </a:cubicBezTo>
                <a:cubicBezTo>
                  <a:pt x="1512144" y="263624"/>
                  <a:pt x="1512640" y="263574"/>
                  <a:pt x="1513136" y="263574"/>
                </a:cubicBezTo>
                <a:cubicBezTo>
                  <a:pt x="1514922" y="263574"/>
                  <a:pt x="1516410" y="264319"/>
                  <a:pt x="1517601" y="265807"/>
                </a:cubicBezTo>
                <a:cubicBezTo>
                  <a:pt x="1519982" y="268684"/>
                  <a:pt x="1521470" y="271909"/>
                  <a:pt x="1522066" y="275481"/>
                </a:cubicBezTo>
                <a:cubicBezTo>
                  <a:pt x="1522264" y="276473"/>
                  <a:pt x="1522363" y="277465"/>
                  <a:pt x="1522363" y="278457"/>
                </a:cubicBezTo>
                <a:cubicBezTo>
                  <a:pt x="1522363" y="281037"/>
                  <a:pt x="1521817" y="283517"/>
                  <a:pt x="1520726" y="285899"/>
                </a:cubicBezTo>
                <a:cubicBezTo>
                  <a:pt x="1516559" y="294729"/>
                  <a:pt x="1512317" y="301030"/>
                  <a:pt x="1508001" y="304800"/>
                </a:cubicBezTo>
                <a:cubicBezTo>
                  <a:pt x="1503685" y="308570"/>
                  <a:pt x="1498898" y="310455"/>
                  <a:pt x="1493639" y="310455"/>
                </a:cubicBezTo>
                <a:cubicBezTo>
                  <a:pt x="1484710" y="310455"/>
                  <a:pt x="1477095" y="306015"/>
                  <a:pt x="1470794" y="297135"/>
                </a:cubicBezTo>
                <a:cubicBezTo>
                  <a:pt x="1464494" y="288255"/>
                  <a:pt x="1460351" y="274240"/>
                  <a:pt x="1458367" y="255091"/>
                </a:cubicBezTo>
                <a:cubicBezTo>
                  <a:pt x="1457276" y="243780"/>
                  <a:pt x="1456730" y="230187"/>
                  <a:pt x="1456730" y="214312"/>
                </a:cubicBezTo>
                <a:lnTo>
                  <a:pt x="1456581" y="210294"/>
                </a:lnTo>
                <a:cubicBezTo>
                  <a:pt x="1456581" y="207317"/>
                  <a:pt x="1457573" y="204738"/>
                  <a:pt x="1459558" y="202555"/>
                </a:cubicBezTo>
                <a:cubicBezTo>
                  <a:pt x="1461641" y="200372"/>
                  <a:pt x="1464122" y="199281"/>
                  <a:pt x="1466999" y="199281"/>
                </a:cubicBezTo>
                <a:close/>
                <a:moveTo>
                  <a:pt x="1247478" y="194221"/>
                </a:moveTo>
                <a:cubicBezTo>
                  <a:pt x="1248271" y="194221"/>
                  <a:pt x="1249065" y="194369"/>
                  <a:pt x="1249859" y="194667"/>
                </a:cubicBezTo>
                <a:cubicBezTo>
                  <a:pt x="1251645" y="195262"/>
                  <a:pt x="1253034" y="196354"/>
                  <a:pt x="1254026" y="197941"/>
                </a:cubicBezTo>
                <a:cubicBezTo>
                  <a:pt x="1255911" y="201017"/>
                  <a:pt x="1257747" y="204142"/>
                  <a:pt x="1259533" y="207317"/>
                </a:cubicBezTo>
                <a:cubicBezTo>
                  <a:pt x="1260029" y="208310"/>
                  <a:pt x="1260277" y="209302"/>
                  <a:pt x="1260277" y="210294"/>
                </a:cubicBezTo>
                <a:cubicBezTo>
                  <a:pt x="1260277" y="210989"/>
                  <a:pt x="1260128" y="211683"/>
                  <a:pt x="1259830" y="212378"/>
                </a:cubicBezTo>
                <a:cubicBezTo>
                  <a:pt x="1259235" y="214064"/>
                  <a:pt x="1258094" y="215255"/>
                  <a:pt x="1256407" y="215949"/>
                </a:cubicBezTo>
                <a:cubicBezTo>
                  <a:pt x="1255514" y="216346"/>
                  <a:pt x="1254621" y="216545"/>
                  <a:pt x="1253728" y="216545"/>
                </a:cubicBezTo>
                <a:cubicBezTo>
                  <a:pt x="1252935" y="216545"/>
                  <a:pt x="1252091" y="216396"/>
                  <a:pt x="1251198" y="216098"/>
                </a:cubicBezTo>
                <a:cubicBezTo>
                  <a:pt x="1249512" y="215503"/>
                  <a:pt x="1248222" y="214362"/>
                  <a:pt x="1247329" y="212675"/>
                </a:cubicBezTo>
                <a:cubicBezTo>
                  <a:pt x="1245444" y="209004"/>
                  <a:pt x="1243658" y="205730"/>
                  <a:pt x="1241971" y="202853"/>
                </a:cubicBezTo>
                <a:cubicBezTo>
                  <a:pt x="1241475" y="201960"/>
                  <a:pt x="1241227" y="201017"/>
                  <a:pt x="1241227" y="200025"/>
                </a:cubicBezTo>
                <a:cubicBezTo>
                  <a:pt x="1241227" y="199430"/>
                  <a:pt x="1241276" y="198884"/>
                  <a:pt x="1241376" y="198388"/>
                </a:cubicBezTo>
                <a:cubicBezTo>
                  <a:pt x="1241872" y="196701"/>
                  <a:pt x="1242914" y="195560"/>
                  <a:pt x="1244501" y="194965"/>
                </a:cubicBezTo>
                <a:cubicBezTo>
                  <a:pt x="1245493" y="194469"/>
                  <a:pt x="1246485" y="194221"/>
                  <a:pt x="1247478" y="194221"/>
                </a:cubicBezTo>
                <a:close/>
                <a:moveTo>
                  <a:pt x="913210" y="191690"/>
                </a:moveTo>
                <a:cubicBezTo>
                  <a:pt x="916980" y="191690"/>
                  <a:pt x="920155" y="192732"/>
                  <a:pt x="922735" y="194816"/>
                </a:cubicBezTo>
                <a:cubicBezTo>
                  <a:pt x="924322" y="196106"/>
                  <a:pt x="925215" y="197792"/>
                  <a:pt x="925414" y="199876"/>
                </a:cubicBezTo>
                <a:cubicBezTo>
                  <a:pt x="925414" y="200174"/>
                  <a:pt x="925414" y="200471"/>
                  <a:pt x="925414" y="200769"/>
                </a:cubicBezTo>
                <a:cubicBezTo>
                  <a:pt x="925414" y="202456"/>
                  <a:pt x="924967" y="204043"/>
                  <a:pt x="924074" y="205531"/>
                </a:cubicBezTo>
                <a:cubicBezTo>
                  <a:pt x="923975" y="205631"/>
                  <a:pt x="923876" y="205780"/>
                  <a:pt x="923776" y="205978"/>
                </a:cubicBezTo>
                <a:cubicBezTo>
                  <a:pt x="921098" y="210344"/>
                  <a:pt x="916335" y="220662"/>
                  <a:pt x="909489" y="236934"/>
                </a:cubicBezTo>
                <a:cubicBezTo>
                  <a:pt x="909390" y="237232"/>
                  <a:pt x="909439" y="237554"/>
                  <a:pt x="909638" y="237902"/>
                </a:cubicBezTo>
                <a:cubicBezTo>
                  <a:pt x="909836" y="238249"/>
                  <a:pt x="910084" y="238472"/>
                  <a:pt x="910382" y="238571"/>
                </a:cubicBezTo>
                <a:cubicBezTo>
                  <a:pt x="920006" y="240159"/>
                  <a:pt x="929878" y="243135"/>
                  <a:pt x="939999" y="247501"/>
                </a:cubicBezTo>
                <a:cubicBezTo>
                  <a:pt x="940396" y="247600"/>
                  <a:pt x="940743" y="247551"/>
                  <a:pt x="941040" y="247352"/>
                </a:cubicBezTo>
                <a:cubicBezTo>
                  <a:pt x="941338" y="247154"/>
                  <a:pt x="941537" y="246906"/>
                  <a:pt x="941636" y="246608"/>
                </a:cubicBezTo>
                <a:cubicBezTo>
                  <a:pt x="941636" y="245715"/>
                  <a:pt x="941735" y="244475"/>
                  <a:pt x="941933" y="242887"/>
                </a:cubicBezTo>
                <a:cubicBezTo>
                  <a:pt x="942033" y="240407"/>
                  <a:pt x="942082" y="238224"/>
                  <a:pt x="942082" y="236339"/>
                </a:cubicBezTo>
                <a:cubicBezTo>
                  <a:pt x="942181" y="233759"/>
                  <a:pt x="943174" y="231576"/>
                  <a:pt x="945059" y="229790"/>
                </a:cubicBezTo>
                <a:cubicBezTo>
                  <a:pt x="946646" y="228203"/>
                  <a:pt x="948482" y="227409"/>
                  <a:pt x="950565" y="227409"/>
                </a:cubicBezTo>
                <a:cubicBezTo>
                  <a:pt x="950962" y="227409"/>
                  <a:pt x="951310" y="227459"/>
                  <a:pt x="951607" y="227558"/>
                </a:cubicBezTo>
                <a:cubicBezTo>
                  <a:pt x="954385" y="227856"/>
                  <a:pt x="956667" y="229096"/>
                  <a:pt x="958453" y="231279"/>
                </a:cubicBezTo>
                <a:cubicBezTo>
                  <a:pt x="960041" y="233164"/>
                  <a:pt x="960835" y="235297"/>
                  <a:pt x="960835" y="237678"/>
                </a:cubicBezTo>
                <a:cubicBezTo>
                  <a:pt x="960835" y="237976"/>
                  <a:pt x="960835" y="238274"/>
                  <a:pt x="960835" y="238571"/>
                </a:cubicBezTo>
                <a:cubicBezTo>
                  <a:pt x="960339" y="245021"/>
                  <a:pt x="959694" y="250577"/>
                  <a:pt x="958900" y="255240"/>
                </a:cubicBezTo>
                <a:cubicBezTo>
                  <a:pt x="958701" y="256232"/>
                  <a:pt x="959049" y="256976"/>
                  <a:pt x="959942" y="257472"/>
                </a:cubicBezTo>
                <a:cubicBezTo>
                  <a:pt x="961628" y="258465"/>
                  <a:pt x="963414" y="259506"/>
                  <a:pt x="965299" y="260598"/>
                </a:cubicBezTo>
                <a:cubicBezTo>
                  <a:pt x="968078" y="262384"/>
                  <a:pt x="969963" y="264815"/>
                  <a:pt x="970955" y="267890"/>
                </a:cubicBezTo>
                <a:cubicBezTo>
                  <a:pt x="971352" y="269280"/>
                  <a:pt x="971550" y="270669"/>
                  <a:pt x="971550" y="272058"/>
                </a:cubicBezTo>
                <a:cubicBezTo>
                  <a:pt x="971550" y="273744"/>
                  <a:pt x="971203" y="275481"/>
                  <a:pt x="970508" y="277267"/>
                </a:cubicBezTo>
                <a:cubicBezTo>
                  <a:pt x="969417" y="279747"/>
                  <a:pt x="967532" y="281335"/>
                  <a:pt x="964853" y="282029"/>
                </a:cubicBezTo>
                <a:cubicBezTo>
                  <a:pt x="964059" y="282228"/>
                  <a:pt x="963315" y="282327"/>
                  <a:pt x="962621" y="282327"/>
                </a:cubicBezTo>
                <a:cubicBezTo>
                  <a:pt x="960735" y="282327"/>
                  <a:pt x="958999" y="281682"/>
                  <a:pt x="957412" y="280392"/>
                </a:cubicBezTo>
                <a:cubicBezTo>
                  <a:pt x="956419" y="279598"/>
                  <a:pt x="955427" y="278805"/>
                  <a:pt x="954435" y="278011"/>
                </a:cubicBezTo>
                <a:cubicBezTo>
                  <a:pt x="953641" y="277415"/>
                  <a:pt x="953046" y="277614"/>
                  <a:pt x="952649" y="278606"/>
                </a:cubicBezTo>
                <a:cubicBezTo>
                  <a:pt x="946795" y="292596"/>
                  <a:pt x="937221" y="303957"/>
                  <a:pt x="923925" y="312688"/>
                </a:cubicBezTo>
                <a:cubicBezTo>
                  <a:pt x="921643" y="314176"/>
                  <a:pt x="919163" y="314920"/>
                  <a:pt x="916484" y="314920"/>
                </a:cubicBezTo>
                <a:cubicBezTo>
                  <a:pt x="916087" y="314920"/>
                  <a:pt x="915690" y="314920"/>
                  <a:pt x="915293" y="314920"/>
                </a:cubicBezTo>
                <a:cubicBezTo>
                  <a:pt x="912118" y="314622"/>
                  <a:pt x="909290" y="313482"/>
                  <a:pt x="906810" y="311497"/>
                </a:cubicBezTo>
                <a:cubicBezTo>
                  <a:pt x="905223" y="310108"/>
                  <a:pt x="904429" y="308471"/>
                  <a:pt x="904429" y="306586"/>
                </a:cubicBezTo>
                <a:cubicBezTo>
                  <a:pt x="904429" y="306288"/>
                  <a:pt x="904478" y="305941"/>
                  <a:pt x="904578" y="305544"/>
                </a:cubicBezTo>
                <a:cubicBezTo>
                  <a:pt x="904776" y="303262"/>
                  <a:pt x="905967" y="301526"/>
                  <a:pt x="908149" y="300335"/>
                </a:cubicBezTo>
                <a:cubicBezTo>
                  <a:pt x="921842" y="292497"/>
                  <a:pt x="931317" y="281831"/>
                  <a:pt x="936576" y="268337"/>
                </a:cubicBezTo>
                <a:cubicBezTo>
                  <a:pt x="936973" y="267444"/>
                  <a:pt x="936724" y="266749"/>
                  <a:pt x="935832" y="266253"/>
                </a:cubicBezTo>
                <a:cubicBezTo>
                  <a:pt x="924917" y="260399"/>
                  <a:pt x="914053" y="256629"/>
                  <a:pt x="903238" y="254942"/>
                </a:cubicBezTo>
                <a:cubicBezTo>
                  <a:pt x="902246" y="254843"/>
                  <a:pt x="901551" y="255240"/>
                  <a:pt x="901155" y="256133"/>
                </a:cubicBezTo>
                <a:cubicBezTo>
                  <a:pt x="893515" y="273695"/>
                  <a:pt x="887909" y="285303"/>
                  <a:pt x="884337" y="290959"/>
                </a:cubicBezTo>
                <a:cubicBezTo>
                  <a:pt x="881360" y="295622"/>
                  <a:pt x="877987" y="298996"/>
                  <a:pt x="874217" y="301079"/>
                </a:cubicBezTo>
                <a:cubicBezTo>
                  <a:pt x="870446" y="303163"/>
                  <a:pt x="865982" y="304205"/>
                  <a:pt x="860822" y="304205"/>
                </a:cubicBezTo>
                <a:cubicBezTo>
                  <a:pt x="854075" y="304205"/>
                  <a:pt x="848519" y="302022"/>
                  <a:pt x="844153" y="297656"/>
                </a:cubicBezTo>
                <a:cubicBezTo>
                  <a:pt x="839788" y="293290"/>
                  <a:pt x="837605" y="287387"/>
                  <a:pt x="837605" y="279946"/>
                </a:cubicBezTo>
                <a:cubicBezTo>
                  <a:pt x="837605" y="268436"/>
                  <a:pt x="842268" y="258688"/>
                  <a:pt x="851595" y="250701"/>
                </a:cubicBezTo>
                <a:cubicBezTo>
                  <a:pt x="860921" y="242714"/>
                  <a:pt x="872927" y="238224"/>
                  <a:pt x="887611" y="237232"/>
                </a:cubicBezTo>
                <a:cubicBezTo>
                  <a:pt x="888603" y="237232"/>
                  <a:pt x="889298" y="236785"/>
                  <a:pt x="889695" y="235892"/>
                </a:cubicBezTo>
                <a:cubicBezTo>
                  <a:pt x="895747" y="222002"/>
                  <a:pt x="899369" y="213866"/>
                  <a:pt x="900559" y="211485"/>
                </a:cubicBezTo>
                <a:cubicBezTo>
                  <a:pt x="900658" y="211088"/>
                  <a:pt x="900634" y="210765"/>
                  <a:pt x="900485" y="210517"/>
                </a:cubicBezTo>
                <a:cubicBezTo>
                  <a:pt x="900336" y="210269"/>
                  <a:pt x="900063" y="210145"/>
                  <a:pt x="899666" y="210145"/>
                </a:cubicBezTo>
                <a:cubicBezTo>
                  <a:pt x="889348" y="210443"/>
                  <a:pt x="881261" y="210790"/>
                  <a:pt x="875407" y="211187"/>
                </a:cubicBezTo>
                <a:cubicBezTo>
                  <a:pt x="874713" y="211187"/>
                  <a:pt x="873820" y="211237"/>
                  <a:pt x="872728" y="211336"/>
                </a:cubicBezTo>
                <a:cubicBezTo>
                  <a:pt x="872431" y="211336"/>
                  <a:pt x="872133" y="211336"/>
                  <a:pt x="871835" y="211336"/>
                </a:cubicBezTo>
                <a:cubicBezTo>
                  <a:pt x="869653" y="211336"/>
                  <a:pt x="867668" y="210592"/>
                  <a:pt x="865882" y="209103"/>
                </a:cubicBezTo>
                <a:cubicBezTo>
                  <a:pt x="863799" y="207417"/>
                  <a:pt x="862757" y="205184"/>
                  <a:pt x="862757" y="202406"/>
                </a:cubicBezTo>
                <a:cubicBezTo>
                  <a:pt x="862757" y="200025"/>
                  <a:pt x="863650" y="197941"/>
                  <a:pt x="865436" y="196155"/>
                </a:cubicBezTo>
                <a:cubicBezTo>
                  <a:pt x="867222" y="194469"/>
                  <a:pt x="869355" y="193625"/>
                  <a:pt x="871835" y="193625"/>
                </a:cubicBezTo>
                <a:cubicBezTo>
                  <a:pt x="871935" y="193625"/>
                  <a:pt x="872034" y="193625"/>
                  <a:pt x="872133" y="193625"/>
                </a:cubicBezTo>
                <a:cubicBezTo>
                  <a:pt x="873026" y="193625"/>
                  <a:pt x="873919" y="193625"/>
                  <a:pt x="874812" y="193625"/>
                </a:cubicBezTo>
                <a:cubicBezTo>
                  <a:pt x="886619" y="193625"/>
                  <a:pt x="897186" y="193228"/>
                  <a:pt x="906512" y="192435"/>
                </a:cubicBezTo>
                <a:cubicBezTo>
                  <a:pt x="907405" y="192335"/>
                  <a:pt x="908348" y="192236"/>
                  <a:pt x="909340" y="192137"/>
                </a:cubicBezTo>
                <a:cubicBezTo>
                  <a:pt x="910630" y="191839"/>
                  <a:pt x="911920" y="191690"/>
                  <a:pt x="913210" y="191690"/>
                </a:cubicBezTo>
                <a:close/>
                <a:moveTo>
                  <a:pt x="1076028" y="187821"/>
                </a:moveTo>
                <a:cubicBezTo>
                  <a:pt x="1076325" y="187821"/>
                  <a:pt x="1076623" y="187821"/>
                  <a:pt x="1076921" y="187821"/>
                </a:cubicBezTo>
                <a:cubicBezTo>
                  <a:pt x="1079699" y="187821"/>
                  <a:pt x="1082179" y="188764"/>
                  <a:pt x="1084362" y="190649"/>
                </a:cubicBezTo>
                <a:cubicBezTo>
                  <a:pt x="1086545" y="192633"/>
                  <a:pt x="1087636" y="195014"/>
                  <a:pt x="1087636" y="197792"/>
                </a:cubicBezTo>
                <a:cubicBezTo>
                  <a:pt x="1087636" y="201067"/>
                  <a:pt x="1086396" y="203696"/>
                  <a:pt x="1083915" y="205680"/>
                </a:cubicBezTo>
                <a:cubicBezTo>
                  <a:pt x="1083816" y="205680"/>
                  <a:pt x="1082477" y="206673"/>
                  <a:pt x="1079897" y="208657"/>
                </a:cubicBezTo>
                <a:cubicBezTo>
                  <a:pt x="1079004" y="209451"/>
                  <a:pt x="1073150" y="214139"/>
                  <a:pt x="1062335" y="222721"/>
                </a:cubicBezTo>
                <a:cubicBezTo>
                  <a:pt x="1051521" y="231304"/>
                  <a:pt x="1044129" y="237281"/>
                  <a:pt x="1040160" y="240655"/>
                </a:cubicBezTo>
                <a:cubicBezTo>
                  <a:pt x="1037382" y="243135"/>
                  <a:pt x="1035621" y="245045"/>
                  <a:pt x="1034877" y="246385"/>
                </a:cubicBezTo>
                <a:cubicBezTo>
                  <a:pt x="1034132" y="247724"/>
                  <a:pt x="1034157" y="249089"/>
                  <a:pt x="1034951" y="250478"/>
                </a:cubicBezTo>
                <a:cubicBezTo>
                  <a:pt x="1035745" y="251867"/>
                  <a:pt x="1037580" y="253801"/>
                  <a:pt x="1040458" y="256282"/>
                </a:cubicBezTo>
                <a:cubicBezTo>
                  <a:pt x="1041251" y="256976"/>
                  <a:pt x="1047676" y="262285"/>
                  <a:pt x="1059731" y="272206"/>
                </a:cubicBezTo>
                <a:cubicBezTo>
                  <a:pt x="1071786" y="282128"/>
                  <a:pt x="1080889" y="289818"/>
                  <a:pt x="1087041" y="295275"/>
                </a:cubicBezTo>
                <a:cubicBezTo>
                  <a:pt x="1089422" y="297458"/>
                  <a:pt x="1090613" y="300137"/>
                  <a:pt x="1090613" y="303312"/>
                </a:cubicBezTo>
                <a:cubicBezTo>
                  <a:pt x="1090613" y="306487"/>
                  <a:pt x="1089422" y="309215"/>
                  <a:pt x="1087041" y="311497"/>
                </a:cubicBezTo>
                <a:cubicBezTo>
                  <a:pt x="1084759" y="313581"/>
                  <a:pt x="1082080" y="314622"/>
                  <a:pt x="1079004" y="314622"/>
                </a:cubicBezTo>
                <a:cubicBezTo>
                  <a:pt x="1078806" y="314622"/>
                  <a:pt x="1078607" y="314622"/>
                  <a:pt x="1078409" y="314622"/>
                </a:cubicBezTo>
                <a:cubicBezTo>
                  <a:pt x="1075135" y="314424"/>
                  <a:pt x="1072357" y="313134"/>
                  <a:pt x="1070074" y="310753"/>
                </a:cubicBezTo>
                <a:cubicBezTo>
                  <a:pt x="1067892" y="308471"/>
                  <a:pt x="1066205" y="306735"/>
                  <a:pt x="1065014" y="305544"/>
                </a:cubicBezTo>
                <a:cubicBezTo>
                  <a:pt x="1058962" y="299095"/>
                  <a:pt x="1043930" y="285700"/>
                  <a:pt x="1019919" y="265360"/>
                </a:cubicBezTo>
                <a:cubicBezTo>
                  <a:pt x="1014958" y="261193"/>
                  <a:pt x="1011783" y="257324"/>
                  <a:pt x="1010394" y="253752"/>
                </a:cubicBezTo>
                <a:cubicBezTo>
                  <a:pt x="1009700" y="252264"/>
                  <a:pt x="1009353" y="250726"/>
                  <a:pt x="1009353" y="249138"/>
                </a:cubicBezTo>
                <a:cubicBezTo>
                  <a:pt x="1009353" y="247253"/>
                  <a:pt x="1009849" y="245318"/>
                  <a:pt x="1010841" y="243334"/>
                </a:cubicBezTo>
                <a:cubicBezTo>
                  <a:pt x="1012627" y="239960"/>
                  <a:pt x="1016099" y="236140"/>
                  <a:pt x="1021259" y="231874"/>
                </a:cubicBezTo>
                <a:cubicBezTo>
                  <a:pt x="1043682" y="213519"/>
                  <a:pt x="1057920" y="201364"/>
                  <a:pt x="1063973" y="195411"/>
                </a:cubicBezTo>
                <a:cubicBezTo>
                  <a:pt x="1065362" y="194121"/>
                  <a:pt x="1066651" y="192881"/>
                  <a:pt x="1067842" y="191690"/>
                </a:cubicBezTo>
                <a:cubicBezTo>
                  <a:pt x="1070124" y="189408"/>
                  <a:pt x="1072853" y="188119"/>
                  <a:pt x="1076028" y="187821"/>
                </a:cubicBezTo>
                <a:close/>
                <a:moveTo>
                  <a:pt x="1189286" y="187523"/>
                </a:moveTo>
                <a:cubicBezTo>
                  <a:pt x="1189584" y="187523"/>
                  <a:pt x="1189881" y="187523"/>
                  <a:pt x="1190179" y="187523"/>
                </a:cubicBezTo>
                <a:cubicBezTo>
                  <a:pt x="1193255" y="187722"/>
                  <a:pt x="1195685" y="189061"/>
                  <a:pt x="1197471" y="191542"/>
                </a:cubicBezTo>
                <a:cubicBezTo>
                  <a:pt x="1198761" y="193328"/>
                  <a:pt x="1199406" y="195262"/>
                  <a:pt x="1199406" y="197346"/>
                </a:cubicBezTo>
                <a:cubicBezTo>
                  <a:pt x="1199406" y="198140"/>
                  <a:pt x="1199356" y="198933"/>
                  <a:pt x="1199257" y="199727"/>
                </a:cubicBezTo>
                <a:cubicBezTo>
                  <a:pt x="1198960" y="201116"/>
                  <a:pt x="1198712" y="202108"/>
                  <a:pt x="1198513" y="202704"/>
                </a:cubicBezTo>
                <a:lnTo>
                  <a:pt x="1197620" y="207020"/>
                </a:lnTo>
                <a:cubicBezTo>
                  <a:pt x="1197521" y="207317"/>
                  <a:pt x="1197595" y="207590"/>
                  <a:pt x="1197843" y="207838"/>
                </a:cubicBezTo>
                <a:cubicBezTo>
                  <a:pt x="1198091" y="208086"/>
                  <a:pt x="1198414" y="208210"/>
                  <a:pt x="1198811" y="208210"/>
                </a:cubicBezTo>
                <a:cubicBezTo>
                  <a:pt x="1203573" y="207516"/>
                  <a:pt x="1208435" y="206623"/>
                  <a:pt x="1213396" y="205531"/>
                </a:cubicBezTo>
                <a:cubicBezTo>
                  <a:pt x="1213991" y="205432"/>
                  <a:pt x="1214537" y="205383"/>
                  <a:pt x="1215033" y="205383"/>
                </a:cubicBezTo>
                <a:cubicBezTo>
                  <a:pt x="1216819" y="205383"/>
                  <a:pt x="1218406" y="205978"/>
                  <a:pt x="1219796" y="207169"/>
                </a:cubicBezTo>
                <a:cubicBezTo>
                  <a:pt x="1221681" y="208657"/>
                  <a:pt x="1222623" y="210592"/>
                  <a:pt x="1222623" y="212973"/>
                </a:cubicBezTo>
                <a:cubicBezTo>
                  <a:pt x="1222623" y="215751"/>
                  <a:pt x="1221755" y="218231"/>
                  <a:pt x="1220019" y="220414"/>
                </a:cubicBezTo>
                <a:cubicBezTo>
                  <a:pt x="1218282" y="222597"/>
                  <a:pt x="1216075" y="223937"/>
                  <a:pt x="1213396" y="224433"/>
                </a:cubicBezTo>
                <a:cubicBezTo>
                  <a:pt x="1207641" y="225524"/>
                  <a:pt x="1201440" y="226467"/>
                  <a:pt x="1194793" y="227260"/>
                </a:cubicBezTo>
                <a:cubicBezTo>
                  <a:pt x="1193800" y="227360"/>
                  <a:pt x="1193205" y="227905"/>
                  <a:pt x="1193007" y="228897"/>
                </a:cubicBezTo>
                <a:cubicBezTo>
                  <a:pt x="1191518" y="235942"/>
                  <a:pt x="1190129" y="241895"/>
                  <a:pt x="1188839" y="246757"/>
                </a:cubicBezTo>
                <a:cubicBezTo>
                  <a:pt x="1183482" y="267494"/>
                  <a:pt x="1176933" y="287337"/>
                  <a:pt x="1169194" y="306288"/>
                </a:cubicBezTo>
                <a:cubicBezTo>
                  <a:pt x="1168103" y="309265"/>
                  <a:pt x="1166069" y="311398"/>
                  <a:pt x="1163092" y="312688"/>
                </a:cubicBezTo>
                <a:cubicBezTo>
                  <a:pt x="1161505" y="313382"/>
                  <a:pt x="1159867" y="313730"/>
                  <a:pt x="1158181" y="313730"/>
                </a:cubicBezTo>
                <a:cubicBezTo>
                  <a:pt x="1156891" y="313730"/>
                  <a:pt x="1155601" y="313531"/>
                  <a:pt x="1154311" y="313134"/>
                </a:cubicBezTo>
                <a:cubicBezTo>
                  <a:pt x="1151533" y="312241"/>
                  <a:pt x="1149598" y="310406"/>
                  <a:pt x="1148507" y="307628"/>
                </a:cubicBezTo>
                <a:cubicBezTo>
                  <a:pt x="1148011" y="306437"/>
                  <a:pt x="1147763" y="305246"/>
                  <a:pt x="1147763" y="304056"/>
                </a:cubicBezTo>
                <a:cubicBezTo>
                  <a:pt x="1147763" y="302567"/>
                  <a:pt x="1148110" y="301129"/>
                  <a:pt x="1148805" y="299740"/>
                </a:cubicBezTo>
                <a:cubicBezTo>
                  <a:pt x="1152575" y="291703"/>
                  <a:pt x="1156420" y="282252"/>
                  <a:pt x="1160339" y="271388"/>
                </a:cubicBezTo>
                <a:cubicBezTo>
                  <a:pt x="1164258" y="260523"/>
                  <a:pt x="1167408" y="250626"/>
                  <a:pt x="1169789" y="241697"/>
                </a:cubicBezTo>
                <a:cubicBezTo>
                  <a:pt x="1171575" y="234751"/>
                  <a:pt x="1172518" y="230981"/>
                  <a:pt x="1172617" y="230386"/>
                </a:cubicBezTo>
                <a:cubicBezTo>
                  <a:pt x="1172716" y="230088"/>
                  <a:pt x="1172642" y="229790"/>
                  <a:pt x="1172394" y="229493"/>
                </a:cubicBezTo>
                <a:cubicBezTo>
                  <a:pt x="1172146" y="229195"/>
                  <a:pt x="1171823" y="229046"/>
                  <a:pt x="1171426" y="229046"/>
                </a:cubicBezTo>
                <a:cubicBezTo>
                  <a:pt x="1167755" y="229245"/>
                  <a:pt x="1164977" y="229344"/>
                  <a:pt x="1163092" y="229344"/>
                </a:cubicBezTo>
                <a:cubicBezTo>
                  <a:pt x="1160116" y="229344"/>
                  <a:pt x="1157139" y="229294"/>
                  <a:pt x="1154162" y="229195"/>
                </a:cubicBezTo>
                <a:cubicBezTo>
                  <a:pt x="1151484" y="229096"/>
                  <a:pt x="1149201" y="228054"/>
                  <a:pt x="1147316" y="226070"/>
                </a:cubicBezTo>
                <a:cubicBezTo>
                  <a:pt x="1145431" y="224185"/>
                  <a:pt x="1144489" y="221853"/>
                  <a:pt x="1144489" y="219075"/>
                </a:cubicBezTo>
                <a:cubicBezTo>
                  <a:pt x="1144489" y="216694"/>
                  <a:pt x="1145382" y="214709"/>
                  <a:pt x="1147168" y="213122"/>
                </a:cubicBezTo>
                <a:cubicBezTo>
                  <a:pt x="1148854" y="211534"/>
                  <a:pt x="1150789" y="210740"/>
                  <a:pt x="1152972" y="210740"/>
                </a:cubicBezTo>
                <a:cubicBezTo>
                  <a:pt x="1153170" y="210740"/>
                  <a:pt x="1153369" y="210740"/>
                  <a:pt x="1153567" y="210740"/>
                </a:cubicBezTo>
                <a:cubicBezTo>
                  <a:pt x="1156345" y="210939"/>
                  <a:pt x="1159619" y="211038"/>
                  <a:pt x="1163390" y="211038"/>
                </a:cubicBezTo>
                <a:cubicBezTo>
                  <a:pt x="1167259" y="211038"/>
                  <a:pt x="1171228" y="210889"/>
                  <a:pt x="1175296" y="210592"/>
                </a:cubicBezTo>
                <a:cubicBezTo>
                  <a:pt x="1176288" y="210592"/>
                  <a:pt x="1176883" y="210096"/>
                  <a:pt x="1177082" y="209103"/>
                </a:cubicBezTo>
                <a:cubicBezTo>
                  <a:pt x="1177479" y="206821"/>
                  <a:pt x="1177826" y="204440"/>
                  <a:pt x="1178124" y="201960"/>
                </a:cubicBezTo>
                <a:cubicBezTo>
                  <a:pt x="1178322" y="200769"/>
                  <a:pt x="1178471" y="199479"/>
                  <a:pt x="1178570" y="198090"/>
                </a:cubicBezTo>
                <a:cubicBezTo>
                  <a:pt x="1178868" y="195014"/>
                  <a:pt x="1180108" y="192435"/>
                  <a:pt x="1182291" y="190351"/>
                </a:cubicBezTo>
                <a:cubicBezTo>
                  <a:pt x="1184375" y="188466"/>
                  <a:pt x="1186706" y="187523"/>
                  <a:pt x="1189286" y="187523"/>
                </a:cubicBezTo>
                <a:close/>
                <a:moveTo>
                  <a:pt x="1265486" y="187374"/>
                </a:moveTo>
                <a:cubicBezTo>
                  <a:pt x="1266280" y="187374"/>
                  <a:pt x="1267073" y="187474"/>
                  <a:pt x="1267867" y="187672"/>
                </a:cubicBezTo>
                <a:cubicBezTo>
                  <a:pt x="1269653" y="188267"/>
                  <a:pt x="1271042" y="189359"/>
                  <a:pt x="1272034" y="190946"/>
                </a:cubicBezTo>
                <a:cubicBezTo>
                  <a:pt x="1274019" y="194022"/>
                  <a:pt x="1275904" y="197197"/>
                  <a:pt x="1277690" y="200471"/>
                </a:cubicBezTo>
                <a:cubicBezTo>
                  <a:pt x="1278285" y="201364"/>
                  <a:pt x="1278583" y="202307"/>
                  <a:pt x="1278583" y="203299"/>
                </a:cubicBezTo>
                <a:cubicBezTo>
                  <a:pt x="1278583" y="203994"/>
                  <a:pt x="1278434" y="204639"/>
                  <a:pt x="1278136" y="205234"/>
                </a:cubicBezTo>
                <a:cubicBezTo>
                  <a:pt x="1277541" y="206921"/>
                  <a:pt x="1276449" y="208111"/>
                  <a:pt x="1274862" y="208806"/>
                </a:cubicBezTo>
                <a:cubicBezTo>
                  <a:pt x="1273969" y="209203"/>
                  <a:pt x="1273026" y="209401"/>
                  <a:pt x="1272034" y="209401"/>
                </a:cubicBezTo>
                <a:cubicBezTo>
                  <a:pt x="1271240" y="209401"/>
                  <a:pt x="1270447" y="209252"/>
                  <a:pt x="1269653" y="208955"/>
                </a:cubicBezTo>
                <a:cubicBezTo>
                  <a:pt x="1267966" y="208359"/>
                  <a:pt x="1266676" y="207268"/>
                  <a:pt x="1265784" y="205680"/>
                </a:cubicBezTo>
                <a:cubicBezTo>
                  <a:pt x="1263799" y="202009"/>
                  <a:pt x="1261914" y="198735"/>
                  <a:pt x="1260128" y="195858"/>
                </a:cubicBezTo>
                <a:cubicBezTo>
                  <a:pt x="1259533" y="194865"/>
                  <a:pt x="1259235" y="193873"/>
                  <a:pt x="1259235" y="192881"/>
                </a:cubicBezTo>
                <a:cubicBezTo>
                  <a:pt x="1259235" y="192385"/>
                  <a:pt x="1259285" y="191839"/>
                  <a:pt x="1259384" y="191244"/>
                </a:cubicBezTo>
                <a:cubicBezTo>
                  <a:pt x="1259880" y="189656"/>
                  <a:pt x="1260922" y="188565"/>
                  <a:pt x="1262509" y="187970"/>
                </a:cubicBezTo>
                <a:cubicBezTo>
                  <a:pt x="1263501" y="187573"/>
                  <a:pt x="1264494" y="187374"/>
                  <a:pt x="1265486" y="187374"/>
                </a:cubicBezTo>
                <a:close/>
                <a:moveTo>
                  <a:pt x="568970" y="187374"/>
                </a:moveTo>
                <a:cubicBezTo>
                  <a:pt x="569070" y="187374"/>
                  <a:pt x="569119" y="187374"/>
                  <a:pt x="569119" y="187374"/>
                </a:cubicBezTo>
                <a:cubicBezTo>
                  <a:pt x="572294" y="187374"/>
                  <a:pt x="574923" y="188615"/>
                  <a:pt x="577007" y="191095"/>
                </a:cubicBezTo>
                <a:cubicBezTo>
                  <a:pt x="578892" y="193278"/>
                  <a:pt x="579835" y="195758"/>
                  <a:pt x="579835" y="198537"/>
                </a:cubicBezTo>
                <a:cubicBezTo>
                  <a:pt x="579835" y="198834"/>
                  <a:pt x="579835" y="199181"/>
                  <a:pt x="579835" y="199578"/>
                </a:cubicBezTo>
                <a:cubicBezTo>
                  <a:pt x="579537" y="202456"/>
                  <a:pt x="579388" y="205135"/>
                  <a:pt x="579388" y="207615"/>
                </a:cubicBezTo>
                <a:cubicBezTo>
                  <a:pt x="578098" y="233511"/>
                  <a:pt x="577453" y="256431"/>
                  <a:pt x="577453" y="276374"/>
                </a:cubicBezTo>
                <a:cubicBezTo>
                  <a:pt x="577453" y="289768"/>
                  <a:pt x="584399" y="296465"/>
                  <a:pt x="598289" y="296465"/>
                </a:cubicBezTo>
                <a:cubicBezTo>
                  <a:pt x="616049" y="296465"/>
                  <a:pt x="631081" y="289123"/>
                  <a:pt x="643384" y="274439"/>
                </a:cubicBezTo>
                <a:cubicBezTo>
                  <a:pt x="645170" y="272355"/>
                  <a:pt x="647403" y="271264"/>
                  <a:pt x="650082" y="271165"/>
                </a:cubicBezTo>
                <a:cubicBezTo>
                  <a:pt x="650181" y="271165"/>
                  <a:pt x="650280" y="271165"/>
                  <a:pt x="650379" y="271165"/>
                </a:cubicBezTo>
                <a:cubicBezTo>
                  <a:pt x="652959" y="271165"/>
                  <a:pt x="655092" y="272157"/>
                  <a:pt x="656779" y="274141"/>
                </a:cubicBezTo>
                <a:cubicBezTo>
                  <a:pt x="658862" y="276820"/>
                  <a:pt x="659904" y="279797"/>
                  <a:pt x="659904" y="283071"/>
                </a:cubicBezTo>
                <a:cubicBezTo>
                  <a:pt x="659904" y="286147"/>
                  <a:pt x="658862" y="288826"/>
                  <a:pt x="656779" y="291108"/>
                </a:cubicBezTo>
                <a:cubicBezTo>
                  <a:pt x="650131" y="298549"/>
                  <a:pt x="641896" y="304725"/>
                  <a:pt x="632073" y="309637"/>
                </a:cubicBezTo>
                <a:cubicBezTo>
                  <a:pt x="622251" y="314548"/>
                  <a:pt x="610940" y="317004"/>
                  <a:pt x="598141" y="317004"/>
                </a:cubicBezTo>
                <a:cubicBezTo>
                  <a:pt x="585242" y="317004"/>
                  <a:pt x="575221" y="314027"/>
                  <a:pt x="568077" y="308074"/>
                </a:cubicBezTo>
                <a:cubicBezTo>
                  <a:pt x="560934" y="302121"/>
                  <a:pt x="557362" y="292943"/>
                  <a:pt x="557362" y="280541"/>
                </a:cubicBezTo>
                <a:cubicBezTo>
                  <a:pt x="557362" y="273099"/>
                  <a:pt x="557610" y="260027"/>
                  <a:pt x="558106" y="241325"/>
                </a:cubicBezTo>
                <a:cubicBezTo>
                  <a:pt x="558602" y="222622"/>
                  <a:pt x="558850" y="211385"/>
                  <a:pt x="558850" y="207615"/>
                </a:cubicBezTo>
                <a:cubicBezTo>
                  <a:pt x="558850" y="204738"/>
                  <a:pt x="558751" y="201960"/>
                  <a:pt x="558552" y="199281"/>
                </a:cubicBezTo>
                <a:cubicBezTo>
                  <a:pt x="558552" y="198983"/>
                  <a:pt x="558552" y="198685"/>
                  <a:pt x="558552" y="198388"/>
                </a:cubicBezTo>
                <a:cubicBezTo>
                  <a:pt x="558552" y="195510"/>
                  <a:pt x="559495" y="193030"/>
                  <a:pt x="561380" y="190946"/>
                </a:cubicBezTo>
                <a:cubicBezTo>
                  <a:pt x="563364" y="188565"/>
                  <a:pt x="565895" y="187374"/>
                  <a:pt x="568970" y="187374"/>
                </a:cubicBezTo>
                <a:close/>
                <a:moveTo>
                  <a:pt x="1367284" y="185589"/>
                </a:moveTo>
                <a:cubicBezTo>
                  <a:pt x="1369368" y="185589"/>
                  <a:pt x="1371402" y="186134"/>
                  <a:pt x="1373386" y="187226"/>
                </a:cubicBezTo>
                <a:cubicBezTo>
                  <a:pt x="1376065" y="188813"/>
                  <a:pt x="1377950" y="191046"/>
                  <a:pt x="1379042" y="193923"/>
                </a:cubicBezTo>
                <a:cubicBezTo>
                  <a:pt x="1380331" y="197197"/>
                  <a:pt x="1381919" y="201017"/>
                  <a:pt x="1383804" y="205383"/>
                </a:cubicBezTo>
                <a:cubicBezTo>
                  <a:pt x="1384102" y="206276"/>
                  <a:pt x="1384747" y="206623"/>
                  <a:pt x="1385739" y="206424"/>
                </a:cubicBezTo>
                <a:cubicBezTo>
                  <a:pt x="1392287" y="205135"/>
                  <a:pt x="1398588" y="203646"/>
                  <a:pt x="1404640" y="201960"/>
                </a:cubicBezTo>
                <a:cubicBezTo>
                  <a:pt x="1405533" y="201761"/>
                  <a:pt x="1406376" y="201662"/>
                  <a:pt x="1407170" y="201662"/>
                </a:cubicBezTo>
                <a:cubicBezTo>
                  <a:pt x="1408758" y="201662"/>
                  <a:pt x="1410246" y="202059"/>
                  <a:pt x="1411635" y="202853"/>
                </a:cubicBezTo>
                <a:cubicBezTo>
                  <a:pt x="1413818" y="204242"/>
                  <a:pt x="1415157" y="206176"/>
                  <a:pt x="1415653" y="208657"/>
                </a:cubicBezTo>
                <a:cubicBezTo>
                  <a:pt x="1415753" y="209351"/>
                  <a:pt x="1415802" y="209996"/>
                  <a:pt x="1415802" y="210592"/>
                </a:cubicBezTo>
                <a:cubicBezTo>
                  <a:pt x="1415802" y="212576"/>
                  <a:pt x="1415257" y="214412"/>
                  <a:pt x="1414165" y="216098"/>
                </a:cubicBezTo>
                <a:cubicBezTo>
                  <a:pt x="1412677" y="218480"/>
                  <a:pt x="1410643" y="219968"/>
                  <a:pt x="1408063" y="220563"/>
                </a:cubicBezTo>
                <a:cubicBezTo>
                  <a:pt x="1403201" y="221853"/>
                  <a:pt x="1398241" y="222994"/>
                  <a:pt x="1393180" y="223986"/>
                </a:cubicBezTo>
                <a:cubicBezTo>
                  <a:pt x="1392883" y="224085"/>
                  <a:pt x="1392635" y="224284"/>
                  <a:pt x="1392436" y="224581"/>
                </a:cubicBezTo>
                <a:cubicBezTo>
                  <a:pt x="1392238" y="224879"/>
                  <a:pt x="1392238" y="225226"/>
                  <a:pt x="1392436" y="225623"/>
                </a:cubicBezTo>
                <a:cubicBezTo>
                  <a:pt x="1397496" y="236339"/>
                  <a:pt x="1402557" y="246459"/>
                  <a:pt x="1407617" y="255984"/>
                </a:cubicBezTo>
                <a:cubicBezTo>
                  <a:pt x="1408410" y="257572"/>
                  <a:pt x="1408807" y="259258"/>
                  <a:pt x="1408807" y="261044"/>
                </a:cubicBezTo>
                <a:cubicBezTo>
                  <a:pt x="1408807" y="261540"/>
                  <a:pt x="1408807" y="262037"/>
                  <a:pt x="1408807" y="262533"/>
                </a:cubicBezTo>
                <a:cubicBezTo>
                  <a:pt x="1408510" y="264815"/>
                  <a:pt x="1407567" y="266799"/>
                  <a:pt x="1405980" y="268486"/>
                </a:cubicBezTo>
                <a:cubicBezTo>
                  <a:pt x="1403102" y="271562"/>
                  <a:pt x="1399729" y="273099"/>
                  <a:pt x="1395859" y="273099"/>
                </a:cubicBezTo>
                <a:cubicBezTo>
                  <a:pt x="1394966" y="273099"/>
                  <a:pt x="1393974" y="273000"/>
                  <a:pt x="1392883" y="272802"/>
                </a:cubicBezTo>
                <a:cubicBezTo>
                  <a:pt x="1386731" y="271710"/>
                  <a:pt x="1380480" y="270718"/>
                  <a:pt x="1374130" y="269825"/>
                </a:cubicBezTo>
                <a:cubicBezTo>
                  <a:pt x="1371948" y="269528"/>
                  <a:pt x="1370162" y="268535"/>
                  <a:pt x="1368773" y="266849"/>
                </a:cubicBezTo>
                <a:cubicBezTo>
                  <a:pt x="1367681" y="265360"/>
                  <a:pt x="1367135" y="263723"/>
                  <a:pt x="1367135" y="261937"/>
                </a:cubicBezTo>
                <a:cubicBezTo>
                  <a:pt x="1367135" y="261640"/>
                  <a:pt x="1367135" y="261342"/>
                  <a:pt x="1367135" y="261044"/>
                </a:cubicBezTo>
                <a:cubicBezTo>
                  <a:pt x="1367433" y="258862"/>
                  <a:pt x="1368376" y="257076"/>
                  <a:pt x="1369963" y="255687"/>
                </a:cubicBezTo>
                <a:cubicBezTo>
                  <a:pt x="1371451" y="254496"/>
                  <a:pt x="1373089" y="253901"/>
                  <a:pt x="1374875" y="253901"/>
                </a:cubicBezTo>
                <a:cubicBezTo>
                  <a:pt x="1375172" y="253901"/>
                  <a:pt x="1375470" y="253950"/>
                  <a:pt x="1375768" y="254049"/>
                </a:cubicBezTo>
                <a:cubicBezTo>
                  <a:pt x="1379637" y="254347"/>
                  <a:pt x="1382514" y="254595"/>
                  <a:pt x="1384400" y="254794"/>
                </a:cubicBezTo>
                <a:cubicBezTo>
                  <a:pt x="1384697" y="254794"/>
                  <a:pt x="1384945" y="254670"/>
                  <a:pt x="1385144" y="254422"/>
                </a:cubicBezTo>
                <a:cubicBezTo>
                  <a:pt x="1385342" y="254173"/>
                  <a:pt x="1385342" y="253901"/>
                  <a:pt x="1385144" y="253603"/>
                </a:cubicBezTo>
                <a:cubicBezTo>
                  <a:pt x="1377504" y="237728"/>
                  <a:pt x="1373535" y="229394"/>
                  <a:pt x="1373237" y="228600"/>
                </a:cubicBezTo>
                <a:cubicBezTo>
                  <a:pt x="1372841" y="227707"/>
                  <a:pt x="1372146" y="227310"/>
                  <a:pt x="1371154" y="227409"/>
                </a:cubicBezTo>
                <a:cubicBezTo>
                  <a:pt x="1362323" y="228302"/>
                  <a:pt x="1352898" y="228749"/>
                  <a:pt x="1342876" y="228749"/>
                </a:cubicBezTo>
                <a:cubicBezTo>
                  <a:pt x="1335137" y="228749"/>
                  <a:pt x="1327101" y="228501"/>
                  <a:pt x="1318766" y="228005"/>
                </a:cubicBezTo>
                <a:cubicBezTo>
                  <a:pt x="1315988" y="227806"/>
                  <a:pt x="1313656" y="226715"/>
                  <a:pt x="1311771" y="224730"/>
                </a:cubicBezTo>
                <a:cubicBezTo>
                  <a:pt x="1309688" y="222647"/>
                  <a:pt x="1308646" y="220166"/>
                  <a:pt x="1308646" y="217289"/>
                </a:cubicBezTo>
                <a:cubicBezTo>
                  <a:pt x="1308646" y="214908"/>
                  <a:pt x="1309589" y="212874"/>
                  <a:pt x="1311474" y="211187"/>
                </a:cubicBezTo>
                <a:cubicBezTo>
                  <a:pt x="1313061" y="209699"/>
                  <a:pt x="1314946" y="208955"/>
                  <a:pt x="1317129" y="208955"/>
                </a:cubicBezTo>
                <a:cubicBezTo>
                  <a:pt x="1317427" y="208955"/>
                  <a:pt x="1317725" y="209004"/>
                  <a:pt x="1318022" y="209103"/>
                </a:cubicBezTo>
                <a:cubicBezTo>
                  <a:pt x="1327349" y="209996"/>
                  <a:pt x="1336278" y="210443"/>
                  <a:pt x="1344811" y="210443"/>
                </a:cubicBezTo>
                <a:cubicBezTo>
                  <a:pt x="1351161" y="210443"/>
                  <a:pt x="1357313" y="210145"/>
                  <a:pt x="1363266" y="209550"/>
                </a:cubicBezTo>
                <a:cubicBezTo>
                  <a:pt x="1363663" y="209550"/>
                  <a:pt x="1363936" y="209401"/>
                  <a:pt x="1364084" y="209103"/>
                </a:cubicBezTo>
                <a:cubicBezTo>
                  <a:pt x="1364233" y="208806"/>
                  <a:pt x="1364258" y="208458"/>
                  <a:pt x="1364159" y="208062"/>
                </a:cubicBezTo>
                <a:cubicBezTo>
                  <a:pt x="1363266" y="206276"/>
                  <a:pt x="1362423" y="204341"/>
                  <a:pt x="1361629" y="202257"/>
                </a:cubicBezTo>
                <a:cubicBezTo>
                  <a:pt x="1360736" y="200273"/>
                  <a:pt x="1359992" y="198636"/>
                  <a:pt x="1359396" y="197346"/>
                </a:cubicBezTo>
                <a:cubicBezTo>
                  <a:pt x="1358702" y="196155"/>
                  <a:pt x="1358355" y="194915"/>
                  <a:pt x="1358355" y="193625"/>
                </a:cubicBezTo>
                <a:cubicBezTo>
                  <a:pt x="1358355" y="192534"/>
                  <a:pt x="1358652" y="191393"/>
                  <a:pt x="1359248" y="190202"/>
                </a:cubicBezTo>
                <a:cubicBezTo>
                  <a:pt x="1360339" y="187722"/>
                  <a:pt x="1362174" y="186233"/>
                  <a:pt x="1364754" y="185737"/>
                </a:cubicBezTo>
                <a:cubicBezTo>
                  <a:pt x="1365647" y="185638"/>
                  <a:pt x="1366490" y="185589"/>
                  <a:pt x="1367284" y="185589"/>
                </a:cubicBezTo>
                <a:close/>
                <a:moveTo>
                  <a:pt x="747117" y="185291"/>
                </a:moveTo>
                <a:lnTo>
                  <a:pt x="767507" y="185291"/>
                </a:lnTo>
                <a:cubicBezTo>
                  <a:pt x="771178" y="185291"/>
                  <a:pt x="774328" y="186531"/>
                  <a:pt x="776958" y="189012"/>
                </a:cubicBezTo>
                <a:cubicBezTo>
                  <a:pt x="779587" y="191492"/>
                  <a:pt x="781100" y="194568"/>
                  <a:pt x="781497" y="198239"/>
                </a:cubicBezTo>
                <a:cubicBezTo>
                  <a:pt x="783084" y="216396"/>
                  <a:pt x="786483" y="231998"/>
                  <a:pt x="791691" y="245045"/>
                </a:cubicBezTo>
                <a:cubicBezTo>
                  <a:pt x="796900" y="258093"/>
                  <a:pt x="804714" y="268337"/>
                  <a:pt x="815132" y="275778"/>
                </a:cubicBezTo>
                <a:cubicBezTo>
                  <a:pt x="817017" y="277167"/>
                  <a:pt x="818059" y="279053"/>
                  <a:pt x="818257" y="281434"/>
                </a:cubicBezTo>
                <a:cubicBezTo>
                  <a:pt x="818357" y="281731"/>
                  <a:pt x="818406" y="281980"/>
                  <a:pt x="818406" y="282178"/>
                </a:cubicBezTo>
                <a:cubicBezTo>
                  <a:pt x="818406" y="284262"/>
                  <a:pt x="817662" y="285998"/>
                  <a:pt x="816174" y="287387"/>
                </a:cubicBezTo>
                <a:cubicBezTo>
                  <a:pt x="813991" y="289471"/>
                  <a:pt x="811560" y="290711"/>
                  <a:pt x="808881" y="291108"/>
                </a:cubicBezTo>
                <a:cubicBezTo>
                  <a:pt x="808385" y="291207"/>
                  <a:pt x="807889" y="291256"/>
                  <a:pt x="807393" y="291256"/>
                </a:cubicBezTo>
                <a:cubicBezTo>
                  <a:pt x="805210" y="291256"/>
                  <a:pt x="803176" y="290562"/>
                  <a:pt x="801291" y="289173"/>
                </a:cubicBezTo>
                <a:cubicBezTo>
                  <a:pt x="788789" y="279251"/>
                  <a:pt x="779463" y="264964"/>
                  <a:pt x="773311" y="246310"/>
                </a:cubicBezTo>
                <a:cubicBezTo>
                  <a:pt x="773212" y="246013"/>
                  <a:pt x="773063" y="245864"/>
                  <a:pt x="772865" y="245864"/>
                </a:cubicBezTo>
                <a:cubicBezTo>
                  <a:pt x="772666" y="245864"/>
                  <a:pt x="772518" y="245963"/>
                  <a:pt x="772418" y="246162"/>
                </a:cubicBezTo>
                <a:cubicBezTo>
                  <a:pt x="765969" y="264120"/>
                  <a:pt x="756742" y="278358"/>
                  <a:pt x="744736" y="288875"/>
                </a:cubicBezTo>
                <a:cubicBezTo>
                  <a:pt x="742950" y="290463"/>
                  <a:pt x="740916" y="291256"/>
                  <a:pt x="738634" y="291256"/>
                </a:cubicBezTo>
                <a:cubicBezTo>
                  <a:pt x="738237" y="291256"/>
                  <a:pt x="737890" y="291207"/>
                  <a:pt x="737592" y="291108"/>
                </a:cubicBezTo>
                <a:cubicBezTo>
                  <a:pt x="734814" y="290909"/>
                  <a:pt x="732433" y="289818"/>
                  <a:pt x="730449" y="287833"/>
                </a:cubicBezTo>
                <a:cubicBezTo>
                  <a:pt x="728861" y="286246"/>
                  <a:pt x="728067" y="284361"/>
                  <a:pt x="728067" y="282178"/>
                </a:cubicBezTo>
                <a:cubicBezTo>
                  <a:pt x="728067" y="279499"/>
                  <a:pt x="729060" y="277316"/>
                  <a:pt x="731044" y="275630"/>
                </a:cubicBezTo>
                <a:cubicBezTo>
                  <a:pt x="745530" y="263922"/>
                  <a:pt x="755154" y="246062"/>
                  <a:pt x="759917" y="222051"/>
                </a:cubicBezTo>
                <a:cubicBezTo>
                  <a:pt x="760214" y="220563"/>
                  <a:pt x="760958" y="219397"/>
                  <a:pt x="762149" y="218554"/>
                </a:cubicBezTo>
                <a:cubicBezTo>
                  <a:pt x="763340" y="217711"/>
                  <a:pt x="764679" y="217388"/>
                  <a:pt x="766167" y="217587"/>
                </a:cubicBezTo>
                <a:cubicBezTo>
                  <a:pt x="766366" y="217587"/>
                  <a:pt x="766515" y="217537"/>
                  <a:pt x="766614" y="217438"/>
                </a:cubicBezTo>
                <a:cubicBezTo>
                  <a:pt x="766713" y="217339"/>
                  <a:pt x="766763" y="217239"/>
                  <a:pt x="766763" y="217140"/>
                </a:cubicBezTo>
                <a:cubicBezTo>
                  <a:pt x="766068" y="211683"/>
                  <a:pt x="765572" y="207218"/>
                  <a:pt x="765274" y="203746"/>
                </a:cubicBezTo>
                <a:cubicBezTo>
                  <a:pt x="765175" y="202753"/>
                  <a:pt x="764630" y="202257"/>
                  <a:pt x="763637" y="202257"/>
                </a:cubicBezTo>
                <a:lnTo>
                  <a:pt x="747117" y="202257"/>
                </a:lnTo>
                <a:cubicBezTo>
                  <a:pt x="744736" y="202257"/>
                  <a:pt x="742727" y="201439"/>
                  <a:pt x="741090" y="199802"/>
                </a:cubicBezTo>
                <a:cubicBezTo>
                  <a:pt x="739453" y="198164"/>
                  <a:pt x="738634" y="196155"/>
                  <a:pt x="738634" y="193774"/>
                </a:cubicBezTo>
                <a:cubicBezTo>
                  <a:pt x="738634" y="191393"/>
                  <a:pt x="739453" y="189384"/>
                  <a:pt x="741090" y="187747"/>
                </a:cubicBezTo>
                <a:cubicBezTo>
                  <a:pt x="742727" y="186109"/>
                  <a:pt x="744736" y="185291"/>
                  <a:pt x="747117" y="185291"/>
                </a:cubicBezTo>
                <a:close/>
                <a:moveTo>
                  <a:pt x="697707" y="185291"/>
                </a:moveTo>
                <a:cubicBezTo>
                  <a:pt x="697806" y="185291"/>
                  <a:pt x="697905" y="185291"/>
                  <a:pt x="698004" y="185291"/>
                </a:cubicBezTo>
                <a:cubicBezTo>
                  <a:pt x="700385" y="185291"/>
                  <a:pt x="702568" y="186035"/>
                  <a:pt x="704553" y="187523"/>
                </a:cubicBezTo>
                <a:cubicBezTo>
                  <a:pt x="709216" y="191194"/>
                  <a:pt x="713333" y="194816"/>
                  <a:pt x="716905" y="198388"/>
                </a:cubicBezTo>
                <a:cubicBezTo>
                  <a:pt x="718493" y="199975"/>
                  <a:pt x="719287" y="201910"/>
                  <a:pt x="719287" y="204192"/>
                </a:cubicBezTo>
                <a:cubicBezTo>
                  <a:pt x="719287" y="204390"/>
                  <a:pt x="719287" y="204639"/>
                  <a:pt x="719287" y="204936"/>
                </a:cubicBezTo>
                <a:cubicBezTo>
                  <a:pt x="719088" y="207516"/>
                  <a:pt x="717947" y="209649"/>
                  <a:pt x="715864" y="211336"/>
                </a:cubicBezTo>
                <a:cubicBezTo>
                  <a:pt x="714177" y="212725"/>
                  <a:pt x="712341" y="213419"/>
                  <a:pt x="710357" y="213419"/>
                </a:cubicBezTo>
                <a:cubicBezTo>
                  <a:pt x="709960" y="213419"/>
                  <a:pt x="709563" y="213419"/>
                  <a:pt x="709166" y="213419"/>
                </a:cubicBezTo>
                <a:cubicBezTo>
                  <a:pt x="706686" y="213122"/>
                  <a:pt x="704602" y="212030"/>
                  <a:pt x="702916" y="210145"/>
                </a:cubicBezTo>
                <a:cubicBezTo>
                  <a:pt x="699542" y="206375"/>
                  <a:pt x="695573" y="202555"/>
                  <a:pt x="691009" y="198685"/>
                </a:cubicBezTo>
                <a:cubicBezTo>
                  <a:pt x="689223" y="197296"/>
                  <a:pt x="688330" y="195461"/>
                  <a:pt x="688330" y="193179"/>
                </a:cubicBezTo>
                <a:cubicBezTo>
                  <a:pt x="688330" y="190996"/>
                  <a:pt x="689174" y="189210"/>
                  <a:pt x="690860" y="187821"/>
                </a:cubicBezTo>
                <a:cubicBezTo>
                  <a:pt x="692845" y="186233"/>
                  <a:pt x="695127" y="185390"/>
                  <a:pt x="697707" y="185291"/>
                </a:cubicBezTo>
                <a:close/>
                <a:moveTo>
                  <a:pt x="275779" y="184696"/>
                </a:moveTo>
                <a:cubicBezTo>
                  <a:pt x="278557" y="184696"/>
                  <a:pt x="280889" y="185688"/>
                  <a:pt x="282774" y="187672"/>
                </a:cubicBezTo>
                <a:cubicBezTo>
                  <a:pt x="284361" y="189557"/>
                  <a:pt x="285155" y="191690"/>
                  <a:pt x="285155" y="194072"/>
                </a:cubicBezTo>
                <a:cubicBezTo>
                  <a:pt x="285155" y="194369"/>
                  <a:pt x="285155" y="194667"/>
                  <a:pt x="285155" y="194965"/>
                </a:cubicBezTo>
                <a:cubicBezTo>
                  <a:pt x="285056" y="196056"/>
                  <a:pt x="284956" y="196999"/>
                  <a:pt x="284857" y="197792"/>
                </a:cubicBezTo>
                <a:cubicBezTo>
                  <a:pt x="284758" y="200372"/>
                  <a:pt x="284659" y="203448"/>
                  <a:pt x="284560" y="207020"/>
                </a:cubicBezTo>
                <a:cubicBezTo>
                  <a:pt x="284461" y="207417"/>
                  <a:pt x="284560" y="207764"/>
                  <a:pt x="284857" y="208062"/>
                </a:cubicBezTo>
                <a:cubicBezTo>
                  <a:pt x="285155" y="208359"/>
                  <a:pt x="285502" y="208458"/>
                  <a:pt x="285899" y="208359"/>
                </a:cubicBezTo>
                <a:cubicBezTo>
                  <a:pt x="291952" y="207466"/>
                  <a:pt x="297657" y="206424"/>
                  <a:pt x="303014" y="205234"/>
                </a:cubicBezTo>
                <a:cubicBezTo>
                  <a:pt x="303610" y="205135"/>
                  <a:pt x="304205" y="205085"/>
                  <a:pt x="304800" y="205085"/>
                </a:cubicBezTo>
                <a:cubicBezTo>
                  <a:pt x="306487" y="205085"/>
                  <a:pt x="308025" y="205581"/>
                  <a:pt x="309414" y="206573"/>
                </a:cubicBezTo>
                <a:cubicBezTo>
                  <a:pt x="311398" y="208062"/>
                  <a:pt x="312391" y="210096"/>
                  <a:pt x="312391" y="212675"/>
                </a:cubicBezTo>
                <a:cubicBezTo>
                  <a:pt x="312391" y="215354"/>
                  <a:pt x="311597" y="217686"/>
                  <a:pt x="310009" y="219670"/>
                </a:cubicBezTo>
                <a:cubicBezTo>
                  <a:pt x="308223" y="221853"/>
                  <a:pt x="305991" y="223192"/>
                  <a:pt x="303312" y="223689"/>
                </a:cubicBezTo>
                <a:cubicBezTo>
                  <a:pt x="298153" y="224581"/>
                  <a:pt x="292150" y="225474"/>
                  <a:pt x="285304" y="226367"/>
                </a:cubicBezTo>
                <a:cubicBezTo>
                  <a:pt x="284312" y="226467"/>
                  <a:pt x="283815" y="227012"/>
                  <a:pt x="283815" y="228005"/>
                </a:cubicBezTo>
                <a:cubicBezTo>
                  <a:pt x="283716" y="230783"/>
                  <a:pt x="283667" y="234801"/>
                  <a:pt x="283667" y="240060"/>
                </a:cubicBezTo>
                <a:lnTo>
                  <a:pt x="283667" y="243929"/>
                </a:lnTo>
                <a:cubicBezTo>
                  <a:pt x="283667" y="244326"/>
                  <a:pt x="283815" y="244648"/>
                  <a:pt x="284113" y="244897"/>
                </a:cubicBezTo>
                <a:cubicBezTo>
                  <a:pt x="284411" y="245145"/>
                  <a:pt x="284758" y="245219"/>
                  <a:pt x="285155" y="245120"/>
                </a:cubicBezTo>
                <a:cubicBezTo>
                  <a:pt x="295077" y="242739"/>
                  <a:pt x="304255" y="241548"/>
                  <a:pt x="312688" y="241548"/>
                </a:cubicBezTo>
                <a:cubicBezTo>
                  <a:pt x="324594" y="241548"/>
                  <a:pt x="334467" y="244524"/>
                  <a:pt x="342305" y="250478"/>
                </a:cubicBezTo>
                <a:cubicBezTo>
                  <a:pt x="350143" y="256431"/>
                  <a:pt x="354062" y="264467"/>
                  <a:pt x="354062" y="274588"/>
                </a:cubicBezTo>
                <a:cubicBezTo>
                  <a:pt x="354062" y="283914"/>
                  <a:pt x="351408" y="291728"/>
                  <a:pt x="346100" y="298028"/>
                </a:cubicBezTo>
                <a:cubicBezTo>
                  <a:pt x="340792" y="304329"/>
                  <a:pt x="332383" y="308917"/>
                  <a:pt x="320874" y="311795"/>
                </a:cubicBezTo>
                <a:cubicBezTo>
                  <a:pt x="317897" y="312390"/>
                  <a:pt x="314722" y="312886"/>
                  <a:pt x="311349" y="313283"/>
                </a:cubicBezTo>
                <a:cubicBezTo>
                  <a:pt x="310753" y="313382"/>
                  <a:pt x="310208" y="313432"/>
                  <a:pt x="309712" y="313432"/>
                </a:cubicBezTo>
                <a:cubicBezTo>
                  <a:pt x="307330" y="313432"/>
                  <a:pt x="305098" y="312737"/>
                  <a:pt x="303014" y="311348"/>
                </a:cubicBezTo>
                <a:cubicBezTo>
                  <a:pt x="300435" y="309662"/>
                  <a:pt x="298599" y="307380"/>
                  <a:pt x="297508" y="304502"/>
                </a:cubicBezTo>
                <a:cubicBezTo>
                  <a:pt x="297210" y="303609"/>
                  <a:pt x="297061" y="302766"/>
                  <a:pt x="297061" y="301972"/>
                </a:cubicBezTo>
                <a:cubicBezTo>
                  <a:pt x="297061" y="300583"/>
                  <a:pt x="297508" y="299244"/>
                  <a:pt x="298401" y="297954"/>
                </a:cubicBezTo>
                <a:cubicBezTo>
                  <a:pt x="299790" y="295870"/>
                  <a:pt x="301774" y="294779"/>
                  <a:pt x="304354" y="294680"/>
                </a:cubicBezTo>
                <a:cubicBezTo>
                  <a:pt x="307529" y="294481"/>
                  <a:pt x="310307" y="294183"/>
                  <a:pt x="312688" y="293787"/>
                </a:cubicBezTo>
                <a:cubicBezTo>
                  <a:pt x="319137" y="292596"/>
                  <a:pt x="324396" y="290364"/>
                  <a:pt x="328464" y="287089"/>
                </a:cubicBezTo>
                <a:cubicBezTo>
                  <a:pt x="332532" y="283815"/>
                  <a:pt x="334566" y="279598"/>
                  <a:pt x="334566" y="274439"/>
                </a:cubicBezTo>
                <a:cubicBezTo>
                  <a:pt x="334566" y="269379"/>
                  <a:pt x="332532" y="265410"/>
                  <a:pt x="328464" y="262533"/>
                </a:cubicBezTo>
                <a:cubicBezTo>
                  <a:pt x="324396" y="259655"/>
                  <a:pt x="319038" y="258217"/>
                  <a:pt x="312391" y="258217"/>
                </a:cubicBezTo>
                <a:cubicBezTo>
                  <a:pt x="303758" y="258217"/>
                  <a:pt x="294779" y="259457"/>
                  <a:pt x="285453" y="261937"/>
                </a:cubicBezTo>
                <a:cubicBezTo>
                  <a:pt x="284461" y="262235"/>
                  <a:pt x="283964" y="262880"/>
                  <a:pt x="283964" y="263872"/>
                </a:cubicBezTo>
                <a:cubicBezTo>
                  <a:pt x="284064" y="266551"/>
                  <a:pt x="284188" y="270048"/>
                  <a:pt x="284336" y="274364"/>
                </a:cubicBezTo>
                <a:cubicBezTo>
                  <a:pt x="284485" y="278681"/>
                  <a:pt x="284584" y="282203"/>
                  <a:pt x="284634" y="284931"/>
                </a:cubicBezTo>
                <a:cubicBezTo>
                  <a:pt x="284684" y="287660"/>
                  <a:pt x="284708" y="289719"/>
                  <a:pt x="284708" y="291108"/>
                </a:cubicBezTo>
                <a:cubicBezTo>
                  <a:pt x="284708" y="299938"/>
                  <a:pt x="283295" y="306090"/>
                  <a:pt x="280467" y="309562"/>
                </a:cubicBezTo>
                <a:cubicBezTo>
                  <a:pt x="277639" y="313035"/>
                  <a:pt x="273546" y="314771"/>
                  <a:pt x="268189" y="314771"/>
                </a:cubicBezTo>
                <a:cubicBezTo>
                  <a:pt x="263128" y="314771"/>
                  <a:pt x="257870" y="313531"/>
                  <a:pt x="252413" y="311051"/>
                </a:cubicBezTo>
                <a:cubicBezTo>
                  <a:pt x="246956" y="308570"/>
                  <a:pt x="242268" y="305073"/>
                  <a:pt x="238348" y="300558"/>
                </a:cubicBezTo>
                <a:cubicBezTo>
                  <a:pt x="234429" y="296044"/>
                  <a:pt x="232470" y="291256"/>
                  <a:pt x="232470" y="286196"/>
                </a:cubicBezTo>
                <a:cubicBezTo>
                  <a:pt x="232470" y="279946"/>
                  <a:pt x="235546" y="273720"/>
                  <a:pt x="241697" y="267518"/>
                </a:cubicBezTo>
                <a:cubicBezTo>
                  <a:pt x="247849" y="261317"/>
                  <a:pt x="255588" y="256083"/>
                  <a:pt x="264914" y="251817"/>
                </a:cubicBezTo>
                <a:cubicBezTo>
                  <a:pt x="265807" y="251420"/>
                  <a:pt x="266254" y="250726"/>
                  <a:pt x="266254" y="249733"/>
                </a:cubicBezTo>
                <a:cubicBezTo>
                  <a:pt x="266155" y="247749"/>
                  <a:pt x="266105" y="244723"/>
                  <a:pt x="266105" y="240655"/>
                </a:cubicBezTo>
                <a:lnTo>
                  <a:pt x="266105" y="229493"/>
                </a:lnTo>
                <a:cubicBezTo>
                  <a:pt x="266105" y="229096"/>
                  <a:pt x="265956" y="228773"/>
                  <a:pt x="265658" y="228525"/>
                </a:cubicBezTo>
                <a:cubicBezTo>
                  <a:pt x="265361" y="228277"/>
                  <a:pt x="265014" y="228153"/>
                  <a:pt x="264617" y="228153"/>
                </a:cubicBezTo>
                <a:cubicBezTo>
                  <a:pt x="261739" y="228253"/>
                  <a:pt x="259557" y="228302"/>
                  <a:pt x="258068" y="228302"/>
                </a:cubicBezTo>
                <a:cubicBezTo>
                  <a:pt x="253603" y="228302"/>
                  <a:pt x="249635" y="228253"/>
                  <a:pt x="246162" y="228153"/>
                </a:cubicBezTo>
                <a:cubicBezTo>
                  <a:pt x="243582" y="228054"/>
                  <a:pt x="241400" y="227062"/>
                  <a:pt x="239614" y="225177"/>
                </a:cubicBezTo>
                <a:cubicBezTo>
                  <a:pt x="237828" y="223292"/>
                  <a:pt x="236935" y="221010"/>
                  <a:pt x="236935" y="218331"/>
                </a:cubicBezTo>
                <a:cubicBezTo>
                  <a:pt x="236935" y="215949"/>
                  <a:pt x="237778" y="213965"/>
                  <a:pt x="239465" y="212378"/>
                </a:cubicBezTo>
                <a:cubicBezTo>
                  <a:pt x="241151" y="210889"/>
                  <a:pt x="243086" y="210145"/>
                  <a:pt x="245269" y="210145"/>
                </a:cubicBezTo>
                <a:cubicBezTo>
                  <a:pt x="245467" y="210145"/>
                  <a:pt x="245666" y="210145"/>
                  <a:pt x="245864" y="210145"/>
                </a:cubicBezTo>
                <a:cubicBezTo>
                  <a:pt x="249436" y="210443"/>
                  <a:pt x="253355" y="210592"/>
                  <a:pt x="257622" y="210592"/>
                </a:cubicBezTo>
                <a:cubicBezTo>
                  <a:pt x="259308" y="210592"/>
                  <a:pt x="261690" y="210492"/>
                  <a:pt x="264765" y="210294"/>
                </a:cubicBezTo>
                <a:cubicBezTo>
                  <a:pt x="265758" y="210294"/>
                  <a:pt x="266303" y="209798"/>
                  <a:pt x="266403" y="208806"/>
                </a:cubicBezTo>
                <a:cubicBezTo>
                  <a:pt x="266403" y="205631"/>
                  <a:pt x="266403" y="202009"/>
                  <a:pt x="266403" y="197941"/>
                </a:cubicBezTo>
                <a:lnTo>
                  <a:pt x="266403" y="194369"/>
                </a:lnTo>
                <a:cubicBezTo>
                  <a:pt x="266403" y="191790"/>
                  <a:pt x="267246" y="189557"/>
                  <a:pt x="268933" y="187672"/>
                </a:cubicBezTo>
                <a:cubicBezTo>
                  <a:pt x="270719" y="185688"/>
                  <a:pt x="273001" y="184696"/>
                  <a:pt x="275779" y="184696"/>
                </a:cubicBezTo>
                <a:close/>
                <a:moveTo>
                  <a:pt x="447899" y="178742"/>
                </a:moveTo>
                <a:cubicBezTo>
                  <a:pt x="450528" y="178742"/>
                  <a:pt x="452760" y="179660"/>
                  <a:pt x="454596" y="181496"/>
                </a:cubicBezTo>
                <a:cubicBezTo>
                  <a:pt x="456431" y="183331"/>
                  <a:pt x="457349" y="185589"/>
                  <a:pt x="457349" y="188267"/>
                </a:cubicBezTo>
                <a:lnTo>
                  <a:pt x="457349" y="197644"/>
                </a:lnTo>
                <a:cubicBezTo>
                  <a:pt x="457349" y="198636"/>
                  <a:pt x="457845" y="199132"/>
                  <a:pt x="458837" y="199132"/>
                </a:cubicBezTo>
                <a:lnTo>
                  <a:pt x="497235" y="199132"/>
                </a:lnTo>
                <a:cubicBezTo>
                  <a:pt x="500807" y="199132"/>
                  <a:pt x="503858" y="200397"/>
                  <a:pt x="506388" y="202927"/>
                </a:cubicBezTo>
                <a:cubicBezTo>
                  <a:pt x="508918" y="205457"/>
                  <a:pt x="510183" y="208508"/>
                  <a:pt x="510183" y="212080"/>
                </a:cubicBezTo>
                <a:lnTo>
                  <a:pt x="510183" y="279946"/>
                </a:lnTo>
                <a:cubicBezTo>
                  <a:pt x="510183" y="282525"/>
                  <a:pt x="509265" y="284733"/>
                  <a:pt x="507430" y="286568"/>
                </a:cubicBezTo>
                <a:cubicBezTo>
                  <a:pt x="505594" y="288404"/>
                  <a:pt x="503337" y="289322"/>
                  <a:pt x="500658" y="289322"/>
                </a:cubicBezTo>
                <a:lnTo>
                  <a:pt x="497830" y="289322"/>
                </a:lnTo>
                <a:cubicBezTo>
                  <a:pt x="496044" y="289322"/>
                  <a:pt x="494507" y="288677"/>
                  <a:pt x="493217" y="287387"/>
                </a:cubicBezTo>
                <a:cubicBezTo>
                  <a:pt x="491927" y="286097"/>
                  <a:pt x="491282" y="284559"/>
                  <a:pt x="491282" y="282773"/>
                </a:cubicBezTo>
                <a:cubicBezTo>
                  <a:pt x="491282" y="282277"/>
                  <a:pt x="491034" y="282029"/>
                  <a:pt x="490538" y="282029"/>
                </a:cubicBezTo>
                <a:lnTo>
                  <a:pt x="458837" y="282029"/>
                </a:lnTo>
                <a:cubicBezTo>
                  <a:pt x="457845" y="282029"/>
                  <a:pt x="457349" y="282525"/>
                  <a:pt x="457349" y="283517"/>
                </a:cubicBezTo>
                <a:lnTo>
                  <a:pt x="457349" y="311497"/>
                </a:lnTo>
                <a:cubicBezTo>
                  <a:pt x="457349" y="314176"/>
                  <a:pt x="456431" y="316433"/>
                  <a:pt x="454596" y="318269"/>
                </a:cubicBezTo>
                <a:cubicBezTo>
                  <a:pt x="452760" y="320104"/>
                  <a:pt x="450528" y="321022"/>
                  <a:pt x="447899" y="321022"/>
                </a:cubicBezTo>
                <a:cubicBezTo>
                  <a:pt x="445269" y="321022"/>
                  <a:pt x="443012" y="320104"/>
                  <a:pt x="441127" y="318269"/>
                </a:cubicBezTo>
                <a:cubicBezTo>
                  <a:pt x="439242" y="316433"/>
                  <a:pt x="438299" y="314176"/>
                  <a:pt x="438299" y="311497"/>
                </a:cubicBezTo>
                <a:lnTo>
                  <a:pt x="438299" y="283517"/>
                </a:lnTo>
                <a:cubicBezTo>
                  <a:pt x="438299" y="282525"/>
                  <a:pt x="437803" y="282029"/>
                  <a:pt x="436811" y="282029"/>
                </a:cubicBezTo>
                <a:lnTo>
                  <a:pt x="406152" y="282029"/>
                </a:lnTo>
                <a:cubicBezTo>
                  <a:pt x="405557" y="282029"/>
                  <a:pt x="405259" y="282327"/>
                  <a:pt x="405259" y="282922"/>
                </a:cubicBezTo>
                <a:cubicBezTo>
                  <a:pt x="405259" y="284907"/>
                  <a:pt x="404565" y="286593"/>
                  <a:pt x="403176" y="287982"/>
                </a:cubicBezTo>
                <a:cubicBezTo>
                  <a:pt x="401787" y="289371"/>
                  <a:pt x="400100" y="290066"/>
                  <a:pt x="398116" y="290066"/>
                </a:cubicBezTo>
                <a:lnTo>
                  <a:pt x="396181" y="290066"/>
                </a:lnTo>
                <a:cubicBezTo>
                  <a:pt x="393700" y="290066"/>
                  <a:pt x="391567" y="289198"/>
                  <a:pt x="389781" y="287461"/>
                </a:cubicBezTo>
                <a:cubicBezTo>
                  <a:pt x="387995" y="285725"/>
                  <a:pt x="387102" y="283567"/>
                  <a:pt x="387102" y="280987"/>
                </a:cubicBezTo>
                <a:lnTo>
                  <a:pt x="387102" y="212080"/>
                </a:lnTo>
                <a:cubicBezTo>
                  <a:pt x="387102" y="208508"/>
                  <a:pt x="388367" y="205457"/>
                  <a:pt x="390897" y="202927"/>
                </a:cubicBezTo>
                <a:cubicBezTo>
                  <a:pt x="393428" y="200397"/>
                  <a:pt x="396478" y="199132"/>
                  <a:pt x="400050" y="199132"/>
                </a:cubicBezTo>
                <a:lnTo>
                  <a:pt x="436811" y="199132"/>
                </a:lnTo>
                <a:cubicBezTo>
                  <a:pt x="437803" y="199132"/>
                  <a:pt x="438299" y="198636"/>
                  <a:pt x="438299" y="197644"/>
                </a:cubicBezTo>
                <a:lnTo>
                  <a:pt x="438299" y="188267"/>
                </a:lnTo>
                <a:cubicBezTo>
                  <a:pt x="438299" y="185589"/>
                  <a:pt x="439242" y="183331"/>
                  <a:pt x="441127" y="181496"/>
                </a:cubicBezTo>
                <a:cubicBezTo>
                  <a:pt x="443012" y="179660"/>
                  <a:pt x="445269" y="178742"/>
                  <a:pt x="447899" y="178742"/>
                </a:cubicBezTo>
                <a:close/>
                <a:moveTo>
                  <a:pt x="713780" y="101798"/>
                </a:moveTo>
                <a:cubicBezTo>
                  <a:pt x="715665" y="101798"/>
                  <a:pt x="717550" y="102245"/>
                  <a:pt x="719436" y="103138"/>
                </a:cubicBezTo>
                <a:cubicBezTo>
                  <a:pt x="721420" y="103931"/>
                  <a:pt x="722561" y="105370"/>
                  <a:pt x="722859" y="107454"/>
                </a:cubicBezTo>
                <a:cubicBezTo>
                  <a:pt x="722958" y="107851"/>
                  <a:pt x="723007" y="108198"/>
                  <a:pt x="723007" y="108496"/>
                </a:cubicBezTo>
                <a:cubicBezTo>
                  <a:pt x="723007" y="110083"/>
                  <a:pt x="722313" y="111423"/>
                  <a:pt x="720924" y="112514"/>
                </a:cubicBezTo>
                <a:cubicBezTo>
                  <a:pt x="704652" y="125412"/>
                  <a:pt x="678954" y="134392"/>
                  <a:pt x="643831" y="139452"/>
                </a:cubicBezTo>
                <a:cubicBezTo>
                  <a:pt x="643335" y="139452"/>
                  <a:pt x="642839" y="139452"/>
                  <a:pt x="642343" y="139452"/>
                </a:cubicBezTo>
                <a:cubicBezTo>
                  <a:pt x="640457" y="139452"/>
                  <a:pt x="638671" y="139005"/>
                  <a:pt x="636985" y="138112"/>
                </a:cubicBezTo>
                <a:cubicBezTo>
                  <a:pt x="634802" y="136823"/>
                  <a:pt x="633066" y="135037"/>
                  <a:pt x="631776" y="132755"/>
                </a:cubicBezTo>
                <a:cubicBezTo>
                  <a:pt x="631280" y="131862"/>
                  <a:pt x="631031" y="130969"/>
                  <a:pt x="631031" y="130076"/>
                </a:cubicBezTo>
                <a:cubicBezTo>
                  <a:pt x="631031" y="129282"/>
                  <a:pt x="631230" y="128538"/>
                  <a:pt x="631627" y="127843"/>
                </a:cubicBezTo>
                <a:cubicBezTo>
                  <a:pt x="632421" y="126057"/>
                  <a:pt x="633710" y="125065"/>
                  <a:pt x="635496" y="124867"/>
                </a:cubicBezTo>
                <a:cubicBezTo>
                  <a:pt x="667147" y="121493"/>
                  <a:pt x="690215" y="114895"/>
                  <a:pt x="704701" y="105073"/>
                </a:cubicBezTo>
                <a:cubicBezTo>
                  <a:pt x="707777" y="102890"/>
                  <a:pt x="710803" y="101798"/>
                  <a:pt x="713780" y="101798"/>
                </a:cubicBezTo>
                <a:close/>
                <a:moveTo>
                  <a:pt x="1570137" y="96440"/>
                </a:moveTo>
                <a:cubicBezTo>
                  <a:pt x="1564283" y="96440"/>
                  <a:pt x="1559694" y="97358"/>
                  <a:pt x="1556370" y="99194"/>
                </a:cubicBezTo>
                <a:cubicBezTo>
                  <a:pt x="1553047" y="101029"/>
                  <a:pt x="1551385" y="103584"/>
                  <a:pt x="1551385" y="106858"/>
                </a:cubicBezTo>
                <a:cubicBezTo>
                  <a:pt x="1551385" y="113605"/>
                  <a:pt x="1557437" y="116979"/>
                  <a:pt x="1569542" y="116979"/>
                </a:cubicBezTo>
                <a:cubicBezTo>
                  <a:pt x="1574304" y="116979"/>
                  <a:pt x="1577702" y="115863"/>
                  <a:pt x="1579736" y="113630"/>
                </a:cubicBezTo>
                <a:cubicBezTo>
                  <a:pt x="1581770" y="111398"/>
                  <a:pt x="1582787" y="107751"/>
                  <a:pt x="1582787" y="102691"/>
                </a:cubicBezTo>
                <a:cubicBezTo>
                  <a:pt x="1582787" y="101203"/>
                  <a:pt x="1582738" y="99963"/>
                  <a:pt x="1582639" y="98971"/>
                </a:cubicBezTo>
                <a:cubicBezTo>
                  <a:pt x="1582639" y="97978"/>
                  <a:pt x="1582143" y="97433"/>
                  <a:pt x="1581150" y="97333"/>
                </a:cubicBezTo>
                <a:cubicBezTo>
                  <a:pt x="1577082" y="96738"/>
                  <a:pt x="1573411" y="96440"/>
                  <a:pt x="1570137" y="96440"/>
                </a:cubicBezTo>
                <a:close/>
                <a:moveTo>
                  <a:pt x="179934" y="93762"/>
                </a:moveTo>
                <a:cubicBezTo>
                  <a:pt x="180727" y="93762"/>
                  <a:pt x="181521" y="93811"/>
                  <a:pt x="182315" y="93910"/>
                </a:cubicBezTo>
                <a:cubicBezTo>
                  <a:pt x="193923" y="95994"/>
                  <a:pt x="206673" y="98698"/>
                  <a:pt x="220564" y="102022"/>
                </a:cubicBezTo>
                <a:cubicBezTo>
                  <a:pt x="234454" y="105345"/>
                  <a:pt x="246311" y="108545"/>
                  <a:pt x="256134" y="111621"/>
                </a:cubicBezTo>
                <a:cubicBezTo>
                  <a:pt x="258812" y="112514"/>
                  <a:pt x="260698" y="114250"/>
                  <a:pt x="261789" y="116830"/>
                </a:cubicBezTo>
                <a:cubicBezTo>
                  <a:pt x="262384" y="118120"/>
                  <a:pt x="262682" y="119410"/>
                  <a:pt x="262682" y="120699"/>
                </a:cubicBezTo>
                <a:cubicBezTo>
                  <a:pt x="262682" y="121989"/>
                  <a:pt x="262384" y="123279"/>
                  <a:pt x="261789" y="124569"/>
                </a:cubicBezTo>
                <a:cubicBezTo>
                  <a:pt x="260598" y="127248"/>
                  <a:pt x="258664" y="129133"/>
                  <a:pt x="255985" y="130224"/>
                </a:cubicBezTo>
                <a:cubicBezTo>
                  <a:pt x="254496" y="130820"/>
                  <a:pt x="253008" y="131117"/>
                  <a:pt x="251520" y="131117"/>
                </a:cubicBezTo>
                <a:cubicBezTo>
                  <a:pt x="250329" y="131117"/>
                  <a:pt x="249089" y="130919"/>
                  <a:pt x="247799" y="130522"/>
                </a:cubicBezTo>
                <a:cubicBezTo>
                  <a:pt x="238373" y="127446"/>
                  <a:pt x="226790" y="124296"/>
                  <a:pt x="213048" y="121072"/>
                </a:cubicBezTo>
                <a:cubicBezTo>
                  <a:pt x="199306" y="117847"/>
                  <a:pt x="186532" y="115193"/>
                  <a:pt x="174725" y="113109"/>
                </a:cubicBezTo>
                <a:cubicBezTo>
                  <a:pt x="172046" y="112613"/>
                  <a:pt x="170061" y="111224"/>
                  <a:pt x="168771" y="108942"/>
                </a:cubicBezTo>
                <a:cubicBezTo>
                  <a:pt x="168077" y="107652"/>
                  <a:pt x="167730" y="106313"/>
                  <a:pt x="167730" y="104924"/>
                </a:cubicBezTo>
                <a:cubicBezTo>
                  <a:pt x="167730" y="103931"/>
                  <a:pt x="167928" y="102890"/>
                  <a:pt x="168325" y="101798"/>
                </a:cubicBezTo>
                <a:cubicBezTo>
                  <a:pt x="169416" y="99020"/>
                  <a:pt x="171301" y="96887"/>
                  <a:pt x="173980" y="95399"/>
                </a:cubicBezTo>
                <a:cubicBezTo>
                  <a:pt x="175866" y="94307"/>
                  <a:pt x="177850" y="93762"/>
                  <a:pt x="179934" y="93762"/>
                </a:cubicBezTo>
                <a:close/>
                <a:moveTo>
                  <a:pt x="694432" y="85576"/>
                </a:moveTo>
                <a:cubicBezTo>
                  <a:pt x="696516" y="85576"/>
                  <a:pt x="698550" y="86023"/>
                  <a:pt x="700534" y="86915"/>
                </a:cubicBezTo>
                <a:cubicBezTo>
                  <a:pt x="702320" y="87808"/>
                  <a:pt x="703213" y="89297"/>
                  <a:pt x="703213" y="91380"/>
                </a:cubicBezTo>
                <a:cubicBezTo>
                  <a:pt x="703213" y="92869"/>
                  <a:pt x="702519" y="94059"/>
                  <a:pt x="701130" y="94952"/>
                </a:cubicBezTo>
                <a:cubicBezTo>
                  <a:pt x="689422" y="102394"/>
                  <a:pt x="673944" y="108496"/>
                  <a:pt x="654695" y="113258"/>
                </a:cubicBezTo>
                <a:cubicBezTo>
                  <a:pt x="653901" y="113456"/>
                  <a:pt x="653058" y="113556"/>
                  <a:pt x="652165" y="113556"/>
                </a:cubicBezTo>
                <a:cubicBezTo>
                  <a:pt x="650776" y="113556"/>
                  <a:pt x="649387" y="113258"/>
                  <a:pt x="647998" y="112663"/>
                </a:cubicBezTo>
                <a:cubicBezTo>
                  <a:pt x="645815" y="111671"/>
                  <a:pt x="643980" y="110232"/>
                  <a:pt x="642491" y="108347"/>
                </a:cubicBezTo>
                <a:cubicBezTo>
                  <a:pt x="641896" y="107355"/>
                  <a:pt x="641598" y="106362"/>
                  <a:pt x="641598" y="105370"/>
                </a:cubicBezTo>
                <a:cubicBezTo>
                  <a:pt x="641598" y="104874"/>
                  <a:pt x="641648" y="104328"/>
                  <a:pt x="641747" y="103733"/>
                </a:cubicBezTo>
                <a:cubicBezTo>
                  <a:pt x="642343" y="102146"/>
                  <a:pt x="643484" y="101153"/>
                  <a:pt x="645170" y="100756"/>
                </a:cubicBezTo>
                <a:cubicBezTo>
                  <a:pt x="662434" y="97284"/>
                  <a:pt x="676226" y="92918"/>
                  <a:pt x="686544" y="87660"/>
                </a:cubicBezTo>
                <a:cubicBezTo>
                  <a:pt x="689223" y="86271"/>
                  <a:pt x="691853" y="85576"/>
                  <a:pt x="694432" y="85576"/>
                </a:cubicBezTo>
                <a:close/>
                <a:moveTo>
                  <a:pt x="1235720" y="57001"/>
                </a:moveTo>
                <a:cubicBezTo>
                  <a:pt x="1235919" y="57001"/>
                  <a:pt x="1236067" y="57001"/>
                  <a:pt x="1236167" y="57001"/>
                </a:cubicBezTo>
                <a:cubicBezTo>
                  <a:pt x="1240929" y="57199"/>
                  <a:pt x="1245146" y="57299"/>
                  <a:pt x="1248817" y="57299"/>
                </a:cubicBezTo>
                <a:lnTo>
                  <a:pt x="1330673" y="57299"/>
                </a:lnTo>
                <a:cubicBezTo>
                  <a:pt x="1332558" y="57299"/>
                  <a:pt x="1334542" y="57249"/>
                  <a:pt x="1336626" y="57150"/>
                </a:cubicBezTo>
                <a:cubicBezTo>
                  <a:pt x="1336725" y="57150"/>
                  <a:pt x="1336874" y="57150"/>
                  <a:pt x="1337072" y="57150"/>
                </a:cubicBezTo>
                <a:cubicBezTo>
                  <a:pt x="1340148" y="57150"/>
                  <a:pt x="1342777" y="58192"/>
                  <a:pt x="1344960" y="60275"/>
                </a:cubicBezTo>
                <a:cubicBezTo>
                  <a:pt x="1347341" y="62458"/>
                  <a:pt x="1348532" y="65137"/>
                  <a:pt x="1348532" y="68312"/>
                </a:cubicBezTo>
                <a:cubicBezTo>
                  <a:pt x="1348532" y="71586"/>
                  <a:pt x="1347341" y="74315"/>
                  <a:pt x="1344960" y="76498"/>
                </a:cubicBezTo>
                <a:cubicBezTo>
                  <a:pt x="1342777" y="78581"/>
                  <a:pt x="1340148" y="79623"/>
                  <a:pt x="1337072" y="79623"/>
                </a:cubicBezTo>
                <a:cubicBezTo>
                  <a:pt x="1336874" y="79623"/>
                  <a:pt x="1336675" y="79623"/>
                  <a:pt x="1336477" y="79623"/>
                </a:cubicBezTo>
                <a:cubicBezTo>
                  <a:pt x="1334294" y="79623"/>
                  <a:pt x="1332359" y="79623"/>
                  <a:pt x="1330673" y="79623"/>
                </a:cubicBezTo>
                <a:lnTo>
                  <a:pt x="1248817" y="79623"/>
                </a:lnTo>
                <a:cubicBezTo>
                  <a:pt x="1244749" y="79623"/>
                  <a:pt x="1240532" y="79673"/>
                  <a:pt x="1236167" y="79772"/>
                </a:cubicBezTo>
                <a:cubicBezTo>
                  <a:pt x="1236067" y="79772"/>
                  <a:pt x="1235968" y="79772"/>
                  <a:pt x="1235869" y="79772"/>
                </a:cubicBezTo>
                <a:cubicBezTo>
                  <a:pt x="1232793" y="79772"/>
                  <a:pt x="1230114" y="78680"/>
                  <a:pt x="1227832" y="76498"/>
                </a:cubicBezTo>
                <a:cubicBezTo>
                  <a:pt x="1225451" y="74315"/>
                  <a:pt x="1224260" y="71611"/>
                  <a:pt x="1224260" y="68386"/>
                </a:cubicBezTo>
                <a:cubicBezTo>
                  <a:pt x="1224260" y="65162"/>
                  <a:pt x="1225451" y="62408"/>
                  <a:pt x="1227832" y="60126"/>
                </a:cubicBezTo>
                <a:cubicBezTo>
                  <a:pt x="1230015" y="58043"/>
                  <a:pt x="1232644" y="57001"/>
                  <a:pt x="1235720" y="57001"/>
                </a:cubicBezTo>
                <a:close/>
                <a:moveTo>
                  <a:pt x="473720" y="57001"/>
                </a:moveTo>
                <a:cubicBezTo>
                  <a:pt x="473919" y="57001"/>
                  <a:pt x="474067" y="57001"/>
                  <a:pt x="474167" y="57001"/>
                </a:cubicBezTo>
                <a:cubicBezTo>
                  <a:pt x="478929" y="57199"/>
                  <a:pt x="483146" y="57299"/>
                  <a:pt x="486817" y="57299"/>
                </a:cubicBezTo>
                <a:lnTo>
                  <a:pt x="568673" y="57299"/>
                </a:lnTo>
                <a:cubicBezTo>
                  <a:pt x="570558" y="57299"/>
                  <a:pt x="572542" y="57249"/>
                  <a:pt x="574626" y="57150"/>
                </a:cubicBezTo>
                <a:cubicBezTo>
                  <a:pt x="574725" y="57150"/>
                  <a:pt x="574874" y="57150"/>
                  <a:pt x="575072" y="57150"/>
                </a:cubicBezTo>
                <a:cubicBezTo>
                  <a:pt x="578148" y="57150"/>
                  <a:pt x="580777" y="58192"/>
                  <a:pt x="582960" y="60275"/>
                </a:cubicBezTo>
                <a:cubicBezTo>
                  <a:pt x="585341" y="62458"/>
                  <a:pt x="586532" y="65137"/>
                  <a:pt x="586532" y="68312"/>
                </a:cubicBezTo>
                <a:cubicBezTo>
                  <a:pt x="586532" y="71586"/>
                  <a:pt x="585341" y="74315"/>
                  <a:pt x="582960" y="76498"/>
                </a:cubicBezTo>
                <a:cubicBezTo>
                  <a:pt x="580777" y="78581"/>
                  <a:pt x="578148" y="79623"/>
                  <a:pt x="575072" y="79623"/>
                </a:cubicBezTo>
                <a:cubicBezTo>
                  <a:pt x="574874" y="79623"/>
                  <a:pt x="574675" y="79623"/>
                  <a:pt x="574477" y="79623"/>
                </a:cubicBezTo>
                <a:cubicBezTo>
                  <a:pt x="572294" y="79623"/>
                  <a:pt x="570359" y="79623"/>
                  <a:pt x="568673" y="79623"/>
                </a:cubicBezTo>
                <a:lnTo>
                  <a:pt x="486817" y="79623"/>
                </a:lnTo>
                <a:cubicBezTo>
                  <a:pt x="482749" y="79623"/>
                  <a:pt x="478532" y="79673"/>
                  <a:pt x="474167" y="79772"/>
                </a:cubicBezTo>
                <a:cubicBezTo>
                  <a:pt x="474067" y="79772"/>
                  <a:pt x="473968" y="79772"/>
                  <a:pt x="473869" y="79772"/>
                </a:cubicBezTo>
                <a:cubicBezTo>
                  <a:pt x="470793" y="79772"/>
                  <a:pt x="468114" y="78680"/>
                  <a:pt x="465832" y="76498"/>
                </a:cubicBezTo>
                <a:cubicBezTo>
                  <a:pt x="463451" y="74315"/>
                  <a:pt x="462261" y="71611"/>
                  <a:pt x="462261" y="68386"/>
                </a:cubicBezTo>
                <a:cubicBezTo>
                  <a:pt x="462261" y="65162"/>
                  <a:pt x="463451" y="62408"/>
                  <a:pt x="465832" y="60126"/>
                </a:cubicBezTo>
                <a:cubicBezTo>
                  <a:pt x="468015" y="58043"/>
                  <a:pt x="470645" y="57001"/>
                  <a:pt x="473720" y="57001"/>
                </a:cubicBezTo>
                <a:close/>
                <a:moveTo>
                  <a:pt x="187375" y="50155"/>
                </a:moveTo>
                <a:cubicBezTo>
                  <a:pt x="188069" y="50155"/>
                  <a:pt x="188814" y="50205"/>
                  <a:pt x="189607" y="50304"/>
                </a:cubicBezTo>
                <a:cubicBezTo>
                  <a:pt x="213221" y="54769"/>
                  <a:pt x="233313" y="59382"/>
                  <a:pt x="249883" y="64145"/>
                </a:cubicBezTo>
                <a:cubicBezTo>
                  <a:pt x="252562" y="64939"/>
                  <a:pt x="254496" y="66576"/>
                  <a:pt x="255687" y="69056"/>
                </a:cubicBezTo>
                <a:cubicBezTo>
                  <a:pt x="256282" y="70445"/>
                  <a:pt x="256580" y="71834"/>
                  <a:pt x="256580" y="73223"/>
                </a:cubicBezTo>
                <a:cubicBezTo>
                  <a:pt x="256580" y="74315"/>
                  <a:pt x="256332" y="75505"/>
                  <a:pt x="255836" y="76795"/>
                </a:cubicBezTo>
                <a:cubicBezTo>
                  <a:pt x="254844" y="79375"/>
                  <a:pt x="253058" y="81260"/>
                  <a:pt x="250478" y="82451"/>
                </a:cubicBezTo>
                <a:cubicBezTo>
                  <a:pt x="248891" y="83145"/>
                  <a:pt x="247353" y="83492"/>
                  <a:pt x="245864" y="83492"/>
                </a:cubicBezTo>
                <a:cubicBezTo>
                  <a:pt x="244674" y="83492"/>
                  <a:pt x="243533" y="83344"/>
                  <a:pt x="242441" y="83046"/>
                </a:cubicBezTo>
                <a:cubicBezTo>
                  <a:pt x="225574" y="77787"/>
                  <a:pt x="205631" y="73025"/>
                  <a:pt x="182612" y="68758"/>
                </a:cubicBezTo>
                <a:cubicBezTo>
                  <a:pt x="180132" y="68262"/>
                  <a:pt x="178247" y="66923"/>
                  <a:pt x="176957" y="64740"/>
                </a:cubicBezTo>
                <a:cubicBezTo>
                  <a:pt x="176163" y="63450"/>
                  <a:pt x="175766" y="62111"/>
                  <a:pt x="175766" y="60722"/>
                </a:cubicBezTo>
                <a:cubicBezTo>
                  <a:pt x="175766" y="59829"/>
                  <a:pt x="175965" y="58886"/>
                  <a:pt x="176362" y="57894"/>
                </a:cubicBezTo>
                <a:cubicBezTo>
                  <a:pt x="177354" y="55215"/>
                  <a:pt x="179140" y="53131"/>
                  <a:pt x="181719" y="51643"/>
                </a:cubicBezTo>
                <a:cubicBezTo>
                  <a:pt x="183505" y="50651"/>
                  <a:pt x="185390" y="50155"/>
                  <a:pt x="187375" y="50155"/>
                </a:cubicBezTo>
                <a:close/>
                <a:moveTo>
                  <a:pt x="857102" y="32593"/>
                </a:moveTo>
                <a:cubicBezTo>
                  <a:pt x="856109" y="32593"/>
                  <a:pt x="855613" y="33089"/>
                  <a:pt x="855613" y="34081"/>
                </a:cubicBezTo>
                <a:lnTo>
                  <a:pt x="855613" y="107454"/>
                </a:lnTo>
                <a:cubicBezTo>
                  <a:pt x="855613" y="108446"/>
                  <a:pt x="856109" y="108942"/>
                  <a:pt x="857102" y="108942"/>
                </a:cubicBezTo>
                <a:lnTo>
                  <a:pt x="873770" y="108942"/>
                </a:lnTo>
                <a:cubicBezTo>
                  <a:pt x="874762" y="108942"/>
                  <a:pt x="875258" y="108446"/>
                  <a:pt x="875258" y="107454"/>
                </a:cubicBezTo>
                <a:lnTo>
                  <a:pt x="875258" y="34081"/>
                </a:lnTo>
                <a:cubicBezTo>
                  <a:pt x="875258" y="33089"/>
                  <a:pt x="874762" y="32593"/>
                  <a:pt x="873770" y="32593"/>
                </a:cubicBezTo>
                <a:close/>
                <a:moveTo>
                  <a:pt x="1150591" y="32147"/>
                </a:moveTo>
                <a:cubicBezTo>
                  <a:pt x="1153170" y="32147"/>
                  <a:pt x="1155403" y="33139"/>
                  <a:pt x="1157288" y="35123"/>
                </a:cubicBezTo>
                <a:cubicBezTo>
                  <a:pt x="1158974" y="37008"/>
                  <a:pt x="1159818" y="39241"/>
                  <a:pt x="1159818" y="41821"/>
                </a:cubicBezTo>
                <a:lnTo>
                  <a:pt x="1159818" y="44797"/>
                </a:lnTo>
                <a:lnTo>
                  <a:pt x="1159967" y="52685"/>
                </a:lnTo>
                <a:cubicBezTo>
                  <a:pt x="1159967" y="53677"/>
                  <a:pt x="1160463" y="54173"/>
                  <a:pt x="1161455" y="54173"/>
                </a:cubicBezTo>
                <a:lnTo>
                  <a:pt x="1177975" y="54173"/>
                </a:lnTo>
                <a:cubicBezTo>
                  <a:pt x="1178868" y="54173"/>
                  <a:pt x="1179910" y="54124"/>
                  <a:pt x="1181100" y="54024"/>
                </a:cubicBezTo>
                <a:cubicBezTo>
                  <a:pt x="1181299" y="54024"/>
                  <a:pt x="1181497" y="54024"/>
                  <a:pt x="1181696" y="54024"/>
                </a:cubicBezTo>
                <a:cubicBezTo>
                  <a:pt x="1183878" y="54024"/>
                  <a:pt x="1185813" y="54769"/>
                  <a:pt x="1187500" y="56257"/>
                </a:cubicBezTo>
                <a:cubicBezTo>
                  <a:pt x="1189385" y="57944"/>
                  <a:pt x="1190328" y="59978"/>
                  <a:pt x="1190328" y="62359"/>
                </a:cubicBezTo>
                <a:cubicBezTo>
                  <a:pt x="1190328" y="64939"/>
                  <a:pt x="1189435" y="67072"/>
                  <a:pt x="1187649" y="68758"/>
                </a:cubicBezTo>
                <a:cubicBezTo>
                  <a:pt x="1185863" y="70445"/>
                  <a:pt x="1183730" y="71289"/>
                  <a:pt x="1181249" y="71289"/>
                </a:cubicBezTo>
                <a:cubicBezTo>
                  <a:pt x="1181249" y="71289"/>
                  <a:pt x="1181199" y="71289"/>
                  <a:pt x="1181100" y="71289"/>
                </a:cubicBezTo>
                <a:cubicBezTo>
                  <a:pt x="1180207" y="71289"/>
                  <a:pt x="1179414" y="71289"/>
                  <a:pt x="1178719" y="71289"/>
                </a:cubicBezTo>
                <a:lnTo>
                  <a:pt x="1161901" y="71289"/>
                </a:lnTo>
                <a:cubicBezTo>
                  <a:pt x="1161505" y="71289"/>
                  <a:pt x="1161157" y="71437"/>
                  <a:pt x="1160860" y="71735"/>
                </a:cubicBezTo>
                <a:cubicBezTo>
                  <a:pt x="1160562" y="72033"/>
                  <a:pt x="1160413" y="72380"/>
                  <a:pt x="1160413" y="72777"/>
                </a:cubicBezTo>
                <a:cubicBezTo>
                  <a:pt x="1161108" y="100360"/>
                  <a:pt x="1161455" y="118120"/>
                  <a:pt x="1161455" y="126057"/>
                </a:cubicBezTo>
                <a:cubicBezTo>
                  <a:pt x="1161455" y="129828"/>
                  <a:pt x="1160116" y="132953"/>
                  <a:pt x="1157437" y="135433"/>
                </a:cubicBezTo>
                <a:cubicBezTo>
                  <a:pt x="1154758" y="137914"/>
                  <a:pt x="1151186" y="139154"/>
                  <a:pt x="1146721" y="139154"/>
                </a:cubicBezTo>
                <a:cubicBezTo>
                  <a:pt x="1142157" y="139154"/>
                  <a:pt x="1137196" y="139055"/>
                  <a:pt x="1131838" y="138856"/>
                </a:cubicBezTo>
                <a:cubicBezTo>
                  <a:pt x="1129358" y="138757"/>
                  <a:pt x="1127225" y="137815"/>
                  <a:pt x="1125439" y="136029"/>
                </a:cubicBezTo>
                <a:cubicBezTo>
                  <a:pt x="1123454" y="134144"/>
                  <a:pt x="1122462" y="131862"/>
                  <a:pt x="1122462" y="129183"/>
                </a:cubicBezTo>
                <a:cubicBezTo>
                  <a:pt x="1122462" y="127198"/>
                  <a:pt x="1123206" y="125462"/>
                  <a:pt x="1124694" y="123974"/>
                </a:cubicBezTo>
                <a:cubicBezTo>
                  <a:pt x="1126183" y="122585"/>
                  <a:pt x="1127919" y="121890"/>
                  <a:pt x="1129903" y="121890"/>
                </a:cubicBezTo>
                <a:cubicBezTo>
                  <a:pt x="1130102" y="121890"/>
                  <a:pt x="1130300" y="121890"/>
                  <a:pt x="1130499" y="121890"/>
                </a:cubicBezTo>
                <a:cubicBezTo>
                  <a:pt x="1133971" y="122188"/>
                  <a:pt x="1136948" y="122337"/>
                  <a:pt x="1139428" y="122337"/>
                </a:cubicBezTo>
                <a:cubicBezTo>
                  <a:pt x="1142008" y="122337"/>
                  <a:pt x="1143298" y="120799"/>
                  <a:pt x="1143298" y="117723"/>
                </a:cubicBezTo>
                <a:cubicBezTo>
                  <a:pt x="1143298" y="112960"/>
                  <a:pt x="1143248" y="103386"/>
                  <a:pt x="1143149" y="88999"/>
                </a:cubicBezTo>
                <a:cubicBezTo>
                  <a:pt x="1143149" y="88701"/>
                  <a:pt x="1143025" y="88528"/>
                  <a:pt x="1142777" y="88478"/>
                </a:cubicBezTo>
                <a:cubicBezTo>
                  <a:pt x="1142529" y="88429"/>
                  <a:pt x="1142306" y="88503"/>
                  <a:pt x="1142107" y="88701"/>
                </a:cubicBezTo>
                <a:cubicBezTo>
                  <a:pt x="1137543" y="94258"/>
                  <a:pt x="1131689" y="100112"/>
                  <a:pt x="1124546" y="106263"/>
                </a:cubicBezTo>
                <a:cubicBezTo>
                  <a:pt x="1117402" y="112415"/>
                  <a:pt x="1110060" y="117822"/>
                  <a:pt x="1102519" y="122485"/>
                </a:cubicBezTo>
                <a:cubicBezTo>
                  <a:pt x="1100634" y="123676"/>
                  <a:pt x="1098649" y="124271"/>
                  <a:pt x="1096566" y="124271"/>
                </a:cubicBezTo>
                <a:cubicBezTo>
                  <a:pt x="1095871" y="124271"/>
                  <a:pt x="1095177" y="124222"/>
                  <a:pt x="1094482" y="124123"/>
                </a:cubicBezTo>
                <a:cubicBezTo>
                  <a:pt x="1091605" y="123626"/>
                  <a:pt x="1089174" y="122237"/>
                  <a:pt x="1087190" y="119955"/>
                </a:cubicBezTo>
                <a:cubicBezTo>
                  <a:pt x="1085900" y="118467"/>
                  <a:pt x="1085255" y="116830"/>
                  <a:pt x="1085255" y="115044"/>
                </a:cubicBezTo>
                <a:cubicBezTo>
                  <a:pt x="1085255" y="114449"/>
                  <a:pt x="1085305" y="113853"/>
                  <a:pt x="1085404" y="113258"/>
                </a:cubicBezTo>
                <a:cubicBezTo>
                  <a:pt x="1085999" y="110778"/>
                  <a:pt x="1087388" y="108942"/>
                  <a:pt x="1089571" y="107751"/>
                </a:cubicBezTo>
                <a:cubicBezTo>
                  <a:pt x="1098302" y="102989"/>
                  <a:pt x="1106537" y="97433"/>
                  <a:pt x="1114276" y="91083"/>
                </a:cubicBezTo>
                <a:cubicBezTo>
                  <a:pt x="1122016" y="84733"/>
                  <a:pt x="1128266" y="78531"/>
                  <a:pt x="1133029" y="72479"/>
                </a:cubicBezTo>
                <a:cubicBezTo>
                  <a:pt x="1133227" y="72281"/>
                  <a:pt x="1133252" y="72033"/>
                  <a:pt x="1133103" y="71735"/>
                </a:cubicBezTo>
                <a:cubicBezTo>
                  <a:pt x="1132954" y="71437"/>
                  <a:pt x="1132731" y="71289"/>
                  <a:pt x="1132434" y="71289"/>
                </a:cubicBezTo>
                <a:lnTo>
                  <a:pt x="1101328" y="71289"/>
                </a:lnTo>
                <a:cubicBezTo>
                  <a:pt x="1099840" y="71289"/>
                  <a:pt x="1098153" y="71338"/>
                  <a:pt x="1096268" y="71437"/>
                </a:cubicBezTo>
                <a:cubicBezTo>
                  <a:pt x="1096169" y="71437"/>
                  <a:pt x="1096070" y="71437"/>
                  <a:pt x="1095971" y="71437"/>
                </a:cubicBezTo>
                <a:cubicBezTo>
                  <a:pt x="1093589" y="71437"/>
                  <a:pt x="1091506" y="70594"/>
                  <a:pt x="1089720" y="68907"/>
                </a:cubicBezTo>
                <a:cubicBezTo>
                  <a:pt x="1087934" y="67221"/>
                  <a:pt x="1087041" y="65087"/>
                  <a:pt x="1087041" y="62508"/>
                </a:cubicBezTo>
                <a:cubicBezTo>
                  <a:pt x="1087041" y="60027"/>
                  <a:pt x="1087934" y="57944"/>
                  <a:pt x="1089720" y="56257"/>
                </a:cubicBezTo>
                <a:cubicBezTo>
                  <a:pt x="1091506" y="54769"/>
                  <a:pt x="1093540" y="54024"/>
                  <a:pt x="1095822" y="54024"/>
                </a:cubicBezTo>
                <a:cubicBezTo>
                  <a:pt x="1096020" y="54024"/>
                  <a:pt x="1096169" y="54024"/>
                  <a:pt x="1096268" y="54024"/>
                </a:cubicBezTo>
                <a:cubicBezTo>
                  <a:pt x="1098054" y="54124"/>
                  <a:pt x="1099592" y="54173"/>
                  <a:pt x="1100882" y="54173"/>
                </a:cubicBezTo>
                <a:lnTo>
                  <a:pt x="1140768" y="54173"/>
                </a:lnTo>
                <a:cubicBezTo>
                  <a:pt x="1141165" y="54173"/>
                  <a:pt x="1141512" y="54024"/>
                  <a:pt x="1141810" y="53727"/>
                </a:cubicBezTo>
                <a:cubicBezTo>
                  <a:pt x="1142107" y="53429"/>
                  <a:pt x="1142256" y="53082"/>
                  <a:pt x="1142256" y="52685"/>
                </a:cubicBezTo>
                <a:cubicBezTo>
                  <a:pt x="1142256" y="50701"/>
                  <a:pt x="1142157" y="48071"/>
                  <a:pt x="1141959" y="44797"/>
                </a:cubicBezTo>
                <a:cubicBezTo>
                  <a:pt x="1141959" y="43904"/>
                  <a:pt x="1141909" y="42962"/>
                  <a:pt x="1141810" y="41969"/>
                </a:cubicBezTo>
                <a:cubicBezTo>
                  <a:pt x="1141810" y="41672"/>
                  <a:pt x="1141810" y="41424"/>
                  <a:pt x="1141810" y="41225"/>
                </a:cubicBezTo>
                <a:cubicBezTo>
                  <a:pt x="1141810" y="38844"/>
                  <a:pt x="1142603" y="36810"/>
                  <a:pt x="1144191" y="35123"/>
                </a:cubicBezTo>
                <a:cubicBezTo>
                  <a:pt x="1145878" y="33139"/>
                  <a:pt x="1148011" y="32147"/>
                  <a:pt x="1150591" y="32147"/>
                </a:cubicBezTo>
                <a:close/>
                <a:moveTo>
                  <a:pt x="935236" y="16669"/>
                </a:moveTo>
                <a:cubicBezTo>
                  <a:pt x="935435" y="16669"/>
                  <a:pt x="935683" y="16718"/>
                  <a:pt x="935980" y="16817"/>
                </a:cubicBezTo>
                <a:cubicBezTo>
                  <a:pt x="939155" y="17016"/>
                  <a:pt x="941685" y="17115"/>
                  <a:pt x="943571" y="17115"/>
                </a:cubicBezTo>
                <a:lnTo>
                  <a:pt x="1013966" y="17115"/>
                </a:lnTo>
                <a:cubicBezTo>
                  <a:pt x="1015157" y="17115"/>
                  <a:pt x="1016248" y="17065"/>
                  <a:pt x="1017240" y="16966"/>
                </a:cubicBezTo>
                <a:cubicBezTo>
                  <a:pt x="1017836" y="16966"/>
                  <a:pt x="1018431" y="16966"/>
                  <a:pt x="1019026" y="16966"/>
                </a:cubicBezTo>
                <a:cubicBezTo>
                  <a:pt x="1024880" y="16966"/>
                  <a:pt x="1029692" y="18206"/>
                  <a:pt x="1033463" y="20687"/>
                </a:cubicBezTo>
                <a:cubicBezTo>
                  <a:pt x="1035646" y="21977"/>
                  <a:pt x="1037134" y="23862"/>
                  <a:pt x="1037928" y="26342"/>
                </a:cubicBezTo>
                <a:cubicBezTo>
                  <a:pt x="1038324" y="27731"/>
                  <a:pt x="1038523" y="29121"/>
                  <a:pt x="1038523" y="30510"/>
                </a:cubicBezTo>
                <a:cubicBezTo>
                  <a:pt x="1038523" y="31601"/>
                  <a:pt x="1038424" y="32692"/>
                  <a:pt x="1038225" y="33784"/>
                </a:cubicBezTo>
                <a:cubicBezTo>
                  <a:pt x="1038027" y="34578"/>
                  <a:pt x="1037828" y="35371"/>
                  <a:pt x="1037630" y="36165"/>
                </a:cubicBezTo>
                <a:cubicBezTo>
                  <a:pt x="1031974" y="60374"/>
                  <a:pt x="1024335" y="78829"/>
                  <a:pt x="1014710" y="91529"/>
                </a:cubicBezTo>
                <a:cubicBezTo>
                  <a:pt x="1002110" y="108198"/>
                  <a:pt x="985540" y="120799"/>
                  <a:pt x="965002" y="129331"/>
                </a:cubicBezTo>
                <a:cubicBezTo>
                  <a:pt x="962918" y="130224"/>
                  <a:pt x="960785" y="130671"/>
                  <a:pt x="958602" y="130671"/>
                </a:cubicBezTo>
                <a:cubicBezTo>
                  <a:pt x="957213" y="130671"/>
                  <a:pt x="955824" y="130473"/>
                  <a:pt x="954435" y="130076"/>
                </a:cubicBezTo>
                <a:cubicBezTo>
                  <a:pt x="950863" y="129183"/>
                  <a:pt x="947787" y="127347"/>
                  <a:pt x="945208" y="124569"/>
                </a:cubicBezTo>
                <a:cubicBezTo>
                  <a:pt x="943918" y="123081"/>
                  <a:pt x="943273" y="121444"/>
                  <a:pt x="943273" y="119658"/>
                </a:cubicBezTo>
                <a:cubicBezTo>
                  <a:pt x="943273" y="118963"/>
                  <a:pt x="943372" y="118219"/>
                  <a:pt x="943571" y="117425"/>
                </a:cubicBezTo>
                <a:cubicBezTo>
                  <a:pt x="944364" y="114746"/>
                  <a:pt x="946101" y="112960"/>
                  <a:pt x="948780" y="112067"/>
                </a:cubicBezTo>
                <a:cubicBezTo>
                  <a:pt x="968524" y="105717"/>
                  <a:pt x="984449" y="94952"/>
                  <a:pt x="996553" y="79772"/>
                </a:cubicBezTo>
                <a:cubicBezTo>
                  <a:pt x="1001117" y="74017"/>
                  <a:pt x="1004888" y="67419"/>
                  <a:pt x="1007864" y="59978"/>
                </a:cubicBezTo>
                <a:cubicBezTo>
                  <a:pt x="1010841" y="52536"/>
                  <a:pt x="1012974" y="45293"/>
                  <a:pt x="1014264" y="38249"/>
                </a:cubicBezTo>
                <a:cubicBezTo>
                  <a:pt x="1014264" y="37852"/>
                  <a:pt x="1014140" y="37505"/>
                  <a:pt x="1013892" y="37207"/>
                </a:cubicBezTo>
                <a:cubicBezTo>
                  <a:pt x="1013644" y="36909"/>
                  <a:pt x="1013321" y="36760"/>
                  <a:pt x="1012924" y="36760"/>
                </a:cubicBezTo>
                <a:lnTo>
                  <a:pt x="943422" y="36760"/>
                </a:lnTo>
                <a:cubicBezTo>
                  <a:pt x="941040" y="36760"/>
                  <a:pt x="938560" y="36760"/>
                  <a:pt x="935980" y="36760"/>
                </a:cubicBezTo>
                <a:cubicBezTo>
                  <a:pt x="935881" y="36860"/>
                  <a:pt x="935782" y="36909"/>
                  <a:pt x="935683" y="36909"/>
                </a:cubicBezTo>
                <a:cubicBezTo>
                  <a:pt x="932905" y="36909"/>
                  <a:pt x="930474" y="35917"/>
                  <a:pt x="928390" y="33933"/>
                </a:cubicBezTo>
                <a:cubicBezTo>
                  <a:pt x="926307" y="31948"/>
                  <a:pt x="925265" y="29517"/>
                  <a:pt x="925265" y="26640"/>
                </a:cubicBezTo>
                <a:cubicBezTo>
                  <a:pt x="925265" y="23763"/>
                  <a:pt x="926356" y="21332"/>
                  <a:pt x="928539" y="19348"/>
                </a:cubicBezTo>
                <a:cubicBezTo>
                  <a:pt x="930424" y="17562"/>
                  <a:pt x="932657" y="16669"/>
                  <a:pt x="935236" y="16669"/>
                </a:cubicBezTo>
                <a:close/>
                <a:moveTo>
                  <a:pt x="850999" y="15180"/>
                </a:moveTo>
                <a:lnTo>
                  <a:pt x="880467" y="15180"/>
                </a:lnTo>
                <a:cubicBezTo>
                  <a:pt x="884039" y="15180"/>
                  <a:pt x="887090" y="16445"/>
                  <a:pt x="889620" y="18975"/>
                </a:cubicBezTo>
                <a:cubicBezTo>
                  <a:pt x="892150" y="21506"/>
                  <a:pt x="893416" y="24556"/>
                  <a:pt x="893416" y="28128"/>
                </a:cubicBezTo>
                <a:lnTo>
                  <a:pt x="893416" y="126801"/>
                </a:lnTo>
                <a:cubicBezTo>
                  <a:pt x="893416" y="129381"/>
                  <a:pt x="892523" y="131539"/>
                  <a:pt x="890737" y="133275"/>
                </a:cubicBezTo>
                <a:cubicBezTo>
                  <a:pt x="888951" y="135012"/>
                  <a:pt x="886817" y="135880"/>
                  <a:pt x="884337" y="135880"/>
                </a:cubicBezTo>
                <a:lnTo>
                  <a:pt x="883742" y="135880"/>
                </a:lnTo>
                <a:cubicBezTo>
                  <a:pt x="881460" y="135880"/>
                  <a:pt x="879475" y="135061"/>
                  <a:pt x="877789" y="133424"/>
                </a:cubicBezTo>
                <a:cubicBezTo>
                  <a:pt x="876102" y="131787"/>
                  <a:pt x="875258" y="129778"/>
                  <a:pt x="875258" y="127397"/>
                </a:cubicBezTo>
                <a:cubicBezTo>
                  <a:pt x="875258" y="126801"/>
                  <a:pt x="874961" y="126504"/>
                  <a:pt x="874366" y="126504"/>
                </a:cubicBezTo>
                <a:lnTo>
                  <a:pt x="856655" y="126504"/>
                </a:lnTo>
                <a:cubicBezTo>
                  <a:pt x="855960" y="126504"/>
                  <a:pt x="855613" y="126851"/>
                  <a:pt x="855613" y="127546"/>
                </a:cubicBezTo>
                <a:lnTo>
                  <a:pt x="855613" y="128290"/>
                </a:lnTo>
                <a:cubicBezTo>
                  <a:pt x="855613" y="130671"/>
                  <a:pt x="854770" y="132730"/>
                  <a:pt x="853083" y="134466"/>
                </a:cubicBezTo>
                <a:cubicBezTo>
                  <a:pt x="851396" y="136202"/>
                  <a:pt x="849338" y="137071"/>
                  <a:pt x="846907" y="137071"/>
                </a:cubicBezTo>
                <a:cubicBezTo>
                  <a:pt x="844476" y="137071"/>
                  <a:pt x="842392" y="136202"/>
                  <a:pt x="840656" y="134466"/>
                </a:cubicBezTo>
                <a:cubicBezTo>
                  <a:pt x="838920" y="132730"/>
                  <a:pt x="838051" y="130671"/>
                  <a:pt x="838051" y="128290"/>
                </a:cubicBezTo>
                <a:lnTo>
                  <a:pt x="838051" y="28128"/>
                </a:lnTo>
                <a:cubicBezTo>
                  <a:pt x="838051" y="24556"/>
                  <a:pt x="839316" y="21506"/>
                  <a:pt x="841847" y="18975"/>
                </a:cubicBezTo>
                <a:cubicBezTo>
                  <a:pt x="844377" y="16445"/>
                  <a:pt x="847428" y="15180"/>
                  <a:pt x="850999" y="15180"/>
                </a:cubicBezTo>
                <a:close/>
                <a:moveTo>
                  <a:pt x="1432769" y="9376"/>
                </a:moveTo>
                <a:cubicBezTo>
                  <a:pt x="1433562" y="9376"/>
                  <a:pt x="1434356" y="9475"/>
                  <a:pt x="1435150" y="9674"/>
                </a:cubicBezTo>
                <a:cubicBezTo>
                  <a:pt x="1438226" y="10269"/>
                  <a:pt x="1440508" y="11956"/>
                  <a:pt x="1441996" y="14734"/>
                </a:cubicBezTo>
                <a:cubicBezTo>
                  <a:pt x="1442889" y="16321"/>
                  <a:pt x="1443335" y="17958"/>
                  <a:pt x="1443335" y="19645"/>
                </a:cubicBezTo>
                <a:cubicBezTo>
                  <a:pt x="1443335" y="20935"/>
                  <a:pt x="1443087" y="22225"/>
                  <a:pt x="1442591" y="23515"/>
                </a:cubicBezTo>
                <a:cubicBezTo>
                  <a:pt x="1441996" y="25201"/>
                  <a:pt x="1441351" y="27037"/>
                  <a:pt x="1440657" y="29021"/>
                </a:cubicBezTo>
                <a:cubicBezTo>
                  <a:pt x="1427957" y="68014"/>
                  <a:pt x="1419870" y="92224"/>
                  <a:pt x="1416398" y="101649"/>
                </a:cubicBezTo>
                <a:cubicBezTo>
                  <a:pt x="1416298" y="101947"/>
                  <a:pt x="1416348" y="102245"/>
                  <a:pt x="1416546" y="102542"/>
                </a:cubicBezTo>
                <a:cubicBezTo>
                  <a:pt x="1416745" y="102840"/>
                  <a:pt x="1416993" y="102939"/>
                  <a:pt x="1417291" y="102840"/>
                </a:cubicBezTo>
                <a:cubicBezTo>
                  <a:pt x="1433265" y="101253"/>
                  <a:pt x="1450826" y="99318"/>
                  <a:pt x="1469976" y="97036"/>
                </a:cubicBezTo>
                <a:cubicBezTo>
                  <a:pt x="1470373" y="97036"/>
                  <a:pt x="1470645" y="96887"/>
                  <a:pt x="1470794" y="96589"/>
                </a:cubicBezTo>
                <a:cubicBezTo>
                  <a:pt x="1470943" y="96292"/>
                  <a:pt x="1470968" y="95944"/>
                  <a:pt x="1470869" y="95548"/>
                </a:cubicBezTo>
                <a:cubicBezTo>
                  <a:pt x="1467396" y="88602"/>
                  <a:pt x="1464171" y="82599"/>
                  <a:pt x="1461195" y="77539"/>
                </a:cubicBezTo>
                <a:cubicBezTo>
                  <a:pt x="1460302" y="76150"/>
                  <a:pt x="1459855" y="74662"/>
                  <a:pt x="1459855" y="73074"/>
                </a:cubicBezTo>
                <a:cubicBezTo>
                  <a:pt x="1459855" y="72181"/>
                  <a:pt x="1460004" y="71289"/>
                  <a:pt x="1460302" y="70396"/>
                </a:cubicBezTo>
                <a:cubicBezTo>
                  <a:pt x="1460996" y="67915"/>
                  <a:pt x="1462584" y="66179"/>
                  <a:pt x="1465064" y="65187"/>
                </a:cubicBezTo>
                <a:cubicBezTo>
                  <a:pt x="1466553" y="64492"/>
                  <a:pt x="1468091" y="64145"/>
                  <a:pt x="1469678" y="64145"/>
                </a:cubicBezTo>
                <a:cubicBezTo>
                  <a:pt x="1470869" y="64145"/>
                  <a:pt x="1472109" y="64393"/>
                  <a:pt x="1473399" y="64889"/>
                </a:cubicBezTo>
                <a:cubicBezTo>
                  <a:pt x="1476276" y="65782"/>
                  <a:pt x="1478459" y="67469"/>
                  <a:pt x="1479947" y="69949"/>
                </a:cubicBezTo>
                <a:cubicBezTo>
                  <a:pt x="1488381" y="84038"/>
                  <a:pt x="1496169" y="98871"/>
                  <a:pt x="1503313" y="114449"/>
                </a:cubicBezTo>
                <a:cubicBezTo>
                  <a:pt x="1504008" y="115937"/>
                  <a:pt x="1504355" y="117425"/>
                  <a:pt x="1504355" y="118914"/>
                </a:cubicBezTo>
                <a:cubicBezTo>
                  <a:pt x="1504355" y="120303"/>
                  <a:pt x="1504107" y="121642"/>
                  <a:pt x="1503611" y="122932"/>
                </a:cubicBezTo>
                <a:cubicBezTo>
                  <a:pt x="1502520" y="125908"/>
                  <a:pt x="1500535" y="127992"/>
                  <a:pt x="1497658" y="129183"/>
                </a:cubicBezTo>
                <a:cubicBezTo>
                  <a:pt x="1496169" y="129877"/>
                  <a:pt x="1494731" y="130224"/>
                  <a:pt x="1493342" y="130224"/>
                </a:cubicBezTo>
                <a:cubicBezTo>
                  <a:pt x="1491953" y="130224"/>
                  <a:pt x="1490564" y="129927"/>
                  <a:pt x="1489175" y="129331"/>
                </a:cubicBezTo>
                <a:cubicBezTo>
                  <a:pt x="1486396" y="128141"/>
                  <a:pt x="1484412" y="126156"/>
                  <a:pt x="1483221" y="123378"/>
                </a:cubicBezTo>
                <a:cubicBezTo>
                  <a:pt x="1482428" y="121196"/>
                  <a:pt x="1481584" y="119112"/>
                  <a:pt x="1480691" y="117128"/>
                </a:cubicBezTo>
                <a:cubicBezTo>
                  <a:pt x="1480394" y="116235"/>
                  <a:pt x="1479749" y="115838"/>
                  <a:pt x="1478757" y="115937"/>
                </a:cubicBezTo>
                <a:cubicBezTo>
                  <a:pt x="1456234" y="118616"/>
                  <a:pt x="1426617" y="121840"/>
                  <a:pt x="1389906" y="125611"/>
                </a:cubicBezTo>
                <a:cubicBezTo>
                  <a:pt x="1389112" y="125710"/>
                  <a:pt x="1388071" y="125809"/>
                  <a:pt x="1386781" y="125908"/>
                </a:cubicBezTo>
                <a:cubicBezTo>
                  <a:pt x="1386285" y="126008"/>
                  <a:pt x="1385739" y="126057"/>
                  <a:pt x="1385144" y="126057"/>
                </a:cubicBezTo>
                <a:cubicBezTo>
                  <a:pt x="1382663" y="126057"/>
                  <a:pt x="1380381" y="125264"/>
                  <a:pt x="1378298" y="123676"/>
                </a:cubicBezTo>
                <a:cubicBezTo>
                  <a:pt x="1375817" y="121890"/>
                  <a:pt x="1374329" y="119410"/>
                  <a:pt x="1373833" y="116235"/>
                </a:cubicBezTo>
                <a:cubicBezTo>
                  <a:pt x="1373733" y="115739"/>
                  <a:pt x="1373684" y="115193"/>
                  <a:pt x="1373684" y="114598"/>
                </a:cubicBezTo>
                <a:cubicBezTo>
                  <a:pt x="1373684" y="112415"/>
                  <a:pt x="1374478" y="110381"/>
                  <a:pt x="1376065" y="108496"/>
                </a:cubicBezTo>
                <a:cubicBezTo>
                  <a:pt x="1377950" y="106313"/>
                  <a:pt x="1380381" y="105172"/>
                  <a:pt x="1383358" y="105073"/>
                </a:cubicBezTo>
                <a:cubicBezTo>
                  <a:pt x="1385441" y="105073"/>
                  <a:pt x="1387277" y="105073"/>
                  <a:pt x="1388864" y="105073"/>
                </a:cubicBezTo>
                <a:lnTo>
                  <a:pt x="1391543" y="104924"/>
                </a:lnTo>
                <a:cubicBezTo>
                  <a:pt x="1392536" y="104924"/>
                  <a:pt x="1393180" y="104428"/>
                  <a:pt x="1393478" y="103435"/>
                </a:cubicBezTo>
                <a:cubicBezTo>
                  <a:pt x="1397546" y="93017"/>
                  <a:pt x="1402234" y="79598"/>
                  <a:pt x="1407542" y="63177"/>
                </a:cubicBezTo>
                <a:cubicBezTo>
                  <a:pt x="1412851" y="46757"/>
                  <a:pt x="1416795" y="33933"/>
                  <a:pt x="1419374" y="24705"/>
                </a:cubicBezTo>
                <a:cubicBezTo>
                  <a:pt x="1419870" y="22721"/>
                  <a:pt x="1420317" y="20935"/>
                  <a:pt x="1420714" y="19348"/>
                </a:cubicBezTo>
                <a:cubicBezTo>
                  <a:pt x="1421607" y="15974"/>
                  <a:pt x="1423393" y="13345"/>
                  <a:pt x="1426071" y="11460"/>
                </a:cubicBezTo>
                <a:cubicBezTo>
                  <a:pt x="1428155" y="10071"/>
                  <a:pt x="1430387" y="9376"/>
                  <a:pt x="1432769" y="9376"/>
                </a:cubicBezTo>
                <a:close/>
                <a:moveTo>
                  <a:pt x="194519" y="8781"/>
                </a:moveTo>
                <a:cubicBezTo>
                  <a:pt x="195213" y="8781"/>
                  <a:pt x="195858" y="8830"/>
                  <a:pt x="196453" y="8930"/>
                </a:cubicBezTo>
                <a:cubicBezTo>
                  <a:pt x="219968" y="12700"/>
                  <a:pt x="241201" y="17264"/>
                  <a:pt x="260152" y="22622"/>
                </a:cubicBezTo>
                <a:cubicBezTo>
                  <a:pt x="262831" y="23316"/>
                  <a:pt x="264766" y="24953"/>
                  <a:pt x="265956" y="27533"/>
                </a:cubicBezTo>
                <a:cubicBezTo>
                  <a:pt x="266551" y="28823"/>
                  <a:pt x="266849" y="30113"/>
                  <a:pt x="266849" y="31403"/>
                </a:cubicBezTo>
                <a:cubicBezTo>
                  <a:pt x="266849" y="32692"/>
                  <a:pt x="266601" y="33933"/>
                  <a:pt x="266105" y="35123"/>
                </a:cubicBezTo>
                <a:cubicBezTo>
                  <a:pt x="265014" y="37802"/>
                  <a:pt x="263129" y="39737"/>
                  <a:pt x="260450" y="40928"/>
                </a:cubicBezTo>
                <a:cubicBezTo>
                  <a:pt x="258961" y="41622"/>
                  <a:pt x="257423" y="41969"/>
                  <a:pt x="255836" y="41969"/>
                </a:cubicBezTo>
                <a:cubicBezTo>
                  <a:pt x="254745" y="41969"/>
                  <a:pt x="253603" y="41821"/>
                  <a:pt x="252413" y="41523"/>
                </a:cubicBezTo>
                <a:cubicBezTo>
                  <a:pt x="232867" y="35669"/>
                  <a:pt x="211832" y="30857"/>
                  <a:pt x="189310" y="27087"/>
                </a:cubicBezTo>
                <a:cubicBezTo>
                  <a:pt x="186829" y="26690"/>
                  <a:pt x="184994" y="25400"/>
                  <a:pt x="183803" y="23217"/>
                </a:cubicBezTo>
                <a:cubicBezTo>
                  <a:pt x="183109" y="22026"/>
                  <a:pt x="182761" y="20786"/>
                  <a:pt x="182761" y="19496"/>
                </a:cubicBezTo>
                <a:cubicBezTo>
                  <a:pt x="182761" y="18504"/>
                  <a:pt x="182960" y="17562"/>
                  <a:pt x="183357" y="16669"/>
                </a:cubicBezTo>
                <a:cubicBezTo>
                  <a:pt x="184349" y="13990"/>
                  <a:pt x="186085" y="11906"/>
                  <a:pt x="188566" y="10418"/>
                </a:cubicBezTo>
                <a:cubicBezTo>
                  <a:pt x="190451" y="9326"/>
                  <a:pt x="192435" y="8781"/>
                  <a:pt x="194519" y="8781"/>
                </a:cubicBezTo>
                <a:close/>
                <a:moveTo>
                  <a:pt x="44202" y="6697"/>
                </a:moveTo>
                <a:cubicBezTo>
                  <a:pt x="47179" y="6697"/>
                  <a:pt x="49659" y="7838"/>
                  <a:pt x="51644" y="10120"/>
                </a:cubicBezTo>
                <a:cubicBezTo>
                  <a:pt x="53430" y="12105"/>
                  <a:pt x="54323" y="14486"/>
                  <a:pt x="54323" y="17264"/>
                </a:cubicBezTo>
                <a:cubicBezTo>
                  <a:pt x="54323" y="17462"/>
                  <a:pt x="54323" y="17710"/>
                  <a:pt x="54323" y="18008"/>
                </a:cubicBezTo>
                <a:cubicBezTo>
                  <a:pt x="54223" y="20290"/>
                  <a:pt x="54174" y="22324"/>
                  <a:pt x="54174" y="24110"/>
                </a:cubicBezTo>
                <a:lnTo>
                  <a:pt x="54174" y="40630"/>
                </a:lnTo>
                <a:cubicBezTo>
                  <a:pt x="54174" y="41027"/>
                  <a:pt x="54323" y="41349"/>
                  <a:pt x="54620" y="41597"/>
                </a:cubicBezTo>
                <a:cubicBezTo>
                  <a:pt x="54918" y="41845"/>
                  <a:pt x="55265" y="41920"/>
                  <a:pt x="55662" y="41821"/>
                </a:cubicBezTo>
                <a:cubicBezTo>
                  <a:pt x="75803" y="38050"/>
                  <a:pt x="92125" y="34776"/>
                  <a:pt x="104626" y="31998"/>
                </a:cubicBezTo>
                <a:cubicBezTo>
                  <a:pt x="105420" y="31799"/>
                  <a:pt x="106115" y="31601"/>
                  <a:pt x="106710" y="31403"/>
                </a:cubicBezTo>
                <a:cubicBezTo>
                  <a:pt x="108794" y="30907"/>
                  <a:pt x="110778" y="30658"/>
                  <a:pt x="112663" y="30658"/>
                </a:cubicBezTo>
                <a:cubicBezTo>
                  <a:pt x="116434" y="30658"/>
                  <a:pt x="119807" y="31799"/>
                  <a:pt x="122784" y="34081"/>
                </a:cubicBezTo>
                <a:cubicBezTo>
                  <a:pt x="124768" y="35669"/>
                  <a:pt x="125958" y="37753"/>
                  <a:pt x="126355" y="40332"/>
                </a:cubicBezTo>
                <a:cubicBezTo>
                  <a:pt x="126455" y="41027"/>
                  <a:pt x="126504" y="41672"/>
                  <a:pt x="126504" y="42267"/>
                </a:cubicBezTo>
                <a:cubicBezTo>
                  <a:pt x="126504" y="44152"/>
                  <a:pt x="126058" y="45938"/>
                  <a:pt x="125165" y="47625"/>
                </a:cubicBezTo>
                <a:cubicBezTo>
                  <a:pt x="125165" y="47823"/>
                  <a:pt x="125115" y="47972"/>
                  <a:pt x="125016" y="48071"/>
                </a:cubicBezTo>
                <a:cubicBezTo>
                  <a:pt x="122139" y="53528"/>
                  <a:pt x="118393" y="59754"/>
                  <a:pt x="113779" y="66749"/>
                </a:cubicBezTo>
                <a:cubicBezTo>
                  <a:pt x="109166" y="73744"/>
                  <a:pt x="104577" y="79871"/>
                  <a:pt x="100013" y="85130"/>
                </a:cubicBezTo>
                <a:cubicBezTo>
                  <a:pt x="98227" y="87312"/>
                  <a:pt x="95895" y="88602"/>
                  <a:pt x="93018" y="88999"/>
                </a:cubicBezTo>
                <a:cubicBezTo>
                  <a:pt x="92423" y="89098"/>
                  <a:pt x="91827" y="89148"/>
                  <a:pt x="91232" y="89148"/>
                </a:cubicBezTo>
                <a:cubicBezTo>
                  <a:pt x="89049" y="89148"/>
                  <a:pt x="87015" y="88553"/>
                  <a:pt x="85130" y="87362"/>
                </a:cubicBezTo>
                <a:cubicBezTo>
                  <a:pt x="83046" y="86171"/>
                  <a:pt x="81856" y="84336"/>
                  <a:pt x="81558" y="81855"/>
                </a:cubicBezTo>
                <a:cubicBezTo>
                  <a:pt x="81459" y="81558"/>
                  <a:pt x="81409" y="81210"/>
                  <a:pt x="81409" y="80814"/>
                </a:cubicBezTo>
                <a:cubicBezTo>
                  <a:pt x="81409" y="78829"/>
                  <a:pt x="82153" y="77093"/>
                  <a:pt x="83642" y="75605"/>
                </a:cubicBezTo>
                <a:cubicBezTo>
                  <a:pt x="90488" y="68064"/>
                  <a:pt x="96044" y="60523"/>
                  <a:pt x="100310" y="52983"/>
                </a:cubicBezTo>
                <a:cubicBezTo>
                  <a:pt x="100509" y="52685"/>
                  <a:pt x="100509" y="52437"/>
                  <a:pt x="100310" y="52239"/>
                </a:cubicBezTo>
                <a:cubicBezTo>
                  <a:pt x="100112" y="52040"/>
                  <a:pt x="99864" y="51941"/>
                  <a:pt x="99566" y="51941"/>
                </a:cubicBezTo>
                <a:cubicBezTo>
                  <a:pt x="97880" y="52338"/>
                  <a:pt x="91927" y="53528"/>
                  <a:pt x="81707" y="55513"/>
                </a:cubicBezTo>
                <a:cubicBezTo>
                  <a:pt x="71487" y="57497"/>
                  <a:pt x="62806" y="59233"/>
                  <a:pt x="55662" y="60722"/>
                </a:cubicBezTo>
                <a:cubicBezTo>
                  <a:pt x="54670" y="60920"/>
                  <a:pt x="54174" y="61515"/>
                  <a:pt x="54174" y="62508"/>
                </a:cubicBezTo>
                <a:lnTo>
                  <a:pt x="54174" y="101352"/>
                </a:lnTo>
                <a:cubicBezTo>
                  <a:pt x="54174" y="104725"/>
                  <a:pt x="54620" y="107255"/>
                  <a:pt x="55513" y="108942"/>
                </a:cubicBezTo>
                <a:cubicBezTo>
                  <a:pt x="56406" y="110629"/>
                  <a:pt x="58242" y="111919"/>
                  <a:pt x="61020" y="112812"/>
                </a:cubicBezTo>
                <a:cubicBezTo>
                  <a:pt x="63798" y="113705"/>
                  <a:pt x="67965" y="114151"/>
                  <a:pt x="73521" y="114151"/>
                </a:cubicBezTo>
                <a:cubicBezTo>
                  <a:pt x="85130" y="114151"/>
                  <a:pt x="97780" y="113060"/>
                  <a:pt x="111473" y="110877"/>
                </a:cubicBezTo>
                <a:cubicBezTo>
                  <a:pt x="112068" y="110778"/>
                  <a:pt x="112564" y="110728"/>
                  <a:pt x="112961" y="110728"/>
                </a:cubicBezTo>
                <a:cubicBezTo>
                  <a:pt x="115044" y="110728"/>
                  <a:pt x="116880" y="111423"/>
                  <a:pt x="118468" y="112812"/>
                </a:cubicBezTo>
                <a:cubicBezTo>
                  <a:pt x="120452" y="114498"/>
                  <a:pt x="121444" y="116582"/>
                  <a:pt x="121444" y="119062"/>
                </a:cubicBezTo>
                <a:cubicBezTo>
                  <a:pt x="121444" y="122138"/>
                  <a:pt x="120402" y="124867"/>
                  <a:pt x="118319" y="127248"/>
                </a:cubicBezTo>
                <a:cubicBezTo>
                  <a:pt x="116235" y="129431"/>
                  <a:pt x="113755" y="130671"/>
                  <a:pt x="110877" y="130969"/>
                </a:cubicBezTo>
                <a:cubicBezTo>
                  <a:pt x="97979" y="132358"/>
                  <a:pt x="85626" y="133052"/>
                  <a:pt x="73819" y="133052"/>
                </a:cubicBezTo>
                <a:cubicBezTo>
                  <a:pt x="66874" y="133052"/>
                  <a:pt x="61045" y="132705"/>
                  <a:pt x="56332" y="132010"/>
                </a:cubicBezTo>
                <a:cubicBezTo>
                  <a:pt x="51619" y="131316"/>
                  <a:pt x="47799" y="130324"/>
                  <a:pt x="44872" y="129034"/>
                </a:cubicBezTo>
                <a:cubicBezTo>
                  <a:pt x="41945" y="127744"/>
                  <a:pt x="39688" y="125958"/>
                  <a:pt x="38100" y="123676"/>
                </a:cubicBezTo>
                <a:cubicBezTo>
                  <a:pt x="36513" y="121394"/>
                  <a:pt x="35446" y="118963"/>
                  <a:pt x="34901" y="116383"/>
                </a:cubicBezTo>
                <a:cubicBezTo>
                  <a:pt x="34355" y="113804"/>
                  <a:pt x="34082" y="110579"/>
                  <a:pt x="34082" y="106710"/>
                </a:cubicBezTo>
                <a:lnTo>
                  <a:pt x="34082" y="66526"/>
                </a:lnTo>
                <a:cubicBezTo>
                  <a:pt x="34082" y="66129"/>
                  <a:pt x="33933" y="65807"/>
                  <a:pt x="33635" y="65559"/>
                </a:cubicBezTo>
                <a:cubicBezTo>
                  <a:pt x="33338" y="65311"/>
                  <a:pt x="32991" y="65236"/>
                  <a:pt x="32594" y="65335"/>
                </a:cubicBezTo>
                <a:cubicBezTo>
                  <a:pt x="22969" y="67320"/>
                  <a:pt x="16074" y="68758"/>
                  <a:pt x="11907" y="69651"/>
                </a:cubicBezTo>
                <a:cubicBezTo>
                  <a:pt x="11212" y="69751"/>
                  <a:pt x="10518" y="69800"/>
                  <a:pt x="9823" y="69800"/>
                </a:cubicBezTo>
                <a:cubicBezTo>
                  <a:pt x="7938" y="69800"/>
                  <a:pt x="6152" y="69255"/>
                  <a:pt x="4465" y="68163"/>
                </a:cubicBezTo>
                <a:cubicBezTo>
                  <a:pt x="2084" y="66675"/>
                  <a:pt x="645" y="64542"/>
                  <a:pt x="149" y="61764"/>
                </a:cubicBezTo>
                <a:cubicBezTo>
                  <a:pt x="50" y="61168"/>
                  <a:pt x="0" y="60573"/>
                  <a:pt x="0" y="59978"/>
                </a:cubicBezTo>
                <a:cubicBezTo>
                  <a:pt x="0" y="57993"/>
                  <a:pt x="645" y="56108"/>
                  <a:pt x="1935" y="54322"/>
                </a:cubicBezTo>
                <a:cubicBezTo>
                  <a:pt x="3523" y="52139"/>
                  <a:pt x="5705" y="50800"/>
                  <a:pt x="8484" y="50304"/>
                </a:cubicBezTo>
                <a:cubicBezTo>
                  <a:pt x="14833" y="49312"/>
                  <a:pt x="22870" y="47923"/>
                  <a:pt x="32594" y="46137"/>
                </a:cubicBezTo>
                <a:cubicBezTo>
                  <a:pt x="33586" y="45938"/>
                  <a:pt x="34082" y="45343"/>
                  <a:pt x="34082" y="44351"/>
                </a:cubicBezTo>
                <a:lnTo>
                  <a:pt x="34082" y="24110"/>
                </a:lnTo>
                <a:lnTo>
                  <a:pt x="33933" y="17413"/>
                </a:lnTo>
                <a:cubicBezTo>
                  <a:pt x="33933" y="14635"/>
                  <a:pt x="34826" y="12204"/>
                  <a:pt x="36612" y="10120"/>
                </a:cubicBezTo>
                <a:cubicBezTo>
                  <a:pt x="38696" y="7838"/>
                  <a:pt x="41226" y="6697"/>
                  <a:pt x="44202" y="6697"/>
                </a:cubicBezTo>
                <a:close/>
                <a:moveTo>
                  <a:pt x="375791" y="6399"/>
                </a:moveTo>
                <a:cubicBezTo>
                  <a:pt x="378966" y="6399"/>
                  <a:pt x="381645" y="7590"/>
                  <a:pt x="383828" y="9971"/>
                </a:cubicBezTo>
                <a:cubicBezTo>
                  <a:pt x="385812" y="12253"/>
                  <a:pt x="386805" y="14932"/>
                  <a:pt x="386805" y="18008"/>
                </a:cubicBezTo>
                <a:lnTo>
                  <a:pt x="386656" y="24408"/>
                </a:lnTo>
                <a:lnTo>
                  <a:pt x="386656" y="39439"/>
                </a:lnTo>
                <a:cubicBezTo>
                  <a:pt x="386656" y="40432"/>
                  <a:pt x="387152" y="40928"/>
                  <a:pt x="388144" y="40928"/>
                </a:cubicBezTo>
                <a:lnTo>
                  <a:pt x="421035" y="40928"/>
                </a:lnTo>
                <a:cubicBezTo>
                  <a:pt x="423019" y="40928"/>
                  <a:pt x="425103" y="40878"/>
                  <a:pt x="427286" y="40779"/>
                </a:cubicBezTo>
                <a:cubicBezTo>
                  <a:pt x="427484" y="40779"/>
                  <a:pt x="427633" y="40779"/>
                  <a:pt x="427732" y="40779"/>
                </a:cubicBezTo>
                <a:cubicBezTo>
                  <a:pt x="430312" y="40779"/>
                  <a:pt x="432594" y="41672"/>
                  <a:pt x="434578" y="43458"/>
                </a:cubicBezTo>
                <a:cubicBezTo>
                  <a:pt x="436563" y="45343"/>
                  <a:pt x="437555" y="47674"/>
                  <a:pt x="437555" y="50453"/>
                </a:cubicBezTo>
                <a:cubicBezTo>
                  <a:pt x="437555" y="53231"/>
                  <a:pt x="436563" y="55612"/>
                  <a:pt x="434578" y="57596"/>
                </a:cubicBezTo>
                <a:cubicBezTo>
                  <a:pt x="432594" y="59382"/>
                  <a:pt x="430262" y="60275"/>
                  <a:pt x="427584" y="60275"/>
                </a:cubicBezTo>
                <a:cubicBezTo>
                  <a:pt x="427484" y="60275"/>
                  <a:pt x="427385" y="60275"/>
                  <a:pt x="427286" y="60275"/>
                </a:cubicBezTo>
                <a:cubicBezTo>
                  <a:pt x="424805" y="60176"/>
                  <a:pt x="422672" y="60126"/>
                  <a:pt x="420886" y="60126"/>
                </a:cubicBezTo>
                <a:lnTo>
                  <a:pt x="387995" y="60126"/>
                </a:lnTo>
                <a:cubicBezTo>
                  <a:pt x="387003" y="60126"/>
                  <a:pt x="386507" y="60623"/>
                  <a:pt x="386507" y="61615"/>
                </a:cubicBezTo>
                <a:cubicBezTo>
                  <a:pt x="385912" y="76001"/>
                  <a:pt x="383084" y="88652"/>
                  <a:pt x="378024" y="99566"/>
                </a:cubicBezTo>
                <a:cubicBezTo>
                  <a:pt x="372964" y="110480"/>
                  <a:pt x="364580" y="120303"/>
                  <a:pt x="352872" y="129034"/>
                </a:cubicBezTo>
                <a:cubicBezTo>
                  <a:pt x="350193" y="130919"/>
                  <a:pt x="347216" y="131862"/>
                  <a:pt x="343942" y="131862"/>
                </a:cubicBezTo>
                <a:cubicBezTo>
                  <a:pt x="343744" y="131862"/>
                  <a:pt x="343545" y="131862"/>
                  <a:pt x="343347" y="131862"/>
                </a:cubicBezTo>
                <a:cubicBezTo>
                  <a:pt x="339775" y="131762"/>
                  <a:pt x="336550" y="130621"/>
                  <a:pt x="333673" y="128439"/>
                </a:cubicBezTo>
                <a:cubicBezTo>
                  <a:pt x="331788" y="127049"/>
                  <a:pt x="330845" y="125164"/>
                  <a:pt x="330845" y="122783"/>
                </a:cubicBezTo>
                <a:cubicBezTo>
                  <a:pt x="330845" y="119806"/>
                  <a:pt x="332086" y="117524"/>
                  <a:pt x="334566" y="115937"/>
                </a:cubicBezTo>
                <a:cubicBezTo>
                  <a:pt x="353616" y="104130"/>
                  <a:pt x="363885" y="86023"/>
                  <a:pt x="365373" y="61615"/>
                </a:cubicBezTo>
                <a:cubicBezTo>
                  <a:pt x="365473" y="61218"/>
                  <a:pt x="365373" y="60871"/>
                  <a:pt x="365076" y="60573"/>
                </a:cubicBezTo>
                <a:cubicBezTo>
                  <a:pt x="364778" y="60275"/>
                  <a:pt x="364431" y="60126"/>
                  <a:pt x="364034" y="60126"/>
                </a:cubicBezTo>
                <a:lnTo>
                  <a:pt x="326678" y="60126"/>
                </a:lnTo>
                <a:cubicBezTo>
                  <a:pt x="324495" y="60126"/>
                  <a:pt x="322164" y="60226"/>
                  <a:pt x="319683" y="60424"/>
                </a:cubicBezTo>
                <a:cubicBezTo>
                  <a:pt x="319485" y="60424"/>
                  <a:pt x="319286" y="60424"/>
                  <a:pt x="319088" y="60424"/>
                </a:cubicBezTo>
                <a:cubicBezTo>
                  <a:pt x="316508" y="60424"/>
                  <a:pt x="314226" y="59482"/>
                  <a:pt x="312242" y="57596"/>
                </a:cubicBezTo>
                <a:cubicBezTo>
                  <a:pt x="310158" y="55711"/>
                  <a:pt x="309116" y="53330"/>
                  <a:pt x="309116" y="50453"/>
                </a:cubicBezTo>
                <a:cubicBezTo>
                  <a:pt x="309116" y="47674"/>
                  <a:pt x="310158" y="45343"/>
                  <a:pt x="312242" y="43458"/>
                </a:cubicBezTo>
                <a:cubicBezTo>
                  <a:pt x="314127" y="41672"/>
                  <a:pt x="316359" y="40779"/>
                  <a:pt x="318939" y="40779"/>
                </a:cubicBezTo>
                <a:cubicBezTo>
                  <a:pt x="319137" y="40779"/>
                  <a:pt x="319336" y="40779"/>
                  <a:pt x="319534" y="40779"/>
                </a:cubicBezTo>
                <a:cubicBezTo>
                  <a:pt x="321916" y="40878"/>
                  <a:pt x="324098" y="40928"/>
                  <a:pt x="326083" y="40928"/>
                </a:cubicBezTo>
                <a:lnTo>
                  <a:pt x="364183" y="40928"/>
                </a:lnTo>
                <a:cubicBezTo>
                  <a:pt x="365175" y="40928"/>
                  <a:pt x="365671" y="40432"/>
                  <a:pt x="365671" y="39439"/>
                </a:cubicBezTo>
                <a:lnTo>
                  <a:pt x="365671" y="24259"/>
                </a:lnTo>
                <a:cubicBezTo>
                  <a:pt x="365671" y="22374"/>
                  <a:pt x="365621" y="20389"/>
                  <a:pt x="365522" y="18306"/>
                </a:cubicBezTo>
                <a:cubicBezTo>
                  <a:pt x="365423" y="18008"/>
                  <a:pt x="365373" y="17710"/>
                  <a:pt x="365373" y="17413"/>
                </a:cubicBezTo>
                <a:cubicBezTo>
                  <a:pt x="365373" y="14635"/>
                  <a:pt x="366316" y="12154"/>
                  <a:pt x="368201" y="9971"/>
                </a:cubicBezTo>
                <a:cubicBezTo>
                  <a:pt x="370186" y="7590"/>
                  <a:pt x="372715" y="6399"/>
                  <a:pt x="375791" y="6399"/>
                </a:cubicBezTo>
                <a:close/>
                <a:moveTo>
                  <a:pt x="1590378" y="5209"/>
                </a:moveTo>
                <a:cubicBezTo>
                  <a:pt x="1593453" y="5209"/>
                  <a:pt x="1595984" y="6300"/>
                  <a:pt x="1597968" y="8483"/>
                </a:cubicBezTo>
                <a:cubicBezTo>
                  <a:pt x="1599853" y="10567"/>
                  <a:pt x="1600796" y="12998"/>
                  <a:pt x="1600796" y="15776"/>
                </a:cubicBezTo>
                <a:cubicBezTo>
                  <a:pt x="1600796" y="15974"/>
                  <a:pt x="1600796" y="16222"/>
                  <a:pt x="1600796" y="16520"/>
                </a:cubicBezTo>
                <a:cubicBezTo>
                  <a:pt x="1600696" y="18405"/>
                  <a:pt x="1600548" y="20538"/>
                  <a:pt x="1600349" y="22919"/>
                </a:cubicBezTo>
                <a:lnTo>
                  <a:pt x="1600349" y="32296"/>
                </a:lnTo>
                <a:cubicBezTo>
                  <a:pt x="1600349" y="32692"/>
                  <a:pt x="1600498" y="33040"/>
                  <a:pt x="1600796" y="33337"/>
                </a:cubicBezTo>
                <a:cubicBezTo>
                  <a:pt x="1601093" y="33635"/>
                  <a:pt x="1601441" y="33784"/>
                  <a:pt x="1601837" y="33784"/>
                </a:cubicBezTo>
                <a:cubicBezTo>
                  <a:pt x="1614537" y="33486"/>
                  <a:pt x="1625104" y="32990"/>
                  <a:pt x="1633538" y="32296"/>
                </a:cubicBezTo>
                <a:cubicBezTo>
                  <a:pt x="1633736" y="32296"/>
                  <a:pt x="1633984" y="32296"/>
                  <a:pt x="1634282" y="32296"/>
                </a:cubicBezTo>
                <a:cubicBezTo>
                  <a:pt x="1636366" y="32296"/>
                  <a:pt x="1638251" y="33040"/>
                  <a:pt x="1639937" y="34528"/>
                </a:cubicBezTo>
                <a:cubicBezTo>
                  <a:pt x="1641922" y="36215"/>
                  <a:pt x="1642914" y="38348"/>
                  <a:pt x="1642914" y="40928"/>
                </a:cubicBezTo>
                <a:cubicBezTo>
                  <a:pt x="1642914" y="43309"/>
                  <a:pt x="1642120" y="45392"/>
                  <a:pt x="1640533" y="47178"/>
                </a:cubicBezTo>
                <a:cubicBezTo>
                  <a:pt x="1638846" y="49064"/>
                  <a:pt x="1636762" y="50105"/>
                  <a:pt x="1634282" y="50304"/>
                </a:cubicBezTo>
                <a:cubicBezTo>
                  <a:pt x="1625551" y="50899"/>
                  <a:pt x="1614736" y="51346"/>
                  <a:pt x="1601837" y="51643"/>
                </a:cubicBezTo>
                <a:cubicBezTo>
                  <a:pt x="1600845" y="51643"/>
                  <a:pt x="1600399" y="52139"/>
                  <a:pt x="1600498" y="53131"/>
                </a:cubicBezTo>
                <a:cubicBezTo>
                  <a:pt x="1600796" y="62260"/>
                  <a:pt x="1601292" y="71983"/>
                  <a:pt x="1601986" y="82302"/>
                </a:cubicBezTo>
                <a:cubicBezTo>
                  <a:pt x="1602086" y="83294"/>
                  <a:pt x="1602582" y="83939"/>
                  <a:pt x="1603475" y="84237"/>
                </a:cubicBezTo>
                <a:cubicBezTo>
                  <a:pt x="1616770" y="88404"/>
                  <a:pt x="1628875" y="94605"/>
                  <a:pt x="1639789" y="102840"/>
                </a:cubicBezTo>
                <a:cubicBezTo>
                  <a:pt x="1642170" y="104725"/>
                  <a:pt x="1643609" y="107206"/>
                  <a:pt x="1644105" y="110281"/>
                </a:cubicBezTo>
                <a:cubicBezTo>
                  <a:pt x="1644204" y="110877"/>
                  <a:pt x="1644253" y="111472"/>
                  <a:pt x="1644253" y="112067"/>
                </a:cubicBezTo>
                <a:cubicBezTo>
                  <a:pt x="1644253" y="114449"/>
                  <a:pt x="1643559" y="116681"/>
                  <a:pt x="1642170" y="118765"/>
                </a:cubicBezTo>
                <a:cubicBezTo>
                  <a:pt x="1640682" y="121047"/>
                  <a:pt x="1638548" y="122337"/>
                  <a:pt x="1635770" y="122634"/>
                </a:cubicBezTo>
                <a:cubicBezTo>
                  <a:pt x="1635373" y="122733"/>
                  <a:pt x="1634977" y="122783"/>
                  <a:pt x="1634580" y="122783"/>
                </a:cubicBezTo>
                <a:cubicBezTo>
                  <a:pt x="1632298" y="122783"/>
                  <a:pt x="1630264" y="122039"/>
                  <a:pt x="1628478" y="120551"/>
                </a:cubicBezTo>
                <a:cubicBezTo>
                  <a:pt x="1620739" y="113903"/>
                  <a:pt x="1612702" y="108644"/>
                  <a:pt x="1604368" y="104775"/>
                </a:cubicBezTo>
                <a:cubicBezTo>
                  <a:pt x="1604070" y="104576"/>
                  <a:pt x="1603772" y="104576"/>
                  <a:pt x="1603475" y="104775"/>
                </a:cubicBezTo>
                <a:cubicBezTo>
                  <a:pt x="1603177" y="104973"/>
                  <a:pt x="1603028" y="105221"/>
                  <a:pt x="1603028" y="105519"/>
                </a:cubicBezTo>
                <a:cubicBezTo>
                  <a:pt x="1603127" y="106412"/>
                  <a:pt x="1603177" y="107652"/>
                  <a:pt x="1603177" y="109240"/>
                </a:cubicBezTo>
                <a:cubicBezTo>
                  <a:pt x="1603177" y="112812"/>
                  <a:pt x="1602656" y="116061"/>
                  <a:pt x="1601614" y="118988"/>
                </a:cubicBezTo>
                <a:cubicBezTo>
                  <a:pt x="1600572" y="121915"/>
                  <a:pt x="1598910" y="124643"/>
                  <a:pt x="1596628" y="127173"/>
                </a:cubicBezTo>
                <a:cubicBezTo>
                  <a:pt x="1594346" y="129704"/>
                  <a:pt x="1591023" y="131688"/>
                  <a:pt x="1586657" y="133127"/>
                </a:cubicBezTo>
                <a:cubicBezTo>
                  <a:pt x="1582291" y="134565"/>
                  <a:pt x="1577082" y="135285"/>
                  <a:pt x="1571030" y="135285"/>
                </a:cubicBezTo>
                <a:cubicBezTo>
                  <a:pt x="1565375" y="135285"/>
                  <a:pt x="1560265" y="134813"/>
                  <a:pt x="1555701" y="133871"/>
                </a:cubicBezTo>
                <a:cubicBezTo>
                  <a:pt x="1551137" y="132928"/>
                  <a:pt x="1547019" y="131415"/>
                  <a:pt x="1543348" y="129331"/>
                </a:cubicBezTo>
                <a:cubicBezTo>
                  <a:pt x="1539677" y="127248"/>
                  <a:pt x="1536849" y="124371"/>
                  <a:pt x="1534865" y="120699"/>
                </a:cubicBezTo>
                <a:cubicBezTo>
                  <a:pt x="1532880" y="117028"/>
                  <a:pt x="1531888" y="112712"/>
                  <a:pt x="1531888" y="107751"/>
                </a:cubicBezTo>
                <a:cubicBezTo>
                  <a:pt x="1531888" y="99516"/>
                  <a:pt x="1535411" y="92769"/>
                  <a:pt x="1542455" y="87511"/>
                </a:cubicBezTo>
                <a:cubicBezTo>
                  <a:pt x="1549499" y="82252"/>
                  <a:pt x="1559670" y="79623"/>
                  <a:pt x="1572965" y="79623"/>
                </a:cubicBezTo>
                <a:cubicBezTo>
                  <a:pt x="1575544" y="79623"/>
                  <a:pt x="1578074" y="79722"/>
                  <a:pt x="1580555" y="79921"/>
                </a:cubicBezTo>
                <a:cubicBezTo>
                  <a:pt x="1580952" y="79921"/>
                  <a:pt x="1581274" y="79797"/>
                  <a:pt x="1581522" y="79548"/>
                </a:cubicBezTo>
                <a:cubicBezTo>
                  <a:pt x="1581770" y="79300"/>
                  <a:pt x="1581894" y="78978"/>
                  <a:pt x="1581894" y="78581"/>
                </a:cubicBezTo>
                <a:cubicBezTo>
                  <a:pt x="1581200" y="61615"/>
                  <a:pt x="1580853" y="51197"/>
                  <a:pt x="1580853" y="47327"/>
                </a:cubicBezTo>
                <a:cubicBezTo>
                  <a:pt x="1580853" y="39588"/>
                  <a:pt x="1580753" y="31452"/>
                  <a:pt x="1580555" y="22919"/>
                </a:cubicBezTo>
                <a:lnTo>
                  <a:pt x="1580406" y="15776"/>
                </a:lnTo>
                <a:cubicBezTo>
                  <a:pt x="1580406" y="12998"/>
                  <a:pt x="1581299" y="10567"/>
                  <a:pt x="1583085" y="8483"/>
                </a:cubicBezTo>
                <a:cubicBezTo>
                  <a:pt x="1585069" y="6300"/>
                  <a:pt x="1587500" y="5209"/>
                  <a:pt x="1590378" y="5209"/>
                </a:cubicBezTo>
                <a:close/>
                <a:moveTo>
                  <a:pt x="1711970" y="4614"/>
                </a:moveTo>
                <a:cubicBezTo>
                  <a:pt x="1712070" y="4614"/>
                  <a:pt x="1712218" y="4614"/>
                  <a:pt x="1712417" y="4614"/>
                </a:cubicBezTo>
                <a:cubicBezTo>
                  <a:pt x="1715096" y="4713"/>
                  <a:pt x="1717229" y="5804"/>
                  <a:pt x="1718816" y="7888"/>
                </a:cubicBezTo>
                <a:cubicBezTo>
                  <a:pt x="1720007" y="9475"/>
                  <a:pt x="1720602" y="11212"/>
                  <a:pt x="1720602" y="13097"/>
                </a:cubicBezTo>
                <a:cubicBezTo>
                  <a:pt x="1720602" y="13791"/>
                  <a:pt x="1720503" y="14436"/>
                  <a:pt x="1720305" y="15031"/>
                </a:cubicBezTo>
                <a:cubicBezTo>
                  <a:pt x="1718717" y="22671"/>
                  <a:pt x="1717576" y="29269"/>
                  <a:pt x="1716882" y="34826"/>
                </a:cubicBezTo>
                <a:cubicBezTo>
                  <a:pt x="1716882" y="35024"/>
                  <a:pt x="1716956" y="35148"/>
                  <a:pt x="1717105" y="35198"/>
                </a:cubicBezTo>
                <a:cubicBezTo>
                  <a:pt x="1717254" y="35247"/>
                  <a:pt x="1717378" y="35173"/>
                  <a:pt x="1717477" y="34974"/>
                </a:cubicBezTo>
                <a:cubicBezTo>
                  <a:pt x="1721743" y="28525"/>
                  <a:pt x="1727002" y="23068"/>
                  <a:pt x="1733253" y="18603"/>
                </a:cubicBezTo>
                <a:cubicBezTo>
                  <a:pt x="1739504" y="14139"/>
                  <a:pt x="1746449" y="11906"/>
                  <a:pt x="1754089" y="11906"/>
                </a:cubicBezTo>
                <a:cubicBezTo>
                  <a:pt x="1764804" y="11906"/>
                  <a:pt x="1773709" y="16793"/>
                  <a:pt x="1780803" y="26566"/>
                </a:cubicBezTo>
                <a:cubicBezTo>
                  <a:pt x="1787898" y="36339"/>
                  <a:pt x="1791445" y="49361"/>
                  <a:pt x="1791445" y="65633"/>
                </a:cubicBezTo>
                <a:cubicBezTo>
                  <a:pt x="1791445" y="84385"/>
                  <a:pt x="1786583" y="99293"/>
                  <a:pt x="1776859" y="110356"/>
                </a:cubicBezTo>
                <a:cubicBezTo>
                  <a:pt x="1767136" y="121419"/>
                  <a:pt x="1753345" y="129232"/>
                  <a:pt x="1735485" y="133796"/>
                </a:cubicBezTo>
                <a:cubicBezTo>
                  <a:pt x="1734295" y="134094"/>
                  <a:pt x="1733104" y="134243"/>
                  <a:pt x="1731913" y="134243"/>
                </a:cubicBezTo>
                <a:cubicBezTo>
                  <a:pt x="1730127" y="134243"/>
                  <a:pt x="1728341" y="133896"/>
                  <a:pt x="1726556" y="133201"/>
                </a:cubicBezTo>
                <a:cubicBezTo>
                  <a:pt x="1723579" y="132010"/>
                  <a:pt x="1721247" y="130076"/>
                  <a:pt x="1719561" y="127397"/>
                </a:cubicBezTo>
                <a:cubicBezTo>
                  <a:pt x="1718767" y="126206"/>
                  <a:pt x="1718370" y="124966"/>
                  <a:pt x="1718370" y="123676"/>
                </a:cubicBezTo>
                <a:cubicBezTo>
                  <a:pt x="1718370" y="122783"/>
                  <a:pt x="1718568" y="121840"/>
                  <a:pt x="1718965" y="120848"/>
                </a:cubicBezTo>
                <a:cubicBezTo>
                  <a:pt x="1719958" y="118566"/>
                  <a:pt x="1721694" y="117177"/>
                  <a:pt x="1724174" y="116681"/>
                </a:cubicBezTo>
                <a:cubicBezTo>
                  <a:pt x="1731516" y="115094"/>
                  <a:pt x="1737891" y="113109"/>
                  <a:pt x="1743299" y="110728"/>
                </a:cubicBezTo>
                <a:cubicBezTo>
                  <a:pt x="1748706" y="108347"/>
                  <a:pt x="1753543" y="105221"/>
                  <a:pt x="1757809" y="101352"/>
                </a:cubicBezTo>
                <a:cubicBezTo>
                  <a:pt x="1762076" y="97482"/>
                  <a:pt x="1765300" y="92596"/>
                  <a:pt x="1767483" y="86692"/>
                </a:cubicBezTo>
                <a:cubicBezTo>
                  <a:pt x="1769666" y="80789"/>
                  <a:pt x="1770757" y="73819"/>
                  <a:pt x="1770757" y="65782"/>
                </a:cubicBezTo>
                <a:cubicBezTo>
                  <a:pt x="1770757" y="54273"/>
                  <a:pt x="1768972" y="45368"/>
                  <a:pt x="1765400" y="39067"/>
                </a:cubicBezTo>
                <a:cubicBezTo>
                  <a:pt x="1761828" y="32767"/>
                  <a:pt x="1756867" y="29617"/>
                  <a:pt x="1750517" y="29617"/>
                </a:cubicBezTo>
                <a:cubicBezTo>
                  <a:pt x="1744861" y="29617"/>
                  <a:pt x="1739380" y="32122"/>
                  <a:pt x="1734071" y="37132"/>
                </a:cubicBezTo>
                <a:cubicBezTo>
                  <a:pt x="1728763" y="42143"/>
                  <a:pt x="1724546" y="48245"/>
                  <a:pt x="1721421" y="55438"/>
                </a:cubicBezTo>
                <a:cubicBezTo>
                  <a:pt x="1718296" y="62632"/>
                  <a:pt x="1716633" y="69552"/>
                  <a:pt x="1716435" y="76200"/>
                </a:cubicBezTo>
                <a:cubicBezTo>
                  <a:pt x="1716336" y="77490"/>
                  <a:pt x="1716286" y="78780"/>
                  <a:pt x="1716286" y="80069"/>
                </a:cubicBezTo>
                <a:lnTo>
                  <a:pt x="1716435" y="83195"/>
                </a:lnTo>
                <a:cubicBezTo>
                  <a:pt x="1716435" y="85675"/>
                  <a:pt x="1715641" y="87808"/>
                  <a:pt x="1714054" y="89594"/>
                </a:cubicBezTo>
                <a:cubicBezTo>
                  <a:pt x="1712367" y="91579"/>
                  <a:pt x="1710284" y="92670"/>
                  <a:pt x="1707803" y="92869"/>
                </a:cubicBezTo>
                <a:cubicBezTo>
                  <a:pt x="1707505" y="92869"/>
                  <a:pt x="1707257" y="92869"/>
                  <a:pt x="1707059" y="92869"/>
                </a:cubicBezTo>
                <a:cubicBezTo>
                  <a:pt x="1704678" y="92869"/>
                  <a:pt x="1702594" y="92075"/>
                  <a:pt x="1700808" y="90487"/>
                </a:cubicBezTo>
                <a:cubicBezTo>
                  <a:pt x="1698725" y="88801"/>
                  <a:pt x="1697583" y="86667"/>
                  <a:pt x="1697385" y="84088"/>
                </a:cubicBezTo>
                <a:cubicBezTo>
                  <a:pt x="1696889" y="78531"/>
                  <a:pt x="1696641" y="73273"/>
                  <a:pt x="1696641" y="68312"/>
                </a:cubicBezTo>
                <a:cubicBezTo>
                  <a:pt x="1696641" y="55414"/>
                  <a:pt x="1698030" y="39290"/>
                  <a:pt x="1700808" y="19943"/>
                </a:cubicBezTo>
                <a:cubicBezTo>
                  <a:pt x="1701106" y="18256"/>
                  <a:pt x="1701304" y="16421"/>
                  <a:pt x="1701403" y="14436"/>
                </a:cubicBezTo>
                <a:cubicBezTo>
                  <a:pt x="1701701" y="11559"/>
                  <a:pt x="1702892" y="9178"/>
                  <a:pt x="1704975" y="7292"/>
                </a:cubicBezTo>
                <a:cubicBezTo>
                  <a:pt x="1706960" y="5506"/>
                  <a:pt x="1709291" y="4614"/>
                  <a:pt x="1711970" y="4614"/>
                </a:cubicBezTo>
                <a:close/>
                <a:moveTo>
                  <a:pt x="788045" y="0"/>
                </a:moveTo>
                <a:cubicBezTo>
                  <a:pt x="790526" y="0"/>
                  <a:pt x="792634" y="868"/>
                  <a:pt x="794370" y="2604"/>
                </a:cubicBezTo>
                <a:cubicBezTo>
                  <a:pt x="796107" y="4341"/>
                  <a:pt x="796975" y="6449"/>
                  <a:pt x="796975" y="8930"/>
                </a:cubicBezTo>
                <a:cubicBezTo>
                  <a:pt x="796975" y="14188"/>
                  <a:pt x="796925" y="19099"/>
                  <a:pt x="796826" y="23664"/>
                </a:cubicBezTo>
                <a:cubicBezTo>
                  <a:pt x="796826" y="24656"/>
                  <a:pt x="797322" y="25152"/>
                  <a:pt x="798314" y="25152"/>
                </a:cubicBezTo>
                <a:lnTo>
                  <a:pt x="816769" y="25152"/>
                </a:lnTo>
                <a:cubicBezTo>
                  <a:pt x="820341" y="25152"/>
                  <a:pt x="823367" y="26442"/>
                  <a:pt x="825848" y="29021"/>
                </a:cubicBezTo>
                <a:cubicBezTo>
                  <a:pt x="828229" y="31403"/>
                  <a:pt x="829419" y="34330"/>
                  <a:pt x="829419" y="37802"/>
                </a:cubicBezTo>
                <a:cubicBezTo>
                  <a:pt x="829419" y="48716"/>
                  <a:pt x="828973" y="65435"/>
                  <a:pt x="828080" y="87957"/>
                </a:cubicBezTo>
                <a:cubicBezTo>
                  <a:pt x="827584" y="99268"/>
                  <a:pt x="826889" y="108297"/>
                  <a:pt x="825996" y="115044"/>
                </a:cubicBezTo>
                <a:cubicBezTo>
                  <a:pt x="825103" y="121791"/>
                  <a:pt x="823913" y="126305"/>
                  <a:pt x="822424" y="128587"/>
                </a:cubicBezTo>
                <a:cubicBezTo>
                  <a:pt x="820738" y="131068"/>
                  <a:pt x="819026" y="132854"/>
                  <a:pt x="817290" y="133945"/>
                </a:cubicBezTo>
                <a:cubicBezTo>
                  <a:pt x="815554" y="135037"/>
                  <a:pt x="813346" y="135830"/>
                  <a:pt x="810667" y="136326"/>
                </a:cubicBezTo>
                <a:cubicBezTo>
                  <a:pt x="808484" y="136823"/>
                  <a:pt x="805508" y="137120"/>
                  <a:pt x="801737" y="137219"/>
                </a:cubicBezTo>
                <a:cubicBezTo>
                  <a:pt x="801638" y="137219"/>
                  <a:pt x="801589" y="137219"/>
                  <a:pt x="801589" y="137219"/>
                </a:cubicBezTo>
                <a:cubicBezTo>
                  <a:pt x="799009" y="137219"/>
                  <a:pt x="796727" y="136326"/>
                  <a:pt x="794742" y="134540"/>
                </a:cubicBezTo>
                <a:cubicBezTo>
                  <a:pt x="792758" y="132655"/>
                  <a:pt x="791369" y="130373"/>
                  <a:pt x="790575" y="127694"/>
                </a:cubicBezTo>
                <a:cubicBezTo>
                  <a:pt x="790476" y="127000"/>
                  <a:pt x="790426" y="126355"/>
                  <a:pt x="790426" y="125760"/>
                </a:cubicBezTo>
                <a:cubicBezTo>
                  <a:pt x="790426" y="124371"/>
                  <a:pt x="790823" y="123081"/>
                  <a:pt x="791617" y="121890"/>
                </a:cubicBezTo>
                <a:cubicBezTo>
                  <a:pt x="792808" y="120203"/>
                  <a:pt x="794395" y="119360"/>
                  <a:pt x="796380" y="119360"/>
                </a:cubicBezTo>
                <a:cubicBezTo>
                  <a:pt x="796380" y="119360"/>
                  <a:pt x="796429" y="119360"/>
                  <a:pt x="796528" y="119360"/>
                </a:cubicBezTo>
                <a:cubicBezTo>
                  <a:pt x="798414" y="119459"/>
                  <a:pt x="800100" y="119509"/>
                  <a:pt x="801589" y="119509"/>
                </a:cubicBezTo>
                <a:cubicBezTo>
                  <a:pt x="803672" y="119509"/>
                  <a:pt x="805359" y="118566"/>
                  <a:pt x="806649" y="116681"/>
                </a:cubicBezTo>
                <a:cubicBezTo>
                  <a:pt x="808137" y="114697"/>
                  <a:pt x="809228" y="108396"/>
                  <a:pt x="809923" y="97780"/>
                </a:cubicBezTo>
                <a:cubicBezTo>
                  <a:pt x="810617" y="87164"/>
                  <a:pt x="811213" y="69354"/>
                  <a:pt x="811709" y="44351"/>
                </a:cubicBezTo>
                <a:cubicBezTo>
                  <a:pt x="811709" y="43954"/>
                  <a:pt x="811560" y="43606"/>
                  <a:pt x="811262" y="43309"/>
                </a:cubicBezTo>
                <a:cubicBezTo>
                  <a:pt x="810965" y="43011"/>
                  <a:pt x="810617" y="42862"/>
                  <a:pt x="810221" y="42862"/>
                </a:cubicBezTo>
                <a:lnTo>
                  <a:pt x="797868" y="42862"/>
                </a:lnTo>
                <a:cubicBezTo>
                  <a:pt x="796876" y="42862"/>
                  <a:pt x="796330" y="43358"/>
                  <a:pt x="796231" y="44351"/>
                </a:cubicBezTo>
                <a:cubicBezTo>
                  <a:pt x="795735" y="57249"/>
                  <a:pt x="794842" y="68634"/>
                  <a:pt x="793552" y="78507"/>
                </a:cubicBezTo>
                <a:cubicBezTo>
                  <a:pt x="792262" y="88379"/>
                  <a:pt x="790129" y="98127"/>
                  <a:pt x="787152" y="107751"/>
                </a:cubicBezTo>
                <a:cubicBezTo>
                  <a:pt x="784176" y="117376"/>
                  <a:pt x="780306" y="125710"/>
                  <a:pt x="775544" y="132755"/>
                </a:cubicBezTo>
                <a:cubicBezTo>
                  <a:pt x="774155" y="134640"/>
                  <a:pt x="772319" y="135582"/>
                  <a:pt x="770037" y="135582"/>
                </a:cubicBezTo>
                <a:cubicBezTo>
                  <a:pt x="767656" y="135582"/>
                  <a:pt x="765622" y="134689"/>
                  <a:pt x="763935" y="132903"/>
                </a:cubicBezTo>
                <a:cubicBezTo>
                  <a:pt x="762050" y="131117"/>
                  <a:pt x="760958" y="128935"/>
                  <a:pt x="760661" y="126355"/>
                </a:cubicBezTo>
                <a:cubicBezTo>
                  <a:pt x="760661" y="125958"/>
                  <a:pt x="760661" y="125512"/>
                  <a:pt x="760661" y="125015"/>
                </a:cubicBezTo>
                <a:cubicBezTo>
                  <a:pt x="760661" y="123031"/>
                  <a:pt x="761207" y="121146"/>
                  <a:pt x="762298" y="119360"/>
                </a:cubicBezTo>
                <a:cubicBezTo>
                  <a:pt x="767953" y="110629"/>
                  <a:pt x="771972" y="100211"/>
                  <a:pt x="774353" y="88106"/>
                </a:cubicBezTo>
                <a:cubicBezTo>
                  <a:pt x="776734" y="76001"/>
                  <a:pt x="778223" y="61416"/>
                  <a:pt x="778818" y="44351"/>
                </a:cubicBezTo>
                <a:cubicBezTo>
                  <a:pt x="778818" y="43954"/>
                  <a:pt x="778669" y="43606"/>
                  <a:pt x="778371" y="43309"/>
                </a:cubicBezTo>
                <a:cubicBezTo>
                  <a:pt x="778074" y="43011"/>
                  <a:pt x="777726" y="42862"/>
                  <a:pt x="777330" y="42862"/>
                </a:cubicBezTo>
                <a:lnTo>
                  <a:pt x="770037" y="42862"/>
                </a:lnTo>
                <a:cubicBezTo>
                  <a:pt x="767557" y="42862"/>
                  <a:pt x="765448" y="41994"/>
                  <a:pt x="763712" y="40258"/>
                </a:cubicBezTo>
                <a:cubicBezTo>
                  <a:pt x="761975" y="38522"/>
                  <a:pt x="761107" y="36438"/>
                  <a:pt x="761107" y="34007"/>
                </a:cubicBezTo>
                <a:cubicBezTo>
                  <a:pt x="761107" y="31576"/>
                  <a:pt x="761975" y="29493"/>
                  <a:pt x="763712" y="27756"/>
                </a:cubicBezTo>
                <a:cubicBezTo>
                  <a:pt x="765448" y="26020"/>
                  <a:pt x="767557" y="25152"/>
                  <a:pt x="770037" y="25152"/>
                </a:cubicBezTo>
                <a:lnTo>
                  <a:pt x="777478" y="25152"/>
                </a:lnTo>
                <a:cubicBezTo>
                  <a:pt x="778471" y="25152"/>
                  <a:pt x="778967" y="24656"/>
                  <a:pt x="778967" y="23664"/>
                </a:cubicBezTo>
                <a:cubicBezTo>
                  <a:pt x="779066" y="19596"/>
                  <a:pt x="779116" y="14684"/>
                  <a:pt x="779116" y="8930"/>
                </a:cubicBezTo>
                <a:cubicBezTo>
                  <a:pt x="779116" y="6449"/>
                  <a:pt x="779984" y="4341"/>
                  <a:pt x="781720" y="2604"/>
                </a:cubicBezTo>
                <a:cubicBezTo>
                  <a:pt x="783456" y="868"/>
                  <a:pt x="785565" y="0"/>
                  <a:pt x="788045" y="0"/>
                </a:cubicBezTo>
                <a:close/>
                <a:moveTo>
                  <a:pt x="659904" y="0"/>
                </a:moveTo>
                <a:cubicBezTo>
                  <a:pt x="660896" y="0"/>
                  <a:pt x="661889" y="149"/>
                  <a:pt x="662881" y="446"/>
                </a:cubicBezTo>
                <a:cubicBezTo>
                  <a:pt x="665361" y="1042"/>
                  <a:pt x="666998" y="2480"/>
                  <a:pt x="667792" y="4762"/>
                </a:cubicBezTo>
                <a:cubicBezTo>
                  <a:pt x="668090" y="5655"/>
                  <a:pt x="668239" y="6499"/>
                  <a:pt x="668239" y="7292"/>
                </a:cubicBezTo>
                <a:cubicBezTo>
                  <a:pt x="668239" y="8681"/>
                  <a:pt x="667792" y="10021"/>
                  <a:pt x="666899" y="11311"/>
                </a:cubicBezTo>
                <a:cubicBezTo>
                  <a:pt x="664518" y="14585"/>
                  <a:pt x="662285" y="17562"/>
                  <a:pt x="660202" y="20240"/>
                </a:cubicBezTo>
                <a:cubicBezTo>
                  <a:pt x="660103" y="20439"/>
                  <a:pt x="660103" y="20662"/>
                  <a:pt x="660202" y="20910"/>
                </a:cubicBezTo>
                <a:cubicBezTo>
                  <a:pt x="660301" y="21158"/>
                  <a:pt x="660500" y="21282"/>
                  <a:pt x="660797" y="21282"/>
                </a:cubicBezTo>
                <a:cubicBezTo>
                  <a:pt x="665262" y="21183"/>
                  <a:pt x="671910" y="21009"/>
                  <a:pt x="680740" y="20761"/>
                </a:cubicBezTo>
                <a:cubicBezTo>
                  <a:pt x="689571" y="20513"/>
                  <a:pt x="696020" y="20290"/>
                  <a:pt x="700088" y="20092"/>
                </a:cubicBezTo>
                <a:cubicBezTo>
                  <a:pt x="700385" y="20092"/>
                  <a:pt x="700584" y="19992"/>
                  <a:pt x="700683" y="19794"/>
                </a:cubicBezTo>
                <a:cubicBezTo>
                  <a:pt x="700782" y="19596"/>
                  <a:pt x="700733" y="19397"/>
                  <a:pt x="700534" y="19199"/>
                </a:cubicBezTo>
                <a:cubicBezTo>
                  <a:pt x="699443" y="18306"/>
                  <a:pt x="698351" y="17413"/>
                  <a:pt x="697260" y="16520"/>
                </a:cubicBezTo>
                <a:cubicBezTo>
                  <a:pt x="695871" y="15329"/>
                  <a:pt x="695177" y="13841"/>
                  <a:pt x="695177" y="12055"/>
                </a:cubicBezTo>
                <a:cubicBezTo>
                  <a:pt x="695177" y="9872"/>
                  <a:pt x="696069" y="8285"/>
                  <a:pt x="697855" y="7292"/>
                </a:cubicBezTo>
                <a:cubicBezTo>
                  <a:pt x="699840" y="6102"/>
                  <a:pt x="701973" y="5506"/>
                  <a:pt x="704255" y="5506"/>
                </a:cubicBezTo>
                <a:cubicBezTo>
                  <a:pt x="704453" y="5506"/>
                  <a:pt x="704701" y="5506"/>
                  <a:pt x="704999" y="5506"/>
                </a:cubicBezTo>
                <a:cubicBezTo>
                  <a:pt x="707480" y="5705"/>
                  <a:pt x="709712" y="6548"/>
                  <a:pt x="711696" y="8037"/>
                </a:cubicBezTo>
                <a:cubicBezTo>
                  <a:pt x="721321" y="15478"/>
                  <a:pt x="729308" y="22374"/>
                  <a:pt x="735658" y="28724"/>
                </a:cubicBezTo>
                <a:cubicBezTo>
                  <a:pt x="737047" y="30113"/>
                  <a:pt x="737741" y="31700"/>
                  <a:pt x="737741" y="33486"/>
                </a:cubicBezTo>
                <a:cubicBezTo>
                  <a:pt x="737741" y="33883"/>
                  <a:pt x="737692" y="34280"/>
                  <a:pt x="737592" y="34677"/>
                </a:cubicBezTo>
                <a:cubicBezTo>
                  <a:pt x="737295" y="37058"/>
                  <a:pt x="736104" y="38844"/>
                  <a:pt x="734021" y="40035"/>
                </a:cubicBezTo>
                <a:cubicBezTo>
                  <a:pt x="732334" y="41027"/>
                  <a:pt x="730598" y="41523"/>
                  <a:pt x="728812" y="41523"/>
                </a:cubicBezTo>
                <a:cubicBezTo>
                  <a:pt x="728117" y="41523"/>
                  <a:pt x="727472" y="41424"/>
                  <a:pt x="726877" y="41225"/>
                </a:cubicBezTo>
                <a:cubicBezTo>
                  <a:pt x="724297" y="40828"/>
                  <a:pt x="722114" y="39687"/>
                  <a:pt x="720328" y="37802"/>
                </a:cubicBezTo>
                <a:cubicBezTo>
                  <a:pt x="719634" y="37108"/>
                  <a:pt x="718939" y="36364"/>
                  <a:pt x="718245" y="35570"/>
                </a:cubicBezTo>
                <a:cubicBezTo>
                  <a:pt x="717550" y="34875"/>
                  <a:pt x="716757" y="34578"/>
                  <a:pt x="715864" y="34677"/>
                </a:cubicBezTo>
                <a:cubicBezTo>
                  <a:pt x="699592" y="35371"/>
                  <a:pt x="686495" y="35867"/>
                  <a:pt x="676573" y="36165"/>
                </a:cubicBezTo>
                <a:cubicBezTo>
                  <a:pt x="675581" y="36264"/>
                  <a:pt x="674886" y="36760"/>
                  <a:pt x="674489" y="37653"/>
                </a:cubicBezTo>
                <a:cubicBezTo>
                  <a:pt x="673497" y="40332"/>
                  <a:pt x="672356" y="42912"/>
                  <a:pt x="671066" y="45392"/>
                </a:cubicBezTo>
                <a:cubicBezTo>
                  <a:pt x="670967" y="45690"/>
                  <a:pt x="671017" y="45988"/>
                  <a:pt x="671215" y="46285"/>
                </a:cubicBezTo>
                <a:cubicBezTo>
                  <a:pt x="671414" y="46583"/>
                  <a:pt x="671662" y="46732"/>
                  <a:pt x="671959" y="46732"/>
                </a:cubicBezTo>
                <a:lnTo>
                  <a:pt x="738634" y="46732"/>
                </a:lnTo>
                <a:cubicBezTo>
                  <a:pt x="740718" y="46732"/>
                  <a:pt x="742504" y="47476"/>
                  <a:pt x="743992" y="48964"/>
                </a:cubicBezTo>
                <a:cubicBezTo>
                  <a:pt x="745480" y="50453"/>
                  <a:pt x="746224" y="52263"/>
                  <a:pt x="746224" y="54397"/>
                </a:cubicBezTo>
                <a:cubicBezTo>
                  <a:pt x="746224" y="56530"/>
                  <a:pt x="745480" y="58340"/>
                  <a:pt x="743992" y="59829"/>
                </a:cubicBezTo>
                <a:cubicBezTo>
                  <a:pt x="742504" y="61317"/>
                  <a:pt x="740718" y="62061"/>
                  <a:pt x="738634" y="62061"/>
                </a:cubicBezTo>
                <a:lnTo>
                  <a:pt x="714673" y="62061"/>
                </a:lnTo>
                <a:cubicBezTo>
                  <a:pt x="714375" y="62061"/>
                  <a:pt x="714177" y="62185"/>
                  <a:pt x="714078" y="62433"/>
                </a:cubicBezTo>
                <a:cubicBezTo>
                  <a:pt x="713978" y="62681"/>
                  <a:pt x="714028" y="62905"/>
                  <a:pt x="714226" y="63103"/>
                </a:cubicBezTo>
                <a:cubicBezTo>
                  <a:pt x="722065" y="71140"/>
                  <a:pt x="730994" y="77688"/>
                  <a:pt x="741016" y="82748"/>
                </a:cubicBezTo>
                <a:cubicBezTo>
                  <a:pt x="742901" y="83740"/>
                  <a:pt x="744091" y="85328"/>
                  <a:pt x="744587" y="87511"/>
                </a:cubicBezTo>
                <a:cubicBezTo>
                  <a:pt x="744687" y="88007"/>
                  <a:pt x="744736" y="88503"/>
                  <a:pt x="744736" y="88999"/>
                </a:cubicBezTo>
                <a:cubicBezTo>
                  <a:pt x="744736" y="90587"/>
                  <a:pt x="744191" y="92025"/>
                  <a:pt x="743099" y="93315"/>
                </a:cubicBezTo>
                <a:cubicBezTo>
                  <a:pt x="741412" y="95498"/>
                  <a:pt x="739279" y="96887"/>
                  <a:pt x="736700" y="97482"/>
                </a:cubicBezTo>
                <a:cubicBezTo>
                  <a:pt x="735906" y="97681"/>
                  <a:pt x="735112" y="97780"/>
                  <a:pt x="734318" y="97780"/>
                </a:cubicBezTo>
                <a:cubicBezTo>
                  <a:pt x="732632" y="97780"/>
                  <a:pt x="731044" y="97333"/>
                  <a:pt x="729556" y="96440"/>
                </a:cubicBezTo>
                <a:cubicBezTo>
                  <a:pt x="715368" y="88007"/>
                  <a:pt x="703362" y="76944"/>
                  <a:pt x="693539" y="63252"/>
                </a:cubicBezTo>
                <a:cubicBezTo>
                  <a:pt x="692944" y="62458"/>
                  <a:pt x="692150" y="62061"/>
                  <a:pt x="691158" y="62061"/>
                </a:cubicBezTo>
                <a:lnTo>
                  <a:pt x="663327" y="62061"/>
                </a:lnTo>
                <a:cubicBezTo>
                  <a:pt x="662335" y="62061"/>
                  <a:pt x="661541" y="62458"/>
                  <a:pt x="660946" y="63252"/>
                </a:cubicBezTo>
                <a:cubicBezTo>
                  <a:pt x="656977" y="68808"/>
                  <a:pt x="653058" y="73571"/>
                  <a:pt x="649188" y="77539"/>
                </a:cubicBezTo>
                <a:cubicBezTo>
                  <a:pt x="649089" y="77738"/>
                  <a:pt x="649089" y="77911"/>
                  <a:pt x="649188" y="78060"/>
                </a:cubicBezTo>
                <a:cubicBezTo>
                  <a:pt x="649288" y="78209"/>
                  <a:pt x="649437" y="78283"/>
                  <a:pt x="649635" y="78283"/>
                </a:cubicBezTo>
                <a:cubicBezTo>
                  <a:pt x="658664" y="75803"/>
                  <a:pt x="666254" y="73174"/>
                  <a:pt x="672406" y="70396"/>
                </a:cubicBezTo>
                <a:cubicBezTo>
                  <a:pt x="674986" y="69205"/>
                  <a:pt x="677516" y="68610"/>
                  <a:pt x="679996" y="68610"/>
                </a:cubicBezTo>
                <a:cubicBezTo>
                  <a:pt x="682179" y="68610"/>
                  <a:pt x="684262" y="69106"/>
                  <a:pt x="686247" y="70098"/>
                </a:cubicBezTo>
                <a:cubicBezTo>
                  <a:pt x="687834" y="70892"/>
                  <a:pt x="688678" y="72132"/>
                  <a:pt x="688777" y="73819"/>
                </a:cubicBezTo>
                <a:cubicBezTo>
                  <a:pt x="688876" y="75505"/>
                  <a:pt x="688182" y="76746"/>
                  <a:pt x="686693" y="77539"/>
                </a:cubicBezTo>
                <a:cubicBezTo>
                  <a:pt x="678458" y="82103"/>
                  <a:pt x="668487" y="86023"/>
                  <a:pt x="656779" y="89297"/>
                </a:cubicBezTo>
                <a:cubicBezTo>
                  <a:pt x="655687" y="89594"/>
                  <a:pt x="654596" y="89743"/>
                  <a:pt x="653505" y="89743"/>
                </a:cubicBezTo>
                <a:cubicBezTo>
                  <a:pt x="652215" y="89743"/>
                  <a:pt x="650875" y="89495"/>
                  <a:pt x="649486" y="88999"/>
                </a:cubicBezTo>
                <a:cubicBezTo>
                  <a:pt x="647105" y="88205"/>
                  <a:pt x="644972" y="86866"/>
                  <a:pt x="643087" y="84981"/>
                </a:cubicBezTo>
                <a:cubicBezTo>
                  <a:pt x="642690" y="84485"/>
                  <a:pt x="642243" y="84485"/>
                  <a:pt x="641747" y="84981"/>
                </a:cubicBezTo>
                <a:cubicBezTo>
                  <a:pt x="636390" y="89545"/>
                  <a:pt x="630635" y="93712"/>
                  <a:pt x="624483" y="97482"/>
                </a:cubicBezTo>
                <a:cubicBezTo>
                  <a:pt x="622796" y="98474"/>
                  <a:pt x="621011" y="98971"/>
                  <a:pt x="619125" y="98971"/>
                </a:cubicBezTo>
                <a:cubicBezTo>
                  <a:pt x="618332" y="98971"/>
                  <a:pt x="617587" y="98871"/>
                  <a:pt x="616893" y="98673"/>
                </a:cubicBezTo>
                <a:cubicBezTo>
                  <a:pt x="614115" y="98177"/>
                  <a:pt x="611734" y="96887"/>
                  <a:pt x="609749" y="94803"/>
                </a:cubicBezTo>
                <a:cubicBezTo>
                  <a:pt x="608558" y="93414"/>
                  <a:pt x="607963" y="91876"/>
                  <a:pt x="607963" y="90190"/>
                </a:cubicBezTo>
                <a:cubicBezTo>
                  <a:pt x="607963" y="89793"/>
                  <a:pt x="607963" y="89346"/>
                  <a:pt x="607963" y="88850"/>
                </a:cubicBezTo>
                <a:cubicBezTo>
                  <a:pt x="608360" y="86667"/>
                  <a:pt x="609551" y="85030"/>
                  <a:pt x="611535" y="83939"/>
                </a:cubicBezTo>
                <a:cubicBezTo>
                  <a:pt x="622052" y="78482"/>
                  <a:pt x="631131" y="71537"/>
                  <a:pt x="638771" y="63103"/>
                </a:cubicBezTo>
                <a:cubicBezTo>
                  <a:pt x="638870" y="62905"/>
                  <a:pt x="638870" y="62681"/>
                  <a:pt x="638771" y="62433"/>
                </a:cubicBezTo>
                <a:cubicBezTo>
                  <a:pt x="638671" y="62185"/>
                  <a:pt x="638473" y="62061"/>
                  <a:pt x="638175" y="62061"/>
                </a:cubicBezTo>
                <a:lnTo>
                  <a:pt x="615851" y="62061"/>
                </a:lnTo>
                <a:cubicBezTo>
                  <a:pt x="613768" y="62061"/>
                  <a:pt x="611982" y="61317"/>
                  <a:pt x="610493" y="59829"/>
                </a:cubicBezTo>
                <a:cubicBezTo>
                  <a:pt x="609005" y="58340"/>
                  <a:pt x="608261" y="56530"/>
                  <a:pt x="608261" y="54397"/>
                </a:cubicBezTo>
                <a:cubicBezTo>
                  <a:pt x="608261" y="52263"/>
                  <a:pt x="609005" y="50453"/>
                  <a:pt x="610493" y="48964"/>
                </a:cubicBezTo>
                <a:cubicBezTo>
                  <a:pt x="611982" y="47476"/>
                  <a:pt x="613768" y="46732"/>
                  <a:pt x="615851" y="46732"/>
                </a:cubicBezTo>
                <a:lnTo>
                  <a:pt x="649040" y="46732"/>
                </a:lnTo>
                <a:cubicBezTo>
                  <a:pt x="650032" y="46732"/>
                  <a:pt x="650776" y="46335"/>
                  <a:pt x="651272" y="45541"/>
                </a:cubicBezTo>
                <a:cubicBezTo>
                  <a:pt x="652165" y="43755"/>
                  <a:pt x="653257" y="41374"/>
                  <a:pt x="654546" y="38398"/>
                </a:cubicBezTo>
                <a:cubicBezTo>
                  <a:pt x="654745" y="38100"/>
                  <a:pt x="654745" y="37802"/>
                  <a:pt x="654546" y="37505"/>
                </a:cubicBezTo>
                <a:cubicBezTo>
                  <a:pt x="654348" y="37207"/>
                  <a:pt x="654100" y="37058"/>
                  <a:pt x="653802" y="37058"/>
                </a:cubicBezTo>
                <a:cubicBezTo>
                  <a:pt x="643087" y="37554"/>
                  <a:pt x="632966" y="37901"/>
                  <a:pt x="623441" y="38100"/>
                </a:cubicBezTo>
                <a:cubicBezTo>
                  <a:pt x="623342" y="38199"/>
                  <a:pt x="623243" y="38249"/>
                  <a:pt x="623144" y="38249"/>
                </a:cubicBezTo>
                <a:cubicBezTo>
                  <a:pt x="620961" y="38249"/>
                  <a:pt x="619026" y="37505"/>
                  <a:pt x="617339" y="36016"/>
                </a:cubicBezTo>
                <a:cubicBezTo>
                  <a:pt x="615553" y="34528"/>
                  <a:pt x="614561" y="32643"/>
                  <a:pt x="614363" y="30361"/>
                </a:cubicBezTo>
                <a:cubicBezTo>
                  <a:pt x="614264" y="29964"/>
                  <a:pt x="614214" y="29617"/>
                  <a:pt x="614214" y="29319"/>
                </a:cubicBezTo>
                <a:cubicBezTo>
                  <a:pt x="614214" y="27533"/>
                  <a:pt x="614809" y="25946"/>
                  <a:pt x="616000" y="24556"/>
                </a:cubicBezTo>
                <a:cubicBezTo>
                  <a:pt x="617488" y="22969"/>
                  <a:pt x="619324" y="22126"/>
                  <a:pt x="621507" y="22026"/>
                </a:cubicBezTo>
                <a:cubicBezTo>
                  <a:pt x="626368" y="22026"/>
                  <a:pt x="631825" y="21977"/>
                  <a:pt x="637878" y="21878"/>
                </a:cubicBezTo>
                <a:cubicBezTo>
                  <a:pt x="638870" y="21778"/>
                  <a:pt x="639664" y="21332"/>
                  <a:pt x="640259" y="20538"/>
                </a:cubicBezTo>
                <a:cubicBezTo>
                  <a:pt x="643136" y="16272"/>
                  <a:pt x="645865" y="11807"/>
                  <a:pt x="648444" y="7144"/>
                </a:cubicBezTo>
                <a:cubicBezTo>
                  <a:pt x="649834" y="4465"/>
                  <a:pt x="651868" y="2480"/>
                  <a:pt x="654546" y="1190"/>
                </a:cubicBezTo>
                <a:cubicBezTo>
                  <a:pt x="656332" y="397"/>
                  <a:pt x="658118" y="0"/>
                  <a:pt x="6599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3" name="フリーフォーム: 図形 132">
            <a:extLst>
              <a:ext uri="{FF2B5EF4-FFF2-40B4-BE49-F238E27FC236}">
                <a16:creationId xmlns:a16="http://schemas.microsoft.com/office/drawing/2014/main" id="{595457CA-41F8-0326-9FCB-3497717DF593}"/>
              </a:ext>
            </a:extLst>
          </p:cNvPr>
          <p:cNvSpPr>
            <a:spLocks/>
          </p:cNvSpPr>
          <p:nvPr/>
        </p:nvSpPr>
        <p:spPr>
          <a:xfrm>
            <a:off x="2769951" y="7364811"/>
            <a:ext cx="1963191" cy="323702"/>
          </a:xfrm>
          <a:custGeom>
            <a:avLst/>
            <a:gdLst/>
            <a:ahLst/>
            <a:cxnLst/>
            <a:rect l="l" t="t" r="r" b="b"/>
            <a:pathLst>
              <a:path w="1963191" h="323702">
                <a:moveTo>
                  <a:pt x="1149994" y="291852"/>
                </a:moveTo>
                <a:cubicBezTo>
                  <a:pt x="1149002" y="291852"/>
                  <a:pt x="1148506" y="292348"/>
                  <a:pt x="1148506" y="293341"/>
                </a:cubicBezTo>
                <a:lnTo>
                  <a:pt x="1148506" y="301229"/>
                </a:lnTo>
                <a:cubicBezTo>
                  <a:pt x="1148506" y="302221"/>
                  <a:pt x="1149002" y="302717"/>
                  <a:pt x="1149994" y="302717"/>
                </a:cubicBezTo>
                <a:lnTo>
                  <a:pt x="1161901" y="302717"/>
                </a:lnTo>
                <a:cubicBezTo>
                  <a:pt x="1162893" y="302717"/>
                  <a:pt x="1163389" y="302221"/>
                  <a:pt x="1163389" y="301229"/>
                </a:cubicBezTo>
                <a:lnTo>
                  <a:pt x="1163389" y="293341"/>
                </a:lnTo>
                <a:cubicBezTo>
                  <a:pt x="1163389" y="292348"/>
                  <a:pt x="1162893" y="291852"/>
                  <a:pt x="1161901" y="291852"/>
                </a:cubicBezTo>
                <a:close/>
                <a:moveTo>
                  <a:pt x="1239589" y="283667"/>
                </a:moveTo>
                <a:cubicBezTo>
                  <a:pt x="1238597" y="283667"/>
                  <a:pt x="1238101" y="284163"/>
                  <a:pt x="1238101" y="285155"/>
                </a:cubicBezTo>
                <a:lnTo>
                  <a:pt x="1238101" y="299740"/>
                </a:lnTo>
                <a:cubicBezTo>
                  <a:pt x="1238101" y="300732"/>
                  <a:pt x="1238597" y="301229"/>
                  <a:pt x="1239589" y="301229"/>
                </a:cubicBezTo>
                <a:lnTo>
                  <a:pt x="1251644" y="301229"/>
                </a:lnTo>
                <a:cubicBezTo>
                  <a:pt x="1252636" y="301229"/>
                  <a:pt x="1253132" y="300732"/>
                  <a:pt x="1253132" y="299740"/>
                </a:cubicBezTo>
                <a:lnTo>
                  <a:pt x="1253132" y="285155"/>
                </a:lnTo>
                <a:cubicBezTo>
                  <a:pt x="1253132" y="284163"/>
                  <a:pt x="1252636" y="283667"/>
                  <a:pt x="1251644" y="283667"/>
                </a:cubicBezTo>
                <a:close/>
                <a:moveTo>
                  <a:pt x="1592014" y="273398"/>
                </a:moveTo>
                <a:cubicBezTo>
                  <a:pt x="1592312" y="273398"/>
                  <a:pt x="1592659" y="273398"/>
                  <a:pt x="1593056" y="273398"/>
                </a:cubicBezTo>
                <a:cubicBezTo>
                  <a:pt x="1595338" y="273596"/>
                  <a:pt x="1597173" y="274688"/>
                  <a:pt x="1598562" y="276672"/>
                </a:cubicBezTo>
                <a:cubicBezTo>
                  <a:pt x="1599753" y="278160"/>
                  <a:pt x="1600348" y="279847"/>
                  <a:pt x="1600348" y="281732"/>
                </a:cubicBezTo>
                <a:cubicBezTo>
                  <a:pt x="1600348" y="282228"/>
                  <a:pt x="1600299" y="282675"/>
                  <a:pt x="1600200" y="283072"/>
                </a:cubicBezTo>
                <a:cubicBezTo>
                  <a:pt x="1600001" y="284461"/>
                  <a:pt x="1599902" y="285701"/>
                  <a:pt x="1599902" y="286792"/>
                </a:cubicBezTo>
                <a:cubicBezTo>
                  <a:pt x="1599902" y="290463"/>
                  <a:pt x="1601365" y="293316"/>
                  <a:pt x="1604292" y="295350"/>
                </a:cubicBezTo>
                <a:cubicBezTo>
                  <a:pt x="1607219" y="297384"/>
                  <a:pt x="1612403" y="298401"/>
                  <a:pt x="1619845" y="298401"/>
                </a:cubicBezTo>
                <a:cubicBezTo>
                  <a:pt x="1626393" y="298401"/>
                  <a:pt x="1633686" y="297855"/>
                  <a:pt x="1641723" y="296764"/>
                </a:cubicBezTo>
                <a:cubicBezTo>
                  <a:pt x="1642120" y="296764"/>
                  <a:pt x="1642516" y="296764"/>
                  <a:pt x="1642913" y="296764"/>
                </a:cubicBezTo>
                <a:cubicBezTo>
                  <a:pt x="1644898" y="296764"/>
                  <a:pt x="1646684" y="297458"/>
                  <a:pt x="1648271" y="298847"/>
                </a:cubicBezTo>
                <a:cubicBezTo>
                  <a:pt x="1650057" y="300435"/>
                  <a:pt x="1650950" y="302370"/>
                  <a:pt x="1650950" y="304652"/>
                </a:cubicBezTo>
                <a:cubicBezTo>
                  <a:pt x="1650950" y="307628"/>
                  <a:pt x="1649908" y="310208"/>
                  <a:pt x="1647825" y="312391"/>
                </a:cubicBezTo>
                <a:cubicBezTo>
                  <a:pt x="1645939" y="314375"/>
                  <a:pt x="1643608" y="315516"/>
                  <a:pt x="1640830" y="315814"/>
                </a:cubicBezTo>
                <a:cubicBezTo>
                  <a:pt x="1633587" y="316508"/>
                  <a:pt x="1626542" y="316855"/>
                  <a:pt x="1619696" y="316855"/>
                </a:cubicBezTo>
                <a:cubicBezTo>
                  <a:pt x="1607095" y="316855"/>
                  <a:pt x="1597546" y="314772"/>
                  <a:pt x="1591047" y="310605"/>
                </a:cubicBezTo>
                <a:cubicBezTo>
                  <a:pt x="1584548" y="306438"/>
                  <a:pt x="1581298" y="300484"/>
                  <a:pt x="1581298" y="292745"/>
                </a:cubicBezTo>
                <a:cubicBezTo>
                  <a:pt x="1581298" y="289471"/>
                  <a:pt x="1581596" y="285750"/>
                  <a:pt x="1582191" y="281583"/>
                </a:cubicBezTo>
                <a:cubicBezTo>
                  <a:pt x="1582588" y="279103"/>
                  <a:pt x="1583828" y="277069"/>
                  <a:pt x="1585912" y="275481"/>
                </a:cubicBezTo>
                <a:cubicBezTo>
                  <a:pt x="1587797" y="274092"/>
                  <a:pt x="1589831" y="273398"/>
                  <a:pt x="1592014" y="273398"/>
                </a:cubicBezTo>
                <a:close/>
                <a:moveTo>
                  <a:pt x="1341090" y="273249"/>
                </a:moveTo>
                <a:cubicBezTo>
                  <a:pt x="1342082" y="273249"/>
                  <a:pt x="1343074" y="273447"/>
                  <a:pt x="1344066" y="273844"/>
                </a:cubicBezTo>
                <a:cubicBezTo>
                  <a:pt x="1346249" y="274539"/>
                  <a:pt x="1347886" y="275878"/>
                  <a:pt x="1348978" y="277863"/>
                </a:cubicBezTo>
                <a:cubicBezTo>
                  <a:pt x="1353244" y="285106"/>
                  <a:pt x="1356617" y="292646"/>
                  <a:pt x="1359098" y="300484"/>
                </a:cubicBezTo>
                <a:cubicBezTo>
                  <a:pt x="1359495" y="301377"/>
                  <a:pt x="1359693" y="302320"/>
                  <a:pt x="1359693" y="303312"/>
                </a:cubicBezTo>
                <a:cubicBezTo>
                  <a:pt x="1359693" y="304602"/>
                  <a:pt x="1359346" y="305941"/>
                  <a:pt x="1358652" y="307330"/>
                </a:cubicBezTo>
                <a:cubicBezTo>
                  <a:pt x="1357461" y="309513"/>
                  <a:pt x="1355725" y="311101"/>
                  <a:pt x="1353443" y="312093"/>
                </a:cubicBezTo>
                <a:cubicBezTo>
                  <a:pt x="1352550" y="312490"/>
                  <a:pt x="1351657" y="312688"/>
                  <a:pt x="1350764" y="312688"/>
                </a:cubicBezTo>
                <a:cubicBezTo>
                  <a:pt x="1349573" y="312688"/>
                  <a:pt x="1348432" y="312391"/>
                  <a:pt x="1347341" y="311795"/>
                </a:cubicBezTo>
                <a:cubicBezTo>
                  <a:pt x="1345455" y="310704"/>
                  <a:pt x="1344166" y="309067"/>
                  <a:pt x="1343471" y="306884"/>
                </a:cubicBezTo>
                <a:cubicBezTo>
                  <a:pt x="1341288" y="299145"/>
                  <a:pt x="1338163" y="291456"/>
                  <a:pt x="1334095" y="283816"/>
                </a:cubicBezTo>
                <a:cubicBezTo>
                  <a:pt x="1333500" y="282724"/>
                  <a:pt x="1333202" y="281583"/>
                  <a:pt x="1333202" y="280393"/>
                </a:cubicBezTo>
                <a:cubicBezTo>
                  <a:pt x="1333202" y="279698"/>
                  <a:pt x="1333351" y="278954"/>
                  <a:pt x="1333648" y="278160"/>
                </a:cubicBezTo>
                <a:cubicBezTo>
                  <a:pt x="1334343" y="276176"/>
                  <a:pt x="1335633" y="274787"/>
                  <a:pt x="1337518" y="273993"/>
                </a:cubicBezTo>
                <a:cubicBezTo>
                  <a:pt x="1338709" y="273497"/>
                  <a:pt x="1339899" y="273249"/>
                  <a:pt x="1341090" y="273249"/>
                </a:cubicBezTo>
                <a:close/>
                <a:moveTo>
                  <a:pt x="1236166" y="269379"/>
                </a:moveTo>
                <a:lnTo>
                  <a:pt x="1255216" y="269379"/>
                </a:lnTo>
                <a:cubicBezTo>
                  <a:pt x="1258788" y="269379"/>
                  <a:pt x="1261839" y="270644"/>
                  <a:pt x="1264369" y="273174"/>
                </a:cubicBezTo>
                <a:cubicBezTo>
                  <a:pt x="1266899" y="275705"/>
                  <a:pt x="1268164" y="278755"/>
                  <a:pt x="1268164" y="282327"/>
                </a:cubicBezTo>
                <a:lnTo>
                  <a:pt x="1268164" y="304503"/>
                </a:lnTo>
                <a:cubicBezTo>
                  <a:pt x="1268164" y="304800"/>
                  <a:pt x="1268263" y="304974"/>
                  <a:pt x="1268462" y="305024"/>
                </a:cubicBezTo>
                <a:cubicBezTo>
                  <a:pt x="1268660" y="305073"/>
                  <a:pt x="1268859" y="304999"/>
                  <a:pt x="1269057" y="304800"/>
                </a:cubicBezTo>
                <a:cubicBezTo>
                  <a:pt x="1272530" y="299443"/>
                  <a:pt x="1275109" y="291852"/>
                  <a:pt x="1276796" y="282030"/>
                </a:cubicBezTo>
                <a:cubicBezTo>
                  <a:pt x="1277193" y="280045"/>
                  <a:pt x="1278185" y="278507"/>
                  <a:pt x="1279773" y="277416"/>
                </a:cubicBezTo>
                <a:cubicBezTo>
                  <a:pt x="1280864" y="276622"/>
                  <a:pt x="1282055" y="276225"/>
                  <a:pt x="1283344" y="276225"/>
                </a:cubicBezTo>
                <a:cubicBezTo>
                  <a:pt x="1283940" y="276225"/>
                  <a:pt x="1284535" y="276325"/>
                  <a:pt x="1285130" y="276523"/>
                </a:cubicBezTo>
                <a:cubicBezTo>
                  <a:pt x="1287115" y="277019"/>
                  <a:pt x="1288702" y="278160"/>
                  <a:pt x="1289893" y="279946"/>
                </a:cubicBezTo>
                <a:cubicBezTo>
                  <a:pt x="1290885" y="281335"/>
                  <a:pt x="1291381" y="282823"/>
                  <a:pt x="1291381" y="284411"/>
                </a:cubicBezTo>
                <a:cubicBezTo>
                  <a:pt x="1291381" y="284808"/>
                  <a:pt x="1291332" y="285205"/>
                  <a:pt x="1291232" y="285602"/>
                </a:cubicBezTo>
                <a:cubicBezTo>
                  <a:pt x="1290141" y="292944"/>
                  <a:pt x="1288653" y="299095"/>
                  <a:pt x="1286768" y="304056"/>
                </a:cubicBezTo>
                <a:cubicBezTo>
                  <a:pt x="1285478" y="307430"/>
                  <a:pt x="1283047" y="309513"/>
                  <a:pt x="1279475" y="310307"/>
                </a:cubicBezTo>
                <a:cubicBezTo>
                  <a:pt x="1278384" y="310605"/>
                  <a:pt x="1277342" y="310754"/>
                  <a:pt x="1276350" y="310754"/>
                </a:cubicBezTo>
                <a:cubicBezTo>
                  <a:pt x="1273869" y="310754"/>
                  <a:pt x="1271538" y="310059"/>
                  <a:pt x="1269355" y="308670"/>
                </a:cubicBezTo>
                <a:lnTo>
                  <a:pt x="1268759" y="308223"/>
                </a:lnTo>
                <a:cubicBezTo>
                  <a:pt x="1268362" y="308025"/>
                  <a:pt x="1268164" y="308174"/>
                  <a:pt x="1268164" y="308670"/>
                </a:cubicBezTo>
                <a:cubicBezTo>
                  <a:pt x="1268164" y="310456"/>
                  <a:pt x="1267519" y="312019"/>
                  <a:pt x="1266229" y="313358"/>
                </a:cubicBezTo>
                <a:cubicBezTo>
                  <a:pt x="1264939" y="314697"/>
                  <a:pt x="1263352" y="315367"/>
                  <a:pt x="1261467" y="315367"/>
                </a:cubicBezTo>
                <a:lnTo>
                  <a:pt x="1238696" y="315367"/>
                </a:lnTo>
                <a:cubicBezTo>
                  <a:pt x="1238299" y="315367"/>
                  <a:pt x="1238101" y="315566"/>
                  <a:pt x="1238101" y="315963"/>
                </a:cubicBezTo>
                <a:cubicBezTo>
                  <a:pt x="1238101" y="317451"/>
                  <a:pt x="1237580" y="318716"/>
                  <a:pt x="1236538" y="319758"/>
                </a:cubicBezTo>
                <a:cubicBezTo>
                  <a:pt x="1235496" y="320799"/>
                  <a:pt x="1234231" y="321320"/>
                  <a:pt x="1232743" y="321320"/>
                </a:cubicBezTo>
                <a:lnTo>
                  <a:pt x="1230659" y="321320"/>
                </a:lnTo>
                <a:cubicBezTo>
                  <a:pt x="1228576" y="321320"/>
                  <a:pt x="1226815" y="320576"/>
                  <a:pt x="1225376" y="319088"/>
                </a:cubicBezTo>
                <a:cubicBezTo>
                  <a:pt x="1223937" y="317600"/>
                  <a:pt x="1223218" y="315863"/>
                  <a:pt x="1223218" y="313879"/>
                </a:cubicBezTo>
                <a:lnTo>
                  <a:pt x="1223218" y="282327"/>
                </a:lnTo>
                <a:cubicBezTo>
                  <a:pt x="1223218" y="278755"/>
                  <a:pt x="1224483" y="275705"/>
                  <a:pt x="1227013" y="273174"/>
                </a:cubicBezTo>
                <a:cubicBezTo>
                  <a:pt x="1229543" y="270644"/>
                  <a:pt x="1232594" y="269379"/>
                  <a:pt x="1236166" y="269379"/>
                </a:cubicBezTo>
                <a:close/>
                <a:moveTo>
                  <a:pt x="1301650" y="268635"/>
                </a:moveTo>
                <a:cubicBezTo>
                  <a:pt x="1303932" y="268635"/>
                  <a:pt x="1305892" y="269454"/>
                  <a:pt x="1307529" y="271091"/>
                </a:cubicBezTo>
                <a:cubicBezTo>
                  <a:pt x="1309166" y="272728"/>
                  <a:pt x="1309985" y="274737"/>
                  <a:pt x="1309985" y="277118"/>
                </a:cubicBezTo>
                <a:lnTo>
                  <a:pt x="1309985" y="301973"/>
                </a:lnTo>
                <a:cubicBezTo>
                  <a:pt x="1309985" y="304056"/>
                  <a:pt x="1310158" y="305346"/>
                  <a:pt x="1310506" y="305842"/>
                </a:cubicBezTo>
                <a:cubicBezTo>
                  <a:pt x="1310853" y="306338"/>
                  <a:pt x="1311721" y="306586"/>
                  <a:pt x="1313110" y="306586"/>
                </a:cubicBezTo>
                <a:lnTo>
                  <a:pt x="1321147" y="306586"/>
                </a:lnTo>
                <a:cubicBezTo>
                  <a:pt x="1322337" y="306586"/>
                  <a:pt x="1323181" y="306090"/>
                  <a:pt x="1323677" y="305098"/>
                </a:cubicBezTo>
                <a:cubicBezTo>
                  <a:pt x="1324173" y="304106"/>
                  <a:pt x="1324520" y="302022"/>
                  <a:pt x="1324719" y="298847"/>
                </a:cubicBezTo>
                <a:cubicBezTo>
                  <a:pt x="1324917" y="297061"/>
                  <a:pt x="1325810" y="295722"/>
                  <a:pt x="1327398" y="294829"/>
                </a:cubicBezTo>
                <a:cubicBezTo>
                  <a:pt x="1328191" y="294333"/>
                  <a:pt x="1329035" y="294085"/>
                  <a:pt x="1329928" y="294085"/>
                </a:cubicBezTo>
                <a:cubicBezTo>
                  <a:pt x="1330721" y="294085"/>
                  <a:pt x="1331466" y="294283"/>
                  <a:pt x="1332160" y="294680"/>
                </a:cubicBezTo>
                <a:cubicBezTo>
                  <a:pt x="1334442" y="295573"/>
                  <a:pt x="1336228" y="297012"/>
                  <a:pt x="1337518" y="298996"/>
                </a:cubicBezTo>
                <a:cubicBezTo>
                  <a:pt x="1338609" y="300484"/>
                  <a:pt x="1339155" y="302072"/>
                  <a:pt x="1339155" y="303759"/>
                </a:cubicBezTo>
                <a:cubicBezTo>
                  <a:pt x="1339155" y="304255"/>
                  <a:pt x="1339105" y="304751"/>
                  <a:pt x="1339006" y="305247"/>
                </a:cubicBezTo>
                <a:cubicBezTo>
                  <a:pt x="1337915" y="311696"/>
                  <a:pt x="1336154" y="316136"/>
                  <a:pt x="1333723" y="318567"/>
                </a:cubicBezTo>
                <a:cubicBezTo>
                  <a:pt x="1331292" y="320998"/>
                  <a:pt x="1327745" y="322213"/>
                  <a:pt x="1323082" y="322213"/>
                </a:cubicBezTo>
                <a:lnTo>
                  <a:pt x="1310580" y="322213"/>
                </a:lnTo>
                <a:cubicBezTo>
                  <a:pt x="1303536" y="322213"/>
                  <a:pt x="1298897" y="320799"/>
                  <a:pt x="1296665" y="317972"/>
                </a:cubicBezTo>
                <a:cubicBezTo>
                  <a:pt x="1294432" y="315144"/>
                  <a:pt x="1293316" y="309861"/>
                  <a:pt x="1293316" y="302122"/>
                </a:cubicBezTo>
                <a:lnTo>
                  <a:pt x="1293316" y="277118"/>
                </a:lnTo>
                <a:cubicBezTo>
                  <a:pt x="1293316" y="274737"/>
                  <a:pt x="1294135" y="272728"/>
                  <a:pt x="1295772" y="271091"/>
                </a:cubicBezTo>
                <a:cubicBezTo>
                  <a:pt x="1297409" y="269454"/>
                  <a:pt x="1299368" y="268635"/>
                  <a:pt x="1301650" y="268635"/>
                </a:cubicBezTo>
                <a:close/>
                <a:moveTo>
                  <a:pt x="1149994" y="267891"/>
                </a:moveTo>
                <a:cubicBezTo>
                  <a:pt x="1149002" y="267891"/>
                  <a:pt x="1148506" y="268387"/>
                  <a:pt x="1148506" y="269379"/>
                </a:cubicBezTo>
                <a:lnTo>
                  <a:pt x="1148506" y="277267"/>
                </a:lnTo>
                <a:cubicBezTo>
                  <a:pt x="1148506" y="278259"/>
                  <a:pt x="1149002" y="278755"/>
                  <a:pt x="1149994" y="278755"/>
                </a:cubicBezTo>
                <a:lnTo>
                  <a:pt x="1161901" y="278755"/>
                </a:lnTo>
                <a:cubicBezTo>
                  <a:pt x="1162893" y="278755"/>
                  <a:pt x="1163389" y="278259"/>
                  <a:pt x="1163389" y="277267"/>
                </a:cubicBezTo>
                <a:lnTo>
                  <a:pt x="1163389" y="269379"/>
                </a:lnTo>
                <a:cubicBezTo>
                  <a:pt x="1163389" y="268387"/>
                  <a:pt x="1162893" y="267891"/>
                  <a:pt x="1161901" y="267891"/>
                </a:cubicBezTo>
                <a:close/>
                <a:moveTo>
                  <a:pt x="938956" y="264170"/>
                </a:moveTo>
                <a:cubicBezTo>
                  <a:pt x="939254" y="264170"/>
                  <a:pt x="939601" y="264220"/>
                  <a:pt x="939998" y="264319"/>
                </a:cubicBezTo>
                <a:cubicBezTo>
                  <a:pt x="942578" y="264518"/>
                  <a:pt x="944612" y="265708"/>
                  <a:pt x="946100" y="267891"/>
                </a:cubicBezTo>
                <a:cubicBezTo>
                  <a:pt x="947390" y="269578"/>
                  <a:pt x="948035" y="271413"/>
                  <a:pt x="948035" y="273398"/>
                </a:cubicBezTo>
                <a:cubicBezTo>
                  <a:pt x="948035" y="273894"/>
                  <a:pt x="947985" y="274390"/>
                  <a:pt x="947886" y="274886"/>
                </a:cubicBezTo>
                <a:cubicBezTo>
                  <a:pt x="947588" y="276870"/>
                  <a:pt x="947439" y="278706"/>
                  <a:pt x="947439" y="280393"/>
                </a:cubicBezTo>
                <a:cubicBezTo>
                  <a:pt x="947439" y="285552"/>
                  <a:pt x="949970" y="289620"/>
                  <a:pt x="955030" y="292597"/>
                </a:cubicBezTo>
                <a:cubicBezTo>
                  <a:pt x="960090" y="295573"/>
                  <a:pt x="967829" y="297061"/>
                  <a:pt x="978247" y="297061"/>
                </a:cubicBezTo>
                <a:cubicBezTo>
                  <a:pt x="993824" y="297061"/>
                  <a:pt x="1008062" y="295871"/>
                  <a:pt x="1020961" y="293489"/>
                </a:cubicBezTo>
                <a:cubicBezTo>
                  <a:pt x="1021556" y="293390"/>
                  <a:pt x="1022151" y="293341"/>
                  <a:pt x="1022746" y="293341"/>
                </a:cubicBezTo>
                <a:cubicBezTo>
                  <a:pt x="1024731" y="293341"/>
                  <a:pt x="1026517" y="293986"/>
                  <a:pt x="1028104" y="295275"/>
                </a:cubicBezTo>
                <a:cubicBezTo>
                  <a:pt x="1030287" y="296962"/>
                  <a:pt x="1031378" y="299145"/>
                  <a:pt x="1031378" y="301824"/>
                </a:cubicBezTo>
                <a:cubicBezTo>
                  <a:pt x="1031378" y="304999"/>
                  <a:pt x="1030436" y="307777"/>
                  <a:pt x="1028551" y="310158"/>
                </a:cubicBezTo>
                <a:cubicBezTo>
                  <a:pt x="1026566" y="312539"/>
                  <a:pt x="1024036" y="313978"/>
                  <a:pt x="1020961" y="314474"/>
                </a:cubicBezTo>
                <a:cubicBezTo>
                  <a:pt x="1008459" y="316459"/>
                  <a:pt x="994469" y="317451"/>
                  <a:pt x="978991" y="317451"/>
                </a:cubicBezTo>
                <a:cubicBezTo>
                  <a:pt x="961925" y="317451"/>
                  <a:pt x="949027" y="314697"/>
                  <a:pt x="940296" y="309191"/>
                </a:cubicBezTo>
                <a:cubicBezTo>
                  <a:pt x="931564" y="303684"/>
                  <a:pt x="927199" y="295672"/>
                  <a:pt x="927199" y="285155"/>
                </a:cubicBezTo>
                <a:cubicBezTo>
                  <a:pt x="927199" y="281385"/>
                  <a:pt x="927546" y="277366"/>
                  <a:pt x="928241" y="273100"/>
                </a:cubicBezTo>
                <a:cubicBezTo>
                  <a:pt x="928637" y="270322"/>
                  <a:pt x="929977" y="268090"/>
                  <a:pt x="932259" y="266403"/>
                </a:cubicBezTo>
                <a:cubicBezTo>
                  <a:pt x="934243" y="264914"/>
                  <a:pt x="936476" y="264170"/>
                  <a:pt x="938956" y="264170"/>
                </a:cubicBezTo>
                <a:close/>
                <a:moveTo>
                  <a:pt x="1706612" y="261491"/>
                </a:moveTo>
                <a:cubicBezTo>
                  <a:pt x="1706909" y="261491"/>
                  <a:pt x="1707257" y="261491"/>
                  <a:pt x="1707653" y="261491"/>
                </a:cubicBezTo>
                <a:cubicBezTo>
                  <a:pt x="1710134" y="261690"/>
                  <a:pt x="1712069" y="262831"/>
                  <a:pt x="1713458" y="264914"/>
                </a:cubicBezTo>
                <a:cubicBezTo>
                  <a:pt x="1714450" y="266403"/>
                  <a:pt x="1714946" y="267941"/>
                  <a:pt x="1714946" y="269528"/>
                </a:cubicBezTo>
                <a:cubicBezTo>
                  <a:pt x="1714946" y="270223"/>
                  <a:pt x="1714847" y="270917"/>
                  <a:pt x="1714648" y="271612"/>
                </a:cubicBezTo>
                <a:cubicBezTo>
                  <a:pt x="1713755" y="275382"/>
                  <a:pt x="1713309" y="278259"/>
                  <a:pt x="1713309" y="280244"/>
                </a:cubicBezTo>
                <a:cubicBezTo>
                  <a:pt x="1713309" y="286296"/>
                  <a:pt x="1715293" y="290885"/>
                  <a:pt x="1719262" y="294010"/>
                </a:cubicBezTo>
                <a:cubicBezTo>
                  <a:pt x="1723231" y="297136"/>
                  <a:pt x="1730226" y="298698"/>
                  <a:pt x="1740247" y="298698"/>
                </a:cubicBezTo>
                <a:cubicBezTo>
                  <a:pt x="1752153" y="298698"/>
                  <a:pt x="1762621" y="297905"/>
                  <a:pt x="1771650" y="296317"/>
                </a:cubicBezTo>
                <a:cubicBezTo>
                  <a:pt x="1772245" y="296218"/>
                  <a:pt x="1772791" y="296168"/>
                  <a:pt x="1773287" y="296168"/>
                </a:cubicBezTo>
                <a:cubicBezTo>
                  <a:pt x="1775172" y="296168"/>
                  <a:pt x="1776859" y="296764"/>
                  <a:pt x="1778347" y="297954"/>
                </a:cubicBezTo>
                <a:cubicBezTo>
                  <a:pt x="1780232" y="299542"/>
                  <a:pt x="1781175" y="301576"/>
                  <a:pt x="1781175" y="304056"/>
                </a:cubicBezTo>
                <a:cubicBezTo>
                  <a:pt x="1781175" y="307033"/>
                  <a:pt x="1780182" y="309662"/>
                  <a:pt x="1778198" y="311944"/>
                </a:cubicBezTo>
                <a:cubicBezTo>
                  <a:pt x="1776313" y="314127"/>
                  <a:pt x="1773932" y="315466"/>
                  <a:pt x="1771054" y="315963"/>
                </a:cubicBezTo>
                <a:cubicBezTo>
                  <a:pt x="1761430" y="317252"/>
                  <a:pt x="1751161" y="317897"/>
                  <a:pt x="1740247" y="317897"/>
                </a:cubicBezTo>
                <a:cubicBezTo>
                  <a:pt x="1725166" y="317897"/>
                  <a:pt x="1713631" y="315119"/>
                  <a:pt x="1705644" y="309563"/>
                </a:cubicBezTo>
                <a:cubicBezTo>
                  <a:pt x="1697657" y="304007"/>
                  <a:pt x="1693664" y="295970"/>
                  <a:pt x="1693664" y="285453"/>
                </a:cubicBezTo>
                <a:cubicBezTo>
                  <a:pt x="1693664" y="281385"/>
                  <a:pt x="1694309" y="276275"/>
                  <a:pt x="1695598" y="270123"/>
                </a:cubicBezTo>
                <a:cubicBezTo>
                  <a:pt x="1696194" y="267345"/>
                  <a:pt x="1697632" y="265163"/>
                  <a:pt x="1699914" y="263575"/>
                </a:cubicBezTo>
                <a:cubicBezTo>
                  <a:pt x="1701899" y="262186"/>
                  <a:pt x="1704131" y="261491"/>
                  <a:pt x="1706612" y="261491"/>
                </a:cubicBezTo>
                <a:close/>
                <a:moveTo>
                  <a:pt x="1093142" y="250329"/>
                </a:moveTo>
                <a:cubicBezTo>
                  <a:pt x="1092150" y="250329"/>
                  <a:pt x="1091654" y="250825"/>
                  <a:pt x="1091654" y="251818"/>
                </a:cubicBezTo>
                <a:lnTo>
                  <a:pt x="1091654" y="287983"/>
                </a:lnTo>
                <a:cubicBezTo>
                  <a:pt x="1091654" y="288975"/>
                  <a:pt x="1092150" y="289471"/>
                  <a:pt x="1093142" y="289471"/>
                </a:cubicBezTo>
                <a:lnTo>
                  <a:pt x="1102518" y="289471"/>
                </a:lnTo>
                <a:cubicBezTo>
                  <a:pt x="1103510" y="289471"/>
                  <a:pt x="1104007" y="288975"/>
                  <a:pt x="1104007" y="287983"/>
                </a:cubicBezTo>
                <a:lnTo>
                  <a:pt x="1104007" y="251818"/>
                </a:lnTo>
                <a:cubicBezTo>
                  <a:pt x="1104007" y="250825"/>
                  <a:pt x="1103510" y="250329"/>
                  <a:pt x="1102518" y="250329"/>
                </a:cubicBezTo>
                <a:close/>
                <a:moveTo>
                  <a:pt x="1307603" y="250032"/>
                </a:moveTo>
                <a:cubicBezTo>
                  <a:pt x="1308000" y="250032"/>
                  <a:pt x="1308447" y="250032"/>
                  <a:pt x="1308943" y="250032"/>
                </a:cubicBezTo>
                <a:cubicBezTo>
                  <a:pt x="1310630" y="250032"/>
                  <a:pt x="1312217" y="250429"/>
                  <a:pt x="1313705" y="251222"/>
                </a:cubicBezTo>
                <a:cubicBezTo>
                  <a:pt x="1319460" y="254596"/>
                  <a:pt x="1324421" y="258019"/>
                  <a:pt x="1328588" y="261491"/>
                </a:cubicBezTo>
                <a:cubicBezTo>
                  <a:pt x="1330275" y="262881"/>
                  <a:pt x="1331118" y="264766"/>
                  <a:pt x="1331118" y="267147"/>
                </a:cubicBezTo>
                <a:cubicBezTo>
                  <a:pt x="1331118" y="269330"/>
                  <a:pt x="1330325" y="271215"/>
                  <a:pt x="1328737" y="272802"/>
                </a:cubicBezTo>
                <a:cubicBezTo>
                  <a:pt x="1327249" y="274390"/>
                  <a:pt x="1325413" y="275184"/>
                  <a:pt x="1323230" y="275184"/>
                </a:cubicBezTo>
                <a:cubicBezTo>
                  <a:pt x="1321048" y="275184"/>
                  <a:pt x="1319113" y="274439"/>
                  <a:pt x="1317426" y="272951"/>
                </a:cubicBezTo>
                <a:cubicBezTo>
                  <a:pt x="1313358" y="269379"/>
                  <a:pt x="1308546" y="265758"/>
                  <a:pt x="1302990" y="262087"/>
                </a:cubicBezTo>
                <a:cubicBezTo>
                  <a:pt x="1301402" y="261095"/>
                  <a:pt x="1300509" y="259656"/>
                  <a:pt x="1300311" y="257771"/>
                </a:cubicBezTo>
                <a:cubicBezTo>
                  <a:pt x="1300212" y="257473"/>
                  <a:pt x="1300162" y="257175"/>
                  <a:pt x="1300162" y="256878"/>
                </a:cubicBezTo>
                <a:cubicBezTo>
                  <a:pt x="1300162" y="255389"/>
                  <a:pt x="1300757" y="254050"/>
                  <a:pt x="1301948" y="252859"/>
                </a:cubicBezTo>
                <a:cubicBezTo>
                  <a:pt x="1303536" y="251371"/>
                  <a:pt x="1305421" y="250429"/>
                  <a:pt x="1307603" y="250032"/>
                </a:cubicBezTo>
                <a:close/>
                <a:moveTo>
                  <a:pt x="1230362" y="248246"/>
                </a:moveTo>
                <a:lnTo>
                  <a:pt x="1261169" y="248246"/>
                </a:lnTo>
                <a:cubicBezTo>
                  <a:pt x="1263054" y="248246"/>
                  <a:pt x="1264667" y="248915"/>
                  <a:pt x="1266006" y="250255"/>
                </a:cubicBezTo>
                <a:cubicBezTo>
                  <a:pt x="1267345" y="251594"/>
                  <a:pt x="1268015" y="253207"/>
                  <a:pt x="1268015" y="255092"/>
                </a:cubicBezTo>
                <a:cubicBezTo>
                  <a:pt x="1268015" y="256977"/>
                  <a:pt x="1267345" y="258565"/>
                  <a:pt x="1266006" y="259854"/>
                </a:cubicBezTo>
                <a:cubicBezTo>
                  <a:pt x="1264667" y="261144"/>
                  <a:pt x="1263054" y="261789"/>
                  <a:pt x="1261169" y="261789"/>
                </a:cubicBezTo>
                <a:lnTo>
                  <a:pt x="1230362" y="261789"/>
                </a:lnTo>
                <a:cubicBezTo>
                  <a:pt x="1228576" y="261789"/>
                  <a:pt x="1227013" y="261144"/>
                  <a:pt x="1225674" y="259854"/>
                </a:cubicBezTo>
                <a:cubicBezTo>
                  <a:pt x="1224334" y="258565"/>
                  <a:pt x="1223664" y="256977"/>
                  <a:pt x="1223664" y="255092"/>
                </a:cubicBezTo>
                <a:cubicBezTo>
                  <a:pt x="1223664" y="253207"/>
                  <a:pt x="1224334" y="251594"/>
                  <a:pt x="1225674" y="250255"/>
                </a:cubicBezTo>
                <a:cubicBezTo>
                  <a:pt x="1227013" y="248915"/>
                  <a:pt x="1228576" y="248246"/>
                  <a:pt x="1230362" y="248246"/>
                </a:cubicBezTo>
                <a:close/>
                <a:moveTo>
                  <a:pt x="1149994" y="244525"/>
                </a:moveTo>
                <a:cubicBezTo>
                  <a:pt x="1149002" y="244525"/>
                  <a:pt x="1148506" y="245021"/>
                  <a:pt x="1148506" y="246013"/>
                </a:cubicBezTo>
                <a:lnTo>
                  <a:pt x="1148506" y="253157"/>
                </a:lnTo>
                <a:cubicBezTo>
                  <a:pt x="1148506" y="254149"/>
                  <a:pt x="1149002" y="254645"/>
                  <a:pt x="1149994" y="254645"/>
                </a:cubicBezTo>
                <a:lnTo>
                  <a:pt x="1161901" y="254645"/>
                </a:lnTo>
                <a:cubicBezTo>
                  <a:pt x="1162893" y="254645"/>
                  <a:pt x="1163389" y="254149"/>
                  <a:pt x="1163389" y="253157"/>
                </a:cubicBezTo>
                <a:lnTo>
                  <a:pt x="1163389" y="246013"/>
                </a:lnTo>
                <a:cubicBezTo>
                  <a:pt x="1163389" y="245021"/>
                  <a:pt x="1162893" y="244525"/>
                  <a:pt x="1161901" y="244525"/>
                </a:cubicBezTo>
                <a:close/>
                <a:moveTo>
                  <a:pt x="475208" y="240209"/>
                </a:moveTo>
                <a:cubicBezTo>
                  <a:pt x="475406" y="240209"/>
                  <a:pt x="475555" y="240209"/>
                  <a:pt x="475654" y="240209"/>
                </a:cubicBezTo>
                <a:cubicBezTo>
                  <a:pt x="480417" y="240407"/>
                  <a:pt x="484634" y="240507"/>
                  <a:pt x="488305" y="240507"/>
                </a:cubicBezTo>
                <a:lnTo>
                  <a:pt x="570160" y="240507"/>
                </a:lnTo>
                <a:cubicBezTo>
                  <a:pt x="572045" y="240507"/>
                  <a:pt x="574030" y="240457"/>
                  <a:pt x="576113" y="240358"/>
                </a:cubicBezTo>
                <a:cubicBezTo>
                  <a:pt x="576212" y="240358"/>
                  <a:pt x="576361" y="240358"/>
                  <a:pt x="576560" y="240358"/>
                </a:cubicBezTo>
                <a:cubicBezTo>
                  <a:pt x="579636" y="240358"/>
                  <a:pt x="582265" y="241400"/>
                  <a:pt x="584448" y="243483"/>
                </a:cubicBezTo>
                <a:cubicBezTo>
                  <a:pt x="586829" y="245666"/>
                  <a:pt x="588020" y="248345"/>
                  <a:pt x="588020" y="251520"/>
                </a:cubicBezTo>
                <a:cubicBezTo>
                  <a:pt x="588020" y="254794"/>
                  <a:pt x="586829" y="257523"/>
                  <a:pt x="584448" y="259705"/>
                </a:cubicBezTo>
                <a:cubicBezTo>
                  <a:pt x="582265" y="261789"/>
                  <a:pt x="579636" y="262831"/>
                  <a:pt x="576560" y="262831"/>
                </a:cubicBezTo>
                <a:cubicBezTo>
                  <a:pt x="576361" y="262831"/>
                  <a:pt x="576163" y="262831"/>
                  <a:pt x="575964" y="262831"/>
                </a:cubicBezTo>
                <a:cubicBezTo>
                  <a:pt x="573782" y="262831"/>
                  <a:pt x="571847" y="262831"/>
                  <a:pt x="570160" y="262831"/>
                </a:cubicBezTo>
                <a:lnTo>
                  <a:pt x="488305" y="262831"/>
                </a:lnTo>
                <a:cubicBezTo>
                  <a:pt x="484237" y="262831"/>
                  <a:pt x="480020" y="262881"/>
                  <a:pt x="475654" y="262980"/>
                </a:cubicBezTo>
                <a:cubicBezTo>
                  <a:pt x="475555" y="262980"/>
                  <a:pt x="475456" y="262980"/>
                  <a:pt x="475357" y="262980"/>
                </a:cubicBezTo>
                <a:cubicBezTo>
                  <a:pt x="472281" y="262980"/>
                  <a:pt x="469602" y="261888"/>
                  <a:pt x="467320" y="259705"/>
                </a:cubicBezTo>
                <a:cubicBezTo>
                  <a:pt x="464939" y="257523"/>
                  <a:pt x="463748" y="254819"/>
                  <a:pt x="463748" y="251594"/>
                </a:cubicBezTo>
                <a:cubicBezTo>
                  <a:pt x="463748" y="248370"/>
                  <a:pt x="464939" y="245616"/>
                  <a:pt x="467320" y="243334"/>
                </a:cubicBezTo>
                <a:cubicBezTo>
                  <a:pt x="469503" y="241251"/>
                  <a:pt x="472132" y="240209"/>
                  <a:pt x="475208" y="240209"/>
                </a:cubicBezTo>
                <a:close/>
                <a:moveTo>
                  <a:pt x="1622226" y="234851"/>
                </a:moveTo>
                <a:cubicBezTo>
                  <a:pt x="1628378" y="234851"/>
                  <a:pt x="1634182" y="235000"/>
                  <a:pt x="1639639" y="235298"/>
                </a:cubicBezTo>
                <a:cubicBezTo>
                  <a:pt x="1642120" y="235496"/>
                  <a:pt x="1644253" y="236538"/>
                  <a:pt x="1646039" y="238423"/>
                </a:cubicBezTo>
                <a:cubicBezTo>
                  <a:pt x="1647626" y="240308"/>
                  <a:pt x="1648420" y="242491"/>
                  <a:pt x="1648420" y="244972"/>
                </a:cubicBezTo>
                <a:cubicBezTo>
                  <a:pt x="1648420" y="247551"/>
                  <a:pt x="1647477" y="249684"/>
                  <a:pt x="1645592" y="251371"/>
                </a:cubicBezTo>
                <a:cubicBezTo>
                  <a:pt x="1644005" y="252760"/>
                  <a:pt x="1642169" y="253455"/>
                  <a:pt x="1640086" y="253455"/>
                </a:cubicBezTo>
                <a:cubicBezTo>
                  <a:pt x="1639788" y="253455"/>
                  <a:pt x="1639490" y="253405"/>
                  <a:pt x="1639193" y="253306"/>
                </a:cubicBezTo>
                <a:cubicBezTo>
                  <a:pt x="1632842" y="252711"/>
                  <a:pt x="1627237" y="252413"/>
                  <a:pt x="1622375" y="252413"/>
                </a:cubicBezTo>
                <a:cubicBezTo>
                  <a:pt x="1615529" y="252413"/>
                  <a:pt x="1608732" y="252661"/>
                  <a:pt x="1601986" y="253157"/>
                </a:cubicBezTo>
                <a:cubicBezTo>
                  <a:pt x="1601787" y="253256"/>
                  <a:pt x="1601539" y="253306"/>
                  <a:pt x="1601241" y="253306"/>
                </a:cubicBezTo>
                <a:cubicBezTo>
                  <a:pt x="1599158" y="253306"/>
                  <a:pt x="1597372" y="252562"/>
                  <a:pt x="1595884" y="251073"/>
                </a:cubicBezTo>
                <a:cubicBezTo>
                  <a:pt x="1594098" y="249486"/>
                  <a:pt x="1593205" y="247551"/>
                  <a:pt x="1593205" y="245269"/>
                </a:cubicBezTo>
                <a:cubicBezTo>
                  <a:pt x="1593205" y="242689"/>
                  <a:pt x="1594048" y="240482"/>
                  <a:pt x="1595735" y="238646"/>
                </a:cubicBezTo>
                <a:cubicBezTo>
                  <a:pt x="1597421" y="236811"/>
                  <a:pt x="1599505" y="235794"/>
                  <a:pt x="1601986" y="235595"/>
                </a:cubicBezTo>
                <a:cubicBezTo>
                  <a:pt x="1608931" y="235099"/>
                  <a:pt x="1615678" y="234851"/>
                  <a:pt x="1622226" y="234851"/>
                </a:cubicBezTo>
                <a:close/>
                <a:moveTo>
                  <a:pt x="54768" y="231726"/>
                </a:moveTo>
                <a:cubicBezTo>
                  <a:pt x="53776" y="231726"/>
                  <a:pt x="52933" y="232123"/>
                  <a:pt x="52238" y="232916"/>
                </a:cubicBezTo>
                <a:lnTo>
                  <a:pt x="50006" y="235893"/>
                </a:lnTo>
                <a:cubicBezTo>
                  <a:pt x="49807" y="236091"/>
                  <a:pt x="49758" y="236364"/>
                  <a:pt x="49857" y="236712"/>
                </a:cubicBezTo>
                <a:cubicBezTo>
                  <a:pt x="49956" y="237059"/>
                  <a:pt x="50204" y="237232"/>
                  <a:pt x="50601" y="237232"/>
                </a:cubicBezTo>
                <a:cubicBezTo>
                  <a:pt x="58935" y="238919"/>
                  <a:pt x="67419" y="240804"/>
                  <a:pt x="76051" y="242888"/>
                </a:cubicBezTo>
                <a:cubicBezTo>
                  <a:pt x="77043" y="243186"/>
                  <a:pt x="77936" y="243037"/>
                  <a:pt x="78730" y="242441"/>
                </a:cubicBezTo>
                <a:cubicBezTo>
                  <a:pt x="82500" y="239961"/>
                  <a:pt x="85625" y="236786"/>
                  <a:pt x="88106" y="232916"/>
                </a:cubicBezTo>
                <a:cubicBezTo>
                  <a:pt x="88304" y="232619"/>
                  <a:pt x="88304" y="232346"/>
                  <a:pt x="88106" y="232098"/>
                </a:cubicBezTo>
                <a:cubicBezTo>
                  <a:pt x="87907" y="231850"/>
                  <a:pt x="87659" y="231726"/>
                  <a:pt x="87362" y="231726"/>
                </a:cubicBezTo>
                <a:close/>
                <a:moveTo>
                  <a:pt x="1230511" y="227410"/>
                </a:moveTo>
                <a:lnTo>
                  <a:pt x="1261020" y="227410"/>
                </a:lnTo>
                <a:cubicBezTo>
                  <a:pt x="1263005" y="227410"/>
                  <a:pt x="1264667" y="228080"/>
                  <a:pt x="1266006" y="229419"/>
                </a:cubicBezTo>
                <a:cubicBezTo>
                  <a:pt x="1267345" y="230758"/>
                  <a:pt x="1268015" y="232396"/>
                  <a:pt x="1268015" y="234330"/>
                </a:cubicBezTo>
                <a:cubicBezTo>
                  <a:pt x="1268015" y="236265"/>
                  <a:pt x="1267345" y="237902"/>
                  <a:pt x="1266006" y="239242"/>
                </a:cubicBezTo>
                <a:cubicBezTo>
                  <a:pt x="1264667" y="240581"/>
                  <a:pt x="1263005" y="241251"/>
                  <a:pt x="1261020" y="241251"/>
                </a:cubicBezTo>
                <a:lnTo>
                  <a:pt x="1230511" y="241251"/>
                </a:lnTo>
                <a:cubicBezTo>
                  <a:pt x="1228625" y="241251"/>
                  <a:pt x="1227013" y="240581"/>
                  <a:pt x="1225674" y="239242"/>
                </a:cubicBezTo>
                <a:cubicBezTo>
                  <a:pt x="1224334" y="237902"/>
                  <a:pt x="1223664" y="236265"/>
                  <a:pt x="1223664" y="234330"/>
                </a:cubicBezTo>
                <a:cubicBezTo>
                  <a:pt x="1223664" y="232396"/>
                  <a:pt x="1224334" y="230758"/>
                  <a:pt x="1225674" y="229419"/>
                </a:cubicBezTo>
                <a:cubicBezTo>
                  <a:pt x="1227013" y="228080"/>
                  <a:pt x="1228625" y="227410"/>
                  <a:pt x="1230511" y="227410"/>
                </a:cubicBezTo>
                <a:close/>
                <a:moveTo>
                  <a:pt x="178445" y="223987"/>
                </a:moveTo>
                <a:cubicBezTo>
                  <a:pt x="177452" y="223987"/>
                  <a:pt x="176956" y="224483"/>
                  <a:pt x="176956" y="225475"/>
                </a:cubicBezTo>
                <a:lnTo>
                  <a:pt x="176956" y="278755"/>
                </a:lnTo>
                <a:cubicBezTo>
                  <a:pt x="176956" y="279152"/>
                  <a:pt x="177105" y="279425"/>
                  <a:pt x="177403" y="279574"/>
                </a:cubicBezTo>
                <a:cubicBezTo>
                  <a:pt x="177700" y="279723"/>
                  <a:pt x="177998" y="279748"/>
                  <a:pt x="178296" y="279648"/>
                </a:cubicBezTo>
                <a:cubicBezTo>
                  <a:pt x="184745" y="276176"/>
                  <a:pt x="190202" y="272232"/>
                  <a:pt x="194667" y="267817"/>
                </a:cubicBezTo>
                <a:cubicBezTo>
                  <a:pt x="199132" y="263401"/>
                  <a:pt x="202505" y="258713"/>
                  <a:pt x="204787" y="253752"/>
                </a:cubicBezTo>
                <a:cubicBezTo>
                  <a:pt x="207069" y="248791"/>
                  <a:pt x="208706" y="244128"/>
                  <a:pt x="209698" y="239763"/>
                </a:cubicBezTo>
                <a:cubicBezTo>
                  <a:pt x="210691" y="235397"/>
                  <a:pt x="211336" y="230634"/>
                  <a:pt x="211633" y="225475"/>
                </a:cubicBezTo>
                <a:cubicBezTo>
                  <a:pt x="211633" y="225078"/>
                  <a:pt x="211509" y="224731"/>
                  <a:pt x="211261" y="224433"/>
                </a:cubicBezTo>
                <a:cubicBezTo>
                  <a:pt x="211013" y="224136"/>
                  <a:pt x="210691" y="223987"/>
                  <a:pt x="210294" y="223987"/>
                </a:cubicBezTo>
                <a:close/>
                <a:moveTo>
                  <a:pt x="1931640" y="207318"/>
                </a:moveTo>
                <a:cubicBezTo>
                  <a:pt x="1933029" y="207318"/>
                  <a:pt x="1934418" y="207516"/>
                  <a:pt x="1935807" y="207913"/>
                </a:cubicBezTo>
                <a:cubicBezTo>
                  <a:pt x="1938684" y="208906"/>
                  <a:pt x="1940917" y="210642"/>
                  <a:pt x="1942504" y="213122"/>
                </a:cubicBezTo>
                <a:cubicBezTo>
                  <a:pt x="1947167" y="220861"/>
                  <a:pt x="1951335" y="230064"/>
                  <a:pt x="1955006" y="240730"/>
                </a:cubicBezTo>
                <a:cubicBezTo>
                  <a:pt x="1958677" y="251396"/>
                  <a:pt x="1961356" y="261591"/>
                  <a:pt x="1963043" y="271314"/>
                </a:cubicBezTo>
                <a:cubicBezTo>
                  <a:pt x="1963142" y="272108"/>
                  <a:pt x="1963191" y="272852"/>
                  <a:pt x="1963191" y="273547"/>
                </a:cubicBezTo>
                <a:cubicBezTo>
                  <a:pt x="1963191" y="275829"/>
                  <a:pt x="1962547" y="278011"/>
                  <a:pt x="1961257" y="280095"/>
                </a:cubicBezTo>
                <a:cubicBezTo>
                  <a:pt x="1959669" y="282774"/>
                  <a:pt x="1957338" y="284659"/>
                  <a:pt x="1954262" y="285750"/>
                </a:cubicBezTo>
                <a:cubicBezTo>
                  <a:pt x="1953269" y="286147"/>
                  <a:pt x="1952277" y="286346"/>
                  <a:pt x="1951285" y="286346"/>
                </a:cubicBezTo>
                <a:cubicBezTo>
                  <a:pt x="1949896" y="286346"/>
                  <a:pt x="1948507" y="285949"/>
                  <a:pt x="1947118" y="285155"/>
                </a:cubicBezTo>
                <a:cubicBezTo>
                  <a:pt x="1944836" y="283766"/>
                  <a:pt x="1943497" y="281732"/>
                  <a:pt x="1943100" y="279053"/>
                </a:cubicBezTo>
                <a:cubicBezTo>
                  <a:pt x="1939428" y="253951"/>
                  <a:pt x="1932930" y="234057"/>
                  <a:pt x="1923603" y="219373"/>
                </a:cubicBezTo>
                <a:cubicBezTo>
                  <a:pt x="1922710" y="217984"/>
                  <a:pt x="1922264" y="216595"/>
                  <a:pt x="1922264" y="215206"/>
                </a:cubicBezTo>
                <a:cubicBezTo>
                  <a:pt x="1922264" y="214412"/>
                  <a:pt x="1922363" y="213569"/>
                  <a:pt x="1922561" y="212676"/>
                </a:cubicBezTo>
                <a:cubicBezTo>
                  <a:pt x="1923355" y="210394"/>
                  <a:pt x="1924893" y="208856"/>
                  <a:pt x="1927175" y="208062"/>
                </a:cubicBezTo>
                <a:cubicBezTo>
                  <a:pt x="1928663" y="207566"/>
                  <a:pt x="1930152" y="207318"/>
                  <a:pt x="1931640" y="207318"/>
                </a:cubicBezTo>
                <a:close/>
                <a:moveTo>
                  <a:pt x="1100286" y="206574"/>
                </a:moveTo>
                <a:cubicBezTo>
                  <a:pt x="1099294" y="206574"/>
                  <a:pt x="1098748" y="207070"/>
                  <a:pt x="1098649" y="208062"/>
                </a:cubicBezTo>
                <a:cubicBezTo>
                  <a:pt x="1097359" y="216297"/>
                  <a:pt x="1095771" y="224681"/>
                  <a:pt x="1093886" y="233214"/>
                </a:cubicBezTo>
                <a:cubicBezTo>
                  <a:pt x="1093787" y="233611"/>
                  <a:pt x="1093862" y="233958"/>
                  <a:pt x="1094110" y="234256"/>
                </a:cubicBezTo>
                <a:cubicBezTo>
                  <a:pt x="1094358" y="234554"/>
                  <a:pt x="1094630" y="234702"/>
                  <a:pt x="1094928" y="234702"/>
                </a:cubicBezTo>
                <a:lnTo>
                  <a:pt x="1111299" y="234702"/>
                </a:lnTo>
                <a:cubicBezTo>
                  <a:pt x="1113482" y="234702"/>
                  <a:pt x="1115342" y="235471"/>
                  <a:pt x="1116880" y="237009"/>
                </a:cubicBezTo>
                <a:cubicBezTo>
                  <a:pt x="1118418" y="238547"/>
                  <a:pt x="1119187" y="240407"/>
                  <a:pt x="1119187" y="242590"/>
                </a:cubicBezTo>
                <a:cubicBezTo>
                  <a:pt x="1119187" y="242789"/>
                  <a:pt x="1119286" y="242938"/>
                  <a:pt x="1119485" y="243037"/>
                </a:cubicBezTo>
                <a:cubicBezTo>
                  <a:pt x="1119683" y="243136"/>
                  <a:pt x="1119832" y="243136"/>
                  <a:pt x="1119931" y="243037"/>
                </a:cubicBezTo>
                <a:cubicBezTo>
                  <a:pt x="1130448" y="235000"/>
                  <a:pt x="1139031" y="224582"/>
                  <a:pt x="1145678" y="211783"/>
                </a:cubicBezTo>
                <a:cubicBezTo>
                  <a:pt x="1145877" y="211485"/>
                  <a:pt x="1145877" y="211188"/>
                  <a:pt x="1145678" y="210890"/>
                </a:cubicBezTo>
                <a:cubicBezTo>
                  <a:pt x="1145480" y="210592"/>
                  <a:pt x="1145232" y="210443"/>
                  <a:pt x="1144934" y="210443"/>
                </a:cubicBezTo>
                <a:lnTo>
                  <a:pt x="1137046" y="210443"/>
                </a:lnTo>
                <a:cubicBezTo>
                  <a:pt x="1136153" y="210443"/>
                  <a:pt x="1135707" y="210890"/>
                  <a:pt x="1135707" y="211783"/>
                </a:cubicBezTo>
                <a:lnTo>
                  <a:pt x="1135707" y="215355"/>
                </a:lnTo>
                <a:cubicBezTo>
                  <a:pt x="1135707" y="217438"/>
                  <a:pt x="1134963" y="219224"/>
                  <a:pt x="1133475" y="220713"/>
                </a:cubicBezTo>
                <a:cubicBezTo>
                  <a:pt x="1131986" y="222201"/>
                  <a:pt x="1130176" y="222945"/>
                  <a:pt x="1128042" y="222945"/>
                </a:cubicBezTo>
                <a:cubicBezTo>
                  <a:pt x="1125909" y="222945"/>
                  <a:pt x="1124098" y="222201"/>
                  <a:pt x="1122610" y="220713"/>
                </a:cubicBezTo>
                <a:cubicBezTo>
                  <a:pt x="1121122" y="219224"/>
                  <a:pt x="1120378" y="217438"/>
                  <a:pt x="1120378" y="215355"/>
                </a:cubicBezTo>
                <a:lnTo>
                  <a:pt x="1120378" y="208062"/>
                </a:lnTo>
                <a:cubicBezTo>
                  <a:pt x="1120378" y="207070"/>
                  <a:pt x="1119882" y="206574"/>
                  <a:pt x="1118889" y="206574"/>
                </a:cubicBezTo>
                <a:close/>
                <a:moveTo>
                  <a:pt x="1223962" y="206276"/>
                </a:moveTo>
                <a:lnTo>
                  <a:pt x="1264890" y="206276"/>
                </a:lnTo>
                <a:cubicBezTo>
                  <a:pt x="1266874" y="206276"/>
                  <a:pt x="1268586" y="206971"/>
                  <a:pt x="1270024" y="208360"/>
                </a:cubicBezTo>
                <a:cubicBezTo>
                  <a:pt x="1271463" y="209749"/>
                  <a:pt x="1272182" y="211436"/>
                  <a:pt x="1272182" y="213420"/>
                </a:cubicBezTo>
                <a:cubicBezTo>
                  <a:pt x="1272182" y="215404"/>
                  <a:pt x="1271463" y="217091"/>
                  <a:pt x="1270024" y="218480"/>
                </a:cubicBezTo>
                <a:cubicBezTo>
                  <a:pt x="1268586" y="219869"/>
                  <a:pt x="1266874" y="220564"/>
                  <a:pt x="1264890" y="220564"/>
                </a:cubicBezTo>
                <a:lnTo>
                  <a:pt x="1223962" y="220564"/>
                </a:lnTo>
                <a:cubicBezTo>
                  <a:pt x="1221978" y="220564"/>
                  <a:pt x="1220291" y="219869"/>
                  <a:pt x="1218902" y="218480"/>
                </a:cubicBezTo>
                <a:cubicBezTo>
                  <a:pt x="1217513" y="217091"/>
                  <a:pt x="1216818" y="215404"/>
                  <a:pt x="1216818" y="213420"/>
                </a:cubicBezTo>
                <a:cubicBezTo>
                  <a:pt x="1216818" y="211436"/>
                  <a:pt x="1217513" y="209749"/>
                  <a:pt x="1218902" y="208360"/>
                </a:cubicBezTo>
                <a:cubicBezTo>
                  <a:pt x="1220291" y="206971"/>
                  <a:pt x="1221978" y="206276"/>
                  <a:pt x="1223962" y="206276"/>
                </a:cubicBezTo>
                <a:close/>
                <a:moveTo>
                  <a:pt x="1319510" y="202109"/>
                </a:moveTo>
                <a:cubicBezTo>
                  <a:pt x="1318517" y="202109"/>
                  <a:pt x="1317922" y="202605"/>
                  <a:pt x="1317724" y="203597"/>
                </a:cubicBezTo>
                <a:cubicBezTo>
                  <a:pt x="1316831" y="208360"/>
                  <a:pt x="1315789" y="212825"/>
                  <a:pt x="1314598" y="216992"/>
                </a:cubicBezTo>
                <a:cubicBezTo>
                  <a:pt x="1314301" y="217984"/>
                  <a:pt x="1314598" y="218679"/>
                  <a:pt x="1315491" y="219075"/>
                </a:cubicBezTo>
                <a:cubicBezTo>
                  <a:pt x="1316087" y="219373"/>
                  <a:pt x="1316682" y="219671"/>
                  <a:pt x="1317277" y="219968"/>
                </a:cubicBezTo>
                <a:cubicBezTo>
                  <a:pt x="1320254" y="221457"/>
                  <a:pt x="1322189" y="223888"/>
                  <a:pt x="1323082" y="227261"/>
                </a:cubicBezTo>
                <a:cubicBezTo>
                  <a:pt x="1323280" y="228253"/>
                  <a:pt x="1323379" y="229245"/>
                  <a:pt x="1323379" y="230238"/>
                </a:cubicBezTo>
                <a:cubicBezTo>
                  <a:pt x="1323379" y="232420"/>
                  <a:pt x="1322734" y="234504"/>
                  <a:pt x="1321444" y="236488"/>
                </a:cubicBezTo>
                <a:lnTo>
                  <a:pt x="1321444" y="236637"/>
                </a:lnTo>
                <a:cubicBezTo>
                  <a:pt x="1321246" y="236935"/>
                  <a:pt x="1321221" y="237208"/>
                  <a:pt x="1321370" y="237456"/>
                </a:cubicBezTo>
                <a:cubicBezTo>
                  <a:pt x="1321519" y="237704"/>
                  <a:pt x="1321742" y="237828"/>
                  <a:pt x="1322040" y="237828"/>
                </a:cubicBezTo>
                <a:cubicBezTo>
                  <a:pt x="1323726" y="237927"/>
                  <a:pt x="1325711" y="237977"/>
                  <a:pt x="1327993" y="237977"/>
                </a:cubicBezTo>
                <a:cubicBezTo>
                  <a:pt x="1329283" y="238076"/>
                  <a:pt x="1330275" y="237927"/>
                  <a:pt x="1330969" y="237530"/>
                </a:cubicBezTo>
                <a:cubicBezTo>
                  <a:pt x="1332160" y="236935"/>
                  <a:pt x="1333053" y="235744"/>
                  <a:pt x="1333648" y="233958"/>
                </a:cubicBezTo>
                <a:cubicBezTo>
                  <a:pt x="1335037" y="230188"/>
                  <a:pt x="1336129" y="220068"/>
                  <a:pt x="1336923" y="203597"/>
                </a:cubicBezTo>
                <a:cubicBezTo>
                  <a:pt x="1336923" y="203200"/>
                  <a:pt x="1336799" y="202853"/>
                  <a:pt x="1336551" y="202556"/>
                </a:cubicBezTo>
                <a:cubicBezTo>
                  <a:pt x="1336302" y="202258"/>
                  <a:pt x="1335980" y="202109"/>
                  <a:pt x="1335583" y="202109"/>
                </a:cubicBezTo>
                <a:close/>
                <a:moveTo>
                  <a:pt x="1849487" y="201514"/>
                </a:moveTo>
                <a:cubicBezTo>
                  <a:pt x="1849586" y="201514"/>
                  <a:pt x="1849636" y="201514"/>
                  <a:pt x="1849636" y="201514"/>
                </a:cubicBezTo>
                <a:cubicBezTo>
                  <a:pt x="1852711" y="201514"/>
                  <a:pt x="1855241" y="202704"/>
                  <a:pt x="1857226" y="205086"/>
                </a:cubicBezTo>
                <a:cubicBezTo>
                  <a:pt x="1859012" y="207070"/>
                  <a:pt x="1859905" y="209402"/>
                  <a:pt x="1859905" y="212080"/>
                </a:cubicBezTo>
                <a:cubicBezTo>
                  <a:pt x="1859905" y="212477"/>
                  <a:pt x="1859855" y="212825"/>
                  <a:pt x="1859756" y="213122"/>
                </a:cubicBezTo>
                <a:cubicBezTo>
                  <a:pt x="1859557" y="215900"/>
                  <a:pt x="1859458" y="218182"/>
                  <a:pt x="1859458" y="219968"/>
                </a:cubicBezTo>
                <a:cubicBezTo>
                  <a:pt x="1859458" y="222250"/>
                  <a:pt x="1859458" y="224433"/>
                  <a:pt x="1859458" y="226517"/>
                </a:cubicBezTo>
                <a:cubicBezTo>
                  <a:pt x="1859458" y="235843"/>
                  <a:pt x="1859756" y="244327"/>
                  <a:pt x="1860351" y="251966"/>
                </a:cubicBezTo>
                <a:cubicBezTo>
                  <a:pt x="1862732" y="276374"/>
                  <a:pt x="1868140" y="288578"/>
                  <a:pt x="1876573" y="288578"/>
                </a:cubicBezTo>
                <a:cubicBezTo>
                  <a:pt x="1880840" y="288578"/>
                  <a:pt x="1885057" y="282526"/>
                  <a:pt x="1889224" y="270421"/>
                </a:cubicBezTo>
                <a:cubicBezTo>
                  <a:pt x="1890017" y="268040"/>
                  <a:pt x="1891655" y="266552"/>
                  <a:pt x="1894135" y="265956"/>
                </a:cubicBezTo>
                <a:cubicBezTo>
                  <a:pt x="1894631" y="265857"/>
                  <a:pt x="1895127" y="265807"/>
                  <a:pt x="1895623" y="265807"/>
                </a:cubicBezTo>
                <a:cubicBezTo>
                  <a:pt x="1897409" y="265807"/>
                  <a:pt x="1898898" y="266552"/>
                  <a:pt x="1900088" y="268040"/>
                </a:cubicBezTo>
                <a:cubicBezTo>
                  <a:pt x="1902469" y="270917"/>
                  <a:pt x="1903958" y="274142"/>
                  <a:pt x="1904553" y="277714"/>
                </a:cubicBezTo>
                <a:cubicBezTo>
                  <a:pt x="1904751" y="278706"/>
                  <a:pt x="1904851" y="279698"/>
                  <a:pt x="1904851" y="280690"/>
                </a:cubicBezTo>
                <a:cubicBezTo>
                  <a:pt x="1904851" y="283270"/>
                  <a:pt x="1904305" y="285750"/>
                  <a:pt x="1903214" y="288132"/>
                </a:cubicBezTo>
                <a:cubicBezTo>
                  <a:pt x="1899046" y="296962"/>
                  <a:pt x="1894805" y="303263"/>
                  <a:pt x="1890489" y="307033"/>
                </a:cubicBezTo>
                <a:cubicBezTo>
                  <a:pt x="1886173" y="310803"/>
                  <a:pt x="1881385" y="312688"/>
                  <a:pt x="1876127" y="312688"/>
                </a:cubicBezTo>
                <a:cubicBezTo>
                  <a:pt x="1867197" y="312688"/>
                  <a:pt x="1859582" y="308248"/>
                  <a:pt x="1853282" y="299368"/>
                </a:cubicBezTo>
                <a:cubicBezTo>
                  <a:pt x="1846981" y="290488"/>
                  <a:pt x="1842839" y="276473"/>
                  <a:pt x="1840855" y="257324"/>
                </a:cubicBezTo>
                <a:cubicBezTo>
                  <a:pt x="1839763" y="246013"/>
                  <a:pt x="1839218" y="232420"/>
                  <a:pt x="1839218" y="216545"/>
                </a:cubicBezTo>
                <a:lnTo>
                  <a:pt x="1839069" y="212527"/>
                </a:lnTo>
                <a:cubicBezTo>
                  <a:pt x="1839069" y="209550"/>
                  <a:pt x="1840061" y="206971"/>
                  <a:pt x="1842045" y="204788"/>
                </a:cubicBezTo>
                <a:cubicBezTo>
                  <a:pt x="1844129" y="202605"/>
                  <a:pt x="1846609" y="201514"/>
                  <a:pt x="1849487" y="201514"/>
                </a:cubicBezTo>
                <a:close/>
                <a:moveTo>
                  <a:pt x="1629965" y="196454"/>
                </a:moveTo>
                <a:cubicBezTo>
                  <a:pt x="1630759" y="196454"/>
                  <a:pt x="1631553" y="196602"/>
                  <a:pt x="1632346" y="196900"/>
                </a:cubicBezTo>
                <a:cubicBezTo>
                  <a:pt x="1634132" y="197495"/>
                  <a:pt x="1635521" y="198587"/>
                  <a:pt x="1636514" y="200174"/>
                </a:cubicBezTo>
                <a:cubicBezTo>
                  <a:pt x="1638399" y="203250"/>
                  <a:pt x="1640234" y="206375"/>
                  <a:pt x="1642020" y="209550"/>
                </a:cubicBezTo>
                <a:cubicBezTo>
                  <a:pt x="1642516" y="210543"/>
                  <a:pt x="1642764" y="211535"/>
                  <a:pt x="1642764" y="212527"/>
                </a:cubicBezTo>
                <a:cubicBezTo>
                  <a:pt x="1642764" y="213222"/>
                  <a:pt x="1642616" y="213916"/>
                  <a:pt x="1642318" y="214611"/>
                </a:cubicBezTo>
                <a:cubicBezTo>
                  <a:pt x="1641723" y="216297"/>
                  <a:pt x="1640582" y="217488"/>
                  <a:pt x="1638895" y="218182"/>
                </a:cubicBezTo>
                <a:cubicBezTo>
                  <a:pt x="1638002" y="218579"/>
                  <a:pt x="1637109" y="218778"/>
                  <a:pt x="1636216" y="218778"/>
                </a:cubicBezTo>
                <a:cubicBezTo>
                  <a:pt x="1635422" y="218778"/>
                  <a:pt x="1634579" y="218629"/>
                  <a:pt x="1633686" y="218331"/>
                </a:cubicBezTo>
                <a:cubicBezTo>
                  <a:pt x="1631999" y="217736"/>
                  <a:pt x="1630709" y="216595"/>
                  <a:pt x="1629816" y="214908"/>
                </a:cubicBezTo>
                <a:cubicBezTo>
                  <a:pt x="1627931" y="211237"/>
                  <a:pt x="1626145" y="207963"/>
                  <a:pt x="1624459" y="205086"/>
                </a:cubicBezTo>
                <a:cubicBezTo>
                  <a:pt x="1623963" y="204193"/>
                  <a:pt x="1623714" y="203250"/>
                  <a:pt x="1623714" y="202258"/>
                </a:cubicBezTo>
                <a:cubicBezTo>
                  <a:pt x="1623714" y="201663"/>
                  <a:pt x="1623764" y="201117"/>
                  <a:pt x="1623863" y="200621"/>
                </a:cubicBezTo>
                <a:cubicBezTo>
                  <a:pt x="1624359" y="198934"/>
                  <a:pt x="1625401" y="197793"/>
                  <a:pt x="1626989" y="197198"/>
                </a:cubicBezTo>
                <a:cubicBezTo>
                  <a:pt x="1627981" y="196702"/>
                  <a:pt x="1628973" y="196454"/>
                  <a:pt x="1629965" y="196454"/>
                </a:cubicBezTo>
                <a:close/>
                <a:moveTo>
                  <a:pt x="648444" y="193923"/>
                </a:moveTo>
                <a:cubicBezTo>
                  <a:pt x="651321" y="193923"/>
                  <a:pt x="653752" y="195015"/>
                  <a:pt x="655736" y="197198"/>
                </a:cubicBezTo>
                <a:cubicBezTo>
                  <a:pt x="657621" y="199281"/>
                  <a:pt x="658564" y="201712"/>
                  <a:pt x="658564" y="204490"/>
                </a:cubicBezTo>
                <a:lnTo>
                  <a:pt x="658564" y="207616"/>
                </a:lnTo>
                <a:cubicBezTo>
                  <a:pt x="658564" y="239862"/>
                  <a:pt x="657026" y="261690"/>
                  <a:pt x="653950" y="273100"/>
                </a:cubicBezTo>
                <a:cubicBezTo>
                  <a:pt x="650378" y="286594"/>
                  <a:pt x="643979" y="298550"/>
                  <a:pt x="634751" y="308968"/>
                </a:cubicBezTo>
                <a:cubicBezTo>
                  <a:pt x="632569" y="311349"/>
                  <a:pt x="629840" y="312688"/>
                  <a:pt x="626566" y="312986"/>
                </a:cubicBezTo>
                <a:cubicBezTo>
                  <a:pt x="626169" y="313085"/>
                  <a:pt x="625723" y="313135"/>
                  <a:pt x="625226" y="313135"/>
                </a:cubicBezTo>
                <a:cubicBezTo>
                  <a:pt x="622448" y="313135"/>
                  <a:pt x="619869" y="312341"/>
                  <a:pt x="617488" y="310754"/>
                </a:cubicBezTo>
                <a:cubicBezTo>
                  <a:pt x="615106" y="309166"/>
                  <a:pt x="613916" y="306884"/>
                  <a:pt x="613916" y="303907"/>
                </a:cubicBezTo>
                <a:cubicBezTo>
                  <a:pt x="613916" y="301328"/>
                  <a:pt x="614858" y="299145"/>
                  <a:pt x="616743" y="297359"/>
                </a:cubicBezTo>
                <a:cubicBezTo>
                  <a:pt x="624582" y="289322"/>
                  <a:pt x="630386" y="279549"/>
                  <a:pt x="634156" y="268040"/>
                </a:cubicBezTo>
                <a:cubicBezTo>
                  <a:pt x="637133" y="259011"/>
                  <a:pt x="638621" y="238919"/>
                  <a:pt x="638621" y="207764"/>
                </a:cubicBezTo>
                <a:lnTo>
                  <a:pt x="638472" y="204639"/>
                </a:lnTo>
                <a:cubicBezTo>
                  <a:pt x="638472" y="201762"/>
                  <a:pt x="639415" y="199281"/>
                  <a:pt x="641300" y="197198"/>
                </a:cubicBezTo>
                <a:cubicBezTo>
                  <a:pt x="643185" y="195015"/>
                  <a:pt x="645566" y="193923"/>
                  <a:pt x="648444" y="193923"/>
                </a:cubicBezTo>
                <a:close/>
                <a:moveTo>
                  <a:pt x="690116" y="193626"/>
                </a:moveTo>
                <a:cubicBezTo>
                  <a:pt x="693092" y="193626"/>
                  <a:pt x="695573" y="194717"/>
                  <a:pt x="697557" y="196900"/>
                </a:cubicBezTo>
                <a:cubicBezTo>
                  <a:pt x="699541" y="199083"/>
                  <a:pt x="700534" y="201613"/>
                  <a:pt x="700534" y="204490"/>
                </a:cubicBezTo>
                <a:lnTo>
                  <a:pt x="700385" y="206872"/>
                </a:lnTo>
                <a:lnTo>
                  <a:pt x="700385" y="285006"/>
                </a:lnTo>
                <a:cubicBezTo>
                  <a:pt x="700385" y="285403"/>
                  <a:pt x="700534" y="285701"/>
                  <a:pt x="700831" y="285899"/>
                </a:cubicBezTo>
                <a:cubicBezTo>
                  <a:pt x="701129" y="286098"/>
                  <a:pt x="701476" y="286098"/>
                  <a:pt x="701873" y="285899"/>
                </a:cubicBezTo>
                <a:cubicBezTo>
                  <a:pt x="712589" y="280938"/>
                  <a:pt x="722560" y="273100"/>
                  <a:pt x="731787" y="262384"/>
                </a:cubicBezTo>
                <a:cubicBezTo>
                  <a:pt x="733375" y="260598"/>
                  <a:pt x="735409" y="259705"/>
                  <a:pt x="737889" y="259705"/>
                </a:cubicBezTo>
                <a:cubicBezTo>
                  <a:pt x="737989" y="259705"/>
                  <a:pt x="738038" y="259705"/>
                  <a:pt x="738038" y="259705"/>
                </a:cubicBezTo>
                <a:cubicBezTo>
                  <a:pt x="740519" y="259705"/>
                  <a:pt x="742503" y="260747"/>
                  <a:pt x="743991" y="262831"/>
                </a:cubicBezTo>
                <a:cubicBezTo>
                  <a:pt x="745678" y="265113"/>
                  <a:pt x="746521" y="267643"/>
                  <a:pt x="746521" y="270421"/>
                </a:cubicBezTo>
                <a:cubicBezTo>
                  <a:pt x="746521" y="273795"/>
                  <a:pt x="745430" y="276622"/>
                  <a:pt x="743247" y="278904"/>
                </a:cubicBezTo>
                <a:cubicBezTo>
                  <a:pt x="736996" y="285552"/>
                  <a:pt x="729803" y="291902"/>
                  <a:pt x="721667" y="297954"/>
                </a:cubicBezTo>
                <a:cubicBezTo>
                  <a:pt x="713531" y="304007"/>
                  <a:pt x="705743" y="308918"/>
                  <a:pt x="698301" y="312688"/>
                </a:cubicBezTo>
                <a:cubicBezTo>
                  <a:pt x="696317" y="313780"/>
                  <a:pt x="694134" y="314325"/>
                  <a:pt x="691753" y="314325"/>
                </a:cubicBezTo>
                <a:cubicBezTo>
                  <a:pt x="691653" y="314325"/>
                  <a:pt x="691554" y="314325"/>
                  <a:pt x="691455" y="314325"/>
                </a:cubicBezTo>
                <a:cubicBezTo>
                  <a:pt x="688975" y="314325"/>
                  <a:pt x="686891" y="313581"/>
                  <a:pt x="685204" y="312093"/>
                </a:cubicBezTo>
                <a:cubicBezTo>
                  <a:pt x="681632" y="309116"/>
                  <a:pt x="679846" y="305148"/>
                  <a:pt x="679846" y="300187"/>
                </a:cubicBezTo>
                <a:cubicBezTo>
                  <a:pt x="679846" y="299691"/>
                  <a:pt x="679896" y="299195"/>
                  <a:pt x="679995" y="298698"/>
                </a:cubicBezTo>
                <a:cubicBezTo>
                  <a:pt x="679995" y="297607"/>
                  <a:pt x="679995" y="296565"/>
                  <a:pt x="679995" y="295573"/>
                </a:cubicBezTo>
                <a:lnTo>
                  <a:pt x="679995" y="206723"/>
                </a:lnTo>
                <a:lnTo>
                  <a:pt x="679995" y="204490"/>
                </a:lnTo>
                <a:cubicBezTo>
                  <a:pt x="679995" y="201613"/>
                  <a:pt x="680938" y="199083"/>
                  <a:pt x="682823" y="196900"/>
                </a:cubicBezTo>
                <a:cubicBezTo>
                  <a:pt x="684807" y="194717"/>
                  <a:pt x="687238" y="193626"/>
                  <a:pt x="690116" y="193626"/>
                </a:cubicBezTo>
                <a:close/>
                <a:moveTo>
                  <a:pt x="410765" y="193477"/>
                </a:moveTo>
                <a:cubicBezTo>
                  <a:pt x="412055" y="193477"/>
                  <a:pt x="413295" y="193725"/>
                  <a:pt x="414486" y="194221"/>
                </a:cubicBezTo>
                <a:cubicBezTo>
                  <a:pt x="417562" y="195313"/>
                  <a:pt x="419695" y="197347"/>
                  <a:pt x="420886" y="200323"/>
                </a:cubicBezTo>
                <a:cubicBezTo>
                  <a:pt x="421481" y="201811"/>
                  <a:pt x="421778" y="203300"/>
                  <a:pt x="421778" y="204788"/>
                </a:cubicBezTo>
                <a:cubicBezTo>
                  <a:pt x="421778" y="206375"/>
                  <a:pt x="421481" y="207913"/>
                  <a:pt x="420886" y="209402"/>
                </a:cubicBezTo>
                <a:cubicBezTo>
                  <a:pt x="420489" y="210295"/>
                  <a:pt x="420141" y="211138"/>
                  <a:pt x="419844" y="211932"/>
                </a:cubicBezTo>
                <a:cubicBezTo>
                  <a:pt x="414287" y="226814"/>
                  <a:pt x="407739" y="240209"/>
                  <a:pt x="400198" y="252115"/>
                </a:cubicBezTo>
                <a:cubicBezTo>
                  <a:pt x="399603" y="252909"/>
                  <a:pt x="399702" y="253604"/>
                  <a:pt x="400496" y="254199"/>
                </a:cubicBezTo>
                <a:cubicBezTo>
                  <a:pt x="410021" y="262136"/>
                  <a:pt x="418951" y="270223"/>
                  <a:pt x="427285" y="278458"/>
                </a:cubicBezTo>
                <a:cubicBezTo>
                  <a:pt x="429766" y="280839"/>
                  <a:pt x="431006" y="283766"/>
                  <a:pt x="431006" y="287239"/>
                </a:cubicBezTo>
                <a:cubicBezTo>
                  <a:pt x="431006" y="290414"/>
                  <a:pt x="429914" y="293192"/>
                  <a:pt x="427732" y="295573"/>
                </a:cubicBezTo>
                <a:cubicBezTo>
                  <a:pt x="425648" y="297855"/>
                  <a:pt x="423068" y="298996"/>
                  <a:pt x="419993" y="298996"/>
                </a:cubicBezTo>
                <a:cubicBezTo>
                  <a:pt x="416818" y="298996"/>
                  <a:pt x="414188" y="297855"/>
                  <a:pt x="412105" y="295573"/>
                </a:cubicBezTo>
                <a:cubicBezTo>
                  <a:pt x="404762" y="287735"/>
                  <a:pt x="396527" y="279797"/>
                  <a:pt x="387399" y="271761"/>
                </a:cubicBezTo>
                <a:cubicBezTo>
                  <a:pt x="386605" y="271165"/>
                  <a:pt x="385911" y="271215"/>
                  <a:pt x="385316" y="271909"/>
                </a:cubicBezTo>
                <a:cubicBezTo>
                  <a:pt x="371723" y="288082"/>
                  <a:pt x="356493" y="301427"/>
                  <a:pt x="339625" y="311944"/>
                </a:cubicBezTo>
                <a:cubicBezTo>
                  <a:pt x="337145" y="313532"/>
                  <a:pt x="334516" y="314325"/>
                  <a:pt x="331737" y="314325"/>
                </a:cubicBezTo>
                <a:cubicBezTo>
                  <a:pt x="331142" y="314325"/>
                  <a:pt x="330547" y="314276"/>
                  <a:pt x="329952" y="314177"/>
                </a:cubicBezTo>
                <a:cubicBezTo>
                  <a:pt x="326479" y="313780"/>
                  <a:pt x="323403" y="312391"/>
                  <a:pt x="320724" y="310009"/>
                </a:cubicBezTo>
                <a:cubicBezTo>
                  <a:pt x="318938" y="308422"/>
                  <a:pt x="318045" y="306487"/>
                  <a:pt x="318045" y="304205"/>
                </a:cubicBezTo>
                <a:cubicBezTo>
                  <a:pt x="318045" y="303808"/>
                  <a:pt x="318095" y="303411"/>
                  <a:pt x="318194" y="303014"/>
                </a:cubicBezTo>
                <a:cubicBezTo>
                  <a:pt x="318492" y="300236"/>
                  <a:pt x="319881" y="298153"/>
                  <a:pt x="322361" y="296764"/>
                </a:cubicBezTo>
                <a:cubicBezTo>
                  <a:pt x="340419" y="286643"/>
                  <a:pt x="355947" y="273844"/>
                  <a:pt x="368944" y="258366"/>
                </a:cubicBezTo>
                <a:cubicBezTo>
                  <a:pt x="369540" y="257672"/>
                  <a:pt x="369490" y="256977"/>
                  <a:pt x="368796" y="256282"/>
                </a:cubicBezTo>
                <a:cubicBezTo>
                  <a:pt x="357385" y="247353"/>
                  <a:pt x="347017" y="239911"/>
                  <a:pt x="337691" y="233958"/>
                </a:cubicBezTo>
                <a:cubicBezTo>
                  <a:pt x="335409" y="232470"/>
                  <a:pt x="334069" y="230386"/>
                  <a:pt x="333672" y="227707"/>
                </a:cubicBezTo>
                <a:cubicBezTo>
                  <a:pt x="333573" y="227211"/>
                  <a:pt x="333523" y="226666"/>
                  <a:pt x="333523" y="226070"/>
                </a:cubicBezTo>
                <a:cubicBezTo>
                  <a:pt x="333523" y="224086"/>
                  <a:pt x="334218" y="222250"/>
                  <a:pt x="335607" y="220564"/>
                </a:cubicBezTo>
                <a:cubicBezTo>
                  <a:pt x="337492" y="218381"/>
                  <a:pt x="339873" y="217041"/>
                  <a:pt x="342751" y="216545"/>
                </a:cubicBezTo>
                <a:cubicBezTo>
                  <a:pt x="343445" y="216446"/>
                  <a:pt x="344090" y="216397"/>
                  <a:pt x="344685" y="216397"/>
                </a:cubicBezTo>
                <a:cubicBezTo>
                  <a:pt x="346868" y="216397"/>
                  <a:pt x="348902" y="217041"/>
                  <a:pt x="350787" y="218331"/>
                </a:cubicBezTo>
                <a:cubicBezTo>
                  <a:pt x="361602" y="225376"/>
                  <a:pt x="371723" y="232371"/>
                  <a:pt x="381148" y="239316"/>
                </a:cubicBezTo>
                <a:cubicBezTo>
                  <a:pt x="381942" y="239911"/>
                  <a:pt x="382637" y="239812"/>
                  <a:pt x="383232" y="239018"/>
                </a:cubicBezTo>
                <a:cubicBezTo>
                  <a:pt x="389086" y="229493"/>
                  <a:pt x="394394" y="217835"/>
                  <a:pt x="399157" y="204044"/>
                </a:cubicBezTo>
                <a:cubicBezTo>
                  <a:pt x="399355" y="203448"/>
                  <a:pt x="399603" y="202804"/>
                  <a:pt x="399901" y="202109"/>
                </a:cubicBezTo>
                <a:cubicBezTo>
                  <a:pt x="400893" y="198934"/>
                  <a:pt x="402778" y="196553"/>
                  <a:pt x="405556" y="194965"/>
                </a:cubicBezTo>
                <a:cubicBezTo>
                  <a:pt x="407342" y="193973"/>
                  <a:pt x="409078" y="193477"/>
                  <a:pt x="410765" y="193477"/>
                </a:cubicBezTo>
                <a:close/>
                <a:moveTo>
                  <a:pt x="1458515" y="190054"/>
                </a:moveTo>
                <a:cubicBezTo>
                  <a:pt x="1458813" y="190054"/>
                  <a:pt x="1459111" y="190054"/>
                  <a:pt x="1459408" y="190054"/>
                </a:cubicBezTo>
                <a:cubicBezTo>
                  <a:pt x="1462186" y="190054"/>
                  <a:pt x="1464667" y="190997"/>
                  <a:pt x="1466850" y="192882"/>
                </a:cubicBezTo>
                <a:cubicBezTo>
                  <a:pt x="1469032" y="194866"/>
                  <a:pt x="1470124" y="197247"/>
                  <a:pt x="1470124" y="200025"/>
                </a:cubicBezTo>
                <a:cubicBezTo>
                  <a:pt x="1470124" y="203300"/>
                  <a:pt x="1468884" y="205929"/>
                  <a:pt x="1466403" y="207913"/>
                </a:cubicBezTo>
                <a:cubicBezTo>
                  <a:pt x="1466304" y="207913"/>
                  <a:pt x="1464964" y="208906"/>
                  <a:pt x="1462385" y="210890"/>
                </a:cubicBezTo>
                <a:cubicBezTo>
                  <a:pt x="1461492" y="211684"/>
                  <a:pt x="1455638" y="216372"/>
                  <a:pt x="1444823" y="224954"/>
                </a:cubicBezTo>
                <a:cubicBezTo>
                  <a:pt x="1434008" y="233537"/>
                  <a:pt x="1426616" y="239514"/>
                  <a:pt x="1422648" y="242888"/>
                </a:cubicBezTo>
                <a:cubicBezTo>
                  <a:pt x="1419869" y="245368"/>
                  <a:pt x="1418108" y="247278"/>
                  <a:pt x="1417364" y="248618"/>
                </a:cubicBezTo>
                <a:cubicBezTo>
                  <a:pt x="1416620" y="249957"/>
                  <a:pt x="1416645" y="251322"/>
                  <a:pt x="1417439" y="252711"/>
                </a:cubicBezTo>
                <a:cubicBezTo>
                  <a:pt x="1418232" y="254100"/>
                  <a:pt x="1420068" y="256034"/>
                  <a:pt x="1422945" y="258515"/>
                </a:cubicBezTo>
                <a:cubicBezTo>
                  <a:pt x="1423739" y="259209"/>
                  <a:pt x="1430163" y="264518"/>
                  <a:pt x="1442219" y="274439"/>
                </a:cubicBezTo>
                <a:cubicBezTo>
                  <a:pt x="1454274" y="284361"/>
                  <a:pt x="1463377" y="292051"/>
                  <a:pt x="1469528" y="297508"/>
                </a:cubicBezTo>
                <a:cubicBezTo>
                  <a:pt x="1471910" y="299691"/>
                  <a:pt x="1473100" y="302370"/>
                  <a:pt x="1473100" y="305545"/>
                </a:cubicBezTo>
                <a:cubicBezTo>
                  <a:pt x="1473100" y="308720"/>
                  <a:pt x="1471910" y="311448"/>
                  <a:pt x="1469528" y="313730"/>
                </a:cubicBezTo>
                <a:cubicBezTo>
                  <a:pt x="1467247" y="315814"/>
                  <a:pt x="1464568" y="316855"/>
                  <a:pt x="1461492" y="316855"/>
                </a:cubicBezTo>
                <a:cubicBezTo>
                  <a:pt x="1461293" y="316855"/>
                  <a:pt x="1461095" y="316855"/>
                  <a:pt x="1460896" y="316855"/>
                </a:cubicBezTo>
                <a:cubicBezTo>
                  <a:pt x="1457622" y="316657"/>
                  <a:pt x="1454844" y="315367"/>
                  <a:pt x="1452562" y="312986"/>
                </a:cubicBezTo>
                <a:cubicBezTo>
                  <a:pt x="1450379" y="310704"/>
                  <a:pt x="1448693" y="308968"/>
                  <a:pt x="1447502" y="307777"/>
                </a:cubicBezTo>
                <a:cubicBezTo>
                  <a:pt x="1441450" y="301328"/>
                  <a:pt x="1426418" y="287933"/>
                  <a:pt x="1402407" y="267593"/>
                </a:cubicBezTo>
                <a:cubicBezTo>
                  <a:pt x="1397446" y="263426"/>
                  <a:pt x="1394271" y="259557"/>
                  <a:pt x="1392882" y="255985"/>
                </a:cubicBezTo>
                <a:cubicBezTo>
                  <a:pt x="1392187" y="254497"/>
                  <a:pt x="1391840" y="252959"/>
                  <a:pt x="1391840" y="251371"/>
                </a:cubicBezTo>
                <a:cubicBezTo>
                  <a:pt x="1391840" y="249486"/>
                  <a:pt x="1392336" y="247551"/>
                  <a:pt x="1393328" y="245567"/>
                </a:cubicBezTo>
                <a:cubicBezTo>
                  <a:pt x="1395114" y="242193"/>
                  <a:pt x="1398587" y="238373"/>
                  <a:pt x="1403746" y="234107"/>
                </a:cubicBezTo>
                <a:cubicBezTo>
                  <a:pt x="1426170" y="215752"/>
                  <a:pt x="1440408" y="203597"/>
                  <a:pt x="1446460" y="197644"/>
                </a:cubicBezTo>
                <a:cubicBezTo>
                  <a:pt x="1447849" y="196354"/>
                  <a:pt x="1449139" y="195114"/>
                  <a:pt x="1450330" y="193923"/>
                </a:cubicBezTo>
                <a:cubicBezTo>
                  <a:pt x="1452612" y="191641"/>
                  <a:pt x="1455340" y="190352"/>
                  <a:pt x="1458515" y="190054"/>
                </a:cubicBezTo>
                <a:close/>
                <a:moveTo>
                  <a:pt x="1571773" y="189756"/>
                </a:moveTo>
                <a:cubicBezTo>
                  <a:pt x="1572071" y="189756"/>
                  <a:pt x="1572369" y="189756"/>
                  <a:pt x="1572666" y="189756"/>
                </a:cubicBezTo>
                <a:cubicBezTo>
                  <a:pt x="1575742" y="189955"/>
                  <a:pt x="1578173" y="191294"/>
                  <a:pt x="1579959" y="193775"/>
                </a:cubicBezTo>
                <a:cubicBezTo>
                  <a:pt x="1581249" y="195561"/>
                  <a:pt x="1581894" y="197495"/>
                  <a:pt x="1581894" y="199579"/>
                </a:cubicBezTo>
                <a:cubicBezTo>
                  <a:pt x="1581894" y="200373"/>
                  <a:pt x="1581844" y="201166"/>
                  <a:pt x="1581745" y="201960"/>
                </a:cubicBezTo>
                <a:cubicBezTo>
                  <a:pt x="1581447" y="203349"/>
                  <a:pt x="1581199" y="204341"/>
                  <a:pt x="1581001" y="204937"/>
                </a:cubicBezTo>
                <a:lnTo>
                  <a:pt x="1580108" y="209253"/>
                </a:lnTo>
                <a:cubicBezTo>
                  <a:pt x="1580009" y="209550"/>
                  <a:pt x="1580083" y="209823"/>
                  <a:pt x="1580331" y="210071"/>
                </a:cubicBezTo>
                <a:cubicBezTo>
                  <a:pt x="1580579" y="210319"/>
                  <a:pt x="1580901" y="210443"/>
                  <a:pt x="1581298" y="210443"/>
                </a:cubicBezTo>
                <a:cubicBezTo>
                  <a:pt x="1586061" y="209749"/>
                  <a:pt x="1590923" y="208856"/>
                  <a:pt x="1595884" y="207764"/>
                </a:cubicBezTo>
                <a:cubicBezTo>
                  <a:pt x="1596479" y="207665"/>
                  <a:pt x="1597025" y="207616"/>
                  <a:pt x="1597521" y="207616"/>
                </a:cubicBezTo>
                <a:cubicBezTo>
                  <a:pt x="1599307" y="207616"/>
                  <a:pt x="1600894" y="208211"/>
                  <a:pt x="1602283" y="209402"/>
                </a:cubicBezTo>
                <a:cubicBezTo>
                  <a:pt x="1604168" y="210890"/>
                  <a:pt x="1605111" y="212825"/>
                  <a:pt x="1605111" y="215206"/>
                </a:cubicBezTo>
                <a:cubicBezTo>
                  <a:pt x="1605111" y="217984"/>
                  <a:pt x="1604243" y="220464"/>
                  <a:pt x="1602506" y="222647"/>
                </a:cubicBezTo>
                <a:cubicBezTo>
                  <a:pt x="1600770" y="224830"/>
                  <a:pt x="1598562" y="226170"/>
                  <a:pt x="1595884" y="226666"/>
                </a:cubicBezTo>
                <a:cubicBezTo>
                  <a:pt x="1590129" y="227757"/>
                  <a:pt x="1583928" y="228700"/>
                  <a:pt x="1577280" y="229493"/>
                </a:cubicBezTo>
                <a:cubicBezTo>
                  <a:pt x="1576288" y="229593"/>
                  <a:pt x="1575692" y="230138"/>
                  <a:pt x="1575494" y="231130"/>
                </a:cubicBezTo>
                <a:cubicBezTo>
                  <a:pt x="1574006" y="238175"/>
                  <a:pt x="1572617" y="244128"/>
                  <a:pt x="1571327" y="248990"/>
                </a:cubicBezTo>
                <a:cubicBezTo>
                  <a:pt x="1565969" y="269727"/>
                  <a:pt x="1559421" y="289570"/>
                  <a:pt x="1551682" y="308521"/>
                </a:cubicBezTo>
                <a:cubicBezTo>
                  <a:pt x="1550590" y="311498"/>
                  <a:pt x="1548556" y="313631"/>
                  <a:pt x="1545580" y="314921"/>
                </a:cubicBezTo>
                <a:cubicBezTo>
                  <a:pt x="1543992" y="315615"/>
                  <a:pt x="1542355" y="315963"/>
                  <a:pt x="1540668" y="315963"/>
                </a:cubicBezTo>
                <a:cubicBezTo>
                  <a:pt x="1539378" y="315963"/>
                  <a:pt x="1538089" y="315764"/>
                  <a:pt x="1536799" y="315367"/>
                </a:cubicBezTo>
                <a:cubicBezTo>
                  <a:pt x="1534021" y="314474"/>
                  <a:pt x="1532086" y="312639"/>
                  <a:pt x="1530994" y="309861"/>
                </a:cubicBezTo>
                <a:cubicBezTo>
                  <a:pt x="1530498" y="308670"/>
                  <a:pt x="1530250" y="307479"/>
                  <a:pt x="1530250" y="306289"/>
                </a:cubicBezTo>
                <a:cubicBezTo>
                  <a:pt x="1530250" y="304800"/>
                  <a:pt x="1530598" y="303362"/>
                  <a:pt x="1531292" y="301973"/>
                </a:cubicBezTo>
                <a:cubicBezTo>
                  <a:pt x="1535062" y="293936"/>
                  <a:pt x="1538907" y="284485"/>
                  <a:pt x="1542826" y="273621"/>
                </a:cubicBezTo>
                <a:cubicBezTo>
                  <a:pt x="1546745" y="262756"/>
                  <a:pt x="1549896" y="252859"/>
                  <a:pt x="1552277" y="243930"/>
                </a:cubicBezTo>
                <a:cubicBezTo>
                  <a:pt x="1554063" y="236984"/>
                  <a:pt x="1555005" y="233214"/>
                  <a:pt x="1555105" y="232619"/>
                </a:cubicBezTo>
                <a:cubicBezTo>
                  <a:pt x="1555204" y="232321"/>
                  <a:pt x="1555130" y="232023"/>
                  <a:pt x="1554881" y="231726"/>
                </a:cubicBezTo>
                <a:cubicBezTo>
                  <a:pt x="1554633" y="231428"/>
                  <a:pt x="1554311" y="231279"/>
                  <a:pt x="1553914" y="231279"/>
                </a:cubicBezTo>
                <a:cubicBezTo>
                  <a:pt x="1550243" y="231478"/>
                  <a:pt x="1547465" y="231577"/>
                  <a:pt x="1545580" y="231577"/>
                </a:cubicBezTo>
                <a:cubicBezTo>
                  <a:pt x="1542603" y="231577"/>
                  <a:pt x="1539627" y="231527"/>
                  <a:pt x="1536650" y="231428"/>
                </a:cubicBezTo>
                <a:cubicBezTo>
                  <a:pt x="1533971" y="231329"/>
                  <a:pt x="1531689" y="230287"/>
                  <a:pt x="1529804" y="228303"/>
                </a:cubicBezTo>
                <a:cubicBezTo>
                  <a:pt x="1527919" y="226418"/>
                  <a:pt x="1526976" y="224086"/>
                  <a:pt x="1526976" y="221308"/>
                </a:cubicBezTo>
                <a:cubicBezTo>
                  <a:pt x="1526976" y="218927"/>
                  <a:pt x="1527869" y="216942"/>
                  <a:pt x="1529655" y="215355"/>
                </a:cubicBezTo>
                <a:cubicBezTo>
                  <a:pt x="1531342" y="213767"/>
                  <a:pt x="1533276" y="212973"/>
                  <a:pt x="1535459" y="212973"/>
                </a:cubicBezTo>
                <a:cubicBezTo>
                  <a:pt x="1535658" y="212973"/>
                  <a:pt x="1535856" y="212973"/>
                  <a:pt x="1536055" y="212973"/>
                </a:cubicBezTo>
                <a:cubicBezTo>
                  <a:pt x="1538833" y="213172"/>
                  <a:pt x="1542107" y="213271"/>
                  <a:pt x="1545877" y="213271"/>
                </a:cubicBezTo>
                <a:cubicBezTo>
                  <a:pt x="1549747" y="213271"/>
                  <a:pt x="1553716" y="213122"/>
                  <a:pt x="1557784" y="212825"/>
                </a:cubicBezTo>
                <a:cubicBezTo>
                  <a:pt x="1558776" y="212825"/>
                  <a:pt x="1559371" y="212329"/>
                  <a:pt x="1559569" y="211336"/>
                </a:cubicBezTo>
                <a:cubicBezTo>
                  <a:pt x="1559966" y="209054"/>
                  <a:pt x="1560314" y="206673"/>
                  <a:pt x="1560611" y="204193"/>
                </a:cubicBezTo>
                <a:cubicBezTo>
                  <a:pt x="1560810" y="203002"/>
                  <a:pt x="1560959" y="201712"/>
                  <a:pt x="1561058" y="200323"/>
                </a:cubicBezTo>
                <a:cubicBezTo>
                  <a:pt x="1561355" y="197247"/>
                  <a:pt x="1562596" y="194668"/>
                  <a:pt x="1564778" y="192584"/>
                </a:cubicBezTo>
                <a:cubicBezTo>
                  <a:pt x="1566862" y="190699"/>
                  <a:pt x="1569194" y="189756"/>
                  <a:pt x="1571773" y="189756"/>
                </a:cubicBezTo>
                <a:close/>
                <a:moveTo>
                  <a:pt x="1647973" y="189607"/>
                </a:moveTo>
                <a:cubicBezTo>
                  <a:pt x="1648767" y="189607"/>
                  <a:pt x="1649561" y="189707"/>
                  <a:pt x="1650355" y="189905"/>
                </a:cubicBezTo>
                <a:cubicBezTo>
                  <a:pt x="1652141" y="190500"/>
                  <a:pt x="1653530" y="191592"/>
                  <a:pt x="1654522" y="193179"/>
                </a:cubicBezTo>
                <a:cubicBezTo>
                  <a:pt x="1656506" y="196255"/>
                  <a:pt x="1658391" y="199430"/>
                  <a:pt x="1660177" y="202704"/>
                </a:cubicBezTo>
                <a:cubicBezTo>
                  <a:pt x="1660773" y="203597"/>
                  <a:pt x="1661070" y="204540"/>
                  <a:pt x="1661070" y="205532"/>
                </a:cubicBezTo>
                <a:cubicBezTo>
                  <a:pt x="1661070" y="206227"/>
                  <a:pt x="1660921" y="206872"/>
                  <a:pt x="1660624" y="207467"/>
                </a:cubicBezTo>
                <a:cubicBezTo>
                  <a:pt x="1660028" y="209154"/>
                  <a:pt x="1658937" y="210344"/>
                  <a:pt x="1657350" y="211039"/>
                </a:cubicBezTo>
                <a:cubicBezTo>
                  <a:pt x="1656457" y="211436"/>
                  <a:pt x="1655514" y="211634"/>
                  <a:pt x="1654522" y="211634"/>
                </a:cubicBezTo>
                <a:cubicBezTo>
                  <a:pt x="1653728" y="211634"/>
                  <a:pt x="1652934" y="211485"/>
                  <a:pt x="1652141" y="211188"/>
                </a:cubicBezTo>
                <a:cubicBezTo>
                  <a:pt x="1650454" y="210592"/>
                  <a:pt x="1649164" y="209501"/>
                  <a:pt x="1648271" y="207913"/>
                </a:cubicBezTo>
                <a:cubicBezTo>
                  <a:pt x="1646287" y="204242"/>
                  <a:pt x="1644402" y="200968"/>
                  <a:pt x="1642616" y="198091"/>
                </a:cubicBezTo>
                <a:cubicBezTo>
                  <a:pt x="1642020" y="197098"/>
                  <a:pt x="1641723" y="196106"/>
                  <a:pt x="1641723" y="195114"/>
                </a:cubicBezTo>
                <a:cubicBezTo>
                  <a:pt x="1641723" y="194618"/>
                  <a:pt x="1641772" y="194072"/>
                  <a:pt x="1641871" y="193477"/>
                </a:cubicBezTo>
                <a:cubicBezTo>
                  <a:pt x="1642367" y="191889"/>
                  <a:pt x="1643409" y="190798"/>
                  <a:pt x="1644997" y="190203"/>
                </a:cubicBezTo>
                <a:cubicBezTo>
                  <a:pt x="1645989" y="189806"/>
                  <a:pt x="1646981" y="189607"/>
                  <a:pt x="1647973" y="189607"/>
                </a:cubicBezTo>
                <a:close/>
                <a:moveTo>
                  <a:pt x="1749772" y="187822"/>
                </a:moveTo>
                <a:cubicBezTo>
                  <a:pt x="1751855" y="187822"/>
                  <a:pt x="1753889" y="188367"/>
                  <a:pt x="1755874" y="189459"/>
                </a:cubicBezTo>
                <a:cubicBezTo>
                  <a:pt x="1758553" y="191046"/>
                  <a:pt x="1760438" y="193279"/>
                  <a:pt x="1761529" y="196156"/>
                </a:cubicBezTo>
                <a:cubicBezTo>
                  <a:pt x="1762819" y="199430"/>
                  <a:pt x="1764407" y="203250"/>
                  <a:pt x="1766292" y="207616"/>
                </a:cubicBezTo>
                <a:cubicBezTo>
                  <a:pt x="1766589" y="208509"/>
                  <a:pt x="1767234" y="208856"/>
                  <a:pt x="1768227" y="208657"/>
                </a:cubicBezTo>
                <a:cubicBezTo>
                  <a:pt x="1774775" y="207368"/>
                  <a:pt x="1781075" y="205879"/>
                  <a:pt x="1787128" y="204193"/>
                </a:cubicBezTo>
                <a:cubicBezTo>
                  <a:pt x="1788021" y="203994"/>
                  <a:pt x="1788864" y="203895"/>
                  <a:pt x="1789658" y="203895"/>
                </a:cubicBezTo>
                <a:cubicBezTo>
                  <a:pt x="1791245" y="203895"/>
                  <a:pt x="1792734" y="204292"/>
                  <a:pt x="1794123" y="205086"/>
                </a:cubicBezTo>
                <a:cubicBezTo>
                  <a:pt x="1796305" y="206475"/>
                  <a:pt x="1797645" y="208409"/>
                  <a:pt x="1798141" y="210890"/>
                </a:cubicBezTo>
                <a:cubicBezTo>
                  <a:pt x="1798240" y="211584"/>
                  <a:pt x="1798290" y="212229"/>
                  <a:pt x="1798290" y="212825"/>
                </a:cubicBezTo>
                <a:cubicBezTo>
                  <a:pt x="1798290" y="214809"/>
                  <a:pt x="1797744" y="216645"/>
                  <a:pt x="1796653" y="218331"/>
                </a:cubicBezTo>
                <a:cubicBezTo>
                  <a:pt x="1795164" y="220713"/>
                  <a:pt x="1793130" y="222201"/>
                  <a:pt x="1790551" y="222796"/>
                </a:cubicBezTo>
                <a:cubicBezTo>
                  <a:pt x="1785689" y="224086"/>
                  <a:pt x="1780728" y="225227"/>
                  <a:pt x="1775668" y="226219"/>
                </a:cubicBezTo>
                <a:cubicBezTo>
                  <a:pt x="1775370" y="226318"/>
                  <a:pt x="1775122" y="226517"/>
                  <a:pt x="1774924" y="226814"/>
                </a:cubicBezTo>
                <a:cubicBezTo>
                  <a:pt x="1774725" y="227112"/>
                  <a:pt x="1774725" y="227459"/>
                  <a:pt x="1774924" y="227856"/>
                </a:cubicBezTo>
                <a:cubicBezTo>
                  <a:pt x="1779984" y="238572"/>
                  <a:pt x="1785044" y="248692"/>
                  <a:pt x="1790104" y="258217"/>
                </a:cubicBezTo>
                <a:cubicBezTo>
                  <a:pt x="1790898" y="259805"/>
                  <a:pt x="1791295" y="261491"/>
                  <a:pt x="1791295" y="263277"/>
                </a:cubicBezTo>
                <a:cubicBezTo>
                  <a:pt x="1791295" y="263773"/>
                  <a:pt x="1791295" y="264270"/>
                  <a:pt x="1791295" y="264766"/>
                </a:cubicBezTo>
                <a:cubicBezTo>
                  <a:pt x="1790997" y="267048"/>
                  <a:pt x="1790055" y="269032"/>
                  <a:pt x="1788467" y="270719"/>
                </a:cubicBezTo>
                <a:cubicBezTo>
                  <a:pt x="1785590" y="273795"/>
                  <a:pt x="1782216" y="275332"/>
                  <a:pt x="1778347" y="275332"/>
                </a:cubicBezTo>
                <a:cubicBezTo>
                  <a:pt x="1777454" y="275332"/>
                  <a:pt x="1776462" y="275233"/>
                  <a:pt x="1775370" y="275035"/>
                </a:cubicBezTo>
                <a:cubicBezTo>
                  <a:pt x="1769219" y="273943"/>
                  <a:pt x="1762968" y="272951"/>
                  <a:pt x="1756618" y="272058"/>
                </a:cubicBezTo>
                <a:cubicBezTo>
                  <a:pt x="1754435" y="271761"/>
                  <a:pt x="1752649" y="270768"/>
                  <a:pt x="1751260" y="269082"/>
                </a:cubicBezTo>
                <a:cubicBezTo>
                  <a:pt x="1750169" y="267593"/>
                  <a:pt x="1749623" y="265956"/>
                  <a:pt x="1749623" y="264170"/>
                </a:cubicBezTo>
                <a:cubicBezTo>
                  <a:pt x="1749623" y="263873"/>
                  <a:pt x="1749623" y="263575"/>
                  <a:pt x="1749623" y="263277"/>
                </a:cubicBezTo>
                <a:cubicBezTo>
                  <a:pt x="1749921" y="261095"/>
                  <a:pt x="1750863" y="259309"/>
                  <a:pt x="1752451" y="257920"/>
                </a:cubicBezTo>
                <a:cubicBezTo>
                  <a:pt x="1753939" y="256729"/>
                  <a:pt x="1755576" y="256134"/>
                  <a:pt x="1757362" y="256134"/>
                </a:cubicBezTo>
                <a:cubicBezTo>
                  <a:pt x="1757660" y="256134"/>
                  <a:pt x="1757957" y="256183"/>
                  <a:pt x="1758255" y="256282"/>
                </a:cubicBezTo>
                <a:cubicBezTo>
                  <a:pt x="1762125" y="256580"/>
                  <a:pt x="1765002" y="256828"/>
                  <a:pt x="1766887" y="257027"/>
                </a:cubicBezTo>
                <a:cubicBezTo>
                  <a:pt x="1767185" y="257027"/>
                  <a:pt x="1767433" y="256903"/>
                  <a:pt x="1767631" y="256655"/>
                </a:cubicBezTo>
                <a:cubicBezTo>
                  <a:pt x="1767830" y="256406"/>
                  <a:pt x="1767830" y="256134"/>
                  <a:pt x="1767631" y="255836"/>
                </a:cubicBezTo>
                <a:cubicBezTo>
                  <a:pt x="1759991" y="239961"/>
                  <a:pt x="1756023" y="231627"/>
                  <a:pt x="1755725" y="230833"/>
                </a:cubicBezTo>
                <a:cubicBezTo>
                  <a:pt x="1755328" y="229940"/>
                  <a:pt x="1754634" y="229543"/>
                  <a:pt x="1753641" y="229642"/>
                </a:cubicBezTo>
                <a:cubicBezTo>
                  <a:pt x="1744811" y="230535"/>
                  <a:pt x="1735385" y="230982"/>
                  <a:pt x="1725364" y="230982"/>
                </a:cubicBezTo>
                <a:cubicBezTo>
                  <a:pt x="1717625" y="230982"/>
                  <a:pt x="1709588" y="230734"/>
                  <a:pt x="1701254" y="230238"/>
                </a:cubicBezTo>
                <a:cubicBezTo>
                  <a:pt x="1698476" y="230039"/>
                  <a:pt x="1696144" y="228948"/>
                  <a:pt x="1694259" y="226963"/>
                </a:cubicBezTo>
                <a:cubicBezTo>
                  <a:pt x="1692175" y="224880"/>
                  <a:pt x="1691134" y="222399"/>
                  <a:pt x="1691134" y="219522"/>
                </a:cubicBezTo>
                <a:cubicBezTo>
                  <a:pt x="1691134" y="217141"/>
                  <a:pt x="1692076" y="215107"/>
                  <a:pt x="1693961" y="213420"/>
                </a:cubicBezTo>
                <a:cubicBezTo>
                  <a:pt x="1695549" y="211932"/>
                  <a:pt x="1697434" y="211188"/>
                  <a:pt x="1699617" y="211188"/>
                </a:cubicBezTo>
                <a:cubicBezTo>
                  <a:pt x="1699914" y="211188"/>
                  <a:pt x="1700212" y="211237"/>
                  <a:pt x="1700510" y="211336"/>
                </a:cubicBezTo>
                <a:cubicBezTo>
                  <a:pt x="1709836" y="212229"/>
                  <a:pt x="1718766" y="212676"/>
                  <a:pt x="1727299" y="212676"/>
                </a:cubicBezTo>
                <a:cubicBezTo>
                  <a:pt x="1733649" y="212676"/>
                  <a:pt x="1739800" y="212378"/>
                  <a:pt x="1745753" y="211783"/>
                </a:cubicBezTo>
                <a:cubicBezTo>
                  <a:pt x="1746150" y="211783"/>
                  <a:pt x="1746423" y="211634"/>
                  <a:pt x="1746572" y="211336"/>
                </a:cubicBezTo>
                <a:cubicBezTo>
                  <a:pt x="1746721" y="211039"/>
                  <a:pt x="1746746" y="210691"/>
                  <a:pt x="1746646" y="210295"/>
                </a:cubicBezTo>
                <a:cubicBezTo>
                  <a:pt x="1745753" y="208509"/>
                  <a:pt x="1744910" y="206574"/>
                  <a:pt x="1744116" y="204490"/>
                </a:cubicBezTo>
                <a:cubicBezTo>
                  <a:pt x="1743223" y="202506"/>
                  <a:pt x="1742479" y="200869"/>
                  <a:pt x="1741884" y="199579"/>
                </a:cubicBezTo>
                <a:cubicBezTo>
                  <a:pt x="1741189" y="198388"/>
                  <a:pt x="1740842" y="197148"/>
                  <a:pt x="1740842" y="195858"/>
                </a:cubicBezTo>
                <a:cubicBezTo>
                  <a:pt x="1740842" y="194767"/>
                  <a:pt x="1741140" y="193626"/>
                  <a:pt x="1741735" y="192435"/>
                </a:cubicBezTo>
                <a:cubicBezTo>
                  <a:pt x="1742826" y="189955"/>
                  <a:pt x="1744662" y="188466"/>
                  <a:pt x="1747242" y="187970"/>
                </a:cubicBezTo>
                <a:cubicBezTo>
                  <a:pt x="1748135" y="187871"/>
                  <a:pt x="1748978" y="187822"/>
                  <a:pt x="1749772" y="187822"/>
                </a:cubicBezTo>
                <a:close/>
                <a:moveTo>
                  <a:pt x="817810" y="187524"/>
                </a:moveTo>
                <a:cubicBezTo>
                  <a:pt x="818108" y="187524"/>
                  <a:pt x="818405" y="187524"/>
                  <a:pt x="818703" y="187524"/>
                </a:cubicBezTo>
                <a:cubicBezTo>
                  <a:pt x="821382" y="187722"/>
                  <a:pt x="823515" y="188913"/>
                  <a:pt x="825103" y="191096"/>
                </a:cubicBezTo>
                <a:cubicBezTo>
                  <a:pt x="826194" y="192584"/>
                  <a:pt x="826740" y="194172"/>
                  <a:pt x="826740" y="195858"/>
                </a:cubicBezTo>
                <a:cubicBezTo>
                  <a:pt x="826740" y="196553"/>
                  <a:pt x="826641" y="197297"/>
                  <a:pt x="826442" y="198091"/>
                </a:cubicBezTo>
                <a:cubicBezTo>
                  <a:pt x="826145" y="199381"/>
                  <a:pt x="825797" y="200670"/>
                  <a:pt x="825400" y="201960"/>
                </a:cubicBezTo>
                <a:cubicBezTo>
                  <a:pt x="825301" y="202258"/>
                  <a:pt x="825351" y="202556"/>
                  <a:pt x="825549" y="202853"/>
                </a:cubicBezTo>
                <a:cubicBezTo>
                  <a:pt x="825748" y="203151"/>
                  <a:pt x="826045" y="203300"/>
                  <a:pt x="826442" y="203300"/>
                </a:cubicBezTo>
                <a:cubicBezTo>
                  <a:pt x="839142" y="202506"/>
                  <a:pt x="849957" y="201514"/>
                  <a:pt x="858887" y="200323"/>
                </a:cubicBezTo>
                <a:cubicBezTo>
                  <a:pt x="859284" y="200224"/>
                  <a:pt x="859681" y="200174"/>
                  <a:pt x="860077" y="200174"/>
                </a:cubicBezTo>
                <a:cubicBezTo>
                  <a:pt x="861863" y="200174"/>
                  <a:pt x="863500" y="200819"/>
                  <a:pt x="864989" y="202109"/>
                </a:cubicBezTo>
                <a:cubicBezTo>
                  <a:pt x="866675" y="203597"/>
                  <a:pt x="867519" y="205433"/>
                  <a:pt x="867519" y="207616"/>
                </a:cubicBezTo>
                <a:cubicBezTo>
                  <a:pt x="867519" y="207715"/>
                  <a:pt x="867519" y="207764"/>
                  <a:pt x="867519" y="207764"/>
                </a:cubicBezTo>
                <a:cubicBezTo>
                  <a:pt x="867519" y="210344"/>
                  <a:pt x="866675" y="212577"/>
                  <a:pt x="864989" y="214462"/>
                </a:cubicBezTo>
                <a:cubicBezTo>
                  <a:pt x="863302" y="216347"/>
                  <a:pt x="861218" y="217438"/>
                  <a:pt x="858738" y="217736"/>
                </a:cubicBezTo>
                <a:cubicBezTo>
                  <a:pt x="847625" y="219026"/>
                  <a:pt x="834628" y="219919"/>
                  <a:pt x="819745" y="220415"/>
                </a:cubicBezTo>
                <a:cubicBezTo>
                  <a:pt x="818753" y="220514"/>
                  <a:pt x="818058" y="221010"/>
                  <a:pt x="817661" y="221903"/>
                </a:cubicBezTo>
                <a:cubicBezTo>
                  <a:pt x="815379" y="226666"/>
                  <a:pt x="812948" y="230882"/>
                  <a:pt x="810369" y="234554"/>
                </a:cubicBezTo>
                <a:cubicBezTo>
                  <a:pt x="810270" y="234752"/>
                  <a:pt x="810294" y="234926"/>
                  <a:pt x="810443" y="235074"/>
                </a:cubicBezTo>
                <a:cubicBezTo>
                  <a:pt x="810592" y="235223"/>
                  <a:pt x="810766" y="235248"/>
                  <a:pt x="810964" y="235149"/>
                </a:cubicBezTo>
                <a:cubicBezTo>
                  <a:pt x="815330" y="233561"/>
                  <a:pt x="820539" y="232768"/>
                  <a:pt x="826591" y="232768"/>
                </a:cubicBezTo>
                <a:cubicBezTo>
                  <a:pt x="831056" y="232768"/>
                  <a:pt x="834975" y="233661"/>
                  <a:pt x="838348" y="235447"/>
                </a:cubicBezTo>
                <a:cubicBezTo>
                  <a:pt x="841722" y="237232"/>
                  <a:pt x="844301" y="239812"/>
                  <a:pt x="846087" y="243186"/>
                </a:cubicBezTo>
                <a:cubicBezTo>
                  <a:pt x="846584" y="243979"/>
                  <a:pt x="847278" y="244178"/>
                  <a:pt x="848171" y="243781"/>
                </a:cubicBezTo>
                <a:cubicBezTo>
                  <a:pt x="850255" y="242789"/>
                  <a:pt x="852388" y="241821"/>
                  <a:pt x="854571" y="240879"/>
                </a:cubicBezTo>
                <a:cubicBezTo>
                  <a:pt x="856753" y="239936"/>
                  <a:pt x="859085" y="238944"/>
                  <a:pt x="861566" y="237902"/>
                </a:cubicBezTo>
                <a:cubicBezTo>
                  <a:pt x="864046" y="236860"/>
                  <a:pt x="865931" y="236042"/>
                  <a:pt x="867221" y="235447"/>
                </a:cubicBezTo>
                <a:cubicBezTo>
                  <a:pt x="869503" y="234454"/>
                  <a:pt x="872132" y="233264"/>
                  <a:pt x="875109" y="231875"/>
                </a:cubicBezTo>
                <a:cubicBezTo>
                  <a:pt x="876399" y="231180"/>
                  <a:pt x="877738" y="230833"/>
                  <a:pt x="879127" y="230833"/>
                </a:cubicBezTo>
                <a:cubicBezTo>
                  <a:pt x="880219" y="230833"/>
                  <a:pt x="881310" y="231081"/>
                  <a:pt x="882402" y="231577"/>
                </a:cubicBezTo>
                <a:cubicBezTo>
                  <a:pt x="884783" y="232470"/>
                  <a:pt x="886519" y="234107"/>
                  <a:pt x="887610" y="236488"/>
                </a:cubicBezTo>
                <a:cubicBezTo>
                  <a:pt x="888107" y="237580"/>
                  <a:pt x="888355" y="238721"/>
                  <a:pt x="888355" y="239911"/>
                </a:cubicBezTo>
                <a:cubicBezTo>
                  <a:pt x="888355" y="241003"/>
                  <a:pt x="888057" y="242144"/>
                  <a:pt x="887462" y="243334"/>
                </a:cubicBezTo>
                <a:cubicBezTo>
                  <a:pt x="886469" y="245716"/>
                  <a:pt x="884783" y="247303"/>
                  <a:pt x="882402" y="248097"/>
                </a:cubicBezTo>
                <a:cubicBezTo>
                  <a:pt x="879524" y="249188"/>
                  <a:pt x="876548" y="250379"/>
                  <a:pt x="873472" y="251669"/>
                </a:cubicBezTo>
                <a:cubicBezTo>
                  <a:pt x="864344" y="255141"/>
                  <a:pt x="856605" y="258316"/>
                  <a:pt x="850255" y="261194"/>
                </a:cubicBezTo>
                <a:cubicBezTo>
                  <a:pt x="849362" y="261591"/>
                  <a:pt x="848915" y="262285"/>
                  <a:pt x="848915" y="263277"/>
                </a:cubicBezTo>
                <a:lnTo>
                  <a:pt x="849362" y="279351"/>
                </a:lnTo>
                <a:cubicBezTo>
                  <a:pt x="849362" y="281732"/>
                  <a:pt x="848518" y="283816"/>
                  <a:pt x="846832" y="285602"/>
                </a:cubicBezTo>
                <a:cubicBezTo>
                  <a:pt x="845046" y="287388"/>
                  <a:pt x="842912" y="288280"/>
                  <a:pt x="840432" y="288280"/>
                </a:cubicBezTo>
                <a:cubicBezTo>
                  <a:pt x="837952" y="288280"/>
                  <a:pt x="835868" y="287388"/>
                  <a:pt x="834181" y="285602"/>
                </a:cubicBezTo>
                <a:cubicBezTo>
                  <a:pt x="832594" y="283816"/>
                  <a:pt x="831800" y="281782"/>
                  <a:pt x="831800" y="279500"/>
                </a:cubicBezTo>
                <a:cubicBezTo>
                  <a:pt x="831800" y="279400"/>
                  <a:pt x="831800" y="279301"/>
                  <a:pt x="831800" y="279202"/>
                </a:cubicBezTo>
                <a:cubicBezTo>
                  <a:pt x="831800" y="277515"/>
                  <a:pt x="831850" y="275035"/>
                  <a:pt x="831949" y="271761"/>
                </a:cubicBezTo>
                <a:cubicBezTo>
                  <a:pt x="831949" y="271364"/>
                  <a:pt x="831800" y="271091"/>
                  <a:pt x="831502" y="270942"/>
                </a:cubicBezTo>
                <a:cubicBezTo>
                  <a:pt x="831205" y="270793"/>
                  <a:pt x="830907" y="270818"/>
                  <a:pt x="830609" y="271016"/>
                </a:cubicBezTo>
                <a:cubicBezTo>
                  <a:pt x="825351" y="273993"/>
                  <a:pt x="821382" y="276994"/>
                  <a:pt x="818703" y="280021"/>
                </a:cubicBezTo>
                <a:cubicBezTo>
                  <a:pt x="816024" y="283047"/>
                  <a:pt x="814685" y="286296"/>
                  <a:pt x="814685" y="289769"/>
                </a:cubicBezTo>
                <a:cubicBezTo>
                  <a:pt x="814685" y="293837"/>
                  <a:pt x="816421" y="296615"/>
                  <a:pt x="819894" y="298103"/>
                </a:cubicBezTo>
                <a:cubicBezTo>
                  <a:pt x="823366" y="299591"/>
                  <a:pt x="828972" y="300336"/>
                  <a:pt x="836711" y="300336"/>
                </a:cubicBezTo>
                <a:cubicBezTo>
                  <a:pt x="847030" y="300336"/>
                  <a:pt x="858093" y="299443"/>
                  <a:pt x="869900" y="297657"/>
                </a:cubicBezTo>
                <a:cubicBezTo>
                  <a:pt x="870297" y="297657"/>
                  <a:pt x="870743" y="297657"/>
                  <a:pt x="871239" y="297657"/>
                </a:cubicBezTo>
                <a:cubicBezTo>
                  <a:pt x="873224" y="297657"/>
                  <a:pt x="874960" y="298302"/>
                  <a:pt x="876448" y="299591"/>
                </a:cubicBezTo>
                <a:cubicBezTo>
                  <a:pt x="878334" y="301179"/>
                  <a:pt x="879276" y="303163"/>
                  <a:pt x="879276" y="305545"/>
                </a:cubicBezTo>
                <a:cubicBezTo>
                  <a:pt x="879276" y="305644"/>
                  <a:pt x="879276" y="305743"/>
                  <a:pt x="879276" y="305842"/>
                </a:cubicBezTo>
                <a:cubicBezTo>
                  <a:pt x="879177" y="308620"/>
                  <a:pt x="878160" y="311051"/>
                  <a:pt x="876225" y="313135"/>
                </a:cubicBezTo>
                <a:cubicBezTo>
                  <a:pt x="874290" y="315218"/>
                  <a:pt x="871934" y="316359"/>
                  <a:pt x="869156" y="316558"/>
                </a:cubicBezTo>
                <a:cubicBezTo>
                  <a:pt x="857250" y="317550"/>
                  <a:pt x="846286" y="318046"/>
                  <a:pt x="836265" y="318046"/>
                </a:cubicBezTo>
                <a:cubicBezTo>
                  <a:pt x="830014" y="318046"/>
                  <a:pt x="824507" y="317649"/>
                  <a:pt x="819745" y="316855"/>
                </a:cubicBezTo>
                <a:cubicBezTo>
                  <a:pt x="814982" y="316062"/>
                  <a:pt x="810666" y="314722"/>
                  <a:pt x="806797" y="312837"/>
                </a:cubicBezTo>
                <a:cubicBezTo>
                  <a:pt x="802927" y="310952"/>
                  <a:pt x="799951" y="308348"/>
                  <a:pt x="797867" y="305024"/>
                </a:cubicBezTo>
                <a:cubicBezTo>
                  <a:pt x="795784" y="301700"/>
                  <a:pt x="794742" y="297657"/>
                  <a:pt x="794742" y="292894"/>
                </a:cubicBezTo>
                <a:cubicBezTo>
                  <a:pt x="794742" y="288429"/>
                  <a:pt x="795684" y="284188"/>
                  <a:pt x="797570" y="280169"/>
                </a:cubicBezTo>
                <a:cubicBezTo>
                  <a:pt x="799455" y="276151"/>
                  <a:pt x="802158" y="272530"/>
                  <a:pt x="805681" y="269305"/>
                </a:cubicBezTo>
                <a:cubicBezTo>
                  <a:pt x="809203" y="266080"/>
                  <a:pt x="812775" y="263253"/>
                  <a:pt x="816396" y="260822"/>
                </a:cubicBezTo>
                <a:cubicBezTo>
                  <a:pt x="820018" y="258391"/>
                  <a:pt x="824210" y="255935"/>
                  <a:pt x="828972" y="253455"/>
                </a:cubicBezTo>
                <a:cubicBezTo>
                  <a:pt x="829964" y="252959"/>
                  <a:pt x="830113" y="252314"/>
                  <a:pt x="829419" y="251520"/>
                </a:cubicBezTo>
                <a:cubicBezTo>
                  <a:pt x="827137" y="248841"/>
                  <a:pt x="823912" y="247502"/>
                  <a:pt x="819745" y="247502"/>
                </a:cubicBezTo>
                <a:cubicBezTo>
                  <a:pt x="815677" y="247502"/>
                  <a:pt x="811510" y="248494"/>
                  <a:pt x="807243" y="250478"/>
                </a:cubicBezTo>
                <a:cubicBezTo>
                  <a:pt x="802977" y="252463"/>
                  <a:pt x="799306" y="254943"/>
                  <a:pt x="796230" y="257920"/>
                </a:cubicBezTo>
                <a:cubicBezTo>
                  <a:pt x="793948" y="260102"/>
                  <a:pt x="791319" y="263029"/>
                  <a:pt x="788342" y="266700"/>
                </a:cubicBezTo>
                <a:cubicBezTo>
                  <a:pt x="786655" y="268784"/>
                  <a:pt x="784423" y="270024"/>
                  <a:pt x="781645" y="270421"/>
                </a:cubicBezTo>
                <a:cubicBezTo>
                  <a:pt x="781149" y="270520"/>
                  <a:pt x="780653" y="270570"/>
                  <a:pt x="780157" y="270570"/>
                </a:cubicBezTo>
                <a:cubicBezTo>
                  <a:pt x="777974" y="270570"/>
                  <a:pt x="775940" y="269875"/>
                  <a:pt x="774055" y="268486"/>
                </a:cubicBezTo>
                <a:cubicBezTo>
                  <a:pt x="771971" y="266899"/>
                  <a:pt x="770830" y="264815"/>
                  <a:pt x="770632" y="262236"/>
                </a:cubicBezTo>
                <a:cubicBezTo>
                  <a:pt x="770632" y="262037"/>
                  <a:pt x="770632" y="261839"/>
                  <a:pt x="770632" y="261640"/>
                </a:cubicBezTo>
                <a:cubicBezTo>
                  <a:pt x="770632" y="259259"/>
                  <a:pt x="771525" y="257225"/>
                  <a:pt x="773310" y="255538"/>
                </a:cubicBezTo>
                <a:cubicBezTo>
                  <a:pt x="784522" y="244227"/>
                  <a:pt x="792956" y="233164"/>
                  <a:pt x="798611" y="222350"/>
                </a:cubicBezTo>
                <a:cubicBezTo>
                  <a:pt x="798711" y="222052"/>
                  <a:pt x="798661" y="221754"/>
                  <a:pt x="798462" y="221457"/>
                </a:cubicBezTo>
                <a:cubicBezTo>
                  <a:pt x="798264" y="221159"/>
                  <a:pt x="798016" y="221010"/>
                  <a:pt x="797718" y="221010"/>
                </a:cubicBezTo>
                <a:lnTo>
                  <a:pt x="797421" y="221010"/>
                </a:lnTo>
                <a:cubicBezTo>
                  <a:pt x="792261" y="221010"/>
                  <a:pt x="786705" y="220861"/>
                  <a:pt x="780752" y="220564"/>
                </a:cubicBezTo>
                <a:cubicBezTo>
                  <a:pt x="778272" y="220464"/>
                  <a:pt x="776188" y="219497"/>
                  <a:pt x="774501" y="217662"/>
                </a:cubicBezTo>
                <a:cubicBezTo>
                  <a:pt x="772814" y="215826"/>
                  <a:pt x="771971" y="213618"/>
                  <a:pt x="771971" y="211039"/>
                </a:cubicBezTo>
                <a:cubicBezTo>
                  <a:pt x="771971" y="208757"/>
                  <a:pt x="772814" y="206822"/>
                  <a:pt x="774501" y="205234"/>
                </a:cubicBezTo>
                <a:cubicBezTo>
                  <a:pt x="776089" y="203845"/>
                  <a:pt x="777924" y="203151"/>
                  <a:pt x="780008" y="203151"/>
                </a:cubicBezTo>
                <a:cubicBezTo>
                  <a:pt x="780206" y="203151"/>
                  <a:pt x="780454" y="203200"/>
                  <a:pt x="780752" y="203300"/>
                </a:cubicBezTo>
                <a:cubicBezTo>
                  <a:pt x="786507" y="203697"/>
                  <a:pt x="792410" y="203895"/>
                  <a:pt x="798462" y="203895"/>
                </a:cubicBezTo>
                <a:lnTo>
                  <a:pt x="804267" y="203895"/>
                </a:lnTo>
                <a:cubicBezTo>
                  <a:pt x="805259" y="203895"/>
                  <a:pt x="805904" y="203448"/>
                  <a:pt x="806201" y="202556"/>
                </a:cubicBezTo>
                <a:cubicBezTo>
                  <a:pt x="806698" y="200472"/>
                  <a:pt x="807144" y="198488"/>
                  <a:pt x="807541" y="196602"/>
                </a:cubicBezTo>
                <a:cubicBezTo>
                  <a:pt x="808037" y="193824"/>
                  <a:pt x="809377" y="191592"/>
                  <a:pt x="811559" y="189905"/>
                </a:cubicBezTo>
                <a:cubicBezTo>
                  <a:pt x="813445" y="188318"/>
                  <a:pt x="815528" y="187524"/>
                  <a:pt x="817810" y="187524"/>
                </a:cubicBezTo>
                <a:close/>
                <a:moveTo>
                  <a:pt x="1286321" y="187077"/>
                </a:moveTo>
                <a:lnTo>
                  <a:pt x="1341387" y="187077"/>
                </a:lnTo>
                <a:cubicBezTo>
                  <a:pt x="1344959" y="187077"/>
                  <a:pt x="1347985" y="188318"/>
                  <a:pt x="1350466" y="190798"/>
                </a:cubicBezTo>
                <a:cubicBezTo>
                  <a:pt x="1352847" y="193179"/>
                  <a:pt x="1354038" y="196007"/>
                  <a:pt x="1354038" y="199281"/>
                </a:cubicBezTo>
                <a:cubicBezTo>
                  <a:pt x="1354038" y="209798"/>
                  <a:pt x="1353145" y="221159"/>
                  <a:pt x="1351359" y="233363"/>
                </a:cubicBezTo>
                <a:cubicBezTo>
                  <a:pt x="1350367" y="240407"/>
                  <a:pt x="1348928" y="245021"/>
                  <a:pt x="1347043" y="247204"/>
                </a:cubicBezTo>
                <a:cubicBezTo>
                  <a:pt x="1344562" y="250478"/>
                  <a:pt x="1341239" y="252413"/>
                  <a:pt x="1337071" y="253008"/>
                </a:cubicBezTo>
                <a:cubicBezTo>
                  <a:pt x="1336079" y="253207"/>
                  <a:pt x="1334889" y="253356"/>
                  <a:pt x="1333500" y="253455"/>
                </a:cubicBezTo>
                <a:cubicBezTo>
                  <a:pt x="1333202" y="253455"/>
                  <a:pt x="1332855" y="253455"/>
                  <a:pt x="1332458" y="253455"/>
                </a:cubicBezTo>
                <a:cubicBezTo>
                  <a:pt x="1329382" y="253455"/>
                  <a:pt x="1326604" y="252363"/>
                  <a:pt x="1324123" y="250180"/>
                </a:cubicBezTo>
                <a:cubicBezTo>
                  <a:pt x="1321345" y="247799"/>
                  <a:pt x="1319212" y="244723"/>
                  <a:pt x="1317724" y="240953"/>
                </a:cubicBezTo>
                <a:cubicBezTo>
                  <a:pt x="1317525" y="240358"/>
                  <a:pt x="1317277" y="239713"/>
                  <a:pt x="1316980" y="239018"/>
                </a:cubicBezTo>
                <a:cubicBezTo>
                  <a:pt x="1316583" y="238225"/>
                  <a:pt x="1315938" y="237530"/>
                  <a:pt x="1315045" y="236935"/>
                </a:cubicBezTo>
                <a:cubicBezTo>
                  <a:pt x="1313061" y="235744"/>
                  <a:pt x="1311126" y="234603"/>
                  <a:pt x="1309241" y="233512"/>
                </a:cubicBezTo>
                <a:cubicBezTo>
                  <a:pt x="1308348" y="233016"/>
                  <a:pt x="1307653" y="233164"/>
                  <a:pt x="1307157" y="233958"/>
                </a:cubicBezTo>
                <a:cubicBezTo>
                  <a:pt x="1302593" y="241697"/>
                  <a:pt x="1296491" y="248147"/>
                  <a:pt x="1288851" y="253306"/>
                </a:cubicBezTo>
                <a:cubicBezTo>
                  <a:pt x="1287462" y="254199"/>
                  <a:pt x="1286073" y="254645"/>
                  <a:pt x="1284684" y="254645"/>
                </a:cubicBezTo>
                <a:cubicBezTo>
                  <a:pt x="1283989" y="254645"/>
                  <a:pt x="1283295" y="254546"/>
                  <a:pt x="1282600" y="254348"/>
                </a:cubicBezTo>
                <a:cubicBezTo>
                  <a:pt x="1280517" y="253752"/>
                  <a:pt x="1278731" y="252512"/>
                  <a:pt x="1277243" y="250627"/>
                </a:cubicBezTo>
                <a:cubicBezTo>
                  <a:pt x="1276151" y="249436"/>
                  <a:pt x="1275605" y="248047"/>
                  <a:pt x="1275605" y="246460"/>
                </a:cubicBezTo>
                <a:cubicBezTo>
                  <a:pt x="1275605" y="246063"/>
                  <a:pt x="1275655" y="245716"/>
                  <a:pt x="1275754" y="245418"/>
                </a:cubicBezTo>
                <a:cubicBezTo>
                  <a:pt x="1276052" y="243434"/>
                  <a:pt x="1277044" y="241896"/>
                  <a:pt x="1278731" y="240804"/>
                </a:cubicBezTo>
                <a:cubicBezTo>
                  <a:pt x="1284386" y="236935"/>
                  <a:pt x="1289050" y="232272"/>
                  <a:pt x="1292721" y="226814"/>
                </a:cubicBezTo>
                <a:cubicBezTo>
                  <a:pt x="1293217" y="226021"/>
                  <a:pt x="1293018" y="225425"/>
                  <a:pt x="1292125" y="225029"/>
                </a:cubicBezTo>
                <a:cubicBezTo>
                  <a:pt x="1289149" y="223739"/>
                  <a:pt x="1286371" y="222598"/>
                  <a:pt x="1283791" y="221605"/>
                </a:cubicBezTo>
                <a:cubicBezTo>
                  <a:pt x="1282005" y="221010"/>
                  <a:pt x="1280814" y="219820"/>
                  <a:pt x="1280219" y="218034"/>
                </a:cubicBezTo>
                <a:cubicBezTo>
                  <a:pt x="1280021" y="217339"/>
                  <a:pt x="1279921" y="216694"/>
                  <a:pt x="1279921" y="216099"/>
                </a:cubicBezTo>
                <a:cubicBezTo>
                  <a:pt x="1279921" y="215007"/>
                  <a:pt x="1280219" y="213966"/>
                  <a:pt x="1280814" y="212973"/>
                </a:cubicBezTo>
                <a:cubicBezTo>
                  <a:pt x="1282104" y="211088"/>
                  <a:pt x="1283791" y="209798"/>
                  <a:pt x="1285875" y="209104"/>
                </a:cubicBezTo>
                <a:cubicBezTo>
                  <a:pt x="1286966" y="208707"/>
                  <a:pt x="1288033" y="208509"/>
                  <a:pt x="1289074" y="208509"/>
                </a:cubicBezTo>
                <a:cubicBezTo>
                  <a:pt x="1290116" y="208509"/>
                  <a:pt x="1291133" y="208707"/>
                  <a:pt x="1292125" y="209104"/>
                </a:cubicBezTo>
                <a:cubicBezTo>
                  <a:pt x="1293614" y="209600"/>
                  <a:pt x="1295598" y="210295"/>
                  <a:pt x="1298078" y="211188"/>
                </a:cubicBezTo>
                <a:cubicBezTo>
                  <a:pt x="1298971" y="211584"/>
                  <a:pt x="1299517" y="211287"/>
                  <a:pt x="1299716" y="210295"/>
                </a:cubicBezTo>
                <a:cubicBezTo>
                  <a:pt x="1300410" y="208013"/>
                  <a:pt x="1300956" y="205780"/>
                  <a:pt x="1301353" y="203597"/>
                </a:cubicBezTo>
                <a:cubicBezTo>
                  <a:pt x="1301452" y="203200"/>
                  <a:pt x="1301378" y="202853"/>
                  <a:pt x="1301129" y="202556"/>
                </a:cubicBezTo>
                <a:cubicBezTo>
                  <a:pt x="1300881" y="202258"/>
                  <a:pt x="1300559" y="202109"/>
                  <a:pt x="1300162" y="202109"/>
                </a:cubicBezTo>
                <a:lnTo>
                  <a:pt x="1286321" y="202109"/>
                </a:lnTo>
                <a:cubicBezTo>
                  <a:pt x="1284237" y="202109"/>
                  <a:pt x="1282476" y="201365"/>
                  <a:pt x="1281038" y="199877"/>
                </a:cubicBezTo>
                <a:cubicBezTo>
                  <a:pt x="1279599" y="198388"/>
                  <a:pt x="1278880" y="196602"/>
                  <a:pt x="1278880" y="194519"/>
                </a:cubicBezTo>
                <a:cubicBezTo>
                  <a:pt x="1278880" y="192435"/>
                  <a:pt x="1279599" y="190674"/>
                  <a:pt x="1281038" y="189235"/>
                </a:cubicBezTo>
                <a:cubicBezTo>
                  <a:pt x="1282476" y="187797"/>
                  <a:pt x="1284237" y="187077"/>
                  <a:pt x="1286321" y="187077"/>
                </a:cubicBezTo>
                <a:close/>
                <a:moveTo>
                  <a:pt x="1023342" y="187077"/>
                </a:moveTo>
                <a:cubicBezTo>
                  <a:pt x="1024136" y="187077"/>
                  <a:pt x="1024929" y="187177"/>
                  <a:pt x="1025723" y="187375"/>
                </a:cubicBezTo>
                <a:cubicBezTo>
                  <a:pt x="1027509" y="187970"/>
                  <a:pt x="1028898" y="189062"/>
                  <a:pt x="1029890" y="190649"/>
                </a:cubicBezTo>
                <a:cubicBezTo>
                  <a:pt x="1031775" y="193626"/>
                  <a:pt x="1033611" y="196801"/>
                  <a:pt x="1035397" y="200174"/>
                </a:cubicBezTo>
                <a:cubicBezTo>
                  <a:pt x="1035992" y="201067"/>
                  <a:pt x="1036290" y="202010"/>
                  <a:pt x="1036290" y="203002"/>
                </a:cubicBezTo>
                <a:cubicBezTo>
                  <a:pt x="1036290" y="203697"/>
                  <a:pt x="1036141" y="204391"/>
                  <a:pt x="1035843" y="205086"/>
                </a:cubicBezTo>
                <a:cubicBezTo>
                  <a:pt x="1035248" y="206772"/>
                  <a:pt x="1034107" y="208013"/>
                  <a:pt x="1032420" y="208806"/>
                </a:cubicBezTo>
                <a:cubicBezTo>
                  <a:pt x="1031527" y="209203"/>
                  <a:pt x="1030585" y="209402"/>
                  <a:pt x="1029593" y="209402"/>
                </a:cubicBezTo>
                <a:cubicBezTo>
                  <a:pt x="1028799" y="209402"/>
                  <a:pt x="1028005" y="209253"/>
                  <a:pt x="1027211" y="208955"/>
                </a:cubicBezTo>
                <a:cubicBezTo>
                  <a:pt x="1025425" y="208261"/>
                  <a:pt x="1024086" y="207070"/>
                  <a:pt x="1023193" y="205383"/>
                </a:cubicBezTo>
                <a:cubicBezTo>
                  <a:pt x="1022895" y="204887"/>
                  <a:pt x="1022647" y="204391"/>
                  <a:pt x="1022449" y="203895"/>
                </a:cubicBezTo>
                <a:cubicBezTo>
                  <a:pt x="1022449" y="203796"/>
                  <a:pt x="1022374" y="203746"/>
                  <a:pt x="1022226" y="203746"/>
                </a:cubicBezTo>
                <a:cubicBezTo>
                  <a:pt x="1022077" y="203746"/>
                  <a:pt x="1022002" y="203845"/>
                  <a:pt x="1022002" y="204044"/>
                </a:cubicBezTo>
                <a:lnTo>
                  <a:pt x="1022002" y="208211"/>
                </a:lnTo>
                <a:cubicBezTo>
                  <a:pt x="1022002" y="211882"/>
                  <a:pt x="1020762" y="215032"/>
                  <a:pt x="1018282" y="217662"/>
                </a:cubicBezTo>
                <a:cubicBezTo>
                  <a:pt x="1015801" y="220291"/>
                  <a:pt x="1012725" y="221705"/>
                  <a:pt x="1009054" y="221903"/>
                </a:cubicBezTo>
                <a:cubicBezTo>
                  <a:pt x="996950" y="222598"/>
                  <a:pt x="986730" y="222945"/>
                  <a:pt x="978396" y="222945"/>
                </a:cubicBezTo>
                <a:cubicBezTo>
                  <a:pt x="968375" y="222945"/>
                  <a:pt x="958006" y="222647"/>
                  <a:pt x="947291" y="222052"/>
                </a:cubicBezTo>
                <a:cubicBezTo>
                  <a:pt x="944513" y="221854"/>
                  <a:pt x="942156" y="220713"/>
                  <a:pt x="940221" y="218629"/>
                </a:cubicBezTo>
                <a:cubicBezTo>
                  <a:pt x="938286" y="216545"/>
                  <a:pt x="937319" y="214065"/>
                  <a:pt x="937319" y="211188"/>
                </a:cubicBezTo>
                <a:cubicBezTo>
                  <a:pt x="937319" y="208509"/>
                  <a:pt x="938311" y="206276"/>
                  <a:pt x="940296" y="204490"/>
                </a:cubicBezTo>
                <a:cubicBezTo>
                  <a:pt x="942082" y="202903"/>
                  <a:pt x="944165" y="202109"/>
                  <a:pt x="946547" y="202109"/>
                </a:cubicBezTo>
                <a:cubicBezTo>
                  <a:pt x="946844" y="202109"/>
                  <a:pt x="947092" y="202109"/>
                  <a:pt x="947291" y="202109"/>
                </a:cubicBezTo>
                <a:cubicBezTo>
                  <a:pt x="956419" y="202704"/>
                  <a:pt x="966737" y="203002"/>
                  <a:pt x="978247" y="203002"/>
                </a:cubicBezTo>
                <a:cubicBezTo>
                  <a:pt x="991741" y="203002"/>
                  <a:pt x="1005532" y="202407"/>
                  <a:pt x="1019621" y="201216"/>
                </a:cubicBezTo>
                <a:cubicBezTo>
                  <a:pt x="1019919" y="201117"/>
                  <a:pt x="1020142" y="200943"/>
                  <a:pt x="1020291" y="200695"/>
                </a:cubicBezTo>
                <a:cubicBezTo>
                  <a:pt x="1020440" y="200447"/>
                  <a:pt x="1020464" y="200174"/>
                  <a:pt x="1020365" y="199877"/>
                </a:cubicBezTo>
                <a:cubicBezTo>
                  <a:pt x="1019472" y="198289"/>
                  <a:pt x="1018629" y="196850"/>
                  <a:pt x="1017835" y="195561"/>
                </a:cubicBezTo>
                <a:cubicBezTo>
                  <a:pt x="1017041" y="194072"/>
                  <a:pt x="1016893" y="192534"/>
                  <a:pt x="1017389" y="190947"/>
                </a:cubicBezTo>
                <a:cubicBezTo>
                  <a:pt x="1017885" y="189359"/>
                  <a:pt x="1018877" y="188268"/>
                  <a:pt x="1020365" y="187673"/>
                </a:cubicBezTo>
                <a:cubicBezTo>
                  <a:pt x="1021357" y="187276"/>
                  <a:pt x="1022350" y="187077"/>
                  <a:pt x="1023342" y="187077"/>
                </a:cubicBezTo>
                <a:close/>
                <a:moveTo>
                  <a:pt x="1230957" y="185738"/>
                </a:moveTo>
                <a:lnTo>
                  <a:pt x="1260723" y="185738"/>
                </a:lnTo>
                <a:cubicBezTo>
                  <a:pt x="1262608" y="185738"/>
                  <a:pt x="1264220" y="186408"/>
                  <a:pt x="1265560" y="187747"/>
                </a:cubicBezTo>
                <a:cubicBezTo>
                  <a:pt x="1266899" y="189087"/>
                  <a:pt x="1267569" y="190724"/>
                  <a:pt x="1267569" y="192658"/>
                </a:cubicBezTo>
                <a:cubicBezTo>
                  <a:pt x="1267569" y="194593"/>
                  <a:pt x="1266899" y="196230"/>
                  <a:pt x="1265560" y="197570"/>
                </a:cubicBezTo>
                <a:cubicBezTo>
                  <a:pt x="1264220" y="198909"/>
                  <a:pt x="1262608" y="199579"/>
                  <a:pt x="1260723" y="199579"/>
                </a:cubicBezTo>
                <a:lnTo>
                  <a:pt x="1230957" y="199579"/>
                </a:lnTo>
                <a:cubicBezTo>
                  <a:pt x="1229072" y="199579"/>
                  <a:pt x="1227460" y="198909"/>
                  <a:pt x="1226120" y="197570"/>
                </a:cubicBezTo>
                <a:cubicBezTo>
                  <a:pt x="1224781" y="196230"/>
                  <a:pt x="1224111" y="194593"/>
                  <a:pt x="1224111" y="192658"/>
                </a:cubicBezTo>
                <a:cubicBezTo>
                  <a:pt x="1224111" y="190724"/>
                  <a:pt x="1224781" y="189087"/>
                  <a:pt x="1226120" y="187747"/>
                </a:cubicBezTo>
                <a:cubicBezTo>
                  <a:pt x="1227460" y="186408"/>
                  <a:pt x="1229072" y="185738"/>
                  <a:pt x="1230957" y="185738"/>
                </a:cubicBezTo>
                <a:close/>
                <a:moveTo>
                  <a:pt x="1163389" y="182464"/>
                </a:moveTo>
                <a:cubicBezTo>
                  <a:pt x="1163984" y="182464"/>
                  <a:pt x="1164580" y="182513"/>
                  <a:pt x="1165175" y="182613"/>
                </a:cubicBezTo>
                <a:cubicBezTo>
                  <a:pt x="1167457" y="183009"/>
                  <a:pt x="1169243" y="184200"/>
                  <a:pt x="1170533" y="186184"/>
                </a:cubicBezTo>
                <a:cubicBezTo>
                  <a:pt x="1171327" y="187474"/>
                  <a:pt x="1171723" y="188814"/>
                  <a:pt x="1171723" y="190203"/>
                </a:cubicBezTo>
                <a:cubicBezTo>
                  <a:pt x="1171723" y="190997"/>
                  <a:pt x="1171624" y="191741"/>
                  <a:pt x="1171426" y="192435"/>
                </a:cubicBezTo>
                <a:cubicBezTo>
                  <a:pt x="1171227" y="192931"/>
                  <a:pt x="1171079" y="193477"/>
                  <a:pt x="1170979" y="194072"/>
                </a:cubicBezTo>
                <a:cubicBezTo>
                  <a:pt x="1170880" y="194370"/>
                  <a:pt x="1170930" y="194643"/>
                  <a:pt x="1171128" y="194891"/>
                </a:cubicBezTo>
                <a:cubicBezTo>
                  <a:pt x="1171327" y="195139"/>
                  <a:pt x="1171575" y="195263"/>
                  <a:pt x="1171872" y="195263"/>
                </a:cubicBezTo>
                <a:lnTo>
                  <a:pt x="1192857" y="195263"/>
                </a:lnTo>
                <a:cubicBezTo>
                  <a:pt x="1196429" y="195263"/>
                  <a:pt x="1199480" y="196528"/>
                  <a:pt x="1202010" y="199058"/>
                </a:cubicBezTo>
                <a:cubicBezTo>
                  <a:pt x="1204540" y="201588"/>
                  <a:pt x="1205805" y="204639"/>
                  <a:pt x="1205805" y="208211"/>
                </a:cubicBezTo>
                <a:lnTo>
                  <a:pt x="1205805" y="215057"/>
                </a:lnTo>
                <a:cubicBezTo>
                  <a:pt x="1205805" y="217240"/>
                  <a:pt x="1205036" y="219100"/>
                  <a:pt x="1203498" y="220638"/>
                </a:cubicBezTo>
                <a:cubicBezTo>
                  <a:pt x="1201960" y="222176"/>
                  <a:pt x="1200075" y="222945"/>
                  <a:pt x="1197843" y="222945"/>
                </a:cubicBezTo>
                <a:cubicBezTo>
                  <a:pt x="1195610" y="222945"/>
                  <a:pt x="1193725" y="222176"/>
                  <a:pt x="1192187" y="220638"/>
                </a:cubicBezTo>
                <a:cubicBezTo>
                  <a:pt x="1190649" y="219100"/>
                  <a:pt x="1189880" y="217240"/>
                  <a:pt x="1189880" y="215057"/>
                </a:cubicBezTo>
                <a:lnTo>
                  <a:pt x="1189880" y="211783"/>
                </a:lnTo>
                <a:cubicBezTo>
                  <a:pt x="1189880" y="210890"/>
                  <a:pt x="1189434" y="210443"/>
                  <a:pt x="1188541" y="210443"/>
                </a:cubicBezTo>
                <a:lnTo>
                  <a:pt x="1166514" y="210443"/>
                </a:lnTo>
                <a:cubicBezTo>
                  <a:pt x="1165522" y="210443"/>
                  <a:pt x="1164828" y="210939"/>
                  <a:pt x="1164431" y="211932"/>
                </a:cubicBezTo>
                <a:cubicBezTo>
                  <a:pt x="1162347" y="216893"/>
                  <a:pt x="1159569" y="222350"/>
                  <a:pt x="1156096" y="228303"/>
                </a:cubicBezTo>
                <a:cubicBezTo>
                  <a:pt x="1155997" y="228600"/>
                  <a:pt x="1156022" y="228873"/>
                  <a:pt x="1156171" y="229121"/>
                </a:cubicBezTo>
                <a:cubicBezTo>
                  <a:pt x="1156320" y="229369"/>
                  <a:pt x="1156543" y="229493"/>
                  <a:pt x="1156841" y="229493"/>
                </a:cubicBezTo>
                <a:lnTo>
                  <a:pt x="1166068" y="229493"/>
                </a:lnTo>
                <a:cubicBezTo>
                  <a:pt x="1167060" y="229493"/>
                  <a:pt x="1167755" y="229047"/>
                  <a:pt x="1168152" y="228154"/>
                </a:cubicBezTo>
                <a:cubicBezTo>
                  <a:pt x="1169044" y="225971"/>
                  <a:pt x="1169789" y="223987"/>
                  <a:pt x="1170384" y="222201"/>
                </a:cubicBezTo>
                <a:cubicBezTo>
                  <a:pt x="1171178" y="219919"/>
                  <a:pt x="1172616" y="218182"/>
                  <a:pt x="1174700" y="216992"/>
                </a:cubicBezTo>
                <a:cubicBezTo>
                  <a:pt x="1176089" y="216099"/>
                  <a:pt x="1177577" y="215652"/>
                  <a:pt x="1179165" y="215652"/>
                </a:cubicBezTo>
                <a:cubicBezTo>
                  <a:pt x="1179859" y="215652"/>
                  <a:pt x="1180504" y="215752"/>
                  <a:pt x="1181100" y="215950"/>
                </a:cubicBezTo>
                <a:cubicBezTo>
                  <a:pt x="1183282" y="216347"/>
                  <a:pt x="1184820" y="217538"/>
                  <a:pt x="1185713" y="219522"/>
                </a:cubicBezTo>
                <a:cubicBezTo>
                  <a:pt x="1186209" y="220415"/>
                  <a:pt x="1186457" y="221357"/>
                  <a:pt x="1186457" y="222350"/>
                </a:cubicBezTo>
                <a:cubicBezTo>
                  <a:pt x="1186457" y="223342"/>
                  <a:pt x="1186209" y="224309"/>
                  <a:pt x="1185713" y="225252"/>
                </a:cubicBezTo>
                <a:cubicBezTo>
                  <a:pt x="1185217" y="226194"/>
                  <a:pt x="1184721" y="227211"/>
                  <a:pt x="1184225" y="228303"/>
                </a:cubicBezTo>
                <a:cubicBezTo>
                  <a:pt x="1184027" y="228600"/>
                  <a:pt x="1184027" y="228873"/>
                  <a:pt x="1184225" y="229121"/>
                </a:cubicBezTo>
                <a:cubicBezTo>
                  <a:pt x="1184424" y="229369"/>
                  <a:pt x="1184671" y="229493"/>
                  <a:pt x="1184969" y="229493"/>
                </a:cubicBezTo>
                <a:lnTo>
                  <a:pt x="1195536" y="229493"/>
                </a:lnTo>
                <a:cubicBezTo>
                  <a:pt x="1197619" y="229493"/>
                  <a:pt x="1199405" y="230238"/>
                  <a:pt x="1200894" y="231726"/>
                </a:cubicBezTo>
                <a:cubicBezTo>
                  <a:pt x="1202382" y="233214"/>
                  <a:pt x="1203126" y="234975"/>
                  <a:pt x="1203126" y="237009"/>
                </a:cubicBezTo>
                <a:cubicBezTo>
                  <a:pt x="1203126" y="239043"/>
                  <a:pt x="1202382" y="240804"/>
                  <a:pt x="1200894" y="242293"/>
                </a:cubicBezTo>
                <a:cubicBezTo>
                  <a:pt x="1199405" y="243781"/>
                  <a:pt x="1197619" y="244525"/>
                  <a:pt x="1195536" y="244525"/>
                </a:cubicBezTo>
                <a:lnTo>
                  <a:pt x="1181546" y="244525"/>
                </a:lnTo>
                <a:cubicBezTo>
                  <a:pt x="1180554" y="244525"/>
                  <a:pt x="1180058" y="245021"/>
                  <a:pt x="1180058" y="246013"/>
                </a:cubicBezTo>
                <a:lnTo>
                  <a:pt x="1180058" y="253157"/>
                </a:lnTo>
                <a:cubicBezTo>
                  <a:pt x="1180058" y="254149"/>
                  <a:pt x="1180554" y="254645"/>
                  <a:pt x="1181546" y="254645"/>
                </a:cubicBezTo>
                <a:lnTo>
                  <a:pt x="1193155" y="254645"/>
                </a:lnTo>
                <a:cubicBezTo>
                  <a:pt x="1194941" y="254645"/>
                  <a:pt x="1196479" y="255290"/>
                  <a:pt x="1197768" y="256580"/>
                </a:cubicBezTo>
                <a:cubicBezTo>
                  <a:pt x="1199058" y="257870"/>
                  <a:pt x="1199703" y="259433"/>
                  <a:pt x="1199703" y="261268"/>
                </a:cubicBezTo>
                <a:cubicBezTo>
                  <a:pt x="1199703" y="263104"/>
                  <a:pt x="1199058" y="264666"/>
                  <a:pt x="1197768" y="265956"/>
                </a:cubicBezTo>
                <a:cubicBezTo>
                  <a:pt x="1196479" y="267246"/>
                  <a:pt x="1194941" y="267891"/>
                  <a:pt x="1193155" y="267891"/>
                </a:cubicBezTo>
                <a:lnTo>
                  <a:pt x="1181546" y="267891"/>
                </a:lnTo>
                <a:cubicBezTo>
                  <a:pt x="1180554" y="267891"/>
                  <a:pt x="1180058" y="268387"/>
                  <a:pt x="1180058" y="269379"/>
                </a:cubicBezTo>
                <a:lnTo>
                  <a:pt x="1180058" y="277267"/>
                </a:lnTo>
                <a:cubicBezTo>
                  <a:pt x="1180058" y="278259"/>
                  <a:pt x="1180554" y="278755"/>
                  <a:pt x="1181546" y="278755"/>
                </a:cubicBezTo>
                <a:lnTo>
                  <a:pt x="1193155" y="278755"/>
                </a:lnTo>
                <a:cubicBezTo>
                  <a:pt x="1194941" y="278755"/>
                  <a:pt x="1196479" y="279400"/>
                  <a:pt x="1197768" y="280690"/>
                </a:cubicBezTo>
                <a:cubicBezTo>
                  <a:pt x="1199058" y="281980"/>
                  <a:pt x="1199703" y="283518"/>
                  <a:pt x="1199703" y="285304"/>
                </a:cubicBezTo>
                <a:cubicBezTo>
                  <a:pt x="1199703" y="287090"/>
                  <a:pt x="1199058" y="288628"/>
                  <a:pt x="1197768" y="289918"/>
                </a:cubicBezTo>
                <a:cubicBezTo>
                  <a:pt x="1196479" y="291207"/>
                  <a:pt x="1194941" y="291852"/>
                  <a:pt x="1193155" y="291852"/>
                </a:cubicBezTo>
                <a:lnTo>
                  <a:pt x="1181546" y="291852"/>
                </a:lnTo>
                <a:cubicBezTo>
                  <a:pt x="1180554" y="291852"/>
                  <a:pt x="1180058" y="292348"/>
                  <a:pt x="1180058" y="293341"/>
                </a:cubicBezTo>
                <a:lnTo>
                  <a:pt x="1180058" y="301229"/>
                </a:lnTo>
                <a:cubicBezTo>
                  <a:pt x="1180058" y="302221"/>
                  <a:pt x="1180554" y="302717"/>
                  <a:pt x="1181546" y="302717"/>
                </a:cubicBezTo>
                <a:lnTo>
                  <a:pt x="1199257" y="302717"/>
                </a:lnTo>
                <a:cubicBezTo>
                  <a:pt x="1201241" y="302717"/>
                  <a:pt x="1202953" y="303436"/>
                  <a:pt x="1204391" y="304875"/>
                </a:cubicBezTo>
                <a:cubicBezTo>
                  <a:pt x="1205830" y="306314"/>
                  <a:pt x="1206549" y="308050"/>
                  <a:pt x="1206549" y="310084"/>
                </a:cubicBezTo>
                <a:cubicBezTo>
                  <a:pt x="1206549" y="312118"/>
                  <a:pt x="1205830" y="313854"/>
                  <a:pt x="1204391" y="315293"/>
                </a:cubicBezTo>
                <a:cubicBezTo>
                  <a:pt x="1202953" y="316731"/>
                  <a:pt x="1201241" y="317451"/>
                  <a:pt x="1199257" y="317451"/>
                </a:cubicBezTo>
                <a:lnTo>
                  <a:pt x="1149102" y="317451"/>
                </a:lnTo>
                <a:cubicBezTo>
                  <a:pt x="1148705" y="317451"/>
                  <a:pt x="1148506" y="317649"/>
                  <a:pt x="1148506" y="318046"/>
                </a:cubicBezTo>
                <a:cubicBezTo>
                  <a:pt x="1148506" y="319534"/>
                  <a:pt x="1147985" y="320799"/>
                  <a:pt x="1146944" y="321841"/>
                </a:cubicBezTo>
                <a:cubicBezTo>
                  <a:pt x="1145902" y="322883"/>
                  <a:pt x="1144637" y="323404"/>
                  <a:pt x="1143148" y="323404"/>
                </a:cubicBezTo>
                <a:lnTo>
                  <a:pt x="1140023" y="323404"/>
                </a:lnTo>
                <a:cubicBezTo>
                  <a:pt x="1137642" y="323404"/>
                  <a:pt x="1135608" y="322561"/>
                  <a:pt x="1133921" y="320874"/>
                </a:cubicBezTo>
                <a:cubicBezTo>
                  <a:pt x="1132234" y="319187"/>
                  <a:pt x="1131391" y="317203"/>
                  <a:pt x="1131391" y="314921"/>
                </a:cubicBezTo>
                <a:lnTo>
                  <a:pt x="1131391" y="257324"/>
                </a:lnTo>
                <a:cubicBezTo>
                  <a:pt x="1131391" y="257126"/>
                  <a:pt x="1131292" y="257076"/>
                  <a:pt x="1131093" y="257175"/>
                </a:cubicBezTo>
                <a:cubicBezTo>
                  <a:pt x="1130300" y="257771"/>
                  <a:pt x="1129407" y="258019"/>
                  <a:pt x="1128414" y="257920"/>
                </a:cubicBezTo>
                <a:cubicBezTo>
                  <a:pt x="1127422" y="257820"/>
                  <a:pt x="1126579" y="257374"/>
                  <a:pt x="1125884" y="256580"/>
                </a:cubicBezTo>
                <a:cubicBezTo>
                  <a:pt x="1123900" y="254100"/>
                  <a:pt x="1122015" y="251917"/>
                  <a:pt x="1120229" y="250032"/>
                </a:cubicBezTo>
                <a:cubicBezTo>
                  <a:pt x="1120030" y="249833"/>
                  <a:pt x="1119807" y="249784"/>
                  <a:pt x="1119559" y="249883"/>
                </a:cubicBezTo>
                <a:cubicBezTo>
                  <a:pt x="1119311" y="249982"/>
                  <a:pt x="1119187" y="250180"/>
                  <a:pt x="1119187" y="250478"/>
                </a:cubicBezTo>
                <a:lnTo>
                  <a:pt x="1119187" y="292150"/>
                </a:lnTo>
                <a:cubicBezTo>
                  <a:pt x="1119187" y="295722"/>
                  <a:pt x="1117922" y="298773"/>
                  <a:pt x="1115392" y="301303"/>
                </a:cubicBezTo>
                <a:cubicBezTo>
                  <a:pt x="1112862" y="303833"/>
                  <a:pt x="1109811" y="305098"/>
                  <a:pt x="1106239" y="305098"/>
                </a:cubicBezTo>
                <a:lnTo>
                  <a:pt x="1092844" y="305098"/>
                </a:lnTo>
                <a:cubicBezTo>
                  <a:pt x="1092051" y="305098"/>
                  <a:pt x="1091654" y="305495"/>
                  <a:pt x="1091654" y="306289"/>
                </a:cubicBezTo>
                <a:lnTo>
                  <a:pt x="1091654" y="309712"/>
                </a:lnTo>
                <a:cubicBezTo>
                  <a:pt x="1091654" y="311696"/>
                  <a:pt x="1090935" y="313408"/>
                  <a:pt x="1089496" y="314846"/>
                </a:cubicBezTo>
                <a:cubicBezTo>
                  <a:pt x="1088057" y="316285"/>
                  <a:pt x="1086346" y="317004"/>
                  <a:pt x="1084361" y="317004"/>
                </a:cubicBezTo>
                <a:cubicBezTo>
                  <a:pt x="1082377" y="317004"/>
                  <a:pt x="1080665" y="316285"/>
                  <a:pt x="1079227" y="314846"/>
                </a:cubicBezTo>
                <a:cubicBezTo>
                  <a:pt x="1077788" y="313408"/>
                  <a:pt x="1077069" y="311696"/>
                  <a:pt x="1077069" y="309712"/>
                </a:cubicBezTo>
                <a:lnTo>
                  <a:pt x="1077069" y="279500"/>
                </a:lnTo>
                <a:cubicBezTo>
                  <a:pt x="1077069" y="279400"/>
                  <a:pt x="1076994" y="279326"/>
                  <a:pt x="1076845" y="279276"/>
                </a:cubicBezTo>
                <a:cubicBezTo>
                  <a:pt x="1076697" y="279227"/>
                  <a:pt x="1076573" y="279252"/>
                  <a:pt x="1076473" y="279351"/>
                </a:cubicBezTo>
                <a:cubicBezTo>
                  <a:pt x="1075580" y="280938"/>
                  <a:pt x="1074241" y="281732"/>
                  <a:pt x="1072455" y="281732"/>
                </a:cubicBezTo>
                <a:cubicBezTo>
                  <a:pt x="1072356" y="281732"/>
                  <a:pt x="1072207" y="281682"/>
                  <a:pt x="1072009" y="281583"/>
                </a:cubicBezTo>
                <a:cubicBezTo>
                  <a:pt x="1070024" y="281484"/>
                  <a:pt x="1068586" y="280541"/>
                  <a:pt x="1067693" y="278755"/>
                </a:cubicBezTo>
                <a:cubicBezTo>
                  <a:pt x="1067494" y="278458"/>
                  <a:pt x="1067345" y="278210"/>
                  <a:pt x="1067246" y="278011"/>
                </a:cubicBezTo>
                <a:cubicBezTo>
                  <a:pt x="1065659" y="275134"/>
                  <a:pt x="1064865" y="272257"/>
                  <a:pt x="1064865" y="269379"/>
                </a:cubicBezTo>
                <a:cubicBezTo>
                  <a:pt x="1064865" y="266700"/>
                  <a:pt x="1065559" y="263972"/>
                  <a:pt x="1066948" y="261194"/>
                </a:cubicBezTo>
                <a:cubicBezTo>
                  <a:pt x="1073497" y="248494"/>
                  <a:pt x="1078408" y="230783"/>
                  <a:pt x="1081682" y="208062"/>
                </a:cubicBezTo>
                <a:cubicBezTo>
                  <a:pt x="1081782" y="207665"/>
                  <a:pt x="1081707" y="207318"/>
                  <a:pt x="1081459" y="207020"/>
                </a:cubicBezTo>
                <a:cubicBezTo>
                  <a:pt x="1081211" y="206723"/>
                  <a:pt x="1080889" y="206574"/>
                  <a:pt x="1080492" y="206574"/>
                </a:cubicBezTo>
                <a:lnTo>
                  <a:pt x="1075432" y="206574"/>
                </a:lnTo>
                <a:cubicBezTo>
                  <a:pt x="1073150" y="206574"/>
                  <a:pt x="1071190" y="205755"/>
                  <a:pt x="1069553" y="204118"/>
                </a:cubicBezTo>
                <a:cubicBezTo>
                  <a:pt x="1067916" y="202481"/>
                  <a:pt x="1067097" y="200522"/>
                  <a:pt x="1067097" y="198239"/>
                </a:cubicBezTo>
                <a:cubicBezTo>
                  <a:pt x="1067097" y="195957"/>
                  <a:pt x="1067916" y="194023"/>
                  <a:pt x="1069553" y="192435"/>
                </a:cubicBezTo>
                <a:cubicBezTo>
                  <a:pt x="1071190" y="190848"/>
                  <a:pt x="1073150" y="190054"/>
                  <a:pt x="1075432" y="190054"/>
                </a:cubicBezTo>
                <a:lnTo>
                  <a:pt x="1117103" y="190054"/>
                </a:lnTo>
                <a:cubicBezTo>
                  <a:pt x="1118393" y="190054"/>
                  <a:pt x="1119485" y="190500"/>
                  <a:pt x="1120378" y="191393"/>
                </a:cubicBezTo>
                <a:cubicBezTo>
                  <a:pt x="1121271" y="192286"/>
                  <a:pt x="1121717" y="193378"/>
                  <a:pt x="1121717" y="194668"/>
                </a:cubicBezTo>
                <a:cubicBezTo>
                  <a:pt x="1121717" y="195064"/>
                  <a:pt x="1121866" y="195263"/>
                  <a:pt x="1122164" y="195263"/>
                </a:cubicBezTo>
                <a:lnTo>
                  <a:pt x="1151185" y="195263"/>
                </a:lnTo>
                <a:cubicBezTo>
                  <a:pt x="1152177" y="195263"/>
                  <a:pt x="1152822" y="194767"/>
                  <a:pt x="1153120" y="193775"/>
                </a:cubicBezTo>
                <a:cubicBezTo>
                  <a:pt x="1153616" y="192286"/>
                  <a:pt x="1154063" y="190848"/>
                  <a:pt x="1154459" y="189459"/>
                </a:cubicBezTo>
                <a:cubicBezTo>
                  <a:pt x="1155154" y="187077"/>
                  <a:pt x="1156493" y="185242"/>
                  <a:pt x="1158478" y="183952"/>
                </a:cubicBezTo>
                <a:cubicBezTo>
                  <a:pt x="1160065" y="182960"/>
                  <a:pt x="1161702" y="182464"/>
                  <a:pt x="1163389" y="182464"/>
                </a:cubicBezTo>
                <a:close/>
                <a:moveTo>
                  <a:pt x="68609" y="181273"/>
                </a:moveTo>
                <a:lnTo>
                  <a:pt x="68758" y="181273"/>
                </a:lnTo>
                <a:cubicBezTo>
                  <a:pt x="71239" y="181273"/>
                  <a:pt x="73347" y="182141"/>
                  <a:pt x="75083" y="183878"/>
                </a:cubicBezTo>
                <a:cubicBezTo>
                  <a:pt x="76820" y="185614"/>
                  <a:pt x="77688" y="187722"/>
                  <a:pt x="77688" y="190203"/>
                </a:cubicBezTo>
                <a:cubicBezTo>
                  <a:pt x="77688" y="190897"/>
                  <a:pt x="78035" y="191245"/>
                  <a:pt x="78730" y="191245"/>
                </a:cubicBezTo>
                <a:lnTo>
                  <a:pt x="122485" y="191245"/>
                </a:lnTo>
                <a:cubicBezTo>
                  <a:pt x="125660" y="191245"/>
                  <a:pt x="128389" y="192386"/>
                  <a:pt x="130671" y="194668"/>
                </a:cubicBezTo>
                <a:cubicBezTo>
                  <a:pt x="132953" y="196950"/>
                  <a:pt x="134094" y="199728"/>
                  <a:pt x="134094" y="203002"/>
                </a:cubicBezTo>
                <a:lnTo>
                  <a:pt x="134094" y="205830"/>
                </a:lnTo>
                <a:cubicBezTo>
                  <a:pt x="134094" y="208211"/>
                  <a:pt x="133250" y="210270"/>
                  <a:pt x="131564" y="212006"/>
                </a:cubicBezTo>
                <a:cubicBezTo>
                  <a:pt x="129877" y="213742"/>
                  <a:pt x="127793" y="214611"/>
                  <a:pt x="125313" y="214611"/>
                </a:cubicBezTo>
                <a:lnTo>
                  <a:pt x="124122" y="214611"/>
                </a:lnTo>
                <a:cubicBezTo>
                  <a:pt x="122039" y="214611"/>
                  <a:pt x="120277" y="213866"/>
                  <a:pt x="118839" y="212378"/>
                </a:cubicBezTo>
                <a:cubicBezTo>
                  <a:pt x="117400" y="210890"/>
                  <a:pt x="116681" y="209104"/>
                  <a:pt x="116681" y="207020"/>
                </a:cubicBezTo>
                <a:cubicBezTo>
                  <a:pt x="116681" y="206524"/>
                  <a:pt x="116383" y="206276"/>
                  <a:pt x="115788" y="206276"/>
                </a:cubicBezTo>
                <a:lnTo>
                  <a:pt x="56852" y="206276"/>
                </a:lnTo>
                <a:cubicBezTo>
                  <a:pt x="56753" y="206276"/>
                  <a:pt x="56678" y="206326"/>
                  <a:pt x="56629" y="206425"/>
                </a:cubicBezTo>
                <a:cubicBezTo>
                  <a:pt x="56579" y="206524"/>
                  <a:pt x="56604" y="206574"/>
                  <a:pt x="56703" y="206574"/>
                </a:cubicBezTo>
                <a:lnTo>
                  <a:pt x="61614" y="208062"/>
                </a:lnTo>
                <a:cubicBezTo>
                  <a:pt x="63500" y="208657"/>
                  <a:pt x="64740" y="209848"/>
                  <a:pt x="65335" y="211634"/>
                </a:cubicBezTo>
                <a:cubicBezTo>
                  <a:pt x="65534" y="212329"/>
                  <a:pt x="65633" y="212973"/>
                  <a:pt x="65633" y="213569"/>
                </a:cubicBezTo>
                <a:cubicBezTo>
                  <a:pt x="65633" y="214660"/>
                  <a:pt x="65286" y="215702"/>
                  <a:pt x="64591" y="216694"/>
                </a:cubicBezTo>
                <a:cubicBezTo>
                  <a:pt x="64492" y="216893"/>
                  <a:pt x="64467" y="217066"/>
                  <a:pt x="64517" y="217215"/>
                </a:cubicBezTo>
                <a:cubicBezTo>
                  <a:pt x="64566" y="217364"/>
                  <a:pt x="64690" y="217438"/>
                  <a:pt x="64889" y="217438"/>
                </a:cubicBezTo>
                <a:lnTo>
                  <a:pt x="128141" y="217438"/>
                </a:lnTo>
                <a:cubicBezTo>
                  <a:pt x="130125" y="217438"/>
                  <a:pt x="131787" y="218133"/>
                  <a:pt x="133126" y="219522"/>
                </a:cubicBezTo>
                <a:cubicBezTo>
                  <a:pt x="134466" y="220911"/>
                  <a:pt x="135136" y="222598"/>
                  <a:pt x="135136" y="224582"/>
                </a:cubicBezTo>
                <a:cubicBezTo>
                  <a:pt x="135136" y="226566"/>
                  <a:pt x="134466" y="228253"/>
                  <a:pt x="133126" y="229642"/>
                </a:cubicBezTo>
                <a:cubicBezTo>
                  <a:pt x="131787" y="231031"/>
                  <a:pt x="130125" y="231726"/>
                  <a:pt x="128141" y="231726"/>
                </a:cubicBezTo>
                <a:lnTo>
                  <a:pt x="109835" y="231726"/>
                </a:lnTo>
                <a:cubicBezTo>
                  <a:pt x="108843" y="231726"/>
                  <a:pt x="108148" y="232172"/>
                  <a:pt x="107751" y="233065"/>
                </a:cubicBezTo>
                <a:cubicBezTo>
                  <a:pt x="105271" y="238522"/>
                  <a:pt x="101947" y="243186"/>
                  <a:pt x="97780" y="247055"/>
                </a:cubicBezTo>
                <a:cubicBezTo>
                  <a:pt x="97482" y="247353"/>
                  <a:pt x="97383" y="247650"/>
                  <a:pt x="97482" y="247948"/>
                </a:cubicBezTo>
                <a:cubicBezTo>
                  <a:pt x="97581" y="248246"/>
                  <a:pt x="97780" y="248444"/>
                  <a:pt x="98077" y="248543"/>
                </a:cubicBezTo>
                <a:cubicBezTo>
                  <a:pt x="106908" y="251024"/>
                  <a:pt x="114498" y="253356"/>
                  <a:pt x="120848" y="255538"/>
                </a:cubicBezTo>
                <a:cubicBezTo>
                  <a:pt x="122832" y="256233"/>
                  <a:pt x="124073" y="257523"/>
                  <a:pt x="124569" y="259408"/>
                </a:cubicBezTo>
                <a:cubicBezTo>
                  <a:pt x="124767" y="260003"/>
                  <a:pt x="124866" y="260549"/>
                  <a:pt x="124866" y="261045"/>
                </a:cubicBezTo>
                <a:cubicBezTo>
                  <a:pt x="124866" y="262434"/>
                  <a:pt x="124370" y="263674"/>
                  <a:pt x="123378" y="264766"/>
                </a:cubicBezTo>
                <a:cubicBezTo>
                  <a:pt x="121791" y="266651"/>
                  <a:pt x="119757" y="267891"/>
                  <a:pt x="117276" y="268486"/>
                </a:cubicBezTo>
                <a:cubicBezTo>
                  <a:pt x="116383" y="268685"/>
                  <a:pt x="115441" y="268784"/>
                  <a:pt x="114448" y="268784"/>
                </a:cubicBezTo>
                <a:cubicBezTo>
                  <a:pt x="112960" y="268784"/>
                  <a:pt x="111521" y="268536"/>
                  <a:pt x="110132" y="268040"/>
                </a:cubicBezTo>
                <a:cubicBezTo>
                  <a:pt x="102195" y="265063"/>
                  <a:pt x="92670" y="261988"/>
                  <a:pt x="81557" y="258813"/>
                </a:cubicBezTo>
                <a:cubicBezTo>
                  <a:pt x="80664" y="258515"/>
                  <a:pt x="79771" y="258565"/>
                  <a:pt x="78878" y="258961"/>
                </a:cubicBezTo>
                <a:cubicBezTo>
                  <a:pt x="74612" y="260648"/>
                  <a:pt x="69850" y="262136"/>
                  <a:pt x="64591" y="263426"/>
                </a:cubicBezTo>
                <a:cubicBezTo>
                  <a:pt x="64492" y="263525"/>
                  <a:pt x="64442" y="263625"/>
                  <a:pt x="64442" y="263724"/>
                </a:cubicBezTo>
                <a:cubicBezTo>
                  <a:pt x="64442" y="263823"/>
                  <a:pt x="64492" y="263873"/>
                  <a:pt x="64591" y="263873"/>
                </a:cubicBezTo>
                <a:lnTo>
                  <a:pt x="68014" y="263873"/>
                </a:lnTo>
                <a:cubicBezTo>
                  <a:pt x="70594" y="263873"/>
                  <a:pt x="72777" y="264766"/>
                  <a:pt x="74562" y="266552"/>
                </a:cubicBezTo>
                <a:cubicBezTo>
                  <a:pt x="76348" y="268338"/>
                  <a:pt x="77241" y="270520"/>
                  <a:pt x="77241" y="273100"/>
                </a:cubicBezTo>
                <a:cubicBezTo>
                  <a:pt x="77241" y="273795"/>
                  <a:pt x="77638" y="274142"/>
                  <a:pt x="78432" y="274142"/>
                </a:cubicBezTo>
                <a:lnTo>
                  <a:pt x="130522" y="274142"/>
                </a:lnTo>
                <a:cubicBezTo>
                  <a:pt x="132605" y="274142"/>
                  <a:pt x="134367" y="274886"/>
                  <a:pt x="135805" y="276374"/>
                </a:cubicBezTo>
                <a:cubicBezTo>
                  <a:pt x="137244" y="277863"/>
                  <a:pt x="137963" y="279624"/>
                  <a:pt x="137963" y="281658"/>
                </a:cubicBezTo>
                <a:cubicBezTo>
                  <a:pt x="137963" y="283692"/>
                  <a:pt x="137244" y="285453"/>
                  <a:pt x="135805" y="286941"/>
                </a:cubicBezTo>
                <a:cubicBezTo>
                  <a:pt x="134367" y="288429"/>
                  <a:pt x="132605" y="289173"/>
                  <a:pt x="130522" y="289173"/>
                </a:cubicBezTo>
                <a:lnTo>
                  <a:pt x="92719" y="289173"/>
                </a:lnTo>
                <a:cubicBezTo>
                  <a:pt x="92422" y="289173"/>
                  <a:pt x="92248" y="289273"/>
                  <a:pt x="92199" y="289471"/>
                </a:cubicBezTo>
                <a:cubicBezTo>
                  <a:pt x="92149" y="289670"/>
                  <a:pt x="92223" y="289818"/>
                  <a:pt x="92422" y="289918"/>
                </a:cubicBezTo>
                <a:cubicBezTo>
                  <a:pt x="103733" y="296268"/>
                  <a:pt x="117127" y="301129"/>
                  <a:pt x="132605" y="304503"/>
                </a:cubicBezTo>
                <a:cubicBezTo>
                  <a:pt x="134590" y="304999"/>
                  <a:pt x="135929" y="306239"/>
                  <a:pt x="136624" y="308223"/>
                </a:cubicBezTo>
                <a:cubicBezTo>
                  <a:pt x="136921" y="308918"/>
                  <a:pt x="137070" y="309613"/>
                  <a:pt x="137070" y="310307"/>
                </a:cubicBezTo>
                <a:cubicBezTo>
                  <a:pt x="137070" y="311498"/>
                  <a:pt x="136673" y="312639"/>
                  <a:pt x="135880" y="313730"/>
                </a:cubicBezTo>
                <a:cubicBezTo>
                  <a:pt x="134094" y="316111"/>
                  <a:pt x="131861" y="317798"/>
                  <a:pt x="129182" y="318790"/>
                </a:cubicBezTo>
                <a:cubicBezTo>
                  <a:pt x="127694" y="319386"/>
                  <a:pt x="126206" y="319683"/>
                  <a:pt x="124718" y="319683"/>
                </a:cubicBezTo>
                <a:cubicBezTo>
                  <a:pt x="123527" y="319683"/>
                  <a:pt x="122336" y="319485"/>
                  <a:pt x="121146" y="319088"/>
                </a:cubicBezTo>
                <a:cubicBezTo>
                  <a:pt x="104874" y="313929"/>
                  <a:pt x="90636" y="306586"/>
                  <a:pt x="78432" y="297061"/>
                </a:cubicBezTo>
                <a:cubicBezTo>
                  <a:pt x="78234" y="296863"/>
                  <a:pt x="77986" y="296838"/>
                  <a:pt x="77688" y="296987"/>
                </a:cubicBezTo>
                <a:cubicBezTo>
                  <a:pt x="77390" y="297136"/>
                  <a:pt x="77241" y="297359"/>
                  <a:pt x="77241" y="297657"/>
                </a:cubicBezTo>
                <a:lnTo>
                  <a:pt x="77241" y="314325"/>
                </a:lnTo>
                <a:cubicBezTo>
                  <a:pt x="77241" y="316806"/>
                  <a:pt x="76373" y="318914"/>
                  <a:pt x="74637" y="320651"/>
                </a:cubicBezTo>
                <a:cubicBezTo>
                  <a:pt x="72901" y="322387"/>
                  <a:pt x="70792" y="323255"/>
                  <a:pt x="68312" y="323255"/>
                </a:cubicBezTo>
                <a:cubicBezTo>
                  <a:pt x="65831" y="323255"/>
                  <a:pt x="63723" y="322387"/>
                  <a:pt x="61986" y="320651"/>
                </a:cubicBezTo>
                <a:cubicBezTo>
                  <a:pt x="60250" y="318914"/>
                  <a:pt x="59382" y="316806"/>
                  <a:pt x="59382" y="314325"/>
                </a:cubicBezTo>
                <a:lnTo>
                  <a:pt x="59382" y="298550"/>
                </a:lnTo>
                <a:cubicBezTo>
                  <a:pt x="59382" y="298252"/>
                  <a:pt x="59233" y="298029"/>
                  <a:pt x="58935" y="297880"/>
                </a:cubicBezTo>
                <a:cubicBezTo>
                  <a:pt x="58638" y="297731"/>
                  <a:pt x="58390" y="297756"/>
                  <a:pt x="58191" y="297954"/>
                </a:cubicBezTo>
                <a:cubicBezTo>
                  <a:pt x="46484" y="307182"/>
                  <a:pt x="32494" y="314325"/>
                  <a:pt x="16222" y="319386"/>
                </a:cubicBezTo>
                <a:cubicBezTo>
                  <a:pt x="15130" y="319782"/>
                  <a:pt x="14039" y="319981"/>
                  <a:pt x="12948" y="319981"/>
                </a:cubicBezTo>
                <a:cubicBezTo>
                  <a:pt x="11459" y="319981"/>
                  <a:pt x="10021" y="319683"/>
                  <a:pt x="8632" y="319088"/>
                </a:cubicBezTo>
                <a:cubicBezTo>
                  <a:pt x="6052" y="318096"/>
                  <a:pt x="3919" y="316459"/>
                  <a:pt x="2232" y="314177"/>
                </a:cubicBezTo>
                <a:cubicBezTo>
                  <a:pt x="1438" y="313184"/>
                  <a:pt x="1041" y="312093"/>
                  <a:pt x="1041" y="310902"/>
                </a:cubicBezTo>
                <a:cubicBezTo>
                  <a:pt x="1041" y="310208"/>
                  <a:pt x="1141" y="309563"/>
                  <a:pt x="1339" y="308968"/>
                </a:cubicBezTo>
                <a:cubicBezTo>
                  <a:pt x="2034" y="307082"/>
                  <a:pt x="3323" y="305892"/>
                  <a:pt x="5209" y="305396"/>
                </a:cubicBezTo>
                <a:cubicBezTo>
                  <a:pt x="20984" y="301725"/>
                  <a:pt x="34329" y="296565"/>
                  <a:pt x="45243" y="289918"/>
                </a:cubicBezTo>
                <a:cubicBezTo>
                  <a:pt x="45442" y="289818"/>
                  <a:pt x="45516" y="289670"/>
                  <a:pt x="45467" y="289471"/>
                </a:cubicBezTo>
                <a:cubicBezTo>
                  <a:pt x="45417" y="289273"/>
                  <a:pt x="45243" y="289173"/>
                  <a:pt x="44946" y="289173"/>
                </a:cubicBezTo>
                <a:lnTo>
                  <a:pt x="7441" y="289173"/>
                </a:lnTo>
                <a:cubicBezTo>
                  <a:pt x="5457" y="289173"/>
                  <a:pt x="3720" y="288429"/>
                  <a:pt x="2232" y="286941"/>
                </a:cubicBezTo>
                <a:cubicBezTo>
                  <a:pt x="744" y="285453"/>
                  <a:pt x="0" y="283692"/>
                  <a:pt x="0" y="281658"/>
                </a:cubicBezTo>
                <a:cubicBezTo>
                  <a:pt x="0" y="279624"/>
                  <a:pt x="744" y="277863"/>
                  <a:pt x="2232" y="276374"/>
                </a:cubicBezTo>
                <a:cubicBezTo>
                  <a:pt x="3720" y="274886"/>
                  <a:pt x="5457" y="274142"/>
                  <a:pt x="7441" y="274142"/>
                </a:cubicBezTo>
                <a:lnTo>
                  <a:pt x="57894" y="274142"/>
                </a:lnTo>
                <a:cubicBezTo>
                  <a:pt x="58886" y="274142"/>
                  <a:pt x="59382" y="273646"/>
                  <a:pt x="59382" y="272654"/>
                </a:cubicBezTo>
                <a:lnTo>
                  <a:pt x="59382" y="266254"/>
                </a:lnTo>
                <a:cubicBezTo>
                  <a:pt x="59382" y="265857"/>
                  <a:pt x="59208" y="265535"/>
                  <a:pt x="58861" y="265287"/>
                </a:cubicBezTo>
                <a:cubicBezTo>
                  <a:pt x="58514" y="265039"/>
                  <a:pt x="58191" y="264964"/>
                  <a:pt x="57894" y="265063"/>
                </a:cubicBezTo>
                <a:cubicBezTo>
                  <a:pt x="48071" y="267147"/>
                  <a:pt x="35470" y="268834"/>
                  <a:pt x="20091" y="270123"/>
                </a:cubicBezTo>
                <a:cubicBezTo>
                  <a:pt x="19893" y="270123"/>
                  <a:pt x="19645" y="270123"/>
                  <a:pt x="19347" y="270123"/>
                </a:cubicBezTo>
                <a:cubicBezTo>
                  <a:pt x="17561" y="270123"/>
                  <a:pt x="15875" y="269578"/>
                  <a:pt x="14287" y="268486"/>
                </a:cubicBezTo>
                <a:cubicBezTo>
                  <a:pt x="12402" y="267197"/>
                  <a:pt x="11013" y="265510"/>
                  <a:pt x="10120" y="263426"/>
                </a:cubicBezTo>
                <a:cubicBezTo>
                  <a:pt x="9822" y="262732"/>
                  <a:pt x="9673" y="261988"/>
                  <a:pt x="9673" y="261194"/>
                </a:cubicBezTo>
                <a:cubicBezTo>
                  <a:pt x="9673" y="260400"/>
                  <a:pt x="9921" y="259557"/>
                  <a:pt x="10418" y="258664"/>
                </a:cubicBezTo>
                <a:cubicBezTo>
                  <a:pt x="11211" y="257175"/>
                  <a:pt x="12501" y="256382"/>
                  <a:pt x="14287" y="256282"/>
                </a:cubicBezTo>
                <a:cubicBezTo>
                  <a:pt x="30261" y="255191"/>
                  <a:pt x="43110" y="253653"/>
                  <a:pt x="52834" y="251669"/>
                </a:cubicBezTo>
                <a:cubicBezTo>
                  <a:pt x="53032" y="251570"/>
                  <a:pt x="53131" y="251446"/>
                  <a:pt x="53131" y="251297"/>
                </a:cubicBezTo>
                <a:cubicBezTo>
                  <a:pt x="53131" y="251148"/>
                  <a:pt x="53032" y="251073"/>
                  <a:pt x="52834" y="251073"/>
                </a:cubicBezTo>
                <a:cubicBezTo>
                  <a:pt x="44499" y="249188"/>
                  <a:pt x="40332" y="248246"/>
                  <a:pt x="40332" y="248246"/>
                </a:cubicBezTo>
                <a:cubicBezTo>
                  <a:pt x="40034" y="248147"/>
                  <a:pt x="39836" y="248196"/>
                  <a:pt x="39737" y="248395"/>
                </a:cubicBezTo>
                <a:cubicBezTo>
                  <a:pt x="38844" y="249387"/>
                  <a:pt x="37802" y="249883"/>
                  <a:pt x="36611" y="249883"/>
                </a:cubicBezTo>
                <a:cubicBezTo>
                  <a:pt x="36214" y="249883"/>
                  <a:pt x="35818" y="249833"/>
                  <a:pt x="35421" y="249734"/>
                </a:cubicBezTo>
                <a:lnTo>
                  <a:pt x="29319" y="248097"/>
                </a:lnTo>
                <a:cubicBezTo>
                  <a:pt x="27334" y="247502"/>
                  <a:pt x="26045" y="246212"/>
                  <a:pt x="25449" y="244227"/>
                </a:cubicBezTo>
                <a:cubicBezTo>
                  <a:pt x="25350" y="243632"/>
                  <a:pt x="25300" y="243086"/>
                  <a:pt x="25300" y="242590"/>
                </a:cubicBezTo>
                <a:cubicBezTo>
                  <a:pt x="25300" y="241300"/>
                  <a:pt x="25747" y="240110"/>
                  <a:pt x="26640" y="239018"/>
                </a:cubicBezTo>
                <a:cubicBezTo>
                  <a:pt x="27632" y="237828"/>
                  <a:pt x="29319" y="235744"/>
                  <a:pt x="31700" y="232768"/>
                </a:cubicBezTo>
                <a:cubicBezTo>
                  <a:pt x="31898" y="232569"/>
                  <a:pt x="31923" y="232346"/>
                  <a:pt x="31774" y="232098"/>
                </a:cubicBezTo>
                <a:cubicBezTo>
                  <a:pt x="31626" y="231850"/>
                  <a:pt x="31402" y="231726"/>
                  <a:pt x="31105" y="231726"/>
                </a:cubicBezTo>
                <a:lnTo>
                  <a:pt x="9673" y="231726"/>
                </a:lnTo>
                <a:cubicBezTo>
                  <a:pt x="7689" y="231726"/>
                  <a:pt x="6027" y="231031"/>
                  <a:pt x="4688" y="229642"/>
                </a:cubicBezTo>
                <a:cubicBezTo>
                  <a:pt x="3348" y="228253"/>
                  <a:pt x="2678" y="226566"/>
                  <a:pt x="2678" y="224582"/>
                </a:cubicBezTo>
                <a:cubicBezTo>
                  <a:pt x="2678" y="222598"/>
                  <a:pt x="3348" y="220911"/>
                  <a:pt x="4688" y="219522"/>
                </a:cubicBezTo>
                <a:cubicBezTo>
                  <a:pt x="6027" y="218133"/>
                  <a:pt x="7689" y="217438"/>
                  <a:pt x="9673" y="217438"/>
                </a:cubicBezTo>
                <a:lnTo>
                  <a:pt x="41969" y="217438"/>
                </a:lnTo>
                <a:cubicBezTo>
                  <a:pt x="42961" y="217438"/>
                  <a:pt x="43755" y="217041"/>
                  <a:pt x="44350" y="216248"/>
                </a:cubicBezTo>
                <a:cubicBezTo>
                  <a:pt x="48220" y="210989"/>
                  <a:pt x="50403" y="208062"/>
                  <a:pt x="50899" y="207467"/>
                </a:cubicBezTo>
                <a:cubicBezTo>
                  <a:pt x="50998" y="207169"/>
                  <a:pt x="50973" y="206896"/>
                  <a:pt x="50824" y="206648"/>
                </a:cubicBezTo>
                <a:cubicBezTo>
                  <a:pt x="50676" y="206400"/>
                  <a:pt x="50452" y="206276"/>
                  <a:pt x="50155" y="206276"/>
                </a:cubicBezTo>
                <a:lnTo>
                  <a:pt x="21282" y="206276"/>
                </a:lnTo>
                <a:cubicBezTo>
                  <a:pt x="20687" y="206276"/>
                  <a:pt x="20389" y="206524"/>
                  <a:pt x="20389" y="207020"/>
                </a:cubicBezTo>
                <a:cubicBezTo>
                  <a:pt x="20389" y="209104"/>
                  <a:pt x="19670" y="210890"/>
                  <a:pt x="18231" y="212378"/>
                </a:cubicBezTo>
                <a:cubicBezTo>
                  <a:pt x="16792" y="213866"/>
                  <a:pt x="15031" y="214611"/>
                  <a:pt x="12948" y="214611"/>
                </a:cubicBezTo>
                <a:lnTo>
                  <a:pt x="12055" y="214611"/>
                </a:lnTo>
                <a:cubicBezTo>
                  <a:pt x="9773" y="214611"/>
                  <a:pt x="7813" y="213792"/>
                  <a:pt x="6176" y="212155"/>
                </a:cubicBezTo>
                <a:cubicBezTo>
                  <a:pt x="4539" y="210518"/>
                  <a:pt x="3720" y="208558"/>
                  <a:pt x="3720" y="206276"/>
                </a:cubicBezTo>
                <a:lnTo>
                  <a:pt x="3720" y="203002"/>
                </a:lnTo>
                <a:cubicBezTo>
                  <a:pt x="3720" y="199728"/>
                  <a:pt x="4861" y="196950"/>
                  <a:pt x="7143" y="194668"/>
                </a:cubicBezTo>
                <a:cubicBezTo>
                  <a:pt x="9425" y="192386"/>
                  <a:pt x="12154" y="191245"/>
                  <a:pt x="15329" y="191245"/>
                </a:cubicBezTo>
                <a:lnTo>
                  <a:pt x="58638" y="191245"/>
                </a:lnTo>
                <a:cubicBezTo>
                  <a:pt x="59332" y="191245"/>
                  <a:pt x="59680" y="190897"/>
                  <a:pt x="59680" y="190203"/>
                </a:cubicBezTo>
                <a:cubicBezTo>
                  <a:pt x="59680" y="187722"/>
                  <a:pt x="60548" y="185614"/>
                  <a:pt x="62284" y="183878"/>
                </a:cubicBezTo>
                <a:cubicBezTo>
                  <a:pt x="64020" y="182141"/>
                  <a:pt x="66129" y="181273"/>
                  <a:pt x="68609" y="181273"/>
                </a:cubicBezTo>
                <a:close/>
                <a:moveTo>
                  <a:pt x="221233" y="181124"/>
                </a:moveTo>
                <a:cubicBezTo>
                  <a:pt x="223862" y="181124"/>
                  <a:pt x="226069" y="182042"/>
                  <a:pt x="227855" y="183878"/>
                </a:cubicBezTo>
                <a:cubicBezTo>
                  <a:pt x="229641" y="185713"/>
                  <a:pt x="230534" y="187921"/>
                  <a:pt x="230534" y="190500"/>
                </a:cubicBezTo>
                <a:lnTo>
                  <a:pt x="230534" y="204937"/>
                </a:lnTo>
                <a:cubicBezTo>
                  <a:pt x="230534" y="205929"/>
                  <a:pt x="231030" y="206425"/>
                  <a:pt x="232023" y="206425"/>
                </a:cubicBezTo>
                <a:lnTo>
                  <a:pt x="271016" y="206425"/>
                </a:lnTo>
                <a:cubicBezTo>
                  <a:pt x="274587" y="206425"/>
                  <a:pt x="277638" y="207690"/>
                  <a:pt x="280169" y="210220"/>
                </a:cubicBezTo>
                <a:cubicBezTo>
                  <a:pt x="282699" y="212750"/>
                  <a:pt x="283964" y="215801"/>
                  <a:pt x="283964" y="219373"/>
                </a:cubicBezTo>
                <a:lnTo>
                  <a:pt x="283964" y="302717"/>
                </a:lnTo>
                <a:cubicBezTo>
                  <a:pt x="283964" y="307678"/>
                  <a:pt x="283344" y="311498"/>
                  <a:pt x="282103" y="314177"/>
                </a:cubicBezTo>
                <a:cubicBezTo>
                  <a:pt x="280863" y="316855"/>
                  <a:pt x="278705" y="318939"/>
                  <a:pt x="275629" y="320427"/>
                </a:cubicBezTo>
                <a:cubicBezTo>
                  <a:pt x="271661" y="322213"/>
                  <a:pt x="264963" y="323206"/>
                  <a:pt x="255537" y="323404"/>
                </a:cubicBezTo>
                <a:cubicBezTo>
                  <a:pt x="255438" y="323503"/>
                  <a:pt x="255339" y="323553"/>
                  <a:pt x="255240" y="323553"/>
                </a:cubicBezTo>
                <a:cubicBezTo>
                  <a:pt x="252660" y="323553"/>
                  <a:pt x="250328" y="322709"/>
                  <a:pt x="248245" y="321023"/>
                </a:cubicBezTo>
                <a:cubicBezTo>
                  <a:pt x="246161" y="319237"/>
                  <a:pt x="244673" y="317004"/>
                  <a:pt x="243780" y="314325"/>
                </a:cubicBezTo>
                <a:cubicBezTo>
                  <a:pt x="243482" y="313532"/>
                  <a:pt x="243334" y="312788"/>
                  <a:pt x="243334" y="312093"/>
                </a:cubicBezTo>
                <a:cubicBezTo>
                  <a:pt x="243334" y="310902"/>
                  <a:pt x="243730" y="309712"/>
                  <a:pt x="244524" y="308521"/>
                </a:cubicBezTo>
                <a:cubicBezTo>
                  <a:pt x="245715" y="306735"/>
                  <a:pt x="247352" y="305842"/>
                  <a:pt x="249436" y="305842"/>
                </a:cubicBezTo>
                <a:cubicBezTo>
                  <a:pt x="249535" y="305842"/>
                  <a:pt x="249584" y="305842"/>
                  <a:pt x="249584" y="305842"/>
                </a:cubicBezTo>
                <a:cubicBezTo>
                  <a:pt x="250378" y="305842"/>
                  <a:pt x="254545" y="305842"/>
                  <a:pt x="262086" y="305842"/>
                </a:cubicBezTo>
                <a:cubicBezTo>
                  <a:pt x="263574" y="305842"/>
                  <a:pt x="264591" y="305569"/>
                  <a:pt x="265137" y="305024"/>
                </a:cubicBezTo>
                <a:cubicBezTo>
                  <a:pt x="265683" y="304478"/>
                  <a:pt x="265955" y="303560"/>
                  <a:pt x="265955" y="302270"/>
                </a:cubicBezTo>
                <a:lnTo>
                  <a:pt x="265955" y="225475"/>
                </a:lnTo>
                <a:cubicBezTo>
                  <a:pt x="265955" y="224483"/>
                  <a:pt x="265459" y="223987"/>
                  <a:pt x="264467" y="223987"/>
                </a:cubicBezTo>
                <a:lnTo>
                  <a:pt x="231874" y="223987"/>
                </a:lnTo>
                <a:cubicBezTo>
                  <a:pt x="230981" y="223987"/>
                  <a:pt x="230485" y="224483"/>
                  <a:pt x="230386" y="225475"/>
                </a:cubicBezTo>
                <a:cubicBezTo>
                  <a:pt x="230088" y="230535"/>
                  <a:pt x="229493" y="235298"/>
                  <a:pt x="228600" y="239763"/>
                </a:cubicBezTo>
                <a:cubicBezTo>
                  <a:pt x="228401" y="240755"/>
                  <a:pt x="228699" y="241598"/>
                  <a:pt x="229493" y="242293"/>
                </a:cubicBezTo>
                <a:cubicBezTo>
                  <a:pt x="242391" y="254000"/>
                  <a:pt x="252511" y="263922"/>
                  <a:pt x="259853" y="272058"/>
                </a:cubicBezTo>
                <a:cubicBezTo>
                  <a:pt x="261342" y="273745"/>
                  <a:pt x="262086" y="275630"/>
                  <a:pt x="262086" y="277714"/>
                </a:cubicBezTo>
                <a:cubicBezTo>
                  <a:pt x="262086" y="278111"/>
                  <a:pt x="262036" y="278458"/>
                  <a:pt x="261937" y="278755"/>
                </a:cubicBezTo>
                <a:cubicBezTo>
                  <a:pt x="261739" y="281335"/>
                  <a:pt x="260598" y="283468"/>
                  <a:pt x="258514" y="285155"/>
                </a:cubicBezTo>
                <a:cubicBezTo>
                  <a:pt x="256827" y="286445"/>
                  <a:pt x="254942" y="287090"/>
                  <a:pt x="252859" y="287090"/>
                </a:cubicBezTo>
                <a:cubicBezTo>
                  <a:pt x="252362" y="287090"/>
                  <a:pt x="251916" y="287040"/>
                  <a:pt x="251519" y="286941"/>
                </a:cubicBezTo>
                <a:cubicBezTo>
                  <a:pt x="248939" y="286643"/>
                  <a:pt x="246806" y="285502"/>
                  <a:pt x="245119" y="283518"/>
                </a:cubicBezTo>
                <a:cubicBezTo>
                  <a:pt x="239464" y="276771"/>
                  <a:pt x="232221" y="268982"/>
                  <a:pt x="223391" y="260152"/>
                </a:cubicBezTo>
                <a:cubicBezTo>
                  <a:pt x="223192" y="259854"/>
                  <a:pt x="222894" y="259755"/>
                  <a:pt x="222498" y="259854"/>
                </a:cubicBezTo>
                <a:cubicBezTo>
                  <a:pt x="222101" y="259954"/>
                  <a:pt x="221853" y="260152"/>
                  <a:pt x="221753" y="260450"/>
                </a:cubicBezTo>
                <a:cubicBezTo>
                  <a:pt x="216793" y="270669"/>
                  <a:pt x="209649" y="279450"/>
                  <a:pt x="200322" y="286792"/>
                </a:cubicBezTo>
                <a:cubicBezTo>
                  <a:pt x="197941" y="288578"/>
                  <a:pt x="195361" y="289471"/>
                  <a:pt x="192583" y="289471"/>
                </a:cubicBezTo>
                <a:cubicBezTo>
                  <a:pt x="191889" y="289471"/>
                  <a:pt x="191194" y="289422"/>
                  <a:pt x="190500" y="289322"/>
                </a:cubicBezTo>
                <a:cubicBezTo>
                  <a:pt x="187027" y="288727"/>
                  <a:pt x="183902" y="287090"/>
                  <a:pt x="181123" y="284411"/>
                </a:cubicBezTo>
                <a:cubicBezTo>
                  <a:pt x="180032" y="283419"/>
                  <a:pt x="179040" y="282526"/>
                  <a:pt x="178147" y="281732"/>
                </a:cubicBezTo>
                <a:cubicBezTo>
                  <a:pt x="177948" y="281534"/>
                  <a:pt x="177700" y="281484"/>
                  <a:pt x="177403" y="281583"/>
                </a:cubicBezTo>
                <a:cubicBezTo>
                  <a:pt x="177105" y="281682"/>
                  <a:pt x="176956" y="281881"/>
                  <a:pt x="176956" y="282179"/>
                </a:cubicBezTo>
                <a:lnTo>
                  <a:pt x="176956" y="314623"/>
                </a:lnTo>
                <a:cubicBezTo>
                  <a:pt x="176956" y="317104"/>
                  <a:pt x="176063" y="319237"/>
                  <a:pt x="174277" y="321023"/>
                </a:cubicBezTo>
                <a:cubicBezTo>
                  <a:pt x="172491" y="322809"/>
                  <a:pt x="170358" y="323702"/>
                  <a:pt x="167878" y="323702"/>
                </a:cubicBezTo>
                <a:cubicBezTo>
                  <a:pt x="165397" y="323702"/>
                  <a:pt x="163264" y="322809"/>
                  <a:pt x="161478" y="321023"/>
                </a:cubicBezTo>
                <a:cubicBezTo>
                  <a:pt x="159692" y="319237"/>
                  <a:pt x="158799" y="317104"/>
                  <a:pt x="158799" y="314623"/>
                </a:cubicBezTo>
                <a:lnTo>
                  <a:pt x="158799" y="219373"/>
                </a:lnTo>
                <a:cubicBezTo>
                  <a:pt x="158799" y="215801"/>
                  <a:pt x="160064" y="212750"/>
                  <a:pt x="162594" y="210220"/>
                </a:cubicBezTo>
                <a:cubicBezTo>
                  <a:pt x="165124" y="207690"/>
                  <a:pt x="168175" y="206425"/>
                  <a:pt x="171747" y="206425"/>
                </a:cubicBezTo>
                <a:lnTo>
                  <a:pt x="210443" y="206425"/>
                </a:lnTo>
                <a:cubicBezTo>
                  <a:pt x="211435" y="206425"/>
                  <a:pt x="211931" y="205929"/>
                  <a:pt x="211931" y="204937"/>
                </a:cubicBezTo>
                <a:lnTo>
                  <a:pt x="211931" y="190500"/>
                </a:lnTo>
                <a:cubicBezTo>
                  <a:pt x="211931" y="187921"/>
                  <a:pt x="212824" y="185713"/>
                  <a:pt x="214610" y="183878"/>
                </a:cubicBezTo>
                <a:cubicBezTo>
                  <a:pt x="216396" y="182042"/>
                  <a:pt x="218603" y="181124"/>
                  <a:pt x="221233" y="181124"/>
                </a:cubicBezTo>
                <a:close/>
                <a:moveTo>
                  <a:pt x="1041499" y="180082"/>
                </a:moveTo>
                <a:cubicBezTo>
                  <a:pt x="1042193" y="180082"/>
                  <a:pt x="1042937" y="180231"/>
                  <a:pt x="1043731" y="180529"/>
                </a:cubicBezTo>
                <a:cubicBezTo>
                  <a:pt x="1045616" y="181025"/>
                  <a:pt x="1047055" y="182067"/>
                  <a:pt x="1048047" y="183654"/>
                </a:cubicBezTo>
                <a:cubicBezTo>
                  <a:pt x="1049932" y="186730"/>
                  <a:pt x="1051818" y="189955"/>
                  <a:pt x="1053703" y="193328"/>
                </a:cubicBezTo>
                <a:cubicBezTo>
                  <a:pt x="1054199" y="194221"/>
                  <a:pt x="1054447" y="195114"/>
                  <a:pt x="1054447" y="196007"/>
                </a:cubicBezTo>
                <a:cubicBezTo>
                  <a:pt x="1054447" y="196702"/>
                  <a:pt x="1054348" y="197396"/>
                  <a:pt x="1054149" y="198091"/>
                </a:cubicBezTo>
                <a:cubicBezTo>
                  <a:pt x="1053554" y="199777"/>
                  <a:pt x="1052413" y="200968"/>
                  <a:pt x="1050726" y="201663"/>
                </a:cubicBezTo>
                <a:cubicBezTo>
                  <a:pt x="1049833" y="202059"/>
                  <a:pt x="1048940" y="202258"/>
                  <a:pt x="1048047" y="202258"/>
                </a:cubicBezTo>
                <a:cubicBezTo>
                  <a:pt x="1047253" y="202258"/>
                  <a:pt x="1046460" y="202109"/>
                  <a:pt x="1045666" y="201811"/>
                </a:cubicBezTo>
                <a:cubicBezTo>
                  <a:pt x="1043880" y="201216"/>
                  <a:pt x="1042541" y="200075"/>
                  <a:pt x="1041648" y="198388"/>
                </a:cubicBezTo>
                <a:cubicBezTo>
                  <a:pt x="1039762" y="194717"/>
                  <a:pt x="1037877" y="191443"/>
                  <a:pt x="1035992" y="188566"/>
                </a:cubicBezTo>
                <a:cubicBezTo>
                  <a:pt x="1035397" y="187673"/>
                  <a:pt x="1035099" y="186730"/>
                  <a:pt x="1035099" y="185738"/>
                </a:cubicBezTo>
                <a:cubicBezTo>
                  <a:pt x="1035099" y="185242"/>
                  <a:pt x="1035198" y="184696"/>
                  <a:pt x="1035397" y="184101"/>
                </a:cubicBezTo>
                <a:cubicBezTo>
                  <a:pt x="1035893" y="182513"/>
                  <a:pt x="1036885" y="181422"/>
                  <a:pt x="1038373" y="180827"/>
                </a:cubicBezTo>
                <a:cubicBezTo>
                  <a:pt x="1039366" y="180331"/>
                  <a:pt x="1040407" y="180082"/>
                  <a:pt x="1041499" y="180082"/>
                </a:cubicBezTo>
                <a:close/>
                <a:moveTo>
                  <a:pt x="1462385" y="96143"/>
                </a:moveTo>
                <a:cubicBezTo>
                  <a:pt x="1465361" y="96143"/>
                  <a:pt x="1467991" y="97185"/>
                  <a:pt x="1470273" y="99269"/>
                </a:cubicBezTo>
                <a:cubicBezTo>
                  <a:pt x="1476325" y="104924"/>
                  <a:pt x="1482377" y="111026"/>
                  <a:pt x="1488430" y="117575"/>
                </a:cubicBezTo>
                <a:cubicBezTo>
                  <a:pt x="1490216" y="119559"/>
                  <a:pt x="1491109" y="121841"/>
                  <a:pt x="1491109" y="124421"/>
                </a:cubicBezTo>
                <a:cubicBezTo>
                  <a:pt x="1491109" y="124718"/>
                  <a:pt x="1491109" y="125016"/>
                  <a:pt x="1491109" y="125314"/>
                </a:cubicBezTo>
                <a:cubicBezTo>
                  <a:pt x="1490910" y="128290"/>
                  <a:pt x="1489670" y="130771"/>
                  <a:pt x="1487388" y="132755"/>
                </a:cubicBezTo>
                <a:cubicBezTo>
                  <a:pt x="1485404" y="134442"/>
                  <a:pt x="1483122" y="135285"/>
                  <a:pt x="1480542" y="135285"/>
                </a:cubicBezTo>
                <a:cubicBezTo>
                  <a:pt x="1480244" y="135285"/>
                  <a:pt x="1479946" y="135236"/>
                  <a:pt x="1479649" y="135136"/>
                </a:cubicBezTo>
                <a:cubicBezTo>
                  <a:pt x="1476672" y="134938"/>
                  <a:pt x="1474192" y="133747"/>
                  <a:pt x="1472207" y="131564"/>
                </a:cubicBezTo>
                <a:cubicBezTo>
                  <a:pt x="1466453" y="125115"/>
                  <a:pt x="1460450" y="118964"/>
                  <a:pt x="1454199" y="113110"/>
                </a:cubicBezTo>
                <a:cubicBezTo>
                  <a:pt x="1452215" y="111225"/>
                  <a:pt x="1451223" y="108893"/>
                  <a:pt x="1451223" y="106115"/>
                </a:cubicBezTo>
                <a:cubicBezTo>
                  <a:pt x="1451223" y="103337"/>
                  <a:pt x="1452264" y="101005"/>
                  <a:pt x="1454348" y="99120"/>
                </a:cubicBezTo>
                <a:cubicBezTo>
                  <a:pt x="1456630" y="97136"/>
                  <a:pt x="1459309" y="96143"/>
                  <a:pt x="1462385" y="96143"/>
                </a:cubicBezTo>
                <a:close/>
                <a:moveTo>
                  <a:pt x="1369516" y="92423"/>
                </a:moveTo>
                <a:cubicBezTo>
                  <a:pt x="1369417" y="92423"/>
                  <a:pt x="1369342" y="92448"/>
                  <a:pt x="1369293" y="92497"/>
                </a:cubicBezTo>
                <a:cubicBezTo>
                  <a:pt x="1369243" y="92547"/>
                  <a:pt x="1369218" y="92621"/>
                  <a:pt x="1369218" y="92720"/>
                </a:cubicBezTo>
                <a:cubicBezTo>
                  <a:pt x="1372691" y="97483"/>
                  <a:pt x="1377305" y="102097"/>
                  <a:pt x="1383059" y="106561"/>
                </a:cubicBezTo>
                <a:cubicBezTo>
                  <a:pt x="1383853" y="107157"/>
                  <a:pt x="1384647" y="107107"/>
                  <a:pt x="1385441" y="106413"/>
                </a:cubicBezTo>
                <a:cubicBezTo>
                  <a:pt x="1390402" y="102543"/>
                  <a:pt x="1394618" y="98277"/>
                  <a:pt x="1398091" y="93613"/>
                </a:cubicBezTo>
                <a:cubicBezTo>
                  <a:pt x="1398190" y="93415"/>
                  <a:pt x="1398190" y="93167"/>
                  <a:pt x="1398091" y="92869"/>
                </a:cubicBezTo>
                <a:cubicBezTo>
                  <a:pt x="1397992" y="92572"/>
                  <a:pt x="1397744" y="92423"/>
                  <a:pt x="1397347" y="92423"/>
                </a:cubicBezTo>
                <a:close/>
                <a:moveTo>
                  <a:pt x="420141" y="91158"/>
                </a:moveTo>
                <a:cubicBezTo>
                  <a:pt x="419844" y="91009"/>
                  <a:pt x="419546" y="91034"/>
                  <a:pt x="419248" y="91232"/>
                </a:cubicBezTo>
                <a:cubicBezTo>
                  <a:pt x="414883" y="93514"/>
                  <a:pt x="411435" y="96044"/>
                  <a:pt x="408905" y="98822"/>
                </a:cubicBezTo>
                <a:cubicBezTo>
                  <a:pt x="406375" y="101600"/>
                  <a:pt x="405110" y="104230"/>
                  <a:pt x="405110" y="106710"/>
                </a:cubicBezTo>
                <a:cubicBezTo>
                  <a:pt x="405110" y="108893"/>
                  <a:pt x="406400" y="110927"/>
                  <a:pt x="408979" y="112812"/>
                </a:cubicBezTo>
                <a:cubicBezTo>
                  <a:pt x="411559" y="114697"/>
                  <a:pt x="413940" y="115640"/>
                  <a:pt x="416123" y="115640"/>
                </a:cubicBezTo>
                <a:cubicBezTo>
                  <a:pt x="419298" y="115640"/>
                  <a:pt x="420886" y="113457"/>
                  <a:pt x="420886" y="109091"/>
                </a:cubicBezTo>
                <a:cubicBezTo>
                  <a:pt x="420886" y="104924"/>
                  <a:pt x="420786" y="99219"/>
                  <a:pt x="420588" y="91976"/>
                </a:cubicBezTo>
                <a:cubicBezTo>
                  <a:pt x="420588" y="91579"/>
                  <a:pt x="420439" y="91306"/>
                  <a:pt x="420141" y="91158"/>
                </a:cubicBezTo>
                <a:close/>
                <a:moveTo>
                  <a:pt x="1033760" y="76052"/>
                </a:moveTo>
                <a:cubicBezTo>
                  <a:pt x="1026219" y="77441"/>
                  <a:pt x="1020266" y="80244"/>
                  <a:pt x="1015900" y="84460"/>
                </a:cubicBezTo>
                <a:cubicBezTo>
                  <a:pt x="1011535" y="88677"/>
                  <a:pt x="1009352" y="93216"/>
                  <a:pt x="1009352" y="98078"/>
                </a:cubicBezTo>
                <a:cubicBezTo>
                  <a:pt x="1009352" y="100162"/>
                  <a:pt x="1009898" y="101873"/>
                  <a:pt x="1010989" y="103213"/>
                </a:cubicBezTo>
                <a:cubicBezTo>
                  <a:pt x="1012080" y="104552"/>
                  <a:pt x="1013420" y="105222"/>
                  <a:pt x="1015007" y="105222"/>
                </a:cubicBezTo>
                <a:cubicBezTo>
                  <a:pt x="1017785" y="105222"/>
                  <a:pt x="1020415" y="103486"/>
                  <a:pt x="1022895" y="100013"/>
                </a:cubicBezTo>
                <a:cubicBezTo>
                  <a:pt x="1025475" y="96342"/>
                  <a:pt x="1029394" y="88752"/>
                  <a:pt x="1034653" y="77242"/>
                </a:cubicBezTo>
                <a:cubicBezTo>
                  <a:pt x="1034752" y="76945"/>
                  <a:pt x="1034727" y="76672"/>
                  <a:pt x="1034578" y="76424"/>
                </a:cubicBezTo>
                <a:cubicBezTo>
                  <a:pt x="1034429" y="76176"/>
                  <a:pt x="1034157" y="76052"/>
                  <a:pt x="1033760" y="76052"/>
                </a:cubicBezTo>
                <a:close/>
                <a:moveTo>
                  <a:pt x="612725" y="69801"/>
                </a:moveTo>
                <a:cubicBezTo>
                  <a:pt x="611733" y="69801"/>
                  <a:pt x="611237" y="70297"/>
                  <a:pt x="611237" y="71289"/>
                </a:cubicBezTo>
                <a:lnTo>
                  <a:pt x="611237" y="84386"/>
                </a:lnTo>
                <a:cubicBezTo>
                  <a:pt x="611237" y="85378"/>
                  <a:pt x="611733" y="85874"/>
                  <a:pt x="612725" y="85874"/>
                </a:cubicBezTo>
                <a:lnTo>
                  <a:pt x="643681" y="85874"/>
                </a:lnTo>
                <a:cubicBezTo>
                  <a:pt x="644673" y="85874"/>
                  <a:pt x="645169" y="85378"/>
                  <a:pt x="645169" y="84386"/>
                </a:cubicBezTo>
                <a:lnTo>
                  <a:pt x="645169" y="71289"/>
                </a:lnTo>
                <a:cubicBezTo>
                  <a:pt x="645169" y="70297"/>
                  <a:pt x="644673" y="69801"/>
                  <a:pt x="643681" y="69801"/>
                </a:cubicBezTo>
                <a:close/>
                <a:moveTo>
                  <a:pt x="560635" y="69801"/>
                </a:moveTo>
                <a:cubicBezTo>
                  <a:pt x="559643" y="69801"/>
                  <a:pt x="559147" y="70297"/>
                  <a:pt x="559147" y="71289"/>
                </a:cubicBezTo>
                <a:lnTo>
                  <a:pt x="559147" y="84386"/>
                </a:lnTo>
                <a:cubicBezTo>
                  <a:pt x="559147" y="85378"/>
                  <a:pt x="559643" y="85874"/>
                  <a:pt x="560635" y="85874"/>
                </a:cubicBezTo>
                <a:lnTo>
                  <a:pt x="590698" y="85874"/>
                </a:lnTo>
                <a:cubicBezTo>
                  <a:pt x="591691" y="85874"/>
                  <a:pt x="592187" y="85378"/>
                  <a:pt x="592187" y="84386"/>
                </a:cubicBezTo>
                <a:lnTo>
                  <a:pt x="592187" y="71289"/>
                </a:lnTo>
                <a:cubicBezTo>
                  <a:pt x="592187" y="70297"/>
                  <a:pt x="591691" y="69801"/>
                  <a:pt x="590698" y="69801"/>
                </a:cubicBezTo>
                <a:close/>
                <a:moveTo>
                  <a:pt x="846236" y="59234"/>
                </a:moveTo>
                <a:lnTo>
                  <a:pt x="860226" y="59234"/>
                </a:lnTo>
                <a:cubicBezTo>
                  <a:pt x="863798" y="59234"/>
                  <a:pt x="866849" y="60499"/>
                  <a:pt x="869379" y="63029"/>
                </a:cubicBezTo>
                <a:cubicBezTo>
                  <a:pt x="871909" y="65559"/>
                  <a:pt x="873174" y="68610"/>
                  <a:pt x="873174" y="72182"/>
                </a:cubicBezTo>
                <a:lnTo>
                  <a:pt x="873174" y="105668"/>
                </a:lnTo>
                <a:cubicBezTo>
                  <a:pt x="873174" y="106661"/>
                  <a:pt x="873422" y="107554"/>
                  <a:pt x="873918" y="108347"/>
                </a:cubicBezTo>
                <a:cubicBezTo>
                  <a:pt x="876994" y="112812"/>
                  <a:pt x="881236" y="116136"/>
                  <a:pt x="886643" y="118319"/>
                </a:cubicBezTo>
                <a:cubicBezTo>
                  <a:pt x="892051" y="120502"/>
                  <a:pt x="898723" y="121742"/>
                  <a:pt x="906661" y="122039"/>
                </a:cubicBezTo>
                <a:cubicBezTo>
                  <a:pt x="913904" y="122337"/>
                  <a:pt x="921543" y="122486"/>
                  <a:pt x="929580" y="122486"/>
                </a:cubicBezTo>
                <a:cubicBezTo>
                  <a:pt x="941982" y="122486"/>
                  <a:pt x="955278" y="122139"/>
                  <a:pt x="969466" y="121444"/>
                </a:cubicBezTo>
                <a:cubicBezTo>
                  <a:pt x="969565" y="121444"/>
                  <a:pt x="969714" y="121444"/>
                  <a:pt x="969912" y="121444"/>
                </a:cubicBezTo>
                <a:cubicBezTo>
                  <a:pt x="971897" y="121444"/>
                  <a:pt x="973534" y="122288"/>
                  <a:pt x="974824" y="123974"/>
                </a:cubicBezTo>
                <a:cubicBezTo>
                  <a:pt x="975717" y="125165"/>
                  <a:pt x="976163" y="126405"/>
                  <a:pt x="976163" y="127695"/>
                </a:cubicBezTo>
                <a:cubicBezTo>
                  <a:pt x="976163" y="128389"/>
                  <a:pt x="976014" y="129084"/>
                  <a:pt x="975717" y="129779"/>
                </a:cubicBezTo>
                <a:cubicBezTo>
                  <a:pt x="974923" y="132557"/>
                  <a:pt x="973435" y="134839"/>
                  <a:pt x="971252" y="136625"/>
                </a:cubicBezTo>
                <a:cubicBezTo>
                  <a:pt x="969069" y="138411"/>
                  <a:pt x="966589" y="139353"/>
                  <a:pt x="963811" y="139452"/>
                </a:cubicBezTo>
                <a:cubicBezTo>
                  <a:pt x="952400" y="139849"/>
                  <a:pt x="941784" y="140048"/>
                  <a:pt x="931961" y="140048"/>
                </a:cubicBezTo>
                <a:cubicBezTo>
                  <a:pt x="922734" y="140048"/>
                  <a:pt x="914201" y="139899"/>
                  <a:pt x="906363" y="139601"/>
                </a:cubicBezTo>
                <a:cubicBezTo>
                  <a:pt x="896937" y="139204"/>
                  <a:pt x="889074" y="137815"/>
                  <a:pt x="882774" y="135434"/>
                </a:cubicBezTo>
                <a:cubicBezTo>
                  <a:pt x="876473" y="133053"/>
                  <a:pt x="870942" y="129183"/>
                  <a:pt x="866179" y="123825"/>
                </a:cubicBezTo>
                <a:cubicBezTo>
                  <a:pt x="865485" y="123032"/>
                  <a:pt x="864790" y="122982"/>
                  <a:pt x="864096" y="123677"/>
                </a:cubicBezTo>
                <a:cubicBezTo>
                  <a:pt x="858936" y="128141"/>
                  <a:pt x="854819" y="131713"/>
                  <a:pt x="851743" y="134392"/>
                </a:cubicBezTo>
                <a:cubicBezTo>
                  <a:pt x="850155" y="135583"/>
                  <a:pt x="848469" y="136178"/>
                  <a:pt x="846683" y="136178"/>
                </a:cubicBezTo>
                <a:cubicBezTo>
                  <a:pt x="846088" y="136178"/>
                  <a:pt x="845443" y="136129"/>
                  <a:pt x="844748" y="136029"/>
                </a:cubicBezTo>
                <a:cubicBezTo>
                  <a:pt x="842168" y="135434"/>
                  <a:pt x="840283" y="133896"/>
                  <a:pt x="839093" y="131416"/>
                </a:cubicBezTo>
                <a:cubicBezTo>
                  <a:pt x="838398" y="129828"/>
                  <a:pt x="838051" y="128241"/>
                  <a:pt x="838051" y="126653"/>
                </a:cubicBezTo>
                <a:cubicBezTo>
                  <a:pt x="838051" y="125463"/>
                  <a:pt x="838200" y="124322"/>
                  <a:pt x="838497" y="123230"/>
                </a:cubicBezTo>
                <a:cubicBezTo>
                  <a:pt x="839390" y="120353"/>
                  <a:pt x="841077" y="118120"/>
                  <a:pt x="843557" y="116533"/>
                </a:cubicBezTo>
                <a:cubicBezTo>
                  <a:pt x="847427" y="113953"/>
                  <a:pt x="850999" y="111423"/>
                  <a:pt x="854273" y="108943"/>
                </a:cubicBezTo>
                <a:cubicBezTo>
                  <a:pt x="855067" y="108347"/>
                  <a:pt x="855464" y="107554"/>
                  <a:pt x="855464" y="106561"/>
                </a:cubicBezTo>
                <a:lnTo>
                  <a:pt x="855464" y="77391"/>
                </a:lnTo>
                <a:cubicBezTo>
                  <a:pt x="855464" y="76399"/>
                  <a:pt x="854968" y="75903"/>
                  <a:pt x="853975" y="75903"/>
                </a:cubicBezTo>
                <a:lnTo>
                  <a:pt x="846236" y="75903"/>
                </a:lnTo>
                <a:cubicBezTo>
                  <a:pt x="843954" y="75903"/>
                  <a:pt x="841995" y="75084"/>
                  <a:pt x="840358" y="73447"/>
                </a:cubicBezTo>
                <a:cubicBezTo>
                  <a:pt x="838721" y="71810"/>
                  <a:pt x="837902" y="69850"/>
                  <a:pt x="837902" y="67568"/>
                </a:cubicBezTo>
                <a:cubicBezTo>
                  <a:pt x="837902" y="65286"/>
                  <a:pt x="838721" y="63327"/>
                  <a:pt x="840358" y="61690"/>
                </a:cubicBezTo>
                <a:cubicBezTo>
                  <a:pt x="841995" y="60053"/>
                  <a:pt x="843954" y="59234"/>
                  <a:pt x="846236" y="59234"/>
                </a:cubicBezTo>
                <a:close/>
                <a:moveTo>
                  <a:pt x="612725" y="37803"/>
                </a:moveTo>
                <a:cubicBezTo>
                  <a:pt x="611733" y="37803"/>
                  <a:pt x="611237" y="38299"/>
                  <a:pt x="611237" y="39291"/>
                </a:cubicBezTo>
                <a:lnTo>
                  <a:pt x="611237" y="51644"/>
                </a:lnTo>
                <a:cubicBezTo>
                  <a:pt x="611237" y="52636"/>
                  <a:pt x="611733" y="53132"/>
                  <a:pt x="612725" y="53132"/>
                </a:cubicBezTo>
                <a:lnTo>
                  <a:pt x="643681" y="53132"/>
                </a:lnTo>
                <a:cubicBezTo>
                  <a:pt x="644673" y="53132"/>
                  <a:pt x="645169" y="52636"/>
                  <a:pt x="645169" y="51644"/>
                </a:cubicBezTo>
                <a:lnTo>
                  <a:pt x="645169" y="39291"/>
                </a:lnTo>
                <a:cubicBezTo>
                  <a:pt x="645169" y="38299"/>
                  <a:pt x="644673" y="37803"/>
                  <a:pt x="643681" y="37803"/>
                </a:cubicBezTo>
                <a:close/>
                <a:moveTo>
                  <a:pt x="560635" y="37803"/>
                </a:moveTo>
                <a:cubicBezTo>
                  <a:pt x="559643" y="37803"/>
                  <a:pt x="559147" y="38299"/>
                  <a:pt x="559147" y="39291"/>
                </a:cubicBezTo>
                <a:lnTo>
                  <a:pt x="559147" y="51644"/>
                </a:lnTo>
                <a:cubicBezTo>
                  <a:pt x="559147" y="52636"/>
                  <a:pt x="559643" y="53132"/>
                  <a:pt x="560635" y="53132"/>
                </a:cubicBezTo>
                <a:lnTo>
                  <a:pt x="590698" y="53132"/>
                </a:lnTo>
                <a:cubicBezTo>
                  <a:pt x="591691" y="53132"/>
                  <a:pt x="592187" y="52636"/>
                  <a:pt x="592187" y="51644"/>
                </a:cubicBezTo>
                <a:lnTo>
                  <a:pt x="592187" y="39291"/>
                </a:lnTo>
                <a:cubicBezTo>
                  <a:pt x="592187" y="38299"/>
                  <a:pt x="591691" y="37803"/>
                  <a:pt x="590698" y="37803"/>
                </a:cubicBezTo>
                <a:close/>
                <a:moveTo>
                  <a:pt x="1202233" y="35570"/>
                </a:moveTo>
                <a:cubicBezTo>
                  <a:pt x="1196479" y="36959"/>
                  <a:pt x="1191195" y="39266"/>
                  <a:pt x="1186383" y="42491"/>
                </a:cubicBezTo>
                <a:cubicBezTo>
                  <a:pt x="1181571" y="45715"/>
                  <a:pt x="1177677" y="49362"/>
                  <a:pt x="1174700" y="53430"/>
                </a:cubicBezTo>
                <a:cubicBezTo>
                  <a:pt x="1171723" y="57498"/>
                  <a:pt x="1169441" y="61739"/>
                  <a:pt x="1167854" y="66155"/>
                </a:cubicBezTo>
                <a:cubicBezTo>
                  <a:pt x="1166266" y="70570"/>
                  <a:pt x="1165473" y="74861"/>
                  <a:pt x="1165473" y="79028"/>
                </a:cubicBezTo>
                <a:cubicBezTo>
                  <a:pt x="1165473" y="86172"/>
                  <a:pt x="1166639" y="91753"/>
                  <a:pt x="1168970" y="95771"/>
                </a:cubicBezTo>
                <a:cubicBezTo>
                  <a:pt x="1171302" y="99790"/>
                  <a:pt x="1174055" y="101799"/>
                  <a:pt x="1177230" y="101799"/>
                </a:cubicBezTo>
                <a:cubicBezTo>
                  <a:pt x="1183580" y="101799"/>
                  <a:pt x="1189682" y="91827"/>
                  <a:pt x="1195536" y="71884"/>
                </a:cubicBezTo>
                <a:cubicBezTo>
                  <a:pt x="1198810" y="61566"/>
                  <a:pt x="1201439" y="49858"/>
                  <a:pt x="1203424" y="36761"/>
                </a:cubicBezTo>
                <a:cubicBezTo>
                  <a:pt x="1203523" y="36364"/>
                  <a:pt x="1203449" y="36066"/>
                  <a:pt x="1203201" y="35868"/>
                </a:cubicBezTo>
                <a:cubicBezTo>
                  <a:pt x="1202953" y="35670"/>
                  <a:pt x="1202630" y="35570"/>
                  <a:pt x="1202233" y="35570"/>
                </a:cubicBezTo>
                <a:close/>
                <a:moveTo>
                  <a:pt x="1329332" y="35124"/>
                </a:moveTo>
                <a:cubicBezTo>
                  <a:pt x="1330424" y="35124"/>
                  <a:pt x="1331565" y="35322"/>
                  <a:pt x="1332755" y="35719"/>
                </a:cubicBezTo>
                <a:cubicBezTo>
                  <a:pt x="1334839" y="36513"/>
                  <a:pt x="1336278" y="37952"/>
                  <a:pt x="1337071" y="40035"/>
                </a:cubicBezTo>
                <a:cubicBezTo>
                  <a:pt x="1337369" y="40829"/>
                  <a:pt x="1337518" y="41623"/>
                  <a:pt x="1337518" y="42416"/>
                </a:cubicBezTo>
                <a:cubicBezTo>
                  <a:pt x="1337518" y="43607"/>
                  <a:pt x="1337171" y="44798"/>
                  <a:pt x="1336476" y="45988"/>
                </a:cubicBezTo>
                <a:cubicBezTo>
                  <a:pt x="1334492" y="49263"/>
                  <a:pt x="1332309" y="52537"/>
                  <a:pt x="1329928" y="55811"/>
                </a:cubicBezTo>
                <a:cubicBezTo>
                  <a:pt x="1329332" y="56704"/>
                  <a:pt x="1329035" y="57647"/>
                  <a:pt x="1329035" y="58639"/>
                </a:cubicBezTo>
                <a:lnTo>
                  <a:pt x="1329035" y="134243"/>
                </a:lnTo>
                <a:cubicBezTo>
                  <a:pt x="1329035" y="136625"/>
                  <a:pt x="1328216" y="138634"/>
                  <a:pt x="1326579" y="140271"/>
                </a:cubicBezTo>
                <a:cubicBezTo>
                  <a:pt x="1324942" y="141908"/>
                  <a:pt x="1322958" y="142727"/>
                  <a:pt x="1320626" y="142727"/>
                </a:cubicBezTo>
                <a:cubicBezTo>
                  <a:pt x="1318294" y="142727"/>
                  <a:pt x="1316310" y="141908"/>
                  <a:pt x="1314673" y="140271"/>
                </a:cubicBezTo>
                <a:cubicBezTo>
                  <a:pt x="1313036" y="138634"/>
                  <a:pt x="1312217" y="136625"/>
                  <a:pt x="1312217" y="134243"/>
                </a:cubicBezTo>
                <a:lnTo>
                  <a:pt x="1312217" y="79028"/>
                </a:lnTo>
                <a:cubicBezTo>
                  <a:pt x="1312217" y="78731"/>
                  <a:pt x="1312093" y="78532"/>
                  <a:pt x="1311845" y="78433"/>
                </a:cubicBezTo>
                <a:cubicBezTo>
                  <a:pt x="1311597" y="78334"/>
                  <a:pt x="1311374" y="78383"/>
                  <a:pt x="1311175" y="78582"/>
                </a:cubicBezTo>
                <a:cubicBezTo>
                  <a:pt x="1309985" y="79872"/>
                  <a:pt x="1308745" y="81112"/>
                  <a:pt x="1307455" y="82302"/>
                </a:cubicBezTo>
                <a:cubicBezTo>
                  <a:pt x="1306066" y="83592"/>
                  <a:pt x="1304528" y="84237"/>
                  <a:pt x="1302841" y="84237"/>
                </a:cubicBezTo>
                <a:cubicBezTo>
                  <a:pt x="1302345" y="84237"/>
                  <a:pt x="1301849" y="84188"/>
                  <a:pt x="1301353" y="84088"/>
                </a:cubicBezTo>
                <a:cubicBezTo>
                  <a:pt x="1298971" y="83592"/>
                  <a:pt x="1297186" y="82253"/>
                  <a:pt x="1295995" y="80070"/>
                </a:cubicBezTo>
                <a:cubicBezTo>
                  <a:pt x="1295003" y="78284"/>
                  <a:pt x="1294507" y="76448"/>
                  <a:pt x="1294507" y="74563"/>
                </a:cubicBezTo>
                <a:cubicBezTo>
                  <a:pt x="1294507" y="73869"/>
                  <a:pt x="1294556" y="73174"/>
                  <a:pt x="1294655" y="72480"/>
                </a:cubicBezTo>
                <a:cubicBezTo>
                  <a:pt x="1295052" y="69801"/>
                  <a:pt x="1296293" y="67568"/>
                  <a:pt x="1298376" y="65782"/>
                </a:cubicBezTo>
                <a:cubicBezTo>
                  <a:pt x="1307008" y="57944"/>
                  <a:pt x="1314400" y="49362"/>
                  <a:pt x="1320552" y="40035"/>
                </a:cubicBezTo>
                <a:cubicBezTo>
                  <a:pt x="1321841" y="37952"/>
                  <a:pt x="1323627" y="36513"/>
                  <a:pt x="1325909" y="35719"/>
                </a:cubicBezTo>
                <a:cubicBezTo>
                  <a:pt x="1327100" y="35322"/>
                  <a:pt x="1328241" y="35124"/>
                  <a:pt x="1329332" y="35124"/>
                </a:cubicBezTo>
                <a:close/>
                <a:moveTo>
                  <a:pt x="486668" y="25004"/>
                </a:moveTo>
                <a:cubicBezTo>
                  <a:pt x="488057" y="25004"/>
                  <a:pt x="489396" y="25351"/>
                  <a:pt x="490686" y="26045"/>
                </a:cubicBezTo>
                <a:cubicBezTo>
                  <a:pt x="498623" y="30213"/>
                  <a:pt x="505916" y="34330"/>
                  <a:pt x="512564" y="38398"/>
                </a:cubicBezTo>
                <a:cubicBezTo>
                  <a:pt x="514746" y="39787"/>
                  <a:pt x="516135" y="41722"/>
                  <a:pt x="516731" y="44202"/>
                </a:cubicBezTo>
                <a:cubicBezTo>
                  <a:pt x="516830" y="44897"/>
                  <a:pt x="516880" y="45641"/>
                  <a:pt x="516880" y="46435"/>
                </a:cubicBezTo>
                <a:cubicBezTo>
                  <a:pt x="516880" y="48022"/>
                  <a:pt x="516433" y="49610"/>
                  <a:pt x="515540" y="51197"/>
                </a:cubicBezTo>
                <a:cubicBezTo>
                  <a:pt x="514350" y="53182"/>
                  <a:pt x="512613" y="54422"/>
                  <a:pt x="510331" y="54918"/>
                </a:cubicBezTo>
                <a:cubicBezTo>
                  <a:pt x="509637" y="55017"/>
                  <a:pt x="509041" y="55067"/>
                  <a:pt x="508545" y="55067"/>
                </a:cubicBezTo>
                <a:cubicBezTo>
                  <a:pt x="506859" y="55067"/>
                  <a:pt x="505271" y="54571"/>
                  <a:pt x="503783" y="53579"/>
                </a:cubicBezTo>
                <a:cubicBezTo>
                  <a:pt x="497730" y="49511"/>
                  <a:pt x="490587" y="45294"/>
                  <a:pt x="482352" y="40928"/>
                </a:cubicBezTo>
                <a:cubicBezTo>
                  <a:pt x="480268" y="39837"/>
                  <a:pt x="478879" y="38150"/>
                  <a:pt x="478184" y="35868"/>
                </a:cubicBezTo>
                <a:cubicBezTo>
                  <a:pt x="477986" y="35074"/>
                  <a:pt x="477887" y="34281"/>
                  <a:pt x="477887" y="33487"/>
                </a:cubicBezTo>
                <a:cubicBezTo>
                  <a:pt x="477887" y="32197"/>
                  <a:pt x="478234" y="30907"/>
                  <a:pt x="478928" y="29617"/>
                </a:cubicBezTo>
                <a:cubicBezTo>
                  <a:pt x="480119" y="27534"/>
                  <a:pt x="481855" y="26145"/>
                  <a:pt x="484137" y="25450"/>
                </a:cubicBezTo>
                <a:cubicBezTo>
                  <a:pt x="485030" y="25152"/>
                  <a:pt x="485874" y="25004"/>
                  <a:pt x="486668" y="25004"/>
                </a:cubicBezTo>
                <a:close/>
                <a:moveTo>
                  <a:pt x="1215330" y="16372"/>
                </a:moveTo>
                <a:cubicBezTo>
                  <a:pt x="1227435" y="16372"/>
                  <a:pt x="1238150" y="19001"/>
                  <a:pt x="1247477" y="24259"/>
                </a:cubicBezTo>
                <a:cubicBezTo>
                  <a:pt x="1256804" y="29518"/>
                  <a:pt x="1263922" y="36612"/>
                  <a:pt x="1268834" y="45542"/>
                </a:cubicBezTo>
                <a:cubicBezTo>
                  <a:pt x="1273745" y="54472"/>
                  <a:pt x="1276201" y="64443"/>
                  <a:pt x="1276201" y="75456"/>
                </a:cubicBezTo>
                <a:cubicBezTo>
                  <a:pt x="1276201" y="89942"/>
                  <a:pt x="1272182" y="102221"/>
                  <a:pt x="1264146" y="112291"/>
                </a:cubicBezTo>
                <a:cubicBezTo>
                  <a:pt x="1256109" y="122362"/>
                  <a:pt x="1244352" y="129382"/>
                  <a:pt x="1228873" y="133350"/>
                </a:cubicBezTo>
                <a:cubicBezTo>
                  <a:pt x="1227782" y="133648"/>
                  <a:pt x="1226641" y="133797"/>
                  <a:pt x="1225450" y="133797"/>
                </a:cubicBezTo>
                <a:cubicBezTo>
                  <a:pt x="1223664" y="133797"/>
                  <a:pt x="1221829" y="133400"/>
                  <a:pt x="1219944" y="132606"/>
                </a:cubicBezTo>
                <a:cubicBezTo>
                  <a:pt x="1217066" y="131316"/>
                  <a:pt x="1214735" y="129282"/>
                  <a:pt x="1212949" y="126504"/>
                </a:cubicBezTo>
                <a:cubicBezTo>
                  <a:pt x="1212254" y="125314"/>
                  <a:pt x="1211907" y="124123"/>
                  <a:pt x="1211907" y="122932"/>
                </a:cubicBezTo>
                <a:cubicBezTo>
                  <a:pt x="1211907" y="121940"/>
                  <a:pt x="1212106" y="120948"/>
                  <a:pt x="1212502" y="119956"/>
                </a:cubicBezTo>
                <a:cubicBezTo>
                  <a:pt x="1213594" y="117773"/>
                  <a:pt x="1215330" y="116434"/>
                  <a:pt x="1217711" y="115938"/>
                </a:cubicBezTo>
                <a:cubicBezTo>
                  <a:pt x="1219001" y="115739"/>
                  <a:pt x="1220241" y="115491"/>
                  <a:pt x="1221432" y="115193"/>
                </a:cubicBezTo>
                <a:cubicBezTo>
                  <a:pt x="1231552" y="112812"/>
                  <a:pt x="1239788" y="108124"/>
                  <a:pt x="1246137" y="101129"/>
                </a:cubicBezTo>
                <a:cubicBezTo>
                  <a:pt x="1252488" y="94134"/>
                  <a:pt x="1255662" y="85329"/>
                  <a:pt x="1255662" y="74712"/>
                </a:cubicBezTo>
                <a:cubicBezTo>
                  <a:pt x="1255662" y="64393"/>
                  <a:pt x="1253033" y="55712"/>
                  <a:pt x="1247775" y="48667"/>
                </a:cubicBezTo>
                <a:cubicBezTo>
                  <a:pt x="1242516" y="41623"/>
                  <a:pt x="1235124" y="37108"/>
                  <a:pt x="1225599" y="35124"/>
                </a:cubicBezTo>
                <a:cubicBezTo>
                  <a:pt x="1224607" y="34925"/>
                  <a:pt x="1224012" y="35322"/>
                  <a:pt x="1223813" y="36314"/>
                </a:cubicBezTo>
                <a:cubicBezTo>
                  <a:pt x="1221134" y="52190"/>
                  <a:pt x="1218257" y="65386"/>
                  <a:pt x="1215181" y="75903"/>
                </a:cubicBezTo>
                <a:cubicBezTo>
                  <a:pt x="1210518" y="91480"/>
                  <a:pt x="1204937" y="103535"/>
                  <a:pt x="1198438" y="112068"/>
                </a:cubicBezTo>
                <a:cubicBezTo>
                  <a:pt x="1191939" y="120601"/>
                  <a:pt x="1184622" y="124867"/>
                  <a:pt x="1176486" y="124867"/>
                </a:cubicBezTo>
                <a:cubicBezTo>
                  <a:pt x="1168052" y="124867"/>
                  <a:pt x="1160834" y="120700"/>
                  <a:pt x="1154831" y="112366"/>
                </a:cubicBezTo>
                <a:cubicBezTo>
                  <a:pt x="1148829" y="104031"/>
                  <a:pt x="1145827" y="93564"/>
                  <a:pt x="1145827" y="80963"/>
                </a:cubicBezTo>
                <a:cubicBezTo>
                  <a:pt x="1145827" y="72430"/>
                  <a:pt x="1147613" y="64195"/>
                  <a:pt x="1151185" y="56257"/>
                </a:cubicBezTo>
                <a:cubicBezTo>
                  <a:pt x="1154757" y="48320"/>
                  <a:pt x="1159619" y="41449"/>
                  <a:pt x="1165770" y="35645"/>
                </a:cubicBezTo>
                <a:cubicBezTo>
                  <a:pt x="1171922" y="29840"/>
                  <a:pt x="1179314" y="25177"/>
                  <a:pt x="1187946" y="21655"/>
                </a:cubicBezTo>
                <a:cubicBezTo>
                  <a:pt x="1196578" y="18133"/>
                  <a:pt x="1205706" y="16372"/>
                  <a:pt x="1215330" y="16372"/>
                </a:cubicBezTo>
                <a:close/>
                <a:moveTo>
                  <a:pt x="1067097" y="12948"/>
                </a:moveTo>
                <a:cubicBezTo>
                  <a:pt x="1070868" y="12948"/>
                  <a:pt x="1074043" y="13990"/>
                  <a:pt x="1076622" y="16074"/>
                </a:cubicBezTo>
                <a:cubicBezTo>
                  <a:pt x="1078210" y="17364"/>
                  <a:pt x="1079103" y="19050"/>
                  <a:pt x="1079301" y="21134"/>
                </a:cubicBezTo>
                <a:cubicBezTo>
                  <a:pt x="1079301" y="21432"/>
                  <a:pt x="1079301" y="21729"/>
                  <a:pt x="1079301" y="22027"/>
                </a:cubicBezTo>
                <a:cubicBezTo>
                  <a:pt x="1079301" y="23714"/>
                  <a:pt x="1078855" y="25301"/>
                  <a:pt x="1077962" y="26789"/>
                </a:cubicBezTo>
                <a:cubicBezTo>
                  <a:pt x="1077862" y="26889"/>
                  <a:pt x="1077763" y="27038"/>
                  <a:pt x="1077664" y="27236"/>
                </a:cubicBezTo>
                <a:cubicBezTo>
                  <a:pt x="1074985" y="31602"/>
                  <a:pt x="1070223" y="41920"/>
                  <a:pt x="1063377" y="58192"/>
                </a:cubicBezTo>
                <a:cubicBezTo>
                  <a:pt x="1063277" y="58490"/>
                  <a:pt x="1063327" y="58812"/>
                  <a:pt x="1063525" y="59160"/>
                </a:cubicBezTo>
                <a:cubicBezTo>
                  <a:pt x="1063724" y="59507"/>
                  <a:pt x="1063972" y="59730"/>
                  <a:pt x="1064269" y="59829"/>
                </a:cubicBezTo>
                <a:cubicBezTo>
                  <a:pt x="1073894" y="61417"/>
                  <a:pt x="1083766" y="64393"/>
                  <a:pt x="1093886" y="68759"/>
                </a:cubicBezTo>
                <a:cubicBezTo>
                  <a:pt x="1094283" y="68858"/>
                  <a:pt x="1094630" y="68809"/>
                  <a:pt x="1094928" y="68610"/>
                </a:cubicBezTo>
                <a:cubicBezTo>
                  <a:pt x="1095226" y="68412"/>
                  <a:pt x="1095424" y="68164"/>
                  <a:pt x="1095523" y="67866"/>
                </a:cubicBezTo>
                <a:cubicBezTo>
                  <a:pt x="1095523" y="66973"/>
                  <a:pt x="1095623" y="65733"/>
                  <a:pt x="1095821" y="64145"/>
                </a:cubicBezTo>
                <a:cubicBezTo>
                  <a:pt x="1095920" y="61665"/>
                  <a:pt x="1095970" y="59482"/>
                  <a:pt x="1095970" y="57597"/>
                </a:cubicBezTo>
                <a:cubicBezTo>
                  <a:pt x="1096069" y="55017"/>
                  <a:pt x="1097061" y="52834"/>
                  <a:pt x="1098946" y="51048"/>
                </a:cubicBezTo>
                <a:cubicBezTo>
                  <a:pt x="1100534" y="49461"/>
                  <a:pt x="1102369" y="48667"/>
                  <a:pt x="1104453" y="48667"/>
                </a:cubicBezTo>
                <a:cubicBezTo>
                  <a:pt x="1104850" y="48667"/>
                  <a:pt x="1105197" y="48717"/>
                  <a:pt x="1105495" y="48816"/>
                </a:cubicBezTo>
                <a:cubicBezTo>
                  <a:pt x="1108273" y="49114"/>
                  <a:pt x="1110555" y="50354"/>
                  <a:pt x="1112341" y="52537"/>
                </a:cubicBezTo>
                <a:cubicBezTo>
                  <a:pt x="1113929" y="54422"/>
                  <a:pt x="1114722" y="56555"/>
                  <a:pt x="1114722" y="58936"/>
                </a:cubicBezTo>
                <a:cubicBezTo>
                  <a:pt x="1114722" y="59234"/>
                  <a:pt x="1114722" y="59532"/>
                  <a:pt x="1114722" y="59829"/>
                </a:cubicBezTo>
                <a:cubicBezTo>
                  <a:pt x="1114226" y="66279"/>
                  <a:pt x="1113581" y="71835"/>
                  <a:pt x="1112787" y="76498"/>
                </a:cubicBezTo>
                <a:cubicBezTo>
                  <a:pt x="1112589" y="77490"/>
                  <a:pt x="1112936" y="78234"/>
                  <a:pt x="1113829" y="78731"/>
                </a:cubicBezTo>
                <a:cubicBezTo>
                  <a:pt x="1115516" y="79723"/>
                  <a:pt x="1117302" y="80764"/>
                  <a:pt x="1119187" y="81856"/>
                </a:cubicBezTo>
                <a:cubicBezTo>
                  <a:pt x="1121965" y="83642"/>
                  <a:pt x="1123850" y="86073"/>
                  <a:pt x="1124843" y="89148"/>
                </a:cubicBezTo>
                <a:cubicBezTo>
                  <a:pt x="1125239" y="90538"/>
                  <a:pt x="1125438" y="91927"/>
                  <a:pt x="1125438" y="93316"/>
                </a:cubicBezTo>
                <a:cubicBezTo>
                  <a:pt x="1125438" y="95002"/>
                  <a:pt x="1125091" y="96739"/>
                  <a:pt x="1124396" y="98525"/>
                </a:cubicBezTo>
                <a:cubicBezTo>
                  <a:pt x="1123305" y="101005"/>
                  <a:pt x="1121419" y="102593"/>
                  <a:pt x="1118741" y="103287"/>
                </a:cubicBezTo>
                <a:cubicBezTo>
                  <a:pt x="1117947" y="103486"/>
                  <a:pt x="1117203" y="103585"/>
                  <a:pt x="1116508" y="103585"/>
                </a:cubicBezTo>
                <a:cubicBezTo>
                  <a:pt x="1114623" y="103585"/>
                  <a:pt x="1112887" y="102940"/>
                  <a:pt x="1111299" y="101650"/>
                </a:cubicBezTo>
                <a:cubicBezTo>
                  <a:pt x="1110307" y="100856"/>
                  <a:pt x="1109315" y="100063"/>
                  <a:pt x="1108323" y="99269"/>
                </a:cubicBezTo>
                <a:cubicBezTo>
                  <a:pt x="1107529" y="98673"/>
                  <a:pt x="1106934" y="98872"/>
                  <a:pt x="1106537" y="99864"/>
                </a:cubicBezTo>
                <a:cubicBezTo>
                  <a:pt x="1100683" y="113854"/>
                  <a:pt x="1091108" y="125214"/>
                  <a:pt x="1077813" y="133946"/>
                </a:cubicBezTo>
                <a:cubicBezTo>
                  <a:pt x="1075531" y="135434"/>
                  <a:pt x="1073050" y="136178"/>
                  <a:pt x="1070371" y="136178"/>
                </a:cubicBezTo>
                <a:cubicBezTo>
                  <a:pt x="1069975" y="136178"/>
                  <a:pt x="1069578" y="136178"/>
                  <a:pt x="1069181" y="136178"/>
                </a:cubicBezTo>
                <a:cubicBezTo>
                  <a:pt x="1066006" y="135881"/>
                  <a:pt x="1063178" y="134739"/>
                  <a:pt x="1060698" y="132755"/>
                </a:cubicBezTo>
                <a:cubicBezTo>
                  <a:pt x="1059110" y="131366"/>
                  <a:pt x="1058316" y="129729"/>
                  <a:pt x="1058316" y="127844"/>
                </a:cubicBezTo>
                <a:cubicBezTo>
                  <a:pt x="1058316" y="127546"/>
                  <a:pt x="1058366" y="127199"/>
                  <a:pt x="1058465" y="126802"/>
                </a:cubicBezTo>
                <a:cubicBezTo>
                  <a:pt x="1058664" y="124520"/>
                  <a:pt x="1059854" y="122784"/>
                  <a:pt x="1062037" y="121593"/>
                </a:cubicBezTo>
                <a:cubicBezTo>
                  <a:pt x="1075729" y="113755"/>
                  <a:pt x="1085205" y="103089"/>
                  <a:pt x="1090463" y="89595"/>
                </a:cubicBezTo>
                <a:cubicBezTo>
                  <a:pt x="1090860" y="88702"/>
                  <a:pt x="1090612" y="88007"/>
                  <a:pt x="1089719" y="87511"/>
                </a:cubicBezTo>
                <a:cubicBezTo>
                  <a:pt x="1078805" y="81657"/>
                  <a:pt x="1067941" y="77887"/>
                  <a:pt x="1057126" y="76200"/>
                </a:cubicBezTo>
                <a:cubicBezTo>
                  <a:pt x="1056134" y="76101"/>
                  <a:pt x="1055439" y="76498"/>
                  <a:pt x="1055042" y="77391"/>
                </a:cubicBezTo>
                <a:cubicBezTo>
                  <a:pt x="1047402" y="94953"/>
                  <a:pt x="1041796" y="106561"/>
                  <a:pt x="1038225" y="112217"/>
                </a:cubicBezTo>
                <a:cubicBezTo>
                  <a:pt x="1035248" y="116880"/>
                  <a:pt x="1031875" y="120254"/>
                  <a:pt x="1028104" y="122337"/>
                </a:cubicBezTo>
                <a:cubicBezTo>
                  <a:pt x="1024334" y="124421"/>
                  <a:pt x="1019869" y="125463"/>
                  <a:pt x="1014710" y="125463"/>
                </a:cubicBezTo>
                <a:cubicBezTo>
                  <a:pt x="1007963" y="125463"/>
                  <a:pt x="1002407" y="123280"/>
                  <a:pt x="998041" y="118914"/>
                </a:cubicBezTo>
                <a:cubicBezTo>
                  <a:pt x="993675" y="114548"/>
                  <a:pt x="991493" y="108645"/>
                  <a:pt x="991493" y="101204"/>
                </a:cubicBezTo>
                <a:cubicBezTo>
                  <a:pt x="991493" y="89694"/>
                  <a:pt x="996156" y="79946"/>
                  <a:pt x="1005482" y="71959"/>
                </a:cubicBezTo>
                <a:cubicBezTo>
                  <a:pt x="1014809" y="63972"/>
                  <a:pt x="1026814" y="59482"/>
                  <a:pt x="1041499" y="58490"/>
                </a:cubicBezTo>
                <a:cubicBezTo>
                  <a:pt x="1042491" y="58490"/>
                  <a:pt x="1043186" y="58043"/>
                  <a:pt x="1043582" y="57150"/>
                </a:cubicBezTo>
                <a:cubicBezTo>
                  <a:pt x="1049635" y="43260"/>
                  <a:pt x="1053256" y="35124"/>
                  <a:pt x="1054447" y="32743"/>
                </a:cubicBezTo>
                <a:cubicBezTo>
                  <a:pt x="1054546" y="32346"/>
                  <a:pt x="1054521" y="32023"/>
                  <a:pt x="1054372" y="31775"/>
                </a:cubicBezTo>
                <a:cubicBezTo>
                  <a:pt x="1054224" y="31527"/>
                  <a:pt x="1053951" y="31403"/>
                  <a:pt x="1053554" y="31403"/>
                </a:cubicBezTo>
                <a:cubicBezTo>
                  <a:pt x="1043235" y="31701"/>
                  <a:pt x="1035149" y="32048"/>
                  <a:pt x="1029295" y="32445"/>
                </a:cubicBezTo>
                <a:cubicBezTo>
                  <a:pt x="1028600" y="32445"/>
                  <a:pt x="1027707" y="32495"/>
                  <a:pt x="1026616" y="32594"/>
                </a:cubicBezTo>
                <a:cubicBezTo>
                  <a:pt x="1026318" y="32594"/>
                  <a:pt x="1026021" y="32594"/>
                  <a:pt x="1025723" y="32594"/>
                </a:cubicBezTo>
                <a:cubicBezTo>
                  <a:pt x="1023540" y="32594"/>
                  <a:pt x="1021556" y="31850"/>
                  <a:pt x="1019770" y="30361"/>
                </a:cubicBezTo>
                <a:cubicBezTo>
                  <a:pt x="1017686" y="28675"/>
                  <a:pt x="1016644" y="26442"/>
                  <a:pt x="1016644" y="23664"/>
                </a:cubicBezTo>
                <a:cubicBezTo>
                  <a:pt x="1016644" y="21283"/>
                  <a:pt x="1017537" y="19199"/>
                  <a:pt x="1019323" y="17413"/>
                </a:cubicBezTo>
                <a:cubicBezTo>
                  <a:pt x="1021109" y="15727"/>
                  <a:pt x="1023243" y="14883"/>
                  <a:pt x="1025723" y="14883"/>
                </a:cubicBezTo>
                <a:cubicBezTo>
                  <a:pt x="1025822" y="14883"/>
                  <a:pt x="1025921" y="14883"/>
                  <a:pt x="1026021" y="14883"/>
                </a:cubicBezTo>
                <a:cubicBezTo>
                  <a:pt x="1026914" y="14883"/>
                  <a:pt x="1027807" y="14883"/>
                  <a:pt x="1028700" y="14883"/>
                </a:cubicBezTo>
                <a:cubicBezTo>
                  <a:pt x="1040507" y="14883"/>
                  <a:pt x="1051073" y="14486"/>
                  <a:pt x="1060400" y="13693"/>
                </a:cubicBezTo>
                <a:cubicBezTo>
                  <a:pt x="1061293" y="13593"/>
                  <a:pt x="1062236" y="13494"/>
                  <a:pt x="1063228" y="13395"/>
                </a:cubicBezTo>
                <a:cubicBezTo>
                  <a:pt x="1064518" y="13097"/>
                  <a:pt x="1065807" y="12948"/>
                  <a:pt x="1067097" y="12948"/>
                </a:cubicBezTo>
                <a:close/>
                <a:moveTo>
                  <a:pt x="722858" y="8632"/>
                </a:moveTo>
                <a:cubicBezTo>
                  <a:pt x="722957" y="8632"/>
                  <a:pt x="723007" y="8632"/>
                  <a:pt x="723007" y="8632"/>
                </a:cubicBezTo>
                <a:cubicBezTo>
                  <a:pt x="726182" y="8632"/>
                  <a:pt x="728811" y="9873"/>
                  <a:pt x="730894" y="12353"/>
                </a:cubicBezTo>
                <a:cubicBezTo>
                  <a:pt x="732780" y="14536"/>
                  <a:pt x="733722" y="17016"/>
                  <a:pt x="733722" y="19795"/>
                </a:cubicBezTo>
                <a:cubicBezTo>
                  <a:pt x="733722" y="20092"/>
                  <a:pt x="733722" y="20439"/>
                  <a:pt x="733722" y="20836"/>
                </a:cubicBezTo>
                <a:cubicBezTo>
                  <a:pt x="733425" y="23714"/>
                  <a:pt x="733276" y="26393"/>
                  <a:pt x="733276" y="28873"/>
                </a:cubicBezTo>
                <a:cubicBezTo>
                  <a:pt x="731986" y="54769"/>
                  <a:pt x="731341" y="77689"/>
                  <a:pt x="731341" y="97632"/>
                </a:cubicBezTo>
                <a:cubicBezTo>
                  <a:pt x="731341" y="111026"/>
                  <a:pt x="738286" y="117723"/>
                  <a:pt x="752177" y="117723"/>
                </a:cubicBezTo>
                <a:cubicBezTo>
                  <a:pt x="769937" y="117723"/>
                  <a:pt x="784969" y="110381"/>
                  <a:pt x="797272" y="95697"/>
                </a:cubicBezTo>
                <a:cubicBezTo>
                  <a:pt x="799058" y="93613"/>
                  <a:pt x="801290" y="92522"/>
                  <a:pt x="803969" y="92423"/>
                </a:cubicBezTo>
                <a:cubicBezTo>
                  <a:pt x="804068" y="92423"/>
                  <a:pt x="804168" y="92423"/>
                  <a:pt x="804267" y="92423"/>
                </a:cubicBezTo>
                <a:cubicBezTo>
                  <a:pt x="806846" y="92423"/>
                  <a:pt x="808980" y="93415"/>
                  <a:pt x="810666" y="95399"/>
                </a:cubicBezTo>
                <a:cubicBezTo>
                  <a:pt x="812750" y="98078"/>
                  <a:pt x="813792" y="101055"/>
                  <a:pt x="813792" y="104329"/>
                </a:cubicBezTo>
                <a:cubicBezTo>
                  <a:pt x="813792" y="107405"/>
                  <a:pt x="812750" y="110084"/>
                  <a:pt x="810666" y="112366"/>
                </a:cubicBezTo>
                <a:cubicBezTo>
                  <a:pt x="804019" y="119807"/>
                  <a:pt x="795784" y="125983"/>
                  <a:pt x="785961" y="130895"/>
                </a:cubicBezTo>
                <a:cubicBezTo>
                  <a:pt x="776138" y="135806"/>
                  <a:pt x="764827" y="138262"/>
                  <a:pt x="752028" y="138262"/>
                </a:cubicBezTo>
                <a:cubicBezTo>
                  <a:pt x="739130" y="138262"/>
                  <a:pt x="729109" y="135285"/>
                  <a:pt x="721965" y="129332"/>
                </a:cubicBezTo>
                <a:cubicBezTo>
                  <a:pt x="714821" y="123379"/>
                  <a:pt x="711249" y="114201"/>
                  <a:pt x="711249" y="101799"/>
                </a:cubicBezTo>
                <a:cubicBezTo>
                  <a:pt x="711249" y="94357"/>
                  <a:pt x="711497" y="81285"/>
                  <a:pt x="711993" y="62583"/>
                </a:cubicBezTo>
                <a:cubicBezTo>
                  <a:pt x="712489" y="43880"/>
                  <a:pt x="712737" y="32643"/>
                  <a:pt x="712737" y="28873"/>
                </a:cubicBezTo>
                <a:cubicBezTo>
                  <a:pt x="712737" y="25996"/>
                  <a:pt x="712638" y="23218"/>
                  <a:pt x="712440" y="20539"/>
                </a:cubicBezTo>
                <a:cubicBezTo>
                  <a:pt x="712440" y="20241"/>
                  <a:pt x="712440" y="19943"/>
                  <a:pt x="712440" y="19646"/>
                </a:cubicBezTo>
                <a:cubicBezTo>
                  <a:pt x="712440" y="16768"/>
                  <a:pt x="713382" y="14288"/>
                  <a:pt x="715268" y="12204"/>
                </a:cubicBezTo>
                <a:cubicBezTo>
                  <a:pt x="717252" y="9823"/>
                  <a:pt x="719782" y="8632"/>
                  <a:pt x="722858" y="8632"/>
                </a:cubicBezTo>
                <a:close/>
                <a:moveTo>
                  <a:pt x="901005" y="6549"/>
                </a:moveTo>
                <a:lnTo>
                  <a:pt x="921395" y="6549"/>
                </a:lnTo>
                <a:cubicBezTo>
                  <a:pt x="925066" y="6549"/>
                  <a:pt x="928216" y="7789"/>
                  <a:pt x="930845" y="10270"/>
                </a:cubicBezTo>
                <a:cubicBezTo>
                  <a:pt x="933474" y="12750"/>
                  <a:pt x="934987" y="15826"/>
                  <a:pt x="935384" y="19497"/>
                </a:cubicBezTo>
                <a:cubicBezTo>
                  <a:pt x="936972" y="37654"/>
                  <a:pt x="940370" y="53256"/>
                  <a:pt x="945579" y="66303"/>
                </a:cubicBezTo>
                <a:cubicBezTo>
                  <a:pt x="950788" y="79351"/>
                  <a:pt x="958602" y="89595"/>
                  <a:pt x="969019" y="97036"/>
                </a:cubicBezTo>
                <a:cubicBezTo>
                  <a:pt x="970905" y="98425"/>
                  <a:pt x="971947" y="100311"/>
                  <a:pt x="972145" y="102692"/>
                </a:cubicBezTo>
                <a:cubicBezTo>
                  <a:pt x="972244" y="102989"/>
                  <a:pt x="972294" y="103238"/>
                  <a:pt x="972294" y="103436"/>
                </a:cubicBezTo>
                <a:cubicBezTo>
                  <a:pt x="972294" y="105520"/>
                  <a:pt x="971550" y="107256"/>
                  <a:pt x="970061" y="108645"/>
                </a:cubicBezTo>
                <a:cubicBezTo>
                  <a:pt x="967879" y="110729"/>
                  <a:pt x="965448" y="111969"/>
                  <a:pt x="962769" y="112366"/>
                </a:cubicBezTo>
                <a:cubicBezTo>
                  <a:pt x="962273" y="112465"/>
                  <a:pt x="961777" y="112514"/>
                  <a:pt x="961280" y="112514"/>
                </a:cubicBezTo>
                <a:cubicBezTo>
                  <a:pt x="959098" y="112514"/>
                  <a:pt x="957064" y="111820"/>
                  <a:pt x="955178" y="110431"/>
                </a:cubicBezTo>
                <a:cubicBezTo>
                  <a:pt x="942677" y="100509"/>
                  <a:pt x="933350" y="86222"/>
                  <a:pt x="927199" y="67568"/>
                </a:cubicBezTo>
                <a:cubicBezTo>
                  <a:pt x="927100" y="67271"/>
                  <a:pt x="926951" y="67122"/>
                  <a:pt x="926752" y="67122"/>
                </a:cubicBezTo>
                <a:cubicBezTo>
                  <a:pt x="926554" y="67122"/>
                  <a:pt x="926405" y="67221"/>
                  <a:pt x="926306" y="67420"/>
                </a:cubicBezTo>
                <a:cubicBezTo>
                  <a:pt x="919857" y="85378"/>
                  <a:pt x="910629" y="99616"/>
                  <a:pt x="898624" y="110133"/>
                </a:cubicBezTo>
                <a:cubicBezTo>
                  <a:pt x="896838" y="111721"/>
                  <a:pt x="894804" y="112514"/>
                  <a:pt x="892522" y="112514"/>
                </a:cubicBezTo>
                <a:cubicBezTo>
                  <a:pt x="892125" y="112514"/>
                  <a:pt x="891778" y="112465"/>
                  <a:pt x="891480" y="112366"/>
                </a:cubicBezTo>
                <a:cubicBezTo>
                  <a:pt x="888702" y="112167"/>
                  <a:pt x="886321" y="111076"/>
                  <a:pt x="884336" y="109091"/>
                </a:cubicBezTo>
                <a:cubicBezTo>
                  <a:pt x="882749" y="107504"/>
                  <a:pt x="881955" y="105619"/>
                  <a:pt x="881955" y="103436"/>
                </a:cubicBezTo>
                <a:cubicBezTo>
                  <a:pt x="881955" y="100757"/>
                  <a:pt x="882947" y="98574"/>
                  <a:pt x="884932" y="96888"/>
                </a:cubicBezTo>
                <a:cubicBezTo>
                  <a:pt x="899418" y="85180"/>
                  <a:pt x="909042" y="67320"/>
                  <a:pt x="913804" y="43309"/>
                </a:cubicBezTo>
                <a:cubicBezTo>
                  <a:pt x="914102" y="41821"/>
                  <a:pt x="914846" y="40655"/>
                  <a:pt x="916037" y="39812"/>
                </a:cubicBezTo>
                <a:cubicBezTo>
                  <a:pt x="917227" y="38969"/>
                  <a:pt x="918567" y="38646"/>
                  <a:pt x="920055" y="38845"/>
                </a:cubicBezTo>
                <a:cubicBezTo>
                  <a:pt x="920253" y="38845"/>
                  <a:pt x="920402" y="38795"/>
                  <a:pt x="920502" y="38696"/>
                </a:cubicBezTo>
                <a:cubicBezTo>
                  <a:pt x="920601" y="38597"/>
                  <a:pt x="920650" y="38497"/>
                  <a:pt x="920650" y="38398"/>
                </a:cubicBezTo>
                <a:cubicBezTo>
                  <a:pt x="919956" y="32941"/>
                  <a:pt x="919460" y="28476"/>
                  <a:pt x="919162" y="25004"/>
                </a:cubicBezTo>
                <a:cubicBezTo>
                  <a:pt x="919063" y="24011"/>
                  <a:pt x="918517" y="23515"/>
                  <a:pt x="917525" y="23515"/>
                </a:cubicBezTo>
                <a:lnTo>
                  <a:pt x="901005" y="23515"/>
                </a:lnTo>
                <a:cubicBezTo>
                  <a:pt x="898624" y="23515"/>
                  <a:pt x="896615" y="22697"/>
                  <a:pt x="894977" y="21060"/>
                </a:cubicBezTo>
                <a:cubicBezTo>
                  <a:pt x="893340" y="19423"/>
                  <a:pt x="892522" y="17413"/>
                  <a:pt x="892522" y="15032"/>
                </a:cubicBezTo>
                <a:cubicBezTo>
                  <a:pt x="892522" y="12651"/>
                  <a:pt x="893340" y="10642"/>
                  <a:pt x="894977" y="9005"/>
                </a:cubicBezTo>
                <a:cubicBezTo>
                  <a:pt x="896615" y="7367"/>
                  <a:pt x="898624" y="6549"/>
                  <a:pt x="901005" y="6549"/>
                </a:cubicBezTo>
                <a:close/>
                <a:moveTo>
                  <a:pt x="851594" y="6549"/>
                </a:moveTo>
                <a:cubicBezTo>
                  <a:pt x="851693" y="6549"/>
                  <a:pt x="851793" y="6549"/>
                  <a:pt x="851892" y="6549"/>
                </a:cubicBezTo>
                <a:cubicBezTo>
                  <a:pt x="854273" y="6549"/>
                  <a:pt x="856456" y="7293"/>
                  <a:pt x="858440" y="8781"/>
                </a:cubicBezTo>
                <a:cubicBezTo>
                  <a:pt x="863103" y="12452"/>
                  <a:pt x="867221" y="16074"/>
                  <a:pt x="870793" y="19646"/>
                </a:cubicBezTo>
                <a:cubicBezTo>
                  <a:pt x="872380" y="21233"/>
                  <a:pt x="873174" y="23168"/>
                  <a:pt x="873174" y="25450"/>
                </a:cubicBezTo>
                <a:cubicBezTo>
                  <a:pt x="873174" y="25648"/>
                  <a:pt x="873174" y="25897"/>
                  <a:pt x="873174" y="26194"/>
                </a:cubicBezTo>
                <a:cubicBezTo>
                  <a:pt x="872976" y="28774"/>
                  <a:pt x="871835" y="30907"/>
                  <a:pt x="869751" y="32594"/>
                </a:cubicBezTo>
                <a:cubicBezTo>
                  <a:pt x="868064" y="33983"/>
                  <a:pt x="866229" y="34677"/>
                  <a:pt x="864244" y="34677"/>
                </a:cubicBezTo>
                <a:cubicBezTo>
                  <a:pt x="863848" y="34677"/>
                  <a:pt x="863451" y="34677"/>
                  <a:pt x="863054" y="34677"/>
                </a:cubicBezTo>
                <a:cubicBezTo>
                  <a:pt x="860573" y="34380"/>
                  <a:pt x="858490" y="33288"/>
                  <a:pt x="856803" y="31403"/>
                </a:cubicBezTo>
                <a:cubicBezTo>
                  <a:pt x="853430" y="27633"/>
                  <a:pt x="849461" y="23813"/>
                  <a:pt x="844897" y="19943"/>
                </a:cubicBezTo>
                <a:cubicBezTo>
                  <a:pt x="843111" y="18554"/>
                  <a:pt x="842218" y="16719"/>
                  <a:pt x="842218" y="14437"/>
                </a:cubicBezTo>
                <a:cubicBezTo>
                  <a:pt x="842218" y="12254"/>
                  <a:pt x="843061" y="10468"/>
                  <a:pt x="844748" y="9079"/>
                </a:cubicBezTo>
                <a:cubicBezTo>
                  <a:pt x="846732" y="7491"/>
                  <a:pt x="849014" y="6648"/>
                  <a:pt x="851594" y="6549"/>
                </a:cubicBezTo>
                <a:close/>
                <a:moveTo>
                  <a:pt x="429666" y="5954"/>
                </a:moveTo>
                <a:cubicBezTo>
                  <a:pt x="432444" y="5954"/>
                  <a:pt x="434776" y="6946"/>
                  <a:pt x="436661" y="8930"/>
                </a:cubicBezTo>
                <a:cubicBezTo>
                  <a:pt x="438249" y="10815"/>
                  <a:pt x="439043" y="12948"/>
                  <a:pt x="439043" y="15330"/>
                </a:cubicBezTo>
                <a:cubicBezTo>
                  <a:pt x="439043" y="15627"/>
                  <a:pt x="439043" y="15925"/>
                  <a:pt x="439043" y="16223"/>
                </a:cubicBezTo>
                <a:cubicBezTo>
                  <a:pt x="438943" y="17314"/>
                  <a:pt x="438844" y="18257"/>
                  <a:pt x="438745" y="19050"/>
                </a:cubicBezTo>
                <a:cubicBezTo>
                  <a:pt x="438646" y="21630"/>
                  <a:pt x="438546" y="24706"/>
                  <a:pt x="438447" y="28278"/>
                </a:cubicBezTo>
                <a:cubicBezTo>
                  <a:pt x="438348" y="28675"/>
                  <a:pt x="438447" y="29022"/>
                  <a:pt x="438745" y="29320"/>
                </a:cubicBezTo>
                <a:cubicBezTo>
                  <a:pt x="439043" y="29617"/>
                  <a:pt x="439390" y="29716"/>
                  <a:pt x="439787" y="29617"/>
                </a:cubicBezTo>
                <a:cubicBezTo>
                  <a:pt x="445839" y="28724"/>
                  <a:pt x="451544" y="27682"/>
                  <a:pt x="456902" y="26492"/>
                </a:cubicBezTo>
                <a:cubicBezTo>
                  <a:pt x="457497" y="26393"/>
                  <a:pt x="458093" y="26343"/>
                  <a:pt x="458688" y="26343"/>
                </a:cubicBezTo>
                <a:cubicBezTo>
                  <a:pt x="460375" y="26343"/>
                  <a:pt x="461912" y="26839"/>
                  <a:pt x="463302" y="27831"/>
                </a:cubicBezTo>
                <a:cubicBezTo>
                  <a:pt x="465286" y="29320"/>
                  <a:pt x="466278" y="31354"/>
                  <a:pt x="466278" y="33933"/>
                </a:cubicBezTo>
                <a:cubicBezTo>
                  <a:pt x="466278" y="36612"/>
                  <a:pt x="465484" y="38944"/>
                  <a:pt x="463897" y="40928"/>
                </a:cubicBezTo>
                <a:cubicBezTo>
                  <a:pt x="462111" y="43111"/>
                  <a:pt x="459878" y="44450"/>
                  <a:pt x="457200" y="44947"/>
                </a:cubicBezTo>
                <a:cubicBezTo>
                  <a:pt x="452040" y="45839"/>
                  <a:pt x="446037" y="46732"/>
                  <a:pt x="439191" y="47625"/>
                </a:cubicBezTo>
                <a:cubicBezTo>
                  <a:pt x="438199" y="47725"/>
                  <a:pt x="437703" y="48270"/>
                  <a:pt x="437703" y="49263"/>
                </a:cubicBezTo>
                <a:cubicBezTo>
                  <a:pt x="437604" y="52041"/>
                  <a:pt x="437554" y="56059"/>
                  <a:pt x="437554" y="61318"/>
                </a:cubicBezTo>
                <a:lnTo>
                  <a:pt x="437554" y="65187"/>
                </a:lnTo>
                <a:cubicBezTo>
                  <a:pt x="437554" y="65584"/>
                  <a:pt x="437703" y="65906"/>
                  <a:pt x="438001" y="66155"/>
                </a:cubicBezTo>
                <a:cubicBezTo>
                  <a:pt x="438298" y="66403"/>
                  <a:pt x="438646" y="66477"/>
                  <a:pt x="439043" y="66378"/>
                </a:cubicBezTo>
                <a:cubicBezTo>
                  <a:pt x="448964" y="63997"/>
                  <a:pt x="458142" y="62806"/>
                  <a:pt x="466576" y="62806"/>
                </a:cubicBezTo>
                <a:cubicBezTo>
                  <a:pt x="478482" y="62806"/>
                  <a:pt x="488354" y="65782"/>
                  <a:pt x="496193" y="71736"/>
                </a:cubicBezTo>
                <a:cubicBezTo>
                  <a:pt x="504031" y="77689"/>
                  <a:pt x="507950" y="85725"/>
                  <a:pt x="507950" y="95846"/>
                </a:cubicBezTo>
                <a:cubicBezTo>
                  <a:pt x="507950" y="105172"/>
                  <a:pt x="505296" y="112986"/>
                  <a:pt x="499988" y="119286"/>
                </a:cubicBezTo>
                <a:cubicBezTo>
                  <a:pt x="494679" y="125587"/>
                  <a:pt x="486271" y="130175"/>
                  <a:pt x="474761" y="133053"/>
                </a:cubicBezTo>
                <a:cubicBezTo>
                  <a:pt x="471785" y="133648"/>
                  <a:pt x="468610" y="134144"/>
                  <a:pt x="465236" y="134541"/>
                </a:cubicBezTo>
                <a:cubicBezTo>
                  <a:pt x="464641" y="134640"/>
                  <a:pt x="464095" y="134690"/>
                  <a:pt x="463599" y="134690"/>
                </a:cubicBezTo>
                <a:cubicBezTo>
                  <a:pt x="461218" y="134690"/>
                  <a:pt x="458986" y="133995"/>
                  <a:pt x="456902" y="132606"/>
                </a:cubicBezTo>
                <a:cubicBezTo>
                  <a:pt x="454322" y="130920"/>
                  <a:pt x="452487" y="128638"/>
                  <a:pt x="451395" y="125760"/>
                </a:cubicBezTo>
                <a:cubicBezTo>
                  <a:pt x="451098" y="124867"/>
                  <a:pt x="450949" y="124024"/>
                  <a:pt x="450949" y="123230"/>
                </a:cubicBezTo>
                <a:cubicBezTo>
                  <a:pt x="450949" y="121841"/>
                  <a:pt x="451395" y="120502"/>
                  <a:pt x="452288" y="119212"/>
                </a:cubicBezTo>
                <a:cubicBezTo>
                  <a:pt x="453677" y="117128"/>
                  <a:pt x="455662" y="116037"/>
                  <a:pt x="458241" y="115938"/>
                </a:cubicBezTo>
                <a:cubicBezTo>
                  <a:pt x="461416" y="115739"/>
                  <a:pt x="464195" y="115441"/>
                  <a:pt x="466576" y="115045"/>
                </a:cubicBezTo>
                <a:cubicBezTo>
                  <a:pt x="473025" y="113854"/>
                  <a:pt x="478284" y="111622"/>
                  <a:pt x="482352" y="108347"/>
                </a:cubicBezTo>
                <a:cubicBezTo>
                  <a:pt x="486419" y="105073"/>
                  <a:pt x="488453" y="100856"/>
                  <a:pt x="488453" y="95697"/>
                </a:cubicBezTo>
                <a:cubicBezTo>
                  <a:pt x="488453" y="90637"/>
                  <a:pt x="486419" y="86668"/>
                  <a:pt x="482352" y="83791"/>
                </a:cubicBezTo>
                <a:cubicBezTo>
                  <a:pt x="478284" y="80913"/>
                  <a:pt x="472926" y="79475"/>
                  <a:pt x="466278" y="79475"/>
                </a:cubicBezTo>
                <a:cubicBezTo>
                  <a:pt x="457646" y="79475"/>
                  <a:pt x="448667" y="80715"/>
                  <a:pt x="439340" y="83195"/>
                </a:cubicBezTo>
                <a:cubicBezTo>
                  <a:pt x="438348" y="83493"/>
                  <a:pt x="437852" y="84138"/>
                  <a:pt x="437852" y="85130"/>
                </a:cubicBezTo>
                <a:cubicBezTo>
                  <a:pt x="437951" y="87809"/>
                  <a:pt x="438075" y="91306"/>
                  <a:pt x="438224" y="95622"/>
                </a:cubicBezTo>
                <a:cubicBezTo>
                  <a:pt x="438373" y="99939"/>
                  <a:pt x="438472" y="103461"/>
                  <a:pt x="438522" y="106189"/>
                </a:cubicBezTo>
                <a:cubicBezTo>
                  <a:pt x="438571" y="108918"/>
                  <a:pt x="438596" y="110977"/>
                  <a:pt x="438596" y="112366"/>
                </a:cubicBezTo>
                <a:cubicBezTo>
                  <a:pt x="438596" y="121196"/>
                  <a:pt x="437182" y="127348"/>
                  <a:pt x="434354" y="130820"/>
                </a:cubicBezTo>
                <a:cubicBezTo>
                  <a:pt x="431527" y="134293"/>
                  <a:pt x="427434" y="136029"/>
                  <a:pt x="422076" y="136029"/>
                </a:cubicBezTo>
                <a:cubicBezTo>
                  <a:pt x="417016" y="136029"/>
                  <a:pt x="411757" y="134789"/>
                  <a:pt x="406300" y="132309"/>
                </a:cubicBezTo>
                <a:cubicBezTo>
                  <a:pt x="400843" y="129828"/>
                  <a:pt x="396155" y="126331"/>
                  <a:pt x="392236" y="121816"/>
                </a:cubicBezTo>
                <a:cubicBezTo>
                  <a:pt x="388317" y="117302"/>
                  <a:pt x="386357" y="112514"/>
                  <a:pt x="386357" y="107454"/>
                </a:cubicBezTo>
                <a:cubicBezTo>
                  <a:pt x="386357" y="101204"/>
                  <a:pt x="389433" y="94978"/>
                  <a:pt x="395585" y="88776"/>
                </a:cubicBezTo>
                <a:cubicBezTo>
                  <a:pt x="401736" y="82575"/>
                  <a:pt x="409475" y="77341"/>
                  <a:pt x="418802" y="73075"/>
                </a:cubicBezTo>
                <a:cubicBezTo>
                  <a:pt x="419695" y="72678"/>
                  <a:pt x="420141" y="71984"/>
                  <a:pt x="420141" y="70991"/>
                </a:cubicBezTo>
                <a:cubicBezTo>
                  <a:pt x="420042" y="69007"/>
                  <a:pt x="419993" y="65981"/>
                  <a:pt x="419993" y="61913"/>
                </a:cubicBezTo>
                <a:lnTo>
                  <a:pt x="419993" y="50751"/>
                </a:lnTo>
                <a:cubicBezTo>
                  <a:pt x="419993" y="50354"/>
                  <a:pt x="419844" y="50031"/>
                  <a:pt x="419546" y="49783"/>
                </a:cubicBezTo>
                <a:cubicBezTo>
                  <a:pt x="419248" y="49535"/>
                  <a:pt x="418901" y="49411"/>
                  <a:pt x="418504" y="49411"/>
                </a:cubicBezTo>
                <a:cubicBezTo>
                  <a:pt x="415627" y="49511"/>
                  <a:pt x="413444" y="49560"/>
                  <a:pt x="411956" y="49560"/>
                </a:cubicBezTo>
                <a:cubicBezTo>
                  <a:pt x="407491" y="49560"/>
                  <a:pt x="403522" y="49511"/>
                  <a:pt x="400050" y="49411"/>
                </a:cubicBezTo>
                <a:cubicBezTo>
                  <a:pt x="397470" y="49312"/>
                  <a:pt x="395287" y="48320"/>
                  <a:pt x="393501" y="46435"/>
                </a:cubicBezTo>
                <a:cubicBezTo>
                  <a:pt x="391715" y="44550"/>
                  <a:pt x="390822" y="42268"/>
                  <a:pt x="390822" y="39589"/>
                </a:cubicBezTo>
                <a:cubicBezTo>
                  <a:pt x="390822" y="37207"/>
                  <a:pt x="391666" y="35223"/>
                  <a:pt x="393352" y="33636"/>
                </a:cubicBezTo>
                <a:cubicBezTo>
                  <a:pt x="395039" y="32147"/>
                  <a:pt x="396974" y="31403"/>
                  <a:pt x="399157" y="31403"/>
                </a:cubicBezTo>
                <a:cubicBezTo>
                  <a:pt x="399355" y="31403"/>
                  <a:pt x="399553" y="31403"/>
                  <a:pt x="399752" y="31403"/>
                </a:cubicBezTo>
                <a:cubicBezTo>
                  <a:pt x="403324" y="31701"/>
                  <a:pt x="407243" y="31850"/>
                  <a:pt x="411509" y="31850"/>
                </a:cubicBezTo>
                <a:cubicBezTo>
                  <a:pt x="413196" y="31850"/>
                  <a:pt x="415577" y="31750"/>
                  <a:pt x="418653" y="31552"/>
                </a:cubicBezTo>
                <a:cubicBezTo>
                  <a:pt x="419645" y="31552"/>
                  <a:pt x="420191" y="31056"/>
                  <a:pt x="420290" y="30064"/>
                </a:cubicBezTo>
                <a:cubicBezTo>
                  <a:pt x="420290" y="26889"/>
                  <a:pt x="420290" y="23267"/>
                  <a:pt x="420290" y="19199"/>
                </a:cubicBezTo>
                <a:lnTo>
                  <a:pt x="420290" y="15627"/>
                </a:lnTo>
                <a:cubicBezTo>
                  <a:pt x="420290" y="13048"/>
                  <a:pt x="421134" y="10815"/>
                  <a:pt x="422820" y="8930"/>
                </a:cubicBezTo>
                <a:cubicBezTo>
                  <a:pt x="424606" y="6946"/>
                  <a:pt x="426888" y="5954"/>
                  <a:pt x="429666" y="5954"/>
                </a:cubicBezTo>
                <a:close/>
                <a:moveTo>
                  <a:pt x="1326207" y="2679"/>
                </a:moveTo>
                <a:cubicBezTo>
                  <a:pt x="1327497" y="2679"/>
                  <a:pt x="1328787" y="2927"/>
                  <a:pt x="1330077" y="3423"/>
                </a:cubicBezTo>
                <a:cubicBezTo>
                  <a:pt x="1332061" y="4217"/>
                  <a:pt x="1333351" y="5656"/>
                  <a:pt x="1333946" y="7739"/>
                </a:cubicBezTo>
                <a:cubicBezTo>
                  <a:pt x="1334145" y="8335"/>
                  <a:pt x="1334244" y="8930"/>
                  <a:pt x="1334244" y="9525"/>
                </a:cubicBezTo>
                <a:cubicBezTo>
                  <a:pt x="1334244" y="10815"/>
                  <a:pt x="1333797" y="12056"/>
                  <a:pt x="1332904" y="13246"/>
                </a:cubicBezTo>
                <a:cubicBezTo>
                  <a:pt x="1325066" y="22870"/>
                  <a:pt x="1316781" y="31354"/>
                  <a:pt x="1308050" y="38696"/>
                </a:cubicBezTo>
                <a:cubicBezTo>
                  <a:pt x="1306661" y="39787"/>
                  <a:pt x="1305173" y="40333"/>
                  <a:pt x="1303585" y="40333"/>
                </a:cubicBezTo>
                <a:cubicBezTo>
                  <a:pt x="1303188" y="40333"/>
                  <a:pt x="1302742" y="40283"/>
                  <a:pt x="1302246" y="40184"/>
                </a:cubicBezTo>
                <a:cubicBezTo>
                  <a:pt x="1300162" y="39787"/>
                  <a:pt x="1298475" y="38696"/>
                  <a:pt x="1297186" y="36910"/>
                </a:cubicBezTo>
                <a:cubicBezTo>
                  <a:pt x="1296094" y="35422"/>
                  <a:pt x="1295548" y="33834"/>
                  <a:pt x="1295548" y="32147"/>
                </a:cubicBezTo>
                <a:cubicBezTo>
                  <a:pt x="1295548" y="31750"/>
                  <a:pt x="1295598" y="31354"/>
                  <a:pt x="1295697" y="30957"/>
                </a:cubicBezTo>
                <a:cubicBezTo>
                  <a:pt x="1295995" y="28675"/>
                  <a:pt x="1296987" y="26839"/>
                  <a:pt x="1298674" y="25450"/>
                </a:cubicBezTo>
                <a:cubicBezTo>
                  <a:pt x="1305619" y="19795"/>
                  <a:pt x="1311721" y="13693"/>
                  <a:pt x="1316980" y="7144"/>
                </a:cubicBezTo>
                <a:cubicBezTo>
                  <a:pt x="1318567" y="5160"/>
                  <a:pt x="1320552" y="3820"/>
                  <a:pt x="1322933" y="3126"/>
                </a:cubicBezTo>
                <a:cubicBezTo>
                  <a:pt x="1324024" y="2828"/>
                  <a:pt x="1325116" y="2679"/>
                  <a:pt x="1326207" y="2679"/>
                </a:cubicBezTo>
                <a:close/>
                <a:moveTo>
                  <a:pt x="1376809" y="2531"/>
                </a:moveTo>
                <a:cubicBezTo>
                  <a:pt x="1378297" y="2531"/>
                  <a:pt x="1379736" y="2878"/>
                  <a:pt x="1381125" y="3572"/>
                </a:cubicBezTo>
                <a:cubicBezTo>
                  <a:pt x="1383208" y="4565"/>
                  <a:pt x="1384449" y="6202"/>
                  <a:pt x="1384845" y="8484"/>
                </a:cubicBezTo>
                <a:cubicBezTo>
                  <a:pt x="1384945" y="8980"/>
                  <a:pt x="1384994" y="9476"/>
                  <a:pt x="1384994" y="9972"/>
                </a:cubicBezTo>
                <a:cubicBezTo>
                  <a:pt x="1384994" y="11559"/>
                  <a:pt x="1384399" y="12998"/>
                  <a:pt x="1383208" y="14288"/>
                </a:cubicBezTo>
                <a:cubicBezTo>
                  <a:pt x="1378545" y="19646"/>
                  <a:pt x="1374031" y="24557"/>
                  <a:pt x="1369665" y="29022"/>
                </a:cubicBezTo>
                <a:cubicBezTo>
                  <a:pt x="1368970" y="29716"/>
                  <a:pt x="1368970" y="30411"/>
                  <a:pt x="1369665" y="31106"/>
                </a:cubicBezTo>
                <a:cubicBezTo>
                  <a:pt x="1372344" y="33189"/>
                  <a:pt x="1374527" y="35074"/>
                  <a:pt x="1376213" y="36761"/>
                </a:cubicBezTo>
                <a:cubicBezTo>
                  <a:pt x="1376908" y="37456"/>
                  <a:pt x="1377602" y="37456"/>
                  <a:pt x="1378297" y="36761"/>
                </a:cubicBezTo>
                <a:cubicBezTo>
                  <a:pt x="1384647" y="30510"/>
                  <a:pt x="1390550" y="24210"/>
                  <a:pt x="1396007" y="17860"/>
                </a:cubicBezTo>
                <a:cubicBezTo>
                  <a:pt x="1397694" y="15875"/>
                  <a:pt x="1399827" y="14586"/>
                  <a:pt x="1402407" y="13990"/>
                </a:cubicBezTo>
                <a:cubicBezTo>
                  <a:pt x="1403201" y="13891"/>
                  <a:pt x="1403945" y="13841"/>
                  <a:pt x="1404639" y="13841"/>
                </a:cubicBezTo>
                <a:cubicBezTo>
                  <a:pt x="1406425" y="13841"/>
                  <a:pt x="1408162" y="14288"/>
                  <a:pt x="1409848" y="15181"/>
                </a:cubicBezTo>
                <a:cubicBezTo>
                  <a:pt x="1411833" y="16272"/>
                  <a:pt x="1413024" y="17959"/>
                  <a:pt x="1413420" y="20241"/>
                </a:cubicBezTo>
                <a:cubicBezTo>
                  <a:pt x="1413420" y="20638"/>
                  <a:pt x="1413420" y="21035"/>
                  <a:pt x="1413420" y="21432"/>
                </a:cubicBezTo>
                <a:cubicBezTo>
                  <a:pt x="1413420" y="23218"/>
                  <a:pt x="1412775" y="24805"/>
                  <a:pt x="1411486" y="26194"/>
                </a:cubicBezTo>
                <a:cubicBezTo>
                  <a:pt x="1401564" y="36215"/>
                  <a:pt x="1391592" y="45492"/>
                  <a:pt x="1381571" y="54025"/>
                </a:cubicBezTo>
                <a:cubicBezTo>
                  <a:pt x="1381373" y="54124"/>
                  <a:pt x="1381323" y="54298"/>
                  <a:pt x="1381422" y="54546"/>
                </a:cubicBezTo>
                <a:cubicBezTo>
                  <a:pt x="1381522" y="54794"/>
                  <a:pt x="1381720" y="54918"/>
                  <a:pt x="1382018" y="54918"/>
                </a:cubicBezTo>
                <a:lnTo>
                  <a:pt x="1406425" y="54472"/>
                </a:lnTo>
                <a:cubicBezTo>
                  <a:pt x="1406723" y="54472"/>
                  <a:pt x="1406946" y="54347"/>
                  <a:pt x="1407095" y="54099"/>
                </a:cubicBezTo>
                <a:cubicBezTo>
                  <a:pt x="1407244" y="53851"/>
                  <a:pt x="1407219" y="53628"/>
                  <a:pt x="1407021" y="53430"/>
                </a:cubicBezTo>
                <a:cubicBezTo>
                  <a:pt x="1406425" y="52636"/>
                  <a:pt x="1405830" y="51793"/>
                  <a:pt x="1405235" y="50900"/>
                </a:cubicBezTo>
                <a:cubicBezTo>
                  <a:pt x="1404243" y="49709"/>
                  <a:pt x="1403746" y="48370"/>
                  <a:pt x="1403746" y="46881"/>
                </a:cubicBezTo>
                <a:cubicBezTo>
                  <a:pt x="1403746" y="46385"/>
                  <a:pt x="1403796" y="45889"/>
                  <a:pt x="1403895" y="45393"/>
                </a:cubicBezTo>
                <a:cubicBezTo>
                  <a:pt x="1404292" y="43409"/>
                  <a:pt x="1405384" y="41920"/>
                  <a:pt x="1407169" y="40928"/>
                </a:cubicBezTo>
                <a:cubicBezTo>
                  <a:pt x="1408658" y="40035"/>
                  <a:pt x="1410245" y="39589"/>
                  <a:pt x="1411932" y="39589"/>
                </a:cubicBezTo>
                <a:cubicBezTo>
                  <a:pt x="1412428" y="39589"/>
                  <a:pt x="1413024" y="39638"/>
                  <a:pt x="1413718" y="39738"/>
                </a:cubicBezTo>
                <a:cubicBezTo>
                  <a:pt x="1416000" y="40134"/>
                  <a:pt x="1417885" y="41226"/>
                  <a:pt x="1419373" y="43012"/>
                </a:cubicBezTo>
                <a:cubicBezTo>
                  <a:pt x="1424930" y="49957"/>
                  <a:pt x="1429543" y="56506"/>
                  <a:pt x="1433214" y="62657"/>
                </a:cubicBezTo>
                <a:cubicBezTo>
                  <a:pt x="1434008" y="63947"/>
                  <a:pt x="1434405" y="65336"/>
                  <a:pt x="1434405" y="66824"/>
                </a:cubicBezTo>
                <a:cubicBezTo>
                  <a:pt x="1434405" y="67618"/>
                  <a:pt x="1434256" y="68461"/>
                  <a:pt x="1433959" y="69354"/>
                </a:cubicBezTo>
                <a:cubicBezTo>
                  <a:pt x="1433264" y="71636"/>
                  <a:pt x="1431825" y="73373"/>
                  <a:pt x="1429643" y="74563"/>
                </a:cubicBezTo>
                <a:cubicBezTo>
                  <a:pt x="1428452" y="75258"/>
                  <a:pt x="1427162" y="75605"/>
                  <a:pt x="1425773" y="75605"/>
                </a:cubicBezTo>
                <a:cubicBezTo>
                  <a:pt x="1424979" y="75605"/>
                  <a:pt x="1424136" y="75456"/>
                  <a:pt x="1423243" y="75159"/>
                </a:cubicBezTo>
                <a:cubicBezTo>
                  <a:pt x="1421060" y="74464"/>
                  <a:pt x="1419423" y="73075"/>
                  <a:pt x="1418332" y="70991"/>
                </a:cubicBezTo>
                <a:cubicBezTo>
                  <a:pt x="1418034" y="70595"/>
                  <a:pt x="1417786" y="70198"/>
                  <a:pt x="1417587" y="69801"/>
                </a:cubicBezTo>
                <a:cubicBezTo>
                  <a:pt x="1417191" y="69106"/>
                  <a:pt x="1416645" y="68809"/>
                  <a:pt x="1415950" y="68908"/>
                </a:cubicBezTo>
                <a:cubicBezTo>
                  <a:pt x="1409997" y="69106"/>
                  <a:pt x="1400770" y="69404"/>
                  <a:pt x="1388268" y="69801"/>
                </a:cubicBezTo>
                <a:cubicBezTo>
                  <a:pt x="1387276" y="69900"/>
                  <a:pt x="1386482" y="70347"/>
                  <a:pt x="1385887" y="71140"/>
                </a:cubicBezTo>
                <a:cubicBezTo>
                  <a:pt x="1384498" y="73522"/>
                  <a:pt x="1383059" y="75704"/>
                  <a:pt x="1381571" y="77689"/>
                </a:cubicBezTo>
                <a:cubicBezTo>
                  <a:pt x="1381472" y="77986"/>
                  <a:pt x="1381472" y="78259"/>
                  <a:pt x="1381571" y="78507"/>
                </a:cubicBezTo>
                <a:cubicBezTo>
                  <a:pt x="1381670" y="78755"/>
                  <a:pt x="1381918" y="78879"/>
                  <a:pt x="1382315" y="78879"/>
                </a:cubicBezTo>
                <a:lnTo>
                  <a:pt x="1408062" y="78879"/>
                </a:lnTo>
                <a:cubicBezTo>
                  <a:pt x="1408261" y="78879"/>
                  <a:pt x="1408459" y="78879"/>
                  <a:pt x="1408658" y="78879"/>
                </a:cubicBezTo>
                <a:cubicBezTo>
                  <a:pt x="1409253" y="78681"/>
                  <a:pt x="1409848" y="78582"/>
                  <a:pt x="1410444" y="78582"/>
                </a:cubicBezTo>
                <a:cubicBezTo>
                  <a:pt x="1411535" y="78582"/>
                  <a:pt x="1412627" y="78830"/>
                  <a:pt x="1413718" y="79326"/>
                </a:cubicBezTo>
                <a:lnTo>
                  <a:pt x="1416843" y="80814"/>
                </a:lnTo>
                <a:cubicBezTo>
                  <a:pt x="1418431" y="81509"/>
                  <a:pt x="1419572" y="82650"/>
                  <a:pt x="1420266" y="84237"/>
                </a:cubicBezTo>
                <a:cubicBezTo>
                  <a:pt x="1420564" y="85031"/>
                  <a:pt x="1420713" y="85775"/>
                  <a:pt x="1420713" y="86470"/>
                </a:cubicBezTo>
                <a:cubicBezTo>
                  <a:pt x="1420713" y="87263"/>
                  <a:pt x="1420514" y="88107"/>
                  <a:pt x="1420118" y="89000"/>
                </a:cubicBezTo>
                <a:cubicBezTo>
                  <a:pt x="1415454" y="98922"/>
                  <a:pt x="1408906" y="107653"/>
                  <a:pt x="1400472" y="115193"/>
                </a:cubicBezTo>
                <a:cubicBezTo>
                  <a:pt x="1400175" y="115491"/>
                  <a:pt x="1400051" y="115814"/>
                  <a:pt x="1400100" y="116161"/>
                </a:cubicBezTo>
                <a:cubicBezTo>
                  <a:pt x="1400150" y="116508"/>
                  <a:pt x="1400373" y="116731"/>
                  <a:pt x="1400770" y="116831"/>
                </a:cubicBezTo>
                <a:cubicBezTo>
                  <a:pt x="1409005" y="120601"/>
                  <a:pt x="1418084" y="123528"/>
                  <a:pt x="1428005" y="125611"/>
                </a:cubicBezTo>
                <a:cubicBezTo>
                  <a:pt x="1429990" y="126107"/>
                  <a:pt x="1431329" y="127298"/>
                  <a:pt x="1432024" y="129183"/>
                </a:cubicBezTo>
                <a:cubicBezTo>
                  <a:pt x="1432321" y="129977"/>
                  <a:pt x="1432470" y="130721"/>
                  <a:pt x="1432470" y="131416"/>
                </a:cubicBezTo>
                <a:cubicBezTo>
                  <a:pt x="1432470" y="132606"/>
                  <a:pt x="1432074" y="133698"/>
                  <a:pt x="1431280" y="134690"/>
                </a:cubicBezTo>
                <a:cubicBezTo>
                  <a:pt x="1429692" y="137170"/>
                  <a:pt x="1427609" y="138956"/>
                  <a:pt x="1425029" y="140048"/>
                </a:cubicBezTo>
                <a:cubicBezTo>
                  <a:pt x="1423441" y="140742"/>
                  <a:pt x="1421804" y="141089"/>
                  <a:pt x="1420118" y="141089"/>
                </a:cubicBezTo>
                <a:cubicBezTo>
                  <a:pt x="1419225" y="141089"/>
                  <a:pt x="1418282" y="140990"/>
                  <a:pt x="1417290" y="140792"/>
                </a:cubicBezTo>
                <a:cubicBezTo>
                  <a:pt x="1405483" y="137716"/>
                  <a:pt x="1394966" y="133350"/>
                  <a:pt x="1385738" y="127695"/>
                </a:cubicBezTo>
                <a:cubicBezTo>
                  <a:pt x="1384845" y="127199"/>
                  <a:pt x="1384002" y="127199"/>
                  <a:pt x="1383208" y="127695"/>
                </a:cubicBezTo>
                <a:cubicBezTo>
                  <a:pt x="1373485" y="133152"/>
                  <a:pt x="1362372" y="137617"/>
                  <a:pt x="1349871" y="141089"/>
                </a:cubicBezTo>
                <a:cubicBezTo>
                  <a:pt x="1348978" y="141288"/>
                  <a:pt x="1348134" y="141387"/>
                  <a:pt x="1347341" y="141387"/>
                </a:cubicBezTo>
                <a:cubicBezTo>
                  <a:pt x="1345852" y="141387"/>
                  <a:pt x="1344364" y="141040"/>
                  <a:pt x="1342876" y="140345"/>
                </a:cubicBezTo>
                <a:cubicBezTo>
                  <a:pt x="1340594" y="139155"/>
                  <a:pt x="1338808" y="137418"/>
                  <a:pt x="1337518" y="135136"/>
                </a:cubicBezTo>
                <a:cubicBezTo>
                  <a:pt x="1337022" y="134243"/>
                  <a:pt x="1336749" y="133301"/>
                  <a:pt x="1336699" y="132309"/>
                </a:cubicBezTo>
                <a:cubicBezTo>
                  <a:pt x="1336650" y="131316"/>
                  <a:pt x="1336799" y="130399"/>
                  <a:pt x="1337146" y="129555"/>
                </a:cubicBezTo>
                <a:cubicBezTo>
                  <a:pt x="1337493" y="128712"/>
                  <a:pt x="1338039" y="127968"/>
                  <a:pt x="1338783" y="127323"/>
                </a:cubicBezTo>
                <a:cubicBezTo>
                  <a:pt x="1339527" y="126678"/>
                  <a:pt x="1340395" y="126256"/>
                  <a:pt x="1341387" y="126058"/>
                </a:cubicBezTo>
                <a:cubicBezTo>
                  <a:pt x="1351409" y="123776"/>
                  <a:pt x="1360537" y="120601"/>
                  <a:pt x="1368772" y="116533"/>
                </a:cubicBezTo>
                <a:cubicBezTo>
                  <a:pt x="1369069" y="116434"/>
                  <a:pt x="1369243" y="116210"/>
                  <a:pt x="1369293" y="115863"/>
                </a:cubicBezTo>
                <a:cubicBezTo>
                  <a:pt x="1369342" y="115516"/>
                  <a:pt x="1369218" y="115193"/>
                  <a:pt x="1368921" y="114896"/>
                </a:cubicBezTo>
                <a:cubicBezTo>
                  <a:pt x="1365150" y="111324"/>
                  <a:pt x="1361827" y="107653"/>
                  <a:pt x="1358949" y="103882"/>
                </a:cubicBezTo>
                <a:cubicBezTo>
                  <a:pt x="1358354" y="103089"/>
                  <a:pt x="1357659" y="102989"/>
                  <a:pt x="1356866" y="103585"/>
                </a:cubicBezTo>
                <a:cubicBezTo>
                  <a:pt x="1355179" y="104875"/>
                  <a:pt x="1353492" y="106115"/>
                  <a:pt x="1351805" y="107306"/>
                </a:cubicBezTo>
                <a:cubicBezTo>
                  <a:pt x="1350218" y="108298"/>
                  <a:pt x="1348531" y="108794"/>
                  <a:pt x="1346745" y="108794"/>
                </a:cubicBezTo>
                <a:cubicBezTo>
                  <a:pt x="1346150" y="108794"/>
                  <a:pt x="1345555" y="108744"/>
                  <a:pt x="1344959" y="108645"/>
                </a:cubicBezTo>
                <a:cubicBezTo>
                  <a:pt x="1342479" y="108248"/>
                  <a:pt x="1340395" y="107107"/>
                  <a:pt x="1338709" y="105222"/>
                </a:cubicBezTo>
                <a:cubicBezTo>
                  <a:pt x="1337518" y="103833"/>
                  <a:pt x="1336923" y="102295"/>
                  <a:pt x="1336923" y="100608"/>
                </a:cubicBezTo>
                <a:cubicBezTo>
                  <a:pt x="1336923" y="100211"/>
                  <a:pt x="1336972" y="99814"/>
                  <a:pt x="1337071" y="99418"/>
                </a:cubicBezTo>
                <a:cubicBezTo>
                  <a:pt x="1337369" y="97235"/>
                  <a:pt x="1338461" y="95548"/>
                  <a:pt x="1340346" y="94357"/>
                </a:cubicBezTo>
                <a:cubicBezTo>
                  <a:pt x="1350565" y="87908"/>
                  <a:pt x="1358999" y="80368"/>
                  <a:pt x="1365646" y="71736"/>
                </a:cubicBezTo>
                <a:cubicBezTo>
                  <a:pt x="1365845" y="71438"/>
                  <a:pt x="1365870" y="71165"/>
                  <a:pt x="1365721" y="70917"/>
                </a:cubicBezTo>
                <a:cubicBezTo>
                  <a:pt x="1365572" y="70669"/>
                  <a:pt x="1365349" y="70545"/>
                  <a:pt x="1365051" y="70545"/>
                </a:cubicBezTo>
                <a:lnTo>
                  <a:pt x="1344215" y="71140"/>
                </a:lnTo>
                <a:cubicBezTo>
                  <a:pt x="1344116" y="71140"/>
                  <a:pt x="1344017" y="71140"/>
                  <a:pt x="1343918" y="71140"/>
                </a:cubicBezTo>
                <a:cubicBezTo>
                  <a:pt x="1341735" y="71140"/>
                  <a:pt x="1339850" y="70446"/>
                  <a:pt x="1338262" y="69057"/>
                </a:cubicBezTo>
                <a:cubicBezTo>
                  <a:pt x="1336575" y="67568"/>
                  <a:pt x="1335583" y="65683"/>
                  <a:pt x="1335286" y="63401"/>
                </a:cubicBezTo>
                <a:cubicBezTo>
                  <a:pt x="1335286" y="63104"/>
                  <a:pt x="1335286" y="62856"/>
                  <a:pt x="1335286" y="62657"/>
                </a:cubicBezTo>
                <a:cubicBezTo>
                  <a:pt x="1335286" y="60871"/>
                  <a:pt x="1335931" y="59234"/>
                  <a:pt x="1337220" y="57746"/>
                </a:cubicBezTo>
                <a:cubicBezTo>
                  <a:pt x="1338709" y="56158"/>
                  <a:pt x="1340494" y="55364"/>
                  <a:pt x="1342578" y="55364"/>
                </a:cubicBezTo>
                <a:cubicBezTo>
                  <a:pt x="1347738" y="55364"/>
                  <a:pt x="1352401" y="55364"/>
                  <a:pt x="1356568" y="55364"/>
                </a:cubicBezTo>
                <a:cubicBezTo>
                  <a:pt x="1357560" y="55265"/>
                  <a:pt x="1358453" y="54918"/>
                  <a:pt x="1359247" y="54323"/>
                </a:cubicBezTo>
                <a:cubicBezTo>
                  <a:pt x="1360934" y="52834"/>
                  <a:pt x="1362372" y="51545"/>
                  <a:pt x="1363563" y="50453"/>
                </a:cubicBezTo>
                <a:cubicBezTo>
                  <a:pt x="1364257" y="49759"/>
                  <a:pt x="1364257" y="49064"/>
                  <a:pt x="1363563" y="48370"/>
                </a:cubicBezTo>
                <a:cubicBezTo>
                  <a:pt x="1358205" y="43111"/>
                  <a:pt x="1351805" y="37753"/>
                  <a:pt x="1344364" y="32296"/>
                </a:cubicBezTo>
                <a:cubicBezTo>
                  <a:pt x="1342677" y="31106"/>
                  <a:pt x="1341685" y="29468"/>
                  <a:pt x="1341387" y="27385"/>
                </a:cubicBezTo>
                <a:cubicBezTo>
                  <a:pt x="1341387" y="27087"/>
                  <a:pt x="1341387" y="26789"/>
                  <a:pt x="1341387" y="26492"/>
                </a:cubicBezTo>
                <a:cubicBezTo>
                  <a:pt x="1341387" y="24805"/>
                  <a:pt x="1341983" y="23317"/>
                  <a:pt x="1343173" y="22027"/>
                </a:cubicBezTo>
                <a:cubicBezTo>
                  <a:pt x="1344761" y="20241"/>
                  <a:pt x="1346696" y="19249"/>
                  <a:pt x="1348978" y="19050"/>
                </a:cubicBezTo>
                <a:cubicBezTo>
                  <a:pt x="1349375" y="18951"/>
                  <a:pt x="1349821" y="18902"/>
                  <a:pt x="1350317" y="18902"/>
                </a:cubicBezTo>
                <a:cubicBezTo>
                  <a:pt x="1352103" y="18902"/>
                  <a:pt x="1353740" y="19398"/>
                  <a:pt x="1355228" y="20390"/>
                </a:cubicBezTo>
                <a:cubicBezTo>
                  <a:pt x="1355526" y="20588"/>
                  <a:pt x="1355824" y="20787"/>
                  <a:pt x="1356121" y="20985"/>
                </a:cubicBezTo>
                <a:cubicBezTo>
                  <a:pt x="1356717" y="21382"/>
                  <a:pt x="1357213" y="21332"/>
                  <a:pt x="1357610" y="20836"/>
                </a:cubicBezTo>
                <a:cubicBezTo>
                  <a:pt x="1361678" y="16074"/>
                  <a:pt x="1365299" y="11411"/>
                  <a:pt x="1368474" y="6847"/>
                </a:cubicBezTo>
                <a:cubicBezTo>
                  <a:pt x="1369962" y="4862"/>
                  <a:pt x="1371897" y="3523"/>
                  <a:pt x="1374278" y="2828"/>
                </a:cubicBezTo>
                <a:cubicBezTo>
                  <a:pt x="1375171" y="2630"/>
                  <a:pt x="1376015" y="2531"/>
                  <a:pt x="1376809" y="2531"/>
                </a:cubicBezTo>
                <a:close/>
                <a:moveTo>
                  <a:pt x="601786" y="0"/>
                </a:moveTo>
                <a:cubicBezTo>
                  <a:pt x="604415" y="0"/>
                  <a:pt x="606648" y="918"/>
                  <a:pt x="608483" y="2754"/>
                </a:cubicBezTo>
                <a:cubicBezTo>
                  <a:pt x="610319" y="4589"/>
                  <a:pt x="611237" y="6847"/>
                  <a:pt x="611237" y="9525"/>
                </a:cubicBezTo>
                <a:lnTo>
                  <a:pt x="611237" y="18902"/>
                </a:lnTo>
                <a:cubicBezTo>
                  <a:pt x="611237" y="19894"/>
                  <a:pt x="611733" y="20390"/>
                  <a:pt x="612725" y="20390"/>
                </a:cubicBezTo>
                <a:lnTo>
                  <a:pt x="651123" y="20390"/>
                </a:lnTo>
                <a:cubicBezTo>
                  <a:pt x="654694" y="20390"/>
                  <a:pt x="657745" y="21655"/>
                  <a:pt x="660276" y="24185"/>
                </a:cubicBezTo>
                <a:cubicBezTo>
                  <a:pt x="662806" y="26715"/>
                  <a:pt x="664071" y="29766"/>
                  <a:pt x="664071" y="33338"/>
                </a:cubicBezTo>
                <a:lnTo>
                  <a:pt x="664071" y="101204"/>
                </a:lnTo>
                <a:cubicBezTo>
                  <a:pt x="664071" y="103783"/>
                  <a:pt x="663153" y="105991"/>
                  <a:pt x="661317" y="107826"/>
                </a:cubicBezTo>
                <a:cubicBezTo>
                  <a:pt x="659482" y="109662"/>
                  <a:pt x="657225" y="110580"/>
                  <a:pt x="654546" y="110580"/>
                </a:cubicBezTo>
                <a:lnTo>
                  <a:pt x="651718" y="110580"/>
                </a:lnTo>
                <a:cubicBezTo>
                  <a:pt x="649932" y="110580"/>
                  <a:pt x="648394" y="109935"/>
                  <a:pt x="647104" y="108645"/>
                </a:cubicBezTo>
                <a:cubicBezTo>
                  <a:pt x="645814" y="107355"/>
                  <a:pt x="645169" y="105817"/>
                  <a:pt x="645169" y="104031"/>
                </a:cubicBezTo>
                <a:cubicBezTo>
                  <a:pt x="645169" y="103535"/>
                  <a:pt x="644921" y="103287"/>
                  <a:pt x="644425" y="103287"/>
                </a:cubicBezTo>
                <a:lnTo>
                  <a:pt x="612725" y="103287"/>
                </a:lnTo>
                <a:cubicBezTo>
                  <a:pt x="611733" y="103287"/>
                  <a:pt x="611237" y="103783"/>
                  <a:pt x="611237" y="104775"/>
                </a:cubicBezTo>
                <a:lnTo>
                  <a:pt x="611237" y="132755"/>
                </a:lnTo>
                <a:cubicBezTo>
                  <a:pt x="611237" y="135434"/>
                  <a:pt x="610319" y="137691"/>
                  <a:pt x="608483" y="139527"/>
                </a:cubicBezTo>
                <a:cubicBezTo>
                  <a:pt x="606648" y="141362"/>
                  <a:pt x="604415" y="142280"/>
                  <a:pt x="601786" y="142280"/>
                </a:cubicBezTo>
                <a:cubicBezTo>
                  <a:pt x="599157" y="142280"/>
                  <a:pt x="596900" y="141362"/>
                  <a:pt x="595014" y="139527"/>
                </a:cubicBezTo>
                <a:cubicBezTo>
                  <a:pt x="593129" y="137691"/>
                  <a:pt x="592187" y="135434"/>
                  <a:pt x="592187" y="132755"/>
                </a:cubicBezTo>
                <a:lnTo>
                  <a:pt x="592187" y="104775"/>
                </a:lnTo>
                <a:cubicBezTo>
                  <a:pt x="592187" y="103783"/>
                  <a:pt x="591691" y="103287"/>
                  <a:pt x="590698" y="103287"/>
                </a:cubicBezTo>
                <a:lnTo>
                  <a:pt x="560040" y="103287"/>
                </a:lnTo>
                <a:cubicBezTo>
                  <a:pt x="559444" y="103287"/>
                  <a:pt x="559147" y="103585"/>
                  <a:pt x="559147" y="104180"/>
                </a:cubicBezTo>
                <a:cubicBezTo>
                  <a:pt x="559147" y="106164"/>
                  <a:pt x="558452" y="107851"/>
                  <a:pt x="557063" y="109240"/>
                </a:cubicBezTo>
                <a:cubicBezTo>
                  <a:pt x="555674" y="110629"/>
                  <a:pt x="553987" y="111324"/>
                  <a:pt x="552003" y="111324"/>
                </a:cubicBezTo>
                <a:lnTo>
                  <a:pt x="550068" y="111324"/>
                </a:lnTo>
                <a:cubicBezTo>
                  <a:pt x="547588" y="111324"/>
                  <a:pt x="545455" y="110456"/>
                  <a:pt x="543669" y="108719"/>
                </a:cubicBezTo>
                <a:cubicBezTo>
                  <a:pt x="541883" y="106983"/>
                  <a:pt x="540990" y="104825"/>
                  <a:pt x="540990" y="102245"/>
                </a:cubicBezTo>
                <a:lnTo>
                  <a:pt x="540990" y="33338"/>
                </a:lnTo>
                <a:cubicBezTo>
                  <a:pt x="540990" y="29766"/>
                  <a:pt x="542255" y="26715"/>
                  <a:pt x="544785" y="24185"/>
                </a:cubicBezTo>
                <a:cubicBezTo>
                  <a:pt x="547315" y="21655"/>
                  <a:pt x="550366" y="20390"/>
                  <a:pt x="553938" y="20390"/>
                </a:cubicBezTo>
                <a:lnTo>
                  <a:pt x="590698" y="20390"/>
                </a:lnTo>
                <a:cubicBezTo>
                  <a:pt x="591691" y="20390"/>
                  <a:pt x="592187" y="19894"/>
                  <a:pt x="592187" y="18902"/>
                </a:cubicBezTo>
                <a:lnTo>
                  <a:pt x="592187" y="9525"/>
                </a:lnTo>
                <a:cubicBezTo>
                  <a:pt x="592187" y="6847"/>
                  <a:pt x="593129" y="4589"/>
                  <a:pt x="595014" y="2754"/>
                </a:cubicBezTo>
                <a:cubicBezTo>
                  <a:pt x="596900" y="918"/>
                  <a:pt x="599157" y="0"/>
                  <a:pt x="60178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5" name="フリーフォーム: 図形 134">
            <a:extLst>
              <a:ext uri="{FF2B5EF4-FFF2-40B4-BE49-F238E27FC236}">
                <a16:creationId xmlns:a16="http://schemas.microsoft.com/office/drawing/2014/main" id="{21719EEF-C11C-34B7-6749-60514586B26B}"/>
              </a:ext>
            </a:extLst>
          </p:cNvPr>
          <p:cNvSpPr>
            <a:spLocks/>
          </p:cNvSpPr>
          <p:nvPr/>
        </p:nvSpPr>
        <p:spPr>
          <a:xfrm>
            <a:off x="5224395" y="7364960"/>
            <a:ext cx="1945332" cy="323404"/>
          </a:xfrm>
          <a:custGeom>
            <a:avLst/>
            <a:gdLst/>
            <a:ahLst/>
            <a:cxnLst/>
            <a:rect l="l" t="t" r="r" b="b"/>
            <a:pathLst>
              <a:path w="1945332" h="323404">
                <a:moveTo>
                  <a:pt x="1424285" y="282625"/>
                </a:moveTo>
                <a:cubicBezTo>
                  <a:pt x="1419125" y="282625"/>
                  <a:pt x="1415107" y="283493"/>
                  <a:pt x="1412230" y="285229"/>
                </a:cubicBezTo>
                <a:cubicBezTo>
                  <a:pt x="1409352" y="286966"/>
                  <a:pt x="1407914" y="289173"/>
                  <a:pt x="1407914" y="291852"/>
                </a:cubicBezTo>
                <a:cubicBezTo>
                  <a:pt x="1407914" y="294730"/>
                  <a:pt x="1409253" y="297012"/>
                  <a:pt x="1411932" y="298698"/>
                </a:cubicBezTo>
                <a:cubicBezTo>
                  <a:pt x="1414611" y="300385"/>
                  <a:pt x="1418480" y="301228"/>
                  <a:pt x="1423541" y="301228"/>
                </a:cubicBezTo>
                <a:cubicBezTo>
                  <a:pt x="1427906" y="301228"/>
                  <a:pt x="1431205" y="300385"/>
                  <a:pt x="1433438" y="298698"/>
                </a:cubicBezTo>
                <a:cubicBezTo>
                  <a:pt x="1435670" y="297012"/>
                  <a:pt x="1436786" y="294134"/>
                  <a:pt x="1436786" y="290066"/>
                </a:cubicBezTo>
                <a:cubicBezTo>
                  <a:pt x="1436786" y="288082"/>
                  <a:pt x="1436786" y="286445"/>
                  <a:pt x="1436786" y="285155"/>
                </a:cubicBezTo>
                <a:cubicBezTo>
                  <a:pt x="1436786" y="284163"/>
                  <a:pt x="1436290" y="283567"/>
                  <a:pt x="1435298" y="283369"/>
                </a:cubicBezTo>
                <a:cubicBezTo>
                  <a:pt x="1431230" y="282873"/>
                  <a:pt x="1427559" y="282625"/>
                  <a:pt x="1424285" y="282625"/>
                </a:cubicBezTo>
                <a:close/>
                <a:moveTo>
                  <a:pt x="1134814" y="273249"/>
                </a:moveTo>
                <a:cubicBezTo>
                  <a:pt x="1135112" y="273249"/>
                  <a:pt x="1135459" y="273249"/>
                  <a:pt x="1135856" y="273249"/>
                </a:cubicBezTo>
                <a:cubicBezTo>
                  <a:pt x="1138138" y="273447"/>
                  <a:pt x="1139973" y="274539"/>
                  <a:pt x="1141362" y="276523"/>
                </a:cubicBezTo>
                <a:cubicBezTo>
                  <a:pt x="1142553" y="278011"/>
                  <a:pt x="1143148" y="279698"/>
                  <a:pt x="1143148" y="281583"/>
                </a:cubicBezTo>
                <a:cubicBezTo>
                  <a:pt x="1143148" y="282079"/>
                  <a:pt x="1143099" y="282526"/>
                  <a:pt x="1143000" y="282923"/>
                </a:cubicBezTo>
                <a:cubicBezTo>
                  <a:pt x="1142801" y="284312"/>
                  <a:pt x="1142702" y="285552"/>
                  <a:pt x="1142702" y="286643"/>
                </a:cubicBezTo>
                <a:cubicBezTo>
                  <a:pt x="1142702" y="290314"/>
                  <a:pt x="1144165" y="293167"/>
                  <a:pt x="1147092" y="295201"/>
                </a:cubicBezTo>
                <a:cubicBezTo>
                  <a:pt x="1150019" y="297235"/>
                  <a:pt x="1155203" y="298252"/>
                  <a:pt x="1162645" y="298252"/>
                </a:cubicBezTo>
                <a:cubicBezTo>
                  <a:pt x="1169193" y="298252"/>
                  <a:pt x="1176486" y="297706"/>
                  <a:pt x="1184523" y="296615"/>
                </a:cubicBezTo>
                <a:cubicBezTo>
                  <a:pt x="1184920" y="296615"/>
                  <a:pt x="1185316" y="296615"/>
                  <a:pt x="1185713" y="296615"/>
                </a:cubicBezTo>
                <a:cubicBezTo>
                  <a:pt x="1187698" y="296615"/>
                  <a:pt x="1189484" y="297309"/>
                  <a:pt x="1191071" y="298698"/>
                </a:cubicBezTo>
                <a:cubicBezTo>
                  <a:pt x="1192857" y="300286"/>
                  <a:pt x="1193750" y="302221"/>
                  <a:pt x="1193750" y="304503"/>
                </a:cubicBezTo>
                <a:cubicBezTo>
                  <a:pt x="1193750" y="307479"/>
                  <a:pt x="1192708" y="310059"/>
                  <a:pt x="1190625" y="312242"/>
                </a:cubicBezTo>
                <a:cubicBezTo>
                  <a:pt x="1188739" y="314226"/>
                  <a:pt x="1186408" y="315367"/>
                  <a:pt x="1183630" y="315665"/>
                </a:cubicBezTo>
                <a:cubicBezTo>
                  <a:pt x="1176387" y="316359"/>
                  <a:pt x="1169342" y="316706"/>
                  <a:pt x="1162496" y="316706"/>
                </a:cubicBezTo>
                <a:cubicBezTo>
                  <a:pt x="1149895" y="316706"/>
                  <a:pt x="1140346" y="314623"/>
                  <a:pt x="1133847" y="310456"/>
                </a:cubicBezTo>
                <a:cubicBezTo>
                  <a:pt x="1127348" y="306289"/>
                  <a:pt x="1124098" y="300335"/>
                  <a:pt x="1124098" y="292596"/>
                </a:cubicBezTo>
                <a:cubicBezTo>
                  <a:pt x="1124098" y="289322"/>
                  <a:pt x="1124396" y="285601"/>
                  <a:pt x="1124991" y="281434"/>
                </a:cubicBezTo>
                <a:cubicBezTo>
                  <a:pt x="1125388" y="278954"/>
                  <a:pt x="1126628" y="276920"/>
                  <a:pt x="1128712" y="275332"/>
                </a:cubicBezTo>
                <a:cubicBezTo>
                  <a:pt x="1130597" y="273943"/>
                  <a:pt x="1132631" y="273249"/>
                  <a:pt x="1134814" y="273249"/>
                </a:cubicBezTo>
                <a:close/>
                <a:moveTo>
                  <a:pt x="986879" y="271463"/>
                </a:moveTo>
                <a:cubicBezTo>
                  <a:pt x="987276" y="271463"/>
                  <a:pt x="987623" y="271463"/>
                  <a:pt x="987921" y="271463"/>
                </a:cubicBezTo>
                <a:cubicBezTo>
                  <a:pt x="990302" y="271760"/>
                  <a:pt x="992187" y="272852"/>
                  <a:pt x="993576" y="274737"/>
                </a:cubicBezTo>
                <a:cubicBezTo>
                  <a:pt x="994668" y="276324"/>
                  <a:pt x="995213" y="278061"/>
                  <a:pt x="995213" y="279946"/>
                </a:cubicBezTo>
                <a:cubicBezTo>
                  <a:pt x="995213" y="280343"/>
                  <a:pt x="995213" y="280789"/>
                  <a:pt x="995213" y="281285"/>
                </a:cubicBezTo>
                <a:cubicBezTo>
                  <a:pt x="995015" y="282674"/>
                  <a:pt x="994916" y="283915"/>
                  <a:pt x="994916" y="285006"/>
                </a:cubicBezTo>
                <a:cubicBezTo>
                  <a:pt x="994916" y="288677"/>
                  <a:pt x="996354" y="291505"/>
                  <a:pt x="999232" y="293489"/>
                </a:cubicBezTo>
                <a:cubicBezTo>
                  <a:pt x="1002109" y="295474"/>
                  <a:pt x="1007318" y="296466"/>
                  <a:pt x="1014859" y="296466"/>
                </a:cubicBezTo>
                <a:cubicBezTo>
                  <a:pt x="1021804" y="296466"/>
                  <a:pt x="1029097" y="295970"/>
                  <a:pt x="1036736" y="294978"/>
                </a:cubicBezTo>
                <a:cubicBezTo>
                  <a:pt x="1037133" y="294878"/>
                  <a:pt x="1037530" y="294829"/>
                  <a:pt x="1037927" y="294829"/>
                </a:cubicBezTo>
                <a:cubicBezTo>
                  <a:pt x="1039911" y="294829"/>
                  <a:pt x="1041697" y="295523"/>
                  <a:pt x="1043285" y="296912"/>
                </a:cubicBezTo>
                <a:cubicBezTo>
                  <a:pt x="1044971" y="298500"/>
                  <a:pt x="1045815" y="300435"/>
                  <a:pt x="1045815" y="302717"/>
                </a:cubicBezTo>
                <a:cubicBezTo>
                  <a:pt x="1045815" y="305594"/>
                  <a:pt x="1044823" y="308124"/>
                  <a:pt x="1042838" y="310307"/>
                </a:cubicBezTo>
                <a:cubicBezTo>
                  <a:pt x="1040953" y="312390"/>
                  <a:pt x="1038622" y="313581"/>
                  <a:pt x="1035843" y="313879"/>
                </a:cubicBezTo>
                <a:cubicBezTo>
                  <a:pt x="1028501" y="314573"/>
                  <a:pt x="1021457" y="314921"/>
                  <a:pt x="1014710" y="314921"/>
                </a:cubicBezTo>
                <a:cubicBezTo>
                  <a:pt x="1002109" y="314921"/>
                  <a:pt x="992559" y="312837"/>
                  <a:pt x="986060" y="308670"/>
                </a:cubicBezTo>
                <a:cubicBezTo>
                  <a:pt x="979562" y="304503"/>
                  <a:pt x="976312" y="298549"/>
                  <a:pt x="976312" y="290810"/>
                </a:cubicBezTo>
                <a:cubicBezTo>
                  <a:pt x="976312" y="287536"/>
                  <a:pt x="976610" y="283815"/>
                  <a:pt x="977205" y="279648"/>
                </a:cubicBezTo>
                <a:cubicBezTo>
                  <a:pt x="977602" y="277069"/>
                  <a:pt x="978842" y="275035"/>
                  <a:pt x="980926" y="273546"/>
                </a:cubicBezTo>
                <a:cubicBezTo>
                  <a:pt x="982712" y="272157"/>
                  <a:pt x="984696" y="271463"/>
                  <a:pt x="986879" y="271463"/>
                </a:cubicBezTo>
                <a:close/>
                <a:moveTo>
                  <a:pt x="632668" y="266254"/>
                </a:moveTo>
                <a:cubicBezTo>
                  <a:pt x="631676" y="266254"/>
                  <a:pt x="631180" y="266750"/>
                  <a:pt x="631180" y="267742"/>
                </a:cubicBezTo>
                <a:lnTo>
                  <a:pt x="631180" y="283667"/>
                </a:lnTo>
                <a:cubicBezTo>
                  <a:pt x="631180" y="284064"/>
                  <a:pt x="631329" y="284411"/>
                  <a:pt x="631626" y="284708"/>
                </a:cubicBezTo>
                <a:cubicBezTo>
                  <a:pt x="631924" y="285006"/>
                  <a:pt x="632271" y="285105"/>
                  <a:pt x="632668" y="285006"/>
                </a:cubicBezTo>
                <a:lnTo>
                  <a:pt x="642491" y="284113"/>
                </a:lnTo>
                <a:cubicBezTo>
                  <a:pt x="643483" y="284014"/>
                  <a:pt x="643979" y="283468"/>
                  <a:pt x="643979" y="282476"/>
                </a:cubicBezTo>
                <a:lnTo>
                  <a:pt x="643979" y="267742"/>
                </a:lnTo>
                <a:cubicBezTo>
                  <a:pt x="643979" y="266750"/>
                  <a:pt x="643483" y="266254"/>
                  <a:pt x="642491" y="266254"/>
                </a:cubicBezTo>
                <a:close/>
                <a:moveTo>
                  <a:pt x="329356" y="264021"/>
                </a:moveTo>
                <a:cubicBezTo>
                  <a:pt x="329654" y="264021"/>
                  <a:pt x="330001" y="264071"/>
                  <a:pt x="330398" y="264170"/>
                </a:cubicBezTo>
                <a:cubicBezTo>
                  <a:pt x="332978" y="264369"/>
                  <a:pt x="335012" y="265559"/>
                  <a:pt x="336500" y="267742"/>
                </a:cubicBezTo>
                <a:cubicBezTo>
                  <a:pt x="337790" y="269429"/>
                  <a:pt x="338435" y="271264"/>
                  <a:pt x="338435" y="273249"/>
                </a:cubicBezTo>
                <a:cubicBezTo>
                  <a:pt x="338435" y="273745"/>
                  <a:pt x="338385" y="274241"/>
                  <a:pt x="338286" y="274737"/>
                </a:cubicBezTo>
                <a:cubicBezTo>
                  <a:pt x="337988" y="276721"/>
                  <a:pt x="337840" y="278557"/>
                  <a:pt x="337840" y="280244"/>
                </a:cubicBezTo>
                <a:cubicBezTo>
                  <a:pt x="337840" y="285403"/>
                  <a:pt x="340370" y="289471"/>
                  <a:pt x="345430" y="292448"/>
                </a:cubicBezTo>
                <a:cubicBezTo>
                  <a:pt x="350490" y="295424"/>
                  <a:pt x="358229" y="296912"/>
                  <a:pt x="368647" y="296912"/>
                </a:cubicBezTo>
                <a:cubicBezTo>
                  <a:pt x="384224" y="296912"/>
                  <a:pt x="398462" y="295722"/>
                  <a:pt x="411361" y="293340"/>
                </a:cubicBezTo>
                <a:cubicBezTo>
                  <a:pt x="411956" y="293241"/>
                  <a:pt x="412551" y="293192"/>
                  <a:pt x="413147" y="293192"/>
                </a:cubicBezTo>
                <a:cubicBezTo>
                  <a:pt x="415131" y="293192"/>
                  <a:pt x="416917" y="293837"/>
                  <a:pt x="418504" y="295126"/>
                </a:cubicBezTo>
                <a:cubicBezTo>
                  <a:pt x="420687" y="296813"/>
                  <a:pt x="421779" y="298996"/>
                  <a:pt x="421779" y="301675"/>
                </a:cubicBezTo>
                <a:cubicBezTo>
                  <a:pt x="421779" y="304850"/>
                  <a:pt x="420836" y="307628"/>
                  <a:pt x="418951" y="310009"/>
                </a:cubicBezTo>
                <a:cubicBezTo>
                  <a:pt x="416966" y="312390"/>
                  <a:pt x="414436" y="313829"/>
                  <a:pt x="411361" y="314325"/>
                </a:cubicBezTo>
                <a:cubicBezTo>
                  <a:pt x="398859" y="316310"/>
                  <a:pt x="384869" y="317302"/>
                  <a:pt x="369391" y="317302"/>
                </a:cubicBezTo>
                <a:cubicBezTo>
                  <a:pt x="352325" y="317302"/>
                  <a:pt x="339427" y="314548"/>
                  <a:pt x="330696" y="309042"/>
                </a:cubicBezTo>
                <a:cubicBezTo>
                  <a:pt x="321964" y="303535"/>
                  <a:pt x="317599" y="295523"/>
                  <a:pt x="317599" y="285006"/>
                </a:cubicBezTo>
                <a:cubicBezTo>
                  <a:pt x="317599" y="281236"/>
                  <a:pt x="317946" y="277217"/>
                  <a:pt x="318641" y="272951"/>
                </a:cubicBezTo>
                <a:cubicBezTo>
                  <a:pt x="319038" y="270173"/>
                  <a:pt x="320377" y="267941"/>
                  <a:pt x="322659" y="266254"/>
                </a:cubicBezTo>
                <a:cubicBezTo>
                  <a:pt x="324643" y="264765"/>
                  <a:pt x="326876" y="264021"/>
                  <a:pt x="329356" y="264021"/>
                </a:cubicBezTo>
                <a:close/>
                <a:moveTo>
                  <a:pt x="538757" y="250031"/>
                </a:moveTo>
                <a:cubicBezTo>
                  <a:pt x="537765" y="250031"/>
                  <a:pt x="537269" y="250528"/>
                  <a:pt x="537269" y="251520"/>
                </a:cubicBezTo>
                <a:lnTo>
                  <a:pt x="537269" y="258664"/>
                </a:lnTo>
                <a:cubicBezTo>
                  <a:pt x="537269" y="259656"/>
                  <a:pt x="537765" y="260152"/>
                  <a:pt x="538757" y="260152"/>
                </a:cubicBezTo>
                <a:lnTo>
                  <a:pt x="569118" y="260152"/>
                </a:lnTo>
                <a:cubicBezTo>
                  <a:pt x="570111" y="260152"/>
                  <a:pt x="570607" y="259656"/>
                  <a:pt x="570607" y="258664"/>
                </a:cubicBezTo>
                <a:lnTo>
                  <a:pt x="570607" y="251520"/>
                </a:lnTo>
                <a:cubicBezTo>
                  <a:pt x="570607" y="250528"/>
                  <a:pt x="570111" y="250031"/>
                  <a:pt x="569118" y="250031"/>
                </a:cubicBezTo>
                <a:close/>
                <a:moveTo>
                  <a:pt x="1589484" y="247948"/>
                </a:moveTo>
                <a:cubicBezTo>
                  <a:pt x="1586408" y="247948"/>
                  <a:pt x="1583729" y="248990"/>
                  <a:pt x="1581447" y="251073"/>
                </a:cubicBezTo>
                <a:cubicBezTo>
                  <a:pt x="1579165" y="253157"/>
                  <a:pt x="1578024" y="256084"/>
                  <a:pt x="1578024" y="259854"/>
                </a:cubicBezTo>
                <a:cubicBezTo>
                  <a:pt x="1578024" y="263228"/>
                  <a:pt x="1579165" y="265956"/>
                  <a:pt x="1581447" y="268040"/>
                </a:cubicBezTo>
                <a:cubicBezTo>
                  <a:pt x="1583729" y="270123"/>
                  <a:pt x="1586408" y="271165"/>
                  <a:pt x="1589484" y="271165"/>
                </a:cubicBezTo>
                <a:cubicBezTo>
                  <a:pt x="1592857" y="271165"/>
                  <a:pt x="1595586" y="269826"/>
                  <a:pt x="1597669" y="267147"/>
                </a:cubicBezTo>
                <a:cubicBezTo>
                  <a:pt x="1599158" y="265162"/>
                  <a:pt x="1599902" y="262285"/>
                  <a:pt x="1599902" y="258515"/>
                </a:cubicBezTo>
                <a:cubicBezTo>
                  <a:pt x="1599902" y="257324"/>
                  <a:pt x="1599803" y="256084"/>
                  <a:pt x="1599604" y="254794"/>
                </a:cubicBezTo>
                <a:cubicBezTo>
                  <a:pt x="1599505" y="253703"/>
                  <a:pt x="1599158" y="252810"/>
                  <a:pt x="1598562" y="252115"/>
                </a:cubicBezTo>
                <a:cubicBezTo>
                  <a:pt x="1596479" y="249337"/>
                  <a:pt x="1593453" y="247948"/>
                  <a:pt x="1589484" y="247948"/>
                </a:cubicBezTo>
                <a:close/>
                <a:moveTo>
                  <a:pt x="632668" y="235298"/>
                </a:moveTo>
                <a:cubicBezTo>
                  <a:pt x="631676" y="235298"/>
                  <a:pt x="631180" y="235794"/>
                  <a:pt x="631180" y="236786"/>
                </a:cubicBezTo>
                <a:lnTo>
                  <a:pt x="631180" y="250031"/>
                </a:lnTo>
                <a:cubicBezTo>
                  <a:pt x="631180" y="251024"/>
                  <a:pt x="631676" y="251520"/>
                  <a:pt x="632668" y="251520"/>
                </a:cubicBezTo>
                <a:lnTo>
                  <a:pt x="642491" y="251520"/>
                </a:lnTo>
                <a:cubicBezTo>
                  <a:pt x="643483" y="251520"/>
                  <a:pt x="643979" y="251024"/>
                  <a:pt x="643979" y="250031"/>
                </a:cubicBezTo>
                <a:lnTo>
                  <a:pt x="643979" y="236786"/>
                </a:lnTo>
                <a:cubicBezTo>
                  <a:pt x="643979" y="235794"/>
                  <a:pt x="643483" y="235298"/>
                  <a:pt x="642491" y="235298"/>
                </a:cubicBezTo>
                <a:close/>
                <a:moveTo>
                  <a:pt x="1165026" y="234702"/>
                </a:moveTo>
                <a:cubicBezTo>
                  <a:pt x="1171178" y="234702"/>
                  <a:pt x="1176982" y="234851"/>
                  <a:pt x="1182439" y="235149"/>
                </a:cubicBezTo>
                <a:cubicBezTo>
                  <a:pt x="1184920" y="235347"/>
                  <a:pt x="1187053" y="236389"/>
                  <a:pt x="1188839" y="238274"/>
                </a:cubicBezTo>
                <a:cubicBezTo>
                  <a:pt x="1190426" y="240159"/>
                  <a:pt x="1191220" y="242342"/>
                  <a:pt x="1191220" y="244823"/>
                </a:cubicBezTo>
                <a:cubicBezTo>
                  <a:pt x="1191220" y="247402"/>
                  <a:pt x="1190277" y="249535"/>
                  <a:pt x="1188392" y="251222"/>
                </a:cubicBezTo>
                <a:cubicBezTo>
                  <a:pt x="1186805" y="252611"/>
                  <a:pt x="1184969" y="253306"/>
                  <a:pt x="1182886" y="253306"/>
                </a:cubicBezTo>
                <a:cubicBezTo>
                  <a:pt x="1182588" y="253306"/>
                  <a:pt x="1182290" y="253256"/>
                  <a:pt x="1181993" y="253157"/>
                </a:cubicBezTo>
                <a:cubicBezTo>
                  <a:pt x="1175642" y="252562"/>
                  <a:pt x="1170037" y="252264"/>
                  <a:pt x="1165175" y="252264"/>
                </a:cubicBezTo>
                <a:cubicBezTo>
                  <a:pt x="1158329" y="252264"/>
                  <a:pt x="1151532" y="252512"/>
                  <a:pt x="1144786" y="253008"/>
                </a:cubicBezTo>
                <a:cubicBezTo>
                  <a:pt x="1144587" y="253107"/>
                  <a:pt x="1144339" y="253157"/>
                  <a:pt x="1144041" y="253157"/>
                </a:cubicBezTo>
                <a:cubicBezTo>
                  <a:pt x="1141958" y="253157"/>
                  <a:pt x="1140172" y="252413"/>
                  <a:pt x="1138684" y="250924"/>
                </a:cubicBezTo>
                <a:cubicBezTo>
                  <a:pt x="1136898" y="249337"/>
                  <a:pt x="1136005" y="247402"/>
                  <a:pt x="1136005" y="245120"/>
                </a:cubicBezTo>
                <a:cubicBezTo>
                  <a:pt x="1136005" y="242540"/>
                  <a:pt x="1136848" y="240333"/>
                  <a:pt x="1138535" y="238497"/>
                </a:cubicBezTo>
                <a:cubicBezTo>
                  <a:pt x="1140221" y="236662"/>
                  <a:pt x="1142305" y="235645"/>
                  <a:pt x="1144786" y="235446"/>
                </a:cubicBezTo>
                <a:cubicBezTo>
                  <a:pt x="1151731" y="234950"/>
                  <a:pt x="1158478" y="234702"/>
                  <a:pt x="1165026" y="234702"/>
                </a:cubicBezTo>
                <a:close/>
                <a:moveTo>
                  <a:pt x="723900" y="234553"/>
                </a:moveTo>
                <a:cubicBezTo>
                  <a:pt x="722907" y="234553"/>
                  <a:pt x="722411" y="235049"/>
                  <a:pt x="722411" y="236042"/>
                </a:cubicBezTo>
                <a:lnTo>
                  <a:pt x="722411" y="250180"/>
                </a:lnTo>
                <a:cubicBezTo>
                  <a:pt x="722411" y="251173"/>
                  <a:pt x="722907" y="251669"/>
                  <a:pt x="723900" y="251669"/>
                </a:cubicBezTo>
                <a:lnTo>
                  <a:pt x="729704" y="251669"/>
                </a:lnTo>
                <a:cubicBezTo>
                  <a:pt x="730696" y="251669"/>
                  <a:pt x="731192" y="251173"/>
                  <a:pt x="731192" y="250180"/>
                </a:cubicBezTo>
                <a:lnTo>
                  <a:pt x="731192" y="236042"/>
                </a:lnTo>
                <a:cubicBezTo>
                  <a:pt x="731192" y="235049"/>
                  <a:pt x="730696" y="234553"/>
                  <a:pt x="729704" y="234553"/>
                </a:cubicBezTo>
                <a:close/>
                <a:moveTo>
                  <a:pt x="703808" y="234553"/>
                </a:moveTo>
                <a:cubicBezTo>
                  <a:pt x="702816" y="234553"/>
                  <a:pt x="702320" y="235049"/>
                  <a:pt x="702320" y="236042"/>
                </a:cubicBezTo>
                <a:lnTo>
                  <a:pt x="702320" y="250180"/>
                </a:lnTo>
                <a:cubicBezTo>
                  <a:pt x="702320" y="251173"/>
                  <a:pt x="702816" y="251669"/>
                  <a:pt x="703808" y="251669"/>
                </a:cubicBezTo>
                <a:lnTo>
                  <a:pt x="709463" y="251669"/>
                </a:lnTo>
                <a:cubicBezTo>
                  <a:pt x="710456" y="251669"/>
                  <a:pt x="710952" y="251173"/>
                  <a:pt x="710952" y="250180"/>
                </a:cubicBezTo>
                <a:lnTo>
                  <a:pt x="710952" y="236042"/>
                </a:lnTo>
                <a:cubicBezTo>
                  <a:pt x="710952" y="235049"/>
                  <a:pt x="710456" y="234553"/>
                  <a:pt x="709463" y="234553"/>
                </a:cubicBezTo>
                <a:close/>
                <a:moveTo>
                  <a:pt x="684014" y="234553"/>
                </a:moveTo>
                <a:cubicBezTo>
                  <a:pt x="683022" y="234553"/>
                  <a:pt x="682525" y="235049"/>
                  <a:pt x="682525" y="236042"/>
                </a:cubicBezTo>
                <a:lnTo>
                  <a:pt x="682525" y="250180"/>
                </a:lnTo>
                <a:cubicBezTo>
                  <a:pt x="682525" y="251173"/>
                  <a:pt x="683022" y="251669"/>
                  <a:pt x="684014" y="251669"/>
                </a:cubicBezTo>
                <a:lnTo>
                  <a:pt x="689223" y="251669"/>
                </a:lnTo>
                <a:cubicBezTo>
                  <a:pt x="690215" y="251669"/>
                  <a:pt x="690711" y="251173"/>
                  <a:pt x="690711" y="250180"/>
                </a:cubicBezTo>
                <a:lnTo>
                  <a:pt x="690711" y="236042"/>
                </a:lnTo>
                <a:cubicBezTo>
                  <a:pt x="690711" y="235049"/>
                  <a:pt x="690215" y="234553"/>
                  <a:pt x="689223" y="234553"/>
                </a:cubicBezTo>
                <a:close/>
                <a:moveTo>
                  <a:pt x="1017091" y="232916"/>
                </a:moveTo>
                <a:cubicBezTo>
                  <a:pt x="1022846" y="232916"/>
                  <a:pt x="1028700" y="233115"/>
                  <a:pt x="1034653" y="233512"/>
                </a:cubicBezTo>
                <a:cubicBezTo>
                  <a:pt x="1037133" y="233710"/>
                  <a:pt x="1039266" y="234752"/>
                  <a:pt x="1041052" y="236637"/>
                </a:cubicBezTo>
                <a:cubicBezTo>
                  <a:pt x="1042640" y="238423"/>
                  <a:pt x="1043434" y="240556"/>
                  <a:pt x="1043434" y="243037"/>
                </a:cubicBezTo>
                <a:cubicBezTo>
                  <a:pt x="1043434" y="245616"/>
                  <a:pt x="1042491" y="247749"/>
                  <a:pt x="1040606" y="249436"/>
                </a:cubicBezTo>
                <a:cubicBezTo>
                  <a:pt x="1039018" y="250825"/>
                  <a:pt x="1037183" y="251520"/>
                  <a:pt x="1035099" y="251520"/>
                </a:cubicBezTo>
                <a:cubicBezTo>
                  <a:pt x="1034802" y="251520"/>
                  <a:pt x="1034504" y="251470"/>
                  <a:pt x="1034206" y="251371"/>
                </a:cubicBezTo>
                <a:cubicBezTo>
                  <a:pt x="1028055" y="250875"/>
                  <a:pt x="1022399" y="250627"/>
                  <a:pt x="1017240" y="250627"/>
                </a:cubicBezTo>
                <a:cubicBezTo>
                  <a:pt x="1009798" y="250627"/>
                  <a:pt x="1003052" y="250875"/>
                  <a:pt x="996999" y="251371"/>
                </a:cubicBezTo>
                <a:cubicBezTo>
                  <a:pt x="996801" y="251371"/>
                  <a:pt x="996553" y="251371"/>
                  <a:pt x="996255" y="251371"/>
                </a:cubicBezTo>
                <a:cubicBezTo>
                  <a:pt x="994271" y="251371"/>
                  <a:pt x="992485" y="250676"/>
                  <a:pt x="990897" y="249287"/>
                </a:cubicBezTo>
                <a:cubicBezTo>
                  <a:pt x="989111" y="247700"/>
                  <a:pt x="988218" y="245715"/>
                  <a:pt x="988218" y="243334"/>
                </a:cubicBezTo>
                <a:cubicBezTo>
                  <a:pt x="988218" y="240854"/>
                  <a:pt x="989062" y="238671"/>
                  <a:pt x="990748" y="236786"/>
                </a:cubicBezTo>
                <a:cubicBezTo>
                  <a:pt x="992435" y="234901"/>
                  <a:pt x="994568" y="233859"/>
                  <a:pt x="997148" y="233660"/>
                </a:cubicBezTo>
                <a:cubicBezTo>
                  <a:pt x="1004689" y="233164"/>
                  <a:pt x="1011336" y="232916"/>
                  <a:pt x="1017091" y="232916"/>
                </a:cubicBezTo>
                <a:close/>
                <a:moveTo>
                  <a:pt x="538757" y="226368"/>
                </a:moveTo>
                <a:cubicBezTo>
                  <a:pt x="537765" y="226368"/>
                  <a:pt x="537269" y="226864"/>
                  <a:pt x="537269" y="227856"/>
                </a:cubicBezTo>
                <a:lnTo>
                  <a:pt x="537269" y="235000"/>
                </a:lnTo>
                <a:cubicBezTo>
                  <a:pt x="537269" y="235992"/>
                  <a:pt x="537765" y="236488"/>
                  <a:pt x="538757" y="236488"/>
                </a:cubicBezTo>
                <a:lnTo>
                  <a:pt x="569118" y="236488"/>
                </a:lnTo>
                <a:cubicBezTo>
                  <a:pt x="570111" y="236488"/>
                  <a:pt x="570607" y="235992"/>
                  <a:pt x="570607" y="235000"/>
                </a:cubicBezTo>
                <a:lnTo>
                  <a:pt x="570607" y="227856"/>
                </a:lnTo>
                <a:cubicBezTo>
                  <a:pt x="570607" y="226864"/>
                  <a:pt x="570111" y="226368"/>
                  <a:pt x="569118" y="226368"/>
                </a:cubicBezTo>
                <a:close/>
                <a:moveTo>
                  <a:pt x="864840" y="207169"/>
                </a:moveTo>
                <a:cubicBezTo>
                  <a:pt x="866229" y="207169"/>
                  <a:pt x="867618" y="207367"/>
                  <a:pt x="869007" y="207764"/>
                </a:cubicBezTo>
                <a:cubicBezTo>
                  <a:pt x="871884" y="208757"/>
                  <a:pt x="874117" y="210493"/>
                  <a:pt x="875704" y="212973"/>
                </a:cubicBezTo>
                <a:cubicBezTo>
                  <a:pt x="880368" y="220712"/>
                  <a:pt x="884535" y="229915"/>
                  <a:pt x="888206" y="240581"/>
                </a:cubicBezTo>
                <a:cubicBezTo>
                  <a:pt x="891877" y="251247"/>
                  <a:pt x="894556" y="261442"/>
                  <a:pt x="896243" y="271165"/>
                </a:cubicBezTo>
                <a:cubicBezTo>
                  <a:pt x="896342" y="271959"/>
                  <a:pt x="896391" y="272703"/>
                  <a:pt x="896391" y="273398"/>
                </a:cubicBezTo>
                <a:cubicBezTo>
                  <a:pt x="896391" y="275680"/>
                  <a:pt x="895747" y="277862"/>
                  <a:pt x="894457" y="279946"/>
                </a:cubicBezTo>
                <a:cubicBezTo>
                  <a:pt x="892869" y="282625"/>
                  <a:pt x="890538" y="284510"/>
                  <a:pt x="887462" y="285601"/>
                </a:cubicBezTo>
                <a:cubicBezTo>
                  <a:pt x="886470" y="285998"/>
                  <a:pt x="885477" y="286197"/>
                  <a:pt x="884485" y="286197"/>
                </a:cubicBezTo>
                <a:cubicBezTo>
                  <a:pt x="883096" y="286197"/>
                  <a:pt x="881707" y="285800"/>
                  <a:pt x="880318" y="285006"/>
                </a:cubicBezTo>
                <a:cubicBezTo>
                  <a:pt x="878036" y="283617"/>
                  <a:pt x="876697" y="281583"/>
                  <a:pt x="876300" y="278904"/>
                </a:cubicBezTo>
                <a:cubicBezTo>
                  <a:pt x="872629" y="253802"/>
                  <a:pt x="866130" y="233908"/>
                  <a:pt x="856803" y="219224"/>
                </a:cubicBezTo>
                <a:cubicBezTo>
                  <a:pt x="855910" y="217835"/>
                  <a:pt x="855464" y="216446"/>
                  <a:pt x="855464" y="215057"/>
                </a:cubicBezTo>
                <a:cubicBezTo>
                  <a:pt x="855464" y="214263"/>
                  <a:pt x="855563" y="213420"/>
                  <a:pt x="855761" y="212527"/>
                </a:cubicBezTo>
                <a:cubicBezTo>
                  <a:pt x="856555" y="210245"/>
                  <a:pt x="858093" y="208707"/>
                  <a:pt x="860375" y="207913"/>
                </a:cubicBezTo>
                <a:cubicBezTo>
                  <a:pt x="861863" y="207417"/>
                  <a:pt x="863352" y="207169"/>
                  <a:pt x="864840" y="207169"/>
                </a:cubicBezTo>
                <a:close/>
                <a:moveTo>
                  <a:pt x="632668" y="204490"/>
                </a:moveTo>
                <a:cubicBezTo>
                  <a:pt x="631676" y="204490"/>
                  <a:pt x="631180" y="204986"/>
                  <a:pt x="631180" y="205978"/>
                </a:cubicBezTo>
                <a:lnTo>
                  <a:pt x="631180" y="219075"/>
                </a:lnTo>
                <a:cubicBezTo>
                  <a:pt x="631180" y="220067"/>
                  <a:pt x="631676" y="220564"/>
                  <a:pt x="632668" y="220564"/>
                </a:cubicBezTo>
                <a:lnTo>
                  <a:pt x="642491" y="220564"/>
                </a:lnTo>
                <a:cubicBezTo>
                  <a:pt x="643483" y="220564"/>
                  <a:pt x="643979" y="220067"/>
                  <a:pt x="643979" y="219075"/>
                </a:cubicBezTo>
                <a:lnTo>
                  <a:pt x="643979" y="205978"/>
                </a:lnTo>
                <a:cubicBezTo>
                  <a:pt x="643979" y="204986"/>
                  <a:pt x="643483" y="204490"/>
                  <a:pt x="642491" y="204490"/>
                </a:cubicBezTo>
                <a:close/>
                <a:moveTo>
                  <a:pt x="538757" y="202704"/>
                </a:moveTo>
                <a:cubicBezTo>
                  <a:pt x="537765" y="202704"/>
                  <a:pt x="537269" y="203200"/>
                  <a:pt x="537269" y="204192"/>
                </a:cubicBezTo>
                <a:lnTo>
                  <a:pt x="537269" y="211336"/>
                </a:lnTo>
                <a:cubicBezTo>
                  <a:pt x="537269" y="212328"/>
                  <a:pt x="537765" y="212824"/>
                  <a:pt x="538757" y="212824"/>
                </a:cubicBezTo>
                <a:lnTo>
                  <a:pt x="569118" y="212824"/>
                </a:lnTo>
                <a:cubicBezTo>
                  <a:pt x="570111" y="212824"/>
                  <a:pt x="570607" y="212328"/>
                  <a:pt x="570607" y="211336"/>
                </a:cubicBezTo>
                <a:lnTo>
                  <a:pt x="570607" y="204192"/>
                </a:lnTo>
                <a:cubicBezTo>
                  <a:pt x="570607" y="203200"/>
                  <a:pt x="570111" y="202704"/>
                  <a:pt x="569118" y="202704"/>
                </a:cubicBezTo>
                <a:close/>
                <a:moveTo>
                  <a:pt x="782687" y="201365"/>
                </a:moveTo>
                <a:cubicBezTo>
                  <a:pt x="782786" y="201365"/>
                  <a:pt x="782836" y="201365"/>
                  <a:pt x="782836" y="201365"/>
                </a:cubicBezTo>
                <a:cubicBezTo>
                  <a:pt x="785911" y="201365"/>
                  <a:pt x="788441" y="202555"/>
                  <a:pt x="790426" y="204937"/>
                </a:cubicBezTo>
                <a:cubicBezTo>
                  <a:pt x="792212" y="206921"/>
                  <a:pt x="793105" y="209253"/>
                  <a:pt x="793105" y="211931"/>
                </a:cubicBezTo>
                <a:cubicBezTo>
                  <a:pt x="793105" y="212328"/>
                  <a:pt x="793055" y="212676"/>
                  <a:pt x="792956" y="212973"/>
                </a:cubicBezTo>
                <a:cubicBezTo>
                  <a:pt x="792757" y="215751"/>
                  <a:pt x="792658" y="218033"/>
                  <a:pt x="792658" y="219819"/>
                </a:cubicBezTo>
                <a:cubicBezTo>
                  <a:pt x="792658" y="222101"/>
                  <a:pt x="792658" y="224284"/>
                  <a:pt x="792658" y="226368"/>
                </a:cubicBezTo>
                <a:cubicBezTo>
                  <a:pt x="792658" y="235694"/>
                  <a:pt x="792956" y="244178"/>
                  <a:pt x="793551" y="251817"/>
                </a:cubicBezTo>
                <a:cubicBezTo>
                  <a:pt x="795932" y="276225"/>
                  <a:pt x="801340" y="288429"/>
                  <a:pt x="809773" y="288429"/>
                </a:cubicBezTo>
                <a:cubicBezTo>
                  <a:pt x="814040" y="288429"/>
                  <a:pt x="818257" y="282377"/>
                  <a:pt x="822424" y="270272"/>
                </a:cubicBezTo>
                <a:cubicBezTo>
                  <a:pt x="823218" y="267891"/>
                  <a:pt x="824855" y="266403"/>
                  <a:pt x="827335" y="265807"/>
                </a:cubicBezTo>
                <a:cubicBezTo>
                  <a:pt x="827831" y="265708"/>
                  <a:pt x="828327" y="265658"/>
                  <a:pt x="828823" y="265658"/>
                </a:cubicBezTo>
                <a:cubicBezTo>
                  <a:pt x="830609" y="265658"/>
                  <a:pt x="832098" y="266403"/>
                  <a:pt x="833288" y="267891"/>
                </a:cubicBezTo>
                <a:cubicBezTo>
                  <a:pt x="835670" y="270768"/>
                  <a:pt x="837158" y="273993"/>
                  <a:pt x="837753" y="277565"/>
                </a:cubicBezTo>
                <a:cubicBezTo>
                  <a:pt x="837952" y="278557"/>
                  <a:pt x="838051" y="279549"/>
                  <a:pt x="838051" y="280541"/>
                </a:cubicBezTo>
                <a:cubicBezTo>
                  <a:pt x="838051" y="283121"/>
                  <a:pt x="837505" y="285601"/>
                  <a:pt x="836414" y="287983"/>
                </a:cubicBezTo>
                <a:cubicBezTo>
                  <a:pt x="832246" y="296813"/>
                  <a:pt x="828005" y="303114"/>
                  <a:pt x="823689" y="306884"/>
                </a:cubicBezTo>
                <a:cubicBezTo>
                  <a:pt x="819373" y="310654"/>
                  <a:pt x="814586" y="312539"/>
                  <a:pt x="809327" y="312539"/>
                </a:cubicBezTo>
                <a:cubicBezTo>
                  <a:pt x="800397" y="312539"/>
                  <a:pt x="792782" y="308099"/>
                  <a:pt x="786482" y="299219"/>
                </a:cubicBezTo>
                <a:cubicBezTo>
                  <a:pt x="780181" y="290339"/>
                  <a:pt x="776039" y="276324"/>
                  <a:pt x="774055" y="257175"/>
                </a:cubicBezTo>
                <a:cubicBezTo>
                  <a:pt x="772963" y="245864"/>
                  <a:pt x="772418" y="232271"/>
                  <a:pt x="772418" y="216396"/>
                </a:cubicBezTo>
                <a:lnTo>
                  <a:pt x="772269" y="212378"/>
                </a:lnTo>
                <a:cubicBezTo>
                  <a:pt x="772269" y="209401"/>
                  <a:pt x="773261" y="206822"/>
                  <a:pt x="775245" y="204639"/>
                </a:cubicBezTo>
                <a:cubicBezTo>
                  <a:pt x="777329" y="202456"/>
                  <a:pt x="779809" y="201365"/>
                  <a:pt x="782687" y="201365"/>
                </a:cubicBezTo>
                <a:close/>
                <a:moveTo>
                  <a:pt x="1172765" y="196305"/>
                </a:moveTo>
                <a:cubicBezTo>
                  <a:pt x="1173559" y="196305"/>
                  <a:pt x="1174353" y="196453"/>
                  <a:pt x="1175146" y="196751"/>
                </a:cubicBezTo>
                <a:cubicBezTo>
                  <a:pt x="1176932" y="197346"/>
                  <a:pt x="1178321" y="198438"/>
                  <a:pt x="1179314" y="200025"/>
                </a:cubicBezTo>
                <a:cubicBezTo>
                  <a:pt x="1181199" y="203101"/>
                  <a:pt x="1183034" y="206226"/>
                  <a:pt x="1184820" y="209401"/>
                </a:cubicBezTo>
                <a:cubicBezTo>
                  <a:pt x="1185316" y="210394"/>
                  <a:pt x="1185564" y="211386"/>
                  <a:pt x="1185564" y="212378"/>
                </a:cubicBezTo>
                <a:cubicBezTo>
                  <a:pt x="1185564" y="213073"/>
                  <a:pt x="1185416" y="213767"/>
                  <a:pt x="1185118" y="214462"/>
                </a:cubicBezTo>
                <a:cubicBezTo>
                  <a:pt x="1184523" y="216148"/>
                  <a:pt x="1183382" y="217339"/>
                  <a:pt x="1181695" y="218033"/>
                </a:cubicBezTo>
                <a:cubicBezTo>
                  <a:pt x="1180802" y="218430"/>
                  <a:pt x="1179909" y="218629"/>
                  <a:pt x="1179016" y="218629"/>
                </a:cubicBezTo>
                <a:cubicBezTo>
                  <a:pt x="1178222" y="218629"/>
                  <a:pt x="1177379" y="218480"/>
                  <a:pt x="1176486" y="218182"/>
                </a:cubicBezTo>
                <a:cubicBezTo>
                  <a:pt x="1174799" y="217587"/>
                  <a:pt x="1173509" y="216446"/>
                  <a:pt x="1172616" y="214759"/>
                </a:cubicBezTo>
                <a:cubicBezTo>
                  <a:pt x="1170731" y="211088"/>
                  <a:pt x="1168945" y="207814"/>
                  <a:pt x="1167259" y="204937"/>
                </a:cubicBezTo>
                <a:cubicBezTo>
                  <a:pt x="1166763" y="204044"/>
                  <a:pt x="1166514" y="203101"/>
                  <a:pt x="1166514" y="202109"/>
                </a:cubicBezTo>
                <a:cubicBezTo>
                  <a:pt x="1166514" y="201514"/>
                  <a:pt x="1166564" y="200968"/>
                  <a:pt x="1166663" y="200472"/>
                </a:cubicBezTo>
                <a:cubicBezTo>
                  <a:pt x="1167159" y="198785"/>
                  <a:pt x="1168201" y="197644"/>
                  <a:pt x="1169789" y="197049"/>
                </a:cubicBezTo>
                <a:cubicBezTo>
                  <a:pt x="1170781" y="196553"/>
                  <a:pt x="1171773" y="196305"/>
                  <a:pt x="1172765" y="196305"/>
                </a:cubicBezTo>
                <a:close/>
                <a:moveTo>
                  <a:pt x="1242566" y="190649"/>
                </a:moveTo>
                <a:cubicBezTo>
                  <a:pt x="1242963" y="190649"/>
                  <a:pt x="1243359" y="190699"/>
                  <a:pt x="1243756" y="190798"/>
                </a:cubicBezTo>
                <a:cubicBezTo>
                  <a:pt x="1246534" y="191096"/>
                  <a:pt x="1248717" y="192435"/>
                  <a:pt x="1250305" y="194816"/>
                </a:cubicBezTo>
                <a:cubicBezTo>
                  <a:pt x="1251396" y="196503"/>
                  <a:pt x="1251942" y="198289"/>
                  <a:pt x="1251942" y="200174"/>
                </a:cubicBezTo>
                <a:cubicBezTo>
                  <a:pt x="1251942" y="200968"/>
                  <a:pt x="1251842" y="201811"/>
                  <a:pt x="1251644" y="202704"/>
                </a:cubicBezTo>
                <a:cubicBezTo>
                  <a:pt x="1251545" y="203200"/>
                  <a:pt x="1251446" y="203647"/>
                  <a:pt x="1251346" y="204044"/>
                </a:cubicBezTo>
                <a:cubicBezTo>
                  <a:pt x="1248965" y="215057"/>
                  <a:pt x="1247130" y="226665"/>
                  <a:pt x="1245840" y="238869"/>
                </a:cubicBezTo>
                <a:cubicBezTo>
                  <a:pt x="1245145" y="244525"/>
                  <a:pt x="1244798" y="249783"/>
                  <a:pt x="1244798" y="254645"/>
                </a:cubicBezTo>
                <a:cubicBezTo>
                  <a:pt x="1244798" y="260201"/>
                  <a:pt x="1245244" y="265212"/>
                  <a:pt x="1246137" y="269677"/>
                </a:cubicBezTo>
                <a:cubicBezTo>
                  <a:pt x="1246137" y="269875"/>
                  <a:pt x="1246261" y="269999"/>
                  <a:pt x="1246510" y="270049"/>
                </a:cubicBezTo>
                <a:cubicBezTo>
                  <a:pt x="1246758" y="270099"/>
                  <a:pt x="1246882" y="270024"/>
                  <a:pt x="1246882" y="269826"/>
                </a:cubicBezTo>
                <a:cubicBezTo>
                  <a:pt x="1247378" y="268635"/>
                  <a:pt x="1248122" y="266775"/>
                  <a:pt x="1249114" y="264245"/>
                </a:cubicBezTo>
                <a:cubicBezTo>
                  <a:pt x="1250106" y="261715"/>
                  <a:pt x="1250801" y="259953"/>
                  <a:pt x="1251198" y="258961"/>
                </a:cubicBezTo>
                <a:cubicBezTo>
                  <a:pt x="1251694" y="257572"/>
                  <a:pt x="1252661" y="256654"/>
                  <a:pt x="1254100" y="256208"/>
                </a:cubicBezTo>
                <a:cubicBezTo>
                  <a:pt x="1255538" y="255761"/>
                  <a:pt x="1256903" y="255935"/>
                  <a:pt x="1258193" y="256729"/>
                </a:cubicBezTo>
                <a:cubicBezTo>
                  <a:pt x="1259582" y="257622"/>
                  <a:pt x="1260574" y="258862"/>
                  <a:pt x="1261169" y="260449"/>
                </a:cubicBezTo>
                <a:cubicBezTo>
                  <a:pt x="1261467" y="261243"/>
                  <a:pt x="1261616" y="262037"/>
                  <a:pt x="1261616" y="262831"/>
                </a:cubicBezTo>
                <a:cubicBezTo>
                  <a:pt x="1261616" y="263624"/>
                  <a:pt x="1261467" y="264369"/>
                  <a:pt x="1261169" y="265063"/>
                </a:cubicBezTo>
                <a:cubicBezTo>
                  <a:pt x="1257697" y="276275"/>
                  <a:pt x="1254869" y="286792"/>
                  <a:pt x="1252686" y="296615"/>
                </a:cubicBezTo>
                <a:cubicBezTo>
                  <a:pt x="1252289" y="298103"/>
                  <a:pt x="1251991" y="299790"/>
                  <a:pt x="1251793" y="301675"/>
                </a:cubicBezTo>
                <a:cubicBezTo>
                  <a:pt x="1251595" y="304056"/>
                  <a:pt x="1250751" y="306140"/>
                  <a:pt x="1249263" y="307926"/>
                </a:cubicBezTo>
                <a:cubicBezTo>
                  <a:pt x="1247775" y="309712"/>
                  <a:pt x="1245939" y="310753"/>
                  <a:pt x="1243756" y="311051"/>
                </a:cubicBezTo>
                <a:cubicBezTo>
                  <a:pt x="1243359" y="311051"/>
                  <a:pt x="1242963" y="311051"/>
                  <a:pt x="1242566" y="311051"/>
                </a:cubicBezTo>
                <a:cubicBezTo>
                  <a:pt x="1240482" y="311051"/>
                  <a:pt x="1238547" y="310456"/>
                  <a:pt x="1236761" y="309265"/>
                </a:cubicBezTo>
                <a:cubicBezTo>
                  <a:pt x="1234678" y="307975"/>
                  <a:pt x="1233338" y="306140"/>
                  <a:pt x="1232743" y="303758"/>
                </a:cubicBezTo>
                <a:cubicBezTo>
                  <a:pt x="1228576" y="288776"/>
                  <a:pt x="1226492" y="275183"/>
                  <a:pt x="1226492" y="262980"/>
                </a:cubicBezTo>
                <a:cubicBezTo>
                  <a:pt x="1226492" y="243433"/>
                  <a:pt x="1228179" y="223342"/>
                  <a:pt x="1231552" y="202704"/>
                </a:cubicBezTo>
                <a:cubicBezTo>
                  <a:pt x="1231652" y="202109"/>
                  <a:pt x="1231751" y="201514"/>
                  <a:pt x="1231850" y="200918"/>
                </a:cubicBezTo>
                <a:cubicBezTo>
                  <a:pt x="1232247" y="197842"/>
                  <a:pt x="1233586" y="195312"/>
                  <a:pt x="1235868" y="193328"/>
                </a:cubicBezTo>
                <a:cubicBezTo>
                  <a:pt x="1237853" y="191542"/>
                  <a:pt x="1240085" y="190649"/>
                  <a:pt x="1242566" y="190649"/>
                </a:cubicBezTo>
                <a:close/>
                <a:moveTo>
                  <a:pt x="1114573" y="189607"/>
                </a:moveTo>
                <a:cubicBezTo>
                  <a:pt x="1114871" y="189607"/>
                  <a:pt x="1115169" y="189607"/>
                  <a:pt x="1115466" y="189607"/>
                </a:cubicBezTo>
                <a:cubicBezTo>
                  <a:pt x="1118542" y="189806"/>
                  <a:pt x="1120973" y="191145"/>
                  <a:pt x="1122759" y="193626"/>
                </a:cubicBezTo>
                <a:cubicBezTo>
                  <a:pt x="1124049" y="195412"/>
                  <a:pt x="1124694" y="197346"/>
                  <a:pt x="1124694" y="199430"/>
                </a:cubicBezTo>
                <a:cubicBezTo>
                  <a:pt x="1124694" y="200224"/>
                  <a:pt x="1124644" y="201017"/>
                  <a:pt x="1124545" y="201811"/>
                </a:cubicBezTo>
                <a:cubicBezTo>
                  <a:pt x="1124247" y="203200"/>
                  <a:pt x="1123999" y="204192"/>
                  <a:pt x="1123801" y="204788"/>
                </a:cubicBezTo>
                <a:lnTo>
                  <a:pt x="1122908" y="209104"/>
                </a:lnTo>
                <a:cubicBezTo>
                  <a:pt x="1122809" y="209401"/>
                  <a:pt x="1122883" y="209674"/>
                  <a:pt x="1123131" y="209922"/>
                </a:cubicBezTo>
                <a:cubicBezTo>
                  <a:pt x="1123379" y="210170"/>
                  <a:pt x="1123701" y="210294"/>
                  <a:pt x="1124098" y="210294"/>
                </a:cubicBezTo>
                <a:cubicBezTo>
                  <a:pt x="1128861" y="209600"/>
                  <a:pt x="1133723" y="208707"/>
                  <a:pt x="1138684" y="207615"/>
                </a:cubicBezTo>
                <a:cubicBezTo>
                  <a:pt x="1139279" y="207516"/>
                  <a:pt x="1139825" y="207467"/>
                  <a:pt x="1140321" y="207467"/>
                </a:cubicBezTo>
                <a:cubicBezTo>
                  <a:pt x="1142107" y="207467"/>
                  <a:pt x="1143694" y="208062"/>
                  <a:pt x="1145083" y="209253"/>
                </a:cubicBezTo>
                <a:cubicBezTo>
                  <a:pt x="1146968" y="210741"/>
                  <a:pt x="1147911" y="212676"/>
                  <a:pt x="1147911" y="215057"/>
                </a:cubicBezTo>
                <a:cubicBezTo>
                  <a:pt x="1147911" y="217835"/>
                  <a:pt x="1147043" y="220315"/>
                  <a:pt x="1145306" y="222498"/>
                </a:cubicBezTo>
                <a:cubicBezTo>
                  <a:pt x="1143570" y="224681"/>
                  <a:pt x="1141362" y="226021"/>
                  <a:pt x="1138684" y="226517"/>
                </a:cubicBezTo>
                <a:cubicBezTo>
                  <a:pt x="1132929" y="227608"/>
                  <a:pt x="1126728" y="228551"/>
                  <a:pt x="1120080" y="229344"/>
                </a:cubicBezTo>
                <a:cubicBezTo>
                  <a:pt x="1119088" y="229444"/>
                  <a:pt x="1118492" y="229989"/>
                  <a:pt x="1118294" y="230981"/>
                </a:cubicBezTo>
                <a:cubicBezTo>
                  <a:pt x="1116806" y="238026"/>
                  <a:pt x="1115417" y="243979"/>
                  <a:pt x="1114127" y="248841"/>
                </a:cubicBezTo>
                <a:cubicBezTo>
                  <a:pt x="1108769" y="269578"/>
                  <a:pt x="1102221" y="289421"/>
                  <a:pt x="1094482" y="308372"/>
                </a:cubicBezTo>
                <a:cubicBezTo>
                  <a:pt x="1093390" y="311349"/>
                  <a:pt x="1091356" y="313482"/>
                  <a:pt x="1088380" y="314772"/>
                </a:cubicBezTo>
                <a:cubicBezTo>
                  <a:pt x="1086792" y="315466"/>
                  <a:pt x="1085155" y="315814"/>
                  <a:pt x="1083468" y="315814"/>
                </a:cubicBezTo>
                <a:cubicBezTo>
                  <a:pt x="1082179" y="315814"/>
                  <a:pt x="1080889" y="315615"/>
                  <a:pt x="1079599" y="315218"/>
                </a:cubicBezTo>
                <a:cubicBezTo>
                  <a:pt x="1076821" y="314325"/>
                  <a:pt x="1074886" y="312490"/>
                  <a:pt x="1073794" y="309712"/>
                </a:cubicBezTo>
                <a:cubicBezTo>
                  <a:pt x="1073298" y="308521"/>
                  <a:pt x="1073050" y="307330"/>
                  <a:pt x="1073050" y="306140"/>
                </a:cubicBezTo>
                <a:cubicBezTo>
                  <a:pt x="1073050" y="304651"/>
                  <a:pt x="1073398" y="303213"/>
                  <a:pt x="1074092" y="301824"/>
                </a:cubicBezTo>
                <a:cubicBezTo>
                  <a:pt x="1077862" y="293787"/>
                  <a:pt x="1081707" y="284336"/>
                  <a:pt x="1085626" y="273472"/>
                </a:cubicBezTo>
                <a:cubicBezTo>
                  <a:pt x="1089545" y="262607"/>
                  <a:pt x="1092696" y="252710"/>
                  <a:pt x="1095077" y="243781"/>
                </a:cubicBezTo>
                <a:cubicBezTo>
                  <a:pt x="1096863" y="236835"/>
                  <a:pt x="1097805" y="233065"/>
                  <a:pt x="1097905" y="232470"/>
                </a:cubicBezTo>
                <a:cubicBezTo>
                  <a:pt x="1098004" y="232172"/>
                  <a:pt x="1097930" y="231874"/>
                  <a:pt x="1097681" y="231577"/>
                </a:cubicBezTo>
                <a:cubicBezTo>
                  <a:pt x="1097433" y="231279"/>
                  <a:pt x="1097111" y="231130"/>
                  <a:pt x="1096714" y="231130"/>
                </a:cubicBezTo>
                <a:cubicBezTo>
                  <a:pt x="1093043" y="231329"/>
                  <a:pt x="1090265" y="231428"/>
                  <a:pt x="1088380" y="231428"/>
                </a:cubicBezTo>
                <a:cubicBezTo>
                  <a:pt x="1085403" y="231428"/>
                  <a:pt x="1082427" y="231378"/>
                  <a:pt x="1079450" y="231279"/>
                </a:cubicBezTo>
                <a:cubicBezTo>
                  <a:pt x="1076771" y="231180"/>
                  <a:pt x="1074489" y="230138"/>
                  <a:pt x="1072604" y="228154"/>
                </a:cubicBezTo>
                <a:cubicBezTo>
                  <a:pt x="1070719" y="226269"/>
                  <a:pt x="1069776" y="223937"/>
                  <a:pt x="1069776" y="221159"/>
                </a:cubicBezTo>
                <a:cubicBezTo>
                  <a:pt x="1069776" y="218778"/>
                  <a:pt x="1070669" y="216793"/>
                  <a:pt x="1072455" y="215206"/>
                </a:cubicBezTo>
                <a:cubicBezTo>
                  <a:pt x="1074142" y="213618"/>
                  <a:pt x="1076077" y="212824"/>
                  <a:pt x="1078259" y="212824"/>
                </a:cubicBezTo>
                <a:cubicBezTo>
                  <a:pt x="1078458" y="212824"/>
                  <a:pt x="1078656" y="212824"/>
                  <a:pt x="1078855" y="212824"/>
                </a:cubicBezTo>
                <a:cubicBezTo>
                  <a:pt x="1081633" y="213023"/>
                  <a:pt x="1084907" y="213122"/>
                  <a:pt x="1088677" y="213122"/>
                </a:cubicBezTo>
                <a:cubicBezTo>
                  <a:pt x="1092547" y="213122"/>
                  <a:pt x="1096516" y="212973"/>
                  <a:pt x="1100584" y="212676"/>
                </a:cubicBezTo>
                <a:cubicBezTo>
                  <a:pt x="1101576" y="212676"/>
                  <a:pt x="1102171" y="212180"/>
                  <a:pt x="1102369" y="211187"/>
                </a:cubicBezTo>
                <a:cubicBezTo>
                  <a:pt x="1102766" y="208905"/>
                  <a:pt x="1103114" y="206524"/>
                  <a:pt x="1103411" y="204044"/>
                </a:cubicBezTo>
                <a:cubicBezTo>
                  <a:pt x="1103610" y="202853"/>
                  <a:pt x="1103759" y="201563"/>
                  <a:pt x="1103858" y="200174"/>
                </a:cubicBezTo>
                <a:cubicBezTo>
                  <a:pt x="1104155" y="197098"/>
                  <a:pt x="1105396" y="194519"/>
                  <a:pt x="1107578" y="192435"/>
                </a:cubicBezTo>
                <a:cubicBezTo>
                  <a:pt x="1109662" y="190550"/>
                  <a:pt x="1111994" y="189607"/>
                  <a:pt x="1114573" y="189607"/>
                </a:cubicBezTo>
                <a:close/>
                <a:moveTo>
                  <a:pt x="1190773" y="189458"/>
                </a:moveTo>
                <a:cubicBezTo>
                  <a:pt x="1191567" y="189458"/>
                  <a:pt x="1192361" y="189558"/>
                  <a:pt x="1193155" y="189756"/>
                </a:cubicBezTo>
                <a:cubicBezTo>
                  <a:pt x="1194941" y="190351"/>
                  <a:pt x="1196330" y="191443"/>
                  <a:pt x="1197322" y="193030"/>
                </a:cubicBezTo>
                <a:cubicBezTo>
                  <a:pt x="1199306" y="196106"/>
                  <a:pt x="1201191" y="199281"/>
                  <a:pt x="1202977" y="202555"/>
                </a:cubicBezTo>
                <a:cubicBezTo>
                  <a:pt x="1203573" y="203448"/>
                  <a:pt x="1203870" y="204391"/>
                  <a:pt x="1203870" y="205383"/>
                </a:cubicBezTo>
                <a:cubicBezTo>
                  <a:pt x="1203870" y="206078"/>
                  <a:pt x="1203721" y="206723"/>
                  <a:pt x="1203424" y="207318"/>
                </a:cubicBezTo>
                <a:cubicBezTo>
                  <a:pt x="1202828" y="209005"/>
                  <a:pt x="1201737" y="210195"/>
                  <a:pt x="1200150" y="210890"/>
                </a:cubicBezTo>
                <a:cubicBezTo>
                  <a:pt x="1199257" y="211287"/>
                  <a:pt x="1198314" y="211485"/>
                  <a:pt x="1197322" y="211485"/>
                </a:cubicBezTo>
                <a:cubicBezTo>
                  <a:pt x="1196528" y="211485"/>
                  <a:pt x="1195734" y="211336"/>
                  <a:pt x="1194941" y="211039"/>
                </a:cubicBezTo>
                <a:cubicBezTo>
                  <a:pt x="1193254" y="210443"/>
                  <a:pt x="1191964" y="209352"/>
                  <a:pt x="1191071" y="207764"/>
                </a:cubicBezTo>
                <a:cubicBezTo>
                  <a:pt x="1189087" y="204093"/>
                  <a:pt x="1187202" y="200819"/>
                  <a:pt x="1185416" y="197942"/>
                </a:cubicBezTo>
                <a:cubicBezTo>
                  <a:pt x="1184820" y="196949"/>
                  <a:pt x="1184523" y="195957"/>
                  <a:pt x="1184523" y="194965"/>
                </a:cubicBezTo>
                <a:cubicBezTo>
                  <a:pt x="1184523" y="194469"/>
                  <a:pt x="1184572" y="193923"/>
                  <a:pt x="1184671" y="193328"/>
                </a:cubicBezTo>
                <a:cubicBezTo>
                  <a:pt x="1185167" y="191740"/>
                  <a:pt x="1186209" y="190649"/>
                  <a:pt x="1187797" y="190054"/>
                </a:cubicBezTo>
                <a:cubicBezTo>
                  <a:pt x="1188789" y="189657"/>
                  <a:pt x="1189781" y="189458"/>
                  <a:pt x="1190773" y="189458"/>
                </a:cubicBezTo>
                <a:close/>
                <a:moveTo>
                  <a:pt x="1318914" y="189310"/>
                </a:moveTo>
                <a:cubicBezTo>
                  <a:pt x="1321891" y="189310"/>
                  <a:pt x="1324372" y="190401"/>
                  <a:pt x="1326356" y="192584"/>
                </a:cubicBezTo>
                <a:cubicBezTo>
                  <a:pt x="1328241" y="194667"/>
                  <a:pt x="1329184" y="197098"/>
                  <a:pt x="1329184" y="199876"/>
                </a:cubicBezTo>
                <a:lnTo>
                  <a:pt x="1329035" y="217438"/>
                </a:lnTo>
                <a:cubicBezTo>
                  <a:pt x="1329035" y="217835"/>
                  <a:pt x="1329184" y="218157"/>
                  <a:pt x="1329481" y="218406"/>
                </a:cubicBezTo>
                <a:cubicBezTo>
                  <a:pt x="1329779" y="218654"/>
                  <a:pt x="1330126" y="218778"/>
                  <a:pt x="1330523" y="218778"/>
                </a:cubicBezTo>
                <a:cubicBezTo>
                  <a:pt x="1334690" y="218480"/>
                  <a:pt x="1338560" y="218083"/>
                  <a:pt x="1342132" y="217587"/>
                </a:cubicBezTo>
                <a:cubicBezTo>
                  <a:pt x="1342529" y="217587"/>
                  <a:pt x="1342925" y="217587"/>
                  <a:pt x="1343322" y="217587"/>
                </a:cubicBezTo>
                <a:cubicBezTo>
                  <a:pt x="1345406" y="217587"/>
                  <a:pt x="1347241" y="218282"/>
                  <a:pt x="1348829" y="219671"/>
                </a:cubicBezTo>
                <a:cubicBezTo>
                  <a:pt x="1350813" y="221258"/>
                  <a:pt x="1351805" y="223342"/>
                  <a:pt x="1351805" y="225921"/>
                </a:cubicBezTo>
                <a:cubicBezTo>
                  <a:pt x="1351805" y="228699"/>
                  <a:pt x="1350813" y="231180"/>
                  <a:pt x="1348829" y="233363"/>
                </a:cubicBezTo>
                <a:cubicBezTo>
                  <a:pt x="1346944" y="235446"/>
                  <a:pt x="1344612" y="236587"/>
                  <a:pt x="1341834" y="236786"/>
                </a:cubicBezTo>
                <a:cubicBezTo>
                  <a:pt x="1338460" y="237083"/>
                  <a:pt x="1334740" y="237332"/>
                  <a:pt x="1330672" y="237530"/>
                </a:cubicBezTo>
                <a:cubicBezTo>
                  <a:pt x="1329779" y="237629"/>
                  <a:pt x="1329332" y="238175"/>
                  <a:pt x="1329332" y="239167"/>
                </a:cubicBezTo>
                <a:lnTo>
                  <a:pt x="1329332" y="243930"/>
                </a:lnTo>
                <a:cubicBezTo>
                  <a:pt x="1329332" y="251073"/>
                  <a:pt x="1329184" y="257026"/>
                  <a:pt x="1328886" y="261789"/>
                </a:cubicBezTo>
                <a:cubicBezTo>
                  <a:pt x="1328588" y="266551"/>
                  <a:pt x="1327993" y="271612"/>
                  <a:pt x="1327100" y="276969"/>
                </a:cubicBezTo>
                <a:cubicBezTo>
                  <a:pt x="1326207" y="282327"/>
                  <a:pt x="1324917" y="286991"/>
                  <a:pt x="1323230" y="290959"/>
                </a:cubicBezTo>
                <a:cubicBezTo>
                  <a:pt x="1321544" y="294928"/>
                  <a:pt x="1319237" y="298897"/>
                  <a:pt x="1316310" y="302865"/>
                </a:cubicBezTo>
                <a:cubicBezTo>
                  <a:pt x="1313383" y="306834"/>
                  <a:pt x="1309786" y="310555"/>
                  <a:pt x="1305520" y="314028"/>
                </a:cubicBezTo>
                <a:cubicBezTo>
                  <a:pt x="1303039" y="316012"/>
                  <a:pt x="1300261" y="317004"/>
                  <a:pt x="1297186" y="317004"/>
                </a:cubicBezTo>
                <a:cubicBezTo>
                  <a:pt x="1296987" y="317004"/>
                  <a:pt x="1296789" y="317004"/>
                  <a:pt x="1296590" y="317004"/>
                </a:cubicBezTo>
                <a:cubicBezTo>
                  <a:pt x="1293316" y="316905"/>
                  <a:pt x="1290339" y="315814"/>
                  <a:pt x="1287661" y="313730"/>
                </a:cubicBezTo>
                <a:cubicBezTo>
                  <a:pt x="1285875" y="312242"/>
                  <a:pt x="1284982" y="310406"/>
                  <a:pt x="1284982" y="308223"/>
                </a:cubicBezTo>
                <a:cubicBezTo>
                  <a:pt x="1284982" y="307926"/>
                  <a:pt x="1285031" y="307678"/>
                  <a:pt x="1285130" y="307479"/>
                </a:cubicBezTo>
                <a:cubicBezTo>
                  <a:pt x="1285329" y="304899"/>
                  <a:pt x="1286519" y="302865"/>
                  <a:pt x="1288702" y="301377"/>
                </a:cubicBezTo>
                <a:cubicBezTo>
                  <a:pt x="1292076" y="299095"/>
                  <a:pt x="1294705" y="296912"/>
                  <a:pt x="1296590" y="294829"/>
                </a:cubicBezTo>
                <a:cubicBezTo>
                  <a:pt x="1302146" y="288975"/>
                  <a:pt x="1305892" y="282352"/>
                  <a:pt x="1307827" y="274960"/>
                </a:cubicBezTo>
                <a:cubicBezTo>
                  <a:pt x="1309761" y="267568"/>
                  <a:pt x="1310729" y="257225"/>
                  <a:pt x="1310729" y="243930"/>
                </a:cubicBezTo>
                <a:lnTo>
                  <a:pt x="1310729" y="239911"/>
                </a:lnTo>
                <a:cubicBezTo>
                  <a:pt x="1310729" y="239514"/>
                  <a:pt x="1310580" y="239167"/>
                  <a:pt x="1310282" y="238869"/>
                </a:cubicBezTo>
                <a:cubicBezTo>
                  <a:pt x="1309985" y="238572"/>
                  <a:pt x="1309638" y="238423"/>
                  <a:pt x="1309241" y="238423"/>
                </a:cubicBezTo>
                <a:cubicBezTo>
                  <a:pt x="1302593" y="238621"/>
                  <a:pt x="1297434" y="238721"/>
                  <a:pt x="1293762" y="238721"/>
                </a:cubicBezTo>
                <a:cubicBezTo>
                  <a:pt x="1290588" y="238721"/>
                  <a:pt x="1286023" y="238572"/>
                  <a:pt x="1280070" y="238274"/>
                </a:cubicBezTo>
                <a:cubicBezTo>
                  <a:pt x="1277391" y="238175"/>
                  <a:pt x="1275109" y="237158"/>
                  <a:pt x="1273224" y="235223"/>
                </a:cubicBezTo>
                <a:cubicBezTo>
                  <a:pt x="1271339" y="233288"/>
                  <a:pt x="1270396" y="230981"/>
                  <a:pt x="1270396" y="228303"/>
                </a:cubicBezTo>
                <a:cubicBezTo>
                  <a:pt x="1270396" y="225822"/>
                  <a:pt x="1271339" y="223739"/>
                  <a:pt x="1273224" y="222052"/>
                </a:cubicBezTo>
                <a:cubicBezTo>
                  <a:pt x="1275010" y="220464"/>
                  <a:pt x="1276994" y="219671"/>
                  <a:pt x="1279177" y="219671"/>
                </a:cubicBezTo>
                <a:cubicBezTo>
                  <a:pt x="1279475" y="219671"/>
                  <a:pt x="1279723" y="219720"/>
                  <a:pt x="1279921" y="219819"/>
                </a:cubicBezTo>
                <a:cubicBezTo>
                  <a:pt x="1284188" y="220117"/>
                  <a:pt x="1288653" y="220266"/>
                  <a:pt x="1293316" y="220266"/>
                </a:cubicBezTo>
                <a:cubicBezTo>
                  <a:pt x="1296888" y="220266"/>
                  <a:pt x="1302047" y="220167"/>
                  <a:pt x="1308794" y="219968"/>
                </a:cubicBezTo>
                <a:cubicBezTo>
                  <a:pt x="1309885" y="219968"/>
                  <a:pt x="1310382" y="219472"/>
                  <a:pt x="1310282" y="218480"/>
                </a:cubicBezTo>
                <a:cubicBezTo>
                  <a:pt x="1310183" y="210741"/>
                  <a:pt x="1309985" y="204639"/>
                  <a:pt x="1309687" y="200174"/>
                </a:cubicBezTo>
                <a:cubicBezTo>
                  <a:pt x="1309588" y="199876"/>
                  <a:pt x="1309538" y="199628"/>
                  <a:pt x="1309538" y="199430"/>
                </a:cubicBezTo>
                <a:cubicBezTo>
                  <a:pt x="1309538" y="196850"/>
                  <a:pt x="1310382" y="194568"/>
                  <a:pt x="1312068" y="192584"/>
                </a:cubicBezTo>
                <a:cubicBezTo>
                  <a:pt x="1313854" y="190401"/>
                  <a:pt x="1316136" y="189310"/>
                  <a:pt x="1318914" y="189310"/>
                </a:cubicBezTo>
                <a:close/>
                <a:moveTo>
                  <a:pt x="533697" y="188417"/>
                </a:moveTo>
                <a:lnTo>
                  <a:pt x="575071" y="188417"/>
                </a:lnTo>
                <a:cubicBezTo>
                  <a:pt x="578643" y="188417"/>
                  <a:pt x="581694" y="189682"/>
                  <a:pt x="584224" y="192212"/>
                </a:cubicBezTo>
                <a:cubicBezTo>
                  <a:pt x="586754" y="194742"/>
                  <a:pt x="588020" y="197793"/>
                  <a:pt x="588020" y="201365"/>
                </a:cubicBezTo>
                <a:lnTo>
                  <a:pt x="588020" y="261491"/>
                </a:lnTo>
                <a:cubicBezTo>
                  <a:pt x="588020" y="265063"/>
                  <a:pt x="586754" y="268114"/>
                  <a:pt x="584224" y="270644"/>
                </a:cubicBezTo>
                <a:cubicBezTo>
                  <a:pt x="581694" y="273174"/>
                  <a:pt x="578643" y="274439"/>
                  <a:pt x="575071" y="274439"/>
                </a:cubicBezTo>
                <a:lnTo>
                  <a:pt x="573434" y="274439"/>
                </a:lnTo>
                <a:cubicBezTo>
                  <a:pt x="572442" y="274439"/>
                  <a:pt x="571946" y="274935"/>
                  <a:pt x="571946" y="275928"/>
                </a:cubicBezTo>
                <a:lnTo>
                  <a:pt x="571946" y="301973"/>
                </a:lnTo>
                <a:cubicBezTo>
                  <a:pt x="571946" y="304056"/>
                  <a:pt x="572095" y="305346"/>
                  <a:pt x="572393" y="305842"/>
                </a:cubicBezTo>
                <a:cubicBezTo>
                  <a:pt x="572690" y="306338"/>
                  <a:pt x="573434" y="306586"/>
                  <a:pt x="574625" y="306586"/>
                </a:cubicBezTo>
                <a:lnTo>
                  <a:pt x="580429" y="306586"/>
                </a:lnTo>
                <a:cubicBezTo>
                  <a:pt x="581421" y="306586"/>
                  <a:pt x="582141" y="306041"/>
                  <a:pt x="582587" y="304949"/>
                </a:cubicBezTo>
                <a:cubicBezTo>
                  <a:pt x="583034" y="303858"/>
                  <a:pt x="583356" y="301427"/>
                  <a:pt x="583555" y="297656"/>
                </a:cubicBezTo>
                <a:cubicBezTo>
                  <a:pt x="583654" y="295970"/>
                  <a:pt x="584497" y="294680"/>
                  <a:pt x="586085" y="293787"/>
                </a:cubicBezTo>
                <a:cubicBezTo>
                  <a:pt x="586879" y="293291"/>
                  <a:pt x="587722" y="293043"/>
                  <a:pt x="588615" y="293043"/>
                </a:cubicBezTo>
                <a:cubicBezTo>
                  <a:pt x="589309" y="293043"/>
                  <a:pt x="590053" y="293241"/>
                  <a:pt x="590847" y="293638"/>
                </a:cubicBezTo>
                <a:cubicBezTo>
                  <a:pt x="593030" y="294531"/>
                  <a:pt x="594766" y="295920"/>
                  <a:pt x="596056" y="297805"/>
                </a:cubicBezTo>
                <a:cubicBezTo>
                  <a:pt x="597048" y="299393"/>
                  <a:pt x="597545" y="301030"/>
                  <a:pt x="597545" y="302717"/>
                </a:cubicBezTo>
                <a:cubicBezTo>
                  <a:pt x="597545" y="303213"/>
                  <a:pt x="597545" y="303659"/>
                  <a:pt x="597545" y="304056"/>
                </a:cubicBezTo>
                <a:cubicBezTo>
                  <a:pt x="596552" y="310902"/>
                  <a:pt x="594915" y="315590"/>
                  <a:pt x="592633" y="318120"/>
                </a:cubicBezTo>
                <a:cubicBezTo>
                  <a:pt x="590351" y="320650"/>
                  <a:pt x="586928" y="321915"/>
                  <a:pt x="582364" y="321915"/>
                </a:cubicBezTo>
                <a:lnTo>
                  <a:pt x="571648" y="321915"/>
                </a:lnTo>
                <a:cubicBezTo>
                  <a:pt x="565199" y="321915"/>
                  <a:pt x="560908" y="320526"/>
                  <a:pt x="558775" y="317748"/>
                </a:cubicBezTo>
                <a:cubicBezTo>
                  <a:pt x="556642" y="314970"/>
                  <a:pt x="555575" y="309811"/>
                  <a:pt x="555575" y="302270"/>
                </a:cubicBezTo>
                <a:lnTo>
                  <a:pt x="555575" y="275928"/>
                </a:lnTo>
                <a:cubicBezTo>
                  <a:pt x="555575" y="274935"/>
                  <a:pt x="555079" y="274439"/>
                  <a:pt x="554087" y="274439"/>
                </a:cubicBezTo>
                <a:lnTo>
                  <a:pt x="549324" y="274439"/>
                </a:lnTo>
                <a:cubicBezTo>
                  <a:pt x="548431" y="274439"/>
                  <a:pt x="547886" y="274935"/>
                  <a:pt x="547687" y="275928"/>
                </a:cubicBezTo>
                <a:cubicBezTo>
                  <a:pt x="546496" y="286246"/>
                  <a:pt x="543966" y="294928"/>
                  <a:pt x="540097" y="301973"/>
                </a:cubicBezTo>
                <a:cubicBezTo>
                  <a:pt x="536227" y="309017"/>
                  <a:pt x="530026" y="314871"/>
                  <a:pt x="521493" y="319534"/>
                </a:cubicBezTo>
                <a:cubicBezTo>
                  <a:pt x="520204" y="320229"/>
                  <a:pt x="518914" y="320576"/>
                  <a:pt x="517624" y="320576"/>
                </a:cubicBezTo>
                <a:cubicBezTo>
                  <a:pt x="516731" y="320576"/>
                  <a:pt x="515788" y="320378"/>
                  <a:pt x="514796" y="319981"/>
                </a:cubicBezTo>
                <a:cubicBezTo>
                  <a:pt x="512613" y="319286"/>
                  <a:pt x="510728" y="317897"/>
                  <a:pt x="509141" y="315814"/>
                </a:cubicBezTo>
                <a:cubicBezTo>
                  <a:pt x="508248" y="314524"/>
                  <a:pt x="507801" y="313184"/>
                  <a:pt x="507801" y="311795"/>
                </a:cubicBezTo>
                <a:cubicBezTo>
                  <a:pt x="507801" y="311299"/>
                  <a:pt x="507851" y="310803"/>
                  <a:pt x="507950" y="310307"/>
                </a:cubicBezTo>
                <a:cubicBezTo>
                  <a:pt x="508446" y="308223"/>
                  <a:pt x="509587" y="306735"/>
                  <a:pt x="511373" y="305842"/>
                </a:cubicBezTo>
                <a:cubicBezTo>
                  <a:pt x="517723" y="302469"/>
                  <a:pt x="522262" y="298376"/>
                  <a:pt x="524991" y="293564"/>
                </a:cubicBezTo>
                <a:cubicBezTo>
                  <a:pt x="527719" y="288752"/>
                  <a:pt x="529580" y="282724"/>
                  <a:pt x="530572" y="275481"/>
                </a:cubicBezTo>
                <a:cubicBezTo>
                  <a:pt x="530671" y="274787"/>
                  <a:pt x="530373" y="274439"/>
                  <a:pt x="529679" y="274439"/>
                </a:cubicBezTo>
                <a:cubicBezTo>
                  <a:pt x="527198" y="274439"/>
                  <a:pt x="525090" y="273571"/>
                  <a:pt x="523354" y="271835"/>
                </a:cubicBezTo>
                <a:cubicBezTo>
                  <a:pt x="521617" y="270099"/>
                  <a:pt x="520749" y="268040"/>
                  <a:pt x="520749" y="265658"/>
                </a:cubicBezTo>
                <a:lnTo>
                  <a:pt x="520749" y="201365"/>
                </a:lnTo>
                <a:cubicBezTo>
                  <a:pt x="520749" y="197793"/>
                  <a:pt x="522014" y="194742"/>
                  <a:pt x="524544" y="192212"/>
                </a:cubicBezTo>
                <a:cubicBezTo>
                  <a:pt x="527074" y="189682"/>
                  <a:pt x="530125" y="188417"/>
                  <a:pt x="533697" y="188417"/>
                </a:cubicBezTo>
                <a:close/>
                <a:moveTo>
                  <a:pt x="617339" y="188268"/>
                </a:moveTo>
                <a:lnTo>
                  <a:pt x="658118" y="188268"/>
                </a:lnTo>
                <a:cubicBezTo>
                  <a:pt x="660400" y="188268"/>
                  <a:pt x="662334" y="189062"/>
                  <a:pt x="663922" y="190649"/>
                </a:cubicBezTo>
                <a:cubicBezTo>
                  <a:pt x="665509" y="192237"/>
                  <a:pt x="666303" y="194171"/>
                  <a:pt x="666303" y="196453"/>
                </a:cubicBezTo>
                <a:lnTo>
                  <a:pt x="666303" y="198686"/>
                </a:lnTo>
                <a:cubicBezTo>
                  <a:pt x="666303" y="200273"/>
                  <a:pt x="665733" y="201638"/>
                  <a:pt x="664592" y="202779"/>
                </a:cubicBezTo>
                <a:cubicBezTo>
                  <a:pt x="663451" y="203920"/>
                  <a:pt x="662086" y="204490"/>
                  <a:pt x="660499" y="204490"/>
                </a:cubicBezTo>
                <a:cubicBezTo>
                  <a:pt x="660003" y="204490"/>
                  <a:pt x="659755" y="204738"/>
                  <a:pt x="659755" y="205234"/>
                </a:cubicBezTo>
                <a:lnTo>
                  <a:pt x="659755" y="307181"/>
                </a:lnTo>
                <a:cubicBezTo>
                  <a:pt x="659755" y="307380"/>
                  <a:pt x="659854" y="307504"/>
                  <a:pt x="660052" y="307554"/>
                </a:cubicBezTo>
                <a:cubicBezTo>
                  <a:pt x="660251" y="307603"/>
                  <a:pt x="660449" y="307529"/>
                  <a:pt x="660648" y="307330"/>
                </a:cubicBezTo>
                <a:cubicBezTo>
                  <a:pt x="663922" y="302270"/>
                  <a:pt x="666551" y="295474"/>
                  <a:pt x="668536" y="286941"/>
                </a:cubicBezTo>
                <a:cubicBezTo>
                  <a:pt x="669032" y="284957"/>
                  <a:pt x="670123" y="283468"/>
                  <a:pt x="671810" y="282476"/>
                </a:cubicBezTo>
                <a:cubicBezTo>
                  <a:pt x="672901" y="281782"/>
                  <a:pt x="673993" y="281434"/>
                  <a:pt x="675084" y="281434"/>
                </a:cubicBezTo>
                <a:cubicBezTo>
                  <a:pt x="675779" y="281434"/>
                  <a:pt x="676473" y="281533"/>
                  <a:pt x="677168" y="281732"/>
                </a:cubicBezTo>
                <a:cubicBezTo>
                  <a:pt x="679251" y="282327"/>
                  <a:pt x="680839" y="283567"/>
                  <a:pt x="681930" y="285453"/>
                </a:cubicBezTo>
                <a:cubicBezTo>
                  <a:pt x="682724" y="286742"/>
                  <a:pt x="683121" y="288131"/>
                  <a:pt x="683121" y="289620"/>
                </a:cubicBezTo>
                <a:cubicBezTo>
                  <a:pt x="683121" y="290215"/>
                  <a:pt x="683071" y="290761"/>
                  <a:pt x="682972" y="291257"/>
                </a:cubicBezTo>
                <a:cubicBezTo>
                  <a:pt x="681781" y="297012"/>
                  <a:pt x="680392" y="301973"/>
                  <a:pt x="678805" y="306140"/>
                </a:cubicBezTo>
                <a:cubicBezTo>
                  <a:pt x="677515" y="309414"/>
                  <a:pt x="675084" y="311547"/>
                  <a:pt x="671512" y="312539"/>
                </a:cubicBezTo>
                <a:cubicBezTo>
                  <a:pt x="670321" y="312837"/>
                  <a:pt x="669180" y="312986"/>
                  <a:pt x="668089" y="312986"/>
                </a:cubicBezTo>
                <a:cubicBezTo>
                  <a:pt x="665807" y="312986"/>
                  <a:pt x="663575" y="312341"/>
                  <a:pt x="661392" y="311051"/>
                </a:cubicBezTo>
                <a:lnTo>
                  <a:pt x="660945" y="310902"/>
                </a:lnTo>
                <a:cubicBezTo>
                  <a:pt x="660648" y="310704"/>
                  <a:pt x="660375" y="310679"/>
                  <a:pt x="660127" y="310828"/>
                </a:cubicBezTo>
                <a:cubicBezTo>
                  <a:pt x="659879" y="310977"/>
                  <a:pt x="659755" y="311200"/>
                  <a:pt x="659755" y="311498"/>
                </a:cubicBezTo>
                <a:lnTo>
                  <a:pt x="659755" y="315516"/>
                </a:lnTo>
                <a:cubicBezTo>
                  <a:pt x="659755" y="317699"/>
                  <a:pt x="658986" y="319559"/>
                  <a:pt x="657448" y="321097"/>
                </a:cubicBezTo>
                <a:cubicBezTo>
                  <a:pt x="655910" y="322635"/>
                  <a:pt x="654050" y="323404"/>
                  <a:pt x="651867" y="323404"/>
                </a:cubicBezTo>
                <a:cubicBezTo>
                  <a:pt x="649684" y="323404"/>
                  <a:pt x="647824" y="322635"/>
                  <a:pt x="646286" y="321097"/>
                </a:cubicBezTo>
                <a:cubicBezTo>
                  <a:pt x="644748" y="319559"/>
                  <a:pt x="643979" y="317699"/>
                  <a:pt x="643979" y="315516"/>
                </a:cubicBezTo>
                <a:lnTo>
                  <a:pt x="643979" y="301526"/>
                </a:lnTo>
                <a:cubicBezTo>
                  <a:pt x="643979" y="301129"/>
                  <a:pt x="643830" y="300807"/>
                  <a:pt x="643532" y="300559"/>
                </a:cubicBezTo>
                <a:cubicBezTo>
                  <a:pt x="643235" y="300311"/>
                  <a:pt x="642888" y="300236"/>
                  <a:pt x="642491" y="300335"/>
                </a:cubicBezTo>
                <a:cubicBezTo>
                  <a:pt x="637232" y="301030"/>
                  <a:pt x="628501" y="302022"/>
                  <a:pt x="616297" y="303312"/>
                </a:cubicBezTo>
                <a:cubicBezTo>
                  <a:pt x="615900" y="303312"/>
                  <a:pt x="615553" y="303312"/>
                  <a:pt x="615255" y="303312"/>
                </a:cubicBezTo>
                <a:cubicBezTo>
                  <a:pt x="613271" y="303312"/>
                  <a:pt x="611534" y="302717"/>
                  <a:pt x="610046" y="301526"/>
                </a:cubicBezTo>
                <a:cubicBezTo>
                  <a:pt x="608161" y="300038"/>
                  <a:pt x="607070" y="298103"/>
                  <a:pt x="606772" y="295722"/>
                </a:cubicBezTo>
                <a:cubicBezTo>
                  <a:pt x="606772" y="295424"/>
                  <a:pt x="606772" y="295077"/>
                  <a:pt x="606772" y="294680"/>
                </a:cubicBezTo>
                <a:cubicBezTo>
                  <a:pt x="606772" y="292795"/>
                  <a:pt x="607367" y="291108"/>
                  <a:pt x="608558" y="289620"/>
                </a:cubicBezTo>
                <a:cubicBezTo>
                  <a:pt x="610046" y="287834"/>
                  <a:pt x="611981" y="286842"/>
                  <a:pt x="614362" y="286643"/>
                </a:cubicBezTo>
                <a:lnTo>
                  <a:pt x="614660" y="286643"/>
                </a:lnTo>
                <a:cubicBezTo>
                  <a:pt x="615354" y="286544"/>
                  <a:pt x="615702" y="286147"/>
                  <a:pt x="615702" y="285453"/>
                </a:cubicBezTo>
                <a:lnTo>
                  <a:pt x="615702" y="205234"/>
                </a:lnTo>
                <a:cubicBezTo>
                  <a:pt x="615702" y="204738"/>
                  <a:pt x="615503" y="204490"/>
                  <a:pt x="615106" y="204490"/>
                </a:cubicBezTo>
                <a:cubicBezTo>
                  <a:pt x="613420" y="204490"/>
                  <a:pt x="612006" y="203920"/>
                  <a:pt x="610865" y="202779"/>
                </a:cubicBezTo>
                <a:cubicBezTo>
                  <a:pt x="609724" y="201638"/>
                  <a:pt x="609153" y="200273"/>
                  <a:pt x="609153" y="198686"/>
                </a:cubicBezTo>
                <a:lnTo>
                  <a:pt x="609153" y="196453"/>
                </a:lnTo>
                <a:cubicBezTo>
                  <a:pt x="609153" y="194171"/>
                  <a:pt x="609947" y="192237"/>
                  <a:pt x="611534" y="190649"/>
                </a:cubicBezTo>
                <a:cubicBezTo>
                  <a:pt x="613122" y="189062"/>
                  <a:pt x="615057" y="188268"/>
                  <a:pt x="617339" y="188268"/>
                </a:cubicBezTo>
                <a:close/>
                <a:moveTo>
                  <a:pt x="966787" y="187970"/>
                </a:moveTo>
                <a:cubicBezTo>
                  <a:pt x="967085" y="187970"/>
                  <a:pt x="967382" y="187970"/>
                  <a:pt x="967680" y="187970"/>
                </a:cubicBezTo>
                <a:cubicBezTo>
                  <a:pt x="970756" y="188169"/>
                  <a:pt x="973187" y="189508"/>
                  <a:pt x="974973" y="191989"/>
                </a:cubicBezTo>
                <a:cubicBezTo>
                  <a:pt x="976263" y="193774"/>
                  <a:pt x="976907" y="195709"/>
                  <a:pt x="976907" y="197793"/>
                </a:cubicBezTo>
                <a:cubicBezTo>
                  <a:pt x="976907" y="198587"/>
                  <a:pt x="976808" y="199380"/>
                  <a:pt x="976610" y="200174"/>
                </a:cubicBezTo>
                <a:cubicBezTo>
                  <a:pt x="976312" y="201464"/>
                  <a:pt x="976114" y="202407"/>
                  <a:pt x="976014" y="203002"/>
                </a:cubicBezTo>
                <a:lnTo>
                  <a:pt x="975121" y="207318"/>
                </a:lnTo>
                <a:cubicBezTo>
                  <a:pt x="975022" y="207715"/>
                  <a:pt x="975097" y="208037"/>
                  <a:pt x="975345" y="208285"/>
                </a:cubicBezTo>
                <a:cubicBezTo>
                  <a:pt x="975593" y="208533"/>
                  <a:pt x="975915" y="208608"/>
                  <a:pt x="976312" y="208508"/>
                </a:cubicBezTo>
                <a:cubicBezTo>
                  <a:pt x="981273" y="207715"/>
                  <a:pt x="986085" y="206822"/>
                  <a:pt x="990748" y="205830"/>
                </a:cubicBezTo>
                <a:cubicBezTo>
                  <a:pt x="991344" y="205730"/>
                  <a:pt x="991939" y="205681"/>
                  <a:pt x="992534" y="205681"/>
                </a:cubicBezTo>
                <a:cubicBezTo>
                  <a:pt x="994221" y="205681"/>
                  <a:pt x="995759" y="206276"/>
                  <a:pt x="997148" y="207467"/>
                </a:cubicBezTo>
                <a:cubicBezTo>
                  <a:pt x="999132" y="208955"/>
                  <a:pt x="1000125" y="210890"/>
                  <a:pt x="1000125" y="213271"/>
                </a:cubicBezTo>
                <a:cubicBezTo>
                  <a:pt x="1000125" y="216049"/>
                  <a:pt x="999232" y="218530"/>
                  <a:pt x="997446" y="220712"/>
                </a:cubicBezTo>
                <a:cubicBezTo>
                  <a:pt x="995660" y="222895"/>
                  <a:pt x="993427" y="224235"/>
                  <a:pt x="990748" y="224731"/>
                </a:cubicBezTo>
                <a:cubicBezTo>
                  <a:pt x="984795" y="225822"/>
                  <a:pt x="978644" y="226765"/>
                  <a:pt x="972294" y="227558"/>
                </a:cubicBezTo>
                <a:cubicBezTo>
                  <a:pt x="971302" y="227658"/>
                  <a:pt x="970706" y="228203"/>
                  <a:pt x="970508" y="229196"/>
                </a:cubicBezTo>
                <a:cubicBezTo>
                  <a:pt x="969019" y="236141"/>
                  <a:pt x="967581" y="242094"/>
                  <a:pt x="966192" y="247055"/>
                </a:cubicBezTo>
                <a:cubicBezTo>
                  <a:pt x="960834" y="267990"/>
                  <a:pt x="954335" y="287834"/>
                  <a:pt x="946695" y="306586"/>
                </a:cubicBezTo>
                <a:cubicBezTo>
                  <a:pt x="945505" y="309563"/>
                  <a:pt x="943471" y="311696"/>
                  <a:pt x="940593" y="312986"/>
                </a:cubicBezTo>
                <a:cubicBezTo>
                  <a:pt x="939006" y="313680"/>
                  <a:pt x="937369" y="314028"/>
                  <a:pt x="935682" y="314028"/>
                </a:cubicBezTo>
                <a:cubicBezTo>
                  <a:pt x="934392" y="314028"/>
                  <a:pt x="933053" y="313829"/>
                  <a:pt x="931664" y="313432"/>
                </a:cubicBezTo>
                <a:cubicBezTo>
                  <a:pt x="928985" y="312440"/>
                  <a:pt x="927100" y="310605"/>
                  <a:pt x="926008" y="307926"/>
                </a:cubicBezTo>
                <a:cubicBezTo>
                  <a:pt x="925512" y="306735"/>
                  <a:pt x="925264" y="305495"/>
                  <a:pt x="925264" y="304205"/>
                </a:cubicBezTo>
                <a:cubicBezTo>
                  <a:pt x="925264" y="302816"/>
                  <a:pt x="925611" y="301427"/>
                  <a:pt x="926306" y="300038"/>
                </a:cubicBezTo>
                <a:cubicBezTo>
                  <a:pt x="930076" y="292001"/>
                  <a:pt x="933896" y="282550"/>
                  <a:pt x="937766" y="271686"/>
                </a:cubicBezTo>
                <a:cubicBezTo>
                  <a:pt x="941635" y="260822"/>
                  <a:pt x="944761" y="250875"/>
                  <a:pt x="947142" y="241846"/>
                </a:cubicBezTo>
                <a:cubicBezTo>
                  <a:pt x="947836" y="239266"/>
                  <a:pt x="948779" y="235595"/>
                  <a:pt x="949969" y="230833"/>
                </a:cubicBezTo>
                <a:cubicBezTo>
                  <a:pt x="950069" y="230436"/>
                  <a:pt x="950019" y="230113"/>
                  <a:pt x="949821" y="229865"/>
                </a:cubicBezTo>
                <a:cubicBezTo>
                  <a:pt x="949622" y="229617"/>
                  <a:pt x="949325" y="229493"/>
                  <a:pt x="948928" y="229493"/>
                </a:cubicBezTo>
                <a:cubicBezTo>
                  <a:pt x="945157" y="229592"/>
                  <a:pt x="942330" y="229642"/>
                  <a:pt x="940444" y="229642"/>
                </a:cubicBezTo>
                <a:cubicBezTo>
                  <a:pt x="937567" y="229642"/>
                  <a:pt x="934640" y="229592"/>
                  <a:pt x="931664" y="229493"/>
                </a:cubicBezTo>
                <a:cubicBezTo>
                  <a:pt x="928985" y="229394"/>
                  <a:pt x="926703" y="228402"/>
                  <a:pt x="924818" y="226517"/>
                </a:cubicBezTo>
                <a:cubicBezTo>
                  <a:pt x="922932" y="224532"/>
                  <a:pt x="921990" y="222151"/>
                  <a:pt x="921990" y="219373"/>
                </a:cubicBezTo>
                <a:cubicBezTo>
                  <a:pt x="921990" y="216992"/>
                  <a:pt x="922883" y="215007"/>
                  <a:pt x="924669" y="213420"/>
                </a:cubicBezTo>
                <a:cubicBezTo>
                  <a:pt x="926355" y="211832"/>
                  <a:pt x="928290" y="211039"/>
                  <a:pt x="930473" y="211039"/>
                </a:cubicBezTo>
                <a:cubicBezTo>
                  <a:pt x="930672" y="211039"/>
                  <a:pt x="930920" y="211039"/>
                  <a:pt x="931217" y="211039"/>
                </a:cubicBezTo>
                <a:cubicBezTo>
                  <a:pt x="934194" y="211237"/>
                  <a:pt x="937369" y="211336"/>
                  <a:pt x="940742" y="211336"/>
                </a:cubicBezTo>
                <a:cubicBezTo>
                  <a:pt x="944711" y="211336"/>
                  <a:pt x="948680" y="211237"/>
                  <a:pt x="952648" y="211039"/>
                </a:cubicBezTo>
                <a:cubicBezTo>
                  <a:pt x="953641" y="210939"/>
                  <a:pt x="954236" y="210443"/>
                  <a:pt x="954434" y="209550"/>
                </a:cubicBezTo>
                <a:cubicBezTo>
                  <a:pt x="954930" y="206772"/>
                  <a:pt x="955327" y="204341"/>
                  <a:pt x="955625" y="202258"/>
                </a:cubicBezTo>
                <a:cubicBezTo>
                  <a:pt x="955724" y="201067"/>
                  <a:pt x="955823" y="199827"/>
                  <a:pt x="955923" y="198537"/>
                </a:cubicBezTo>
                <a:cubicBezTo>
                  <a:pt x="956220" y="195461"/>
                  <a:pt x="957510" y="192882"/>
                  <a:pt x="959792" y="190798"/>
                </a:cubicBezTo>
                <a:cubicBezTo>
                  <a:pt x="961777" y="188913"/>
                  <a:pt x="964108" y="187970"/>
                  <a:pt x="966787" y="187970"/>
                </a:cubicBezTo>
                <a:close/>
                <a:moveTo>
                  <a:pt x="1604962" y="187673"/>
                </a:moveTo>
                <a:cubicBezTo>
                  <a:pt x="1607840" y="187673"/>
                  <a:pt x="1610270" y="188764"/>
                  <a:pt x="1612255" y="190947"/>
                </a:cubicBezTo>
                <a:cubicBezTo>
                  <a:pt x="1614041" y="192931"/>
                  <a:pt x="1614934" y="195213"/>
                  <a:pt x="1614934" y="197793"/>
                </a:cubicBezTo>
                <a:cubicBezTo>
                  <a:pt x="1614934" y="197991"/>
                  <a:pt x="1614934" y="198636"/>
                  <a:pt x="1614934" y="199728"/>
                </a:cubicBezTo>
                <a:cubicBezTo>
                  <a:pt x="1614934" y="200124"/>
                  <a:pt x="1614884" y="200422"/>
                  <a:pt x="1614785" y="200621"/>
                </a:cubicBezTo>
                <a:cubicBezTo>
                  <a:pt x="1614785" y="200819"/>
                  <a:pt x="1614785" y="201092"/>
                  <a:pt x="1614785" y="201439"/>
                </a:cubicBezTo>
                <a:cubicBezTo>
                  <a:pt x="1614785" y="201786"/>
                  <a:pt x="1614785" y="202183"/>
                  <a:pt x="1614785" y="202630"/>
                </a:cubicBezTo>
                <a:cubicBezTo>
                  <a:pt x="1614785" y="203076"/>
                  <a:pt x="1614785" y="203399"/>
                  <a:pt x="1614785" y="203597"/>
                </a:cubicBezTo>
                <a:cubicBezTo>
                  <a:pt x="1614785" y="204093"/>
                  <a:pt x="1614909" y="204465"/>
                  <a:pt x="1615157" y="204713"/>
                </a:cubicBezTo>
                <a:cubicBezTo>
                  <a:pt x="1615405" y="204961"/>
                  <a:pt x="1615727" y="205085"/>
                  <a:pt x="1616124" y="205085"/>
                </a:cubicBezTo>
                <a:cubicBezTo>
                  <a:pt x="1619200" y="205085"/>
                  <a:pt x="1624707" y="205085"/>
                  <a:pt x="1632644" y="205085"/>
                </a:cubicBezTo>
                <a:cubicBezTo>
                  <a:pt x="1639093" y="205085"/>
                  <a:pt x="1644054" y="205085"/>
                  <a:pt x="1647527" y="205085"/>
                </a:cubicBezTo>
                <a:cubicBezTo>
                  <a:pt x="1648222" y="205085"/>
                  <a:pt x="1648866" y="205085"/>
                  <a:pt x="1649462" y="205085"/>
                </a:cubicBezTo>
                <a:cubicBezTo>
                  <a:pt x="1651942" y="205085"/>
                  <a:pt x="1654075" y="205978"/>
                  <a:pt x="1655861" y="207764"/>
                </a:cubicBezTo>
                <a:cubicBezTo>
                  <a:pt x="1657548" y="209451"/>
                  <a:pt x="1658391" y="211535"/>
                  <a:pt x="1658391" y="214015"/>
                </a:cubicBezTo>
                <a:cubicBezTo>
                  <a:pt x="1658391" y="216496"/>
                  <a:pt x="1657498" y="218579"/>
                  <a:pt x="1655712" y="220266"/>
                </a:cubicBezTo>
                <a:cubicBezTo>
                  <a:pt x="1654026" y="221853"/>
                  <a:pt x="1652041" y="222647"/>
                  <a:pt x="1649759" y="222647"/>
                </a:cubicBezTo>
                <a:cubicBezTo>
                  <a:pt x="1649660" y="222647"/>
                  <a:pt x="1649561" y="222647"/>
                  <a:pt x="1649462" y="222647"/>
                </a:cubicBezTo>
                <a:cubicBezTo>
                  <a:pt x="1640433" y="222349"/>
                  <a:pt x="1629271" y="222201"/>
                  <a:pt x="1615975" y="222201"/>
                </a:cubicBezTo>
                <a:cubicBezTo>
                  <a:pt x="1615579" y="222201"/>
                  <a:pt x="1615256" y="222349"/>
                  <a:pt x="1615008" y="222647"/>
                </a:cubicBezTo>
                <a:cubicBezTo>
                  <a:pt x="1614760" y="222945"/>
                  <a:pt x="1614636" y="223292"/>
                  <a:pt x="1614636" y="223689"/>
                </a:cubicBezTo>
                <a:cubicBezTo>
                  <a:pt x="1614636" y="228451"/>
                  <a:pt x="1614636" y="234950"/>
                  <a:pt x="1614636" y="243185"/>
                </a:cubicBezTo>
                <a:cubicBezTo>
                  <a:pt x="1614636" y="244078"/>
                  <a:pt x="1614934" y="244971"/>
                  <a:pt x="1615529" y="245864"/>
                </a:cubicBezTo>
                <a:cubicBezTo>
                  <a:pt x="1618704" y="251222"/>
                  <a:pt x="1620291" y="257771"/>
                  <a:pt x="1620291" y="265510"/>
                </a:cubicBezTo>
                <a:cubicBezTo>
                  <a:pt x="1620291" y="270173"/>
                  <a:pt x="1619647" y="274811"/>
                  <a:pt x="1618357" y="279425"/>
                </a:cubicBezTo>
                <a:cubicBezTo>
                  <a:pt x="1617067" y="284039"/>
                  <a:pt x="1615033" y="288652"/>
                  <a:pt x="1612255" y="293266"/>
                </a:cubicBezTo>
                <a:cubicBezTo>
                  <a:pt x="1609477" y="297880"/>
                  <a:pt x="1605557" y="302245"/>
                  <a:pt x="1600497" y="306363"/>
                </a:cubicBezTo>
                <a:cubicBezTo>
                  <a:pt x="1595437" y="310481"/>
                  <a:pt x="1589484" y="313978"/>
                  <a:pt x="1582638" y="316855"/>
                </a:cubicBezTo>
                <a:cubicBezTo>
                  <a:pt x="1580654" y="317649"/>
                  <a:pt x="1578619" y="318046"/>
                  <a:pt x="1576536" y="318046"/>
                </a:cubicBezTo>
                <a:cubicBezTo>
                  <a:pt x="1575246" y="318046"/>
                  <a:pt x="1573956" y="317848"/>
                  <a:pt x="1572666" y="317451"/>
                </a:cubicBezTo>
                <a:cubicBezTo>
                  <a:pt x="1569293" y="316657"/>
                  <a:pt x="1566366" y="314970"/>
                  <a:pt x="1563886" y="312390"/>
                </a:cubicBezTo>
                <a:cubicBezTo>
                  <a:pt x="1562596" y="311200"/>
                  <a:pt x="1561951" y="309811"/>
                  <a:pt x="1561951" y="308223"/>
                </a:cubicBezTo>
                <a:cubicBezTo>
                  <a:pt x="1561951" y="307529"/>
                  <a:pt x="1562050" y="306884"/>
                  <a:pt x="1562248" y="306289"/>
                </a:cubicBezTo>
                <a:cubicBezTo>
                  <a:pt x="1562943" y="303907"/>
                  <a:pt x="1564481" y="302320"/>
                  <a:pt x="1566862" y="301526"/>
                </a:cubicBezTo>
                <a:cubicBezTo>
                  <a:pt x="1577776" y="298252"/>
                  <a:pt x="1586061" y="293837"/>
                  <a:pt x="1591716" y="288280"/>
                </a:cubicBezTo>
                <a:cubicBezTo>
                  <a:pt x="1591915" y="288082"/>
                  <a:pt x="1591940" y="287883"/>
                  <a:pt x="1591791" y="287685"/>
                </a:cubicBezTo>
                <a:cubicBezTo>
                  <a:pt x="1591642" y="287487"/>
                  <a:pt x="1591468" y="287387"/>
                  <a:pt x="1591270" y="287387"/>
                </a:cubicBezTo>
                <a:cubicBezTo>
                  <a:pt x="1589484" y="287784"/>
                  <a:pt x="1587698" y="287983"/>
                  <a:pt x="1585912" y="287983"/>
                </a:cubicBezTo>
                <a:cubicBezTo>
                  <a:pt x="1581745" y="287983"/>
                  <a:pt x="1577751" y="286991"/>
                  <a:pt x="1573931" y="285006"/>
                </a:cubicBezTo>
                <a:cubicBezTo>
                  <a:pt x="1570112" y="283022"/>
                  <a:pt x="1566813" y="279847"/>
                  <a:pt x="1564034" y="275481"/>
                </a:cubicBezTo>
                <a:cubicBezTo>
                  <a:pt x="1561256" y="271115"/>
                  <a:pt x="1559867" y="266006"/>
                  <a:pt x="1559867" y="260152"/>
                </a:cubicBezTo>
                <a:cubicBezTo>
                  <a:pt x="1559867" y="251817"/>
                  <a:pt x="1562769" y="245046"/>
                  <a:pt x="1568574" y="239837"/>
                </a:cubicBezTo>
                <a:cubicBezTo>
                  <a:pt x="1574378" y="234628"/>
                  <a:pt x="1581547" y="232023"/>
                  <a:pt x="1590079" y="232023"/>
                </a:cubicBezTo>
                <a:cubicBezTo>
                  <a:pt x="1591568" y="232023"/>
                  <a:pt x="1593056" y="232073"/>
                  <a:pt x="1594544" y="232172"/>
                </a:cubicBezTo>
                <a:cubicBezTo>
                  <a:pt x="1594941" y="232271"/>
                  <a:pt x="1595264" y="232197"/>
                  <a:pt x="1595511" y="231949"/>
                </a:cubicBezTo>
                <a:cubicBezTo>
                  <a:pt x="1595760" y="231701"/>
                  <a:pt x="1595884" y="231378"/>
                  <a:pt x="1595884" y="230981"/>
                </a:cubicBezTo>
                <a:lnTo>
                  <a:pt x="1595884" y="223838"/>
                </a:lnTo>
                <a:cubicBezTo>
                  <a:pt x="1595784" y="222846"/>
                  <a:pt x="1595288" y="222349"/>
                  <a:pt x="1594395" y="222349"/>
                </a:cubicBezTo>
                <a:cubicBezTo>
                  <a:pt x="1576536" y="222647"/>
                  <a:pt x="1558478" y="223242"/>
                  <a:pt x="1540222" y="224135"/>
                </a:cubicBezTo>
                <a:cubicBezTo>
                  <a:pt x="1540023" y="224135"/>
                  <a:pt x="1539825" y="224135"/>
                  <a:pt x="1539627" y="224135"/>
                </a:cubicBezTo>
                <a:cubicBezTo>
                  <a:pt x="1537345" y="224135"/>
                  <a:pt x="1535360" y="223342"/>
                  <a:pt x="1533673" y="221754"/>
                </a:cubicBezTo>
                <a:cubicBezTo>
                  <a:pt x="1531788" y="220067"/>
                  <a:pt x="1530846" y="217885"/>
                  <a:pt x="1530846" y="215206"/>
                </a:cubicBezTo>
                <a:cubicBezTo>
                  <a:pt x="1530846" y="212824"/>
                  <a:pt x="1531689" y="210790"/>
                  <a:pt x="1533376" y="209104"/>
                </a:cubicBezTo>
                <a:cubicBezTo>
                  <a:pt x="1535063" y="207318"/>
                  <a:pt x="1537196" y="206375"/>
                  <a:pt x="1539775" y="206276"/>
                </a:cubicBezTo>
                <a:cubicBezTo>
                  <a:pt x="1545927" y="206276"/>
                  <a:pt x="1555477" y="206127"/>
                  <a:pt x="1568425" y="205830"/>
                </a:cubicBezTo>
                <a:cubicBezTo>
                  <a:pt x="1581373" y="205532"/>
                  <a:pt x="1589881" y="205383"/>
                  <a:pt x="1593949" y="205383"/>
                </a:cubicBezTo>
                <a:cubicBezTo>
                  <a:pt x="1594941" y="205383"/>
                  <a:pt x="1595437" y="204837"/>
                  <a:pt x="1595437" y="203746"/>
                </a:cubicBezTo>
                <a:cubicBezTo>
                  <a:pt x="1595437" y="202357"/>
                  <a:pt x="1595388" y="201365"/>
                  <a:pt x="1595288" y="200769"/>
                </a:cubicBezTo>
                <a:cubicBezTo>
                  <a:pt x="1595288" y="199976"/>
                  <a:pt x="1595239" y="199232"/>
                  <a:pt x="1595139" y="198537"/>
                </a:cubicBezTo>
                <a:cubicBezTo>
                  <a:pt x="1595139" y="198239"/>
                  <a:pt x="1595139" y="197942"/>
                  <a:pt x="1595139" y="197644"/>
                </a:cubicBezTo>
                <a:cubicBezTo>
                  <a:pt x="1595139" y="195064"/>
                  <a:pt x="1596032" y="192832"/>
                  <a:pt x="1597818" y="190947"/>
                </a:cubicBezTo>
                <a:cubicBezTo>
                  <a:pt x="1599704" y="188764"/>
                  <a:pt x="1602085" y="187673"/>
                  <a:pt x="1604962" y="187673"/>
                </a:cubicBezTo>
                <a:close/>
                <a:moveTo>
                  <a:pt x="1444823" y="187226"/>
                </a:moveTo>
                <a:cubicBezTo>
                  <a:pt x="1447502" y="187226"/>
                  <a:pt x="1449734" y="188218"/>
                  <a:pt x="1451520" y="190203"/>
                </a:cubicBezTo>
                <a:cubicBezTo>
                  <a:pt x="1453207" y="192088"/>
                  <a:pt x="1454050" y="194320"/>
                  <a:pt x="1454050" y="196900"/>
                </a:cubicBezTo>
                <a:cubicBezTo>
                  <a:pt x="1454050" y="196999"/>
                  <a:pt x="1454050" y="197297"/>
                  <a:pt x="1454050" y="197793"/>
                </a:cubicBezTo>
                <a:lnTo>
                  <a:pt x="1453902" y="202258"/>
                </a:lnTo>
                <a:cubicBezTo>
                  <a:pt x="1453902" y="202655"/>
                  <a:pt x="1454050" y="203002"/>
                  <a:pt x="1454348" y="203299"/>
                </a:cubicBezTo>
                <a:cubicBezTo>
                  <a:pt x="1454646" y="203597"/>
                  <a:pt x="1454993" y="203746"/>
                  <a:pt x="1455390" y="203746"/>
                </a:cubicBezTo>
                <a:cubicBezTo>
                  <a:pt x="1463427" y="203349"/>
                  <a:pt x="1472059" y="202555"/>
                  <a:pt x="1481286" y="201365"/>
                </a:cubicBezTo>
                <a:cubicBezTo>
                  <a:pt x="1481683" y="201265"/>
                  <a:pt x="1482080" y="201216"/>
                  <a:pt x="1482477" y="201216"/>
                </a:cubicBezTo>
                <a:cubicBezTo>
                  <a:pt x="1484262" y="201216"/>
                  <a:pt x="1485900" y="201861"/>
                  <a:pt x="1487388" y="203151"/>
                </a:cubicBezTo>
                <a:cubicBezTo>
                  <a:pt x="1489174" y="204639"/>
                  <a:pt x="1490067" y="206623"/>
                  <a:pt x="1490067" y="209104"/>
                </a:cubicBezTo>
                <a:cubicBezTo>
                  <a:pt x="1490067" y="211386"/>
                  <a:pt x="1489323" y="213420"/>
                  <a:pt x="1487834" y="215206"/>
                </a:cubicBezTo>
                <a:cubicBezTo>
                  <a:pt x="1486148" y="217091"/>
                  <a:pt x="1484114" y="218133"/>
                  <a:pt x="1481732" y="218331"/>
                </a:cubicBezTo>
                <a:cubicBezTo>
                  <a:pt x="1471711" y="219224"/>
                  <a:pt x="1462881" y="219869"/>
                  <a:pt x="1455241" y="220266"/>
                </a:cubicBezTo>
                <a:cubicBezTo>
                  <a:pt x="1454249" y="220365"/>
                  <a:pt x="1453753" y="220911"/>
                  <a:pt x="1453753" y="221903"/>
                </a:cubicBezTo>
                <a:lnTo>
                  <a:pt x="1453604" y="234553"/>
                </a:lnTo>
                <a:cubicBezTo>
                  <a:pt x="1453604" y="234950"/>
                  <a:pt x="1453753" y="235298"/>
                  <a:pt x="1454050" y="235595"/>
                </a:cubicBezTo>
                <a:cubicBezTo>
                  <a:pt x="1454348" y="235893"/>
                  <a:pt x="1454695" y="236042"/>
                  <a:pt x="1455092" y="236042"/>
                </a:cubicBezTo>
                <a:cubicBezTo>
                  <a:pt x="1464419" y="235645"/>
                  <a:pt x="1474390" y="234851"/>
                  <a:pt x="1485007" y="233660"/>
                </a:cubicBezTo>
                <a:cubicBezTo>
                  <a:pt x="1485304" y="233561"/>
                  <a:pt x="1485652" y="233512"/>
                  <a:pt x="1486048" y="233512"/>
                </a:cubicBezTo>
                <a:cubicBezTo>
                  <a:pt x="1487934" y="233512"/>
                  <a:pt x="1489670" y="234206"/>
                  <a:pt x="1491257" y="235595"/>
                </a:cubicBezTo>
                <a:cubicBezTo>
                  <a:pt x="1492944" y="237183"/>
                  <a:pt x="1493787" y="239167"/>
                  <a:pt x="1493787" y="241548"/>
                </a:cubicBezTo>
                <a:cubicBezTo>
                  <a:pt x="1493787" y="244029"/>
                  <a:pt x="1492944" y="246212"/>
                  <a:pt x="1491257" y="248097"/>
                </a:cubicBezTo>
                <a:cubicBezTo>
                  <a:pt x="1489571" y="249982"/>
                  <a:pt x="1487487" y="251073"/>
                  <a:pt x="1485007" y="251371"/>
                </a:cubicBezTo>
                <a:cubicBezTo>
                  <a:pt x="1474688" y="252363"/>
                  <a:pt x="1464816" y="253058"/>
                  <a:pt x="1455390" y="253455"/>
                </a:cubicBezTo>
                <a:cubicBezTo>
                  <a:pt x="1454398" y="253455"/>
                  <a:pt x="1453951" y="253951"/>
                  <a:pt x="1454050" y="254943"/>
                </a:cubicBezTo>
                <a:cubicBezTo>
                  <a:pt x="1454348" y="261590"/>
                  <a:pt x="1454646" y="266452"/>
                  <a:pt x="1454943" y="269528"/>
                </a:cubicBezTo>
                <a:cubicBezTo>
                  <a:pt x="1454943" y="270520"/>
                  <a:pt x="1455440" y="271165"/>
                  <a:pt x="1456432" y="271463"/>
                </a:cubicBezTo>
                <a:cubicBezTo>
                  <a:pt x="1467941" y="274935"/>
                  <a:pt x="1478905" y="280343"/>
                  <a:pt x="1489323" y="287685"/>
                </a:cubicBezTo>
                <a:cubicBezTo>
                  <a:pt x="1491605" y="289372"/>
                  <a:pt x="1492994" y="291604"/>
                  <a:pt x="1493490" y="294382"/>
                </a:cubicBezTo>
                <a:cubicBezTo>
                  <a:pt x="1493589" y="295077"/>
                  <a:pt x="1493639" y="295722"/>
                  <a:pt x="1493639" y="296317"/>
                </a:cubicBezTo>
                <a:cubicBezTo>
                  <a:pt x="1493639" y="298500"/>
                  <a:pt x="1493043" y="300484"/>
                  <a:pt x="1491853" y="302270"/>
                </a:cubicBezTo>
                <a:cubicBezTo>
                  <a:pt x="1490364" y="304453"/>
                  <a:pt x="1488331" y="305743"/>
                  <a:pt x="1485751" y="306140"/>
                </a:cubicBezTo>
                <a:cubicBezTo>
                  <a:pt x="1485354" y="306239"/>
                  <a:pt x="1484907" y="306289"/>
                  <a:pt x="1484411" y="306289"/>
                </a:cubicBezTo>
                <a:cubicBezTo>
                  <a:pt x="1482328" y="306289"/>
                  <a:pt x="1480443" y="305594"/>
                  <a:pt x="1478756" y="304205"/>
                </a:cubicBezTo>
                <a:cubicBezTo>
                  <a:pt x="1471811" y="298649"/>
                  <a:pt x="1464617" y="294085"/>
                  <a:pt x="1457176" y="290513"/>
                </a:cubicBezTo>
                <a:cubicBezTo>
                  <a:pt x="1456878" y="290414"/>
                  <a:pt x="1456605" y="290438"/>
                  <a:pt x="1456357" y="290587"/>
                </a:cubicBezTo>
                <a:cubicBezTo>
                  <a:pt x="1456109" y="290736"/>
                  <a:pt x="1455985" y="291009"/>
                  <a:pt x="1455985" y="291406"/>
                </a:cubicBezTo>
                <a:cubicBezTo>
                  <a:pt x="1455985" y="292299"/>
                  <a:pt x="1455985" y="293589"/>
                  <a:pt x="1455985" y="295275"/>
                </a:cubicBezTo>
                <a:cubicBezTo>
                  <a:pt x="1455985" y="302022"/>
                  <a:pt x="1453455" y="307504"/>
                  <a:pt x="1448395" y="311721"/>
                </a:cubicBezTo>
                <a:cubicBezTo>
                  <a:pt x="1443335" y="315938"/>
                  <a:pt x="1435993" y="318046"/>
                  <a:pt x="1426368" y="318046"/>
                </a:cubicBezTo>
                <a:cubicBezTo>
                  <a:pt x="1414363" y="318046"/>
                  <a:pt x="1405210" y="315863"/>
                  <a:pt x="1398910" y="311498"/>
                </a:cubicBezTo>
                <a:cubicBezTo>
                  <a:pt x="1392609" y="307132"/>
                  <a:pt x="1389459" y="300931"/>
                  <a:pt x="1389459" y="292894"/>
                </a:cubicBezTo>
                <a:cubicBezTo>
                  <a:pt x="1389459" y="285155"/>
                  <a:pt x="1392808" y="278904"/>
                  <a:pt x="1399505" y="274142"/>
                </a:cubicBezTo>
                <a:cubicBezTo>
                  <a:pt x="1406202" y="269379"/>
                  <a:pt x="1415305" y="266998"/>
                  <a:pt x="1426815" y="266998"/>
                </a:cubicBezTo>
                <a:cubicBezTo>
                  <a:pt x="1429494" y="266998"/>
                  <a:pt x="1432074" y="267097"/>
                  <a:pt x="1434554" y="267296"/>
                </a:cubicBezTo>
                <a:cubicBezTo>
                  <a:pt x="1434951" y="267395"/>
                  <a:pt x="1435298" y="267296"/>
                  <a:pt x="1435596" y="266998"/>
                </a:cubicBezTo>
                <a:cubicBezTo>
                  <a:pt x="1435893" y="266700"/>
                  <a:pt x="1436042" y="266353"/>
                  <a:pt x="1436042" y="265956"/>
                </a:cubicBezTo>
                <a:cubicBezTo>
                  <a:pt x="1435844" y="263476"/>
                  <a:pt x="1435695" y="259904"/>
                  <a:pt x="1435596" y="255240"/>
                </a:cubicBezTo>
                <a:cubicBezTo>
                  <a:pt x="1435497" y="254248"/>
                  <a:pt x="1434951" y="253752"/>
                  <a:pt x="1433959" y="253752"/>
                </a:cubicBezTo>
                <a:lnTo>
                  <a:pt x="1427708" y="253752"/>
                </a:lnTo>
                <a:cubicBezTo>
                  <a:pt x="1419473" y="253752"/>
                  <a:pt x="1410345" y="253355"/>
                  <a:pt x="1400323" y="252562"/>
                </a:cubicBezTo>
                <a:cubicBezTo>
                  <a:pt x="1397843" y="252462"/>
                  <a:pt x="1395759" y="251470"/>
                  <a:pt x="1394073" y="249585"/>
                </a:cubicBezTo>
                <a:cubicBezTo>
                  <a:pt x="1392386" y="247700"/>
                  <a:pt x="1391543" y="245517"/>
                  <a:pt x="1391543" y="243037"/>
                </a:cubicBezTo>
                <a:cubicBezTo>
                  <a:pt x="1391543" y="240655"/>
                  <a:pt x="1392436" y="238671"/>
                  <a:pt x="1394221" y="237083"/>
                </a:cubicBezTo>
                <a:cubicBezTo>
                  <a:pt x="1395710" y="235794"/>
                  <a:pt x="1397446" y="235149"/>
                  <a:pt x="1399430" y="235149"/>
                </a:cubicBezTo>
                <a:cubicBezTo>
                  <a:pt x="1399728" y="235149"/>
                  <a:pt x="1400075" y="235149"/>
                  <a:pt x="1400472" y="235149"/>
                </a:cubicBezTo>
                <a:cubicBezTo>
                  <a:pt x="1410493" y="236141"/>
                  <a:pt x="1419671" y="236637"/>
                  <a:pt x="1428005" y="236637"/>
                </a:cubicBezTo>
                <a:lnTo>
                  <a:pt x="1433661" y="236637"/>
                </a:lnTo>
                <a:cubicBezTo>
                  <a:pt x="1434653" y="236637"/>
                  <a:pt x="1435149" y="236141"/>
                  <a:pt x="1435149" y="235149"/>
                </a:cubicBezTo>
                <a:lnTo>
                  <a:pt x="1435149" y="222498"/>
                </a:lnTo>
                <a:cubicBezTo>
                  <a:pt x="1435149" y="221506"/>
                  <a:pt x="1434653" y="221010"/>
                  <a:pt x="1433661" y="221010"/>
                </a:cubicBezTo>
                <a:lnTo>
                  <a:pt x="1428005" y="221010"/>
                </a:lnTo>
                <a:cubicBezTo>
                  <a:pt x="1420366" y="221010"/>
                  <a:pt x="1412279" y="220613"/>
                  <a:pt x="1403746" y="219819"/>
                </a:cubicBezTo>
                <a:cubicBezTo>
                  <a:pt x="1401365" y="219522"/>
                  <a:pt x="1399331" y="218480"/>
                  <a:pt x="1397644" y="216694"/>
                </a:cubicBezTo>
                <a:cubicBezTo>
                  <a:pt x="1395958" y="214809"/>
                  <a:pt x="1395114" y="212576"/>
                  <a:pt x="1395114" y="209997"/>
                </a:cubicBezTo>
                <a:cubicBezTo>
                  <a:pt x="1395114" y="207814"/>
                  <a:pt x="1395958" y="206028"/>
                  <a:pt x="1397644" y="204639"/>
                </a:cubicBezTo>
                <a:cubicBezTo>
                  <a:pt x="1399133" y="203349"/>
                  <a:pt x="1400770" y="202704"/>
                  <a:pt x="1402556" y="202704"/>
                </a:cubicBezTo>
                <a:cubicBezTo>
                  <a:pt x="1402953" y="202704"/>
                  <a:pt x="1403300" y="202754"/>
                  <a:pt x="1403598" y="202853"/>
                </a:cubicBezTo>
                <a:cubicBezTo>
                  <a:pt x="1412131" y="203845"/>
                  <a:pt x="1420217" y="204341"/>
                  <a:pt x="1427857" y="204341"/>
                </a:cubicBezTo>
                <a:lnTo>
                  <a:pt x="1433810" y="204341"/>
                </a:lnTo>
                <a:cubicBezTo>
                  <a:pt x="1434802" y="204341"/>
                  <a:pt x="1435298" y="203845"/>
                  <a:pt x="1435298" y="202853"/>
                </a:cubicBezTo>
                <a:lnTo>
                  <a:pt x="1435298" y="197495"/>
                </a:lnTo>
                <a:cubicBezTo>
                  <a:pt x="1435298" y="197495"/>
                  <a:pt x="1435298" y="197446"/>
                  <a:pt x="1435298" y="197346"/>
                </a:cubicBezTo>
                <a:cubicBezTo>
                  <a:pt x="1435298" y="194568"/>
                  <a:pt x="1436216" y="192187"/>
                  <a:pt x="1438051" y="190203"/>
                </a:cubicBezTo>
                <a:cubicBezTo>
                  <a:pt x="1439887" y="188218"/>
                  <a:pt x="1442144" y="187226"/>
                  <a:pt x="1444823" y="187226"/>
                </a:cubicBezTo>
                <a:close/>
                <a:moveTo>
                  <a:pt x="413742" y="186928"/>
                </a:moveTo>
                <a:cubicBezTo>
                  <a:pt x="414536" y="186928"/>
                  <a:pt x="415329" y="187028"/>
                  <a:pt x="416123" y="187226"/>
                </a:cubicBezTo>
                <a:cubicBezTo>
                  <a:pt x="417909" y="187821"/>
                  <a:pt x="419298" y="188913"/>
                  <a:pt x="420290" y="190500"/>
                </a:cubicBezTo>
                <a:cubicBezTo>
                  <a:pt x="422175" y="193477"/>
                  <a:pt x="424011" y="196652"/>
                  <a:pt x="425797" y="200025"/>
                </a:cubicBezTo>
                <a:cubicBezTo>
                  <a:pt x="426392" y="200918"/>
                  <a:pt x="426690" y="201861"/>
                  <a:pt x="426690" y="202853"/>
                </a:cubicBezTo>
                <a:cubicBezTo>
                  <a:pt x="426690" y="203548"/>
                  <a:pt x="426541" y="204242"/>
                  <a:pt x="426243" y="204937"/>
                </a:cubicBezTo>
                <a:cubicBezTo>
                  <a:pt x="425648" y="206623"/>
                  <a:pt x="424507" y="207864"/>
                  <a:pt x="422820" y="208657"/>
                </a:cubicBezTo>
                <a:cubicBezTo>
                  <a:pt x="421927" y="209054"/>
                  <a:pt x="420985" y="209253"/>
                  <a:pt x="419993" y="209253"/>
                </a:cubicBezTo>
                <a:cubicBezTo>
                  <a:pt x="419199" y="209253"/>
                  <a:pt x="418405" y="209104"/>
                  <a:pt x="417611" y="208806"/>
                </a:cubicBezTo>
                <a:cubicBezTo>
                  <a:pt x="415825" y="208112"/>
                  <a:pt x="414486" y="206921"/>
                  <a:pt x="413593" y="205234"/>
                </a:cubicBezTo>
                <a:cubicBezTo>
                  <a:pt x="413295" y="204738"/>
                  <a:pt x="413047" y="204242"/>
                  <a:pt x="412849" y="203746"/>
                </a:cubicBezTo>
                <a:cubicBezTo>
                  <a:pt x="412849" y="203647"/>
                  <a:pt x="412774" y="203597"/>
                  <a:pt x="412626" y="203597"/>
                </a:cubicBezTo>
                <a:cubicBezTo>
                  <a:pt x="412477" y="203597"/>
                  <a:pt x="412402" y="203696"/>
                  <a:pt x="412402" y="203895"/>
                </a:cubicBezTo>
                <a:lnTo>
                  <a:pt x="412402" y="208062"/>
                </a:lnTo>
                <a:cubicBezTo>
                  <a:pt x="412402" y="211733"/>
                  <a:pt x="411162" y="214883"/>
                  <a:pt x="408682" y="217513"/>
                </a:cubicBezTo>
                <a:cubicBezTo>
                  <a:pt x="406201" y="220142"/>
                  <a:pt x="403125" y="221556"/>
                  <a:pt x="399454" y="221754"/>
                </a:cubicBezTo>
                <a:cubicBezTo>
                  <a:pt x="387350" y="222449"/>
                  <a:pt x="377130" y="222796"/>
                  <a:pt x="368796" y="222796"/>
                </a:cubicBezTo>
                <a:cubicBezTo>
                  <a:pt x="358775" y="222796"/>
                  <a:pt x="348406" y="222498"/>
                  <a:pt x="337691" y="221903"/>
                </a:cubicBezTo>
                <a:cubicBezTo>
                  <a:pt x="334913" y="221705"/>
                  <a:pt x="332556" y="220564"/>
                  <a:pt x="330621" y="218480"/>
                </a:cubicBezTo>
                <a:cubicBezTo>
                  <a:pt x="328687" y="216396"/>
                  <a:pt x="327719" y="213916"/>
                  <a:pt x="327719" y="211039"/>
                </a:cubicBezTo>
                <a:cubicBezTo>
                  <a:pt x="327719" y="208360"/>
                  <a:pt x="328711" y="206127"/>
                  <a:pt x="330696" y="204341"/>
                </a:cubicBezTo>
                <a:cubicBezTo>
                  <a:pt x="332482" y="202754"/>
                  <a:pt x="334565" y="201960"/>
                  <a:pt x="336947" y="201960"/>
                </a:cubicBezTo>
                <a:cubicBezTo>
                  <a:pt x="337244" y="201960"/>
                  <a:pt x="337492" y="201960"/>
                  <a:pt x="337691" y="201960"/>
                </a:cubicBezTo>
                <a:cubicBezTo>
                  <a:pt x="346819" y="202555"/>
                  <a:pt x="357138" y="202853"/>
                  <a:pt x="368647" y="202853"/>
                </a:cubicBezTo>
                <a:cubicBezTo>
                  <a:pt x="382141" y="202853"/>
                  <a:pt x="395932" y="202258"/>
                  <a:pt x="410021" y="201067"/>
                </a:cubicBezTo>
                <a:cubicBezTo>
                  <a:pt x="410319" y="200968"/>
                  <a:pt x="410542" y="200794"/>
                  <a:pt x="410691" y="200546"/>
                </a:cubicBezTo>
                <a:cubicBezTo>
                  <a:pt x="410840" y="200298"/>
                  <a:pt x="410864" y="200025"/>
                  <a:pt x="410765" y="199728"/>
                </a:cubicBezTo>
                <a:cubicBezTo>
                  <a:pt x="409872" y="198140"/>
                  <a:pt x="409029" y="196701"/>
                  <a:pt x="408235" y="195412"/>
                </a:cubicBezTo>
                <a:cubicBezTo>
                  <a:pt x="407441" y="193923"/>
                  <a:pt x="407293" y="192385"/>
                  <a:pt x="407789" y="190798"/>
                </a:cubicBezTo>
                <a:cubicBezTo>
                  <a:pt x="408285" y="189210"/>
                  <a:pt x="409277" y="188119"/>
                  <a:pt x="410765" y="187524"/>
                </a:cubicBezTo>
                <a:cubicBezTo>
                  <a:pt x="411757" y="187127"/>
                  <a:pt x="412750" y="186928"/>
                  <a:pt x="413742" y="186928"/>
                </a:cubicBezTo>
                <a:close/>
                <a:moveTo>
                  <a:pt x="706859" y="182464"/>
                </a:moveTo>
                <a:cubicBezTo>
                  <a:pt x="709290" y="182464"/>
                  <a:pt x="711348" y="183307"/>
                  <a:pt x="713035" y="184994"/>
                </a:cubicBezTo>
                <a:cubicBezTo>
                  <a:pt x="714722" y="186680"/>
                  <a:pt x="715565" y="188714"/>
                  <a:pt x="715565" y="191096"/>
                </a:cubicBezTo>
                <a:lnTo>
                  <a:pt x="715565" y="193923"/>
                </a:lnTo>
                <a:cubicBezTo>
                  <a:pt x="715565" y="194816"/>
                  <a:pt x="716012" y="195263"/>
                  <a:pt x="716905" y="195263"/>
                </a:cubicBezTo>
                <a:lnTo>
                  <a:pt x="739675" y="195263"/>
                </a:lnTo>
                <a:cubicBezTo>
                  <a:pt x="741759" y="195263"/>
                  <a:pt x="743545" y="196007"/>
                  <a:pt x="745033" y="197495"/>
                </a:cubicBezTo>
                <a:cubicBezTo>
                  <a:pt x="746521" y="198983"/>
                  <a:pt x="747266" y="200769"/>
                  <a:pt x="747266" y="202853"/>
                </a:cubicBezTo>
                <a:cubicBezTo>
                  <a:pt x="747266" y="204937"/>
                  <a:pt x="746521" y="206723"/>
                  <a:pt x="745033" y="208211"/>
                </a:cubicBezTo>
                <a:cubicBezTo>
                  <a:pt x="743545" y="209699"/>
                  <a:pt x="741759" y="210443"/>
                  <a:pt x="739675" y="210443"/>
                </a:cubicBezTo>
                <a:lnTo>
                  <a:pt x="717054" y="210443"/>
                </a:lnTo>
                <a:cubicBezTo>
                  <a:pt x="716061" y="210443"/>
                  <a:pt x="715565" y="210939"/>
                  <a:pt x="715565" y="211931"/>
                </a:cubicBezTo>
                <a:lnTo>
                  <a:pt x="715565" y="219522"/>
                </a:lnTo>
                <a:cubicBezTo>
                  <a:pt x="715565" y="220514"/>
                  <a:pt x="716061" y="221010"/>
                  <a:pt x="717054" y="221010"/>
                </a:cubicBezTo>
                <a:lnTo>
                  <a:pt x="733425" y="221010"/>
                </a:lnTo>
                <a:cubicBezTo>
                  <a:pt x="736996" y="221010"/>
                  <a:pt x="740047" y="222275"/>
                  <a:pt x="742578" y="224805"/>
                </a:cubicBezTo>
                <a:cubicBezTo>
                  <a:pt x="745108" y="227335"/>
                  <a:pt x="746373" y="230386"/>
                  <a:pt x="746373" y="233958"/>
                </a:cubicBezTo>
                <a:lnTo>
                  <a:pt x="746373" y="252264"/>
                </a:lnTo>
                <a:cubicBezTo>
                  <a:pt x="746373" y="255836"/>
                  <a:pt x="745108" y="258887"/>
                  <a:pt x="742578" y="261417"/>
                </a:cubicBezTo>
                <a:cubicBezTo>
                  <a:pt x="740047" y="263947"/>
                  <a:pt x="736996" y="265212"/>
                  <a:pt x="733425" y="265212"/>
                </a:cubicBezTo>
                <a:lnTo>
                  <a:pt x="707529" y="265212"/>
                </a:lnTo>
                <a:cubicBezTo>
                  <a:pt x="707330" y="265212"/>
                  <a:pt x="707206" y="265311"/>
                  <a:pt x="707156" y="265510"/>
                </a:cubicBezTo>
                <a:cubicBezTo>
                  <a:pt x="707107" y="265708"/>
                  <a:pt x="707181" y="265857"/>
                  <a:pt x="707380" y="265956"/>
                </a:cubicBezTo>
                <a:cubicBezTo>
                  <a:pt x="711448" y="268536"/>
                  <a:pt x="715168" y="271264"/>
                  <a:pt x="718542" y="274142"/>
                </a:cubicBezTo>
                <a:cubicBezTo>
                  <a:pt x="720129" y="275531"/>
                  <a:pt x="720923" y="277217"/>
                  <a:pt x="720923" y="279202"/>
                </a:cubicBezTo>
                <a:cubicBezTo>
                  <a:pt x="720923" y="281484"/>
                  <a:pt x="720080" y="283419"/>
                  <a:pt x="718393" y="285006"/>
                </a:cubicBezTo>
                <a:cubicBezTo>
                  <a:pt x="716905" y="286296"/>
                  <a:pt x="715168" y="286941"/>
                  <a:pt x="713184" y="286941"/>
                </a:cubicBezTo>
                <a:cubicBezTo>
                  <a:pt x="713085" y="286941"/>
                  <a:pt x="712986" y="286941"/>
                  <a:pt x="712886" y="286941"/>
                </a:cubicBezTo>
                <a:cubicBezTo>
                  <a:pt x="710704" y="286842"/>
                  <a:pt x="708868" y="286048"/>
                  <a:pt x="707380" y="284560"/>
                </a:cubicBezTo>
                <a:cubicBezTo>
                  <a:pt x="706090" y="283369"/>
                  <a:pt x="704701" y="282178"/>
                  <a:pt x="703212" y="280988"/>
                </a:cubicBezTo>
                <a:cubicBezTo>
                  <a:pt x="703014" y="280789"/>
                  <a:pt x="702791" y="280740"/>
                  <a:pt x="702543" y="280839"/>
                </a:cubicBezTo>
                <a:cubicBezTo>
                  <a:pt x="702295" y="280938"/>
                  <a:pt x="702171" y="281137"/>
                  <a:pt x="702171" y="281434"/>
                </a:cubicBezTo>
                <a:lnTo>
                  <a:pt x="702171" y="303312"/>
                </a:lnTo>
                <a:cubicBezTo>
                  <a:pt x="702171" y="305098"/>
                  <a:pt x="702369" y="306264"/>
                  <a:pt x="702766" y="306809"/>
                </a:cubicBezTo>
                <a:cubicBezTo>
                  <a:pt x="703163" y="307355"/>
                  <a:pt x="704105" y="307628"/>
                  <a:pt x="705594" y="307628"/>
                </a:cubicBezTo>
                <a:lnTo>
                  <a:pt x="714077" y="307628"/>
                </a:lnTo>
                <a:cubicBezTo>
                  <a:pt x="715168" y="307628"/>
                  <a:pt x="715962" y="307231"/>
                  <a:pt x="716458" y="306437"/>
                </a:cubicBezTo>
                <a:cubicBezTo>
                  <a:pt x="717946" y="303957"/>
                  <a:pt x="719782" y="302022"/>
                  <a:pt x="721965" y="300633"/>
                </a:cubicBezTo>
                <a:cubicBezTo>
                  <a:pt x="723354" y="299740"/>
                  <a:pt x="724793" y="299294"/>
                  <a:pt x="726281" y="299294"/>
                </a:cubicBezTo>
                <a:cubicBezTo>
                  <a:pt x="727075" y="299294"/>
                  <a:pt x="727868" y="299442"/>
                  <a:pt x="728662" y="299740"/>
                </a:cubicBezTo>
                <a:cubicBezTo>
                  <a:pt x="728960" y="299839"/>
                  <a:pt x="729307" y="299939"/>
                  <a:pt x="729704" y="300038"/>
                </a:cubicBezTo>
                <a:cubicBezTo>
                  <a:pt x="730002" y="300137"/>
                  <a:pt x="730225" y="300063"/>
                  <a:pt x="730374" y="299815"/>
                </a:cubicBezTo>
                <a:cubicBezTo>
                  <a:pt x="730522" y="299566"/>
                  <a:pt x="730547" y="299294"/>
                  <a:pt x="730448" y="298996"/>
                </a:cubicBezTo>
                <a:cubicBezTo>
                  <a:pt x="729059" y="296218"/>
                  <a:pt x="727620" y="293489"/>
                  <a:pt x="726132" y="290810"/>
                </a:cubicBezTo>
                <a:cubicBezTo>
                  <a:pt x="725438" y="289719"/>
                  <a:pt x="725090" y="288528"/>
                  <a:pt x="725090" y="287239"/>
                </a:cubicBezTo>
                <a:cubicBezTo>
                  <a:pt x="725090" y="286643"/>
                  <a:pt x="725190" y="285998"/>
                  <a:pt x="725388" y="285304"/>
                </a:cubicBezTo>
                <a:cubicBezTo>
                  <a:pt x="725884" y="283419"/>
                  <a:pt x="727025" y="282030"/>
                  <a:pt x="728811" y="281137"/>
                </a:cubicBezTo>
                <a:cubicBezTo>
                  <a:pt x="730101" y="280541"/>
                  <a:pt x="731440" y="280244"/>
                  <a:pt x="732829" y="280244"/>
                </a:cubicBezTo>
                <a:cubicBezTo>
                  <a:pt x="733623" y="280244"/>
                  <a:pt x="734417" y="280343"/>
                  <a:pt x="735211" y="280541"/>
                </a:cubicBezTo>
                <a:cubicBezTo>
                  <a:pt x="737393" y="281037"/>
                  <a:pt x="739031" y="282228"/>
                  <a:pt x="740122" y="284113"/>
                </a:cubicBezTo>
                <a:cubicBezTo>
                  <a:pt x="743892" y="289967"/>
                  <a:pt x="747018" y="296119"/>
                  <a:pt x="749498" y="302568"/>
                </a:cubicBezTo>
                <a:cubicBezTo>
                  <a:pt x="749895" y="303560"/>
                  <a:pt x="750093" y="304602"/>
                  <a:pt x="750093" y="305693"/>
                </a:cubicBezTo>
                <a:cubicBezTo>
                  <a:pt x="750093" y="306884"/>
                  <a:pt x="749845" y="308025"/>
                  <a:pt x="749349" y="309116"/>
                </a:cubicBezTo>
                <a:cubicBezTo>
                  <a:pt x="748357" y="311299"/>
                  <a:pt x="746770" y="312936"/>
                  <a:pt x="744587" y="314028"/>
                </a:cubicBezTo>
                <a:cubicBezTo>
                  <a:pt x="743595" y="314424"/>
                  <a:pt x="742652" y="314623"/>
                  <a:pt x="741759" y="314623"/>
                </a:cubicBezTo>
                <a:cubicBezTo>
                  <a:pt x="740767" y="314623"/>
                  <a:pt x="739775" y="314375"/>
                  <a:pt x="738782" y="313879"/>
                </a:cubicBezTo>
                <a:cubicBezTo>
                  <a:pt x="736798" y="312986"/>
                  <a:pt x="735459" y="311498"/>
                  <a:pt x="734764" y="309414"/>
                </a:cubicBezTo>
                <a:cubicBezTo>
                  <a:pt x="734070" y="307529"/>
                  <a:pt x="733276" y="305544"/>
                  <a:pt x="732383" y="303461"/>
                </a:cubicBezTo>
                <a:cubicBezTo>
                  <a:pt x="732383" y="303262"/>
                  <a:pt x="732284" y="303188"/>
                  <a:pt x="732085" y="303238"/>
                </a:cubicBezTo>
                <a:cubicBezTo>
                  <a:pt x="731887" y="303287"/>
                  <a:pt x="731738" y="303411"/>
                  <a:pt x="731639" y="303610"/>
                </a:cubicBezTo>
                <a:cubicBezTo>
                  <a:pt x="730845" y="310853"/>
                  <a:pt x="729282" y="315789"/>
                  <a:pt x="726951" y="318418"/>
                </a:cubicBezTo>
                <a:cubicBezTo>
                  <a:pt x="724619" y="321047"/>
                  <a:pt x="720973" y="322362"/>
                  <a:pt x="716012" y="322362"/>
                </a:cubicBezTo>
                <a:lnTo>
                  <a:pt x="703064" y="322362"/>
                </a:lnTo>
                <a:cubicBezTo>
                  <a:pt x="696218" y="322362"/>
                  <a:pt x="691678" y="321047"/>
                  <a:pt x="689446" y="318418"/>
                </a:cubicBezTo>
                <a:cubicBezTo>
                  <a:pt x="687213" y="315789"/>
                  <a:pt x="686097" y="310803"/>
                  <a:pt x="686097" y="303461"/>
                </a:cubicBezTo>
                <a:lnTo>
                  <a:pt x="686097" y="291852"/>
                </a:lnTo>
                <a:cubicBezTo>
                  <a:pt x="686097" y="288280"/>
                  <a:pt x="687362" y="285229"/>
                  <a:pt x="689892" y="282699"/>
                </a:cubicBezTo>
                <a:cubicBezTo>
                  <a:pt x="692422" y="280169"/>
                  <a:pt x="695473" y="278904"/>
                  <a:pt x="699045" y="278904"/>
                </a:cubicBezTo>
                <a:lnTo>
                  <a:pt x="699492" y="278904"/>
                </a:lnTo>
                <a:cubicBezTo>
                  <a:pt x="699690" y="278904"/>
                  <a:pt x="699814" y="278805"/>
                  <a:pt x="699864" y="278606"/>
                </a:cubicBezTo>
                <a:cubicBezTo>
                  <a:pt x="699913" y="278408"/>
                  <a:pt x="699889" y="278259"/>
                  <a:pt x="699789" y="278160"/>
                </a:cubicBezTo>
                <a:cubicBezTo>
                  <a:pt x="699194" y="277763"/>
                  <a:pt x="698648" y="277366"/>
                  <a:pt x="698152" y="276969"/>
                </a:cubicBezTo>
                <a:cubicBezTo>
                  <a:pt x="696168" y="275481"/>
                  <a:pt x="695176" y="273497"/>
                  <a:pt x="695176" y="271016"/>
                </a:cubicBezTo>
                <a:cubicBezTo>
                  <a:pt x="695176" y="268933"/>
                  <a:pt x="696019" y="267196"/>
                  <a:pt x="697706" y="265807"/>
                </a:cubicBezTo>
                <a:cubicBezTo>
                  <a:pt x="697805" y="265807"/>
                  <a:pt x="697805" y="265708"/>
                  <a:pt x="697706" y="265510"/>
                </a:cubicBezTo>
                <a:cubicBezTo>
                  <a:pt x="697607" y="265311"/>
                  <a:pt x="697507" y="265212"/>
                  <a:pt x="697408" y="265212"/>
                </a:cubicBezTo>
                <a:lnTo>
                  <a:pt x="680888" y="265212"/>
                </a:lnTo>
                <a:cubicBezTo>
                  <a:pt x="677316" y="265212"/>
                  <a:pt x="674265" y="263947"/>
                  <a:pt x="671735" y="261417"/>
                </a:cubicBezTo>
                <a:cubicBezTo>
                  <a:pt x="669205" y="258887"/>
                  <a:pt x="667940" y="255836"/>
                  <a:pt x="667940" y="252264"/>
                </a:cubicBezTo>
                <a:lnTo>
                  <a:pt x="667940" y="233958"/>
                </a:lnTo>
                <a:cubicBezTo>
                  <a:pt x="667940" y="230386"/>
                  <a:pt x="669205" y="227335"/>
                  <a:pt x="671735" y="224805"/>
                </a:cubicBezTo>
                <a:cubicBezTo>
                  <a:pt x="674265" y="222275"/>
                  <a:pt x="677316" y="221010"/>
                  <a:pt x="680888" y="221010"/>
                </a:cubicBezTo>
                <a:lnTo>
                  <a:pt x="696664" y="221010"/>
                </a:lnTo>
                <a:cubicBezTo>
                  <a:pt x="697656" y="221010"/>
                  <a:pt x="698152" y="220514"/>
                  <a:pt x="698152" y="219522"/>
                </a:cubicBezTo>
                <a:lnTo>
                  <a:pt x="698152" y="211931"/>
                </a:lnTo>
                <a:cubicBezTo>
                  <a:pt x="698152" y="210939"/>
                  <a:pt x="697656" y="210443"/>
                  <a:pt x="696664" y="210443"/>
                </a:cubicBezTo>
                <a:lnTo>
                  <a:pt x="674637" y="210443"/>
                </a:lnTo>
                <a:cubicBezTo>
                  <a:pt x="672554" y="210443"/>
                  <a:pt x="670768" y="209699"/>
                  <a:pt x="669280" y="208211"/>
                </a:cubicBezTo>
                <a:cubicBezTo>
                  <a:pt x="667791" y="206723"/>
                  <a:pt x="667047" y="204937"/>
                  <a:pt x="667047" y="202853"/>
                </a:cubicBezTo>
                <a:cubicBezTo>
                  <a:pt x="667047" y="200769"/>
                  <a:pt x="667791" y="198983"/>
                  <a:pt x="669280" y="197495"/>
                </a:cubicBezTo>
                <a:cubicBezTo>
                  <a:pt x="670768" y="196007"/>
                  <a:pt x="672554" y="195263"/>
                  <a:pt x="674637" y="195263"/>
                </a:cubicBezTo>
                <a:lnTo>
                  <a:pt x="696813" y="195263"/>
                </a:lnTo>
                <a:cubicBezTo>
                  <a:pt x="697706" y="195263"/>
                  <a:pt x="698152" y="194816"/>
                  <a:pt x="698152" y="193923"/>
                </a:cubicBezTo>
                <a:lnTo>
                  <a:pt x="698152" y="191096"/>
                </a:lnTo>
                <a:cubicBezTo>
                  <a:pt x="698152" y="188714"/>
                  <a:pt x="698996" y="186680"/>
                  <a:pt x="700682" y="184994"/>
                </a:cubicBezTo>
                <a:cubicBezTo>
                  <a:pt x="702369" y="183307"/>
                  <a:pt x="704428" y="182464"/>
                  <a:pt x="706859" y="182464"/>
                </a:cubicBezTo>
                <a:close/>
                <a:moveTo>
                  <a:pt x="486221" y="181124"/>
                </a:moveTo>
                <a:cubicBezTo>
                  <a:pt x="488702" y="181124"/>
                  <a:pt x="490810" y="181992"/>
                  <a:pt x="492546" y="183729"/>
                </a:cubicBezTo>
                <a:cubicBezTo>
                  <a:pt x="494283" y="185465"/>
                  <a:pt x="495151" y="187573"/>
                  <a:pt x="495151" y="190054"/>
                </a:cubicBezTo>
                <a:lnTo>
                  <a:pt x="495151" y="207615"/>
                </a:lnTo>
                <a:cubicBezTo>
                  <a:pt x="495151" y="208608"/>
                  <a:pt x="495647" y="209104"/>
                  <a:pt x="496639" y="209104"/>
                </a:cubicBezTo>
                <a:lnTo>
                  <a:pt x="501104" y="209104"/>
                </a:lnTo>
                <a:cubicBezTo>
                  <a:pt x="501302" y="209104"/>
                  <a:pt x="501501" y="209104"/>
                  <a:pt x="501699" y="209104"/>
                </a:cubicBezTo>
                <a:cubicBezTo>
                  <a:pt x="502295" y="208905"/>
                  <a:pt x="502840" y="208806"/>
                  <a:pt x="503336" y="208806"/>
                </a:cubicBezTo>
                <a:cubicBezTo>
                  <a:pt x="504527" y="208806"/>
                  <a:pt x="505668" y="209153"/>
                  <a:pt x="506759" y="209848"/>
                </a:cubicBezTo>
                <a:lnTo>
                  <a:pt x="509438" y="211634"/>
                </a:lnTo>
                <a:cubicBezTo>
                  <a:pt x="510927" y="212626"/>
                  <a:pt x="511968" y="213916"/>
                  <a:pt x="512564" y="215503"/>
                </a:cubicBezTo>
                <a:cubicBezTo>
                  <a:pt x="512762" y="216297"/>
                  <a:pt x="512861" y="217041"/>
                  <a:pt x="512861" y="217736"/>
                </a:cubicBezTo>
                <a:cubicBezTo>
                  <a:pt x="512861" y="218728"/>
                  <a:pt x="512663" y="219671"/>
                  <a:pt x="512266" y="220564"/>
                </a:cubicBezTo>
                <a:cubicBezTo>
                  <a:pt x="508893" y="228699"/>
                  <a:pt x="504626" y="236736"/>
                  <a:pt x="499467" y="244674"/>
                </a:cubicBezTo>
                <a:cubicBezTo>
                  <a:pt x="498971" y="245567"/>
                  <a:pt x="499070" y="246311"/>
                  <a:pt x="499764" y="246906"/>
                </a:cubicBezTo>
                <a:cubicBezTo>
                  <a:pt x="503436" y="250081"/>
                  <a:pt x="507702" y="254050"/>
                  <a:pt x="512564" y="258812"/>
                </a:cubicBezTo>
                <a:cubicBezTo>
                  <a:pt x="514548" y="260698"/>
                  <a:pt x="515639" y="262980"/>
                  <a:pt x="515838" y="265658"/>
                </a:cubicBezTo>
                <a:cubicBezTo>
                  <a:pt x="515838" y="265956"/>
                  <a:pt x="515838" y="266254"/>
                  <a:pt x="515838" y="266551"/>
                </a:cubicBezTo>
                <a:cubicBezTo>
                  <a:pt x="515838" y="268833"/>
                  <a:pt x="515143" y="270967"/>
                  <a:pt x="513754" y="272951"/>
                </a:cubicBezTo>
                <a:cubicBezTo>
                  <a:pt x="512365" y="274737"/>
                  <a:pt x="510530" y="275630"/>
                  <a:pt x="508248" y="275630"/>
                </a:cubicBezTo>
                <a:cubicBezTo>
                  <a:pt x="505966" y="275630"/>
                  <a:pt x="504130" y="274737"/>
                  <a:pt x="502741" y="272951"/>
                </a:cubicBezTo>
                <a:cubicBezTo>
                  <a:pt x="500558" y="270272"/>
                  <a:pt x="498375" y="267593"/>
                  <a:pt x="496193" y="264914"/>
                </a:cubicBezTo>
                <a:cubicBezTo>
                  <a:pt x="495994" y="264716"/>
                  <a:pt x="495771" y="264666"/>
                  <a:pt x="495523" y="264765"/>
                </a:cubicBezTo>
                <a:cubicBezTo>
                  <a:pt x="495275" y="264865"/>
                  <a:pt x="495151" y="265063"/>
                  <a:pt x="495151" y="265361"/>
                </a:cubicBezTo>
                <a:lnTo>
                  <a:pt x="495151" y="314325"/>
                </a:lnTo>
                <a:cubicBezTo>
                  <a:pt x="495151" y="316806"/>
                  <a:pt x="494283" y="318914"/>
                  <a:pt x="492546" y="320650"/>
                </a:cubicBezTo>
                <a:cubicBezTo>
                  <a:pt x="490810" y="322387"/>
                  <a:pt x="488702" y="323255"/>
                  <a:pt x="486221" y="323255"/>
                </a:cubicBezTo>
                <a:cubicBezTo>
                  <a:pt x="483741" y="323255"/>
                  <a:pt x="481632" y="322387"/>
                  <a:pt x="479896" y="320650"/>
                </a:cubicBezTo>
                <a:cubicBezTo>
                  <a:pt x="478160" y="318914"/>
                  <a:pt x="477291" y="316806"/>
                  <a:pt x="477291" y="314325"/>
                </a:cubicBezTo>
                <a:lnTo>
                  <a:pt x="477291" y="273100"/>
                </a:lnTo>
                <a:cubicBezTo>
                  <a:pt x="477291" y="272802"/>
                  <a:pt x="477167" y="272604"/>
                  <a:pt x="476919" y="272505"/>
                </a:cubicBezTo>
                <a:cubicBezTo>
                  <a:pt x="476671" y="272405"/>
                  <a:pt x="476448" y="272455"/>
                  <a:pt x="476250" y="272653"/>
                </a:cubicBezTo>
                <a:cubicBezTo>
                  <a:pt x="473670" y="275035"/>
                  <a:pt x="470991" y="277366"/>
                  <a:pt x="468213" y="279648"/>
                </a:cubicBezTo>
                <a:cubicBezTo>
                  <a:pt x="466824" y="280640"/>
                  <a:pt x="465435" y="281137"/>
                  <a:pt x="464046" y="281137"/>
                </a:cubicBezTo>
                <a:cubicBezTo>
                  <a:pt x="463351" y="281137"/>
                  <a:pt x="462607" y="281037"/>
                  <a:pt x="461813" y="280839"/>
                </a:cubicBezTo>
                <a:cubicBezTo>
                  <a:pt x="459531" y="280144"/>
                  <a:pt x="457894" y="278706"/>
                  <a:pt x="456902" y="276523"/>
                </a:cubicBezTo>
                <a:cubicBezTo>
                  <a:pt x="456108" y="274935"/>
                  <a:pt x="455711" y="273348"/>
                  <a:pt x="455711" y="271760"/>
                </a:cubicBezTo>
                <a:cubicBezTo>
                  <a:pt x="455711" y="270867"/>
                  <a:pt x="455811" y="269974"/>
                  <a:pt x="456009" y="269081"/>
                </a:cubicBezTo>
                <a:cubicBezTo>
                  <a:pt x="456704" y="266502"/>
                  <a:pt x="458093" y="264418"/>
                  <a:pt x="460176" y="262831"/>
                </a:cubicBezTo>
                <a:cubicBezTo>
                  <a:pt x="472876" y="253306"/>
                  <a:pt x="483294" y="241300"/>
                  <a:pt x="491430" y="226814"/>
                </a:cubicBezTo>
                <a:cubicBezTo>
                  <a:pt x="491529" y="226517"/>
                  <a:pt x="491505" y="226219"/>
                  <a:pt x="491356" y="225921"/>
                </a:cubicBezTo>
                <a:cubicBezTo>
                  <a:pt x="491207" y="225624"/>
                  <a:pt x="490984" y="225475"/>
                  <a:pt x="490686" y="225475"/>
                </a:cubicBezTo>
                <a:lnTo>
                  <a:pt x="465980" y="225475"/>
                </a:lnTo>
                <a:cubicBezTo>
                  <a:pt x="463698" y="225475"/>
                  <a:pt x="461764" y="224681"/>
                  <a:pt x="460176" y="223094"/>
                </a:cubicBezTo>
                <a:cubicBezTo>
                  <a:pt x="458589" y="221506"/>
                  <a:pt x="457795" y="219571"/>
                  <a:pt x="457795" y="217289"/>
                </a:cubicBezTo>
                <a:cubicBezTo>
                  <a:pt x="457795" y="215007"/>
                  <a:pt x="458589" y="213073"/>
                  <a:pt x="460176" y="211485"/>
                </a:cubicBezTo>
                <a:cubicBezTo>
                  <a:pt x="461764" y="209898"/>
                  <a:pt x="463698" y="209104"/>
                  <a:pt x="465980" y="209104"/>
                </a:cubicBezTo>
                <a:lnTo>
                  <a:pt x="475803" y="209104"/>
                </a:lnTo>
                <a:cubicBezTo>
                  <a:pt x="476795" y="209104"/>
                  <a:pt x="477291" y="208608"/>
                  <a:pt x="477291" y="207615"/>
                </a:cubicBezTo>
                <a:lnTo>
                  <a:pt x="477291" y="190054"/>
                </a:lnTo>
                <a:cubicBezTo>
                  <a:pt x="477291" y="187573"/>
                  <a:pt x="478160" y="185465"/>
                  <a:pt x="479896" y="183729"/>
                </a:cubicBezTo>
                <a:cubicBezTo>
                  <a:pt x="481632" y="181992"/>
                  <a:pt x="483741" y="181124"/>
                  <a:pt x="486221" y="181124"/>
                </a:cubicBezTo>
                <a:close/>
                <a:moveTo>
                  <a:pt x="431899" y="179933"/>
                </a:moveTo>
                <a:cubicBezTo>
                  <a:pt x="432593" y="179933"/>
                  <a:pt x="433338" y="180082"/>
                  <a:pt x="434131" y="180380"/>
                </a:cubicBezTo>
                <a:cubicBezTo>
                  <a:pt x="436016" y="180876"/>
                  <a:pt x="437455" y="181918"/>
                  <a:pt x="438447" y="183505"/>
                </a:cubicBezTo>
                <a:cubicBezTo>
                  <a:pt x="440332" y="186581"/>
                  <a:pt x="442218" y="189806"/>
                  <a:pt x="444103" y="193179"/>
                </a:cubicBezTo>
                <a:cubicBezTo>
                  <a:pt x="444599" y="194072"/>
                  <a:pt x="444847" y="194965"/>
                  <a:pt x="444847" y="195858"/>
                </a:cubicBezTo>
                <a:cubicBezTo>
                  <a:pt x="444847" y="196553"/>
                  <a:pt x="444748" y="197247"/>
                  <a:pt x="444549" y="197942"/>
                </a:cubicBezTo>
                <a:cubicBezTo>
                  <a:pt x="443954" y="199628"/>
                  <a:pt x="442813" y="200819"/>
                  <a:pt x="441126" y="201514"/>
                </a:cubicBezTo>
                <a:cubicBezTo>
                  <a:pt x="440233" y="201910"/>
                  <a:pt x="439340" y="202109"/>
                  <a:pt x="438447" y="202109"/>
                </a:cubicBezTo>
                <a:cubicBezTo>
                  <a:pt x="437654" y="202109"/>
                  <a:pt x="436860" y="201960"/>
                  <a:pt x="436066" y="201662"/>
                </a:cubicBezTo>
                <a:cubicBezTo>
                  <a:pt x="434280" y="201067"/>
                  <a:pt x="432941" y="199926"/>
                  <a:pt x="432048" y="198239"/>
                </a:cubicBezTo>
                <a:cubicBezTo>
                  <a:pt x="430163" y="194568"/>
                  <a:pt x="428277" y="191294"/>
                  <a:pt x="426392" y="188417"/>
                </a:cubicBezTo>
                <a:cubicBezTo>
                  <a:pt x="425797" y="187524"/>
                  <a:pt x="425499" y="186581"/>
                  <a:pt x="425499" y="185589"/>
                </a:cubicBezTo>
                <a:cubicBezTo>
                  <a:pt x="425499" y="185093"/>
                  <a:pt x="425598" y="184547"/>
                  <a:pt x="425797" y="183952"/>
                </a:cubicBezTo>
                <a:cubicBezTo>
                  <a:pt x="426293" y="182364"/>
                  <a:pt x="427285" y="181273"/>
                  <a:pt x="428773" y="180678"/>
                </a:cubicBezTo>
                <a:cubicBezTo>
                  <a:pt x="429766" y="180182"/>
                  <a:pt x="430807" y="179933"/>
                  <a:pt x="431899" y="179933"/>
                </a:cubicBezTo>
                <a:close/>
                <a:moveTo>
                  <a:pt x="935980" y="102543"/>
                </a:moveTo>
                <a:cubicBezTo>
                  <a:pt x="934988" y="102543"/>
                  <a:pt x="934491" y="103039"/>
                  <a:pt x="934491" y="104031"/>
                </a:cubicBezTo>
                <a:lnTo>
                  <a:pt x="934491" y="118616"/>
                </a:lnTo>
                <a:cubicBezTo>
                  <a:pt x="934491" y="119608"/>
                  <a:pt x="934988" y="120105"/>
                  <a:pt x="935980" y="120105"/>
                </a:cubicBezTo>
                <a:lnTo>
                  <a:pt x="950416" y="120105"/>
                </a:lnTo>
                <a:cubicBezTo>
                  <a:pt x="951408" y="120105"/>
                  <a:pt x="951904" y="119608"/>
                  <a:pt x="951904" y="118616"/>
                </a:cubicBezTo>
                <a:lnTo>
                  <a:pt x="951904" y="104031"/>
                </a:lnTo>
                <a:cubicBezTo>
                  <a:pt x="951904" y="103039"/>
                  <a:pt x="951408" y="102543"/>
                  <a:pt x="950416" y="102543"/>
                </a:cubicBezTo>
                <a:close/>
                <a:moveTo>
                  <a:pt x="1724025" y="98524"/>
                </a:moveTo>
                <a:cubicBezTo>
                  <a:pt x="1718171" y="98524"/>
                  <a:pt x="1713582" y="99442"/>
                  <a:pt x="1710258" y="101278"/>
                </a:cubicBezTo>
                <a:cubicBezTo>
                  <a:pt x="1706934" y="103113"/>
                  <a:pt x="1705272" y="105668"/>
                  <a:pt x="1705272" y="108942"/>
                </a:cubicBezTo>
                <a:cubicBezTo>
                  <a:pt x="1705272" y="115689"/>
                  <a:pt x="1711325" y="119063"/>
                  <a:pt x="1723429" y="119063"/>
                </a:cubicBezTo>
                <a:cubicBezTo>
                  <a:pt x="1728192" y="119063"/>
                  <a:pt x="1731590" y="117947"/>
                  <a:pt x="1733624" y="115714"/>
                </a:cubicBezTo>
                <a:cubicBezTo>
                  <a:pt x="1735658" y="113482"/>
                  <a:pt x="1736675" y="109835"/>
                  <a:pt x="1736675" y="104775"/>
                </a:cubicBezTo>
                <a:cubicBezTo>
                  <a:pt x="1736675" y="103287"/>
                  <a:pt x="1736625" y="102047"/>
                  <a:pt x="1736526" y="101055"/>
                </a:cubicBezTo>
                <a:cubicBezTo>
                  <a:pt x="1736526" y="100062"/>
                  <a:pt x="1736030" y="99517"/>
                  <a:pt x="1735038" y="99417"/>
                </a:cubicBezTo>
                <a:cubicBezTo>
                  <a:pt x="1730970" y="98822"/>
                  <a:pt x="1727299" y="98524"/>
                  <a:pt x="1724025" y="98524"/>
                </a:cubicBezTo>
                <a:close/>
                <a:moveTo>
                  <a:pt x="1114573" y="95399"/>
                </a:moveTo>
                <a:cubicBezTo>
                  <a:pt x="1113581" y="95399"/>
                  <a:pt x="1113085" y="95895"/>
                  <a:pt x="1113085" y="96887"/>
                </a:cubicBezTo>
                <a:lnTo>
                  <a:pt x="1113085" y="99566"/>
                </a:lnTo>
                <a:cubicBezTo>
                  <a:pt x="1113085" y="100558"/>
                  <a:pt x="1113581" y="101055"/>
                  <a:pt x="1114573" y="101055"/>
                </a:cubicBezTo>
                <a:lnTo>
                  <a:pt x="1125736" y="101055"/>
                </a:lnTo>
                <a:cubicBezTo>
                  <a:pt x="1126728" y="101055"/>
                  <a:pt x="1127224" y="100558"/>
                  <a:pt x="1127224" y="99566"/>
                </a:cubicBezTo>
                <a:lnTo>
                  <a:pt x="1127224" y="96887"/>
                </a:lnTo>
                <a:cubicBezTo>
                  <a:pt x="1127224" y="95895"/>
                  <a:pt x="1126728" y="95399"/>
                  <a:pt x="1125736" y="95399"/>
                </a:cubicBezTo>
                <a:close/>
                <a:moveTo>
                  <a:pt x="1087784" y="95399"/>
                </a:moveTo>
                <a:cubicBezTo>
                  <a:pt x="1086792" y="95399"/>
                  <a:pt x="1086296" y="95895"/>
                  <a:pt x="1086296" y="96887"/>
                </a:cubicBezTo>
                <a:lnTo>
                  <a:pt x="1086296" y="99566"/>
                </a:lnTo>
                <a:cubicBezTo>
                  <a:pt x="1086296" y="100558"/>
                  <a:pt x="1086792" y="101055"/>
                  <a:pt x="1087784" y="101055"/>
                </a:cubicBezTo>
                <a:lnTo>
                  <a:pt x="1098500" y="101055"/>
                </a:lnTo>
                <a:cubicBezTo>
                  <a:pt x="1099492" y="101055"/>
                  <a:pt x="1099988" y="100558"/>
                  <a:pt x="1099988" y="99566"/>
                </a:cubicBezTo>
                <a:lnTo>
                  <a:pt x="1099988" y="96887"/>
                </a:lnTo>
                <a:cubicBezTo>
                  <a:pt x="1099988" y="95895"/>
                  <a:pt x="1099492" y="95399"/>
                  <a:pt x="1098500" y="95399"/>
                </a:cubicBezTo>
                <a:close/>
                <a:moveTo>
                  <a:pt x="931812" y="88255"/>
                </a:moveTo>
                <a:lnTo>
                  <a:pt x="954881" y="88255"/>
                </a:lnTo>
                <a:cubicBezTo>
                  <a:pt x="958453" y="88255"/>
                  <a:pt x="961504" y="89520"/>
                  <a:pt x="964034" y="92050"/>
                </a:cubicBezTo>
                <a:cubicBezTo>
                  <a:pt x="966564" y="94581"/>
                  <a:pt x="967829" y="97632"/>
                  <a:pt x="967829" y="101203"/>
                </a:cubicBezTo>
                <a:lnTo>
                  <a:pt x="967829" y="121295"/>
                </a:lnTo>
                <a:cubicBezTo>
                  <a:pt x="967829" y="124867"/>
                  <a:pt x="966564" y="127918"/>
                  <a:pt x="964034" y="130448"/>
                </a:cubicBezTo>
                <a:cubicBezTo>
                  <a:pt x="961504" y="132978"/>
                  <a:pt x="958453" y="134243"/>
                  <a:pt x="954881" y="134243"/>
                </a:cubicBezTo>
                <a:lnTo>
                  <a:pt x="935087" y="134243"/>
                </a:lnTo>
                <a:cubicBezTo>
                  <a:pt x="934690" y="134243"/>
                  <a:pt x="934491" y="134442"/>
                  <a:pt x="934491" y="134839"/>
                </a:cubicBezTo>
                <a:cubicBezTo>
                  <a:pt x="934491" y="136327"/>
                  <a:pt x="933971" y="137592"/>
                  <a:pt x="932929" y="138634"/>
                </a:cubicBezTo>
                <a:cubicBezTo>
                  <a:pt x="931887" y="139675"/>
                  <a:pt x="930672" y="140196"/>
                  <a:pt x="929282" y="140196"/>
                </a:cubicBezTo>
                <a:lnTo>
                  <a:pt x="926752" y="140196"/>
                </a:lnTo>
                <a:cubicBezTo>
                  <a:pt x="924570" y="140196"/>
                  <a:pt x="922709" y="139427"/>
                  <a:pt x="921171" y="137890"/>
                </a:cubicBezTo>
                <a:cubicBezTo>
                  <a:pt x="919633" y="136352"/>
                  <a:pt x="918864" y="134491"/>
                  <a:pt x="918864" y="132308"/>
                </a:cubicBezTo>
                <a:lnTo>
                  <a:pt x="918864" y="101203"/>
                </a:lnTo>
                <a:cubicBezTo>
                  <a:pt x="918864" y="97632"/>
                  <a:pt x="920129" y="94581"/>
                  <a:pt x="922660" y="92050"/>
                </a:cubicBezTo>
                <a:cubicBezTo>
                  <a:pt x="925190" y="89520"/>
                  <a:pt x="928241" y="88255"/>
                  <a:pt x="931812" y="88255"/>
                </a:cubicBezTo>
                <a:close/>
                <a:moveTo>
                  <a:pt x="825252" y="86321"/>
                </a:moveTo>
                <a:cubicBezTo>
                  <a:pt x="825648" y="86321"/>
                  <a:pt x="825996" y="86370"/>
                  <a:pt x="826293" y="86469"/>
                </a:cubicBezTo>
                <a:cubicBezTo>
                  <a:pt x="828575" y="86668"/>
                  <a:pt x="830411" y="87710"/>
                  <a:pt x="831800" y="89595"/>
                </a:cubicBezTo>
                <a:cubicBezTo>
                  <a:pt x="832891" y="91182"/>
                  <a:pt x="833437" y="92919"/>
                  <a:pt x="833437" y="94804"/>
                </a:cubicBezTo>
                <a:cubicBezTo>
                  <a:pt x="833437" y="95101"/>
                  <a:pt x="833437" y="95449"/>
                  <a:pt x="833437" y="95846"/>
                </a:cubicBezTo>
                <a:cubicBezTo>
                  <a:pt x="833239" y="97235"/>
                  <a:pt x="833139" y="98574"/>
                  <a:pt x="833139" y="99864"/>
                </a:cubicBezTo>
                <a:cubicBezTo>
                  <a:pt x="833139" y="107008"/>
                  <a:pt x="840184" y="110580"/>
                  <a:pt x="854273" y="110580"/>
                </a:cubicBezTo>
                <a:cubicBezTo>
                  <a:pt x="863897" y="110580"/>
                  <a:pt x="873125" y="109885"/>
                  <a:pt x="881955" y="108496"/>
                </a:cubicBezTo>
                <a:cubicBezTo>
                  <a:pt x="882550" y="108397"/>
                  <a:pt x="883096" y="108347"/>
                  <a:pt x="883592" y="108347"/>
                </a:cubicBezTo>
                <a:cubicBezTo>
                  <a:pt x="885577" y="108347"/>
                  <a:pt x="887412" y="109042"/>
                  <a:pt x="889099" y="110431"/>
                </a:cubicBezTo>
                <a:cubicBezTo>
                  <a:pt x="891182" y="112117"/>
                  <a:pt x="892224" y="114350"/>
                  <a:pt x="892224" y="117128"/>
                </a:cubicBezTo>
                <a:cubicBezTo>
                  <a:pt x="892224" y="120005"/>
                  <a:pt x="891331" y="122535"/>
                  <a:pt x="889545" y="124718"/>
                </a:cubicBezTo>
                <a:cubicBezTo>
                  <a:pt x="887660" y="127000"/>
                  <a:pt x="885279" y="128290"/>
                  <a:pt x="882402" y="128588"/>
                </a:cubicBezTo>
                <a:cubicBezTo>
                  <a:pt x="873968" y="129580"/>
                  <a:pt x="864344" y="130076"/>
                  <a:pt x="853529" y="130076"/>
                </a:cubicBezTo>
                <a:cubicBezTo>
                  <a:pt x="840730" y="130076"/>
                  <a:pt x="831130" y="127918"/>
                  <a:pt x="824731" y="123602"/>
                </a:cubicBezTo>
                <a:cubicBezTo>
                  <a:pt x="818331" y="119286"/>
                  <a:pt x="815131" y="113159"/>
                  <a:pt x="815131" y="105222"/>
                </a:cubicBezTo>
                <a:cubicBezTo>
                  <a:pt x="815131" y="101948"/>
                  <a:pt x="815429" y="98276"/>
                  <a:pt x="816024" y="94208"/>
                </a:cubicBezTo>
                <a:cubicBezTo>
                  <a:pt x="816421" y="91728"/>
                  <a:pt x="817612" y="89744"/>
                  <a:pt x="819596" y="88255"/>
                </a:cubicBezTo>
                <a:cubicBezTo>
                  <a:pt x="821283" y="86965"/>
                  <a:pt x="823168" y="86321"/>
                  <a:pt x="825252" y="86321"/>
                </a:cubicBezTo>
                <a:close/>
                <a:moveTo>
                  <a:pt x="1114573" y="81112"/>
                </a:moveTo>
                <a:cubicBezTo>
                  <a:pt x="1113581" y="81112"/>
                  <a:pt x="1113085" y="81608"/>
                  <a:pt x="1113085" y="82600"/>
                </a:cubicBezTo>
                <a:lnTo>
                  <a:pt x="1113085" y="85279"/>
                </a:lnTo>
                <a:cubicBezTo>
                  <a:pt x="1113085" y="86271"/>
                  <a:pt x="1113581" y="86767"/>
                  <a:pt x="1114573" y="86767"/>
                </a:cubicBezTo>
                <a:lnTo>
                  <a:pt x="1125736" y="86767"/>
                </a:lnTo>
                <a:cubicBezTo>
                  <a:pt x="1126728" y="86767"/>
                  <a:pt x="1127224" y="86271"/>
                  <a:pt x="1127224" y="85279"/>
                </a:cubicBezTo>
                <a:lnTo>
                  <a:pt x="1127224" y="82600"/>
                </a:lnTo>
                <a:cubicBezTo>
                  <a:pt x="1127224" y="81608"/>
                  <a:pt x="1126728" y="81112"/>
                  <a:pt x="1125736" y="81112"/>
                </a:cubicBezTo>
                <a:close/>
                <a:moveTo>
                  <a:pt x="1087784" y="81112"/>
                </a:moveTo>
                <a:cubicBezTo>
                  <a:pt x="1086792" y="81112"/>
                  <a:pt x="1086296" y="81608"/>
                  <a:pt x="1086296" y="82600"/>
                </a:cubicBezTo>
                <a:lnTo>
                  <a:pt x="1086296" y="85279"/>
                </a:lnTo>
                <a:cubicBezTo>
                  <a:pt x="1086296" y="86271"/>
                  <a:pt x="1086792" y="86767"/>
                  <a:pt x="1087784" y="86767"/>
                </a:cubicBezTo>
                <a:lnTo>
                  <a:pt x="1098500" y="86767"/>
                </a:lnTo>
                <a:cubicBezTo>
                  <a:pt x="1099492" y="86767"/>
                  <a:pt x="1099988" y="86271"/>
                  <a:pt x="1099988" y="85279"/>
                </a:cubicBezTo>
                <a:lnTo>
                  <a:pt x="1099988" y="82600"/>
                </a:lnTo>
                <a:cubicBezTo>
                  <a:pt x="1099988" y="81608"/>
                  <a:pt x="1099492" y="81112"/>
                  <a:pt x="1098500" y="81112"/>
                </a:cubicBezTo>
                <a:close/>
                <a:moveTo>
                  <a:pt x="926157" y="67122"/>
                </a:moveTo>
                <a:lnTo>
                  <a:pt x="961429" y="67122"/>
                </a:lnTo>
                <a:cubicBezTo>
                  <a:pt x="963314" y="67122"/>
                  <a:pt x="964927" y="67791"/>
                  <a:pt x="966266" y="69131"/>
                </a:cubicBezTo>
                <a:cubicBezTo>
                  <a:pt x="967606" y="70470"/>
                  <a:pt x="968275" y="72083"/>
                  <a:pt x="968275" y="73968"/>
                </a:cubicBezTo>
                <a:cubicBezTo>
                  <a:pt x="968275" y="75853"/>
                  <a:pt x="967606" y="77440"/>
                  <a:pt x="966266" y="78730"/>
                </a:cubicBezTo>
                <a:cubicBezTo>
                  <a:pt x="964927" y="80020"/>
                  <a:pt x="963314" y="80665"/>
                  <a:pt x="961429" y="80665"/>
                </a:cubicBezTo>
                <a:lnTo>
                  <a:pt x="926157" y="80665"/>
                </a:lnTo>
                <a:cubicBezTo>
                  <a:pt x="924272" y="80665"/>
                  <a:pt x="922660" y="80020"/>
                  <a:pt x="921320" y="78730"/>
                </a:cubicBezTo>
                <a:cubicBezTo>
                  <a:pt x="919981" y="77440"/>
                  <a:pt x="919311" y="75853"/>
                  <a:pt x="919311" y="73968"/>
                </a:cubicBezTo>
                <a:cubicBezTo>
                  <a:pt x="919311" y="72083"/>
                  <a:pt x="919981" y="70470"/>
                  <a:pt x="921320" y="69131"/>
                </a:cubicBezTo>
                <a:cubicBezTo>
                  <a:pt x="922660" y="67791"/>
                  <a:pt x="924272" y="67122"/>
                  <a:pt x="926157" y="67122"/>
                </a:cubicBezTo>
                <a:close/>
                <a:moveTo>
                  <a:pt x="475208" y="59085"/>
                </a:moveTo>
                <a:cubicBezTo>
                  <a:pt x="475406" y="59085"/>
                  <a:pt x="475555" y="59085"/>
                  <a:pt x="475654" y="59085"/>
                </a:cubicBezTo>
                <a:cubicBezTo>
                  <a:pt x="480417" y="59283"/>
                  <a:pt x="484634" y="59383"/>
                  <a:pt x="488305" y="59383"/>
                </a:cubicBezTo>
                <a:lnTo>
                  <a:pt x="570160" y="59383"/>
                </a:lnTo>
                <a:cubicBezTo>
                  <a:pt x="572045" y="59383"/>
                  <a:pt x="574030" y="59333"/>
                  <a:pt x="576113" y="59234"/>
                </a:cubicBezTo>
                <a:cubicBezTo>
                  <a:pt x="576213" y="59234"/>
                  <a:pt x="576361" y="59234"/>
                  <a:pt x="576560" y="59234"/>
                </a:cubicBezTo>
                <a:cubicBezTo>
                  <a:pt x="579636" y="59234"/>
                  <a:pt x="582265" y="60276"/>
                  <a:pt x="584448" y="62359"/>
                </a:cubicBezTo>
                <a:cubicBezTo>
                  <a:pt x="586829" y="64542"/>
                  <a:pt x="588020" y="67221"/>
                  <a:pt x="588020" y="70396"/>
                </a:cubicBezTo>
                <a:cubicBezTo>
                  <a:pt x="588020" y="73670"/>
                  <a:pt x="586829" y="76399"/>
                  <a:pt x="584448" y="78582"/>
                </a:cubicBezTo>
                <a:cubicBezTo>
                  <a:pt x="582265" y="80665"/>
                  <a:pt x="579636" y="81707"/>
                  <a:pt x="576560" y="81707"/>
                </a:cubicBezTo>
                <a:cubicBezTo>
                  <a:pt x="576361" y="81707"/>
                  <a:pt x="576163" y="81707"/>
                  <a:pt x="575965" y="81707"/>
                </a:cubicBezTo>
                <a:cubicBezTo>
                  <a:pt x="573782" y="81707"/>
                  <a:pt x="571847" y="81707"/>
                  <a:pt x="570160" y="81707"/>
                </a:cubicBezTo>
                <a:lnTo>
                  <a:pt x="488305" y="81707"/>
                </a:lnTo>
                <a:cubicBezTo>
                  <a:pt x="484237" y="81707"/>
                  <a:pt x="480020" y="81757"/>
                  <a:pt x="475654" y="81856"/>
                </a:cubicBezTo>
                <a:cubicBezTo>
                  <a:pt x="475555" y="81856"/>
                  <a:pt x="475456" y="81856"/>
                  <a:pt x="475357" y="81856"/>
                </a:cubicBezTo>
                <a:cubicBezTo>
                  <a:pt x="472281" y="81856"/>
                  <a:pt x="469602" y="80764"/>
                  <a:pt x="467320" y="78582"/>
                </a:cubicBezTo>
                <a:cubicBezTo>
                  <a:pt x="464939" y="76399"/>
                  <a:pt x="463748" y="73695"/>
                  <a:pt x="463748" y="70470"/>
                </a:cubicBezTo>
                <a:cubicBezTo>
                  <a:pt x="463748" y="67246"/>
                  <a:pt x="464939" y="64492"/>
                  <a:pt x="467320" y="62210"/>
                </a:cubicBezTo>
                <a:cubicBezTo>
                  <a:pt x="469503" y="60127"/>
                  <a:pt x="472132" y="59085"/>
                  <a:pt x="475208" y="59085"/>
                </a:cubicBezTo>
                <a:close/>
                <a:moveTo>
                  <a:pt x="54768" y="50602"/>
                </a:moveTo>
                <a:cubicBezTo>
                  <a:pt x="53776" y="50602"/>
                  <a:pt x="52933" y="50999"/>
                  <a:pt x="52238" y="51792"/>
                </a:cubicBezTo>
                <a:lnTo>
                  <a:pt x="50006" y="54769"/>
                </a:lnTo>
                <a:cubicBezTo>
                  <a:pt x="49807" y="54967"/>
                  <a:pt x="49758" y="55240"/>
                  <a:pt x="49857" y="55588"/>
                </a:cubicBezTo>
                <a:cubicBezTo>
                  <a:pt x="49956" y="55935"/>
                  <a:pt x="50204" y="56108"/>
                  <a:pt x="50601" y="56108"/>
                </a:cubicBezTo>
                <a:cubicBezTo>
                  <a:pt x="58936" y="57795"/>
                  <a:pt x="67419" y="59680"/>
                  <a:pt x="76051" y="61764"/>
                </a:cubicBezTo>
                <a:cubicBezTo>
                  <a:pt x="77043" y="62062"/>
                  <a:pt x="77936" y="61913"/>
                  <a:pt x="78730" y="61317"/>
                </a:cubicBezTo>
                <a:cubicBezTo>
                  <a:pt x="82500" y="58837"/>
                  <a:pt x="85625" y="55662"/>
                  <a:pt x="88106" y="51792"/>
                </a:cubicBezTo>
                <a:cubicBezTo>
                  <a:pt x="88304" y="51495"/>
                  <a:pt x="88304" y="51222"/>
                  <a:pt x="88106" y="50974"/>
                </a:cubicBezTo>
                <a:cubicBezTo>
                  <a:pt x="87907" y="50726"/>
                  <a:pt x="87659" y="50602"/>
                  <a:pt x="87362" y="50602"/>
                </a:cubicBezTo>
                <a:close/>
                <a:moveTo>
                  <a:pt x="1116211" y="47030"/>
                </a:moveTo>
                <a:cubicBezTo>
                  <a:pt x="1115218" y="47030"/>
                  <a:pt x="1114722" y="47526"/>
                  <a:pt x="1114722" y="48518"/>
                </a:cubicBezTo>
                <a:lnTo>
                  <a:pt x="1114722" y="52239"/>
                </a:lnTo>
                <a:cubicBezTo>
                  <a:pt x="1114722" y="53231"/>
                  <a:pt x="1115218" y="53727"/>
                  <a:pt x="1116211" y="53727"/>
                </a:cubicBezTo>
                <a:lnTo>
                  <a:pt x="1136302" y="53727"/>
                </a:lnTo>
                <a:cubicBezTo>
                  <a:pt x="1137989" y="53727"/>
                  <a:pt x="1139453" y="54347"/>
                  <a:pt x="1140693" y="55588"/>
                </a:cubicBezTo>
                <a:cubicBezTo>
                  <a:pt x="1141933" y="56828"/>
                  <a:pt x="1142553" y="58316"/>
                  <a:pt x="1142553" y="60052"/>
                </a:cubicBezTo>
                <a:cubicBezTo>
                  <a:pt x="1142553" y="61789"/>
                  <a:pt x="1141933" y="63277"/>
                  <a:pt x="1140693" y="64517"/>
                </a:cubicBezTo>
                <a:cubicBezTo>
                  <a:pt x="1139453" y="65757"/>
                  <a:pt x="1137989" y="66378"/>
                  <a:pt x="1136302" y="66378"/>
                </a:cubicBezTo>
                <a:lnTo>
                  <a:pt x="1116211" y="66378"/>
                </a:lnTo>
                <a:cubicBezTo>
                  <a:pt x="1115218" y="66378"/>
                  <a:pt x="1114722" y="66874"/>
                  <a:pt x="1114722" y="67866"/>
                </a:cubicBezTo>
                <a:lnTo>
                  <a:pt x="1114722" y="70842"/>
                </a:lnTo>
                <a:cubicBezTo>
                  <a:pt x="1114722" y="71835"/>
                  <a:pt x="1115218" y="72331"/>
                  <a:pt x="1116211" y="72331"/>
                </a:cubicBezTo>
                <a:lnTo>
                  <a:pt x="1127521" y="72331"/>
                </a:lnTo>
                <a:cubicBezTo>
                  <a:pt x="1131093" y="72331"/>
                  <a:pt x="1134144" y="73596"/>
                  <a:pt x="1136674" y="76126"/>
                </a:cubicBezTo>
                <a:cubicBezTo>
                  <a:pt x="1139204" y="78656"/>
                  <a:pt x="1140469" y="81707"/>
                  <a:pt x="1140469" y="85279"/>
                </a:cubicBezTo>
                <a:lnTo>
                  <a:pt x="1140469" y="96887"/>
                </a:lnTo>
                <a:cubicBezTo>
                  <a:pt x="1140469" y="100459"/>
                  <a:pt x="1139204" y="103510"/>
                  <a:pt x="1136674" y="106040"/>
                </a:cubicBezTo>
                <a:cubicBezTo>
                  <a:pt x="1134144" y="108570"/>
                  <a:pt x="1131093" y="109835"/>
                  <a:pt x="1127521" y="109835"/>
                </a:cubicBezTo>
                <a:lnTo>
                  <a:pt x="1116062" y="109835"/>
                </a:lnTo>
                <a:cubicBezTo>
                  <a:pt x="1115070" y="109835"/>
                  <a:pt x="1114573" y="110332"/>
                  <a:pt x="1114573" y="111324"/>
                </a:cubicBezTo>
                <a:lnTo>
                  <a:pt x="1114573" y="114300"/>
                </a:lnTo>
                <a:cubicBezTo>
                  <a:pt x="1114573" y="115292"/>
                  <a:pt x="1115070" y="115789"/>
                  <a:pt x="1116062" y="115789"/>
                </a:cubicBezTo>
                <a:lnTo>
                  <a:pt x="1139428" y="115789"/>
                </a:lnTo>
                <a:cubicBezTo>
                  <a:pt x="1140222" y="115789"/>
                  <a:pt x="1140916" y="116086"/>
                  <a:pt x="1141511" y="116682"/>
                </a:cubicBezTo>
                <a:cubicBezTo>
                  <a:pt x="1142107" y="117277"/>
                  <a:pt x="1142404" y="117971"/>
                  <a:pt x="1142404" y="118765"/>
                </a:cubicBezTo>
                <a:cubicBezTo>
                  <a:pt x="1142404" y="118864"/>
                  <a:pt x="1142429" y="118914"/>
                  <a:pt x="1142479" y="118914"/>
                </a:cubicBezTo>
                <a:cubicBezTo>
                  <a:pt x="1142528" y="118914"/>
                  <a:pt x="1142603" y="118914"/>
                  <a:pt x="1142702" y="118914"/>
                </a:cubicBezTo>
                <a:cubicBezTo>
                  <a:pt x="1147464" y="114945"/>
                  <a:pt x="1151681" y="110927"/>
                  <a:pt x="1155352" y="106859"/>
                </a:cubicBezTo>
                <a:cubicBezTo>
                  <a:pt x="1155948" y="106065"/>
                  <a:pt x="1156146" y="105222"/>
                  <a:pt x="1155948" y="104329"/>
                </a:cubicBezTo>
                <a:cubicBezTo>
                  <a:pt x="1152177" y="89545"/>
                  <a:pt x="1149647" y="70942"/>
                  <a:pt x="1148357" y="48518"/>
                </a:cubicBezTo>
                <a:cubicBezTo>
                  <a:pt x="1148258" y="47526"/>
                  <a:pt x="1147713" y="47030"/>
                  <a:pt x="1146720" y="47030"/>
                </a:cubicBezTo>
                <a:close/>
                <a:moveTo>
                  <a:pt x="926306" y="46286"/>
                </a:moveTo>
                <a:lnTo>
                  <a:pt x="961280" y="46286"/>
                </a:lnTo>
                <a:cubicBezTo>
                  <a:pt x="963166" y="46286"/>
                  <a:pt x="964803" y="46956"/>
                  <a:pt x="966192" y="48295"/>
                </a:cubicBezTo>
                <a:cubicBezTo>
                  <a:pt x="967581" y="49634"/>
                  <a:pt x="968275" y="51272"/>
                  <a:pt x="968275" y="53206"/>
                </a:cubicBezTo>
                <a:cubicBezTo>
                  <a:pt x="968275" y="55141"/>
                  <a:pt x="967581" y="56778"/>
                  <a:pt x="966192" y="58118"/>
                </a:cubicBezTo>
                <a:cubicBezTo>
                  <a:pt x="964803" y="59457"/>
                  <a:pt x="963166" y="60127"/>
                  <a:pt x="961280" y="60127"/>
                </a:cubicBezTo>
                <a:lnTo>
                  <a:pt x="926306" y="60127"/>
                </a:lnTo>
                <a:cubicBezTo>
                  <a:pt x="924321" y="60127"/>
                  <a:pt x="922660" y="59457"/>
                  <a:pt x="921320" y="58118"/>
                </a:cubicBezTo>
                <a:cubicBezTo>
                  <a:pt x="919981" y="56778"/>
                  <a:pt x="919311" y="55141"/>
                  <a:pt x="919311" y="53206"/>
                </a:cubicBezTo>
                <a:cubicBezTo>
                  <a:pt x="919311" y="51272"/>
                  <a:pt x="919981" y="49634"/>
                  <a:pt x="921320" y="48295"/>
                </a:cubicBezTo>
                <a:cubicBezTo>
                  <a:pt x="922660" y="46956"/>
                  <a:pt x="924321" y="46286"/>
                  <a:pt x="926306" y="46286"/>
                </a:cubicBezTo>
                <a:close/>
                <a:moveTo>
                  <a:pt x="178445" y="42863"/>
                </a:moveTo>
                <a:cubicBezTo>
                  <a:pt x="177452" y="42863"/>
                  <a:pt x="176956" y="43359"/>
                  <a:pt x="176956" y="44351"/>
                </a:cubicBezTo>
                <a:lnTo>
                  <a:pt x="176956" y="97632"/>
                </a:lnTo>
                <a:cubicBezTo>
                  <a:pt x="176956" y="98028"/>
                  <a:pt x="177105" y="98301"/>
                  <a:pt x="177403" y="98450"/>
                </a:cubicBezTo>
                <a:cubicBezTo>
                  <a:pt x="177700" y="98599"/>
                  <a:pt x="177998" y="98624"/>
                  <a:pt x="178296" y="98524"/>
                </a:cubicBezTo>
                <a:cubicBezTo>
                  <a:pt x="184745" y="95052"/>
                  <a:pt x="190202" y="91108"/>
                  <a:pt x="194667" y="86693"/>
                </a:cubicBezTo>
                <a:cubicBezTo>
                  <a:pt x="199132" y="82277"/>
                  <a:pt x="202505" y="77589"/>
                  <a:pt x="204787" y="72628"/>
                </a:cubicBezTo>
                <a:cubicBezTo>
                  <a:pt x="207069" y="67667"/>
                  <a:pt x="208706" y="63004"/>
                  <a:pt x="209698" y="58639"/>
                </a:cubicBezTo>
                <a:cubicBezTo>
                  <a:pt x="210691" y="54273"/>
                  <a:pt x="211336" y="49510"/>
                  <a:pt x="211633" y="44351"/>
                </a:cubicBezTo>
                <a:cubicBezTo>
                  <a:pt x="211633" y="43954"/>
                  <a:pt x="211509" y="43607"/>
                  <a:pt x="211261" y="43309"/>
                </a:cubicBezTo>
                <a:cubicBezTo>
                  <a:pt x="211013" y="43012"/>
                  <a:pt x="210691" y="42863"/>
                  <a:pt x="210294" y="42863"/>
                </a:cubicBezTo>
                <a:close/>
                <a:moveTo>
                  <a:pt x="1278433" y="35421"/>
                </a:moveTo>
                <a:cubicBezTo>
                  <a:pt x="1272678" y="36810"/>
                  <a:pt x="1267395" y="39117"/>
                  <a:pt x="1262583" y="42342"/>
                </a:cubicBezTo>
                <a:cubicBezTo>
                  <a:pt x="1257771" y="45566"/>
                  <a:pt x="1253877" y="49213"/>
                  <a:pt x="1250900" y="53281"/>
                </a:cubicBezTo>
                <a:cubicBezTo>
                  <a:pt x="1247923" y="57349"/>
                  <a:pt x="1245641" y="61590"/>
                  <a:pt x="1244054" y="66006"/>
                </a:cubicBezTo>
                <a:cubicBezTo>
                  <a:pt x="1242466" y="70421"/>
                  <a:pt x="1241673" y="74712"/>
                  <a:pt x="1241673" y="78879"/>
                </a:cubicBezTo>
                <a:cubicBezTo>
                  <a:pt x="1241673" y="86023"/>
                  <a:pt x="1242838" y="91604"/>
                  <a:pt x="1245170" y="95622"/>
                </a:cubicBezTo>
                <a:cubicBezTo>
                  <a:pt x="1247502" y="99641"/>
                  <a:pt x="1250255" y="101650"/>
                  <a:pt x="1253430" y="101650"/>
                </a:cubicBezTo>
                <a:cubicBezTo>
                  <a:pt x="1259780" y="101650"/>
                  <a:pt x="1265882" y="91678"/>
                  <a:pt x="1271736" y="71735"/>
                </a:cubicBezTo>
                <a:cubicBezTo>
                  <a:pt x="1275010" y="61417"/>
                  <a:pt x="1277639" y="49709"/>
                  <a:pt x="1279624" y="36612"/>
                </a:cubicBezTo>
                <a:cubicBezTo>
                  <a:pt x="1279723" y="36215"/>
                  <a:pt x="1279649" y="35917"/>
                  <a:pt x="1279401" y="35719"/>
                </a:cubicBezTo>
                <a:cubicBezTo>
                  <a:pt x="1279152" y="35521"/>
                  <a:pt x="1278830" y="35421"/>
                  <a:pt x="1278433" y="35421"/>
                </a:cubicBezTo>
                <a:close/>
                <a:moveTo>
                  <a:pt x="1516409" y="34082"/>
                </a:moveTo>
                <a:cubicBezTo>
                  <a:pt x="1515417" y="34082"/>
                  <a:pt x="1514921" y="34578"/>
                  <a:pt x="1514921" y="35570"/>
                </a:cubicBezTo>
                <a:lnTo>
                  <a:pt x="1514921" y="66973"/>
                </a:lnTo>
                <a:cubicBezTo>
                  <a:pt x="1514921" y="67965"/>
                  <a:pt x="1515417" y="68461"/>
                  <a:pt x="1516409" y="68461"/>
                </a:cubicBezTo>
                <a:lnTo>
                  <a:pt x="1529506" y="68461"/>
                </a:lnTo>
                <a:cubicBezTo>
                  <a:pt x="1536749" y="68461"/>
                  <a:pt x="1542305" y="66948"/>
                  <a:pt x="1546175" y="63922"/>
                </a:cubicBezTo>
                <a:cubicBezTo>
                  <a:pt x="1550044" y="60896"/>
                  <a:pt x="1551979" y="56406"/>
                  <a:pt x="1551979" y="50453"/>
                </a:cubicBezTo>
                <a:cubicBezTo>
                  <a:pt x="1551979" y="44500"/>
                  <a:pt x="1550119" y="40283"/>
                  <a:pt x="1546398" y="37803"/>
                </a:cubicBezTo>
                <a:cubicBezTo>
                  <a:pt x="1542678" y="35322"/>
                  <a:pt x="1537047" y="34082"/>
                  <a:pt x="1529506" y="34082"/>
                </a:cubicBezTo>
                <a:close/>
                <a:moveTo>
                  <a:pt x="919162" y="25152"/>
                </a:moveTo>
                <a:lnTo>
                  <a:pt x="967085" y="25152"/>
                </a:lnTo>
                <a:cubicBezTo>
                  <a:pt x="969069" y="25152"/>
                  <a:pt x="970781" y="25847"/>
                  <a:pt x="972219" y="27236"/>
                </a:cubicBezTo>
                <a:cubicBezTo>
                  <a:pt x="973658" y="28625"/>
                  <a:pt x="974377" y="30312"/>
                  <a:pt x="974377" y="32296"/>
                </a:cubicBezTo>
                <a:cubicBezTo>
                  <a:pt x="974377" y="34280"/>
                  <a:pt x="973658" y="35967"/>
                  <a:pt x="972219" y="37356"/>
                </a:cubicBezTo>
                <a:cubicBezTo>
                  <a:pt x="970781" y="38745"/>
                  <a:pt x="969069" y="39440"/>
                  <a:pt x="967085" y="39440"/>
                </a:cubicBezTo>
                <a:lnTo>
                  <a:pt x="919162" y="39440"/>
                </a:lnTo>
                <a:cubicBezTo>
                  <a:pt x="917178" y="39440"/>
                  <a:pt x="915491" y="38745"/>
                  <a:pt x="914102" y="37356"/>
                </a:cubicBezTo>
                <a:cubicBezTo>
                  <a:pt x="912713" y="35967"/>
                  <a:pt x="912018" y="34280"/>
                  <a:pt x="912018" y="32296"/>
                </a:cubicBezTo>
                <a:cubicBezTo>
                  <a:pt x="912018" y="30312"/>
                  <a:pt x="912713" y="28625"/>
                  <a:pt x="914102" y="27236"/>
                </a:cubicBezTo>
                <a:cubicBezTo>
                  <a:pt x="915491" y="25847"/>
                  <a:pt x="917178" y="25152"/>
                  <a:pt x="919162" y="25152"/>
                </a:cubicBezTo>
                <a:close/>
                <a:moveTo>
                  <a:pt x="878086" y="23515"/>
                </a:moveTo>
                <a:cubicBezTo>
                  <a:pt x="878284" y="23515"/>
                  <a:pt x="878532" y="23515"/>
                  <a:pt x="878830" y="23515"/>
                </a:cubicBezTo>
                <a:cubicBezTo>
                  <a:pt x="881112" y="23515"/>
                  <a:pt x="883096" y="24309"/>
                  <a:pt x="884783" y="25896"/>
                </a:cubicBezTo>
                <a:cubicBezTo>
                  <a:pt x="886767" y="27682"/>
                  <a:pt x="887759" y="29865"/>
                  <a:pt x="887759" y="32445"/>
                </a:cubicBezTo>
                <a:cubicBezTo>
                  <a:pt x="887759" y="35223"/>
                  <a:pt x="886817" y="37604"/>
                  <a:pt x="884932" y="39589"/>
                </a:cubicBezTo>
                <a:cubicBezTo>
                  <a:pt x="883047" y="41573"/>
                  <a:pt x="880764" y="42664"/>
                  <a:pt x="878086" y="42863"/>
                </a:cubicBezTo>
                <a:cubicBezTo>
                  <a:pt x="870545" y="43260"/>
                  <a:pt x="863004" y="43458"/>
                  <a:pt x="855464" y="43458"/>
                </a:cubicBezTo>
                <a:cubicBezTo>
                  <a:pt x="847923" y="43458"/>
                  <a:pt x="840333" y="43260"/>
                  <a:pt x="832693" y="42863"/>
                </a:cubicBezTo>
                <a:cubicBezTo>
                  <a:pt x="829915" y="42664"/>
                  <a:pt x="827583" y="41573"/>
                  <a:pt x="825698" y="39589"/>
                </a:cubicBezTo>
                <a:cubicBezTo>
                  <a:pt x="823813" y="37505"/>
                  <a:pt x="822870" y="35074"/>
                  <a:pt x="822870" y="32296"/>
                </a:cubicBezTo>
                <a:cubicBezTo>
                  <a:pt x="822870" y="29815"/>
                  <a:pt x="823813" y="27682"/>
                  <a:pt x="825698" y="25896"/>
                </a:cubicBezTo>
                <a:cubicBezTo>
                  <a:pt x="827484" y="24408"/>
                  <a:pt x="829518" y="23664"/>
                  <a:pt x="831800" y="23664"/>
                </a:cubicBezTo>
                <a:cubicBezTo>
                  <a:pt x="831998" y="23664"/>
                  <a:pt x="832246" y="23664"/>
                  <a:pt x="832544" y="23664"/>
                </a:cubicBezTo>
                <a:cubicBezTo>
                  <a:pt x="839489" y="24160"/>
                  <a:pt x="846633" y="24408"/>
                  <a:pt x="853975" y="24408"/>
                </a:cubicBezTo>
                <a:cubicBezTo>
                  <a:pt x="861814" y="24408"/>
                  <a:pt x="869850" y="24110"/>
                  <a:pt x="878086" y="23515"/>
                </a:cubicBezTo>
                <a:close/>
                <a:moveTo>
                  <a:pt x="1608385" y="16223"/>
                </a:moveTo>
                <a:cubicBezTo>
                  <a:pt x="1611461" y="16223"/>
                  <a:pt x="1614115" y="17339"/>
                  <a:pt x="1616347" y="19571"/>
                </a:cubicBezTo>
                <a:cubicBezTo>
                  <a:pt x="1618580" y="21804"/>
                  <a:pt x="1619696" y="24458"/>
                  <a:pt x="1619696" y="27533"/>
                </a:cubicBezTo>
                <a:lnTo>
                  <a:pt x="1619696" y="108645"/>
                </a:lnTo>
                <a:cubicBezTo>
                  <a:pt x="1619696" y="109637"/>
                  <a:pt x="1620192" y="110133"/>
                  <a:pt x="1621184" y="110133"/>
                </a:cubicBezTo>
                <a:lnTo>
                  <a:pt x="1655861" y="110133"/>
                </a:lnTo>
                <a:cubicBezTo>
                  <a:pt x="1658540" y="110133"/>
                  <a:pt x="1660797" y="111051"/>
                  <a:pt x="1662633" y="112886"/>
                </a:cubicBezTo>
                <a:cubicBezTo>
                  <a:pt x="1664468" y="114722"/>
                  <a:pt x="1665386" y="116954"/>
                  <a:pt x="1665386" y="119584"/>
                </a:cubicBezTo>
                <a:cubicBezTo>
                  <a:pt x="1665386" y="122213"/>
                  <a:pt x="1664468" y="124445"/>
                  <a:pt x="1662633" y="126281"/>
                </a:cubicBezTo>
                <a:cubicBezTo>
                  <a:pt x="1660797" y="128116"/>
                  <a:pt x="1658540" y="129034"/>
                  <a:pt x="1655861" y="129034"/>
                </a:cubicBezTo>
                <a:lnTo>
                  <a:pt x="1610022" y="129034"/>
                </a:lnTo>
                <a:cubicBezTo>
                  <a:pt x="1606450" y="129034"/>
                  <a:pt x="1603399" y="127769"/>
                  <a:pt x="1600869" y="125239"/>
                </a:cubicBezTo>
                <a:cubicBezTo>
                  <a:pt x="1598339" y="122709"/>
                  <a:pt x="1597074" y="119658"/>
                  <a:pt x="1597074" y="116086"/>
                </a:cubicBezTo>
                <a:lnTo>
                  <a:pt x="1597074" y="27533"/>
                </a:lnTo>
                <a:cubicBezTo>
                  <a:pt x="1597074" y="24458"/>
                  <a:pt x="1598190" y="21804"/>
                  <a:pt x="1600423" y="19571"/>
                </a:cubicBezTo>
                <a:cubicBezTo>
                  <a:pt x="1602655" y="17339"/>
                  <a:pt x="1605309" y="16223"/>
                  <a:pt x="1608385" y="16223"/>
                </a:cubicBezTo>
                <a:close/>
                <a:moveTo>
                  <a:pt x="1505247" y="16223"/>
                </a:moveTo>
                <a:lnTo>
                  <a:pt x="1531590" y="16223"/>
                </a:lnTo>
                <a:cubicBezTo>
                  <a:pt x="1559867" y="16223"/>
                  <a:pt x="1574006" y="27633"/>
                  <a:pt x="1574006" y="50453"/>
                </a:cubicBezTo>
                <a:cubicBezTo>
                  <a:pt x="1574006" y="65931"/>
                  <a:pt x="1567309" y="76548"/>
                  <a:pt x="1553914" y="82302"/>
                </a:cubicBezTo>
                <a:cubicBezTo>
                  <a:pt x="1553021" y="82699"/>
                  <a:pt x="1552823" y="83294"/>
                  <a:pt x="1553319" y="84088"/>
                </a:cubicBezTo>
                <a:lnTo>
                  <a:pt x="1572666" y="118170"/>
                </a:lnTo>
                <a:cubicBezTo>
                  <a:pt x="1573361" y="119360"/>
                  <a:pt x="1573708" y="120551"/>
                  <a:pt x="1573708" y="121742"/>
                </a:cubicBezTo>
                <a:cubicBezTo>
                  <a:pt x="1573708" y="122932"/>
                  <a:pt x="1573361" y="124173"/>
                  <a:pt x="1572666" y="125462"/>
                </a:cubicBezTo>
                <a:cubicBezTo>
                  <a:pt x="1571277" y="127844"/>
                  <a:pt x="1569144" y="129034"/>
                  <a:pt x="1566267" y="129034"/>
                </a:cubicBezTo>
                <a:cubicBezTo>
                  <a:pt x="1562397" y="129034"/>
                  <a:pt x="1558801" y="128042"/>
                  <a:pt x="1555477" y="126058"/>
                </a:cubicBezTo>
                <a:cubicBezTo>
                  <a:pt x="1552153" y="124073"/>
                  <a:pt x="1549598" y="121394"/>
                  <a:pt x="1547812" y="118021"/>
                </a:cubicBezTo>
                <a:lnTo>
                  <a:pt x="1531292" y="87660"/>
                </a:lnTo>
                <a:cubicBezTo>
                  <a:pt x="1530796" y="86767"/>
                  <a:pt x="1530052" y="86321"/>
                  <a:pt x="1529060" y="86321"/>
                </a:cubicBezTo>
                <a:lnTo>
                  <a:pt x="1516409" y="86321"/>
                </a:lnTo>
                <a:cubicBezTo>
                  <a:pt x="1515417" y="86321"/>
                  <a:pt x="1514921" y="86817"/>
                  <a:pt x="1514921" y="87809"/>
                </a:cubicBezTo>
                <a:lnTo>
                  <a:pt x="1514921" y="117723"/>
                </a:lnTo>
                <a:cubicBezTo>
                  <a:pt x="1514921" y="120898"/>
                  <a:pt x="1513805" y="123577"/>
                  <a:pt x="1511572" y="125760"/>
                </a:cubicBezTo>
                <a:cubicBezTo>
                  <a:pt x="1509340" y="127943"/>
                  <a:pt x="1506686" y="129034"/>
                  <a:pt x="1503610" y="129034"/>
                </a:cubicBezTo>
                <a:cubicBezTo>
                  <a:pt x="1500534" y="129034"/>
                  <a:pt x="1497880" y="127943"/>
                  <a:pt x="1495648" y="125760"/>
                </a:cubicBezTo>
                <a:cubicBezTo>
                  <a:pt x="1493415" y="123577"/>
                  <a:pt x="1492299" y="120898"/>
                  <a:pt x="1492299" y="117723"/>
                </a:cubicBezTo>
                <a:lnTo>
                  <a:pt x="1492299" y="29171"/>
                </a:lnTo>
                <a:cubicBezTo>
                  <a:pt x="1492299" y="25599"/>
                  <a:pt x="1493564" y="22548"/>
                  <a:pt x="1496094" y="20018"/>
                </a:cubicBezTo>
                <a:cubicBezTo>
                  <a:pt x="1498624" y="17488"/>
                  <a:pt x="1501675" y="16223"/>
                  <a:pt x="1505247" y="16223"/>
                </a:cubicBezTo>
                <a:close/>
                <a:moveTo>
                  <a:pt x="1388640" y="16223"/>
                </a:moveTo>
                <a:cubicBezTo>
                  <a:pt x="1391766" y="16223"/>
                  <a:pt x="1394445" y="17339"/>
                  <a:pt x="1396677" y="19571"/>
                </a:cubicBezTo>
                <a:cubicBezTo>
                  <a:pt x="1398910" y="21804"/>
                  <a:pt x="1400026" y="24458"/>
                  <a:pt x="1400026" y="27533"/>
                </a:cubicBezTo>
                <a:lnTo>
                  <a:pt x="1400026" y="80219"/>
                </a:lnTo>
                <a:cubicBezTo>
                  <a:pt x="1400026" y="91530"/>
                  <a:pt x="1401837" y="99591"/>
                  <a:pt x="1405458" y="104403"/>
                </a:cubicBezTo>
                <a:cubicBezTo>
                  <a:pt x="1409079" y="109215"/>
                  <a:pt x="1414363" y="111621"/>
                  <a:pt x="1421308" y="111621"/>
                </a:cubicBezTo>
                <a:cubicBezTo>
                  <a:pt x="1428452" y="111621"/>
                  <a:pt x="1433884" y="109190"/>
                  <a:pt x="1437605" y="104329"/>
                </a:cubicBezTo>
                <a:cubicBezTo>
                  <a:pt x="1441326" y="99467"/>
                  <a:pt x="1443186" y="91430"/>
                  <a:pt x="1443186" y="80219"/>
                </a:cubicBezTo>
                <a:lnTo>
                  <a:pt x="1443186" y="27087"/>
                </a:lnTo>
                <a:cubicBezTo>
                  <a:pt x="1443186" y="24110"/>
                  <a:pt x="1444253" y="21556"/>
                  <a:pt x="1446386" y="19422"/>
                </a:cubicBezTo>
                <a:cubicBezTo>
                  <a:pt x="1448519" y="17289"/>
                  <a:pt x="1451074" y="16223"/>
                  <a:pt x="1454050" y="16223"/>
                </a:cubicBezTo>
                <a:cubicBezTo>
                  <a:pt x="1457027" y="16223"/>
                  <a:pt x="1459582" y="17289"/>
                  <a:pt x="1461715" y="19422"/>
                </a:cubicBezTo>
                <a:cubicBezTo>
                  <a:pt x="1463848" y="21556"/>
                  <a:pt x="1464915" y="24110"/>
                  <a:pt x="1464915" y="27087"/>
                </a:cubicBezTo>
                <a:lnTo>
                  <a:pt x="1464915" y="78284"/>
                </a:lnTo>
                <a:cubicBezTo>
                  <a:pt x="1464915" y="96540"/>
                  <a:pt x="1461194" y="109910"/>
                  <a:pt x="1453753" y="118393"/>
                </a:cubicBezTo>
                <a:cubicBezTo>
                  <a:pt x="1446311" y="126876"/>
                  <a:pt x="1435496" y="131118"/>
                  <a:pt x="1421308" y="131118"/>
                </a:cubicBezTo>
                <a:cubicBezTo>
                  <a:pt x="1392039" y="131118"/>
                  <a:pt x="1377404" y="113507"/>
                  <a:pt x="1377404" y="78284"/>
                </a:cubicBezTo>
                <a:lnTo>
                  <a:pt x="1377404" y="27533"/>
                </a:lnTo>
                <a:cubicBezTo>
                  <a:pt x="1377404" y="24458"/>
                  <a:pt x="1378495" y="21804"/>
                  <a:pt x="1380678" y="19571"/>
                </a:cubicBezTo>
                <a:cubicBezTo>
                  <a:pt x="1382861" y="17339"/>
                  <a:pt x="1385515" y="16223"/>
                  <a:pt x="1388640" y="16223"/>
                </a:cubicBezTo>
                <a:close/>
                <a:moveTo>
                  <a:pt x="1291530" y="16223"/>
                </a:moveTo>
                <a:cubicBezTo>
                  <a:pt x="1303635" y="16223"/>
                  <a:pt x="1314350" y="18852"/>
                  <a:pt x="1323677" y="24110"/>
                </a:cubicBezTo>
                <a:cubicBezTo>
                  <a:pt x="1333004" y="29369"/>
                  <a:pt x="1340122" y="36463"/>
                  <a:pt x="1345034" y="45393"/>
                </a:cubicBezTo>
                <a:cubicBezTo>
                  <a:pt x="1349945" y="54323"/>
                  <a:pt x="1352401" y="64294"/>
                  <a:pt x="1352401" y="75307"/>
                </a:cubicBezTo>
                <a:cubicBezTo>
                  <a:pt x="1352401" y="89793"/>
                  <a:pt x="1348382" y="102072"/>
                  <a:pt x="1340346" y="112142"/>
                </a:cubicBezTo>
                <a:cubicBezTo>
                  <a:pt x="1332309" y="122213"/>
                  <a:pt x="1320552" y="129233"/>
                  <a:pt x="1305073" y="133201"/>
                </a:cubicBezTo>
                <a:cubicBezTo>
                  <a:pt x="1303982" y="133499"/>
                  <a:pt x="1302841" y="133648"/>
                  <a:pt x="1301650" y="133648"/>
                </a:cubicBezTo>
                <a:cubicBezTo>
                  <a:pt x="1299864" y="133648"/>
                  <a:pt x="1298029" y="133251"/>
                  <a:pt x="1296144" y="132457"/>
                </a:cubicBezTo>
                <a:cubicBezTo>
                  <a:pt x="1293266" y="131167"/>
                  <a:pt x="1290935" y="129133"/>
                  <a:pt x="1289149" y="126355"/>
                </a:cubicBezTo>
                <a:cubicBezTo>
                  <a:pt x="1288454" y="125165"/>
                  <a:pt x="1288107" y="123974"/>
                  <a:pt x="1288107" y="122783"/>
                </a:cubicBezTo>
                <a:cubicBezTo>
                  <a:pt x="1288107" y="121791"/>
                  <a:pt x="1288305" y="120799"/>
                  <a:pt x="1288702" y="119807"/>
                </a:cubicBezTo>
                <a:cubicBezTo>
                  <a:pt x="1289794" y="117624"/>
                  <a:pt x="1291530" y="116285"/>
                  <a:pt x="1293911" y="115789"/>
                </a:cubicBezTo>
                <a:cubicBezTo>
                  <a:pt x="1295201" y="115590"/>
                  <a:pt x="1296441" y="115342"/>
                  <a:pt x="1297632" y="115044"/>
                </a:cubicBezTo>
                <a:cubicBezTo>
                  <a:pt x="1307752" y="112663"/>
                  <a:pt x="1315987" y="107975"/>
                  <a:pt x="1322337" y="100980"/>
                </a:cubicBezTo>
                <a:cubicBezTo>
                  <a:pt x="1328688" y="93985"/>
                  <a:pt x="1331862" y="85180"/>
                  <a:pt x="1331862" y="74563"/>
                </a:cubicBezTo>
                <a:cubicBezTo>
                  <a:pt x="1331862" y="64244"/>
                  <a:pt x="1329233" y="55563"/>
                  <a:pt x="1323975" y="48518"/>
                </a:cubicBezTo>
                <a:cubicBezTo>
                  <a:pt x="1318716" y="41474"/>
                  <a:pt x="1311324" y="36959"/>
                  <a:pt x="1301799" y="34975"/>
                </a:cubicBezTo>
                <a:cubicBezTo>
                  <a:pt x="1300807" y="34776"/>
                  <a:pt x="1300212" y="35173"/>
                  <a:pt x="1300013" y="36165"/>
                </a:cubicBezTo>
                <a:cubicBezTo>
                  <a:pt x="1297334" y="52041"/>
                  <a:pt x="1294457" y="65237"/>
                  <a:pt x="1291381" y="75754"/>
                </a:cubicBezTo>
                <a:cubicBezTo>
                  <a:pt x="1286718" y="91331"/>
                  <a:pt x="1281137" y="103386"/>
                  <a:pt x="1274638" y="111919"/>
                </a:cubicBezTo>
                <a:cubicBezTo>
                  <a:pt x="1268139" y="120452"/>
                  <a:pt x="1260822" y="124718"/>
                  <a:pt x="1252686" y="124718"/>
                </a:cubicBezTo>
                <a:cubicBezTo>
                  <a:pt x="1244252" y="124718"/>
                  <a:pt x="1237034" y="120551"/>
                  <a:pt x="1231031" y="112217"/>
                </a:cubicBezTo>
                <a:cubicBezTo>
                  <a:pt x="1225029" y="103882"/>
                  <a:pt x="1222027" y="93415"/>
                  <a:pt x="1222027" y="80814"/>
                </a:cubicBezTo>
                <a:cubicBezTo>
                  <a:pt x="1222027" y="72281"/>
                  <a:pt x="1223813" y="64046"/>
                  <a:pt x="1227385" y="56108"/>
                </a:cubicBezTo>
                <a:cubicBezTo>
                  <a:pt x="1230957" y="48171"/>
                  <a:pt x="1235819" y="41300"/>
                  <a:pt x="1241970" y="35496"/>
                </a:cubicBezTo>
                <a:cubicBezTo>
                  <a:pt x="1248122" y="29691"/>
                  <a:pt x="1255514" y="25028"/>
                  <a:pt x="1264146" y="21506"/>
                </a:cubicBezTo>
                <a:cubicBezTo>
                  <a:pt x="1272778" y="17984"/>
                  <a:pt x="1281906" y="16223"/>
                  <a:pt x="1291530" y="16223"/>
                </a:cubicBezTo>
                <a:close/>
                <a:moveTo>
                  <a:pt x="648444" y="12799"/>
                </a:moveTo>
                <a:cubicBezTo>
                  <a:pt x="651321" y="12799"/>
                  <a:pt x="653752" y="13891"/>
                  <a:pt x="655736" y="16074"/>
                </a:cubicBezTo>
                <a:cubicBezTo>
                  <a:pt x="657621" y="18157"/>
                  <a:pt x="658564" y="20588"/>
                  <a:pt x="658564" y="23366"/>
                </a:cubicBezTo>
                <a:lnTo>
                  <a:pt x="658564" y="26492"/>
                </a:lnTo>
                <a:cubicBezTo>
                  <a:pt x="658564" y="58738"/>
                  <a:pt x="657026" y="80566"/>
                  <a:pt x="653950" y="91976"/>
                </a:cubicBezTo>
                <a:cubicBezTo>
                  <a:pt x="650379" y="105470"/>
                  <a:pt x="643979" y="117426"/>
                  <a:pt x="634752" y="127844"/>
                </a:cubicBezTo>
                <a:cubicBezTo>
                  <a:pt x="632569" y="130225"/>
                  <a:pt x="629840" y="131564"/>
                  <a:pt x="626566" y="131862"/>
                </a:cubicBezTo>
                <a:cubicBezTo>
                  <a:pt x="626169" y="131961"/>
                  <a:pt x="625723" y="132011"/>
                  <a:pt x="625227" y="132011"/>
                </a:cubicBezTo>
                <a:cubicBezTo>
                  <a:pt x="622448" y="132011"/>
                  <a:pt x="619869" y="131217"/>
                  <a:pt x="617487" y="129630"/>
                </a:cubicBezTo>
                <a:cubicBezTo>
                  <a:pt x="615106" y="128042"/>
                  <a:pt x="613916" y="125760"/>
                  <a:pt x="613916" y="122783"/>
                </a:cubicBezTo>
                <a:cubicBezTo>
                  <a:pt x="613916" y="120204"/>
                  <a:pt x="614858" y="118021"/>
                  <a:pt x="616743" y="116235"/>
                </a:cubicBezTo>
                <a:cubicBezTo>
                  <a:pt x="624582" y="108198"/>
                  <a:pt x="630386" y="98425"/>
                  <a:pt x="634156" y="86916"/>
                </a:cubicBezTo>
                <a:cubicBezTo>
                  <a:pt x="637133" y="77887"/>
                  <a:pt x="638621" y="57795"/>
                  <a:pt x="638621" y="26640"/>
                </a:cubicBezTo>
                <a:lnTo>
                  <a:pt x="638472" y="23515"/>
                </a:lnTo>
                <a:cubicBezTo>
                  <a:pt x="638472" y="20638"/>
                  <a:pt x="639415" y="18157"/>
                  <a:pt x="641300" y="16074"/>
                </a:cubicBezTo>
                <a:cubicBezTo>
                  <a:pt x="643185" y="13891"/>
                  <a:pt x="645566" y="12799"/>
                  <a:pt x="648444" y="12799"/>
                </a:cubicBezTo>
                <a:close/>
                <a:moveTo>
                  <a:pt x="690116" y="12502"/>
                </a:moveTo>
                <a:cubicBezTo>
                  <a:pt x="693092" y="12502"/>
                  <a:pt x="695573" y="13593"/>
                  <a:pt x="697557" y="15776"/>
                </a:cubicBezTo>
                <a:cubicBezTo>
                  <a:pt x="699541" y="17959"/>
                  <a:pt x="700534" y="20489"/>
                  <a:pt x="700534" y="23366"/>
                </a:cubicBezTo>
                <a:lnTo>
                  <a:pt x="700385" y="25748"/>
                </a:lnTo>
                <a:lnTo>
                  <a:pt x="700385" y="103882"/>
                </a:lnTo>
                <a:cubicBezTo>
                  <a:pt x="700385" y="104279"/>
                  <a:pt x="700534" y="104577"/>
                  <a:pt x="700831" y="104775"/>
                </a:cubicBezTo>
                <a:cubicBezTo>
                  <a:pt x="701129" y="104974"/>
                  <a:pt x="701476" y="104974"/>
                  <a:pt x="701873" y="104775"/>
                </a:cubicBezTo>
                <a:cubicBezTo>
                  <a:pt x="712589" y="99814"/>
                  <a:pt x="722560" y="91976"/>
                  <a:pt x="731787" y="81260"/>
                </a:cubicBezTo>
                <a:cubicBezTo>
                  <a:pt x="733375" y="79474"/>
                  <a:pt x="735409" y="78582"/>
                  <a:pt x="737889" y="78582"/>
                </a:cubicBezTo>
                <a:cubicBezTo>
                  <a:pt x="737989" y="78582"/>
                  <a:pt x="738038" y="78582"/>
                  <a:pt x="738038" y="78582"/>
                </a:cubicBezTo>
                <a:cubicBezTo>
                  <a:pt x="740519" y="78582"/>
                  <a:pt x="742503" y="79623"/>
                  <a:pt x="743991" y="81707"/>
                </a:cubicBezTo>
                <a:cubicBezTo>
                  <a:pt x="745678" y="83989"/>
                  <a:pt x="746521" y="86519"/>
                  <a:pt x="746521" y="89297"/>
                </a:cubicBezTo>
                <a:cubicBezTo>
                  <a:pt x="746521" y="92671"/>
                  <a:pt x="745430" y="95498"/>
                  <a:pt x="743247" y="97780"/>
                </a:cubicBezTo>
                <a:cubicBezTo>
                  <a:pt x="736996" y="104428"/>
                  <a:pt x="729803" y="110778"/>
                  <a:pt x="721667" y="116830"/>
                </a:cubicBezTo>
                <a:cubicBezTo>
                  <a:pt x="713531" y="122883"/>
                  <a:pt x="705743" y="127794"/>
                  <a:pt x="698301" y="131564"/>
                </a:cubicBezTo>
                <a:cubicBezTo>
                  <a:pt x="696317" y="132656"/>
                  <a:pt x="694134" y="133201"/>
                  <a:pt x="691753" y="133201"/>
                </a:cubicBezTo>
                <a:cubicBezTo>
                  <a:pt x="691654" y="133201"/>
                  <a:pt x="691554" y="133201"/>
                  <a:pt x="691455" y="133201"/>
                </a:cubicBezTo>
                <a:cubicBezTo>
                  <a:pt x="688975" y="133201"/>
                  <a:pt x="686891" y="132457"/>
                  <a:pt x="685204" y="130969"/>
                </a:cubicBezTo>
                <a:cubicBezTo>
                  <a:pt x="681632" y="127992"/>
                  <a:pt x="679846" y="124024"/>
                  <a:pt x="679846" y="119063"/>
                </a:cubicBezTo>
                <a:cubicBezTo>
                  <a:pt x="679846" y="118567"/>
                  <a:pt x="679896" y="118071"/>
                  <a:pt x="679995" y="117574"/>
                </a:cubicBezTo>
                <a:cubicBezTo>
                  <a:pt x="679995" y="116483"/>
                  <a:pt x="679995" y="115441"/>
                  <a:pt x="679995" y="114449"/>
                </a:cubicBezTo>
                <a:lnTo>
                  <a:pt x="679995" y="25599"/>
                </a:lnTo>
                <a:lnTo>
                  <a:pt x="679995" y="23366"/>
                </a:lnTo>
                <a:cubicBezTo>
                  <a:pt x="679995" y="20489"/>
                  <a:pt x="680938" y="17959"/>
                  <a:pt x="682823" y="15776"/>
                </a:cubicBezTo>
                <a:cubicBezTo>
                  <a:pt x="684807" y="13593"/>
                  <a:pt x="687238" y="12502"/>
                  <a:pt x="690116" y="12502"/>
                </a:cubicBezTo>
                <a:close/>
                <a:moveTo>
                  <a:pt x="410765" y="12353"/>
                </a:moveTo>
                <a:cubicBezTo>
                  <a:pt x="412055" y="12353"/>
                  <a:pt x="413295" y="12601"/>
                  <a:pt x="414486" y="13097"/>
                </a:cubicBezTo>
                <a:cubicBezTo>
                  <a:pt x="417562" y="14189"/>
                  <a:pt x="419695" y="16223"/>
                  <a:pt x="420886" y="19199"/>
                </a:cubicBezTo>
                <a:cubicBezTo>
                  <a:pt x="421481" y="20687"/>
                  <a:pt x="421779" y="22176"/>
                  <a:pt x="421779" y="23664"/>
                </a:cubicBezTo>
                <a:cubicBezTo>
                  <a:pt x="421779" y="25251"/>
                  <a:pt x="421481" y="26789"/>
                  <a:pt x="420886" y="28278"/>
                </a:cubicBezTo>
                <a:cubicBezTo>
                  <a:pt x="420489" y="29171"/>
                  <a:pt x="420141" y="30014"/>
                  <a:pt x="419844" y="30808"/>
                </a:cubicBezTo>
                <a:cubicBezTo>
                  <a:pt x="414288" y="45690"/>
                  <a:pt x="407739" y="59085"/>
                  <a:pt x="400198" y="70991"/>
                </a:cubicBezTo>
                <a:cubicBezTo>
                  <a:pt x="399603" y="71785"/>
                  <a:pt x="399702" y="72480"/>
                  <a:pt x="400496" y="73075"/>
                </a:cubicBezTo>
                <a:cubicBezTo>
                  <a:pt x="410021" y="81012"/>
                  <a:pt x="418951" y="89099"/>
                  <a:pt x="427285" y="97334"/>
                </a:cubicBezTo>
                <a:cubicBezTo>
                  <a:pt x="429766" y="99715"/>
                  <a:pt x="431006" y="102642"/>
                  <a:pt x="431006" y="106115"/>
                </a:cubicBezTo>
                <a:cubicBezTo>
                  <a:pt x="431006" y="109290"/>
                  <a:pt x="429915" y="112068"/>
                  <a:pt x="427732" y="114449"/>
                </a:cubicBezTo>
                <a:cubicBezTo>
                  <a:pt x="425648" y="116731"/>
                  <a:pt x="423068" y="117872"/>
                  <a:pt x="419993" y="117872"/>
                </a:cubicBezTo>
                <a:cubicBezTo>
                  <a:pt x="416818" y="117872"/>
                  <a:pt x="414188" y="116731"/>
                  <a:pt x="412105" y="114449"/>
                </a:cubicBezTo>
                <a:cubicBezTo>
                  <a:pt x="404763" y="106611"/>
                  <a:pt x="396527" y="98673"/>
                  <a:pt x="387399" y="90637"/>
                </a:cubicBezTo>
                <a:cubicBezTo>
                  <a:pt x="386606" y="90041"/>
                  <a:pt x="385911" y="90091"/>
                  <a:pt x="385316" y="90785"/>
                </a:cubicBezTo>
                <a:cubicBezTo>
                  <a:pt x="371723" y="106958"/>
                  <a:pt x="356493" y="120303"/>
                  <a:pt x="339625" y="130820"/>
                </a:cubicBezTo>
                <a:cubicBezTo>
                  <a:pt x="337145" y="132408"/>
                  <a:pt x="334516" y="133201"/>
                  <a:pt x="331738" y="133201"/>
                </a:cubicBezTo>
                <a:cubicBezTo>
                  <a:pt x="331142" y="133201"/>
                  <a:pt x="330547" y="133152"/>
                  <a:pt x="329952" y="133053"/>
                </a:cubicBezTo>
                <a:cubicBezTo>
                  <a:pt x="326479" y="132656"/>
                  <a:pt x="323403" y="131267"/>
                  <a:pt x="320724" y="128885"/>
                </a:cubicBezTo>
                <a:cubicBezTo>
                  <a:pt x="318938" y="127298"/>
                  <a:pt x="318045" y="125363"/>
                  <a:pt x="318045" y="123081"/>
                </a:cubicBezTo>
                <a:cubicBezTo>
                  <a:pt x="318045" y="122684"/>
                  <a:pt x="318095" y="122287"/>
                  <a:pt x="318194" y="121890"/>
                </a:cubicBezTo>
                <a:cubicBezTo>
                  <a:pt x="318492" y="119112"/>
                  <a:pt x="319881" y="117029"/>
                  <a:pt x="322361" y="115640"/>
                </a:cubicBezTo>
                <a:cubicBezTo>
                  <a:pt x="340419" y="105519"/>
                  <a:pt x="355947" y="92720"/>
                  <a:pt x="368945" y="77242"/>
                </a:cubicBezTo>
                <a:cubicBezTo>
                  <a:pt x="369540" y="76548"/>
                  <a:pt x="369490" y="75853"/>
                  <a:pt x="368796" y="75158"/>
                </a:cubicBezTo>
                <a:cubicBezTo>
                  <a:pt x="357386" y="66229"/>
                  <a:pt x="347017" y="58787"/>
                  <a:pt x="337691" y="52834"/>
                </a:cubicBezTo>
                <a:cubicBezTo>
                  <a:pt x="335409" y="51346"/>
                  <a:pt x="334069" y="49262"/>
                  <a:pt x="333672" y="46583"/>
                </a:cubicBezTo>
                <a:cubicBezTo>
                  <a:pt x="333573" y="46087"/>
                  <a:pt x="333523" y="45542"/>
                  <a:pt x="333523" y="44946"/>
                </a:cubicBezTo>
                <a:cubicBezTo>
                  <a:pt x="333523" y="42962"/>
                  <a:pt x="334218" y="41126"/>
                  <a:pt x="335607" y="39440"/>
                </a:cubicBezTo>
                <a:cubicBezTo>
                  <a:pt x="337492" y="37257"/>
                  <a:pt x="339874" y="35917"/>
                  <a:pt x="342751" y="35421"/>
                </a:cubicBezTo>
                <a:cubicBezTo>
                  <a:pt x="343445" y="35322"/>
                  <a:pt x="344090" y="35273"/>
                  <a:pt x="344686" y="35273"/>
                </a:cubicBezTo>
                <a:cubicBezTo>
                  <a:pt x="346868" y="35273"/>
                  <a:pt x="348902" y="35917"/>
                  <a:pt x="350788" y="37207"/>
                </a:cubicBezTo>
                <a:cubicBezTo>
                  <a:pt x="361602" y="44252"/>
                  <a:pt x="371723" y="51247"/>
                  <a:pt x="381148" y="58192"/>
                </a:cubicBezTo>
                <a:cubicBezTo>
                  <a:pt x="381942" y="58787"/>
                  <a:pt x="382637" y="58688"/>
                  <a:pt x="383232" y="57894"/>
                </a:cubicBezTo>
                <a:cubicBezTo>
                  <a:pt x="389086" y="48369"/>
                  <a:pt x="394394" y="36711"/>
                  <a:pt x="399157" y="22920"/>
                </a:cubicBezTo>
                <a:cubicBezTo>
                  <a:pt x="399355" y="22324"/>
                  <a:pt x="399603" y="21680"/>
                  <a:pt x="399901" y="20985"/>
                </a:cubicBezTo>
                <a:cubicBezTo>
                  <a:pt x="400893" y="17810"/>
                  <a:pt x="402778" y="15429"/>
                  <a:pt x="405556" y="13841"/>
                </a:cubicBezTo>
                <a:cubicBezTo>
                  <a:pt x="407342" y="12849"/>
                  <a:pt x="409079" y="12353"/>
                  <a:pt x="410765" y="12353"/>
                </a:cubicBezTo>
                <a:close/>
                <a:moveTo>
                  <a:pt x="788045" y="11758"/>
                </a:moveTo>
                <a:cubicBezTo>
                  <a:pt x="788441" y="11758"/>
                  <a:pt x="788789" y="11807"/>
                  <a:pt x="789086" y="11907"/>
                </a:cubicBezTo>
                <a:cubicBezTo>
                  <a:pt x="791765" y="12105"/>
                  <a:pt x="793898" y="13345"/>
                  <a:pt x="795486" y="15627"/>
                </a:cubicBezTo>
                <a:cubicBezTo>
                  <a:pt x="796577" y="17215"/>
                  <a:pt x="797123" y="18901"/>
                  <a:pt x="797123" y="20687"/>
                </a:cubicBezTo>
                <a:cubicBezTo>
                  <a:pt x="797123" y="21382"/>
                  <a:pt x="797024" y="22126"/>
                  <a:pt x="796825" y="22920"/>
                </a:cubicBezTo>
                <a:cubicBezTo>
                  <a:pt x="796528" y="24110"/>
                  <a:pt x="796280" y="25202"/>
                  <a:pt x="796081" y="26194"/>
                </a:cubicBezTo>
                <a:cubicBezTo>
                  <a:pt x="794593" y="33139"/>
                  <a:pt x="792981" y="42416"/>
                  <a:pt x="791244" y="54025"/>
                </a:cubicBezTo>
                <a:cubicBezTo>
                  <a:pt x="789508" y="65633"/>
                  <a:pt x="788640" y="74811"/>
                  <a:pt x="788640" y="81558"/>
                </a:cubicBezTo>
                <a:cubicBezTo>
                  <a:pt x="788640" y="84535"/>
                  <a:pt x="788789" y="87263"/>
                  <a:pt x="789086" y="89744"/>
                </a:cubicBezTo>
                <a:cubicBezTo>
                  <a:pt x="789086" y="89942"/>
                  <a:pt x="789186" y="90066"/>
                  <a:pt x="789384" y="90116"/>
                </a:cubicBezTo>
                <a:cubicBezTo>
                  <a:pt x="789582" y="90165"/>
                  <a:pt x="789731" y="90091"/>
                  <a:pt x="789830" y="89892"/>
                </a:cubicBezTo>
                <a:cubicBezTo>
                  <a:pt x="790624" y="87908"/>
                  <a:pt x="791864" y="85080"/>
                  <a:pt x="793551" y="81409"/>
                </a:cubicBezTo>
                <a:cubicBezTo>
                  <a:pt x="794146" y="80020"/>
                  <a:pt x="795188" y="79152"/>
                  <a:pt x="796677" y="78805"/>
                </a:cubicBezTo>
                <a:cubicBezTo>
                  <a:pt x="798165" y="78457"/>
                  <a:pt x="799504" y="78730"/>
                  <a:pt x="800695" y="79623"/>
                </a:cubicBezTo>
                <a:cubicBezTo>
                  <a:pt x="802084" y="80715"/>
                  <a:pt x="803076" y="82153"/>
                  <a:pt x="803671" y="83939"/>
                </a:cubicBezTo>
                <a:cubicBezTo>
                  <a:pt x="803870" y="84733"/>
                  <a:pt x="803969" y="85527"/>
                  <a:pt x="803969" y="86321"/>
                </a:cubicBezTo>
                <a:cubicBezTo>
                  <a:pt x="803969" y="87214"/>
                  <a:pt x="803820" y="88107"/>
                  <a:pt x="803523" y="88999"/>
                </a:cubicBezTo>
                <a:cubicBezTo>
                  <a:pt x="798760" y="103585"/>
                  <a:pt x="795784" y="114052"/>
                  <a:pt x="794593" y="120402"/>
                </a:cubicBezTo>
                <a:cubicBezTo>
                  <a:pt x="794295" y="121791"/>
                  <a:pt x="794047" y="123280"/>
                  <a:pt x="793849" y="124867"/>
                </a:cubicBezTo>
                <a:cubicBezTo>
                  <a:pt x="793650" y="127348"/>
                  <a:pt x="792757" y="129481"/>
                  <a:pt x="791170" y="131267"/>
                </a:cubicBezTo>
                <a:cubicBezTo>
                  <a:pt x="789582" y="133053"/>
                  <a:pt x="787648" y="134045"/>
                  <a:pt x="785366" y="134243"/>
                </a:cubicBezTo>
                <a:cubicBezTo>
                  <a:pt x="785068" y="134243"/>
                  <a:pt x="784770" y="134243"/>
                  <a:pt x="784473" y="134243"/>
                </a:cubicBezTo>
                <a:cubicBezTo>
                  <a:pt x="782290" y="134243"/>
                  <a:pt x="780256" y="133598"/>
                  <a:pt x="778371" y="132308"/>
                </a:cubicBezTo>
                <a:cubicBezTo>
                  <a:pt x="776386" y="130820"/>
                  <a:pt x="775146" y="128836"/>
                  <a:pt x="774650" y="126355"/>
                </a:cubicBezTo>
                <a:cubicBezTo>
                  <a:pt x="772070" y="113655"/>
                  <a:pt x="770780" y="100013"/>
                  <a:pt x="770780" y="85428"/>
                </a:cubicBezTo>
                <a:cubicBezTo>
                  <a:pt x="770780" y="81161"/>
                  <a:pt x="770929" y="76672"/>
                  <a:pt x="771227" y="71959"/>
                </a:cubicBezTo>
                <a:cubicBezTo>
                  <a:pt x="771525" y="67246"/>
                  <a:pt x="771946" y="62458"/>
                  <a:pt x="772492" y="57597"/>
                </a:cubicBezTo>
                <a:cubicBezTo>
                  <a:pt x="773038" y="52735"/>
                  <a:pt x="773534" y="48692"/>
                  <a:pt x="773980" y="45467"/>
                </a:cubicBezTo>
                <a:cubicBezTo>
                  <a:pt x="774427" y="42243"/>
                  <a:pt x="774997" y="38373"/>
                  <a:pt x="775692" y="33859"/>
                </a:cubicBezTo>
                <a:cubicBezTo>
                  <a:pt x="776386" y="29344"/>
                  <a:pt x="776833" y="26640"/>
                  <a:pt x="777031" y="25748"/>
                </a:cubicBezTo>
                <a:cubicBezTo>
                  <a:pt x="777031" y="25748"/>
                  <a:pt x="777106" y="25202"/>
                  <a:pt x="777254" y="24110"/>
                </a:cubicBezTo>
                <a:cubicBezTo>
                  <a:pt x="777403" y="23019"/>
                  <a:pt x="777527" y="22176"/>
                  <a:pt x="777627" y="21580"/>
                </a:cubicBezTo>
                <a:cubicBezTo>
                  <a:pt x="778023" y="18604"/>
                  <a:pt x="779313" y="16173"/>
                  <a:pt x="781496" y="14288"/>
                </a:cubicBezTo>
                <a:cubicBezTo>
                  <a:pt x="783480" y="12601"/>
                  <a:pt x="785663" y="11758"/>
                  <a:pt x="788045" y="11758"/>
                </a:cubicBezTo>
                <a:close/>
                <a:moveTo>
                  <a:pt x="988814" y="7590"/>
                </a:moveTo>
                <a:lnTo>
                  <a:pt x="1033909" y="7590"/>
                </a:lnTo>
                <a:cubicBezTo>
                  <a:pt x="1037480" y="7590"/>
                  <a:pt x="1040531" y="8856"/>
                  <a:pt x="1043061" y="11386"/>
                </a:cubicBezTo>
                <a:cubicBezTo>
                  <a:pt x="1045592" y="13916"/>
                  <a:pt x="1046857" y="16967"/>
                  <a:pt x="1046857" y="20539"/>
                </a:cubicBezTo>
                <a:lnTo>
                  <a:pt x="1046857" y="72331"/>
                </a:lnTo>
                <a:cubicBezTo>
                  <a:pt x="1046857" y="74811"/>
                  <a:pt x="1045964" y="76920"/>
                  <a:pt x="1044178" y="78656"/>
                </a:cubicBezTo>
                <a:cubicBezTo>
                  <a:pt x="1042392" y="80392"/>
                  <a:pt x="1040259" y="81260"/>
                  <a:pt x="1037778" y="81260"/>
                </a:cubicBezTo>
                <a:lnTo>
                  <a:pt x="1035397" y="81260"/>
                </a:lnTo>
                <a:cubicBezTo>
                  <a:pt x="1033611" y="81260"/>
                  <a:pt x="1032048" y="80615"/>
                  <a:pt x="1030709" y="79326"/>
                </a:cubicBezTo>
                <a:cubicBezTo>
                  <a:pt x="1029369" y="78036"/>
                  <a:pt x="1028700" y="76448"/>
                  <a:pt x="1028700" y="74563"/>
                </a:cubicBezTo>
                <a:cubicBezTo>
                  <a:pt x="1028700" y="74067"/>
                  <a:pt x="1028452" y="73819"/>
                  <a:pt x="1027955" y="73819"/>
                </a:cubicBezTo>
                <a:lnTo>
                  <a:pt x="1000422" y="73819"/>
                </a:lnTo>
                <a:cubicBezTo>
                  <a:pt x="999430" y="73819"/>
                  <a:pt x="998934" y="74315"/>
                  <a:pt x="998934" y="75307"/>
                </a:cubicBezTo>
                <a:lnTo>
                  <a:pt x="998934" y="116384"/>
                </a:lnTo>
                <a:cubicBezTo>
                  <a:pt x="998934" y="119559"/>
                  <a:pt x="999455" y="121593"/>
                  <a:pt x="1000497" y="122486"/>
                </a:cubicBezTo>
                <a:cubicBezTo>
                  <a:pt x="1001538" y="123379"/>
                  <a:pt x="1003845" y="123825"/>
                  <a:pt x="1007417" y="123825"/>
                </a:cubicBezTo>
                <a:lnTo>
                  <a:pt x="1029146" y="123825"/>
                </a:lnTo>
                <a:cubicBezTo>
                  <a:pt x="1032023" y="123825"/>
                  <a:pt x="1034008" y="122957"/>
                  <a:pt x="1035099" y="121221"/>
                </a:cubicBezTo>
                <a:cubicBezTo>
                  <a:pt x="1036191" y="119484"/>
                  <a:pt x="1036984" y="115888"/>
                  <a:pt x="1037480" y="110431"/>
                </a:cubicBezTo>
                <a:cubicBezTo>
                  <a:pt x="1037679" y="108347"/>
                  <a:pt x="1038721" y="106809"/>
                  <a:pt x="1040606" y="105817"/>
                </a:cubicBezTo>
                <a:cubicBezTo>
                  <a:pt x="1041598" y="105222"/>
                  <a:pt x="1042640" y="104924"/>
                  <a:pt x="1043731" y="104924"/>
                </a:cubicBezTo>
                <a:cubicBezTo>
                  <a:pt x="1044525" y="104924"/>
                  <a:pt x="1045368" y="105123"/>
                  <a:pt x="1046261" y="105519"/>
                </a:cubicBezTo>
                <a:cubicBezTo>
                  <a:pt x="1048742" y="106512"/>
                  <a:pt x="1050726" y="108099"/>
                  <a:pt x="1052214" y="110282"/>
                </a:cubicBezTo>
                <a:cubicBezTo>
                  <a:pt x="1053405" y="112068"/>
                  <a:pt x="1054000" y="113903"/>
                  <a:pt x="1054000" y="115789"/>
                </a:cubicBezTo>
                <a:cubicBezTo>
                  <a:pt x="1054000" y="116285"/>
                  <a:pt x="1053951" y="116830"/>
                  <a:pt x="1053852" y="117426"/>
                </a:cubicBezTo>
                <a:cubicBezTo>
                  <a:pt x="1052562" y="126355"/>
                  <a:pt x="1050230" y="132507"/>
                  <a:pt x="1046857" y="135880"/>
                </a:cubicBezTo>
                <a:cubicBezTo>
                  <a:pt x="1043483" y="139254"/>
                  <a:pt x="1038026" y="140940"/>
                  <a:pt x="1030486" y="140940"/>
                </a:cubicBezTo>
                <a:lnTo>
                  <a:pt x="1005482" y="140940"/>
                </a:lnTo>
                <a:cubicBezTo>
                  <a:pt x="995858" y="140940"/>
                  <a:pt x="989310" y="139254"/>
                  <a:pt x="985837" y="135880"/>
                </a:cubicBezTo>
                <a:cubicBezTo>
                  <a:pt x="982364" y="132507"/>
                  <a:pt x="980628" y="126008"/>
                  <a:pt x="980628" y="116384"/>
                </a:cubicBezTo>
                <a:lnTo>
                  <a:pt x="980628" y="69652"/>
                </a:lnTo>
                <a:cubicBezTo>
                  <a:pt x="980628" y="66080"/>
                  <a:pt x="981893" y="63029"/>
                  <a:pt x="984423" y="60499"/>
                </a:cubicBezTo>
                <a:cubicBezTo>
                  <a:pt x="986953" y="57969"/>
                  <a:pt x="990004" y="56704"/>
                  <a:pt x="993576" y="56704"/>
                </a:cubicBezTo>
                <a:lnTo>
                  <a:pt x="1027211" y="56704"/>
                </a:lnTo>
                <a:cubicBezTo>
                  <a:pt x="1028203" y="56704"/>
                  <a:pt x="1028700" y="56208"/>
                  <a:pt x="1028700" y="55215"/>
                </a:cubicBezTo>
                <a:lnTo>
                  <a:pt x="1028700" y="26343"/>
                </a:lnTo>
                <a:cubicBezTo>
                  <a:pt x="1028700" y="25351"/>
                  <a:pt x="1028203" y="24855"/>
                  <a:pt x="1027211" y="24855"/>
                </a:cubicBezTo>
                <a:lnTo>
                  <a:pt x="988814" y="24855"/>
                </a:lnTo>
                <a:cubicBezTo>
                  <a:pt x="986432" y="24855"/>
                  <a:pt x="984423" y="24011"/>
                  <a:pt x="982786" y="22324"/>
                </a:cubicBezTo>
                <a:cubicBezTo>
                  <a:pt x="981149" y="20638"/>
                  <a:pt x="980330" y="18604"/>
                  <a:pt x="980330" y="16223"/>
                </a:cubicBezTo>
                <a:cubicBezTo>
                  <a:pt x="980330" y="13841"/>
                  <a:pt x="981149" y="11807"/>
                  <a:pt x="982786" y="10121"/>
                </a:cubicBezTo>
                <a:cubicBezTo>
                  <a:pt x="984423" y="8434"/>
                  <a:pt x="986432" y="7590"/>
                  <a:pt x="988814" y="7590"/>
                </a:cubicBezTo>
                <a:close/>
                <a:moveTo>
                  <a:pt x="1744265" y="7293"/>
                </a:moveTo>
                <a:cubicBezTo>
                  <a:pt x="1747341" y="7293"/>
                  <a:pt x="1749871" y="8384"/>
                  <a:pt x="1751855" y="10567"/>
                </a:cubicBezTo>
                <a:cubicBezTo>
                  <a:pt x="1753741" y="12651"/>
                  <a:pt x="1754683" y="15082"/>
                  <a:pt x="1754683" y="17860"/>
                </a:cubicBezTo>
                <a:cubicBezTo>
                  <a:pt x="1754683" y="18058"/>
                  <a:pt x="1754683" y="18306"/>
                  <a:pt x="1754683" y="18604"/>
                </a:cubicBezTo>
                <a:cubicBezTo>
                  <a:pt x="1754584" y="20489"/>
                  <a:pt x="1754435" y="22622"/>
                  <a:pt x="1754237" y="25003"/>
                </a:cubicBezTo>
                <a:lnTo>
                  <a:pt x="1754237" y="34380"/>
                </a:lnTo>
                <a:cubicBezTo>
                  <a:pt x="1754237" y="34776"/>
                  <a:pt x="1754386" y="35124"/>
                  <a:pt x="1754683" y="35421"/>
                </a:cubicBezTo>
                <a:cubicBezTo>
                  <a:pt x="1754981" y="35719"/>
                  <a:pt x="1755328" y="35868"/>
                  <a:pt x="1755725" y="35868"/>
                </a:cubicBezTo>
                <a:cubicBezTo>
                  <a:pt x="1768425" y="35570"/>
                  <a:pt x="1778992" y="35074"/>
                  <a:pt x="1787425" y="34380"/>
                </a:cubicBezTo>
                <a:cubicBezTo>
                  <a:pt x="1787624" y="34380"/>
                  <a:pt x="1787872" y="34380"/>
                  <a:pt x="1788169" y="34380"/>
                </a:cubicBezTo>
                <a:cubicBezTo>
                  <a:pt x="1790253" y="34380"/>
                  <a:pt x="1792138" y="35124"/>
                  <a:pt x="1793825" y="36612"/>
                </a:cubicBezTo>
                <a:cubicBezTo>
                  <a:pt x="1795809" y="38299"/>
                  <a:pt x="1796802" y="40432"/>
                  <a:pt x="1796802" y="43012"/>
                </a:cubicBezTo>
                <a:cubicBezTo>
                  <a:pt x="1796802" y="45393"/>
                  <a:pt x="1796008" y="47476"/>
                  <a:pt x="1794420" y="49262"/>
                </a:cubicBezTo>
                <a:cubicBezTo>
                  <a:pt x="1792734" y="51148"/>
                  <a:pt x="1790650" y="52189"/>
                  <a:pt x="1788169" y="52388"/>
                </a:cubicBezTo>
                <a:cubicBezTo>
                  <a:pt x="1779438" y="52983"/>
                  <a:pt x="1768623" y="53430"/>
                  <a:pt x="1755725" y="53727"/>
                </a:cubicBezTo>
                <a:cubicBezTo>
                  <a:pt x="1754733" y="53727"/>
                  <a:pt x="1754286" y="54223"/>
                  <a:pt x="1754386" y="55215"/>
                </a:cubicBezTo>
                <a:cubicBezTo>
                  <a:pt x="1754683" y="64344"/>
                  <a:pt x="1755179" y="74067"/>
                  <a:pt x="1755874" y="84386"/>
                </a:cubicBezTo>
                <a:cubicBezTo>
                  <a:pt x="1755973" y="85378"/>
                  <a:pt x="1756469" y="86023"/>
                  <a:pt x="1757362" y="86321"/>
                </a:cubicBezTo>
                <a:cubicBezTo>
                  <a:pt x="1770657" y="90488"/>
                  <a:pt x="1782762" y="96689"/>
                  <a:pt x="1793676" y="104924"/>
                </a:cubicBezTo>
                <a:cubicBezTo>
                  <a:pt x="1796057" y="106809"/>
                  <a:pt x="1797496" y="109290"/>
                  <a:pt x="1797992" y="112365"/>
                </a:cubicBezTo>
                <a:cubicBezTo>
                  <a:pt x="1798091" y="112961"/>
                  <a:pt x="1798141" y="113556"/>
                  <a:pt x="1798141" y="114151"/>
                </a:cubicBezTo>
                <a:cubicBezTo>
                  <a:pt x="1798141" y="116533"/>
                  <a:pt x="1797446" y="118765"/>
                  <a:pt x="1796057" y="120849"/>
                </a:cubicBezTo>
                <a:cubicBezTo>
                  <a:pt x="1794569" y="123131"/>
                  <a:pt x="1792436" y="124421"/>
                  <a:pt x="1789658" y="124718"/>
                </a:cubicBezTo>
                <a:cubicBezTo>
                  <a:pt x="1789261" y="124817"/>
                  <a:pt x="1788864" y="124867"/>
                  <a:pt x="1788467" y="124867"/>
                </a:cubicBezTo>
                <a:cubicBezTo>
                  <a:pt x="1786185" y="124867"/>
                  <a:pt x="1784151" y="124123"/>
                  <a:pt x="1782365" y="122635"/>
                </a:cubicBezTo>
                <a:cubicBezTo>
                  <a:pt x="1774626" y="115987"/>
                  <a:pt x="1766589" y="110728"/>
                  <a:pt x="1758255" y="106859"/>
                </a:cubicBezTo>
                <a:cubicBezTo>
                  <a:pt x="1757957" y="106660"/>
                  <a:pt x="1757660" y="106660"/>
                  <a:pt x="1757362" y="106859"/>
                </a:cubicBezTo>
                <a:cubicBezTo>
                  <a:pt x="1757064" y="107057"/>
                  <a:pt x="1756916" y="107305"/>
                  <a:pt x="1756916" y="107603"/>
                </a:cubicBezTo>
                <a:cubicBezTo>
                  <a:pt x="1757015" y="108496"/>
                  <a:pt x="1757064" y="109736"/>
                  <a:pt x="1757064" y="111324"/>
                </a:cubicBezTo>
                <a:cubicBezTo>
                  <a:pt x="1757064" y="114896"/>
                  <a:pt x="1756544" y="118145"/>
                  <a:pt x="1755502" y="121072"/>
                </a:cubicBezTo>
                <a:cubicBezTo>
                  <a:pt x="1754460" y="123999"/>
                  <a:pt x="1752798" y="126727"/>
                  <a:pt x="1750516" y="129257"/>
                </a:cubicBezTo>
                <a:cubicBezTo>
                  <a:pt x="1748234" y="131788"/>
                  <a:pt x="1744910" y="133772"/>
                  <a:pt x="1740544" y="135211"/>
                </a:cubicBezTo>
                <a:cubicBezTo>
                  <a:pt x="1736179" y="136649"/>
                  <a:pt x="1730970" y="137369"/>
                  <a:pt x="1724918" y="137369"/>
                </a:cubicBezTo>
                <a:cubicBezTo>
                  <a:pt x="1719262" y="137369"/>
                  <a:pt x="1714152" y="136897"/>
                  <a:pt x="1709588" y="135955"/>
                </a:cubicBezTo>
                <a:cubicBezTo>
                  <a:pt x="1705024" y="135012"/>
                  <a:pt x="1700907" y="133499"/>
                  <a:pt x="1697236" y="131415"/>
                </a:cubicBezTo>
                <a:cubicBezTo>
                  <a:pt x="1693564" y="129332"/>
                  <a:pt x="1690737" y="126455"/>
                  <a:pt x="1688752" y="122783"/>
                </a:cubicBezTo>
                <a:cubicBezTo>
                  <a:pt x="1686768" y="119112"/>
                  <a:pt x="1685776" y="114796"/>
                  <a:pt x="1685776" y="109835"/>
                </a:cubicBezTo>
                <a:cubicBezTo>
                  <a:pt x="1685776" y="101600"/>
                  <a:pt x="1689298" y="94853"/>
                  <a:pt x="1696343" y="89595"/>
                </a:cubicBezTo>
                <a:cubicBezTo>
                  <a:pt x="1703387" y="84336"/>
                  <a:pt x="1713557" y="81707"/>
                  <a:pt x="1726852" y="81707"/>
                </a:cubicBezTo>
                <a:cubicBezTo>
                  <a:pt x="1729432" y="81707"/>
                  <a:pt x="1731962" y="81806"/>
                  <a:pt x="1734443" y="82005"/>
                </a:cubicBezTo>
                <a:cubicBezTo>
                  <a:pt x="1734839" y="82005"/>
                  <a:pt x="1735162" y="81881"/>
                  <a:pt x="1735410" y="81632"/>
                </a:cubicBezTo>
                <a:cubicBezTo>
                  <a:pt x="1735658" y="81384"/>
                  <a:pt x="1735782" y="81062"/>
                  <a:pt x="1735782" y="80665"/>
                </a:cubicBezTo>
                <a:cubicBezTo>
                  <a:pt x="1735087" y="63699"/>
                  <a:pt x="1734740" y="53281"/>
                  <a:pt x="1734740" y="49411"/>
                </a:cubicBezTo>
                <a:cubicBezTo>
                  <a:pt x="1734740" y="41672"/>
                  <a:pt x="1734641" y="33536"/>
                  <a:pt x="1734443" y="25003"/>
                </a:cubicBezTo>
                <a:lnTo>
                  <a:pt x="1734294" y="17860"/>
                </a:lnTo>
                <a:cubicBezTo>
                  <a:pt x="1734294" y="15082"/>
                  <a:pt x="1735187" y="12651"/>
                  <a:pt x="1736973" y="10567"/>
                </a:cubicBezTo>
                <a:cubicBezTo>
                  <a:pt x="1738957" y="8384"/>
                  <a:pt x="1741388" y="7293"/>
                  <a:pt x="1744265" y="7293"/>
                </a:cubicBezTo>
                <a:close/>
                <a:moveTo>
                  <a:pt x="1865858" y="6698"/>
                </a:moveTo>
                <a:cubicBezTo>
                  <a:pt x="1865957" y="6698"/>
                  <a:pt x="1866106" y="6698"/>
                  <a:pt x="1866304" y="6698"/>
                </a:cubicBezTo>
                <a:cubicBezTo>
                  <a:pt x="1868983" y="6797"/>
                  <a:pt x="1871116" y="7888"/>
                  <a:pt x="1872704" y="9972"/>
                </a:cubicBezTo>
                <a:cubicBezTo>
                  <a:pt x="1873894" y="11559"/>
                  <a:pt x="1874490" y="13296"/>
                  <a:pt x="1874490" y="15181"/>
                </a:cubicBezTo>
                <a:cubicBezTo>
                  <a:pt x="1874490" y="15875"/>
                  <a:pt x="1874391" y="16520"/>
                  <a:pt x="1874192" y="17115"/>
                </a:cubicBezTo>
                <a:cubicBezTo>
                  <a:pt x="1872605" y="24755"/>
                  <a:pt x="1871464" y="31353"/>
                  <a:pt x="1870769" y="36910"/>
                </a:cubicBezTo>
                <a:cubicBezTo>
                  <a:pt x="1870769" y="37108"/>
                  <a:pt x="1870844" y="37232"/>
                  <a:pt x="1870992" y="37282"/>
                </a:cubicBezTo>
                <a:cubicBezTo>
                  <a:pt x="1871141" y="37331"/>
                  <a:pt x="1871265" y="37257"/>
                  <a:pt x="1871364" y="37058"/>
                </a:cubicBezTo>
                <a:cubicBezTo>
                  <a:pt x="1875631" y="30609"/>
                  <a:pt x="1880889" y="25152"/>
                  <a:pt x="1887140" y="20687"/>
                </a:cubicBezTo>
                <a:cubicBezTo>
                  <a:pt x="1893391" y="16223"/>
                  <a:pt x="1900336" y="13990"/>
                  <a:pt x="1907976" y="13990"/>
                </a:cubicBezTo>
                <a:cubicBezTo>
                  <a:pt x="1918692" y="13990"/>
                  <a:pt x="1927597" y="18877"/>
                  <a:pt x="1934691" y="28650"/>
                </a:cubicBezTo>
                <a:cubicBezTo>
                  <a:pt x="1941785" y="38423"/>
                  <a:pt x="1945332" y="51445"/>
                  <a:pt x="1945332" y="67717"/>
                </a:cubicBezTo>
                <a:cubicBezTo>
                  <a:pt x="1945332" y="86469"/>
                  <a:pt x="1940470" y="101377"/>
                  <a:pt x="1930747" y="112440"/>
                </a:cubicBezTo>
                <a:cubicBezTo>
                  <a:pt x="1921023" y="123503"/>
                  <a:pt x="1907232" y="131316"/>
                  <a:pt x="1889373" y="135880"/>
                </a:cubicBezTo>
                <a:cubicBezTo>
                  <a:pt x="1888182" y="136178"/>
                  <a:pt x="1886991" y="136327"/>
                  <a:pt x="1885801" y="136327"/>
                </a:cubicBezTo>
                <a:cubicBezTo>
                  <a:pt x="1884015" y="136327"/>
                  <a:pt x="1882229" y="135980"/>
                  <a:pt x="1880443" y="135285"/>
                </a:cubicBezTo>
                <a:cubicBezTo>
                  <a:pt x="1877466" y="134094"/>
                  <a:pt x="1875135" y="132160"/>
                  <a:pt x="1873448" y="129481"/>
                </a:cubicBezTo>
                <a:cubicBezTo>
                  <a:pt x="1872654" y="128290"/>
                  <a:pt x="1872257" y="127050"/>
                  <a:pt x="1872257" y="125760"/>
                </a:cubicBezTo>
                <a:cubicBezTo>
                  <a:pt x="1872257" y="124867"/>
                  <a:pt x="1872456" y="123924"/>
                  <a:pt x="1872853" y="122932"/>
                </a:cubicBezTo>
                <a:cubicBezTo>
                  <a:pt x="1873845" y="120650"/>
                  <a:pt x="1875581" y="119261"/>
                  <a:pt x="1878062" y="118765"/>
                </a:cubicBezTo>
                <a:cubicBezTo>
                  <a:pt x="1885404" y="117178"/>
                  <a:pt x="1891779" y="115193"/>
                  <a:pt x="1897186" y="112812"/>
                </a:cubicBezTo>
                <a:cubicBezTo>
                  <a:pt x="1902593" y="110431"/>
                  <a:pt x="1907430" y="107305"/>
                  <a:pt x="1911697" y="103436"/>
                </a:cubicBezTo>
                <a:cubicBezTo>
                  <a:pt x="1915963" y="99566"/>
                  <a:pt x="1919188" y="94680"/>
                  <a:pt x="1921371" y="88776"/>
                </a:cubicBezTo>
                <a:cubicBezTo>
                  <a:pt x="1923554" y="82873"/>
                  <a:pt x="1924645" y="75903"/>
                  <a:pt x="1924645" y="67866"/>
                </a:cubicBezTo>
                <a:cubicBezTo>
                  <a:pt x="1924645" y="56357"/>
                  <a:pt x="1922859" y="47452"/>
                  <a:pt x="1919287" y="41151"/>
                </a:cubicBezTo>
                <a:cubicBezTo>
                  <a:pt x="1915715" y="34851"/>
                  <a:pt x="1910754" y="31701"/>
                  <a:pt x="1904404" y="31701"/>
                </a:cubicBezTo>
                <a:cubicBezTo>
                  <a:pt x="1898749" y="31701"/>
                  <a:pt x="1893267" y="34206"/>
                  <a:pt x="1887959" y="39216"/>
                </a:cubicBezTo>
                <a:cubicBezTo>
                  <a:pt x="1882651" y="44227"/>
                  <a:pt x="1878434" y="50329"/>
                  <a:pt x="1875308" y="57522"/>
                </a:cubicBezTo>
                <a:cubicBezTo>
                  <a:pt x="1872183" y="64716"/>
                  <a:pt x="1870521" y="71636"/>
                  <a:pt x="1870323" y="78284"/>
                </a:cubicBezTo>
                <a:cubicBezTo>
                  <a:pt x="1870223" y="79574"/>
                  <a:pt x="1870174" y="80864"/>
                  <a:pt x="1870174" y="82153"/>
                </a:cubicBezTo>
                <a:lnTo>
                  <a:pt x="1870323" y="85279"/>
                </a:lnTo>
                <a:cubicBezTo>
                  <a:pt x="1870323" y="87759"/>
                  <a:pt x="1869529" y="89892"/>
                  <a:pt x="1867941" y="91678"/>
                </a:cubicBezTo>
                <a:cubicBezTo>
                  <a:pt x="1866255" y="93663"/>
                  <a:pt x="1864171" y="94754"/>
                  <a:pt x="1861691" y="94953"/>
                </a:cubicBezTo>
                <a:cubicBezTo>
                  <a:pt x="1861393" y="94953"/>
                  <a:pt x="1861145" y="94953"/>
                  <a:pt x="1860946" y="94953"/>
                </a:cubicBezTo>
                <a:cubicBezTo>
                  <a:pt x="1858565" y="94953"/>
                  <a:pt x="1856482" y="94159"/>
                  <a:pt x="1854696" y="92571"/>
                </a:cubicBezTo>
                <a:cubicBezTo>
                  <a:pt x="1852612" y="90885"/>
                  <a:pt x="1851471" y="88751"/>
                  <a:pt x="1851273" y="86172"/>
                </a:cubicBezTo>
                <a:cubicBezTo>
                  <a:pt x="1850777" y="80615"/>
                  <a:pt x="1850528" y="75357"/>
                  <a:pt x="1850528" y="70396"/>
                </a:cubicBezTo>
                <a:cubicBezTo>
                  <a:pt x="1850528" y="57498"/>
                  <a:pt x="1851917" y="41374"/>
                  <a:pt x="1854696" y="22027"/>
                </a:cubicBezTo>
                <a:cubicBezTo>
                  <a:pt x="1854993" y="20340"/>
                  <a:pt x="1855192" y="18505"/>
                  <a:pt x="1855291" y="16520"/>
                </a:cubicBezTo>
                <a:cubicBezTo>
                  <a:pt x="1855589" y="13643"/>
                  <a:pt x="1856779" y="11262"/>
                  <a:pt x="1858863" y="9376"/>
                </a:cubicBezTo>
                <a:cubicBezTo>
                  <a:pt x="1860847" y="7590"/>
                  <a:pt x="1863179" y="6698"/>
                  <a:pt x="1865858" y="6698"/>
                </a:cubicBezTo>
                <a:close/>
                <a:moveTo>
                  <a:pt x="927050" y="4614"/>
                </a:moveTo>
                <a:lnTo>
                  <a:pt x="961876" y="4614"/>
                </a:lnTo>
                <a:cubicBezTo>
                  <a:pt x="963761" y="4614"/>
                  <a:pt x="965373" y="5284"/>
                  <a:pt x="966713" y="6623"/>
                </a:cubicBezTo>
                <a:cubicBezTo>
                  <a:pt x="968052" y="7963"/>
                  <a:pt x="968722" y="9600"/>
                  <a:pt x="968722" y="11534"/>
                </a:cubicBezTo>
                <a:cubicBezTo>
                  <a:pt x="968722" y="13469"/>
                  <a:pt x="968052" y="15106"/>
                  <a:pt x="966713" y="16446"/>
                </a:cubicBezTo>
                <a:cubicBezTo>
                  <a:pt x="965373" y="17785"/>
                  <a:pt x="963761" y="18455"/>
                  <a:pt x="961876" y="18455"/>
                </a:cubicBezTo>
                <a:lnTo>
                  <a:pt x="927050" y="18455"/>
                </a:lnTo>
                <a:cubicBezTo>
                  <a:pt x="925165" y="18455"/>
                  <a:pt x="923553" y="17785"/>
                  <a:pt x="922213" y="16446"/>
                </a:cubicBezTo>
                <a:cubicBezTo>
                  <a:pt x="920874" y="15106"/>
                  <a:pt x="920204" y="13469"/>
                  <a:pt x="920204" y="11534"/>
                </a:cubicBezTo>
                <a:cubicBezTo>
                  <a:pt x="920204" y="9600"/>
                  <a:pt x="920874" y="7963"/>
                  <a:pt x="922213" y="6623"/>
                </a:cubicBezTo>
                <a:cubicBezTo>
                  <a:pt x="923553" y="5284"/>
                  <a:pt x="925165" y="4614"/>
                  <a:pt x="927050" y="4614"/>
                </a:cubicBezTo>
                <a:close/>
                <a:moveTo>
                  <a:pt x="1182290" y="3274"/>
                </a:moveTo>
                <a:cubicBezTo>
                  <a:pt x="1182588" y="3274"/>
                  <a:pt x="1182886" y="3274"/>
                  <a:pt x="1183183" y="3274"/>
                </a:cubicBezTo>
                <a:cubicBezTo>
                  <a:pt x="1185564" y="3473"/>
                  <a:pt x="1187549" y="4416"/>
                  <a:pt x="1189136" y="6102"/>
                </a:cubicBezTo>
                <a:cubicBezTo>
                  <a:pt x="1192311" y="9079"/>
                  <a:pt x="1195040" y="11907"/>
                  <a:pt x="1197322" y="14585"/>
                </a:cubicBezTo>
                <a:cubicBezTo>
                  <a:pt x="1198512" y="16074"/>
                  <a:pt x="1199108" y="17711"/>
                  <a:pt x="1199108" y="19497"/>
                </a:cubicBezTo>
                <a:cubicBezTo>
                  <a:pt x="1199108" y="19894"/>
                  <a:pt x="1199108" y="20340"/>
                  <a:pt x="1199108" y="20836"/>
                </a:cubicBezTo>
                <a:cubicBezTo>
                  <a:pt x="1198711" y="23118"/>
                  <a:pt x="1197520" y="24954"/>
                  <a:pt x="1195536" y="26343"/>
                </a:cubicBezTo>
                <a:cubicBezTo>
                  <a:pt x="1194048" y="27335"/>
                  <a:pt x="1192510" y="27831"/>
                  <a:pt x="1190922" y="27831"/>
                </a:cubicBezTo>
                <a:cubicBezTo>
                  <a:pt x="1190327" y="27831"/>
                  <a:pt x="1189732" y="27782"/>
                  <a:pt x="1189136" y="27682"/>
                </a:cubicBezTo>
                <a:cubicBezTo>
                  <a:pt x="1186854" y="27186"/>
                  <a:pt x="1184969" y="25996"/>
                  <a:pt x="1183481" y="24110"/>
                </a:cubicBezTo>
                <a:cubicBezTo>
                  <a:pt x="1181298" y="21332"/>
                  <a:pt x="1178718" y="18306"/>
                  <a:pt x="1175742" y="15032"/>
                </a:cubicBezTo>
                <a:cubicBezTo>
                  <a:pt x="1174452" y="13742"/>
                  <a:pt x="1173807" y="12254"/>
                  <a:pt x="1173807" y="10567"/>
                </a:cubicBezTo>
                <a:cubicBezTo>
                  <a:pt x="1173807" y="10269"/>
                  <a:pt x="1173857" y="10021"/>
                  <a:pt x="1173956" y="9823"/>
                </a:cubicBezTo>
                <a:cubicBezTo>
                  <a:pt x="1174154" y="7739"/>
                  <a:pt x="1175097" y="6102"/>
                  <a:pt x="1176784" y="4912"/>
                </a:cubicBezTo>
                <a:cubicBezTo>
                  <a:pt x="1178470" y="3820"/>
                  <a:pt x="1180306" y="3274"/>
                  <a:pt x="1182290" y="3274"/>
                </a:cubicBezTo>
                <a:close/>
                <a:moveTo>
                  <a:pt x="1106760" y="149"/>
                </a:moveTo>
                <a:cubicBezTo>
                  <a:pt x="1109191" y="149"/>
                  <a:pt x="1111250" y="992"/>
                  <a:pt x="1112936" y="2679"/>
                </a:cubicBezTo>
                <a:cubicBezTo>
                  <a:pt x="1114623" y="4366"/>
                  <a:pt x="1115466" y="6400"/>
                  <a:pt x="1115466" y="8781"/>
                </a:cubicBezTo>
                <a:lnTo>
                  <a:pt x="1115466" y="9228"/>
                </a:lnTo>
                <a:cubicBezTo>
                  <a:pt x="1115466" y="9922"/>
                  <a:pt x="1115814" y="10269"/>
                  <a:pt x="1116508" y="10269"/>
                </a:cubicBezTo>
                <a:lnTo>
                  <a:pt x="1133028" y="10269"/>
                </a:lnTo>
                <a:cubicBezTo>
                  <a:pt x="1134913" y="10269"/>
                  <a:pt x="1136526" y="10939"/>
                  <a:pt x="1137865" y="12279"/>
                </a:cubicBezTo>
                <a:cubicBezTo>
                  <a:pt x="1139204" y="13618"/>
                  <a:pt x="1139874" y="15230"/>
                  <a:pt x="1139874" y="17115"/>
                </a:cubicBezTo>
                <a:cubicBezTo>
                  <a:pt x="1139874" y="19001"/>
                  <a:pt x="1139204" y="20613"/>
                  <a:pt x="1137865" y="21952"/>
                </a:cubicBezTo>
                <a:cubicBezTo>
                  <a:pt x="1136526" y="23292"/>
                  <a:pt x="1134913" y="23962"/>
                  <a:pt x="1133028" y="23962"/>
                </a:cubicBezTo>
                <a:lnTo>
                  <a:pt x="1116955" y="23962"/>
                </a:lnTo>
                <a:cubicBezTo>
                  <a:pt x="1115963" y="23962"/>
                  <a:pt x="1115466" y="24458"/>
                  <a:pt x="1115466" y="25450"/>
                </a:cubicBezTo>
                <a:lnTo>
                  <a:pt x="1115466" y="30659"/>
                </a:lnTo>
                <a:cubicBezTo>
                  <a:pt x="1115466" y="31651"/>
                  <a:pt x="1115963" y="32147"/>
                  <a:pt x="1116955" y="32147"/>
                </a:cubicBezTo>
                <a:lnTo>
                  <a:pt x="1145976" y="32147"/>
                </a:lnTo>
                <a:cubicBezTo>
                  <a:pt x="1146373" y="32147"/>
                  <a:pt x="1146720" y="31998"/>
                  <a:pt x="1147018" y="31701"/>
                </a:cubicBezTo>
                <a:cubicBezTo>
                  <a:pt x="1147316" y="31403"/>
                  <a:pt x="1147415" y="31056"/>
                  <a:pt x="1147316" y="30659"/>
                </a:cubicBezTo>
                <a:cubicBezTo>
                  <a:pt x="1147018" y="22324"/>
                  <a:pt x="1146869" y="15181"/>
                  <a:pt x="1146869" y="9228"/>
                </a:cubicBezTo>
                <a:cubicBezTo>
                  <a:pt x="1146869" y="6747"/>
                  <a:pt x="1147762" y="4614"/>
                  <a:pt x="1149548" y="2828"/>
                </a:cubicBezTo>
                <a:cubicBezTo>
                  <a:pt x="1151334" y="1042"/>
                  <a:pt x="1153467" y="149"/>
                  <a:pt x="1155948" y="149"/>
                </a:cubicBezTo>
                <a:cubicBezTo>
                  <a:pt x="1158428" y="149"/>
                  <a:pt x="1160561" y="1042"/>
                  <a:pt x="1162347" y="2828"/>
                </a:cubicBezTo>
                <a:cubicBezTo>
                  <a:pt x="1164133" y="4614"/>
                  <a:pt x="1165026" y="6747"/>
                  <a:pt x="1165026" y="9228"/>
                </a:cubicBezTo>
                <a:lnTo>
                  <a:pt x="1165026" y="12502"/>
                </a:lnTo>
                <a:cubicBezTo>
                  <a:pt x="1165026" y="17959"/>
                  <a:pt x="1165076" y="24011"/>
                  <a:pt x="1165175" y="30659"/>
                </a:cubicBezTo>
                <a:cubicBezTo>
                  <a:pt x="1165274" y="31651"/>
                  <a:pt x="1165820" y="32147"/>
                  <a:pt x="1166812" y="32147"/>
                </a:cubicBezTo>
                <a:lnTo>
                  <a:pt x="1197322" y="32147"/>
                </a:lnTo>
                <a:cubicBezTo>
                  <a:pt x="1199405" y="32147"/>
                  <a:pt x="1201167" y="32866"/>
                  <a:pt x="1202605" y="34305"/>
                </a:cubicBezTo>
                <a:cubicBezTo>
                  <a:pt x="1204044" y="35744"/>
                  <a:pt x="1204763" y="37505"/>
                  <a:pt x="1204763" y="39589"/>
                </a:cubicBezTo>
                <a:cubicBezTo>
                  <a:pt x="1204763" y="41672"/>
                  <a:pt x="1204044" y="43433"/>
                  <a:pt x="1202605" y="44872"/>
                </a:cubicBezTo>
                <a:cubicBezTo>
                  <a:pt x="1201167" y="46311"/>
                  <a:pt x="1199405" y="47030"/>
                  <a:pt x="1197322" y="47030"/>
                </a:cubicBezTo>
                <a:lnTo>
                  <a:pt x="1167407" y="47030"/>
                </a:lnTo>
                <a:cubicBezTo>
                  <a:pt x="1167011" y="47030"/>
                  <a:pt x="1166663" y="47179"/>
                  <a:pt x="1166366" y="47476"/>
                </a:cubicBezTo>
                <a:cubicBezTo>
                  <a:pt x="1166068" y="47774"/>
                  <a:pt x="1165919" y="48121"/>
                  <a:pt x="1165919" y="48518"/>
                </a:cubicBezTo>
                <a:cubicBezTo>
                  <a:pt x="1166911" y="62508"/>
                  <a:pt x="1168251" y="74514"/>
                  <a:pt x="1169937" y="84535"/>
                </a:cubicBezTo>
                <a:cubicBezTo>
                  <a:pt x="1169937" y="84832"/>
                  <a:pt x="1170062" y="85006"/>
                  <a:pt x="1170310" y="85056"/>
                </a:cubicBezTo>
                <a:cubicBezTo>
                  <a:pt x="1170558" y="85105"/>
                  <a:pt x="1170731" y="85031"/>
                  <a:pt x="1170830" y="84832"/>
                </a:cubicBezTo>
                <a:cubicBezTo>
                  <a:pt x="1174899" y="77589"/>
                  <a:pt x="1178421" y="69850"/>
                  <a:pt x="1181397" y="61615"/>
                </a:cubicBezTo>
                <a:cubicBezTo>
                  <a:pt x="1182191" y="59432"/>
                  <a:pt x="1183630" y="57795"/>
                  <a:pt x="1185713" y="56704"/>
                </a:cubicBezTo>
                <a:cubicBezTo>
                  <a:pt x="1186904" y="56009"/>
                  <a:pt x="1188194" y="55662"/>
                  <a:pt x="1189583" y="55662"/>
                </a:cubicBezTo>
                <a:cubicBezTo>
                  <a:pt x="1190377" y="55662"/>
                  <a:pt x="1191220" y="55811"/>
                  <a:pt x="1192113" y="56108"/>
                </a:cubicBezTo>
                <a:cubicBezTo>
                  <a:pt x="1194296" y="56803"/>
                  <a:pt x="1195933" y="58192"/>
                  <a:pt x="1197024" y="60276"/>
                </a:cubicBezTo>
                <a:cubicBezTo>
                  <a:pt x="1197619" y="61466"/>
                  <a:pt x="1197917" y="62657"/>
                  <a:pt x="1197917" y="63848"/>
                </a:cubicBezTo>
                <a:cubicBezTo>
                  <a:pt x="1197917" y="64740"/>
                  <a:pt x="1197768" y="65683"/>
                  <a:pt x="1197471" y="66675"/>
                </a:cubicBezTo>
                <a:cubicBezTo>
                  <a:pt x="1191815" y="82153"/>
                  <a:pt x="1184771" y="95846"/>
                  <a:pt x="1176337" y="107752"/>
                </a:cubicBezTo>
                <a:cubicBezTo>
                  <a:pt x="1175742" y="108546"/>
                  <a:pt x="1175643" y="109389"/>
                  <a:pt x="1176039" y="110282"/>
                </a:cubicBezTo>
                <a:cubicBezTo>
                  <a:pt x="1179413" y="119807"/>
                  <a:pt x="1183183" y="124569"/>
                  <a:pt x="1187350" y="124569"/>
                </a:cubicBezTo>
                <a:cubicBezTo>
                  <a:pt x="1189732" y="124569"/>
                  <a:pt x="1191369" y="119162"/>
                  <a:pt x="1192262" y="108347"/>
                </a:cubicBezTo>
                <a:cubicBezTo>
                  <a:pt x="1192361" y="106561"/>
                  <a:pt x="1193204" y="105371"/>
                  <a:pt x="1194792" y="104775"/>
                </a:cubicBezTo>
                <a:cubicBezTo>
                  <a:pt x="1195486" y="104478"/>
                  <a:pt x="1196131" y="104329"/>
                  <a:pt x="1196727" y="104329"/>
                </a:cubicBezTo>
                <a:cubicBezTo>
                  <a:pt x="1197619" y="104329"/>
                  <a:pt x="1198512" y="104626"/>
                  <a:pt x="1199405" y="105222"/>
                </a:cubicBezTo>
                <a:cubicBezTo>
                  <a:pt x="1201688" y="106710"/>
                  <a:pt x="1203424" y="108546"/>
                  <a:pt x="1204614" y="110728"/>
                </a:cubicBezTo>
                <a:cubicBezTo>
                  <a:pt x="1205607" y="112514"/>
                  <a:pt x="1206103" y="114350"/>
                  <a:pt x="1206103" y="116235"/>
                </a:cubicBezTo>
                <a:cubicBezTo>
                  <a:pt x="1206103" y="116731"/>
                  <a:pt x="1206103" y="117277"/>
                  <a:pt x="1206103" y="117872"/>
                </a:cubicBezTo>
                <a:cubicBezTo>
                  <a:pt x="1204714" y="127298"/>
                  <a:pt x="1202481" y="133722"/>
                  <a:pt x="1199405" y="137145"/>
                </a:cubicBezTo>
                <a:cubicBezTo>
                  <a:pt x="1196330" y="140568"/>
                  <a:pt x="1191766" y="142280"/>
                  <a:pt x="1185713" y="142280"/>
                </a:cubicBezTo>
                <a:cubicBezTo>
                  <a:pt x="1176784" y="142280"/>
                  <a:pt x="1169392" y="136674"/>
                  <a:pt x="1163538" y="125462"/>
                </a:cubicBezTo>
                <a:cubicBezTo>
                  <a:pt x="1163339" y="125165"/>
                  <a:pt x="1163067" y="124991"/>
                  <a:pt x="1162719" y="124941"/>
                </a:cubicBezTo>
                <a:cubicBezTo>
                  <a:pt x="1162372" y="124892"/>
                  <a:pt x="1162050" y="124966"/>
                  <a:pt x="1161752" y="125165"/>
                </a:cubicBezTo>
                <a:cubicBezTo>
                  <a:pt x="1158279" y="128737"/>
                  <a:pt x="1154757" y="131961"/>
                  <a:pt x="1151185" y="134839"/>
                </a:cubicBezTo>
                <a:cubicBezTo>
                  <a:pt x="1148903" y="136624"/>
                  <a:pt x="1146423" y="137517"/>
                  <a:pt x="1143744" y="137517"/>
                </a:cubicBezTo>
                <a:cubicBezTo>
                  <a:pt x="1143148" y="137517"/>
                  <a:pt x="1142504" y="137418"/>
                  <a:pt x="1141809" y="137220"/>
                </a:cubicBezTo>
                <a:cubicBezTo>
                  <a:pt x="1138336" y="136724"/>
                  <a:pt x="1135310" y="135136"/>
                  <a:pt x="1132730" y="132457"/>
                </a:cubicBezTo>
                <a:cubicBezTo>
                  <a:pt x="1131738" y="131564"/>
                  <a:pt x="1130796" y="130671"/>
                  <a:pt x="1129903" y="129778"/>
                </a:cubicBezTo>
                <a:cubicBezTo>
                  <a:pt x="1129109" y="129183"/>
                  <a:pt x="1128216" y="128885"/>
                  <a:pt x="1127224" y="128885"/>
                </a:cubicBezTo>
                <a:lnTo>
                  <a:pt x="1115913" y="128885"/>
                </a:lnTo>
                <a:cubicBezTo>
                  <a:pt x="1115020" y="128885"/>
                  <a:pt x="1114573" y="129332"/>
                  <a:pt x="1114573" y="130225"/>
                </a:cubicBezTo>
                <a:lnTo>
                  <a:pt x="1114573" y="134541"/>
                </a:lnTo>
                <a:cubicBezTo>
                  <a:pt x="1114573" y="136724"/>
                  <a:pt x="1113780" y="138584"/>
                  <a:pt x="1112192" y="140122"/>
                </a:cubicBezTo>
                <a:cubicBezTo>
                  <a:pt x="1110605" y="141660"/>
                  <a:pt x="1108719" y="142429"/>
                  <a:pt x="1106537" y="142429"/>
                </a:cubicBezTo>
                <a:cubicBezTo>
                  <a:pt x="1104354" y="142429"/>
                  <a:pt x="1102494" y="141660"/>
                  <a:pt x="1100956" y="140122"/>
                </a:cubicBezTo>
                <a:cubicBezTo>
                  <a:pt x="1099418" y="138584"/>
                  <a:pt x="1098649" y="136724"/>
                  <a:pt x="1098649" y="134541"/>
                </a:cubicBezTo>
                <a:lnTo>
                  <a:pt x="1098649" y="130225"/>
                </a:lnTo>
                <a:cubicBezTo>
                  <a:pt x="1098649" y="129332"/>
                  <a:pt x="1098202" y="128885"/>
                  <a:pt x="1097309" y="128885"/>
                </a:cubicBezTo>
                <a:lnTo>
                  <a:pt x="1075432" y="128885"/>
                </a:lnTo>
                <a:cubicBezTo>
                  <a:pt x="1073546" y="128885"/>
                  <a:pt x="1071959" y="128240"/>
                  <a:pt x="1070669" y="126951"/>
                </a:cubicBezTo>
                <a:cubicBezTo>
                  <a:pt x="1069379" y="125661"/>
                  <a:pt x="1068734" y="124123"/>
                  <a:pt x="1068734" y="122337"/>
                </a:cubicBezTo>
                <a:cubicBezTo>
                  <a:pt x="1068734" y="120551"/>
                  <a:pt x="1069379" y="119013"/>
                  <a:pt x="1070669" y="117723"/>
                </a:cubicBezTo>
                <a:cubicBezTo>
                  <a:pt x="1071959" y="116433"/>
                  <a:pt x="1073546" y="115789"/>
                  <a:pt x="1075432" y="115789"/>
                </a:cubicBezTo>
                <a:lnTo>
                  <a:pt x="1097161" y="115789"/>
                </a:lnTo>
                <a:cubicBezTo>
                  <a:pt x="1098153" y="115789"/>
                  <a:pt x="1098649" y="115292"/>
                  <a:pt x="1098649" y="114300"/>
                </a:cubicBezTo>
                <a:lnTo>
                  <a:pt x="1098649" y="111324"/>
                </a:lnTo>
                <a:cubicBezTo>
                  <a:pt x="1098649" y="110332"/>
                  <a:pt x="1098153" y="109835"/>
                  <a:pt x="1097161" y="109835"/>
                </a:cubicBezTo>
                <a:lnTo>
                  <a:pt x="1086594" y="109835"/>
                </a:lnTo>
                <a:cubicBezTo>
                  <a:pt x="1083022" y="109835"/>
                  <a:pt x="1079971" y="108570"/>
                  <a:pt x="1077441" y="106040"/>
                </a:cubicBezTo>
                <a:cubicBezTo>
                  <a:pt x="1074911" y="103510"/>
                  <a:pt x="1073646" y="100459"/>
                  <a:pt x="1073646" y="96887"/>
                </a:cubicBezTo>
                <a:lnTo>
                  <a:pt x="1073646" y="85279"/>
                </a:lnTo>
                <a:cubicBezTo>
                  <a:pt x="1073646" y="81707"/>
                  <a:pt x="1074911" y="78656"/>
                  <a:pt x="1077441" y="76126"/>
                </a:cubicBezTo>
                <a:cubicBezTo>
                  <a:pt x="1079971" y="73596"/>
                  <a:pt x="1083022" y="72331"/>
                  <a:pt x="1086594" y="72331"/>
                </a:cubicBezTo>
                <a:lnTo>
                  <a:pt x="1096863" y="72331"/>
                </a:lnTo>
                <a:cubicBezTo>
                  <a:pt x="1097855" y="72331"/>
                  <a:pt x="1098351" y="71835"/>
                  <a:pt x="1098351" y="70842"/>
                </a:cubicBezTo>
                <a:lnTo>
                  <a:pt x="1098351" y="67866"/>
                </a:lnTo>
                <a:cubicBezTo>
                  <a:pt x="1098351" y="66874"/>
                  <a:pt x="1097855" y="66378"/>
                  <a:pt x="1096863" y="66378"/>
                </a:cubicBezTo>
                <a:lnTo>
                  <a:pt x="1077218" y="66378"/>
                </a:lnTo>
                <a:cubicBezTo>
                  <a:pt x="1075531" y="66378"/>
                  <a:pt x="1074067" y="65757"/>
                  <a:pt x="1072827" y="64517"/>
                </a:cubicBezTo>
                <a:cubicBezTo>
                  <a:pt x="1071587" y="63277"/>
                  <a:pt x="1070967" y="61789"/>
                  <a:pt x="1070967" y="60052"/>
                </a:cubicBezTo>
                <a:cubicBezTo>
                  <a:pt x="1070967" y="58316"/>
                  <a:pt x="1071587" y="56828"/>
                  <a:pt x="1072827" y="55588"/>
                </a:cubicBezTo>
                <a:cubicBezTo>
                  <a:pt x="1074067" y="54347"/>
                  <a:pt x="1075531" y="53727"/>
                  <a:pt x="1077218" y="53727"/>
                </a:cubicBezTo>
                <a:lnTo>
                  <a:pt x="1096863" y="53727"/>
                </a:lnTo>
                <a:cubicBezTo>
                  <a:pt x="1097855" y="53727"/>
                  <a:pt x="1098351" y="53231"/>
                  <a:pt x="1098351" y="52239"/>
                </a:cubicBezTo>
                <a:lnTo>
                  <a:pt x="1098351" y="48518"/>
                </a:lnTo>
                <a:cubicBezTo>
                  <a:pt x="1098351" y="47526"/>
                  <a:pt x="1097855" y="47030"/>
                  <a:pt x="1096863" y="47030"/>
                </a:cubicBezTo>
                <a:lnTo>
                  <a:pt x="1074241" y="47030"/>
                </a:lnTo>
                <a:cubicBezTo>
                  <a:pt x="1072257" y="47030"/>
                  <a:pt x="1070520" y="46311"/>
                  <a:pt x="1069032" y="44872"/>
                </a:cubicBezTo>
                <a:cubicBezTo>
                  <a:pt x="1067544" y="43433"/>
                  <a:pt x="1066800" y="41672"/>
                  <a:pt x="1066800" y="39589"/>
                </a:cubicBezTo>
                <a:cubicBezTo>
                  <a:pt x="1066800" y="37505"/>
                  <a:pt x="1067544" y="35744"/>
                  <a:pt x="1069032" y="34305"/>
                </a:cubicBezTo>
                <a:cubicBezTo>
                  <a:pt x="1070520" y="32866"/>
                  <a:pt x="1072257" y="32147"/>
                  <a:pt x="1074241" y="32147"/>
                </a:cubicBezTo>
                <a:lnTo>
                  <a:pt x="1096565" y="32147"/>
                </a:lnTo>
                <a:cubicBezTo>
                  <a:pt x="1097557" y="32147"/>
                  <a:pt x="1098053" y="31651"/>
                  <a:pt x="1098053" y="30659"/>
                </a:cubicBezTo>
                <a:lnTo>
                  <a:pt x="1098053" y="25450"/>
                </a:lnTo>
                <a:cubicBezTo>
                  <a:pt x="1098053" y="24458"/>
                  <a:pt x="1097557" y="23962"/>
                  <a:pt x="1096565" y="23962"/>
                </a:cubicBezTo>
                <a:lnTo>
                  <a:pt x="1080343" y="23962"/>
                </a:lnTo>
                <a:cubicBezTo>
                  <a:pt x="1078458" y="23962"/>
                  <a:pt x="1076845" y="23292"/>
                  <a:pt x="1075506" y="21952"/>
                </a:cubicBezTo>
                <a:cubicBezTo>
                  <a:pt x="1074167" y="20613"/>
                  <a:pt x="1073497" y="19001"/>
                  <a:pt x="1073497" y="17115"/>
                </a:cubicBezTo>
                <a:cubicBezTo>
                  <a:pt x="1073497" y="15230"/>
                  <a:pt x="1074167" y="13618"/>
                  <a:pt x="1075506" y="12279"/>
                </a:cubicBezTo>
                <a:cubicBezTo>
                  <a:pt x="1076845" y="10939"/>
                  <a:pt x="1078458" y="10269"/>
                  <a:pt x="1080343" y="10269"/>
                </a:cubicBezTo>
                <a:lnTo>
                  <a:pt x="1097012" y="10269"/>
                </a:lnTo>
                <a:cubicBezTo>
                  <a:pt x="1097706" y="10269"/>
                  <a:pt x="1098053" y="9922"/>
                  <a:pt x="1098053" y="9228"/>
                </a:cubicBezTo>
                <a:lnTo>
                  <a:pt x="1098053" y="8781"/>
                </a:lnTo>
                <a:cubicBezTo>
                  <a:pt x="1098053" y="6400"/>
                  <a:pt x="1098897" y="4366"/>
                  <a:pt x="1100584" y="2679"/>
                </a:cubicBezTo>
                <a:cubicBezTo>
                  <a:pt x="1102270" y="992"/>
                  <a:pt x="1104329" y="149"/>
                  <a:pt x="1106760" y="149"/>
                </a:cubicBezTo>
                <a:close/>
                <a:moveTo>
                  <a:pt x="68609" y="149"/>
                </a:moveTo>
                <a:lnTo>
                  <a:pt x="68758" y="149"/>
                </a:lnTo>
                <a:cubicBezTo>
                  <a:pt x="71239" y="149"/>
                  <a:pt x="73347" y="1017"/>
                  <a:pt x="75083" y="2754"/>
                </a:cubicBezTo>
                <a:cubicBezTo>
                  <a:pt x="76820" y="4490"/>
                  <a:pt x="77688" y="6598"/>
                  <a:pt x="77688" y="9079"/>
                </a:cubicBezTo>
                <a:cubicBezTo>
                  <a:pt x="77688" y="9773"/>
                  <a:pt x="78035" y="10121"/>
                  <a:pt x="78730" y="10121"/>
                </a:cubicBezTo>
                <a:lnTo>
                  <a:pt x="122485" y="10121"/>
                </a:lnTo>
                <a:cubicBezTo>
                  <a:pt x="125660" y="10121"/>
                  <a:pt x="128389" y="11262"/>
                  <a:pt x="130671" y="13544"/>
                </a:cubicBezTo>
                <a:cubicBezTo>
                  <a:pt x="132953" y="15826"/>
                  <a:pt x="134094" y="18604"/>
                  <a:pt x="134094" y="21878"/>
                </a:cubicBezTo>
                <a:lnTo>
                  <a:pt x="134094" y="24706"/>
                </a:lnTo>
                <a:cubicBezTo>
                  <a:pt x="134094" y="27087"/>
                  <a:pt x="133250" y="29146"/>
                  <a:pt x="131564" y="30882"/>
                </a:cubicBezTo>
                <a:cubicBezTo>
                  <a:pt x="129877" y="32618"/>
                  <a:pt x="127793" y="33487"/>
                  <a:pt x="125313" y="33487"/>
                </a:cubicBezTo>
                <a:lnTo>
                  <a:pt x="124122" y="33487"/>
                </a:lnTo>
                <a:cubicBezTo>
                  <a:pt x="122039" y="33487"/>
                  <a:pt x="120278" y="32742"/>
                  <a:pt x="118839" y="31254"/>
                </a:cubicBezTo>
                <a:cubicBezTo>
                  <a:pt x="117400" y="29766"/>
                  <a:pt x="116681" y="27980"/>
                  <a:pt x="116681" y="25896"/>
                </a:cubicBezTo>
                <a:cubicBezTo>
                  <a:pt x="116681" y="25400"/>
                  <a:pt x="116383" y="25152"/>
                  <a:pt x="115788" y="25152"/>
                </a:cubicBezTo>
                <a:lnTo>
                  <a:pt x="56852" y="25152"/>
                </a:lnTo>
                <a:cubicBezTo>
                  <a:pt x="56753" y="25152"/>
                  <a:pt x="56678" y="25202"/>
                  <a:pt x="56629" y="25301"/>
                </a:cubicBezTo>
                <a:cubicBezTo>
                  <a:pt x="56579" y="25400"/>
                  <a:pt x="56604" y="25450"/>
                  <a:pt x="56703" y="25450"/>
                </a:cubicBezTo>
                <a:lnTo>
                  <a:pt x="61615" y="26938"/>
                </a:lnTo>
                <a:cubicBezTo>
                  <a:pt x="63500" y="27533"/>
                  <a:pt x="64740" y="28724"/>
                  <a:pt x="65335" y="30510"/>
                </a:cubicBezTo>
                <a:cubicBezTo>
                  <a:pt x="65534" y="31205"/>
                  <a:pt x="65633" y="31849"/>
                  <a:pt x="65633" y="32445"/>
                </a:cubicBezTo>
                <a:cubicBezTo>
                  <a:pt x="65633" y="33536"/>
                  <a:pt x="65286" y="34578"/>
                  <a:pt x="64591" y="35570"/>
                </a:cubicBezTo>
                <a:cubicBezTo>
                  <a:pt x="64492" y="35769"/>
                  <a:pt x="64467" y="35942"/>
                  <a:pt x="64517" y="36091"/>
                </a:cubicBezTo>
                <a:cubicBezTo>
                  <a:pt x="64566" y="36240"/>
                  <a:pt x="64690" y="36314"/>
                  <a:pt x="64889" y="36314"/>
                </a:cubicBezTo>
                <a:lnTo>
                  <a:pt x="128141" y="36314"/>
                </a:lnTo>
                <a:cubicBezTo>
                  <a:pt x="130125" y="36314"/>
                  <a:pt x="131787" y="37009"/>
                  <a:pt x="133126" y="38398"/>
                </a:cubicBezTo>
                <a:cubicBezTo>
                  <a:pt x="134466" y="39787"/>
                  <a:pt x="135136" y="41474"/>
                  <a:pt x="135136" y="43458"/>
                </a:cubicBezTo>
                <a:cubicBezTo>
                  <a:pt x="135136" y="45442"/>
                  <a:pt x="134466" y="47129"/>
                  <a:pt x="133126" y="48518"/>
                </a:cubicBezTo>
                <a:cubicBezTo>
                  <a:pt x="131787" y="49907"/>
                  <a:pt x="130125" y="50602"/>
                  <a:pt x="128141" y="50602"/>
                </a:cubicBezTo>
                <a:lnTo>
                  <a:pt x="109835" y="50602"/>
                </a:lnTo>
                <a:cubicBezTo>
                  <a:pt x="108843" y="50602"/>
                  <a:pt x="108148" y="51048"/>
                  <a:pt x="107751" y="51941"/>
                </a:cubicBezTo>
                <a:cubicBezTo>
                  <a:pt x="105271" y="57398"/>
                  <a:pt x="101947" y="62062"/>
                  <a:pt x="97780" y="65931"/>
                </a:cubicBezTo>
                <a:cubicBezTo>
                  <a:pt x="97482" y="66229"/>
                  <a:pt x="97383" y="66526"/>
                  <a:pt x="97482" y="66824"/>
                </a:cubicBezTo>
                <a:cubicBezTo>
                  <a:pt x="97581" y="67122"/>
                  <a:pt x="97780" y="67320"/>
                  <a:pt x="98077" y="67419"/>
                </a:cubicBezTo>
                <a:cubicBezTo>
                  <a:pt x="106908" y="69900"/>
                  <a:pt x="114498" y="72232"/>
                  <a:pt x="120848" y="74414"/>
                </a:cubicBezTo>
                <a:cubicBezTo>
                  <a:pt x="122832" y="75109"/>
                  <a:pt x="124073" y="76399"/>
                  <a:pt x="124569" y="78284"/>
                </a:cubicBezTo>
                <a:cubicBezTo>
                  <a:pt x="124767" y="78879"/>
                  <a:pt x="124866" y="79425"/>
                  <a:pt x="124866" y="79921"/>
                </a:cubicBezTo>
                <a:cubicBezTo>
                  <a:pt x="124866" y="81310"/>
                  <a:pt x="124370" y="82550"/>
                  <a:pt x="123378" y="83642"/>
                </a:cubicBezTo>
                <a:cubicBezTo>
                  <a:pt x="121791" y="85527"/>
                  <a:pt x="119757" y="86767"/>
                  <a:pt x="117276" y="87362"/>
                </a:cubicBezTo>
                <a:cubicBezTo>
                  <a:pt x="116383" y="87561"/>
                  <a:pt x="115441" y="87660"/>
                  <a:pt x="114448" y="87660"/>
                </a:cubicBezTo>
                <a:cubicBezTo>
                  <a:pt x="112960" y="87660"/>
                  <a:pt x="111522" y="87412"/>
                  <a:pt x="110132" y="86916"/>
                </a:cubicBezTo>
                <a:cubicBezTo>
                  <a:pt x="102195" y="83939"/>
                  <a:pt x="92670" y="80864"/>
                  <a:pt x="81557" y="77689"/>
                </a:cubicBezTo>
                <a:cubicBezTo>
                  <a:pt x="80665" y="77391"/>
                  <a:pt x="79772" y="77440"/>
                  <a:pt x="78879" y="77837"/>
                </a:cubicBezTo>
                <a:cubicBezTo>
                  <a:pt x="74612" y="79524"/>
                  <a:pt x="69850" y="81012"/>
                  <a:pt x="64591" y="82302"/>
                </a:cubicBezTo>
                <a:cubicBezTo>
                  <a:pt x="64492" y="82401"/>
                  <a:pt x="64442" y="82501"/>
                  <a:pt x="64442" y="82600"/>
                </a:cubicBezTo>
                <a:cubicBezTo>
                  <a:pt x="64442" y="82699"/>
                  <a:pt x="64492" y="82749"/>
                  <a:pt x="64591" y="82749"/>
                </a:cubicBezTo>
                <a:lnTo>
                  <a:pt x="68014" y="82749"/>
                </a:lnTo>
                <a:cubicBezTo>
                  <a:pt x="70594" y="82749"/>
                  <a:pt x="72777" y="83642"/>
                  <a:pt x="74563" y="85428"/>
                </a:cubicBezTo>
                <a:cubicBezTo>
                  <a:pt x="76348" y="87214"/>
                  <a:pt x="77241" y="89396"/>
                  <a:pt x="77241" y="91976"/>
                </a:cubicBezTo>
                <a:cubicBezTo>
                  <a:pt x="77241" y="92671"/>
                  <a:pt x="77638" y="93018"/>
                  <a:pt x="78432" y="93018"/>
                </a:cubicBezTo>
                <a:lnTo>
                  <a:pt x="130522" y="93018"/>
                </a:lnTo>
                <a:cubicBezTo>
                  <a:pt x="132606" y="93018"/>
                  <a:pt x="134367" y="93762"/>
                  <a:pt x="135805" y="95250"/>
                </a:cubicBezTo>
                <a:cubicBezTo>
                  <a:pt x="137244" y="96739"/>
                  <a:pt x="137963" y="98500"/>
                  <a:pt x="137963" y="100534"/>
                </a:cubicBezTo>
                <a:cubicBezTo>
                  <a:pt x="137963" y="102568"/>
                  <a:pt x="137244" y="104329"/>
                  <a:pt x="135805" y="105817"/>
                </a:cubicBezTo>
                <a:cubicBezTo>
                  <a:pt x="134367" y="107305"/>
                  <a:pt x="132606" y="108049"/>
                  <a:pt x="130522" y="108049"/>
                </a:cubicBezTo>
                <a:lnTo>
                  <a:pt x="92720" y="108049"/>
                </a:lnTo>
                <a:cubicBezTo>
                  <a:pt x="92422" y="108049"/>
                  <a:pt x="92248" y="108149"/>
                  <a:pt x="92199" y="108347"/>
                </a:cubicBezTo>
                <a:cubicBezTo>
                  <a:pt x="92149" y="108546"/>
                  <a:pt x="92223" y="108694"/>
                  <a:pt x="92422" y="108794"/>
                </a:cubicBezTo>
                <a:cubicBezTo>
                  <a:pt x="103733" y="115144"/>
                  <a:pt x="117127" y="120005"/>
                  <a:pt x="132606" y="123379"/>
                </a:cubicBezTo>
                <a:cubicBezTo>
                  <a:pt x="134590" y="123875"/>
                  <a:pt x="135929" y="125115"/>
                  <a:pt x="136624" y="127099"/>
                </a:cubicBezTo>
                <a:cubicBezTo>
                  <a:pt x="136922" y="127794"/>
                  <a:pt x="137070" y="128489"/>
                  <a:pt x="137070" y="129183"/>
                </a:cubicBezTo>
                <a:cubicBezTo>
                  <a:pt x="137070" y="130374"/>
                  <a:pt x="136673" y="131515"/>
                  <a:pt x="135880" y="132606"/>
                </a:cubicBezTo>
                <a:cubicBezTo>
                  <a:pt x="134094" y="134987"/>
                  <a:pt x="131861" y="136674"/>
                  <a:pt x="129182" y="137666"/>
                </a:cubicBezTo>
                <a:cubicBezTo>
                  <a:pt x="127694" y="138262"/>
                  <a:pt x="126206" y="138559"/>
                  <a:pt x="124718" y="138559"/>
                </a:cubicBezTo>
                <a:cubicBezTo>
                  <a:pt x="123527" y="138559"/>
                  <a:pt x="122336" y="138361"/>
                  <a:pt x="121146" y="137964"/>
                </a:cubicBezTo>
                <a:cubicBezTo>
                  <a:pt x="104874" y="132805"/>
                  <a:pt x="90636" y="125462"/>
                  <a:pt x="78432" y="115937"/>
                </a:cubicBezTo>
                <a:cubicBezTo>
                  <a:pt x="78234" y="115739"/>
                  <a:pt x="77986" y="115714"/>
                  <a:pt x="77688" y="115863"/>
                </a:cubicBezTo>
                <a:cubicBezTo>
                  <a:pt x="77390" y="116012"/>
                  <a:pt x="77241" y="116235"/>
                  <a:pt x="77241" y="116533"/>
                </a:cubicBezTo>
                <a:lnTo>
                  <a:pt x="77241" y="133201"/>
                </a:lnTo>
                <a:cubicBezTo>
                  <a:pt x="77241" y="135682"/>
                  <a:pt x="76373" y="137790"/>
                  <a:pt x="74637" y="139527"/>
                </a:cubicBezTo>
                <a:cubicBezTo>
                  <a:pt x="72901" y="141263"/>
                  <a:pt x="70792" y="142131"/>
                  <a:pt x="68312" y="142131"/>
                </a:cubicBezTo>
                <a:cubicBezTo>
                  <a:pt x="65831" y="142131"/>
                  <a:pt x="63723" y="141263"/>
                  <a:pt x="61987" y="139527"/>
                </a:cubicBezTo>
                <a:cubicBezTo>
                  <a:pt x="60250" y="137790"/>
                  <a:pt x="59382" y="135682"/>
                  <a:pt x="59382" y="133201"/>
                </a:cubicBezTo>
                <a:lnTo>
                  <a:pt x="59382" y="117426"/>
                </a:lnTo>
                <a:cubicBezTo>
                  <a:pt x="59382" y="117128"/>
                  <a:pt x="59233" y="116905"/>
                  <a:pt x="58936" y="116756"/>
                </a:cubicBezTo>
                <a:cubicBezTo>
                  <a:pt x="58638" y="116607"/>
                  <a:pt x="58390" y="116632"/>
                  <a:pt x="58191" y="116830"/>
                </a:cubicBezTo>
                <a:cubicBezTo>
                  <a:pt x="46484" y="126058"/>
                  <a:pt x="32494" y="133201"/>
                  <a:pt x="16222" y="138262"/>
                </a:cubicBezTo>
                <a:cubicBezTo>
                  <a:pt x="15131" y="138658"/>
                  <a:pt x="14039" y="138857"/>
                  <a:pt x="12948" y="138857"/>
                </a:cubicBezTo>
                <a:cubicBezTo>
                  <a:pt x="11459" y="138857"/>
                  <a:pt x="10021" y="138559"/>
                  <a:pt x="8632" y="137964"/>
                </a:cubicBezTo>
                <a:cubicBezTo>
                  <a:pt x="6052" y="136972"/>
                  <a:pt x="3919" y="135335"/>
                  <a:pt x="2232" y="133053"/>
                </a:cubicBezTo>
                <a:cubicBezTo>
                  <a:pt x="1438" y="132060"/>
                  <a:pt x="1041" y="130969"/>
                  <a:pt x="1041" y="129778"/>
                </a:cubicBezTo>
                <a:cubicBezTo>
                  <a:pt x="1041" y="129084"/>
                  <a:pt x="1141" y="128439"/>
                  <a:pt x="1339" y="127844"/>
                </a:cubicBezTo>
                <a:cubicBezTo>
                  <a:pt x="2034" y="125958"/>
                  <a:pt x="3324" y="124768"/>
                  <a:pt x="5209" y="124272"/>
                </a:cubicBezTo>
                <a:cubicBezTo>
                  <a:pt x="20984" y="120601"/>
                  <a:pt x="34329" y="115441"/>
                  <a:pt x="45243" y="108794"/>
                </a:cubicBezTo>
                <a:cubicBezTo>
                  <a:pt x="45442" y="108694"/>
                  <a:pt x="45516" y="108546"/>
                  <a:pt x="45467" y="108347"/>
                </a:cubicBezTo>
                <a:cubicBezTo>
                  <a:pt x="45417" y="108149"/>
                  <a:pt x="45243" y="108049"/>
                  <a:pt x="44946" y="108049"/>
                </a:cubicBezTo>
                <a:lnTo>
                  <a:pt x="7441" y="108049"/>
                </a:lnTo>
                <a:cubicBezTo>
                  <a:pt x="5457" y="108049"/>
                  <a:pt x="3720" y="107305"/>
                  <a:pt x="2232" y="105817"/>
                </a:cubicBezTo>
                <a:cubicBezTo>
                  <a:pt x="744" y="104329"/>
                  <a:pt x="0" y="102568"/>
                  <a:pt x="0" y="100534"/>
                </a:cubicBezTo>
                <a:cubicBezTo>
                  <a:pt x="0" y="98500"/>
                  <a:pt x="744" y="96739"/>
                  <a:pt x="2232" y="95250"/>
                </a:cubicBezTo>
                <a:cubicBezTo>
                  <a:pt x="3720" y="93762"/>
                  <a:pt x="5457" y="93018"/>
                  <a:pt x="7441" y="93018"/>
                </a:cubicBezTo>
                <a:lnTo>
                  <a:pt x="57894" y="93018"/>
                </a:lnTo>
                <a:cubicBezTo>
                  <a:pt x="58886" y="93018"/>
                  <a:pt x="59382" y="92522"/>
                  <a:pt x="59382" y="91530"/>
                </a:cubicBezTo>
                <a:lnTo>
                  <a:pt x="59382" y="85130"/>
                </a:lnTo>
                <a:cubicBezTo>
                  <a:pt x="59382" y="84733"/>
                  <a:pt x="59208" y="84411"/>
                  <a:pt x="58861" y="84163"/>
                </a:cubicBezTo>
                <a:cubicBezTo>
                  <a:pt x="58514" y="83915"/>
                  <a:pt x="58191" y="83840"/>
                  <a:pt x="57894" y="83939"/>
                </a:cubicBezTo>
                <a:cubicBezTo>
                  <a:pt x="48071" y="86023"/>
                  <a:pt x="35470" y="87710"/>
                  <a:pt x="20091" y="88999"/>
                </a:cubicBezTo>
                <a:cubicBezTo>
                  <a:pt x="19893" y="88999"/>
                  <a:pt x="19645" y="88999"/>
                  <a:pt x="19347" y="88999"/>
                </a:cubicBezTo>
                <a:cubicBezTo>
                  <a:pt x="17561" y="88999"/>
                  <a:pt x="15875" y="88454"/>
                  <a:pt x="14287" y="87362"/>
                </a:cubicBezTo>
                <a:cubicBezTo>
                  <a:pt x="12402" y="86073"/>
                  <a:pt x="11013" y="84386"/>
                  <a:pt x="10120" y="82302"/>
                </a:cubicBezTo>
                <a:cubicBezTo>
                  <a:pt x="9822" y="81608"/>
                  <a:pt x="9673" y="80864"/>
                  <a:pt x="9673" y="80070"/>
                </a:cubicBezTo>
                <a:cubicBezTo>
                  <a:pt x="9673" y="79276"/>
                  <a:pt x="9922" y="78433"/>
                  <a:pt x="10418" y="77540"/>
                </a:cubicBezTo>
                <a:cubicBezTo>
                  <a:pt x="11211" y="76051"/>
                  <a:pt x="12501" y="75258"/>
                  <a:pt x="14287" y="75158"/>
                </a:cubicBezTo>
                <a:cubicBezTo>
                  <a:pt x="30261" y="74067"/>
                  <a:pt x="43110" y="72529"/>
                  <a:pt x="52834" y="70545"/>
                </a:cubicBezTo>
                <a:cubicBezTo>
                  <a:pt x="53032" y="70446"/>
                  <a:pt x="53131" y="70322"/>
                  <a:pt x="53131" y="70173"/>
                </a:cubicBezTo>
                <a:cubicBezTo>
                  <a:pt x="53131" y="70024"/>
                  <a:pt x="53032" y="69949"/>
                  <a:pt x="52834" y="69949"/>
                </a:cubicBezTo>
                <a:cubicBezTo>
                  <a:pt x="44499" y="68064"/>
                  <a:pt x="40332" y="67122"/>
                  <a:pt x="40332" y="67122"/>
                </a:cubicBezTo>
                <a:cubicBezTo>
                  <a:pt x="40034" y="67023"/>
                  <a:pt x="39836" y="67072"/>
                  <a:pt x="39737" y="67271"/>
                </a:cubicBezTo>
                <a:cubicBezTo>
                  <a:pt x="38844" y="68263"/>
                  <a:pt x="37802" y="68759"/>
                  <a:pt x="36611" y="68759"/>
                </a:cubicBezTo>
                <a:cubicBezTo>
                  <a:pt x="36215" y="68759"/>
                  <a:pt x="35818" y="68709"/>
                  <a:pt x="35421" y="68610"/>
                </a:cubicBezTo>
                <a:lnTo>
                  <a:pt x="29319" y="66973"/>
                </a:lnTo>
                <a:cubicBezTo>
                  <a:pt x="27334" y="66378"/>
                  <a:pt x="26045" y="65088"/>
                  <a:pt x="25449" y="63103"/>
                </a:cubicBezTo>
                <a:cubicBezTo>
                  <a:pt x="25350" y="62508"/>
                  <a:pt x="25300" y="61962"/>
                  <a:pt x="25300" y="61466"/>
                </a:cubicBezTo>
                <a:cubicBezTo>
                  <a:pt x="25300" y="60176"/>
                  <a:pt x="25747" y="58986"/>
                  <a:pt x="26640" y="57894"/>
                </a:cubicBezTo>
                <a:cubicBezTo>
                  <a:pt x="27632" y="56704"/>
                  <a:pt x="29319" y="54620"/>
                  <a:pt x="31700" y="51644"/>
                </a:cubicBezTo>
                <a:cubicBezTo>
                  <a:pt x="31899" y="51445"/>
                  <a:pt x="31923" y="51222"/>
                  <a:pt x="31774" y="50974"/>
                </a:cubicBezTo>
                <a:cubicBezTo>
                  <a:pt x="31626" y="50726"/>
                  <a:pt x="31402" y="50602"/>
                  <a:pt x="31105" y="50602"/>
                </a:cubicBezTo>
                <a:lnTo>
                  <a:pt x="9673" y="50602"/>
                </a:lnTo>
                <a:cubicBezTo>
                  <a:pt x="7689" y="50602"/>
                  <a:pt x="6027" y="49907"/>
                  <a:pt x="4688" y="48518"/>
                </a:cubicBezTo>
                <a:cubicBezTo>
                  <a:pt x="3348" y="47129"/>
                  <a:pt x="2679" y="45442"/>
                  <a:pt x="2679" y="43458"/>
                </a:cubicBezTo>
                <a:cubicBezTo>
                  <a:pt x="2679" y="41474"/>
                  <a:pt x="3348" y="39787"/>
                  <a:pt x="4688" y="38398"/>
                </a:cubicBezTo>
                <a:cubicBezTo>
                  <a:pt x="6027" y="37009"/>
                  <a:pt x="7689" y="36314"/>
                  <a:pt x="9673" y="36314"/>
                </a:cubicBezTo>
                <a:lnTo>
                  <a:pt x="41969" y="36314"/>
                </a:lnTo>
                <a:cubicBezTo>
                  <a:pt x="42961" y="36314"/>
                  <a:pt x="43755" y="35917"/>
                  <a:pt x="44350" y="35124"/>
                </a:cubicBezTo>
                <a:cubicBezTo>
                  <a:pt x="48220" y="29865"/>
                  <a:pt x="50403" y="26938"/>
                  <a:pt x="50899" y="26343"/>
                </a:cubicBezTo>
                <a:cubicBezTo>
                  <a:pt x="50998" y="26045"/>
                  <a:pt x="50973" y="25772"/>
                  <a:pt x="50824" y="25524"/>
                </a:cubicBezTo>
                <a:cubicBezTo>
                  <a:pt x="50676" y="25276"/>
                  <a:pt x="50452" y="25152"/>
                  <a:pt x="50155" y="25152"/>
                </a:cubicBezTo>
                <a:lnTo>
                  <a:pt x="21282" y="25152"/>
                </a:lnTo>
                <a:cubicBezTo>
                  <a:pt x="20687" y="25152"/>
                  <a:pt x="20389" y="25400"/>
                  <a:pt x="20389" y="25896"/>
                </a:cubicBezTo>
                <a:cubicBezTo>
                  <a:pt x="20389" y="27980"/>
                  <a:pt x="19670" y="29766"/>
                  <a:pt x="18231" y="31254"/>
                </a:cubicBezTo>
                <a:cubicBezTo>
                  <a:pt x="16792" y="32742"/>
                  <a:pt x="15031" y="33487"/>
                  <a:pt x="12948" y="33487"/>
                </a:cubicBezTo>
                <a:lnTo>
                  <a:pt x="12055" y="33487"/>
                </a:lnTo>
                <a:cubicBezTo>
                  <a:pt x="9773" y="33487"/>
                  <a:pt x="7813" y="32668"/>
                  <a:pt x="6176" y="31031"/>
                </a:cubicBezTo>
                <a:cubicBezTo>
                  <a:pt x="4539" y="29394"/>
                  <a:pt x="3720" y="27434"/>
                  <a:pt x="3720" y="25152"/>
                </a:cubicBezTo>
                <a:lnTo>
                  <a:pt x="3720" y="21878"/>
                </a:lnTo>
                <a:cubicBezTo>
                  <a:pt x="3720" y="18604"/>
                  <a:pt x="4861" y="15826"/>
                  <a:pt x="7143" y="13544"/>
                </a:cubicBezTo>
                <a:cubicBezTo>
                  <a:pt x="9425" y="11262"/>
                  <a:pt x="12154" y="10121"/>
                  <a:pt x="15329" y="10121"/>
                </a:cubicBezTo>
                <a:lnTo>
                  <a:pt x="58638" y="10121"/>
                </a:lnTo>
                <a:cubicBezTo>
                  <a:pt x="59332" y="10121"/>
                  <a:pt x="59680" y="9773"/>
                  <a:pt x="59680" y="9079"/>
                </a:cubicBezTo>
                <a:cubicBezTo>
                  <a:pt x="59680" y="6598"/>
                  <a:pt x="60548" y="4490"/>
                  <a:pt x="62284" y="2754"/>
                </a:cubicBezTo>
                <a:cubicBezTo>
                  <a:pt x="64021" y="1017"/>
                  <a:pt x="66129" y="149"/>
                  <a:pt x="68609" y="149"/>
                </a:cubicBezTo>
                <a:close/>
                <a:moveTo>
                  <a:pt x="221233" y="0"/>
                </a:moveTo>
                <a:cubicBezTo>
                  <a:pt x="223862" y="0"/>
                  <a:pt x="226070" y="918"/>
                  <a:pt x="227856" y="2754"/>
                </a:cubicBezTo>
                <a:cubicBezTo>
                  <a:pt x="229641" y="4589"/>
                  <a:pt x="230534" y="6797"/>
                  <a:pt x="230534" y="9376"/>
                </a:cubicBezTo>
                <a:lnTo>
                  <a:pt x="230534" y="23813"/>
                </a:lnTo>
                <a:cubicBezTo>
                  <a:pt x="230534" y="24805"/>
                  <a:pt x="231031" y="25301"/>
                  <a:pt x="232023" y="25301"/>
                </a:cubicBezTo>
                <a:lnTo>
                  <a:pt x="271016" y="25301"/>
                </a:lnTo>
                <a:cubicBezTo>
                  <a:pt x="274588" y="25301"/>
                  <a:pt x="277639" y="26566"/>
                  <a:pt x="280169" y="29096"/>
                </a:cubicBezTo>
                <a:cubicBezTo>
                  <a:pt x="282699" y="31626"/>
                  <a:pt x="283964" y="34677"/>
                  <a:pt x="283964" y="38249"/>
                </a:cubicBezTo>
                <a:lnTo>
                  <a:pt x="283964" y="121593"/>
                </a:lnTo>
                <a:cubicBezTo>
                  <a:pt x="283964" y="126554"/>
                  <a:pt x="283344" y="130374"/>
                  <a:pt x="282103" y="133053"/>
                </a:cubicBezTo>
                <a:cubicBezTo>
                  <a:pt x="280863" y="135732"/>
                  <a:pt x="278705" y="137815"/>
                  <a:pt x="275629" y="139303"/>
                </a:cubicBezTo>
                <a:cubicBezTo>
                  <a:pt x="271661" y="141089"/>
                  <a:pt x="264963" y="142082"/>
                  <a:pt x="255538" y="142280"/>
                </a:cubicBezTo>
                <a:cubicBezTo>
                  <a:pt x="255438" y="142379"/>
                  <a:pt x="255339" y="142429"/>
                  <a:pt x="255240" y="142429"/>
                </a:cubicBezTo>
                <a:cubicBezTo>
                  <a:pt x="252660" y="142429"/>
                  <a:pt x="250329" y="141585"/>
                  <a:pt x="248245" y="139899"/>
                </a:cubicBezTo>
                <a:cubicBezTo>
                  <a:pt x="246161" y="138113"/>
                  <a:pt x="244673" y="135880"/>
                  <a:pt x="243780" y="133201"/>
                </a:cubicBezTo>
                <a:cubicBezTo>
                  <a:pt x="243482" y="132408"/>
                  <a:pt x="243334" y="131664"/>
                  <a:pt x="243334" y="130969"/>
                </a:cubicBezTo>
                <a:cubicBezTo>
                  <a:pt x="243334" y="129778"/>
                  <a:pt x="243730" y="128588"/>
                  <a:pt x="244524" y="127397"/>
                </a:cubicBezTo>
                <a:cubicBezTo>
                  <a:pt x="245715" y="125611"/>
                  <a:pt x="247352" y="124718"/>
                  <a:pt x="249436" y="124718"/>
                </a:cubicBezTo>
                <a:cubicBezTo>
                  <a:pt x="249535" y="124718"/>
                  <a:pt x="249584" y="124718"/>
                  <a:pt x="249584" y="124718"/>
                </a:cubicBezTo>
                <a:cubicBezTo>
                  <a:pt x="250378" y="124718"/>
                  <a:pt x="254545" y="124718"/>
                  <a:pt x="262086" y="124718"/>
                </a:cubicBezTo>
                <a:cubicBezTo>
                  <a:pt x="263574" y="124718"/>
                  <a:pt x="264591" y="124445"/>
                  <a:pt x="265137" y="123900"/>
                </a:cubicBezTo>
                <a:cubicBezTo>
                  <a:pt x="265683" y="123354"/>
                  <a:pt x="265956" y="122436"/>
                  <a:pt x="265956" y="121146"/>
                </a:cubicBezTo>
                <a:lnTo>
                  <a:pt x="265956" y="44351"/>
                </a:lnTo>
                <a:cubicBezTo>
                  <a:pt x="265956" y="43359"/>
                  <a:pt x="265459" y="42863"/>
                  <a:pt x="264467" y="42863"/>
                </a:cubicBezTo>
                <a:lnTo>
                  <a:pt x="231874" y="42863"/>
                </a:lnTo>
                <a:cubicBezTo>
                  <a:pt x="230981" y="42863"/>
                  <a:pt x="230485" y="43359"/>
                  <a:pt x="230386" y="44351"/>
                </a:cubicBezTo>
                <a:cubicBezTo>
                  <a:pt x="230088" y="49411"/>
                  <a:pt x="229493" y="54174"/>
                  <a:pt x="228600" y="58639"/>
                </a:cubicBezTo>
                <a:cubicBezTo>
                  <a:pt x="228401" y="59631"/>
                  <a:pt x="228699" y="60474"/>
                  <a:pt x="229493" y="61169"/>
                </a:cubicBezTo>
                <a:cubicBezTo>
                  <a:pt x="242391" y="72876"/>
                  <a:pt x="252511" y="82798"/>
                  <a:pt x="259854" y="90934"/>
                </a:cubicBezTo>
                <a:cubicBezTo>
                  <a:pt x="261342" y="92621"/>
                  <a:pt x="262086" y="94506"/>
                  <a:pt x="262086" y="96590"/>
                </a:cubicBezTo>
                <a:cubicBezTo>
                  <a:pt x="262086" y="96987"/>
                  <a:pt x="262036" y="97334"/>
                  <a:pt x="261937" y="97632"/>
                </a:cubicBezTo>
                <a:cubicBezTo>
                  <a:pt x="261739" y="100211"/>
                  <a:pt x="260598" y="102344"/>
                  <a:pt x="258514" y="104031"/>
                </a:cubicBezTo>
                <a:cubicBezTo>
                  <a:pt x="256827" y="105321"/>
                  <a:pt x="254942" y="105966"/>
                  <a:pt x="252859" y="105966"/>
                </a:cubicBezTo>
                <a:cubicBezTo>
                  <a:pt x="252363" y="105966"/>
                  <a:pt x="251916" y="105916"/>
                  <a:pt x="251519" y="105817"/>
                </a:cubicBezTo>
                <a:cubicBezTo>
                  <a:pt x="248940" y="105519"/>
                  <a:pt x="246806" y="104378"/>
                  <a:pt x="245120" y="102394"/>
                </a:cubicBezTo>
                <a:cubicBezTo>
                  <a:pt x="239464" y="95647"/>
                  <a:pt x="232221" y="87858"/>
                  <a:pt x="223391" y="79028"/>
                </a:cubicBezTo>
                <a:cubicBezTo>
                  <a:pt x="223192" y="78730"/>
                  <a:pt x="222895" y="78631"/>
                  <a:pt x="222498" y="78730"/>
                </a:cubicBezTo>
                <a:cubicBezTo>
                  <a:pt x="222101" y="78830"/>
                  <a:pt x="221853" y="79028"/>
                  <a:pt x="221754" y="79326"/>
                </a:cubicBezTo>
                <a:cubicBezTo>
                  <a:pt x="216793" y="89545"/>
                  <a:pt x="209649" y="98326"/>
                  <a:pt x="200322" y="105668"/>
                </a:cubicBezTo>
                <a:cubicBezTo>
                  <a:pt x="197941" y="107454"/>
                  <a:pt x="195361" y="108347"/>
                  <a:pt x="192583" y="108347"/>
                </a:cubicBezTo>
                <a:cubicBezTo>
                  <a:pt x="191889" y="108347"/>
                  <a:pt x="191194" y="108298"/>
                  <a:pt x="190500" y="108198"/>
                </a:cubicBezTo>
                <a:cubicBezTo>
                  <a:pt x="187027" y="107603"/>
                  <a:pt x="183902" y="105966"/>
                  <a:pt x="181123" y="103287"/>
                </a:cubicBezTo>
                <a:cubicBezTo>
                  <a:pt x="180032" y="102295"/>
                  <a:pt x="179040" y="101402"/>
                  <a:pt x="178147" y="100608"/>
                </a:cubicBezTo>
                <a:cubicBezTo>
                  <a:pt x="177948" y="100410"/>
                  <a:pt x="177700" y="100360"/>
                  <a:pt x="177403" y="100459"/>
                </a:cubicBezTo>
                <a:cubicBezTo>
                  <a:pt x="177105" y="100558"/>
                  <a:pt x="176956" y="100757"/>
                  <a:pt x="176956" y="101055"/>
                </a:cubicBezTo>
                <a:lnTo>
                  <a:pt x="176956" y="133499"/>
                </a:lnTo>
                <a:cubicBezTo>
                  <a:pt x="176956" y="135980"/>
                  <a:pt x="176063" y="138113"/>
                  <a:pt x="174277" y="139899"/>
                </a:cubicBezTo>
                <a:cubicBezTo>
                  <a:pt x="172491" y="141685"/>
                  <a:pt x="170358" y="142578"/>
                  <a:pt x="167878" y="142578"/>
                </a:cubicBezTo>
                <a:cubicBezTo>
                  <a:pt x="165397" y="142578"/>
                  <a:pt x="163264" y="141685"/>
                  <a:pt x="161478" y="139899"/>
                </a:cubicBezTo>
                <a:cubicBezTo>
                  <a:pt x="159692" y="138113"/>
                  <a:pt x="158799" y="135980"/>
                  <a:pt x="158799" y="133499"/>
                </a:cubicBezTo>
                <a:lnTo>
                  <a:pt x="158799" y="38249"/>
                </a:lnTo>
                <a:cubicBezTo>
                  <a:pt x="158799" y="34677"/>
                  <a:pt x="160064" y="31626"/>
                  <a:pt x="162594" y="29096"/>
                </a:cubicBezTo>
                <a:cubicBezTo>
                  <a:pt x="165124" y="26566"/>
                  <a:pt x="168175" y="25301"/>
                  <a:pt x="171747" y="25301"/>
                </a:cubicBezTo>
                <a:lnTo>
                  <a:pt x="210443" y="25301"/>
                </a:lnTo>
                <a:cubicBezTo>
                  <a:pt x="211435" y="25301"/>
                  <a:pt x="211931" y="24805"/>
                  <a:pt x="211931" y="23813"/>
                </a:cubicBezTo>
                <a:lnTo>
                  <a:pt x="211931" y="9376"/>
                </a:lnTo>
                <a:cubicBezTo>
                  <a:pt x="211931" y="6797"/>
                  <a:pt x="212824" y="4589"/>
                  <a:pt x="214610" y="2754"/>
                </a:cubicBezTo>
                <a:cubicBezTo>
                  <a:pt x="216396" y="918"/>
                  <a:pt x="218603" y="0"/>
                  <a:pt x="22123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9" name="フリーフォーム: 図形 138">
            <a:extLst>
              <a:ext uri="{FF2B5EF4-FFF2-40B4-BE49-F238E27FC236}">
                <a16:creationId xmlns:a16="http://schemas.microsoft.com/office/drawing/2014/main" id="{3B8EED73-381E-4B09-881E-761EF9898616}"/>
              </a:ext>
            </a:extLst>
          </p:cNvPr>
          <p:cNvSpPr>
            <a:spLocks/>
          </p:cNvSpPr>
          <p:nvPr/>
        </p:nvSpPr>
        <p:spPr>
          <a:xfrm>
            <a:off x="1435661" y="8263095"/>
            <a:ext cx="696586" cy="461390"/>
          </a:xfrm>
          <a:custGeom>
            <a:avLst/>
            <a:gdLst/>
            <a:ahLst/>
            <a:cxnLst/>
            <a:rect l="l" t="t" r="r" b="b"/>
            <a:pathLst>
              <a:path w="696586" h="461390">
                <a:moveTo>
                  <a:pt x="23441" y="403486"/>
                </a:moveTo>
                <a:cubicBezTo>
                  <a:pt x="27115" y="405347"/>
                  <a:pt x="30789" y="407254"/>
                  <a:pt x="34463" y="409207"/>
                </a:cubicBezTo>
                <a:cubicBezTo>
                  <a:pt x="35207" y="409626"/>
                  <a:pt x="35579" y="410091"/>
                  <a:pt x="35579" y="410602"/>
                </a:cubicBezTo>
                <a:cubicBezTo>
                  <a:pt x="35579" y="410928"/>
                  <a:pt x="35440" y="411323"/>
                  <a:pt x="35161" y="411788"/>
                </a:cubicBezTo>
                <a:cubicBezTo>
                  <a:pt x="32649" y="415602"/>
                  <a:pt x="31394" y="419230"/>
                  <a:pt x="31394" y="422671"/>
                </a:cubicBezTo>
                <a:cubicBezTo>
                  <a:pt x="31394" y="427555"/>
                  <a:pt x="34347" y="431043"/>
                  <a:pt x="40253" y="433136"/>
                </a:cubicBezTo>
                <a:cubicBezTo>
                  <a:pt x="45648" y="435089"/>
                  <a:pt x="53997" y="436066"/>
                  <a:pt x="65298" y="436066"/>
                </a:cubicBezTo>
                <a:cubicBezTo>
                  <a:pt x="78507" y="436066"/>
                  <a:pt x="91413" y="434694"/>
                  <a:pt x="104017" y="431950"/>
                </a:cubicBezTo>
                <a:cubicBezTo>
                  <a:pt x="104529" y="431857"/>
                  <a:pt x="104947" y="431810"/>
                  <a:pt x="105273" y="431810"/>
                </a:cubicBezTo>
                <a:cubicBezTo>
                  <a:pt x="106203" y="431810"/>
                  <a:pt x="106784" y="432299"/>
                  <a:pt x="107017" y="433275"/>
                </a:cubicBezTo>
                <a:cubicBezTo>
                  <a:pt x="108133" y="437508"/>
                  <a:pt x="108900" y="442158"/>
                  <a:pt x="109319" y="447228"/>
                </a:cubicBezTo>
                <a:cubicBezTo>
                  <a:pt x="109319" y="447367"/>
                  <a:pt x="109319" y="447460"/>
                  <a:pt x="109319" y="447507"/>
                </a:cubicBezTo>
                <a:cubicBezTo>
                  <a:pt x="109319" y="448484"/>
                  <a:pt x="108505" y="449112"/>
                  <a:pt x="106877" y="449391"/>
                </a:cubicBezTo>
                <a:cubicBezTo>
                  <a:pt x="94366" y="451669"/>
                  <a:pt x="80158" y="452809"/>
                  <a:pt x="64252" y="452809"/>
                </a:cubicBezTo>
                <a:cubicBezTo>
                  <a:pt x="47323" y="452809"/>
                  <a:pt x="34742" y="449995"/>
                  <a:pt x="26510" y="444368"/>
                </a:cubicBezTo>
                <a:cubicBezTo>
                  <a:pt x="19394" y="439484"/>
                  <a:pt x="15836" y="432671"/>
                  <a:pt x="15836" y="423927"/>
                </a:cubicBezTo>
                <a:cubicBezTo>
                  <a:pt x="15836" y="418160"/>
                  <a:pt x="18371" y="411346"/>
                  <a:pt x="23441" y="403486"/>
                </a:cubicBezTo>
                <a:close/>
                <a:moveTo>
                  <a:pt x="308632" y="367768"/>
                </a:moveTo>
                <a:cubicBezTo>
                  <a:pt x="316306" y="369954"/>
                  <a:pt x="321260" y="371674"/>
                  <a:pt x="323492" y="372930"/>
                </a:cubicBezTo>
                <a:cubicBezTo>
                  <a:pt x="325027" y="373628"/>
                  <a:pt x="325794" y="374535"/>
                  <a:pt x="325794" y="375651"/>
                </a:cubicBezTo>
                <a:cubicBezTo>
                  <a:pt x="325794" y="376302"/>
                  <a:pt x="325562" y="377023"/>
                  <a:pt x="325097" y="377814"/>
                </a:cubicBezTo>
                <a:cubicBezTo>
                  <a:pt x="323748" y="380232"/>
                  <a:pt x="322794" y="382743"/>
                  <a:pt x="322236" y="385348"/>
                </a:cubicBezTo>
                <a:cubicBezTo>
                  <a:pt x="320562" y="393906"/>
                  <a:pt x="319399" y="402579"/>
                  <a:pt x="318748" y="411370"/>
                </a:cubicBezTo>
                <a:cubicBezTo>
                  <a:pt x="326096" y="403928"/>
                  <a:pt x="334073" y="398231"/>
                  <a:pt x="342677" y="394278"/>
                </a:cubicBezTo>
                <a:cubicBezTo>
                  <a:pt x="350676" y="390603"/>
                  <a:pt x="358629" y="388766"/>
                  <a:pt x="366536" y="388766"/>
                </a:cubicBezTo>
                <a:cubicBezTo>
                  <a:pt x="377558" y="388766"/>
                  <a:pt x="386070" y="391929"/>
                  <a:pt x="392069" y="398254"/>
                </a:cubicBezTo>
                <a:cubicBezTo>
                  <a:pt x="397232" y="403649"/>
                  <a:pt x="399813" y="410672"/>
                  <a:pt x="399813" y="419323"/>
                </a:cubicBezTo>
                <a:cubicBezTo>
                  <a:pt x="399813" y="433461"/>
                  <a:pt x="392627" y="444135"/>
                  <a:pt x="378256" y="451344"/>
                </a:cubicBezTo>
                <a:cubicBezTo>
                  <a:pt x="369140" y="455948"/>
                  <a:pt x="356932" y="459227"/>
                  <a:pt x="341630" y="461181"/>
                </a:cubicBezTo>
                <a:cubicBezTo>
                  <a:pt x="340654" y="461320"/>
                  <a:pt x="339910" y="461390"/>
                  <a:pt x="339398" y="461390"/>
                </a:cubicBezTo>
                <a:cubicBezTo>
                  <a:pt x="337910" y="461390"/>
                  <a:pt x="336747" y="460715"/>
                  <a:pt x="335910" y="459367"/>
                </a:cubicBezTo>
                <a:cubicBezTo>
                  <a:pt x="332887" y="453925"/>
                  <a:pt x="329654" y="449879"/>
                  <a:pt x="326213" y="447228"/>
                </a:cubicBezTo>
                <a:cubicBezTo>
                  <a:pt x="342816" y="446205"/>
                  <a:pt x="355909" y="443530"/>
                  <a:pt x="365489" y="439205"/>
                </a:cubicBezTo>
                <a:cubicBezTo>
                  <a:pt x="376745" y="434368"/>
                  <a:pt x="382372" y="427183"/>
                  <a:pt x="382372" y="417648"/>
                </a:cubicBezTo>
                <a:cubicBezTo>
                  <a:pt x="382372" y="413090"/>
                  <a:pt x="380861" y="409486"/>
                  <a:pt x="377837" y="406835"/>
                </a:cubicBezTo>
                <a:cubicBezTo>
                  <a:pt x="374814" y="404230"/>
                  <a:pt x="370605" y="402928"/>
                  <a:pt x="365210" y="402928"/>
                </a:cubicBezTo>
                <a:cubicBezTo>
                  <a:pt x="358560" y="402928"/>
                  <a:pt x="351351" y="405114"/>
                  <a:pt x="343584" y="409486"/>
                </a:cubicBezTo>
                <a:cubicBezTo>
                  <a:pt x="336840" y="413253"/>
                  <a:pt x="330329" y="418299"/>
                  <a:pt x="324050" y="424625"/>
                </a:cubicBezTo>
                <a:cubicBezTo>
                  <a:pt x="321678" y="427043"/>
                  <a:pt x="319632" y="429671"/>
                  <a:pt x="317911" y="432508"/>
                </a:cubicBezTo>
                <a:cubicBezTo>
                  <a:pt x="317399" y="433345"/>
                  <a:pt x="316818" y="433764"/>
                  <a:pt x="316167" y="433764"/>
                </a:cubicBezTo>
                <a:cubicBezTo>
                  <a:pt x="315841" y="433764"/>
                  <a:pt x="315330" y="433671"/>
                  <a:pt x="314632" y="433485"/>
                </a:cubicBezTo>
                <a:cubicBezTo>
                  <a:pt x="310632" y="432136"/>
                  <a:pt x="307400" y="430857"/>
                  <a:pt x="304935" y="429648"/>
                </a:cubicBezTo>
                <a:cubicBezTo>
                  <a:pt x="303586" y="429136"/>
                  <a:pt x="302912" y="428183"/>
                  <a:pt x="302912" y="426787"/>
                </a:cubicBezTo>
                <a:cubicBezTo>
                  <a:pt x="303656" y="412416"/>
                  <a:pt x="305121" y="397045"/>
                  <a:pt x="307307" y="380674"/>
                </a:cubicBezTo>
                <a:cubicBezTo>
                  <a:pt x="308191" y="374209"/>
                  <a:pt x="308632" y="369907"/>
                  <a:pt x="308632" y="367768"/>
                </a:cubicBezTo>
                <a:close/>
                <a:moveTo>
                  <a:pt x="26580" y="349490"/>
                </a:moveTo>
                <a:cubicBezTo>
                  <a:pt x="36998" y="351955"/>
                  <a:pt x="50369" y="353187"/>
                  <a:pt x="66694" y="353187"/>
                </a:cubicBezTo>
                <a:cubicBezTo>
                  <a:pt x="73251" y="353187"/>
                  <a:pt x="83344" y="352769"/>
                  <a:pt x="96971" y="351931"/>
                </a:cubicBezTo>
                <a:cubicBezTo>
                  <a:pt x="97157" y="351931"/>
                  <a:pt x="97296" y="351931"/>
                  <a:pt x="97390" y="351931"/>
                </a:cubicBezTo>
                <a:cubicBezTo>
                  <a:pt x="98413" y="351931"/>
                  <a:pt x="98994" y="352466"/>
                  <a:pt x="99134" y="353536"/>
                </a:cubicBezTo>
                <a:cubicBezTo>
                  <a:pt x="99599" y="357164"/>
                  <a:pt x="99831" y="361210"/>
                  <a:pt x="99831" y="365675"/>
                </a:cubicBezTo>
                <a:cubicBezTo>
                  <a:pt x="99831" y="367535"/>
                  <a:pt x="99017" y="368535"/>
                  <a:pt x="97390" y="368675"/>
                </a:cubicBezTo>
                <a:cubicBezTo>
                  <a:pt x="86181" y="370349"/>
                  <a:pt x="74530" y="375070"/>
                  <a:pt x="62438" y="382836"/>
                </a:cubicBezTo>
                <a:cubicBezTo>
                  <a:pt x="61275" y="383674"/>
                  <a:pt x="60066" y="384092"/>
                  <a:pt x="58810" y="384092"/>
                </a:cubicBezTo>
                <a:cubicBezTo>
                  <a:pt x="57834" y="384092"/>
                  <a:pt x="56834" y="383813"/>
                  <a:pt x="55811" y="383255"/>
                </a:cubicBezTo>
                <a:cubicBezTo>
                  <a:pt x="52602" y="381116"/>
                  <a:pt x="49276" y="379581"/>
                  <a:pt x="45835" y="378651"/>
                </a:cubicBezTo>
                <a:cubicBezTo>
                  <a:pt x="53601" y="373581"/>
                  <a:pt x="59834" y="369628"/>
                  <a:pt x="64531" y="366791"/>
                </a:cubicBezTo>
                <a:cubicBezTo>
                  <a:pt x="62438" y="367070"/>
                  <a:pt x="58531" y="367210"/>
                  <a:pt x="52811" y="367210"/>
                </a:cubicBezTo>
                <a:cubicBezTo>
                  <a:pt x="45230" y="367210"/>
                  <a:pt x="36905" y="366396"/>
                  <a:pt x="27836" y="364768"/>
                </a:cubicBezTo>
                <a:cubicBezTo>
                  <a:pt x="26580" y="364489"/>
                  <a:pt x="25952" y="363617"/>
                  <a:pt x="25952" y="362152"/>
                </a:cubicBezTo>
                <a:cubicBezTo>
                  <a:pt x="25952" y="360687"/>
                  <a:pt x="26161" y="356466"/>
                  <a:pt x="26580" y="349490"/>
                </a:cubicBezTo>
                <a:close/>
                <a:moveTo>
                  <a:pt x="179919" y="336932"/>
                </a:moveTo>
                <a:cubicBezTo>
                  <a:pt x="187407" y="337723"/>
                  <a:pt x="193128" y="338723"/>
                  <a:pt x="197081" y="339932"/>
                </a:cubicBezTo>
                <a:cubicBezTo>
                  <a:pt x="198988" y="340537"/>
                  <a:pt x="199941" y="341397"/>
                  <a:pt x="199941" y="342513"/>
                </a:cubicBezTo>
                <a:cubicBezTo>
                  <a:pt x="199941" y="343164"/>
                  <a:pt x="199616" y="343932"/>
                  <a:pt x="198965" y="344816"/>
                </a:cubicBezTo>
                <a:cubicBezTo>
                  <a:pt x="197662" y="346443"/>
                  <a:pt x="196849" y="348187"/>
                  <a:pt x="196523" y="350048"/>
                </a:cubicBezTo>
                <a:cubicBezTo>
                  <a:pt x="195546" y="355350"/>
                  <a:pt x="194872" y="359256"/>
                  <a:pt x="194500" y="361768"/>
                </a:cubicBezTo>
                <a:cubicBezTo>
                  <a:pt x="204406" y="360373"/>
                  <a:pt x="213359" y="358605"/>
                  <a:pt x="221359" y="356466"/>
                </a:cubicBezTo>
                <a:cubicBezTo>
                  <a:pt x="222056" y="356280"/>
                  <a:pt x="222568" y="356187"/>
                  <a:pt x="222893" y="356187"/>
                </a:cubicBezTo>
                <a:cubicBezTo>
                  <a:pt x="223684" y="356187"/>
                  <a:pt x="224172" y="356768"/>
                  <a:pt x="224358" y="357931"/>
                </a:cubicBezTo>
                <a:cubicBezTo>
                  <a:pt x="225010" y="361745"/>
                  <a:pt x="225335" y="365256"/>
                  <a:pt x="225335" y="368465"/>
                </a:cubicBezTo>
                <a:cubicBezTo>
                  <a:pt x="225335" y="369768"/>
                  <a:pt x="224754" y="370535"/>
                  <a:pt x="223591" y="370767"/>
                </a:cubicBezTo>
                <a:cubicBezTo>
                  <a:pt x="211266" y="373511"/>
                  <a:pt x="200616" y="375465"/>
                  <a:pt x="191640" y="376628"/>
                </a:cubicBezTo>
                <a:cubicBezTo>
                  <a:pt x="189733" y="388022"/>
                  <a:pt x="187547" y="398510"/>
                  <a:pt x="185082" y="408091"/>
                </a:cubicBezTo>
                <a:cubicBezTo>
                  <a:pt x="196663" y="397998"/>
                  <a:pt x="210313" y="392952"/>
                  <a:pt x="226033" y="392952"/>
                </a:cubicBezTo>
                <a:cubicBezTo>
                  <a:pt x="236032" y="392952"/>
                  <a:pt x="244078" y="395952"/>
                  <a:pt x="250171" y="401952"/>
                </a:cubicBezTo>
                <a:cubicBezTo>
                  <a:pt x="255333" y="406975"/>
                  <a:pt x="257915" y="412974"/>
                  <a:pt x="257915" y="419950"/>
                </a:cubicBezTo>
                <a:cubicBezTo>
                  <a:pt x="257915" y="432275"/>
                  <a:pt x="252473" y="441903"/>
                  <a:pt x="241590" y="448832"/>
                </a:cubicBezTo>
                <a:cubicBezTo>
                  <a:pt x="233870" y="453855"/>
                  <a:pt x="221731" y="457669"/>
                  <a:pt x="205174" y="460274"/>
                </a:cubicBezTo>
                <a:cubicBezTo>
                  <a:pt x="201034" y="460925"/>
                  <a:pt x="197523" y="461250"/>
                  <a:pt x="194639" y="461250"/>
                </a:cubicBezTo>
                <a:cubicBezTo>
                  <a:pt x="193198" y="461250"/>
                  <a:pt x="192012" y="460111"/>
                  <a:pt x="191081" y="457832"/>
                </a:cubicBezTo>
                <a:cubicBezTo>
                  <a:pt x="189035" y="453600"/>
                  <a:pt x="186454" y="450204"/>
                  <a:pt x="183338" y="447646"/>
                </a:cubicBezTo>
                <a:cubicBezTo>
                  <a:pt x="194174" y="446995"/>
                  <a:pt x="202592" y="446042"/>
                  <a:pt x="208592" y="444786"/>
                </a:cubicBezTo>
                <a:cubicBezTo>
                  <a:pt x="213615" y="443716"/>
                  <a:pt x="218870" y="442065"/>
                  <a:pt x="224358" y="439833"/>
                </a:cubicBezTo>
                <a:cubicBezTo>
                  <a:pt x="235195" y="435322"/>
                  <a:pt x="240613" y="428601"/>
                  <a:pt x="240613" y="419671"/>
                </a:cubicBezTo>
                <a:cubicBezTo>
                  <a:pt x="240613" y="415439"/>
                  <a:pt x="239079" y="412067"/>
                  <a:pt x="236009" y="409556"/>
                </a:cubicBezTo>
                <a:cubicBezTo>
                  <a:pt x="233079" y="407230"/>
                  <a:pt x="229195" y="406068"/>
                  <a:pt x="224358" y="406068"/>
                </a:cubicBezTo>
                <a:cubicBezTo>
                  <a:pt x="216219" y="406068"/>
                  <a:pt x="208592" y="407905"/>
                  <a:pt x="201476" y="411579"/>
                </a:cubicBezTo>
                <a:cubicBezTo>
                  <a:pt x="195430" y="414742"/>
                  <a:pt x="190523" y="418811"/>
                  <a:pt x="186756" y="423787"/>
                </a:cubicBezTo>
                <a:lnTo>
                  <a:pt x="182780" y="429229"/>
                </a:lnTo>
                <a:cubicBezTo>
                  <a:pt x="181896" y="430671"/>
                  <a:pt x="181105" y="431392"/>
                  <a:pt x="180408" y="431392"/>
                </a:cubicBezTo>
                <a:cubicBezTo>
                  <a:pt x="180315" y="431392"/>
                  <a:pt x="180198" y="431392"/>
                  <a:pt x="180059" y="431392"/>
                </a:cubicBezTo>
                <a:cubicBezTo>
                  <a:pt x="176943" y="431113"/>
                  <a:pt x="173362" y="430066"/>
                  <a:pt x="169315" y="428252"/>
                </a:cubicBezTo>
                <a:cubicBezTo>
                  <a:pt x="167222" y="427322"/>
                  <a:pt x="166176" y="426369"/>
                  <a:pt x="166176" y="425392"/>
                </a:cubicBezTo>
                <a:cubicBezTo>
                  <a:pt x="166176" y="424601"/>
                  <a:pt x="166362" y="423648"/>
                  <a:pt x="166734" y="422532"/>
                </a:cubicBezTo>
                <a:cubicBezTo>
                  <a:pt x="167199" y="420904"/>
                  <a:pt x="167827" y="418648"/>
                  <a:pt x="168618" y="415765"/>
                </a:cubicBezTo>
                <a:cubicBezTo>
                  <a:pt x="171129" y="405765"/>
                  <a:pt x="173664" y="393301"/>
                  <a:pt x="176222" y="378372"/>
                </a:cubicBezTo>
                <a:cubicBezTo>
                  <a:pt x="164595" y="379209"/>
                  <a:pt x="156595" y="379627"/>
                  <a:pt x="152223" y="379627"/>
                </a:cubicBezTo>
                <a:cubicBezTo>
                  <a:pt x="150689" y="379627"/>
                  <a:pt x="149782" y="378953"/>
                  <a:pt x="149503" y="377604"/>
                </a:cubicBezTo>
                <a:cubicBezTo>
                  <a:pt x="148851" y="375046"/>
                  <a:pt x="148177" y="370907"/>
                  <a:pt x="147479" y="365186"/>
                </a:cubicBezTo>
                <a:cubicBezTo>
                  <a:pt x="157153" y="365186"/>
                  <a:pt x="167478" y="364768"/>
                  <a:pt x="178454" y="363931"/>
                </a:cubicBezTo>
                <a:cubicBezTo>
                  <a:pt x="178873" y="361280"/>
                  <a:pt x="179454" y="356908"/>
                  <a:pt x="180198" y="350815"/>
                </a:cubicBezTo>
                <a:cubicBezTo>
                  <a:pt x="180431" y="348211"/>
                  <a:pt x="180547" y="345955"/>
                  <a:pt x="180547" y="344048"/>
                </a:cubicBezTo>
                <a:cubicBezTo>
                  <a:pt x="180547" y="341583"/>
                  <a:pt x="180338" y="339211"/>
                  <a:pt x="179919" y="336932"/>
                </a:cubicBezTo>
                <a:close/>
                <a:moveTo>
                  <a:pt x="328864" y="335886"/>
                </a:moveTo>
                <a:cubicBezTo>
                  <a:pt x="329143" y="335886"/>
                  <a:pt x="329445" y="335932"/>
                  <a:pt x="329771" y="336025"/>
                </a:cubicBezTo>
                <a:cubicBezTo>
                  <a:pt x="339956" y="340025"/>
                  <a:pt x="349304" y="345699"/>
                  <a:pt x="357815" y="353048"/>
                </a:cubicBezTo>
                <a:cubicBezTo>
                  <a:pt x="358467" y="353606"/>
                  <a:pt x="358792" y="354141"/>
                  <a:pt x="358792" y="354652"/>
                </a:cubicBezTo>
                <a:cubicBezTo>
                  <a:pt x="358792" y="354978"/>
                  <a:pt x="358560" y="355536"/>
                  <a:pt x="358095" y="356326"/>
                </a:cubicBezTo>
                <a:cubicBezTo>
                  <a:pt x="355955" y="359815"/>
                  <a:pt x="353513" y="363163"/>
                  <a:pt x="350769" y="366372"/>
                </a:cubicBezTo>
                <a:cubicBezTo>
                  <a:pt x="350165" y="367116"/>
                  <a:pt x="349653" y="367489"/>
                  <a:pt x="349235" y="367489"/>
                </a:cubicBezTo>
                <a:cubicBezTo>
                  <a:pt x="348723" y="367489"/>
                  <a:pt x="348142" y="367163"/>
                  <a:pt x="347491" y="366512"/>
                </a:cubicBezTo>
                <a:cubicBezTo>
                  <a:pt x="338561" y="358698"/>
                  <a:pt x="328934" y="352513"/>
                  <a:pt x="318609" y="347955"/>
                </a:cubicBezTo>
                <a:cubicBezTo>
                  <a:pt x="322236" y="342513"/>
                  <a:pt x="325050" y="338793"/>
                  <a:pt x="327050" y="336793"/>
                </a:cubicBezTo>
                <a:cubicBezTo>
                  <a:pt x="327655" y="336188"/>
                  <a:pt x="328259" y="335886"/>
                  <a:pt x="328864" y="335886"/>
                </a:cubicBezTo>
                <a:close/>
                <a:moveTo>
                  <a:pt x="641682" y="257779"/>
                </a:moveTo>
                <a:cubicBezTo>
                  <a:pt x="634520" y="257779"/>
                  <a:pt x="630938" y="260058"/>
                  <a:pt x="630938" y="264616"/>
                </a:cubicBezTo>
                <a:cubicBezTo>
                  <a:pt x="630938" y="269406"/>
                  <a:pt x="634799" y="271801"/>
                  <a:pt x="642519" y="271801"/>
                </a:cubicBezTo>
                <a:cubicBezTo>
                  <a:pt x="646240" y="271801"/>
                  <a:pt x="649216" y="270778"/>
                  <a:pt x="651449" y="268732"/>
                </a:cubicBezTo>
                <a:cubicBezTo>
                  <a:pt x="653309" y="267011"/>
                  <a:pt x="654239" y="264941"/>
                  <a:pt x="654239" y="262523"/>
                </a:cubicBezTo>
                <a:cubicBezTo>
                  <a:pt x="654239" y="261360"/>
                  <a:pt x="654193" y="260407"/>
                  <a:pt x="654100" y="259663"/>
                </a:cubicBezTo>
                <a:cubicBezTo>
                  <a:pt x="650146" y="258407"/>
                  <a:pt x="646007" y="257779"/>
                  <a:pt x="641682" y="257779"/>
                </a:cubicBezTo>
                <a:close/>
                <a:moveTo>
                  <a:pt x="291331" y="218921"/>
                </a:moveTo>
                <a:cubicBezTo>
                  <a:pt x="298773" y="220084"/>
                  <a:pt x="309051" y="220665"/>
                  <a:pt x="322166" y="220665"/>
                </a:cubicBezTo>
                <a:lnTo>
                  <a:pt x="368210" y="220665"/>
                </a:lnTo>
                <a:cubicBezTo>
                  <a:pt x="372722" y="220665"/>
                  <a:pt x="378535" y="220595"/>
                  <a:pt x="385651" y="220456"/>
                </a:cubicBezTo>
                <a:cubicBezTo>
                  <a:pt x="394720" y="220316"/>
                  <a:pt x="399859" y="220223"/>
                  <a:pt x="401069" y="220177"/>
                </a:cubicBezTo>
                <a:cubicBezTo>
                  <a:pt x="401301" y="220177"/>
                  <a:pt x="401534" y="220177"/>
                  <a:pt x="401766" y="220177"/>
                </a:cubicBezTo>
                <a:cubicBezTo>
                  <a:pt x="403022" y="220177"/>
                  <a:pt x="403650" y="220851"/>
                  <a:pt x="403650" y="222200"/>
                </a:cubicBezTo>
                <a:cubicBezTo>
                  <a:pt x="403789" y="224386"/>
                  <a:pt x="403859" y="226641"/>
                  <a:pt x="403859" y="228967"/>
                </a:cubicBezTo>
                <a:cubicBezTo>
                  <a:pt x="403859" y="231246"/>
                  <a:pt x="403789" y="233478"/>
                  <a:pt x="403650" y="235664"/>
                </a:cubicBezTo>
                <a:cubicBezTo>
                  <a:pt x="403650" y="237106"/>
                  <a:pt x="402975" y="237827"/>
                  <a:pt x="401627" y="237827"/>
                </a:cubicBezTo>
                <a:lnTo>
                  <a:pt x="401069" y="237827"/>
                </a:lnTo>
                <a:cubicBezTo>
                  <a:pt x="386790" y="237641"/>
                  <a:pt x="376163" y="237548"/>
                  <a:pt x="369187" y="237548"/>
                </a:cubicBezTo>
                <a:lnTo>
                  <a:pt x="317771" y="237548"/>
                </a:lnTo>
                <a:lnTo>
                  <a:pt x="296773" y="239292"/>
                </a:lnTo>
                <a:cubicBezTo>
                  <a:pt x="294959" y="239292"/>
                  <a:pt x="293866" y="238292"/>
                  <a:pt x="293494" y="236292"/>
                </a:cubicBezTo>
                <a:cubicBezTo>
                  <a:pt x="292657" y="232525"/>
                  <a:pt x="291936" y="226734"/>
                  <a:pt x="291331" y="218921"/>
                </a:cubicBezTo>
                <a:close/>
                <a:moveTo>
                  <a:pt x="201476" y="194783"/>
                </a:moveTo>
                <a:cubicBezTo>
                  <a:pt x="207476" y="194922"/>
                  <a:pt x="212662" y="195364"/>
                  <a:pt x="217033" y="196108"/>
                </a:cubicBezTo>
                <a:cubicBezTo>
                  <a:pt x="218475" y="196294"/>
                  <a:pt x="219196" y="196992"/>
                  <a:pt x="219196" y="198201"/>
                </a:cubicBezTo>
                <a:cubicBezTo>
                  <a:pt x="219196" y="198666"/>
                  <a:pt x="219103" y="199155"/>
                  <a:pt x="218917" y="199666"/>
                </a:cubicBezTo>
                <a:cubicBezTo>
                  <a:pt x="218405" y="200875"/>
                  <a:pt x="218150" y="202550"/>
                  <a:pt x="218150" y="204689"/>
                </a:cubicBezTo>
                <a:cubicBezTo>
                  <a:pt x="218150" y="205573"/>
                  <a:pt x="218150" y="206666"/>
                  <a:pt x="218150" y="207968"/>
                </a:cubicBezTo>
                <a:lnTo>
                  <a:pt x="218638" y="218084"/>
                </a:lnTo>
                <a:lnTo>
                  <a:pt x="228614" y="218084"/>
                </a:lnTo>
                <a:lnTo>
                  <a:pt x="250380" y="217665"/>
                </a:lnTo>
                <a:cubicBezTo>
                  <a:pt x="250613" y="217665"/>
                  <a:pt x="250752" y="217665"/>
                  <a:pt x="250799" y="217665"/>
                </a:cubicBezTo>
                <a:cubicBezTo>
                  <a:pt x="252101" y="217665"/>
                  <a:pt x="252752" y="218293"/>
                  <a:pt x="252752" y="219549"/>
                </a:cubicBezTo>
                <a:cubicBezTo>
                  <a:pt x="252845" y="221270"/>
                  <a:pt x="252892" y="222921"/>
                  <a:pt x="252892" y="224502"/>
                </a:cubicBezTo>
                <a:cubicBezTo>
                  <a:pt x="252892" y="226130"/>
                  <a:pt x="252845" y="227781"/>
                  <a:pt x="252752" y="229455"/>
                </a:cubicBezTo>
                <a:cubicBezTo>
                  <a:pt x="252752" y="230804"/>
                  <a:pt x="252055" y="231478"/>
                  <a:pt x="250659" y="231478"/>
                </a:cubicBezTo>
                <a:cubicBezTo>
                  <a:pt x="250613" y="231478"/>
                  <a:pt x="250520" y="231478"/>
                  <a:pt x="250380" y="231478"/>
                </a:cubicBezTo>
                <a:lnTo>
                  <a:pt x="229033" y="231199"/>
                </a:lnTo>
                <a:lnTo>
                  <a:pt x="219615" y="231199"/>
                </a:lnTo>
                <a:lnTo>
                  <a:pt x="221498" y="271034"/>
                </a:lnTo>
                <a:cubicBezTo>
                  <a:pt x="221498" y="271499"/>
                  <a:pt x="221498" y="271964"/>
                  <a:pt x="221498" y="272429"/>
                </a:cubicBezTo>
                <a:cubicBezTo>
                  <a:pt x="221498" y="278103"/>
                  <a:pt x="219591" y="282033"/>
                  <a:pt x="215778" y="284219"/>
                </a:cubicBezTo>
                <a:cubicBezTo>
                  <a:pt x="211406" y="287056"/>
                  <a:pt x="206150" y="288475"/>
                  <a:pt x="200011" y="288475"/>
                </a:cubicBezTo>
                <a:cubicBezTo>
                  <a:pt x="197918" y="288475"/>
                  <a:pt x="196546" y="287661"/>
                  <a:pt x="195895" y="286033"/>
                </a:cubicBezTo>
                <a:cubicBezTo>
                  <a:pt x="194360" y="282219"/>
                  <a:pt x="191314" y="278615"/>
                  <a:pt x="186756" y="275220"/>
                </a:cubicBezTo>
                <a:cubicBezTo>
                  <a:pt x="194198" y="275220"/>
                  <a:pt x="199918" y="274824"/>
                  <a:pt x="203918" y="274034"/>
                </a:cubicBezTo>
                <a:cubicBezTo>
                  <a:pt x="205825" y="273662"/>
                  <a:pt x="206778" y="272522"/>
                  <a:pt x="206778" y="270615"/>
                </a:cubicBezTo>
                <a:lnTo>
                  <a:pt x="205453" y="240896"/>
                </a:lnTo>
                <a:cubicBezTo>
                  <a:pt x="200895" y="246942"/>
                  <a:pt x="196128" y="252175"/>
                  <a:pt x="191151" y="256593"/>
                </a:cubicBezTo>
                <a:cubicBezTo>
                  <a:pt x="183989" y="262872"/>
                  <a:pt x="176710" y="268174"/>
                  <a:pt x="169315" y="272499"/>
                </a:cubicBezTo>
                <a:cubicBezTo>
                  <a:pt x="168339" y="273057"/>
                  <a:pt x="167525" y="273336"/>
                  <a:pt x="166874" y="273336"/>
                </a:cubicBezTo>
                <a:cubicBezTo>
                  <a:pt x="166176" y="273336"/>
                  <a:pt x="165409" y="272871"/>
                  <a:pt x="164571" y="271941"/>
                </a:cubicBezTo>
                <a:cubicBezTo>
                  <a:pt x="162107" y="268964"/>
                  <a:pt x="158688" y="266616"/>
                  <a:pt x="154316" y="264895"/>
                </a:cubicBezTo>
                <a:cubicBezTo>
                  <a:pt x="164316" y="259407"/>
                  <a:pt x="173176" y="253407"/>
                  <a:pt x="180896" y="246896"/>
                </a:cubicBezTo>
                <a:cubicBezTo>
                  <a:pt x="187640" y="241036"/>
                  <a:pt x="192826" y="235804"/>
                  <a:pt x="196453" y="231199"/>
                </a:cubicBezTo>
                <a:lnTo>
                  <a:pt x="180059" y="231199"/>
                </a:lnTo>
                <a:cubicBezTo>
                  <a:pt x="177733" y="231199"/>
                  <a:pt x="174548" y="231269"/>
                  <a:pt x="170501" y="231408"/>
                </a:cubicBezTo>
                <a:cubicBezTo>
                  <a:pt x="166455" y="231595"/>
                  <a:pt x="163641" y="231711"/>
                  <a:pt x="162060" y="231757"/>
                </a:cubicBezTo>
                <a:cubicBezTo>
                  <a:pt x="161920" y="231757"/>
                  <a:pt x="161827" y="231757"/>
                  <a:pt x="161781" y="231757"/>
                </a:cubicBezTo>
                <a:cubicBezTo>
                  <a:pt x="160665" y="231757"/>
                  <a:pt x="160037" y="230990"/>
                  <a:pt x="159897" y="229455"/>
                </a:cubicBezTo>
                <a:cubicBezTo>
                  <a:pt x="159525" y="226758"/>
                  <a:pt x="159200" y="222828"/>
                  <a:pt x="158921" y="217665"/>
                </a:cubicBezTo>
                <a:cubicBezTo>
                  <a:pt x="164688" y="218037"/>
                  <a:pt x="171571" y="218223"/>
                  <a:pt x="179571" y="218223"/>
                </a:cubicBezTo>
                <a:lnTo>
                  <a:pt x="203918" y="218223"/>
                </a:lnTo>
                <a:lnTo>
                  <a:pt x="203499" y="208805"/>
                </a:lnTo>
                <a:cubicBezTo>
                  <a:pt x="202941" y="202527"/>
                  <a:pt x="202267" y="197852"/>
                  <a:pt x="201476" y="194783"/>
                </a:cubicBezTo>
                <a:close/>
                <a:moveTo>
                  <a:pt x="99901" y="180900"/>
                </a:moveTo>
                <a:cubicBezTo>
                  <a:pt x="100552" y="180900"/>
                  <a:pt x="101436" y="181132"/>
                  <a:pt x="102552" y="181598"/>
                </a:cubicBezTo>
                <a:cubicBezTo>
                  <a:pt x="106505" y="184063"/>
                  <a:pt x="109993" y="187202"/>
                  <a:pt x="113016" y="191016"/>
                </a:cubicBezTo>
                <a:cubicBezTo>
                  <a:pt x="113668" y="191806"/>
                  <a:pt x="113993" y="192620"/>
                  <a:pt x="113993" y="193457"/>
                </a:cubicBezTo>
                <a:cubicBezTo>
                  <a:pt x="113993" y="194667"/>
                  <a:pt x="113319" y="195853"/>
                  <a:pt x="111970" y="197015"/>
                </a:cubicBezTo>
                <a:cubicBezTo>
                  <a:pt x="111040" y="197945"/>
                  <a:pt x="109947" y="199806"/>
                  <a:pt x="108691" y="202596"/>
                </a:cubicBezTo>
                <a:cubicBezTo>
                  <a:pt x="101017" y="221060"/>
                  <a:pt x="91785" y="236548"/>
                  <a:pt x="80995" y="249059"/>
                </a:cubicBezTo>
                <a:cubicBezTo>
                  <a:pt x="68112" y="263755"/>
                  <a:pt x="54601" y="275104"/>
                  <a:pt x="40463" y="283103"/>
                </a:cubicBezTo>
                <a:cubicBezTo>
                  <a:pt x="39161" y="283940"/>
                  <a:pt x="37789" y="284405"/>
                  <a:pt x="36347" y="284498"/>
                </a:cubicBezTo>
                <a:cubicBezTo>
                  <a:pt x="35184" y="284405"/>
                  <a:pt x="34068" y="283824"/>
                  <a:pt x="32998" y="282754"/>
                </a:cubicBezTo>
                <a:cubicBezTo>
                  <a:pt x="30022" y="279917"/>
                  <a:pt x="25603" y="277313"/>
                  <a:pt x="19743" y="274941"/>
                </a:cubicBezTo>
                <a:cubicBezTo>
                  <a:pt x="30766" y="269360"/>
                  <a:pt x="39998" y="263616"/>
                  <a:pt x="47439" y="257709"/>
                </a:cubicBezTo>
                <a:cubicBezTo>
                  <a:pt x="53904" y="252593"/>
                  <a:pt x="60229" y="246431"/>
                  <a:pt x="66415" y="239222"/>
                </a:cubicBezTo>
                <a:cubicBezTo>
                  <a:pt x="77158" y="226990"/>
                  <a:pt x="85227" y="213410"/>
                  <a:pt x="90622" y="198480"/>
                </a:cubicBezTo>
                <a:lnTo>
                  <a:pt x="38998" y="198480"/>
                </a:lnTo>
                <a:cubicBezTo>
                  <a:pt x="33277" y="198480"/>
                  <a:pt x="25417" y="198713"/>
                  <a:pt x="15418" y="199178"/>
                </a:cubicBezTo>
                <a:cubicBezTo>
                  <a:pt x="13929" y="199317"/>
                  <a:pt x="13023" y="198364"/>
                  <a:pt x="12697" y="196318"/>
                </a:cubicBezTo>
                <a:cubicBezTo>
                  <a:pt x="12371" y="193946"/>
                  <a:pt x="11953" y="189155"/>
                  <a:pt x="11441" y="181946"/>
                </a:cubicBezTo>
                <a:cubicBezTo>
                  <a:pt x="17441" y="182598"/>
                  <a:pt x="26580" y="182923"/>
                  <a:pt x="38858" y="182923"/>
                </a:cubicBezTo>
                <a:lnTo>
                  <a:pt x="89855" y="182923"/>
                </a:lnTo>
                <a:cubicBezTo>
                  <a:pt x="93436" y="182923"/>
                  <a:pt x="96064" y="182435"/>
                  <a:pt x="97738" y="181458"/>
                </a:cubicBezTo>
                <a:cubicBezTo>
                  <a:pt x="98343" y="181086"/>
                  <a:pt x="99064" y="180900"/>
                  <a:pt x="99901" y="180900"/>
                </a:cubicBezTo>
                <a:close/>
                <a:moveTo>
                  <a:pt x="587755" y="170087"/>
                </a:moveTo>
                <a:cubicBezTo>
                  <a:pt x="595755" y="172087"/>
                  <a:pt x="601173" y="173784"/>
                  <a:pt x="604010" y="175179"/>
                </a:cubicBezTo>
                <a:cubicBezTo>
                  <a:pt x="605452" y="175970"/>
                  <a:pt x="606172" y="176923"/>
                  <a:pt x="606172" y="178040"/>
                </a:cubicBezTo>
                <a:cubicBezTo>
                  <a:pt x="606172" y="178830"/>
                  <a:pt x="605847" y="179877"/>
                  <a:pt x="605196" y="181179"/>
                </a:cubicBezTo>
                <a:cubicBezTo>
                  <a:pt x="604405" y="182528"/>
                  <a:pt x="603545" y="185156"/>
                  <a:pt x="602614" y="189062"/>
                </a:cubicBezTo>
                <a:cubicBezTo>
                  <a:pt x="597871" y="210875"/>
                  <a:pt x="595499" y="228223"/>
                  <a:pt x="595499" y="241106"/>
                </a:cubicBezTo>
                <a:cubicBezTo>
                  <a:pt x="595499" y="249291"/>
                  <a:pt x="595638" y="255384"/>
                  <a:pt x="595917" y="259384"/>
                </a:cubicBezTo>
                <a:cubicBezTo>
                  <a:pt x="596615" y="257802"/>
                  <a:pt x="598173" y="254337"/>
                  <a:pt x="600591" y="248989"/>
                </a:cubicBezTo>
                <a:cubicBezTo>
                  <a:pt x="602312" y="245222"/>
                  <a:pt x="603707" y="242059"/>
                  <a:pt x="604777" y="239501"/>
                </a:cubicBezTo>
                <a:cubicBezTo>
                  <a:pt x="606451" y="243361"/>
                  <a:pt x="608126" y="246361"/>
                  <a:pt x="609800" y="248500"/>
                </a:cubicBezTo>
                <a:cubicBezTo>
                  <a:pt x="610358" y="249198"/>
                  <a:pt x="610637" y="249872"/>
                  <a:pt x="610637" y="250524"/>
                </a:cubicBezTo>
                <a:cubicBezTo>
                  <a:pt x="610637" y="251175"/>
                  <a:pt x="610358" y="251942"/>
                  <a:pt x="609800" y="252826"/>
                </a:cubicBezTo>
                <a:cubicBezTo>
                  <a:pt x="605614" y="262174"/>
                  <a:pt x="603173" y="269406"/>
                  <a:pt x="602475" y="274522"/>
                </a:cubicBezTo>
                <a:cubicBezTo>
                  <a:pt x="602242" y="276150"/>
                  <a:pt x="602126" y="277615"/>
                  <a:pt x="602126" y="278917"/>
                </a:cubicBezTo>
                <a:cubicBezTo>
                  <a:pt x="602126" y="279754"/>
                  <a:pt x="602196" y="280824"/>
                  <a:pt x="602335" y="282126"/>
                </a:cubicBezTo>
                <a:cubicBezTo>
                  <a:pt x="602335" y="282266"/>
                  <a:pt x="602335" y="282359"/>
                  <a:pt x="602335" y="282405"/>
                </a:cubicBezTo>
                <a:cubicBezTo>
                  <a:pt x="602335" y="283056"/>
                  <a:pt x="601754" y="283568"/>
                  <a:pt x="600591" y="283940"/>
                </a:cubicBezTo>
                <a:cubicBezTo>
                  <a:pt x="598033" y="284870"/>
                  <a:pt x="594475" y="285684"/>
                  <a:pt x="589918" y="286382"/>
                </a:cubicBezTo>
                <a:cubicBezTo>
                  <a:pt x="589453" y="286521"/>
                  <a:pt x="589080" y="286591"/>
                  <a:pt x="588801" y="286591"/>
                </a:cubicBezTo>
                <a:cubicBezTo>
                  <a:pt x="588104" y="286591"/>
                  <a:pt x="587522" y="285963"/>
                  <a:pt x="587057" y="284708"/>
                </a:cubicBezTo>
                <a:cubicBezTo>
                  <a:pt x="582965" y="274290"/>
                  <a:pt x="580918" y="259756"/>
                  <a:pt x="580918" y="241106"/>
                </a:cubicBezTo>
                <a:cubicBezTo>
                  <a:pt x="580918" y="229013"/>
                  <a:pt x="582872" y="210945"/>
                  <a:pt x="586778" y="186900"/>
                </a:cubicBezTo>
                <a:cubicBezTo>
                  <a:pt x="587569" y="181365"/>
                  <a:pt x="587964" y="177086"/>
                  <a:pt x="587964" y="174063"/>
                </a:cubicBezTo>
                <a:cubicBezTo>
                  <a:pt x="587964" y="172621"/>
                  <a:pt x="587894" y="171296"/>
                  <a:pt x="587755" y="170087"/>
                </a:cubicBezTo>
                <a:close/>
                <a:moveTo>
                  <a:pt x="650751" y="169808"/>
                </a:moveTo>
                <a:cubicBezTo>
                  <a:pt x="658518" y="170459"/>
                  <a:pt x="664285" y="171342"/>
                  <a:pt x="668052" y="172459"/>
                </a:cubicBezTo>
                <a:cubicBezTo>
                  <a:pt x="669773" y="172970"/>
                  <a:pt x="670634" y="173784"/>
                  <a:pt x="670634" y="174900"/>
                </a:cubicBezTo>
                <a:cubicBezTo>
                  <a:pt x="670634" y="175226"/>
                  <a:pt x="670355" y="176040"/>
                  <a:pt x="669796" y="177342"/>
                </a:cubicBezTo>
                <a:cubicBezTo>
                  <a:pt x="669192" y="178737"/>
                  <a:pt x="668797" y="180412"/>
                  <a:pt x="668611" y="182365"/>
                </a:cubicBezTo>
                <a:cubicBezTo>
                  <a:pt x="668424" y="185574"/>
                  <a:pt x="668331" y="190620"/>
                  <a:pt x="668331" y="197504"/>
                </a:cubicBezTo>
                <a:cubicBezTo>
                  <a:pt x="674703" y="196945"/>
                  <a:pt x="681470" y="196085"/>
                  <a:pt x="688633" y="194922"/>
                </a:cubicBezTo>
                <a:cubicBezTo>
                  <a:pt x="689005" y="194829"/>
                  <a:pt x="689307" y="194783"/>
                  <a:pt x="689539" y="194783"/>
                </a:cubicBezTo>
                <a:cubicBezTo>
                  <a:pt x="690237" y="194783"/>
                  <a:pt x="690702" y="195387"/>
                  <a:pt x="690935" y="196597"/>
                </a:cubicBezTo>
                <a:cubicBezTo>
                  <a:pt x="691493" y="199201"/>
                  <a:pt x="691772" y="202596"/>
                  <a:pt x="691772" y="206782"/>
                </a:cubicBezTo>
                <a:cubicBezTo>
                  <a:pt x="691772" y="208038"/>
                  <a:pt x="691237" y="208759"/>
                  <a:pt x="690167" y="208945"/>
                </a:cubicBezTo>
                <a:cubicBezTo>
                  <a:pt x="685144" y="210200"/>
                  <a:pt x="677819" y="211200"/>
                  <a:pt x="668192" y="211945"/>
                </a:cubicBezTo>
                <a:cubicBezTo>
                  <a:pt x="668192" y="225990"/>
                  <a:pt x="668541" y="238757"/>
                  <a:pt x="669238" y="250245"/>
                </a:cubicBezTo>
                <a:cubicBezTo>
                  <a:pt x="677889" y="253733"/>
                  <a:pt x="685796" y="258291"/>
                  <a:pt x="692958" y="263918"/>
                </a:cubicBezTo>
                <a:cubicBezTo>
                  <a:pt x="693702" y="264430"/>
                  <a:pt x="694074" y="264918"/>
                  <a:pt x="694074" y="265383"/>
                </a:cubicBezTo>
                <a:cubicBezTo>
                  <a:pt x="694074" y="265662"/>
                  <a:pt x="693935" y="266127"/>
                  <a:pt x="693656" y="266778"/>
                </a:cubicBezTo>
                <a:cubicBezTo>
                  <a:pt x="691470" y="271104"/>
                  <a:pt x="689284" y="274778"/>
                  <a:pt x="687098" y="277801"/>
                </a:cubicBezTo>
                <a:cubicBezTo>
                  <a:pt x="686633" y="278359"/>
                  <a:pt x="686191" y="278638"/>
                  <a:pt x="685772" y="278638"/>
                </a:cubicBezTo>
                <a:cubicBezTo>
                  <a:pt x="685400" y="278638"/>
                  <a:pt x="684982" y="278406"/>
                  <a:pt x="684517" y="277941"/>
                </a:cubicBezTo>
                <a:cubicBezTo>
                  <a:pt x="680052" y="273755"/>
                  <a:pt x="674912" y="269941"/>
                  <a:pt x="669099" y="266499"/>
                </a:cubicBezTo>
                <a:cubicBezTo>
                  <a:pt x="667890" y="278871"/>
                  <a:pt x="659169" y="285056"/>
                  <a:pt x="642938" y="285056"/>
                </a:cubicBezTo>
                <a:cubicBezTo>
                  <a:pt x="634240" y="285056"/>
                  <a:pt x="627636" y="283033"/>
                  <a:pt x="623125" y="278987"/>
                </a:cubicBezTo>
                <a:cubicBezTo>
                  <a:pt x="619265" y="275499"/>
                  <a:pt x="617335" y="270871"/>
                  <a:pt x="617335" y="265104"/>
                </a:cubicBezTo>
                <a:cubicBezTo>
                  <a:pt x="617335" y="258825"/>
                  <a:pt x="620009" y="253756"/>
                  <a:pt x="625357" y="249896"/>
                </a:cubicBezTo>
                <a:cubicBezTo>
                  <a:pt x="629962" y="246594"/>
                  <a:pt x="635636" y="244943"/>
                  <a:pt x="642380" y="244943"/>
                </a:cubicBezTo>
                <a:cubicBezTo>
                  <a:pt x="646286" y="244943"/>
                  <a:pt x="650077" y="245315"/>
                  <a:pt x="653751" y="246059"/>
                </a:cubicBezTo>
                <a:cubicBezTo>
                  <a:pt x="653565" y="238199"/>
                  <a:pt x="653379" y="227292"/>
                  <a:pt x="653193" y="213340"/>
                </a:cubicBezTo>
                <a:cubicBezTo>
                  <a:pt x="646496" y="213572"/>
                  <a:pt x="641263" y="213689"/>
                  <a:pt x="637496" y="213689"/>
                </a:cubicBezTo>
                <a:cubicBezTo>
                  <a:pt x="632380" y="213689"/>
                  <a:pt x="627799" y="213549"/>
                  <a:pt x="623753" y="213270"/>
                </a:cubicBezTo>
                <a:cubicBezTo>
                  <a:pt x="622171" y="213270"/>
                  <a:pt x="621334" y="212642"/>
                  <a:pt x="621241" y="211386"/>
                </a:cubicBezTo>
                <a:cubicBezTo>
                  <a:pt x="620544" y="207387"/>
                  <a:pt x="620195" y="203038"/>
                  <a:pt x="620195" y="198341"/>
                </a:cubicBezTo>
                <a:cubicBezTo>
                  <a:pt x="626520" y="198945"/>
                  <a:pt x="632868" y="199248"/>
                  <a:pt x="639240" y="199248"/>
                </a:cubicBezTo>
                <a:cubicBezTo>
                  <a:pt x="643705" y="199248"/>
                  <a:pt x="648216" y="199085"/>
                  <a:pt x="652774" y="198759"/>
                </a:cubicBezTo>
                <a:lnTo>
                  <a:pt x="652635" y="183760"/>
                </a:lnTo>
                <a:cubicBezTo>
                  <a:pt x="652495" y="178830"/>
                  <a:pt x="651867" y="174179"/>
                  <a:pt x="650751" y="169808"/>
                </a:cubicBezTo>
                <a:close/>
                <a:moveTo>
                  <a:pt x="479413" y="169319"/>
                </a:moveTo>
                <a:cubicBezTo>
                  <a:pt x="488947" y="172156"/>
                  <a:pt x="495365" y="174645"/>
                  <a:pt x="498667" y="176784"/>
                </a:cubicBezTo>
                <a:cubicBezTo>
                  <a:pt x="499830" y="177575"/>
                  <a:pt x="500411" y="178342"/>
                  <a:pt x="500411" y="179086"/>
                </a:cubicBezTo>
                <a:cubicBezTo>
                  <a:pt x="500411" y="179877"/>
                  <a:pt x="499923" y="180830"/>
                  <a:pt x="498946" y="181946"/>
                </a:cubicBezTo>
                <a:cubicBezTo>
                  <a:pt x="497226" y="184179"/>
                  <a:pt x="495295" y="188132"/>
                  <a:pt x="493156" y="193806"/>
                </a:cubicBezTo>
                <a:cubicBezTo>
                  <a:pt x="482133" y="223851"/>
                  <a:pt x="473925" y="245268"/>
                  <a:pt x="468530" y="258058"/>
                </a:cubicBezTo>
                <a:cubicBezTo>
                  <a:pt x="489924" y="256244"/>
                  <a:pt x="506597" y="254430"/>
                  <a:pt x="518550" y="252616"/>
                </a:cubicBezTo>
                <a:cubicBezTo>
                  <a:pt x="513713" y="244059"/>
                  <a:pt x="508411" y="236455"/>
                  <a:pt x="502644" y="229804"/>
                </a:cubicBezTo>
                <a:lnTo>
                  <a:pt x="515131" y="222897"/>
                </a:lnTo>
                <a:cubicBezTo>
                  <a:pt x="515643" y="222618"/>
                  <a:pt x="516085" y="222479"/>
                  <a:pt x="516457" y="222479"/>
                </a:cubicBezTo>
                <a:cubicBezTo>
                  <a:pt x="517108" y="222479"/>
                  <a:pt x="517806" y="222897"/>
                  <a:pt x="518550" y="223735"/>
                </a:cubicBezTo>
                <a:cubicBezTo>
                  <a:pt x="529898" y="236990"/>
                  <a:pt x="539525" y="252570"/>
                  <a:pt x="547432" y="270476"/>
                </a:cubicBezTo>
                <a:cubicBezTo>
                  <a:pt x="547804" y="271127"/>
                  <a:pt x="547990" y="271755"/>
                  <a:pt x="547990" y="272360"/>
                </a:cubicBezTo>
                <a:cubicBezTo>
                  <a:pt x="547990" y="273290"/>
                  <a:pt x="547362" y="274104"/>
                  <a:pt x="546106" y="274801"/>
                </a:cubicBezTo>
                <a:cubicBezTo>
                  <a:pt x="543037" y="276848"/>
                  <a:pt x="539432" y="278801"/>
                  <a:pt x="535293" y="280661"/>
                </a:cubicBezTo>
                <a:cubicBezTo>
                  <a:pt x="534688" y="280940"/>
                  <a:pt x="534107" y="281080"/>
                  <a:pt x="533549" y="281080"/>
                </a:cubicBezTo>
                <a:cubicBezTo>
                  <a:pt x="532665" y="281080"/>
                  <a:pt x="531991" y="280406"/>
                  <a:pt x="531526" y="279057"/>
                </a:cubicBezTo>
                <a:cubicBezTo>
                  <a:pt x="529014" y="273197"/>
                  <a:pt x="527340" y="269383"/>
                  <a:pt x="526503" y="267616"/>
                </a:cubicBezTo>
                <a:cubicBezTo>
                  <a:pt x="508923" y="270267"/>
                  <a:pt x="486319" y="273034"/>
                  <a:pt x="458693" y="275917"/>
                </a:cubicBezTo>
                <a:cubicBezTo>
                  <a:pt x="450321" y="276801"/>
                  <a:pt x="444740" y="277964"/>
                  <a:pt x="441950" y="279406"/>
                </a:cubicBezTo>
                <a:cubicBezTo>
                  <a:pt x="441299" y="279685"/>
                  <a:pt x="440694" y="279824"/>
                  <a:pt x="440136" y="279824"/>
                </a:cubicBezTo>
                <a:cubicBezTo>
                  <a:pt x="439020" y="279824"/>
                  <a:pt x="438252" y="279196"/>
                  <a:pt x="437834" y="277941"/>
                </a:cubicBezTo>
                <a:cubicBezTo>
                  <a:pt x="436764" y="275662"/>
                  <a:pt x="435090" y="269522"/>
                  <a:pt x="432811" y="259523"/>
                </a:cubicBezTo>
                <a:cubicBezTo>
                  <a:pt x="435415" y="259709"/>
                  <a:pt x="438322" y="259802"/>
                  <a:pt x="441531" y="259802"/>
                </a:cubicBezTo>
                <a:cubicBezTo>
                  <a:pt x="443066" y="259802"/>
                  <a:pt x="445973" y="259756"/>
                  <a:pt x="450252" y="259663"/>
                </a:cubicBezTo>
                <a:cubicBezTo>
                  <a:pt x="459693" y="235804"/>
                  <a:pt x="468018" y="212224"/>
                  <a:pt x="475227" y="188923"/>
                </a:cubicBezTo>
                <a:cubicBezTo>
                  <a:pt x="477692" y="180923"/>
                  <a:pt x="479087" y="174389"/>
                  <a:pt x="479413" y="169319"/>
                </a:cubicBezTo>
                <a:close/>
                <a:moveTo>
                  <a:pt x="37114" y="89854"/>
                </a:moveTo>
                <a:cubicBezTo>
                  <a:pt x="31068" y="93947"/>
                  <a:pt x="26417" y="97179"/>
                  <a:pt x="23161" y="99551"/>
                </a:cubicBezTo>
                <a:cubicBezTo>
                  <a:pt x="28091" y="102202"/>
                  <a:pt x="32556" y="104342"/>
                  <a:pt x="36556" y="105970"/>
                </a:cubicBezTo>
                <a:cubicBezTo>
                  <a:pt x="36882" y="106063"/>
                  <a:pt x="37137" y="106109"/>
                  <a:pt x="37323" y="106109"/>
                </a:cubicBezTo>
                <a:cubicBezTo>
                  <a:pt x="37789" y="106109"/>
                  <a:pt x="38021" y="105830"/>
                  <a:pt x="38021" y="105272"/>
                </a:cubicBezTo>
                <a:cubicBezTo>
                  <a:pt x="38021" y="105132"/>
                  <a:pt x="37998" y="104993"/>
                  <a:pt x="37951" y="104853"/>
                </a:cubicBezTo>
                <a:cubicBezTo>
                  <a:pt x="37858" y="103412"/>
                  <a:pt x="37719" y="100854"/>
                  <a:pt x="37533" y="97179"/>
                </a:cubicBezTo>
                <a:cubicBezTo>
                  <a:pt x="37347" y="93459"/>
                  <a:pt x="37207" y="91017"/>
                  <a:pt x="37114" y="89854"/>
                </a:cubicBezTo>
                <a:close/>
                <a:moveTo>
                  <a:pt x="610219" y="71576"/>
                </a:moveTo>
                <a:cubicBezTo>
                  <a:pt x="602684" y="71855"/>
                  <a:pt x="596661" y="73832"/>
                  <a:pt x="592150" y="77506"/>
                </a:cubicBezTo>
                <a:cubicBezTo>
                  <a:pt x="588429" y="80483"/>
                  <a:pt x="586569" y="83948"/>
                  <a:pt x="586569" y="87901"/>
                </a:cubicBezTo>
                <a:cubicBezTo>
                  <a:pt x="586569" y="92273"/>
                  <a:pt x="588243" y="94459"/>
                  <a:pt x="591592" y="94459"/>
                </a:cubicBezTo>
                <a:cubicBezTo>
                  <a:pt x="594196" y="94459"/>
                  <a:pt x="596940" y="92645"/>
                  <a:pt x="599824" y="89017"/>
                </a:cubicBezTo>
                <a:cubicBezTo>
                  <a:pt x="603126" y="84878"/>
                  <a:pt x="606591" y="79064"/>
                  <a:pt x="610219" y="71576"/>
                </a:cubicBezTo>
                <a:close/>
                <a:moveTo>
                  <a:pt x="211592" y="63554"/>
                </a:moveTo>
                <a:lnTo>
                  <a:pt x="211592" y="80576"/>
                </a:lnTo>
                <a:lnTo>
                  <a:pt x="242776" y="80576"/>
                </a:lnTo>
                <a:lnTo>
                  <a:pt x="242776" y="63554"/>
                </a:lnTo>
                <a:close/>
                <a:moveTo>
                  <a:pt x="166316" y="63554"/>
                </a:moveTo>
                <a:lnTo>
                  <a:pt x="166316" y="80576"/>
                </a:lnTo>
                <a:lnTo>
                  <a:pt x="196453" y="80576"/>
                </a:lnTo>
                <a:lnTo>
                  <a:pt x="196453" y="63554"/>
                </a:lnTo>
                <a:close/>
                <a:moveTo>
                  <a:pt x="427788" y="53717"/>
                </a:moveTo>
                <a:lnTo>
                  <a:pt x="438252" y="53996"/>
                </a:lnTo>
                <a:lnTo>
                  <a:pt x="447391" y="53996"/>
                </a:lnTo>
                <a:lnTo>
                  <a:pt x="458065" y="53717"/>
                </a:lnTo>
                <a:cubicBezTo>
                  <a:pt x="458809" y="53717"/>
                  <a:pt x="459274" y="53810"/>
                  <a:pt x="459460" y="53996"/>
                </a:cubicBezTo>
                <a:cubicBezTo>
                  <a:pt x="459600" y="54182"/>
                  <a:pt x="459670" y="54601"/>
                  <a:pt x="459670" y="55252"/>
                </a:cubicBezTo>
                <a:lnTo>
                  <a:pt x="459391" y="68856"/>
                </a:lnTo>
                <a:lnTo>
                  <a:pt x="459391" y="99133"/>
                </a:lnTo>
                <a:cubicBezTo>
                  <a:pt x="462414" y="105039"/>
                  <a:pt x="466320" y="108993"/>
                  <a:pt x="471111" y="110993"/>
                </a:cubicBezTo>
                <a:cubicBezTo>
                  <a:pt x="475855" y="112899"/>
                  <a:pt x="484668" y="113853"/>
                  <a:pt x="497551" y="113853"/>
                </a:cubicBezTo>
                <a:cubicBezTo>
                  <a:pt x="517689" y="113853"/>
                  <a:pt x="538153" y="112806"/>
                  <a:pt x="558943" y="110714"/>
                </a:cubicBezTo>
                <a:cubicBezTo>
                  <a:pt x="556989" y="113690"/>
                  <a:pt x="555710" y="117411"/>
                  <a:pt x="555106" y="121876"/>
                </a:cubicBezTo>
                <a:cubicBezTo>
                  <a:pt x="554734" y="124248"/>
                  <a:pt x="554292" y="125620"/>
                  <a:pt x="553780" y="125992"/>
                </a:cubicBezTo>
                <a:cubicBezTo>
                  <a:pt x="553315" y="126364"/>
                  <a:pt x="551990" y="126596"/>
                  <a:pt x="549804" y="126689"/>
                </a:cubicBezTo>
                <a:cubicBezTo>
                  <a:pt x="532549" y="127666"/>
                  <a:pt x="515876" y="128154"/>
                  <a:pt x="499784" y="128154"/>
                </a:cubicBezTo>
                <a:cubicBezTo>
                  <a:pt x="484157" y="128154"/>
                  <a:pt x="473018" y="126782"/>
                  <a:pt x="466367" y="124038"/>
                </a:cubicBezTo>
                <a:cubicBezTo>
                  <a:pt x="460693" y="121666"/>
                  <a:pt x="456019" y="117411"/>
                  <a:pt x="452345" y="111272"/>
                </a:cubicBezTo>
                <a:cubicBezTo>
                  <a:pt x="447833" y="115690"/>
                  <a:pt x="442927" y="119899"/>
                  <a:pt x="437625" y="123899"/>
                </a:cubicBezTo>
                <a:cubicBezTo>
                  <a:pt x="436276" y="124968"/>
                  <a:pt x="435322" y="125899"/>
                  <a:pt x="434764" y="126689"/>
                </a:cubicBezTo>
                <a:cubicBezTo>
                  <a:pt x="434113" y="127666"/>
                  <a:pt x="433416" y="128154"/>
                  <a:pt x="432671" y="128154"/>
                </a:cubicBezTo>
                <a:cubicBezTo>
                  <a:pt x="431927" y="128154"/>
                  <a:pt x="431253" y="127526"/>
                  <a:pt x="430648" y="126271"/>
                </a:cubicBezTo>
                <a:cubicBezTo>
                  <a:pt x="429113" y="123480"/>
                  <a:pt x="427160" y="119015"/>
                  <a:pt x="424788" y="112876"/>
                </a:cubicBezTo>
                <a:cubicBezTo>
                  <a:pt x="428276" y="111248"/>
                  <a:pt x="431090" y="109760"/>
                  <a:pt x="433229" y="108411"/>
                </a:cubicBezTo>
                <a:cubicBezTo>
                  <a:pt x="436950" y="106132"/>
                  <a:pt x="440950" y="103086"/>
                  <a:pt x="445229" y="99272"/>
                </a:cubicBezTo>
                <a:lnTo>
                  <a:pt x="445229" y="67739"/>
                </a:lnTo>
                <a:lnTo>
                  <a:pt x="438252" y="67739"/>
                </a:lnTo>
                <a:lnTo>
                  <a:pt x="427788" y="68018"/>
                </a:lnTo>
                <a:cubicBezTo>
                  <a:pt x="426951" y="68018"/>
                  <a:pt x="426462" y="67902"/>
                  <a:pt x="426323" y="67670"/>
                </a:cubicBezTo>
                <a:cubicBezTo>
                  <a:pt x="426137" y="67484"/>
                  <a:pt x="426044" y="67019"/>
                  <a:pt x="426044" y="66274"/>
                </a:cubicBezTo>
                <a:lnTo>
                  <a:pt x="426044" y="55252"/>
                </a:lnTo>
                <a:cubicBezTo>
                  <a:pt x="426044" y="54508"/>
                  <a:pt x="426160" y="54066"/>
                  <a:pt x="426393" y="53927"/>
                </a:cubicBezTo>
                <a:cubicBezTo>
                  <a:pt x="426579" y="53787"/>
                  <a:pt x="427044" y="53717"/>
                  <a:pt x="427788" y="53717"/>
                </a:cubicBezTo>
                <a:close/>
                <a:moveTo>
                  <a:pt x="211592" y="34811"/>
                </a:moveTo>
                <a:lnTo>
                  <a:pt x="211592" y="50857"/>
                </a:lnTo>
                <a:lnTo>
                  <a:pt x="242776" y="50857"/>
                </a:lnTo>
                <a:lnTo>
                  <a:pt x="242776" y="34811"/>
                </a:lnTo>
                <a:close/>
                <a:moveTo>
                  <a:pt x="166316" y="34811"/>
                </a:moveTo>
                <a:lnTo>
                  <a:pt x="166316" y="50857"/>
                </a:lnTo>
                <a:lnTo>
                  <a:pt x="196453" y="50857"/>
                </a:lnTo>
                <a:lnTo>
                  <a:pt x="196453" y="34811"/>
                </a:lnTo>
                <a:close/>
                <a:moveTo>
                  <a:pt x="93343" y="22742"/>
                </a:moveTo>
                <a:cubicBezTo>
                  <a:pt x="93483" y="22742"/>
                  <a:pt x="93669" y="22766"/>
                  <a:pt x="93901" y="22812"/>
                </a:cubicBezTo>
                <a:cubicBezTo>
                  <a:pt x="106226" y="26440"/>
                  <a:pt x="116319" y="32253"/>
                  <a:pt x="124179" y="40253"/>
                </a:cubicBezTo>
                <a:cubicBezTo>
                  <a:pt x="124737" y="40858"/>
                  <a:pt x="125016" y="41346"/>
                  <a:pt x="125016" y="41718"/>
                </a:cubicBezTo>
                <a:cubicBezTo>
                  <a:pt x="125016" y="41904"/>
                  <a:pt x="124830" y="42369"/>
                  <a:pt x="124458" y="43113"/>
                </a:cubicBezTo>
                <a:cubicBezTo>
                  <a:pt x="123667" y="44323"/>
                  <a:pt x="122318" y="46136"/>
                  <a:pt x="120411" y="48555"/>
                </a:cubicBezTo>
                <a:cubicBezTo>
                  <a:pt x="118318" y="51252"/>
                  <a:pt x="117086" y="52834"/>
                  <a:pt x="116714" y="53299"/>
                </a:cubicBezTo>
                <a:cubicBezTo>
                  <a:pt x="116481" y="53624"/>
                  <a:pt x="115970" y="53787"/>
                  <a:pt x="115179" y="53787"/>
                </a:cubicBezTo>
                <a:cubicBezTo>
                  <a:pt x="114481" y="53787"/>
                  <a:pt x="114040" y="53624"/>
                  <a:pt x="113854" y="53299"/>
                </a:cubicBezTo>
                <a:cubicBezTo>
                  <a:pt x="107156" y="45857"/>
                  <a:pt x="97506" y="39997"/>
                  <a:pt x="84902" y="35718"/>
                </a:cubicBezTo>
                <a:cubicBezTo>
                  <a:pt x="86530" y="32323"/>
                  <a:pt x="88716" y="28603"/>
                  <a:pt x="91460" y="24556"/>
                </a:cubicBezTo>
                <a:cubicBezTo>
                  <a:pt x="92204" y="23347"/>
                  <a:pt x="92832" y="22742"/>
                  <a:pt x="93343" y="22742"/>
                </a:cubicBezTo>
                <a:close/>
                <a:moveTo>
                  <a:pt x="35858" y="7883"/>
                </a:moveTo>
                <a:cubicBezTo>
                  <a:pt x="42788" y="8301"/>
                  <a:pt x="48439" y="9139"/>
                  <a:pt x="52811" y="10394"/>
                </a:cubicBezTo>
                <a:cubicBezTo>
                  <a:pt x="54718" y="10906"/>
                  <a:pt x="55671" y="11813"/>
                  <a:pt x="55671" y="13115"/>
                </a:cubicBezTo>
                <a:cubicBezTo>
                  <a:pt x="55671" y="13673"/>
                  <a:pt x="55392" y="14441"/>
                  <a:pt x="54834" y="15417"/>
                </a:cubicBezTo>
                <a:cubicBezTo>
                  <a:pt x="53764" y="17417"/>
                  <a:pt x="53090" y="19278"/>
                  <a:pt x="52811" y="20998"/>
                </a:cubicBezTo>
                <a:cubicBezTo>
                  <a:pt x="52532" y="23742"/>
                  <a:pt x="52299" y="27696"/>
                  <a:pt x="52113" y="32858"/>
                </a:cubicBezTo>
                <a:cubicBezTo>
                  <a:pt x="57183" y="31835"/>
                  <a:pt x="63299" y="30091"/>
                  <a:pt x="70461" y="27626"/>
                </a:cubicBezTo>
                <a:cubicBezTo>
                  <a:pt x="70833" y="27486"/>
                  <a:pt x="71159" y="27417"/>
                  <a:pt x="71438" y="27417"/>
                </a:cubicBezTo>
                <a:cubicBezTo>
                  <a:pt x="72275" y="27417"/>
                  <a:pt x="72763" y="27905"/>
                  <a:pt x="72903" y="28882"/>
                </a:cubicBezTo>
                <a:cubicBezTo>
                  <a:pt x="73461" y="32463"/>
                  <a:pt x="73740" y="36160"/>
                  <a:pt x="73740" y="39974"/>
                </a:cubicBezTo>
                <a:cubicBezTo>
                  <a:pt x="73740" y="41137"/>
                  <a:pt x="73112" y="41904"/>
                  <a:pt x="71856" y="42276"/>
                </a:cubicBezTo>
                <a:cubicBezTo>
                  <a:pt x="64275" y="44695"/>
                  <a:pt x="57462" y="46508"/>
                  <a:pt x="51416" y="47718"/>
                </a:cubicBezTo>
                <a:lnTo>
                  <a:pt x="51137" y="68437"/>
                </a:lnTo>
                <a:cubicBezTo>
                  <a:pt x="63833" y="62996"/>
                  <a:pt x="75554" y="60368"/>
                  <a:pt x="86297" y="60554"/>
                </a:cubicBezTo>
                <a:cubicBezTo>
                  <a:pt x="95878" y="60647"/>
                  <a:pt x="103505" y="63623"/>
                  <a:pt x="109179" y="69484"/>
                </a:cubicBezTo>
                <a:cubicBezTo>
                  <a:pt x="114202" y="74646"/>
                  <a:pt x="116714" y="81180"/>
                  <a:pt x="116714" y="89087"/>
                </a:cubicBezTo>
                <a:cubicBezTo>
                  <a:pt x="116714" y="98854"/>
                  <a:pt x="113598" y="106295"/>
                  <a:pt x="107366" y="111411"/>
                </a:cubicBezTo>
                <a:cubicBezTo>
                  <a:pt x="101924" y="115876"/>
                  <a:pt x="94715" y="118108"/>
                  <a:pt x="85739" y="118108"/>
                </a:cubicBezTo>
                <a:cubicBezTo>
                  <a:pt x="81507" y="118108"/>
                  <a:pt x="77600" y="117690"/>
                  <a:pt x="74019" y="116853"/>
                </a:cubicBezTo>
                <a:cubicBezTo>
                  <a:pt x="71926" y="116295"/>
                  <a:pt x="70879" y="114853"/>
                  <a:pt x="70879" y="112527"/>
                </a:cubicBezTo>
                <a:cubicBezTo>
                  <a:pt x="70414" y="107783"/>
                  <a:pt x="68973" y="103760"/>
                  <a:pt x="66554" y="100458"/>
                </a:cubicBezTo>
                <a:cubicBezTo>
                  <a:pt x="71670" y="102133"/>
                  <a:pt x="77623" y="102970"/>
                  <a:pt x="84414" y="102970"/>
                </a:cubicBezTo>
                <a:cubicBezTo>
                  <a:pt x="89064" y="102970"/>
                  <a:pt x="92808" y="101621"/>
                  <a:pt x="95645" y="98924"/>
                </a:cubicBezTo>
                <a:cubicBezTo>
                  <a:pt x="98436" y="96273"/>
                  <a:pt x="99831" y="92715"/>
                  <a:pt x="99831" y="88250"/>
                </a:cubicBezTo>
                <a:cubicBezTo>
                  <a:pt x="99831" y="83320"/>
                  <a:pt x="98273" y="79599"/>
                  <a:pt x="95157" y="77088"/>
                </a:cubicBezTo>
                <a:cubicBezTo>
                  <a:pt x="92460" y="74902"/>
                  <a:pt x="88785" y="73809"/>
                  <a:pt x="84135" y="73809"/>
                </a:cubicBezTo>
                <a:cubicBezTo>
                  <a:pt x="74926" y="73809"/>
                  <a:pt x="64019" y="77064"/>
                  <a:pt x="51416" y="83576"/>
                </a:cubicBezTo>
                <a:cubicBezTo>
                  <a:pt x="51555" y="89668"/>
                  <a:pt x="51741" y="95389"/>
                  <a:pt x="51974" y="100737"/>
                </a:cubicBezTo>
                <a:cubicBezTo>
                  <a:pt x="52764" y="111853"/>
                  <a:pt x="53160" y="118039"/>
                  <a:pt x="53160" y="119294"/>
                </a:cubicBezTo>
                <a:cubicBezTo>
                  <a:pt x="53160" y="120922"/>
                  <a:pt x="53090" y="121945"/>
                  <a:pt x="52950" y="122364"/>
                </a:cubicBezTo>
                <a:cubicBezTo>
                  <a:pt x="52671" y="123201"/>
                  <a:pt x="52020" y="123736"/>
                  <a:pt x="50997" y="123969"/>
                </a:cubicBezTo>
                <a:cubicBezTo>
                  <a:pt x="47462" y="124945"/>
                  <a:pt x="43951" y="125527"/>
                  <a:pt x="40463" y="125713"/>
                </a:cubicBezTo>
                <a:cubicBezTo>
                  <a:pt x="39533" y="125806"/>
                  <a:pt x="38370" y="124852"/>
                  <a:pt x="36975" y="122852"/>
                </a:cubicBezTo>
                <a:cubicBezTo>
                  <a:pt x="32696" y="116946"/>
                  <a:pt x="25929" y="110853"/>
                  <a:pt x="16674" y="104574"/>
                </a:cubicBezTo>
                <a:cubicBezTo>
                  <a:pt x="14906" y="105551"/>
                  <a:pt x="13395" y="106598"/>
                  <a:pt x="12139" y="107714"/>
                </a:cubicBezTo>
                <a:cubicBezTo>
                  <a:pt x="11441" y="108365"/>
                  <a:pt x="10627" y="108690"/>
                  <a:pt x="9697" y="108690"/>
                </a:cubicBezTo>
                <a:cubicBezTo>
                  <a:pt x="8534" y="108690"/>
                  <a:pt x="7488" y="107923"/>
                  <a:pt x="6558" y="106388"/>
                </a:cubicBezTo>
                <a:cubicBezTo>
                  <a:pt x="5116" y="104063"/>
                  <a:pt x="2930" y="99644"/>
                  <a:pt x="0" y="93133"/>
                </a:cubicBezTo>
                <a:cubicBezTo>
                  <a:pt x="4604" y="92064"/>
                  <a:pt x="8976" y="90389"/>
                  <a:pt x="13116" y="88110"/>
                </a:cubicBezTo>
                <a:cubicBezTo>
                  <a:pt x="17441" y="85738"/>
                  <a:pt x="25208" y="81320"/>
                  <a:pt x="36416" y="74855"/>
                </a:cubicBezTo>
                <a:lnTo>
                  <a:pt x="36416" y="50438"/>
                </a:lnTo>
                <a:cubicBezTo>
                  <a:pt x="26882" y="51183"/>
                  <a:pt x="18883" y="51555"/>
                  <a:pt x="12418" y="51555"/>
                </a:cubicBezTo>
                <a:cubicBezTo>
                  <a:pt x="10372" y="51555"/>
                  <a:pt x="9232" y="50555"/>
                  <a:pt x="9000" y="48555"/>
                </a:cubicBezTo>
                <a:cubicBezTo>
                  <a:pt x="8627" y="46276"/>
                  <a:pt x="8093" y="42137"/>
                  <a:pt x="7395" y="36137"/>
                </a:cubicBezTo>
                <a:cubicBezTo>
                  <a:pt x="10511" y="36602"/>
                  <a:pt x="14232" y="36835"/>
                  <a:pt x="18557" y="36835"/>
                </a:cubicBezTo>
                <a:cubicBezTo>
                  <a:pt x="22650" y="36835"/>
                  <a:pt x="28696" y="36463"/>
                  <a:pt x="36696" y="35718"/>
                </a:cubicBezTo>
                <a:lnTo>
                  <a:pt x="36835" y="19394"/>
                </a:lnTo>
                <a:cubicBezTo>
                  <a:pt x="36835" y="14603"/>
                  <a:pt x="36510" y="10766"/>
                  <a:pt x="35858" y="7883"/>
                </a:cubicBezTo>
                <a:close/>
                <a:moveTo>
                  <a:pt x="635543" y="7395"/>
                </a:moveTo>
                <a:cubicBezTo>
                  <a:pt x="636333" y="7395"/>
                  <a:pt x="636984" y="7581"/>
                  <a:pt x="637496" y="7953"/>
                </a:cubicBezTo>
                <a:cubicBezTo>
                  <a:pt x="641031" y="10046"/>
                  <a:pt x="644286" y="12673"/>
                  <a:pt x="647263" y="15836"/>
                </a:cubicBezTo>
                <a:cubicBezTo>
                  <a:pt x="648100" y="16673"/>
                  <a:pt x="648519" y="17487"/>
                  <a:pt x="648519" y="18278"/>
                </a:cubicBezTo>
                <a:cubicBezTo>
                  <a:pt x="648519" y="18929"/>
                  <a:pt x="648054" y="19743"/>
                  <a:pt x="647123" y="20719"/>
                </a:cubicBezTo>
                <a:cubicBezTo>
                  <a:pt x="646147" y="21556"/>
                  <a:pt x="645333" y="22789"/>
                  <a:pt x="644682" y="24417"/>
                </a:cubicBezTo>
                <a:lnTo>
                  <a:pt x="643217" y="28114"/>
                </a:lnTo>
                <a:cubicBezTo>
                  <a:pt x="636101" y="46811"/>
                  <a:pt x="632124" y="57205"/>
                  <a:pt x="631287" y="59298"/>
                </a:cubicBezTo>
                <a:cubicBezTo>
                  <a:pt x="639984" y="60414"/>
                  <a:pt x="649216" y="62786"/>
                  <a:pt x="658983" y="66414"/>
                </a:cubicBezTo>
                <a:cubicBezTo>
                  <a:pt x="660518" y="59345"/>
                  <a:pt x="661518" y="53206"/>
                  <a:pt x="661983" y="47997"/>
                </a:cubicBezTo>
                <a:cubicBezTo>
                  <a:pt x="662123" y="46601"/>
                  <a:pt x="662192" y="45229"/>
                  <a:pt x="662192" y="43881"/>
                </a:cubicBezTo>
                <a:cubicBezTo>
                  <a:pt x="662192" y="42206"/>
                  <a:pt x="662076" y="40346"/>
                  <a:pt x="661843" y="38300"/>
                </a:cubicBezTo>
                <a:cubicBezTo>
                  <a:pt x="669331" y="40160"/>
                  <a:pt x="674843" y="42206"/>
                  <a:pt x="678377" y="44439"/>
                </a:cubicBezTo>
                <a:cubicBezTo>
                  <a:pt x="679354" y="44997"/>
                  <a:pt x="679842" y="45811"/>
                  <a:pt x="679842" y="46880"/>
                </a:cubicBezTo>
                <a:cubicBezTo>
                  <a:pt x="679842" y="47439"/>
                  <a:pt x="679703" y="47904"/>
                  <a:pt x="679424" y="48276"/>
                </a:cubicBezTo>
                <a:cubicBezTo>
                  <a:pt x="678029" y="51252"/>
                  <a:pt x="677261" y="53113"/>
                  <a:pt x="677122" y="53857"/>
                </a:cubicBezTo>
                <a:cubicBezTo>
                  <a:pt x="676238" y="58368"/>
                  <a:pt x="674912" y="64507"/>
                  <a:pt x="673145" y="72274"/>
                </a:cubicBezTo>
                <a:cubicBezTo>
                  <a:pt x="681610" y="76599"/>
                  <a:pt x="689028" y="81180"/>
                  <a:pt x="695400" y="86017"/>
                </a:cubicBezTo>
                <a:cubicBezTo>
                  <a:pt x="696190" y="86436"/>
                  <a:pt x="696586" y="86948"/>
                  <a:pt x="696586" y="87552"/>
                </a:cubicBezTo>
                <a:cubicBezTo>
                  <a:pt x="696586" y="87878"/>
                  <a:pt x="696493" y="88366"/>
                  <a:pt x="696307" y="89017"/>
                </a:cubicBezTo>
                <a:cubicBezTo>
                  <a:pt x="694446" y="93436"/>
                  <a:pt x="692400" y="97528"/>
                  <a:pt x="690167" y="101296"/>
                </a:cubicBezTo>
                <a:cubicBezTo>
                  <a:pt x="689749" y="101947"/>
                  <a:pt x="689307" y="102272"/>
                  <a:pt x="688842" y="102272"/>
                </a:cubicBezTo>
                <a:cubicBezTo>
                  <a:pt x="688377" y="102272"/>
                  <a:pt x="687819" y="101947"/>
                  <a:pt x="687168" y="101296"/>
                </a:cubicBezTo>
                <a:cubicBezTo>
                  <a:pt x="680982" y="95947"/>
                  <a:pt x="674726" y="91459"/>
                  <a:pt x="668401" y="87831"/>
                </a:cubicBezTo>
                <a:cubicBezTo>
                  <a:pt x="664448" y="96714"/>
                  <a:pt x="660146" y="104109"/>
                  <a:pt x="655495" y="110016"/>
                </a:cubicBezTo>
                <a:cubicBezTo>
                  <a:pt x="651263" y="115364"/>
                  <a:pt x="645937" y="120504"/>
                  <a:pt x="639519" y="125434"/>
                </a:cubicBezTo>
                <a:cubicBezTo>
                  <a:pt x="638170" y="126503"/>
                  <a:pt x="637217" y="127038"/>
                  <a:pt x="636659" y="127038"/>
                </a:cubicBezTo>
                <a:cubicBezTo>
                  <a:pt x="636194" y="127038"/>
                  <a:pt x="635496" y="126713"/>
                  <a:pt x="634566" y="126061"/>
                </a:cubicBezTo>
                <a:cubicBezTo>
                  <a:pt x="631357" y="123457"/>
                  <a:pt x="627194" y="121480"/>
                  <a:pt x="622078" y="120132"/>
                </a:cubicBezTo>
                <a:cubicBezTo>
                  <a:pt x="631241" y="113760"/>
                  <a:pt x="638473" y="107132"/>
                  <a:pt x="643775" y="100249"/>
                </a:cubicBezTo>
                <a:cubicBezTo>
                  <a:pt x="648007" y="94715"/>
                  <a:pt x="651449" y="88436"/>
                  <a:pt x="654100" y="81413"/>
                </a:cubicBezTo>
                <a:cubicBezTo>
                  <a:pt x="645868" y="77227"/>
                  <a:pt x="636450" y="74320"/>
                  <a:pt x="625846" y="72693"/>
                </a:cubicBezTo>
                <a:cubicBezTo>
                  <a:pt x="618916" y="87064"/>
                  <a:pt x="613102" y="96598"/>
                  <a:pt x="608405" y="101296"/>
                </a:cubicBezTo>
                <a:cubicBezTo>
                  <a:pt x="603428" y="106551"/>
                  <a:pt x="597336" y="109179"/>
                  <a:pt x="590127" y="109179"/>
                </a:cubicBezTo>
                <a:cubicBezTo>
                  <a:pt x="585104" y="109179"/>
                  <a:pt x="581011" y="107435"/>
                  <a:pt x="577849" y="103947"/>
                </a:cubicBezTo>
                <a:cubicBezTo>
                  <a:pt x="574686" y="100412"/>
                  <a:pt x="573105" y="95621"/>
                  <a:pt x="573105" y="89575"/>
                </a:cubicBezTo>
                <a:cubicBezTo>
                  <a:pt x="573105" y="80041"/>
                  <a:pt x="577663" y="72204"/>
                  <a:pt x="586778" y="66065"/>
                </a:cubicBezTo>
                <a:cubicBezTo>
                  <a:pt x="594685" y="60670"/>
                  <a:pt x="604173" y="57973"/>
                  <a:pt x="615242" y="57973"/>
                </a:cubicBezTo>
                <a:cubicBezTo>
                  <a:pt x="619986" y="46113"/>
                  <a:pt x="623939" y="34835"/>
                  <a:pt x="627101" y="24138"/>
                </a:cubicBezTo>
                <a:cubicBezTo>
                  <a:pt x="620683" y="24835"/>
                  <a:pt x="614125" y="25603"/>
                  <a:pt x="607428" y="26440"/>
                </a:cubicBezTo>
                <a:cubicBezTo>
                  <a:pt x="605010" y="26765"/>
                  <a:pt x="602847" y="27300"/>
                  <a:pt x="600940" y="28044"/>
                </a:cubicBezTo>
                <a:cubicBezTo>
                  <a:pt x="600010" y="28416"/>
                  <a:pt x="599150" y="28603"/>
                  <a:pt x="598359" y="28603"/>
                </a:cubicBezTo>
                <a:cubicBezTo>
                  <a:pt x="597289" y="28603"/>
                  <a:pt x="596545" y="28068"/>
                  <a:pt x="596127" y="26998"/>
                </a:cubicBezTo>
                <a:cubicBezTo>
                  <a:pt x="594871" y="24254"/>
                  <a:pt x="593476" y="19068"/>
                  <a:pt x="591941" y="11441"/>
                </a:cubicBezTo>
                <a:cubicBezTo>
                  <a:pt x="594917" y="12045"/>
                  <a:pt x="598196" y="12348"/>
                  <a:pt x="601777" y="12348"/>
                </a:cubicBezTo>
                <a:cubicBezTo>
                  <a:pt x="602568" y="12348"/>
                  <a:pt x="603475" y="12324"/>
                  <a:pt x="604498" y="12278"/>
                </a:cubicBezTo>
                <a:cubicBezTo>
                  <a:pt x="610451" y="12278"/>
                  <a:pt x="617846" y="11650"/>
                  <a:pt x="626683" y="10394"/>
                </a:cubicBezTo>
                <a:cubicBezTo>
                  <a:pt x="629427" y="9976"/>
                  <a:pt x="631752" y="9162"/>
                  <a:pt x="633659" y="7953"/>
                </a:cubicBezTo>
                <a:cubicBezTo>
                  <a:pt x="634171" y="7581"/>
                  <a:pt x="634799" y="7395"/>
                  <a:pt x="635543" y="7395"/>
                </a:cubicBezTo>
                <a:close/>
                <a:moveTo>
                  <a:pt x="476064" y="7395"/>
                </a:moveTo>
                <a:lnTo>
                  <a:pt x="488342" y="7743"/>
                </a:lnTo>
                <a:lnTo>
                  <a:pt x="501039" y="7743"/>
                </a:lnTo>
                <a:lnTo>
                  <a:pt x="514085" y="7395"/>
                </a:lnTo>
                <a:cubicBezTo>
                  <a:pt x="515015" y="7395"/>
                  <a:pt x="515480" y="7929"/>
                  <a:pt x="515480" y="8999"/>
                </a:cubicBezTo>
                <a:cubicBezTo>
                  <a:pt x="515480" y="16999"/>
                  <a:pt x="516062" y="23998"/>
                  <a:pt x="517224" y="29998"/>
                </a:cubicBezTo>
                <a:cubicBezTo>
                  <a:pt x="519503" y="42974"/>
                  <a:pt x="524410" y="54926"/>
                  <a:pt x="531944" y="65856"/>
                </a:cubicBezTo>
                <a:cubicBezTo>
                  <a:pt x="538828" y="75716"/>
                  <a:pt x="547292" y="83855"/>
                  <a:pt x="557338" y="90273"/>
                </a:cubicBezTo>
                <a:cubicBezTo>
                  <a:pt x="554176" y="93854"/>
                  <a:pt x="551664" y="97575"/>
                  <a:pt x="549804" y="101435"/>
                </a:cubicBezTo>
                <a:cubicBezTo>
                  <a:pt x="548688" y="103528"/>
                  <a:pt x="547827" y="104574"/>
                  <a:pt x="547223" y="104574"/>
                </a:cubicBezTo>
                <a:cubicBezTo>
                  <a:pt x="546478" y="104574"/>
                  <a:pt x="545432" y="103947"/>
                  <a:pt x="544083" y="102691"/>
                </a:cubicBezTo>
                <a:cubicBezTo>
                  <a:pt x="526735" y="88785"/>
                  <a:pt x="515155" y="70693"/>
                  <a:pt x="509341" y="48415"/>
                </a:cubicBezTo>
                <a:cubicBezTo>
                  <a:pt x="504086" y="69577"/>
                  <a:pt x="493226" y="87296"/>
                  <a:pt x="476762" y="101575"/>
                </a:cubicBezTo>
                <a:cubicBezTo>
                  <a:pt x="475134" y="102923"/>
                  <a:pt x="474087" y="103598"/>
                  <a:pt x="473622" y="103598"/>
                </a:cubicBezTo>
                <a:cubicBezTo>
                  <a:pt x="473157" y="103598"/>
                  <a:pt x="472157" y="102691"/>
                  <a:pt x="470623" y="100877"/>
                </a:cubicBezTo>
                <a:cubicBezTo>
                  <a:pt x="468018" y="97389"/>
                  <a:pt x="465065" y="94575"/>
                  <a:pt x="461763" y="92436"/>
                </a:cubicBezTo>
                <a:cubicBezTo>
                  <a:pt x="474087" y="83831"/>
                  <a:pt x="483459" y="73297"/>
                  <a:pt x="489877" y="60833"/>
                </a:cubicBezTo>
                <a:cubicBezTo>
                  <a:pt x="495644" y="49718"/>
                  <a:pt x="499272" y="36625"/>
                  <a:pt x="500760" y="21556"/>
                </a:cubicBezTo>
                <a:lnTo>
                  <a:pt x="488342" y="21556"/>
                </a:lnTo>
                <a:lnTo>
                  <a:pt x="476064" y="21836"/>
                </a:lnTo>
                <a:cubicBezTo>
                  <a:pt x="475227" y="21836"/>
                  <a:pt x="474739" y="21719"/>
                  <a:pt x="474599" y="21487"/>
                </a:cubicBezTo>
                <a:cubicBezTo>
                  <a:pt x="474413" y="21301"/>
                  <a:pt x="474320" y="20859"/>
                  <a:pt x="474320" y="20161"/>
                </a:cubicBezTo>
                <a:lnTo>
                  <a:pt x="474320" y="8999"/>
                </a:lnTo>
                <a:cubicBezTo>
                  <a:pt x="474320" y="8208"/>
                  <a:pt x="474436" y="7743"/>
                  <a:pt x="474669" y="7604"/>
                </a:cubicBezTo>
                <a:cubicBezTo>
                  <a:pt x="474855" y="7464"/>
                  <a:pt x="475320" y="7395"/>
                  <a:pt x="476064" y="7395"/>
                </a:cubicBezTo>
                <a:close/>
                <a:moveTo>
                  <a:pt x="314493" y="6976"/>
                </a:moveTo>
                <a:cubicBezTo>
                  <a:pt x="323562" y="7999"/>
                  <a:pt x="329515" y="8860"/>
                  <a:pt x="332352" y="9557"/>
                </a:cubicBezTo>
                <a:cubicBezTo>
                  <a:pt x="334631" y="10115"/>
                  <a:pt x="335770" y="11022"/>
                  <a:pt x="335770" y="12278"/>
                </a:cubicBezTo>
                <a:cubicBezTo>
                  <a:pt x="335770" y="13022"/>
                  <a:pt x="335282" y="14603"/>
                  <a:pt x="334305" y="17022"/>
                </a:cubicBezTo>
                <a:cubicBezTo>
                  <a:pt x="333608" y="18975"/>
                  <a:pt x="332957" y="24766"/>
                  <a:pt x="332352" y="34393"/>
                </a:cubicBezTo>
                <a:cubicBezTo>
                  <a:pt x="330910" y="56438"/>
                  <a:pt x="330189" y="74879"/>
                  <a:pt x="330189" y="89715"/>
                </a:cubicBezTo>
                <a:cubicBezTo>
                  <a:pt x="330189" y="97482"/>
                  <a:pt x="331073" y="102412"/>
                  <a:pt x="332840" y="104505"/>
                </a:cubicBezTo>
                <a:cubicBezTo>
                  <a:pt x="334561" y="106458"/>
                  <a:pt x="338049" y="107435"/>
                  <a:pt x="343305" y="107435"/>
                </a:cubicBezTo>
                <a:cubicBezTo>
                  <a:pt x="350886" y="107435"/>
                  <a:pt x="359234" y="105086"/>
                  <a:pt x="368350" y="100389"/>
                </a:cubicBezTo>
                <a:cubicBezTo>
                  <a:pt x="377372" y="95691"/>
                  <a:pt x="385721" y="89273"/>
                  <a:pt x="393395" y="81134"/>
                </a:cubicBezTo>
                <a:cubicBezTo>
                  <a:pt x="393906" y="86250"/>
                  <a:pt x="394999" y="90785"/>
                  <a:pt x="396674" y="94738"/>
                </a:cubicBezTo>
                <a:cubicBezTo>
                  <a:pt x="397418" y="96412"/>
                  <a:pt x="397790" y="97552"/>
                  <a:pt x="397790" y="98156"/>
                </a:cubicBezTo>
                <a:cubicBezTo>
                  <a:pt x="397790" y="99458"/>
                  <a:pt x="396836" y="100947"/>
                  <a:pt x="394929" y="102621"/>
                </a:cubicBezTo>
                <a:cubicBezTo>
                  <a:pt x="386883" y="110016"/>
                  <a:pt x="377628" y="115574"/>
                  <a:pt x="367164" y="119294"/>
                </a:cubicBezTo>
                <a:cubicBezTo>
                  <a:pt x="358420" y="122457"/>
                  <a:pt x="349630" y="124038"/>
                  <a:pt x="340793" y="124038"/>
                </a:cubicBezTo>
                <a:cubicBezTo>
                  <a:pt x="330794" y="124038"/>
                  <a:pt x="323748" y="121597"/>
                  <a:pt x="319655" y="116713"/>
                </a:cubicBezTo>
                <a:cubicBezTo>
                  <a:pt x="315841" y="112155"/>
                  <a:pt x="313934" y="104877"/>
                  <a:pt x="313934" y="94877"/>
                </a:cubicBezTo>
                <a:cubicBezTo>
                  <a:pt x="313934" y="85994"/>
                  <a:pt x="314609" y="65414"/>
                  <a:pt x="315958" y="33137"/>
                </a:cubicBezTo>
                <a:cubicBezTo>
                  <a:pt x="316097" y="28300"/>
                  <a:pt x="316167" y="24998"/>
                  <a:pt x="316167" y="23231"/>
                </a:cubicBezTo>
                <a:cubicBezTo>
                  <a:pt x="316167" y="16813"/>
                  <a:pt x="315609" y="11394"/>
                  <a:pt x="314493" y="6976"/>
                </a:cubicBezTo>
                <a:close/>
                <a:moveTo>
                  <a:pt x="440345" y="4325"/>
                </a:moveTo>
                <a:cubicBezTo>
                  <a:pt x="440671" y="4325"/>
                  <a:pt x="441089" y="4557"/>
                  <a:pt x="441601" y="5023"/>
                </a:cubicBezTo>
                <a:cubicBezTo>
                  <a:pt x="448856" y="11766"/>
                  <a:pt x="454833" y="18859"/>
                  <a:pt x="459530" y="26300"/>
                </a:cubicBezTo>
                <a:cubicBezTo>
                  <a:pt x="459902" y="26858"/>
                  <a:pt x="460088" y="27254"/>
                  <a:pt x="460088" y="27486"/>
                </a:cubicBezTo>
                <a:cubicBezTo>
                  <a:pt x="460088" y="27858"/>
                  <a:pt x="459646" y="28370"/>
                  <a:pt x="458763" y="29021"/>
                </a:cubicBezTo>
                <a:lnTo>
                  <a:pt x="450461" y="35160"/>
                </a:lnTo>
                <a:cubicBezTo>
                  <a:pt x="449531" y="35811"/>
                  <a:pt x="448926" y="36137"/>
                  <a:pt x="448647" y="36137"/>
                </a:cubicBezTo>
                <a:cubicBezTo>
                  <a:pt x="448275" y="36137"/>
                  <a:pt x="447880" y="35811"/>
                  <a:pt x="447461" y="35160"/>
                </a:cubicBezTo>
                <a:cubicBezTo>
                  <a:pt x="441787" y="25905"/>
                  <a:pt x="435927" y="18464"/>
                  <a:pt x="429881" y="12836"/>
                </a:cubicBezTo>
                <a:cubicBezTo>
                  <a:pt x="429462" y="12417"/>
                  <a:pt x="429253" y="12069"/>
                  <a:pt x="429253" y="11790"/>
                </a:cubicBezTo>
                <a:cubicBezTo>
                  <a:pt x="429253" y="11464"/>
                  <a:pt x="429718" y="10999"/>
                  <a:pt x="430648" y="10394"/>
                </a:cubicBezTo>
                <a:lnTo>
                  <a:pt x="438601" y="5162"/>
                </a:lnTo>
                <a:cubicBezTo>
                  <a:pt x="439485" y="4604"/>
                  <a:pt x="440066" y="4325"/>
                  <a:pt x="440345" y="4325"/>
                </a:cubicBezTo>
                <a:close/>
                <a:moveTo>
                  <a:pt x="195337" y="0"/>
                </a:moveTo>
                <a:cubicBezTo>
                  <a:pt x="201523" y="139"/>
                  <a:pt x="206755" y="465"/>
                  <a:pt x="211034" y="976"/>
                </a:cubicBezTo>
                <a:cubicBezTo>
                  <a:pt x="212569" y="1162"/>
                  <a:pt x="213336" y="1627"/>
                  <a:pt x="213336" y="2372"/>
                </a:cubicBezTo>
                <a:cubicBezTo>
                  <a:pt x="213336" y="3255"/>
                  <a:pt x="213103" y="4255"/>
                  <a:pt x="212638" y="5371"/>
                </a:cubicBezTo>
                <a:cubicBezTo>
                  <a:pt x="211941" y="7092"/>
                  <a:pt x="211592" y="10999"/>
                  <a:pt x="211592" y="17092"/>
                </a:cubicBezTo>
                <a:lnTo>
                  <a:pt x="211592" y="21836"/>
                </a:lnTo>
                <a:lnTo>
                  <a:pt x="236776" y="21836"/>
                </a:lnTo>
                <a:lnTo>
                  <a:pt x="256310" y="21556"/>
                </a:lnTo>
                <a:cubicBezTo>
                  <a:pt x="257101" y="21556"/>
                  <a:pt x="257566" y="21649"/>
                  <a:pt x="257705" y="21836"/>
                </a:cubicBezTo>
                <a:cubicBezTo>
                  <a:pt x="257845" y="22022"/>
                  <a:pt x="257915" y="22463"/>
                  <a:pt x="257915" y="23161"/>
                </a:cubicBezTo>
                <a:lnTo>
                  <a:pt x="257636" y="45136"/>
                </a:lnTo>
                <a:lnTo>
                  <a:pt x="257636" y="65995"/>
                </a:lnTo>
                <a:lnTo>
                  <a:pt x="257915" y="98435"/>
                </a:lnTo>
                <a:cubicBezTo>
                  <a:pt x="257915" y="99133"/>
                  <a:pt x="257833" y="99563"/>
                  <a:pt x="257670" y="99726"/>
                </a:cubicBezTo>
                <a:cubicBezTo>
                  <a:pt x="257508" y="99889"/>
                  <a:pt x="257077" y="99970"/>
                  <a:pt x="256380" y="99970"/>
                </a:cubicBezTo>
                <a:lnTo>
                  <a:pt x="244381" y="99970"/>
                </a:lnTo>
                <a:cubicBezTo>
                  <a:pt x="243590" y="99970"/>
                  <a:pt x="243125" y="99877"/>
                  <a:pt x="242985" y="99691"/>
                </a:cubicBezTo>
                <a:cubicBezTo>
                  <a:pt x="242846" y="99505"/>
                  <a:pt x="242776" y="99086"/>
                  <a:pt x="242776" y="98435"/>
                </a:cubicBezTo>
                <a:lnTo>
                  <a:pt x="242776" y="93552"/>
                </a:lnTo>
                <a:lnTo>
                  <a:pt x="211592" y="93552"/>
                </a:lnTo>
                <a:lnTo>
                  <a:pt x="211592" y="102830"/>
                </a:lnTo>
                <a:lnTo>
                  <a:pt x="211731" y="129271"/>
                </a:lnTo>
                <a:cubicBezTo>
                  <a:pt x="211731" y="130294"/>
                  <a:pt x="211266" y="130805"/>
                  <a:pt x="210336" y="130805"/>
                </a:cubicBezTo>
                <a:lnTo>
                  <a:pt x="197569" y="130805"/>
                </a:lnTo>
                <a:cubicBezTo>
                  <a:pt x="196639" y="130805"/>
                  <a:pt x="196174" y="130294"/>
                  <a:pt x="196174" y="129271"/>
                </a:cubicBezTo>
                <a:lnTo>
                  <a:pt x="196453" y="102970"/>
                </a:lnTo>
                <a:lnTo>
                  <a:pt x="196453" y="93552"/>
                </a:lnTo>
                <a:lnTo>
                  <a:pt x="166316" y="93552"/>
                </a:lnTo>
                <a:lnTo>
                  <a:pt x="166316" y="98993"/>
                </a:lnTo>
                <a:cubicBezTo>
                  <a:pt x="166316" y="99737"/>
                  <a:pt x="166223" y="100179"/>
                  <a:pt x="166036" y="100319"/>
                </a:cubicBezTo>
                <a:cubicBezTo>
                  <a:pt x="165850" y="100458"/>
                  <a:pt x="165409" y="100528"/>
                  <a:pt x="164711" y="100528"/>
                </a:cubicBezTo>
                <a:lnTo>
                  <a:pt x="152712" y="100528"/>
                </a:lnTo>
                <a:cubicBezTo>
                  <a:pt x="151968" y="100528"/>
                  <a:pt x="151526" y="100435"/>
                  <a:pt x="151386" y="100249"/>
                </a:cubicBezTo>
                <a:cubicBezTo>
                  <a:pt x="151247" y="100063"/>
                  <a:pt x="151177" y="99644"/>
                  <a:pt x="151177" y="98993"/>
                </a:cubicBezTo>
                <a:lnTo>
                  <a:pt x="151456" y="66414"/>
                </a:lnTo>
                <a:lnTo>
                  <a:pt x="151456" y="47857"/>
                </a:lnTo>
                <a:lnTo>
                  <a:pt x="151177" y="23161"/>
                </a:lnTo>
                <a:cubicBezTo>
                  <a:pt x="151177" y="22370"/>
                  <a:pt x="151270" y="21905"/>
                  <a:pt x="151456" y="21766"/>
                </a:cubicBezTo>
                <a:cubicBezTo>
                  <a:pt x="151642" y="21626"/>
                  <a:pt x="152084" y="21556"/>
                  <a:pt x="152781" y="21556"/>
                </a:cubicBezTo>
                <a:lnTo>
                  <a:pt x="172315" y="21836"/>
                </a:lnTo>
                <a:lnTo>
                  <a:pt x="196453" y="21836"/>
                </a:lnTo>
                <a:lnTo>
                  <a:pt x="196453" y="17371"/>
                </a:lnTo>
                <a:cubicBezTo>
                  <a:pt x="196453" y="10348"/>
                  <a:pt x="196081" y="4557"/>
                  <a:pt x="19533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3" name="フリーフォーム: 図形 142">
            <a:extLst>
              <a:ext uri="{FF2B5EF4-FFF2-40B4-BE49-F238E27FC236}">
                <a16:creationId xmlns:a16="http://schemas.microsoft.com/office/drawing/2014/main" id="{9FA8B1D7-A952-03DD-6E97-47ABBF2846F5}"/>
              </a:ext>
            </a:extLst>
          </p:cNvPr>
          <p:cNvSpPr>
            <a:spLocks/>
          </p:cNvSpPr>
          <p:nvPr/>
        </p:nvSpPr>
        <p:spPr>
          <a:xfrm>
            <a:off x="2079449" y="6639936"/>
            <a:ext cx="3390806" cy="187914"/>
          </a:xfrm>
          <a:custGeom>
            <a:avLst/>
            <a:gdLst/>
            <a:ahLst/>
            <a:cxnLst/>
            <a:rect l="l" t="t" r="r" b="b"/>
            <a:pathLst>
              <a:path w="3390806" h="187914">
                <a:moveTo>
                  <a:pt x="2537035" y="137712"/>
                </a:moveTo>
                <a:cubicBezTo>
                  <a:pt x="2539510" y="137712"/>
                  <a:pt x="2541984" y="138298"/>
                  <a:pt x="2544458" y="139470"/>
                </a:cubicBezTo>
                <a:cubicBezTo>
                  <a:pt x="2547062" y="140512"/>
                  <a:pt x="2548560" y="142400"/>
                  <a:pt x="2548951" y="145135"/>
                </a:cubicBezTo>
                <a:cubicBezTo>
                  <a:pt x="2549081" y="145656"/>
                  <a:pt x="2549146" y="146112"/>
                  <a:pt x="2549146" y="146502"/>
                </a:cubicBezTo>
                <a:cubicBezTo>
                  <a:pt x="2549146" y="148586"/>
                  <a:pt x="2548234" y="150344"/>
                  <a:pt x="2546411" y="151777"/>
                </a:cubicBezTo>
                <a:cubicBezTo>
                  <a:pt x="2525054" y="168706"/>
                  <a:pt x="2491326" y="180491"/>
                  <a:pt x="2445227" y="187133"/>
                </a:cubicBezTo>
                <a:cubicBezTo>
                  <a:pt x="2444576" y="187133"/>
                  <a:pt x="2443924" y="187133"/>
                  <a:pt x="2443274" y="187133"/>
                </a:cubicBezTo>
                <a:cubicBezTo>
                  <a:pt x="2440799" y="187133"/>
                  <a:pt x="2438455" y="186547"/>
                  <a:pt x="2436241" y="185375"/>
                </a:cubicBezTo>
                <a:cubicBezTo>
                  <a:pt x="2433376" y="183682"/>
                  <a:pt x="2431098" y="181338"/>
                  <a:pt x="2429404" y="178342"/>
                </a:cubicBezTo>
                <a:cubicBezTo>
                  <a:pt x="2428753" y="177170"/>
                  <a:pt x="2428428" y="175998"/>
                  <a:pt x="2428428" y="174826"/>
                </a:cubicBezTo>
                <a:cubicBezTo>
                  <a:pt x="2428428" y="173785"/>
                  <a:pt x="2428688" y="172808"/>
                  <a:pt x="2429209" y="171896"/>
                </a:cubicBezTo>
                <a:cubicBezTo>
                  <a:pt x="2430251" y="169552"/>
                  <a:pt x="2431944" y="168250"/>
                  <a:pt x="2434288" y="167990"/>
                </a:cubicBezTo>
                <a:cubicBezTo>
                  <a:pt x="2475830" y="163562"/>
                  <a:pt x="2506107" y="154902"/>
                  <a:pt x="2525120" y="142010"/>
                </a:cubicBezTo>
                <a:cubicBezTo>
                  <a:pt x="2529156" y="139145"/>
                  <a:pt x="2533128" y="137712"/>
                  <a:pt x="2537035" y="137712"/>
                </a:cubicBezTo>
                <a:close/>
                <a:moveTo>
                  <a:pt x="236162" y="127164"/>
                </a:moveTo>
                <a:cubicBezTo>
                  <a:pt x="237203" y="127164"/>
                  <a:pt x="238245" y="127229"/>
                  <a:pt x="239287" y="127359"/>
                </a:cubicBezTo>
                <a:cubicBezTo>
                  <a:pt x="254523" y="130094"/>
                  <a:pt x="271257" y="133643"/>
                  <a:pt x="289489" y="138005"/>
                </a:cubicBezTo>
                <a:cubicBezTo>
                  <a:pt x="307720" y="142368"/>
                  <a:pt x="323282" y="146568"/>
                  <a:pt x="336174" y="150605"/>
                </a:cubicBezTo>
                <a:cubicBezTo>
                  <a:pt x="339690" y="151777"/>
                  <a:pt x="342164" y="154055"/>
                  <a:pt x="343597" y="157441"/>
                </a:cubicBezTo>
                <a:cubicBezTo>
                  <a:pt x="344378" y="159134"/>
                  <a:pt x="344769" y="160827"/>
                  <a:pt x="344769" y="162520"/>
                </a:cubicBezTo>
                <a:cubicBezTo>
                  <a:pt x="344769" y="164213"/>
                  <a:pt x="344378" y="165906"/>
                  <a:pt x="343597" y="167599"/>
                </a:cubicBezTo>
                <a:cubicBezTo>
                  <a:pt x="342034" y="171115"/>
                  <a:pt x="339495" y="173589"/>
                  <a:pt x="335979" y="175022"/>
                </a:cubicBezTo>
                <a:cubicBezTo>
                  <a:pt x="334025" y="175803"/>
                  <a:pt x="332072" y="176194"/>
                  <a:pt x="330119" y="176194"/>
                </a:cubicBezTo>
                <a:cubicBezTo>
                  <a:pt x="328556" y="176194"/>
                  <a:pt x="326928" y="175933"/>
                  <a:pt x="325235" y="175412"/>
                </a:cubicBezTo>
                <a:cubicBezTo>
                  <a:pt x="312864" y="171375"/>
                  <a:pt x="297660" y="167241"/>
                  <a:pt x="279624" y="163008"/>
                </a:cubicBezTo>
                <a:cubicBezTo>
                  <a:pt x="261588" y="158776"/>
                  <a:pt x="244822" y="155293"/>
                  <a:pt x="229325" y="152558"/>
                </a:cubicBezTo>
                <a:cubicBezTo>
                  <a:pt x="225809" y="151907"/>
                  <a:pt x="223204" y="150084"/>
                  <a:pt x="221511" y="147088"/>
                </a:cubicBezTo>
                <a:cubicBezTo>
                  <a:pt x="220600" y="145396"/>
                  <a:pt x="220144" y="143638"/>
                  <a:pt x="220144" y="141814"/>
                </a:cubicBezTo>
                <a:cubicBezTo>
                  <a:pt x="220144" y="140512"/>
                  <a:pt x="220404" y="139145"/>
                  <a:pt x="220925" y="137712"/>
                </a:cubicBezTo>
                <a:cubicBezTo>
                  <a:pt x="222358" y="134066"/>
                  <a:pt x="224832" y="131266"/>
                  <a:pt x="228348" y="129313"/>
                </a:cubicBezTo>
                <a:cubicBezTo>
                  <a:pt x="230822" y="127880"/>
                  <a:pt x="233427" y="127164"/>
                  <a:pt x="236162" y="127164"/>
                </a:cubicBezTo>
                <a:close/>
                <a:moveTo>
                  <a:pt x="2511641" y="116421"/>
                </a:moveTo>
                <a:cubicBezTo>
                  <a:pt x="2514376" y="116421"/>
                  <a:pt x="2517046" y="117007"/>
                  <a:pt x="2519650" y="118179"/>
                </a:cubicBezTo>
                <a:cubicBezTo>
                  <a:pt x="2521994" y="119351"/>
                  <a:pt x="2523166" y="121304"/>
                  <a:pt x="2523166" y="124039"/>
                </a:cubicBezTo>
                <a:cubicBezTo>
                  <a:pt x="2523166" y="125992"/>
                  <a:pt x="2522254" y="127555"/>
                  <a:pt x="2520432" y="128727"/>
                </a:cubicBezTo>
                <a:cubicBezTo>
                  <a:pt x="2505065" y="138494"/>
                  <a:pt x="2484750" y="146502"/>
                  <a:pt x="2459486" y="152753"/>
                </a:cubicBezTo>
                <a:cubicBezTo>
                  <a:pt x="2458444" y="153014"/>
                  <a:pt x="2457338" y="153144"/>
                  <a:pt x="2456166" y="153144"/>
                </a:cubicBezTo>
                <a:cubicBezTo>
                  <a:pt x="2454342" y="153144"/>
                  <a:pt x="2452519" y="152753"/>
                  <a:pt x="2450696" y="151972"/>
                </a:cubicBezTo>
                <a:cubicBezTo>
                  <a:pt x="2447831" y="150670"/>
                  <a:pt x="2445422" y="148781"/>
                  <a:pt x="2443469" y="146307"/>
                </a:cubicBezTo>
                <a:cubicBezTo>
                  <a:pt x="2442688" y="145005"/>
                  <a:pt x="2442297" y="143703"/>
                  <a:pt x="2442297" y="142400"/>
                </a:cubicBezTo>
                <a:cubicBezTo>
                  <a:pt x="2442297" y="141749"/>
                  <a:pt x="2442362" y="141033"/>
                  <a:pt x="2442492" y="140252"/>
                </a:cubicBezTo>
                <a:cubicBezTo>
                  <a:pt x="2443274" y="138168"/>
                  <a:pt x="2444771" y="136866"/>
                  <a:pt x="2446985" y="136345"/>
                </a:cubicBezTo>
                <a:cubicBezTo>
                  <a:pt x="2469644" y="131787"/>
                  <a:pt x="2487745" y="126057"/>
                  <a:pt x="2501288" y="119155"/>
                </a:cubicBezTo>
                <a:cubicBezTo>
                  <a:pt x="2504804" y="117332"/>
                  <a:pt x="2508256" y="116421"/>
                  <a:pt x="2511641" y="116421"/>
                </a:cubicBezTo>
                <a:close/>
                <a:moveTo>
                  <a:pt x="3039637" y="111928"/>
                </a:moveTo>
                <a:cubicBezTo>
                  <a:pt x="3041590" y="111928"/>
                  <a:pt x="3043478" y="112644"/>
                  <a:pt x="3045302" y="114077"/>
                </a:cubicBezTo>
                <a:cubicBezTo>
                  <a:pt x="3047906" y="116290"/>
                  <a:pt x="3049599" y="119090"/>
                  <a:pt x="3050380" y="122476"/>
                </a:cubicBezTo>
                <a:cubicBezTo>
                  <a:pt x="3050641" y="123518"/>
                  <a:pt x="3050771" y="124560"/>
                  <a:pt x="3050771" y="125601"/>
                </a:cubicBezTo>
                <a:cubicBezTo>
                  <a:pt x="3050771" y="127815"/>
                  <a:pt x="3050250" y="129964"/>
                  <a:pt x="3049208" y="132048"/>
                </a:cubicBezTo>
                <a:cubicBezTo>
                  <a:pt x="3042046" y="146893"/>
                  <a:pt x="3034819" y="160957"/>
                  <a:pt x="3027526" y="174240"/>
                </a:cubicBezTo>
                <a:cubicBezTo>
                  <a:pt x="3025833" y="177235"/>
                  <a:pt x="3023359" y="179059"/>
                  <a:pt x="3020103" y="179710"/>
                </a:cubicBezTo>
                <a:cubicBezTo>
                  <a:pt x="3019192" y="179970"/>
                  <a:pt x="3018280" y="180100"/>
                  <a:pt x="3017368" y="180100"/>
                </a:cubicBezTo>
                <a:cubicBezTo>
                  <a:pt x="3015024" y="180100"/>
                  <a:pt x="3012876" y="179384"/>
                  <a:pt x="3010922" y="177952"/>
                </a:cubicBezTo>
                <a:cubicBezTo>
                  <a:pt x="3007927" y="175868"/>
                  <a:pt x="3006104" y="173068"/>
                  <a:pt x="3005453" y="169552"/>
                </a:cubicBezTo>
                <a:cubicBezTo>
                  <a:pt x="3005323" y="168641"/>
                  <a:pt x="3005258" y="167729"/>
                  <a:pt x="3005258" y="166817"/>
                </a:cubicBezTo>
                <a:cubicBezTo>
                  <a:pt x="3005258" y="164343"/>
                  <a:pt x="3005909" y="161999"/>
                  <a:pt x="3007211" y="159785"/>
                </a:cubicBezTo>
                <a:cubicBezTo>
                  <a:pt x="3015415" y="146372"/>
                  <a:pt x="3023359" y="132178"/>
                  <a:pt x="3031042" y="117202"/>
                </a:cubicBezTo>
                <a:cubicBezTo>
                  <a:pt x="3032344" y="114467"/>
                  <a:pt x="3034493" y="112839"/>
                  <a:pt x="3037488" y="112318"/>
                </a:cubicBezTo>
                <a:cubicBezTo>
                  <a:pt x="3038140" y="112058"/>
                  <a:pt x="3038856" y="111928"/>
                  <a:pt x="3039637" y="111928"/>
                </a:cubicBezTo>
                <a:close/>
                <a:moveTo>
                  <a:pt x="2230552" y="110365"/>
                </a:moveTo>
                <a:cubicBezTo>
                  <a:pt x="2230942" y="110365"/>
                  <a:pt x="2231398" y="110430"/>
                  <a:pt x="2231919" y="110560"/>
                </a:cubicBezTo>
                <a:cubicBezTo>
                  <a:pt x="2235305" y="110821"/>
                  <a:pt x="2237974" y="112384"/>
                  <a:pt x="2239928" y="115249"/>
                </a:cubicBezTo>
                <a:cubicBezTo>
                  <a:pt x="2241620" y="117462"/>
                  <a:pt x="2242467" y="119872"/>
                  <a:pt x="2242467" y="122476"/>
                </a:cubicBezTo>
                <a:cubicBezTo>
                  <a:pt x="2242467" y="123127"/>
                  <a:pt x="2242402" y="123778"/>
                  <a:pt x="2242272" y="124429"/>
                </a:cubicBezTo>
                <a:cubicBezTo>
                  <a:pt x="2241881" y="127034"/>
                  <a:pt x="2241686" y="129443"/>
                  <a:pt x="2241686" y="131657"/>
                </a:cubicBezTo>
                <a:cubicBezTo>
                  <a:pt x="2241686" y="138429"/>
                  <a:pt x="2245006" y="143768"/>
                  <a:pt x="2251648" y="147674"/>
                </a:cubicBezTo>
                <a:cubicBezTo>
                  <a:pt x="2258289" y="151581"/>
                  <a:pt x="2268447" y="153535"/>
                  <a:pt x="2282120" y="153535"/>
                </a:cubicBezTo>
                <a:cubicBezTo>
                  <a:pt x="2302566" y="153535"/>
                  <a:pt x="2321253" y="151972"/>
                  <a:pt x="2338182" y="148847"/>
                </a:cubicBezTo>
                <a:cubicBezTo>
                  <a:pt x="2338964" y="148716"/>
                  <a:pt x="2339745" y="148651"/>
                  <a:pt x="2340526" y="148651"/>
                </a:cubicBezTo>
                <a:cubicBezTo>
                  <a:pt x="2343131" y="148651"/>
                  <a:pt x="2345475" y="149498"/>
                  <a:pt x="2347558" y="151191"/>
                </a:cubicBezTo>
                <a:cubicBezTo>
                  <a:pt x="2350423" y="153404"/>
                  <a:pt x="2351856" y="156269"/>
                  <a:pt x="2351856" y="159785"/>
                </a:cubicBezTo>
                <a:cubicBezTo>
                  <a:pt x="2351856" y="163953"/>
                  <a:pt x="2350618" y="167599"/>
                  <a:pt x="2348144" y="170724"/>
                </a:cubicBezTo>
                <a:cubicBezTo>
                  <a:pt x="2345540" y="173850"/>
                  <a:pt x="2342219" y="175738"/>
                  <a:pt x="2338182" y="176389"/>
                </a:cubicBezTo>
                <a:cubicBezTo>
                  <a:pt x="2321774" y="178993"/>
                  <a:pt x="2303412" y="180296"/>
                  <a:pt x="2283097" y="180296"/>
                </a:cubicBezTo>
                <a:cubicBezTo>
                  <a:pt x="2260698" y="180296"/>
                  <a:pt x="2243769" y="176682"/>
                  <a:pt x="2232310" y="169455"/>
                </a:cubicBezTo>
                <a:cubicBezTo>
                  <a:pt x="2220850" y="162227"/>
                  <a:pt x="2215120" y="151711"/>
                  <a:pt x="2215120" y="137908"/>
                </a:cubicBezTo>
                <a:cubicBezTo>
                  <a:pt x="2215120" y="132959"/>
                  <a:pt x="2215576" y="127685"/>
                  <a:pt x="2216487" y="122085"/>
                </a:cubicBezTo>
                <a:cubicBezTo>
                  <a:pt x="2217008" y="118439"/>
                  <a:pt x="2218766" y="115509"/>
                  <a:pt x="2221761" y="113295"/>
                </a:cubicBezTo>
                <a:cubicBezTo>
                  <a:pt x="2224366" y="111342"/>
                  <a:pt x="2227296" y="110365"/>
                  <a:pt x="2230552" y="110365"/>
                </a:cubicBezTo>
                <a:close/>
                <a:moveTo>
                  <a:pt x="1854919" y="100989"/>
                </a:moveTo>
                <a:cubicBezTo>
                  <a:pt x="1845022" y="102812"/>
                  <a:pt x="1837208" y="106491"/>
                  <a:pt x="1831478" y="112025"/>
                </a:cubicBezTo>
                <a:cubicBezTo>
                  <a:pt x="1825748" y="117560"/>
                  <a:pt x="1822883" y="123518"/>
                  <a:pt x="1822883" y="129899"/>
                </a:cubicBezTo>
                <a:cubicBezTo>
                  <a:pt x="1822883" y="132634"/>
                  <a:pt x="1823600" y="134880"/>
                  <a:pt x="1825032" y="136638"/>
                </a:cubicBezTo>
                <a:cubicBezTo>
                  <a:pt x="1826464" y="138396"/>
                  <a:pt x="1828223" y="139275"/>
                  <a:pt x="1830306" y="139275"/>
                </a:cubicBezTo>
                <a:cubicBezTo>
                  <a:pt x="1833952" y="139275"/>
                  <a:pt x="1837403" y="136996"/>
                  <a:pt x="1840659" y="132438"/>
                </a:cubicBezTo>
                <a:cubicBezTo>
                  <a:pt x="1844045" y="127620"/>
                  <a:pt x="1849189" y="117658"/>
                  <a:pt x="1856091" y="102552"/>
                </a:cubicBezTo>
                <a:cubicBezTo>
                  <a:pt x="1856221" y="102161"/>
                  <a:pt x="1856188" y="101803"/>
                  <a:pt x="1855993" y="101477"/>
                </a:cubicBezTo>
                <a:cubicBezTo>
                  <a:pt x="1855798" y="101152"/>
                  <a:pt x="1855440" y="100989"/>
                  <a:pt x="1854919" y="100989"/>
                </a:cubicBezTo>
                <a:close/>
                <a:moveTo>
                  <a:pt x="3113279" y="99426"/>
                </a:moveTo>
                <a:cubicBezTo>
                  <a:pt x="3116144" y="99426"/>
                  <a:pt x="3118586" y="100468"/>
                  <a:pt x="3120604" y="102552"/>
                </a:cubicBezTo>
                <a:cubicBezTo>
                  <a:pt x="3122623" y="104635"/>
                  <a:pt x="3123632" y="107110"/>
                  <a:pt x="3123632" y="109974"/>
                </a:cubicBezTo>
                <a:lnTo>
                  <a:pt x="3123632" y="169162"/>
                </a:lnTo>
                <a:cubicBezTo>
                  <a:pt x="3123632" y="172026"/>
                  <a:pt x="3122623" y="174468"/>
                  <a:pt x="3120604" y="176487"/>
                </a:cubicBezTo>
                <a:cubicBezTo>
                  <a:pt x="3118586" y="178505"/>
                  <a:pt x="3116144" y="179514"/>
                  <a:pt x="3113279" y="179514"/>
                </a:cubicBezTo>
                <a:cubicBezTo>
                  <a:pt x="3110414" y="179514"/>
                  <a:pt x="3107972" y="178505"/>
                  <a:pt x="3105954" y="176487"/>
                </a:cubicBezTo>
                <a:cubicBezTo>
                  <a:pt x="3103936" y="174468"/>
                  <a:pt x="3102926" y="172026"/>
                  <a:pt x="3102926" y="169162"/>
                </a:cubicBezTo>
                <a:lnTo>
                  <a:pt x="3102926" y="109974"/>
                </a:lnTo>
                <a:cubicBezTo>
                  <a:pt x="3102926" y="107110"/>
                  <a:pt x="3103936" y="104635"/>
                  <a:pt x="3105954" y="102552"/>
                </a:cubicBezTo>
                <a:cubicBezTo>
                  <a:pt x="3107972" y="100468"/>
                  <a:pt x="3110414" y="99426"/>
                  <a:pt x="3113279" y="99426"/>
                </a:cubicBezTo>
                <a:close/>
                <a:moveTo>
                  <a:pt x="3146975" y="97668"/>
                </a:moveTo>
                <a:cubicBezTo>
                  <a:pt x="3150035" y="97668"/>
                  <a:pt x="3152607" y="98743"/>
                  <a:pt x="3154690" y="100891"/>
                </a:cubicBezTo>
                <a:cubicBezTo>
                  <a:pt x="3156774" y="103040"/>
                  <a:pt x="3157816" y="105612"/>
                  <a:pt x="3157816" y="108607"/>
                </a:cubicBezTo>
                <a:lnTo>
                  <a:pt x="3157816" y="159785"/>
                </a:lnTo>
                <a:cubicBezTo>
                  <a:pt x="3157816" y="162911"/>
                  <a:pt x="3157946" y="164734"/>
                  <a:pt x="3158206" y="165255"/>
                </a:cubicBezTo>
                <a:cubicBezTo>
                  <a:pt x="3158728" y="165906"/>
                  <a:pt x="3159509" y="166231"/>
                  <a:pt x="3160550" y="166231"/>
                </a:cubicBezTo>
                <a:lnTo>
                  <a:pt x="3163676" y="166231"/>
                </a:lnTo>
                <a:cubicBezTo>
                  <a:pt x="3164197" y="166231"/>
                  <a:pt x="3164652" y="166231"/>
                  <a:pt x="3165043" y="166231"/>
                </a:cubicBezTo>
                <a:cubicBezTo>
                  <a:pt x="3166085" y="165971"/>
                  <a:pt x="3166736" y="165385"/>
                  <a:pt x="3166997" y="164473"/>
                </a:cubicBezTo>
                <a:cubicBezTo>
                  <a:pt x="3167387" y="163692"/>
                  <a:pt x="3167713" y="162325"/>
                  <a:pt x="3167973" y="160371"/>
                </a:cubicBezTo>
                <a:cubicBezTo>
                  <a:pt x="3167973" y="158548"/>
                  <a:pt x="3168038" y="155228"/>
                  <a:pt x="3168169" y="150409"/>
                </a:cubicBezTo>
                <a:cubicBezTo>
                  <a:pt x="3168299" y="148586"/>
                  <a:pt x="3169210" y="147219"/>
                  <a:pt x="3170904" y="146307"/>
                </a:cubicBezTo>
                <a:cubicBezTo>
                  <a:pt x="3172596" y="145396"/>
                  <a:pt x="3174354" y="145396"/>
                  <a:pt x="3176178" y="146307"/>
                </a:cubicBezTo>
                <a:cubicBezTo>
                  <a:pt x="3178652" y="147740"/>
                  <a:pt x="3180605" y="149628"/>
                  <a:pt x="3182038" y="151972"/>
                </a:cubicBezTo>
                <a:cubicBezTo>
                  <a:pt x="3183340" y="153925"/>
                  <a:pt x="3183991" y="156074"/>
                  <a:pt x="3183991" y="158418"/>
                </a:cubicBezTo>
                <a:cubicBezTo>
                  <a:pt x="3183991" y="164018"/>
                  <a:pt x="3183340" y="169031"/>
                  <a:pt x="3182038" y="173459"/>
                </a:cubicBezTo>
                <a:cubicBezTo>
                  <a:pt x="3180735" y="177496"/>
                  <a:pt x="3178522" y="180491"/>
                  <a:pt x="3175396" y="182444"/>
                </a:cubicBezTo>
                <a:cubicBezTo>
                  <a:pt x="3172662" y="184268"/>
                  <a:pt x="3169015" y="185179"/>
                  <a:pt x="3164457" y="185179"/>
                </a:cubicBezTo>
                <a:lnTo>
                  <a:pt x="3154300" y="185179"/>
                </a:lnTo>
                <a:cubicBezTo>
                  <a:pt x="3148570" y="185179"/>
                  <a:pt x="3144012" y="183486"/>
                  <a:pt x="3140626" y="180100"/>
                </a:cubicBezTo>
                <a:cubicBezTo>
                  <a:pt x="3138933" y="178407"/>
                  <a:pt x="3137761" y="176096"/>
                  <a:pt x="3137110" y="173166"/>
                </a:cubicBezTo>
                <a:cubicBezTo>
                  <a:pt x="3136459" y="170236"/>
                  <a:pt x="3136134" y="165580"/>
                  <a:pt x="3136134" y="159199"/>
                </a:cubicBezTo>
                <a:lnTo>
                  <a:pt x="3136134" y="108607"/>
                </a:lnTo>
                <a:cubicBezTo>
                  <a:pt x="3136134" y="105612"/>
                  <a:pt x="3137175" y="103040"/>
                  <a:pt x="3139259" y="100891"/>
                </a:cubicBezTo>
                <a:cubicBezTo>
                  <a:pt x="3141342" y="98743"/>
                  <a:pt x="3143914" y="97668"/>
                  <a:pt x="3146975" y="97668"/>
                </a:cubicBezTo>
                <a:close/>
                <a:moveTo>
                  <a:pt x="3080560" y="97668"/>
                </a:moveTo>
                <a:cubicBezTo>
                  <a:pt x="3083490" y="97668"/>
                  <a:pt x="3085997" y="98710"/>
                  <a:pt x="3088080" y="100794"/>
                </a:cubicBezTo>
                <a:cubicBezTo>
                  <a:pt x="3090164" y="102877"/>
                  <a:pt x="3091206" y="105417"/>
                  <a:pt x="3091206" y="108412"/>
                </a:cubicBezTo>
                <a:lnTo>
                  <a:pt x="3091206" y="117202"/>
                </a:lnTo>
                <a:cubicBezTo>
                  <a:pt x="3091206" y="122802"/>
                  <a:pt x="3090978" y="127978"/>
                  <a:pt x="3090522" y="132731"/>
                </a:cubicBezTo>
                <a:cubicBezTo>
                  <a:pt x="3090066" y="137484"/>
                  <a:pt x="3089122" y="142693"/>
                  <a:pt x="3087690" y="148358"/>
                </a:cubicBezTo>
                <a:cubicBezTo>
                  <a:pt x="3086258" y="154023"/>
                  <a:pt x="3084044" y="159557"/>
                  <a:pt x="3081048" y="164962"/>
                </a:cubicBezTo>
                <a:cubicBezTo>
                  <a:pt x="3078053" y="170366"/>
                  <a:pt x="3074277" y="175347"/>
                  <a:pt x="3069719" y="179905"/>
                </a:cubicBezTo>
                <a:cubicBezTo>
                  <a:pt x="3067635" y="181858"/>
                  <a:pt x="3065291" y="182835"/>
                  <a:pt x="3062687" y="182835"/>
                </a:cubicBezTo>
                <a:cubicBezTo>
                  <a:pt x="3062296" y="182835"/>
                  <a:pt x="3061906" y="182835"/>
                  <a:pt x="3061515" y="182835"/>
                </a:cubicBezTo>
                <a:cubicBezTo>
                  <a:pt x="3058520" y="182575"/>
                  <a:pt x="3055785" y="181272"/>
                  <a:pt x="3053310" y="178928"/>
                </a:cubicBezTo>
                <a:cubicBezTo>
                  <a:pt x="3051097" y="176975"/>
                  <a:pt x="3049990" y="174566"/>
                  <a:pt x="3049990" y="171701"/>
                </a:cubicBezTo>
                <a:cubicBezTo>
                  <a:pt x="3049990" y="168836"/>
                  <a:pt x="3051032" y="166427"/>
                  <a:pt x="3053115" y="164473"/>
                </a:cubicBezTo>
                <a:cubicBezTo>
                  <a:pt x="3059757" y="157572"/>
                  <a:pt x="3064217" y="150149"/>
                  <a:pt x="3066496" y="142205"/>
                </a:cubicBezTo>
                <a:cubicBezTo>
                  <a:pt x="3068775" y="134261"/>
                  <a:pt x="3069914" y="125601"/>
                  <a:pt x="3069914" y="116225"/>
                </a:cubicBezTo>
                <a:lnTo>
                  <a:pt x="3069914" y="108412"/>
                </a:lnTo>
                <a:cubicBezTo>
                  <a:pt x="3069914" y="105417"/>
                  <a:pt x="3070956" y="102877"/>
                  <a:pt x="3073040" y="100794"/>
                </a:cubicBezTo>
                <a:cubicBezTo>
                  <a:pt x="3075123" y="98710"/>
                  <a:pt x="3077630" y="97668"/>
                  <a:pt x="3080560" y="97668"/>
                </a:cubicBezTo>
                <a:close/>
                <a:moveTo>
                  <a:pt x="1302311" y="92785"/>
                </a:moveTo>
                <a:cubicBezTo>
                  <a:pt x="1301008" y="92785"/>
                  <a:pt x="1300357" y="93436"/>
                  <a:pt x="1300357" y="94738"/>
                </a:cubicBezTo>
                <a:lnTo>
                  <a:pt x="1300357" y="111928"/>
                </a:lnTo>
                <a:cubicBezTo>
                  <a:pt x="1300357" y="113230"/>
                  <a:pt x="1301008" y="113881"/>
                  <a:pt x="1302311" y="113881"/>
                </a:cubicBezTo>
                <a:lnTo>
                  <a:pt x="1342940" y="113881"/>
                </a:lnTo>
                <a:cubicBezTo>
                  <a:pt x="1344243" y="113881"/>
                  <a:pt x="1344894" y="113230"/>
                  <a:pt x="1344894" y="111928"/>
                </a:cubicBezTo>
                <a:lnTo>
                  <a:pt x="1344894" y="94738"/>
                </a:lnTo>
                <a:cubicBezTo>
                  <a:pt x="1344894" y="93436"/>
                  <a:pt x="1344243" y="92785"/>
                  <a:pt x="1342940" y="92785"/>
                </a:cubicBezTo>
                <a:close/>
                <a:moveTo>
                  <a:pt x="1233942" y="92785"/>
                </a:moveTo>
                <a:cubicBezTo>
                  <a:pt x="1232640" y="92785"/>
                  <a:pt x="1231989" y="93436"/>
                  <a:pt x="1231989" y="94738"/>
                </a:cubicBezTo>
                <a:lnTo>
                  <a:pt x="1231989" y="111928"/>
                </a:lnTo>
                <a:cubicBezTo>
                  <a:pt x="1231989" y="113230"/>
                  <a:pt x="1232640" y="113881"/>
                  <a:pt x="1233942" y="113881"/>
                </a:cubicBezTo>
                <a:lnTo>
                  <a:pt x="1273401" y="113881"/>
                </a:lnTo>
                <a:cubicBezTo>
                  <a:pt x="1274703" y="113881"/>
                  <a:pt x="1275354" y="113230"/>
                  <a:pt x="1275354" y="111928"/>
                </a:cubicBezTo>
                <a:lnTo>
                  <a:pt x="1275354" y="94738"/>
                </a:lnTo>
                <a:cubicBezTo>
                  <a:pt x="1275354" y="93436"/>
                  <a:pt x="1274703" y="92785"/>
                  <a:pt x="1273401" y="92785"/>
                </a:cubicBezTo>
                <a:close/>
                <a:moveTo>
                  <a:pt x="1608794" y="78916"/>
                </a:moveTo>
                <a:lnTo>
                  <a:pt x="1627156" y="78916"/>
                </a:lnTo>
                <a:cubicBezTo>
                  <a:pt x="1631844" y="78916"/>
                  <a:pt x="1635848" y="80576"/>
                  <a:pt x="1639169" y="83897"/>
                </a:cubicBezTo>
                <a:cubicBezTo>
                  <a:pt x="1642490" y="87218"/>
                  <a:pt x="1644150" y="91222"/>
                  <a:pt x="1644150" y="95910"/>
                </a:cubicBezTo>
                <a:lnTo>
                  <a:pt x="1644150" y="139861"/>
                </a:lnTo>
                <a:cubicBezTo>
                  <a:pt x="1644150" y="141163"/>
                  <a:pt x="1644476" y="142335"/>
                  <a:pt x="1645127" y="143377"/>
                </a:cubicBezTo>
                <a:cubicBezTo>
                  <a:pt x="1649164" y="149237"/>
                  <a:pt x="1654731" y="153600"/>
                  <a:pt x="1661828" y="156465"/>
                </a:cubicBezTo>
                <a:cubicBezTo>
                  <a:pt x="1668925" y="159330"/>
                  <a:pt x="1677683" y="160957"/>
                  <a:pt x="1688101" y="161348"/>
                </a:cubicBezTo>
                <a:cubicBezTo>
                  <a:pt x="1697607" y="161739"/>
                  <a:pt x="1707635" y="161934"/>
                  <a:pt x="1718183" y="161934"/>
                </a:cubicBezTo>
                <a:cubicBezTo>
                  <a:pt x="1734461" y="161934"/>
                  <a:pt x="1751911" y="161478"/>
                  <a:pt x="1770533" y="160567"/>
                </a:cubicBezTo>
                <a:cubicBezTo>
                  <a:pt x="1770663" y="160567"/>
                  <a:pt x="1770859" y="160567"/>
                  <a:pt x="1771119" y="160567"/>
                </a:cubicBezTo>
                <a:cubicBezTo>
                  <a:pt x="1773724" y="160567"/>
                  <a:pt x="1775872" y="161674"/>
                  <a:pt x="1777565" y="163887"/>
                </a:cubicBezTo>
                <a:cubicBezTo>
                  <a:pt x="1778737" y="165450"/>
                  <a:pt x="1779323" y="167078"/>
                  <a:pt x="1779323" y="168771"/>
                </a:cubicBezTo>
                <a:cubicBezTo>
                  <a:pt x="1779323" y="169682"/>
                  <a:pt x="1779128" y="170594"/>
                  <a:pt x="1778737" y="171506"/>
                </a:cubicBezTo>
                <a:cubicBezTo>
                  <a:pt x="1777695" y="175152"/>
                  <a:pt x="1775742" y="178147"/>
                  <a:pt x="1772877" y="180491"/>
                </a:cubicBezTo>
                <a:cubicBezTo>
                  <a:pt x="1770012" y="182835"/>
                  <a:pt x="1766756" y="184072"/>
                  <a:pt x="1763110" y="184202"/>
                </a:cubicBezTo>
                <a:cubicBezTo>
                  <a:pt x="1748134" y="184723"/>
                  <a:pt x="1734200" y="184984"/>
                  <a:pt x="1721308" y="184984"/>
                </a:cubicBezTo>
                <a:cubicBezTo>
                  <a:pt x="1709197" y="184984"/>
                  <a:pt x="1697998" y="184788"/>
                  <a:pt x="1687710" y="184398"/>
                </a:cubicBezTo>
                <a:cubicBezTo>
                  <a:pt x="1675339" y="183877"/>
                  <a:pt x="1665019" y="182054"/>
                  <a:pt x="1656749" y="178928"/>
                </a:cubicBezTo>
                <a:cubicBezTo>
                  <a:pt x="1648480" y="175803"/>
                  <a:pt x="1641220" y="170724"/>
                  <a:pt x="1634969" y="163692"/>
                </a:cubicBezTo>
                <a:cubicBezTo>
                  <a:pt x="1634058" y="162650"/>
                  <a:pt x="1633146" y="162585"/>
                  <a:pt x="1632234" y="163497"/>
                </a:cubicBezTo>
                <a:cubicBezTo>
                  <a:pt x="1625463" y="169357"/>
                  <a:pt x="1620058" y="174045"/>
                  <a:pt x="1616022" y="177561"/>
                </a:cubicBezTo>
                <a:cubicBezTo>
                  <a:pt x="1613938" y="179124"/>
                  <a:pt x="1611724" y="179905"/>
                  <a:pt x="1609380" y="179905"/>
                </a:cubicBezTo>
                <a:cubicBezTo>
                  <a:pt x="1608599" y="179905"/>
                  <a:pt x="1607752" y="179840"/>
                  <a:pt x="1606841" y="179710"/>
                </a:cubicBezTo>
                <a:cubicBezTo>
                  <a:pt x="1603455" y="178928"/>
                  <a:pt x="1600981" y="176910"/>
                  <a:pt x="1599418" y="173654"/>
                </a:cubicBezTo>
                <a:cubicBezTo>
                  <a:pt x="1598506" y="171571"/>
                  <a:pt x="1598051" y="169487"/>
                  <a:pt x="1598051" y="167404"/>
                </a:cubicBezTo>
                <a:cubicBezTo>
                  <a:pt x="1598051" y="165841"/>
                  <a:pt x="1598246" y="164343"/>
                  <a:pt x="1598637" y="162911"/>
                </a:cubicBezTo>
                <a:cubicBezTo>
                  <a:pt x="1599809" y="159134"/>
                  <a:pt x="1602023" y="156204"/>
                  <a:pt x="1605278" y="154121"/>
                </a:cubicBezTo>
                <a:cubicBezTo>
                  <a:pt x="1610357" y="150735"/>
                  <a:pt x="1615045" y="147414"/>
                  <a:pt x="1619342" y="144158"/>
                </a:cubicBezTo>
                <a:cubicBezTo>
                  <a:pt x="1620384" y="143377"/>
                  <a:pt x="1620905" y="142335"/>
                  <a:pt x="1620905" y="141033"/>
                </a:cubicBezTo>
                <a:lnTo>
                  <a:pt x="1620905" y="102747"/>
                </a:lnTo>
                <a:cubicBezTo>
                  <a:pt x="1620905" y="101445"/>
                  <a:pt x="1620254" y="100794"/>
                  <a:pt x="1618952" y="100794"/>
                </a:cubicBezTo>
                <a:lnTo>
                  <a:pt x="1608794" y="100794"/>
                </a:lnTo>
                <a:cubicBezTo>
                  <a:pt x="1605799" y="100794"/>
                  <a:pt x="1603227" y="99719"/>
                  <a:pt x="1601078" y="97571"/>
                </a:cubicBezTo>
                <a:cubicBezTo>
                  <a:pt x="1598930" y="95422"/>
                  <a:pt x="1597855" y="92850"/>
                  <a:pt x="1597855" y="89855"/>
                </a:cubicBezTo>
                <a:cubicBezTo>
                  <a:pt x="1597855" y="86860"/>
                  <a:pt x="1598930" y="84288"/>
                  <a:pt x="1601078" y="82139"/>
                </a:cubicBezTo>
                <a:cubicBezTo>
                  <a:pt x="1603227" y="79990"/>
                  <a:pt x="1605799" y="78916"/>
                  <a:pt x="1608794" y="78916"/>
                </a:cubicBezTo>
                <a:close/>
                <a:moveTo>
                  <a:pt x="621757" y="78916"/>
                </a:moveTo>
                <a:cubicBezTo>
                  <a:pt x="622017" y="78916"/>
                  <a:pt x="622212" y="78916"/>
                  <a:pt x="622343" y="78916"/>
                </a:cubicBezTo>
                <a:cubicBezTo>
                  <a:pt x="628593" y="79176"/>
                  <a:pt x="634128" y="79307"/>
                  <a:pt x="638946" y="79307"/>
                </a:cubicBezTo>
                <a:lnTo>
                  <a:pt x="746382" y="79307"/>
                </a:lnTo>
                <a:cubicBezTo>
                  <a:pt x="748856" y="79307"/>
                  <a:pt x="751460" y="79241"/>
                  <a:pt x="754195" y="79111"/>
                </a:cubicBezTo>
                <a:cubicBezTo>
                  <a:pt x="754325" y="79111"/>
                  <a:pt x="754521" y="79111"/>
                  <a:pt x="754781" y="79111"/>
                </a:cubicBezTo>
                <a:cubicBezTo>
                  <a:pt x="758818" y="79111"/>
                  <a:pt x="762269" y="80479"/>
                  <a:pt x="765134" y="83213"/>
                </a:cubicBezTo>
                <a:cubicBezTo>
                  <a:pt x="768259" y="86078"/>
                  <a:pt x="769822" y="89594"/>
                  <a:pt x="769822" y="93761"/>
                </a:cubicBezTo>
                <a:cubicBezTo>
                  <a:pt x="769822" y="98059"/>
                  <a:pt x="768259" y="101640"/>
                  <a:pt x="765134" y="104505"/>
                </a:cubicBezTo>
                <a:cubicBezTo>
                  <a:pt x="762269" y="107240"/>
                  <a:pt x="758818" y="108607"/>
                  <a:pt x="754781" y="108607"/>
                </a:cubicBezTo>
                <a:cubicBezTo>
                  <a:pt x="754521" y="108607"/>
                  <a:pt x="754260" y="108607"/>
                  <a:pt x="754000" y="108607"/>
                </a:cubicBezTo>
                <a:cubicBezTo>
                  <a:pt x="751135" y="108607"/>
                  <a:pt x="748595" y="108607"/>
                  <a:pt x="746382" y="108607"/>
                </a:cubicBezTo>
                <a:lnTo>
                  <a:pt x="638946" y="108607"/>
                </a:lnTo>
                <a:cubicBezTo>
                  <a:pt x="633607" y="108607"/>
                  <a:pt x="628073" y="108672"/>
                  <a:pt x="622343" y="108802"/>
                </a:cubicBezTo>
                <a:cubicBezTo>
                  <a:pt x="622212" y="108802"/>
                  <a:pt x="622082" y="108802"/>
                  <a:pt x="621952" y="108802"/>
                </a:cubicBezTo>
                <a:cubicBezTo>
                  <a:pt x="617915" y="108802"/>
                  <a:pt x="614399" y="107370"/>
                  <a:pt x="611404" y="104505"/>
                </a:cubicBezTo>
                <a:cubicBezTo>
                  <a:pt x="608278" y="101640"/>
                  <a:pt x="606716" y="98091"/>
                  <a:pt x="606716" y="93859"/>
                </a:cubicBezTo>
                <a:cubicBezTo>
                  <a:pt x="606716" y="89627"/>
                  <a:pt x="608278" y="86013"/>
                  <a:pt x="611404" y="83018"/>
                </a:cubicBezTo>
                <a:cubicBezTo>
                  <a:pt x="614269" y="80283"/>
                  <a:pt x="617720" y="78916"/>
                  <a:pt x="621757" y="78916"/>
                </a:cubicBezTo>
                <a:close/>
                <a:moveTo>
                  <a:pt x="245928" y="69930"/>
                </a:moveTo>
                <a:cubicBezTo>
                  <a:pt x="246840" y="69930"/>
                  <a:pt x="247817" y="69996"/>
                  <a:pt x="248858" y="70126"/>
                </a:cubicBezTo>
                <a:cubicBezTo>
                  <a:pt x="279852" y="75986"/>
                  <a:pt x="306222" y="82041"/>
                  <a:pt x="327970" y="88292"/>
                </a:cubicBezTo>
                <a:cubicBezTo>
                  <a:pt x="331486" y="89334"/>
                  <a:pt x="334025" y="91483"/>
                  <a:pt x="335588" y="94738"/>
                </a:cubicBezTo>
                <a:cubicBezTo>
                  <a:pt x="336369" y="96561"/>
                  <a:pt x="336760" y="98384"/>
                  <a:pt x="336760" y="100208"/>
                </a:cubicBezTo>
                <a:cubicBezTo>
                  <a:pt x="336760" y="101640"/>
                  <a:pt x="336434" y="103203"/>
                  <a:pt x="335783" y="104896"/>
                </a:cubicBezTo>
                <a:cubicBezTo>
                  <a:pt x="334481" y="108282"/>
                  <a:pt x="332137" y="110756"/>
                  <a:pt x="328751" y="112318"/>
                </a:cubicBezTo>
                <a:cubicBezTo>
                  <a:pt x="326668" y="113230"/>
                  <a:pt x="324649" y="113686"/>
                  <a:pt x="322696" y="113686"/>
                </a:cubicBezTo>
                <a:cubicBezTo>
                  <a:pt x="321133" y="113686"/>
                  <a:pt x="319636" y="113491"/>
                  <a:pt x="318203" y="113100"/>
                </a:cubicBezTo>
                <a:cubicBezTo>
                  <a:pt x="296065" y="106198"/>
                  <a:pt x="269890" y="99947"/>
                  <a:pt x="239678" y="94348"/>
                </a:cubicBezTo>
                <a:cubicBezTo>
                  <a:pt x="236422" y="93696"/>
                  <a:pt x="233948" y="91938"/>
                  <a:pt x="232255" y="89073"/>
                </a:cubicBezTo>
                <a:cubicBezTo>
                  <a:pt x="231213" y="87380"/>
                  <a:pt x="230692" y="85622"/>
                  <a:pt x="230692" y="83799"/>
                </a:cubicBezTo>
                <a:cubicBezTo>
                  <a:pt x="230692" y="82627"/>
                  <a:pt x="230953" y="81390"/>
                  <a:pt x="231473" y="80088"/>
                </a:cubicBezTo>
                <a:cubicBezTo>
                  <a:pt x="232776" y="76572"/>
                  <a:pt x="235120" y="73837"/>
                  <a:pt x="238506" y="71884"/>
                </a:cubicBezTo>
                <a:cubicBezTo>
                  <a:pt x="240850" y="70582"/>
                  <a:pt x="243324" y="69930"/>
                  <a:pt x="245928" y="69930"/>
                </a:cubicBezTo>
                <a:close/>
                <a:moveTo>
                  <a:pt x="2088542" y="69149"/>
                </a:moveTo>
                <a:cubicBezTo>
                  <a:pt x="2095574" y="69149"/>
                  <a:pt x="2101596" y="71656"/>
                  <a:pt x="2106610" y="76670"/>
                </a:cubicBezTo>
                <a:cubicBezTo>
                  <a:pt x="2111624" y="81683"/>
                  <a:pt x="2114131" y="87706"/>
                  <a:pt x="2114131" y="94738"/>
                </a:cubicBezTo>
                <a:cubicBezTo>
                  <a:pt x="2114131" y="101770"/>
                  <a:pt x="2111624" y="107793"/>
                  <a:pt x="2106610" y="112807"/>
                </a:cubicBezTo>
                <a:cubicBezTo>
                  <a:pt x="2101596" y="117820"/>
                  <a:pt x="2095574" y="120327"/>
                  <a:pt x="2088542" y="120327"/>
                </a:cubicBezTo>
                <a:cubicBezTo>
                  <a:pt x="2081510" y="120327"/>
                  <a:pt x="2075486" y="117820"/>
                  <a:pt x="2070473" y="112807"/>
                </a:cubicBezTo>
                <a:cubicBezTo>
                  <a:pt x="2065459" y="107793"/>
                  <a:pt x="2062952" y="101770"/>
                  <a:pt x="2062952" y="94738"/>
                </a:cubicBezTo>
                <a:cubicBezTo>
                  <a:pt x="2062952" y="87706"/>
                  <a:pt x="2065459" y="81683"/>
                  <a:pt x="2070473" y="76670"/>
                </a:cubicBezTo>
                <a:cubicBezTo>
                  <a:pt x="2075486" y="71656"/>
                  <a:pt x="2081510" y="69149"/>
                  <a:pt x="2088542" y="69149"/>
                </a:cubicBezTo>
                <a:close/>
                <a:moveTo>
                  <a:pt x="3012485" y="58992"/>
                </a:moveTo>
                <a:cubicBezTo>
                  <a:pt x="3014178" y="58992"/>
                  <a:pt x="3015871" y="59382"/>
                  <a:pt x="3017564" y="60164"/>
                </a:cubicBezTo>
                <a:cubicBezTo>
                  <a:pt x="3023945" y="62768"/>
                  <a:pt x="3029610" y="65503"/>
                  <a:pt x="3034558" y="68368"/>
                </a:cubicBezTo>
                <a:cubicBezTo>
                  <a:pt x="3037423" y="70061"/>
                  <a:pt x="3039116" y="72535"/>
                  <a:pt x="3039637" y="75791"/>
                </a:cubicBezTo>
                <a:cubicBezTo>
                  <a:pt x="3039767" y="76572"/>
                  <a:pt x="3039832" y="77353"/>
                  <a:pt x="3039832" y="78135"/>
                </a:cubicBezTo>
                <a:cubicBezTo>
                  <a:pt x="3039832" y="80609"/>
                  <a:pt x="3039116" y="82888"/>
                  <a:pt x="3037684" y="84971"/>
                </a:cubicBezTo>
                <a:cubicBezTo>
                  <a:pt x="3035860" y="87576"/>
                  <a:pt x="3033321" y="89139"/>
                  <a:pt x="3030066" y="89659"/>
                </a:cubicBezTo>
                <a:cubicBezTo>
                  <a:pt x="3029414" y="89790"/>
                  <a:pt x="3028698" y="89855"/>
                  <a:pt x="3027917" y="89855"/>
                </a:cubicBezTo>
                <a:cubicBezTo>
                  <a:pt x="3025573" y="89855"/>
                  <a:pt x="3023359" y="89204"/>
                  <a:pt x="3021275" y="87901"/>
                </a:cubicBezTo>
                <a:cubicBezTo>
                  <a:pt x="3016327" y="84646"/>
                  <a:pt x="3010792" y="81520"/>
                  <a:pt x="3004672" y="78525"/>
                </a:cubicBezTo>
                <a:cubicBezTo>
                  <a:pt x="3002198" y="77223"/>
                  <a:pt x="3000570" y="75204"/>
                  <a:pt x="2999788" y="72470"/>
                </a:cubicBezTo>
                <a:cubicBezTo>
                  <a:pt x="2999528" y="71688"/>
                  <a:pt x="2999398" y="70907"/>
                  <a:pt x="2999398" y="70126"/>
                </a:cubicBezTo>
                <a:cubicBezTo>
                  <a:pt x="2999398" y="68303"/>
                  <a:pt x="2999984" y="66610"/>
                  <a:pt x="3001156" y="65047"/>
                </a:cubicBezTo>
                <a:cubicBezTo>
                  <a:pt x="3002979" y="62312"/>
                  <a:pt x="3005453" y="60489"/>
                  <a:pt x="3008578" y="59578"/>
                </a:cubicBezTo>
                <a:cubicBezTo>
                  <a:pt x="3009881" y="59187"/>
                  <a:pt x="3011183" y="58992"/>
                  <a:pt x="3012485" y="58992"/>
                </a:cubicBezTo>
                <a:close/>
                <a:moveTo>
                  <a:pt x="1302311" y="50787"/>
                </a:moveTo>
                <a:cubicBezTo>
                  <a:pt x="1301008" y="50787"/>
                  <a:pt x="1300357" y="51439"/>
                  <a:pt x="1300357" y="52741"/>
                </a:cubicBezTo>
                <a:lnTo>
                  <a:pt x="1300357" y="68954"/>
                </a:lnTo>
                <a:cubicBezTo>
                  <a:pt x="1300357" y="70256"/>
                  <a:pt x="1301008" y="70907"/>
                  <a:pt x="1302311" y="70907"/>
                </a:cubicBezTo>
                <a:lnTo>
                  <a:pt x="1342940" y="70907"/>
                </a:lnTo>
                <a:cubicBezTo>
                  <a:pt x="1344243" y="70907"/>
                  <a:pt x="1344894" y="70256"/>
                  <a:pt x="1344894" y="68954"/>
                </a:cubicBezTo>
                <a:lnTo>
                  <a:pt x="1344894" y="52741"/>
                </a:lnTo>
                <a:cubicBezTo>
                  <a:pt x="1344894" y="51439"/>
                  <a:pt x="1344243" y="50787"/>
                  <a:pt x="1342940" y="50787"/>
                </a:cubicBezTo>
                <a:close/>
                <a:moveTo>
                  <a:pt x="1233942" y="50787"/>
                </a:moveTo>
                <a:cubicBezTo>
                  <a:pt x="1232640" y="50787"/>
                  <a:pt x="1231989" y="51439"/>
                  <a:pt x="1231989" y="52741"/>
                </a:cubicBezTo>
                <a:lnTo>
                  <a:pt x="1231989" y="68954"/>
                </a:lnTo>
                <a:cubicBezTo>
                  <a:pt x="1231989" y="70256"/>
                  <a:pt x="1232640" y="70907"/>
                  <a:pt x="1233942" y="70907"/>
                </a:cubicBezTo>
                <a:lnTo>
                  <a:pt x="1273401" y="70907"/>
                </a:lnTo>
                <a:cubicBezTo>
                  <a:pt x="1274703" y="70907"/>
                  <a:pt x="1275354" y="70256"/>
                  <a:pt x="1275354" y="68954"/>
                </a:cubicBezTo>
                <a:lnTo>
                  <a:pt x="1275354" y="52741"/>
                </a:lnTo>
                <a:cubicBezTo>
                  <a:pt x="1275354" y="51439"/>
                  <a:pt x="1274703" y="50787"/>
                  <a:pt x="1273401" y="50787"/>
                </a:cubicBezTo>
                <a:close/>
                <a:moveTo>
                  <a:pt x="2876140" y="47857"/>
                </a:moveTo>
                <a:cubicBezTo>
                  <a:pt x="2868587" y="49680"/>
                  <a:pt x="2861652" y="52708"/>
                  <a:pt x="2855336" y="56940"/>
                </a:cubicBezTo>
                <a:cubicBezTo>
                  <a:pt x="2849021" y="61173"/>
                  <a:pt x="2843910" y="65959"/>
                  <a:pt x="2840003" y="71298"/>
                </a:cubicBezTo>
                <a:cubicBezTo>
                  <a:pt x="2836096" y="76637"/>
                  <a:pt x="2833101" y="82204"/>
                  <a:pt x="2831017" y="87999"/>
                </a:cubicBezTo>
                <a:cubicBezTo>
                  <a:pt x="2828934" y="93794"/>
                  <a:pt x="2827892" y="99426"/>
                  <a:pt x="2827892" y="104896"/>
                </a:cubicBezTo>
                <a:cubicBezTo>
                  <a:pt x="2827892" y="114272"/>
                  <a:pt x="2829422" y="121597"/>
                  <a:pt x="2832482" y="126871"/>
                </a:cubicBezTo>
                <a:cubicBezTo>
                  <a:pt x="2835542" y="132145"/>
                  <a:pt x="2839156" y="134782"/>
                  <a:pt x="2843324" y="134782"/>
                </a:cubicBezTo>
                <a:cubicBezTo>
                  <a:pt x="2851658" y="134782"/>
                  <a:pt x="2859666" y="121695"/>
                  <a:pt x="2867350" y="95520"/>
                </a:cubicBezTo>
                <a:cubicBezTo>
                  <a:pt x="2871647" y="81976"/>
                  <a:pt x="2875098" y="66610"/>
                  <a:pt x="2877703" y="49420"/>
                </a:cubicBezTo>
                <a:cubicBezTo>
                  <a:pt x="2877833" y="48899"/>
                  <a:pt x="2877735" y="48508"/>
                  <a:pt x="2877410" y="48248"/>
                </a:cubicBezTo>
                <a:cubicBezTo>
                  <a:pt x="2877084" y="47988"/>
                  <a:pt x="2876661" y="47857"/>
                  <a:pt x="2876140" y="47857"/>
                </a:cubicBezTo>
                <a:close/>
                <a:moveTo>
                  <a:pt x="1075915" y="47857"/>
                </a:moveTo>
                <a:cubicBezTo>
                  <a:pt x="1068362" y="49680"/>
                  <a:pt x="1061428" y="52708"/>
                  <a:pt x="1055112" y="56940"/>
                </a:cubicBezTo>
                <a:cubicBezTo>
                  <a:pt x="1048796" y="61173"/>
                  <a:pt x="1043684" y="65959"/>
                  <a:pt x="1039778" y="71298"/>
                </a:cubicBezTo>
                <a:cubicBezTo>
                  <a:pt x="1035871" y="76637"/>
                  <a:pt x="1032876" y="82204"/>
                  <a:pt x="1030792" y="87999"/>
                </a:cubicBezTo>
                <a:cubicBezTo>
                  <a:pt x="1028709" y="93794"/>
                  <a:pt x="1027667" y="99426"/>
                  <a:pt x="1027667" y="104896"/>
                </a:cubicBezTo>
                <a:cubicBezTo>
                  <a:pt x="1027667" y="114272"/>
                  <a:pt x="1029197" y="121597"/>
                  <a:pt x="1032257" y="126871"/>
                </a:cubicBezTo>
                <a:cubicBezTo>
                  <a:pt x="1035318" y="132145"/>
                  <a:pt x="1038931" y="134782"/>
                  <a:pt x="1043098" y="134782"/>
                </a:cubicBezTo>
                <a:cubicBezTo>
                  <a:pt x="1051433" y="134782"/>
                  <a:pt x="1059442" y="121695"/>
                  <a:pt x="1067125" y="95520"/>
                </a:cubicBezTo>
                <a:cubicBezTo>
                  <a:pt x="1071422" y="81976"/>
                  <a:pt x="1074873" y="66610"/>
                  <a:pt x="1077478" y="49420"/>
                </a:cubicBezTo>
                <a:cubicBezTo>
                  <a:pt x="1077608" y="48899"/>
                  <a:pt x="1077510" y="48508"/>
                  <a:pt x="1077185" y="48248"/>
                </a:cubicBezTo>
                <a:cubicBezTo>
                  <a:pt x="1076859" y="47988"/>
                  <a:pt x="1076436" y="47857"/>
                  <a:pt x="1075915" y="47857"/>
                </a:cubicBezTo>
                <a:close/>
                <a:moveTo>
                  <a:pt x="2725144" y="46881"/>
                </a:moveTo>
                <a:cubicBezTo>
                  <a:pt x="2723842" y="46881"/>
                  <a:pt x="2723191" y="47532"/>
                  <a:pt x="2723191" y="48834"/>
                </a:cubicBezTo>
                <a:lnTo>
                  <a:pt x="2723191" y="145135"/>
                </a:lnTo>
                <a:cubicBezTo>
                  <a:pt x="2723191" y="146437"/>
                  <a:pt x="2723842" y="147088"/>
                  <a:pt x="2725144" y="147088"/>
                </a:cubicBezTo>
                <a:lnTo>
                  <a:pt x="2747022" y="147088"/>
                </a:lnTo>
                <a:cubicBezTo>
                  <a:pt x="2748324" y="147088"/>
                  <a:pt x="2748976" y="146437"/>
                  <a:pt x="2748976" y="145135"/>
                </a:cubicBezTo>
                <a:lnTo>
                  <a:pt x="2748976" y="48834"/>
                </a:lnTo>
                <a:cubicBezTo>
                  <a:pt x="2748976" y="47532"/>
                  <a:pt x="2748324" y="46881"/>
                  <a:pt x="2747022" y="46881"/>
                </a:cubicBezTo>
                <a:close/>
                <a:moveTo>
                  <a:pt x="870616" y="38286"/>
                </a:moveTo>
                <a:cubicBezTo>
                  <a:pt x="871137" y="38286"/>
                  <a:pt x="871592" y="38286"/>
                  <a:pt x="871983" y="38286"/>
                </a:cubicBezTo>
                <a:cubicBezTo>
                  <a:pt x="878234" y="38286"/>
                  <a:pt x="884680" y="41476"/>
                  <a:pt x="891322" y="47857"/>
                </a:cubicBezTo>
                <a:cubicBezTo>
                  <a:pt x="896531" y="52936"/>
                  <a:pt x="904018" y="61238"/>
                  <a:pt x="913785" y="72763"/>
                </a:cubicBezTo>
                <a:cubicBezTo>
                  <a:pt x="923552" y="84288"/>
                  <a:pt x="929738" y="91483"/>
                  <a:pt x="932342" y="94348"/>
                </a:cubicBezTo>
                <a:cubicBezTo>
                  <a:pt x="945755" y="108933"/>
                  <a:pt x="958127" y="121630"/>
                  <a:pt x="969456" y="132438"/>
                </a:cubicBezTo>
                <a:cubicBezTo>
                  <a:pt x="972582" y="135433"/>
                  <a:pt x="974275" y="139080"/>
                  <a:pt x="974535" y="143377"/>
                </a:cubicBezTo>
                <a:cubicBezTo>
                  <a:pt x="974535" y="143638"/>
                  <a:pt x="974535" y="143963"/>
                  <a:pt x="974535" y="144354"/>
                </a:cubicBezTo>
                <a:cubicBezTo>
                  <a:pt x="974535" y="148260"/>
                  <a:pt x="973233" y="151711"/>
                  <a:pt x="970628" y="154707"/>
                </a:cubicBezTo>
                <a:cubicBezTo>
                  <a:pt x="967764" y="157832"/>
                  <a:pt x="964247" y="159460"/>
                  <a:pt x="960080" y="159590"/>
                </a:cubicBezTo>
                <a:cubicBezTo>
                  <a:pt x="959820" y="159590"/>
                  <a:pt x="959624" y="159590"/>
                  <a:pt x="959494" y="159590"/>
                </a:cubicBezTo>
                <a:cubicBezTo>
                  <a:pt x="955588" y="159590"/>
                  <a:pt x="952202" y="158223"/>
                  <a:pt x="949337" y="155488"/>
                </a:cubicBezTo>
                <a:cubicBezTo>
                  <a:pt x="939309" y="145070"/>
                  <a:pt x="928370" y="132959"/>
                  <a:pt x="916520" y="119155"/>
                </a:cubicBezTo>
                <a:cubicBezTo>
                  <a:pt x="912744" y="114728"/>
                  <a:pt x="906590" y="107240"/>
                  <a:pt x="898061" y="96692"/>
                </a:cubicBezTo>
                <a:cubicBezTo>
                  <a:pt x="889531" y="86143"/>
                  <a:pt x="883573" y="79046"/>
                  <a:pt x="880187" y="75400"/>
                </a:cubicBezTo>
                <a:cubicBezTo>
                  <a:pt x="876802" y="71884"/>
                  <a:pt x="874002" y="70126"/>
                  <a:pt x="871788" y="70126"/>
                </a:cubicBezTo>
                <a:cubicBezTo>
                  <a:pt x="871658" y="70126"/>
                  <a:pt x="871592" y="70126"/>
                  <a:pt x="871592" y="70126"/>
                </a:cubicBezTo>
                <a:cubicBezTo>
                  <a:pt x="869379" y="70256"/>
                  <a:pt x="866774" y="72209"/>
                  <a:pt x="863779" y="75986"/>
                </a:cubicBezTo>
                <a:cubicBezTo>
                  <a:pt x="860784" y="79893"/>
                  <a:pt x="855282" y="87250"/>
                  <a:pt x="847273" y="98059"/>
                </a:cubicBezTo>
                <a:cubicBezTo>
                  <a:pt x="839264" y="108868"/>
                  <a:pt x="834609" y="115118"/>
                  <a:pt x="833307" y="116811"/>
                </a:cubicBezTo>
                <a:cubicBezTo>
                  <a:pt x="832395" y="118113"/>
                  <a:pt x="831353" y="119611"/>
                  <a:pt x="830181" y="121304"/>
                </a:cubicBezTo>
                <a:cubicBezTo>
                  <a:pt x="827707" y="124950"/>
                  <a:pt x="824321" y="126969"/>
                  <a:pt x="820024" y="127359"/>
                </a:cubicBezTo>
                <a:cubicBezTo>
                  <a:pt x="819503" y="127490"/>
                  <a:pt x="818982" y="127555"/>
                  <a:pt x="818461" y="127555"/>
                </a:cubicBezTo>
                <a:cubicBezTo>
                  <a:pt x="814815" y="127555"/>
                  <a:pt x="811624" y="126122"/>
                  <a:pt x="808889" y="123257"/>
                </a:cubicBezTo>
                <a:lnTo>
                  <a:pt x="808694" y="122867"/>
                </a:lnTo>
                <a:cubicBezTo>
                  <a:pt x="805699" y="119741"/>
                  <a:pt x="804201" y="116095"/>
                  <a:pt x="804201" y="111928"/>
                </a:cubicBezTo>
                <a:cubicBezTo>
                  <a:pt x="804201" y="106979"/>
                  <a:pt x="805894" y="102747"/>
                  <a:pt x="809280" y="99231"/>
                </a:cubicBezTo>
                <a:cubicBezTo>
                  <a:pt x="810582" y="97929"/>
                  <a:pt x="811950" y="96561"/>
                  <a:pt x="813382" y="95129"/>
                </a:cubicBezTo>
                <a:cubicBezTo>
                  <a:pt x="816898" y="91483"/>
                  <a:pt x="823214" y="84027"/>
                  <a:pt x="832330" y="72763"/>
                </a:cubicBezTo>
                <a:cubicBezTo>
                  <a:pt x="841446" y="61498"/>
                  <a:pt x="847371" y="54303"/>
                  <a:pt x="850106" y="51178"/>
                </a:cubicBezTo>
                <a:cubicBezTo>
                  <a:pt x="857138" y="43234"/>
                  <a:pt x="863974" y="38937"/>
                  <a:pt x="870616" y="38286"/>
                </a:cubicBezTo>
                <a:close/>
                <a:moveTo>
                  <a:pt x="2717136" y="24026"/>
                </a:moveTo>
                <a:lnTo>
                  <a:pt x="2755812" y="24026"/>
                </a:lnTo>
                <a:cubicBezTo>
                  <a:pt x="2760500" y="24026"/>
                  <a:pt x="2764505" y="25687"/>
                  <a:pt x="2767826" y="29007"/>
                </a:cubicBezTo>
                <a:cubicBezTo>
                  <a:pt x="2771146" y="32328"/>
                  <a:pt x="2772807" y="36332"/>
                  <a:pt x="2772807" y="41021"/>
                </a:cubicBezTo>
                <a:lnTo>
                  <a:pt x="2772807" y="170529"/>
                </a:lnTo>
                <a:cubicBezTo>
                  <a:pt x="2772807" y="173915"/>
                  <a:pt x="2771635" y="176747"/>
                  <a:pt x="2769291" y="179026"/>
                </a:cubicBezTo>
                <a:cubicBezTo>
                  <a:pt x="2766947" y="181305"/>
                  <a:pt x="2764147" y="182444"/>
                  <a:pt x="2760891" y="182444"/>
                </a:cubicBezTo>
                <a:lnTo>
                  <a:pt x="2760110" y="182444"/>
                </a:lnTo>
                <a:cubicBezTo>
                  <a:pt x="2757115" y="182444"/>
                  <a:pt x="2754510" y="181370"/>
                  <a:pt x="2752296" y="179221"/>
                </a:cubicBezTo>
                <a:cubicBezTo>
                  <a:pt x="2750082" y="177073"/>
                  <a:pt x="2748976" y="174436"/>
                  <a:pt x="2748976" y="171310"/>
                </a:cubicBezTo>
                <a:cubicBezTo>
                  <a:pt x="2748976" y="170529"/>
                  <a:pt x="2748585" y="170138"/>
                  <a:pt x="2747804" y="170138"/>
                </a:cubicBezTo>
                <a:lnTo>
                  <a:pt x="2724558" y="170138"/>
                </a:lnTo>
                <a:cubicBezTo>
                  <a:pt x="2723647" y="170138"/>
                  <a:pt x="2723191" y="170594"/>
                  <a:pt x="2723191" y="171506"/>
                </a:cubicBezTo>
                <a:lnTo>
                  <a:pt x="2723191" y="172482"/>
                </a:lnTo>
                <a:cubicBezTo>
                  <a:pt x="2723191" y="175608"/>
                  <a:pt x="2722084" y="178310"/>
                  <a:pt x="2719870" y="180589"/>
                </a:cubicBezTo>
                <a:cubicBezTo>
                  <a:pt x="2717657" y="182868"/>
                  <a:pt x="2714954" y="184007"/>
                  <a:pt x="2711764" y="184007"/>
                </a:cubicBezTo>
                <a:cubicBezTo>
                  <a:pt x="2708574" y="184007"/>
                  <a:pt x="2705839" y="182868"/>
                  <a:pt x="2703560" y="180589"/>
                </a:cubicBezTo>
                <a:cubicBezTo>
                  <a:pt x="2701281" y="178310"/>
                  <a:pt x="2700142" y="175608"/>
                  <a:pt x="2700142" y="172482"/>
                </a:cubicBezTo>
                <a:lnTo>
                  <a:pt x="2700142" y="41021"/>
                </a:lnTo>
                <a:cubicBezTo>
                  <a:pt x="2700142" y="36332"/>
                  <a:pt x="2701802" y="32328"/>
                  <a:pt x="2705122" y="29007"/>
                </a:cubicBezTo>
                <a:cubicBezTo>
                  <a:pt x="2708443" y="25687"/>
                  <a:pt x="2712448" y="24026"/>
                  <a:pt x="2717136" y="24026"/>
                </a:cubicBezTo>
                <a:close/>
                <a:moveTo>
                  <a:pt x="2893330" y="22659"/>
                </a:moveTo>
                <a:cubicBezTo>
                  <a:pt x="2909217" y="22659"/>
                  <a:pt x="2923281" y="26110"/>
                  <a:pt x="2935522" y="33012"/>
                </a:cubicBezTo>
                <a:cubicBezTo>
                  <a:pt x="2947764" y="39914"/>
                  <a:pt x="2957107" y="49225"/>
                  <a:pt x="2963553" y="60945"/>
                </a:cubicBezTo>
                <a:cubicBezTo>
                  <a:pt x="2970000" y="72665"/>
                  <a:pt x="2973222" y="85753"/>
                  <a:pt x="2973222" y="100208"/>
                </a:cubicBezTo>
                <a:cubicBezTo>
                  <a:pt x="2973222" y="119220"/>
                  <a:pt x="2967948" y="135336"/>
                  <a:pt x="2957400" y="148553"/>
                </a:cubicBezTo>
                <a:cubicBezTo>
                  <a:pt x="2946852" y="161771"/>
                  <a:pt x="2931420" y="170985"/>
                  <a:pt x="2911105" y="176194"/>
                </a:cubicBezTo>
                <a:cubicBezTo>
                  <a:pt x="2909673" y="176584"/>
                  <a:pt x="2908175" y="176780"/>
                  <a:pt x="2906612" y="176780"/>
                </a:cubicBezTo>
                <a:cubicBezTo>
                  <a:pt x="2904268" y="176780"/>
                  <a:pt x="2901859" y="176259"/>
                  <a:pt x="2899385" y="175217"/>
                </a:cubicBezTo>
                <a:cubicBezTo>
                  <a:pt x="2895608" y="173524"/>
                  <a:pt x="2892548" y="170854"/>
                  <a:pt x="2890204" y="167208"/>
                </a:cubicBezTo>
                <a:cubicBezTo>
                  <a:pt x="2889293" y="165645"/>
                  <a:pt x="2888837" y="164083"/>
                  <a:pt x="2888837" y="162520"/>
                </a:cubicBezTo>
                <a:cubicBezTo>
                  <a:pt x="2888837" y="161218"/>
                  <a:pt x="2889097" y="159916"/>
                  <a:pt x="2889618" y="158613"/>
                </a:cubicBezTo>
                <a:cubicBezTo>
                  <a:pt x="2891051" y="155748"/>
                  <a:pt x="2893330" y="153990"/>
                  <a:pt x="2896455" y="153339"/>
                </a:cubicBezTo>
                <a:cubicBezTo>
                  <a:pt x="2898148" y="153079"/>
                  <a:pt x="2899776" y="152753"/>
                  <a:pt x="2901338" y="152363"/>
                </a:cubicBezTo>
                <a:cubicBezTo>
                  <a:pt x="2914621" y="149237"/>
                  <a:pt x="2925430" y="143084"/>
                  <a:pt x="2933764" y="133903"/>
                </a:cubicBezTo>
                <a:cubicBezTo>
                  <a:pt x="2942099" y="124722"/>
                  <a:pt x="2946266" y="113165"/>
                  <a:pt x="2946266" y="99231"/>
                </a:cubicBezTo>
                <a:cubicBezTo>
                  <a:pt x="2946266" y="85688"/>
                  <a:pt x="2942815" y="74293"/>
                  <a:pt x="2935913" y="65047"/>
                </a:cubicBezTo>
                <a:cubicBezTo>
                  <a:pt x="2929011" y="55801"/>
                  <a:pt x="2919310" y="49876"/>
                  <a:pt x="2906808" y="47271"/>
                </a:cubicBezTo>
                <a:cubicBezTo>
                  <a:pt x="2905506" y="47011"/>
                  <a:pt x="2904724" y="47532"/>
                  <a:pt x="2904464" y="48834"/>
                </a:cubicBezTo>
                <a:cubicBezTo>
                  <a:pt x="2900948" y="69670"/>
                  <a:pt x="2897171" y="86990"/>
                  <a:pt x="2893134" y="100794"/>
                </a:cubicBezTo>
                <a:cubicBezTo>
                  <a:pt x="2887014" y="121239"/>
                  <a:pt x="2879688" y="137061"/>
                  <a:pt x="2871159" y="148260"/>
                </a:cubicBezTo>
                <a:cubicBezTo>
                  <a:pt x="2862629" y="159460"/>
                  <a:pt x="2853025" y="165059"/>
                  <a:pt x="2842347" y="165059"/>
                </a:cubicBezTo>
                <a:cubicBezTo>
                  <a:pt x="2831278" y="165059"/>
                  <a:pt x="2821804" y="159590"/>
                  <a:pt x="2813925" y="148651"/>
                </a:cubicBezTo>
                <a:cubicBezTo>
                  <a:pt x="2806046" y="137712"/>
                  <a:pt x="2802107" y="123974"/>
                  <a:pt x="2802107" y="107435"/>
                </a:cubicBezTo>
                <a:cubicBezTo>
                  <a:pt x="2802107" y="96236"/>
                  <a:pt x="2804451" y="85427"/>
                  <a:pt x="2809140" y="75009"/>
                </a:cubicBezTo>
                <a:cubicBezTo>
                  <a:pt x="2813828" y="64591"/>
                  <a:pt x="2820208" y="55573"/>
                  <a:pt x="2828282" y="47955"/>
                </a:cubicBezTo>
                <a:cubicBezTo>
                  <a:pt x="2836356" y="40337"/>
                  <a:pt x="2846058" y="34216"/>
                  <a:pt x="2857388" y="29593"/>
                </a:cubicBezTo>
                <a:cubicBezTo>
                  <a:pt x="2868717" y="24970"/>
                  <a:pt x="2880698" y="22659"/>
                  <a:pt x="2893330" y="22659"/>
                </a:cubicBezTo>
                <a:close/>
                <a:moveTo>
                  <a:pt x="1093105" y="22659"/>
                </a:moveTo>
                <a:cubicBezTo>
                  <a:pt x="1108992" y="22659"/>
                  <a:pt x="1123056" y="26110"/>
                  <a:pt x="1135297" y="33012"/>
                </a:cubicBezTo>
                <a:cubicBezTo>
                  <a:pt x="1147538" y="39914"/>
                  <a:pt x="1156882" y="49225"/>
                  <a:pt x="1163328" y="60945"/>
                </a:cubicBezTo>
                <a:cubicBezTo>
                  <a:pt x="1169774" y="72665"/>
                  <a:pt x="1172998" y="85753"/>
                  <a:pt x="1172998" y="100208"/>
                </a:cubicBezTo>
                <a:cubicBezTo>
                  <a:pt x="1172998" y="119220"/>
                  <a:pt x="1167723" y="135336"/>
                  <a:pt x="1157175" y="148553"/>
                </a:cubicBezTo>
                <a:cubicBezTo>
                  <a:pt x="1146627" y="161771"/>
                  <a:pt x="1131195" y="170985"/>
                  <a:pt x="1110880" y="176194"/>
                </a:cubicBezTo>
                <a:cubicBezTo>
                  <a:pt x="1109448" y="176584"/>
                  <a:pt x="1107950" y="176780"/>
                  <a:pt x="1106388" y="176780"/>
                </a:cubicBezTo>
                <a:cubicBezTo>
                  <a:pt x="1104044" y="176780"/>
                  <a:pt x="1101634" y="176259"/>
                  <a:pt x="1099160" y="175217"/>
                </a:cubicBezTo>
                <a:cubicBezTo>
                  <a:pt x="1095384" y="173524"/>
                  <a:pt x="1092323" y="170854"/>
                  <a:pt x="1089979" y="167208"/>
                </a:cubicBezTo>
                <a:cubicBezTo>
                  <a:pt x="1089068" y="165645"/>
                  <a:pt x="1088612" y="164083"/>
                  <a:pt x="1088612" y="162520"/>
                </a:cubicBezTo>
                <a:cubicBezTo>
                  <a:pt x="1088612" y="161218"/>
                  <a:pt x="1088872" y="159916"/>
                  <a:pt x="1089393" y="158613"/>
                </a:cubicBezTo>
                <a:cubicBezTo>
                  <a:pt x="1090826" y="155748"/>
                  <a:pt x="1093105" y="153990"/>
                  <a:pt x="1096230" y="153339"/>
                </a:cubicBezTo>
                <a:cubicBezTo>
                  <a:pt x="1097923" y="153079"/>
                  <a:pt x="1099551" y="152753"/>
                  <a:pt x="1101114" y="152363"/>
                </a:cubicBezTo>
                <a:cubicBezTo>
                  <a:pt x="1114396" y="149237"/>
                  <a:pt x="1125205" y="143084"/>
                  <a:pt x="1133539" y="133903"/>
                </a:cubicBezTo>
                <a:cubicBezTo>
                  <a:pt x="1141874" y="124722"/>
                  <a:pt x="1146041" y="113165"/>
                  <a:pt x="1146041" y="99231"/>
                </a:cubicBezTo>
                <a:cubicBezTo>
                  <a:pt x="1146041" y="85688"/>
                  <a:pt x="1142590" y="74293"/>
                  <a:pt x="1135688" y="65047"/>
                </a:cubicBezTo>
                <a:cubicBezTo>
                  <a:pt x="1128786" y="55801"/>
                  <a:pt x="1119084" y="49876"/>
                  <a:pt x="1106583" y="47271"/>
                </a:cubicBezTo>
                <a:cubicBezTo>
                  <a:pt x="1105281" y="47011"/>
                  <a:pt x="1104499" y="47532"/>
                  <a:pt x="1104239" y="48834"/>
                </a:cubicBezTo>
                <a:cubicBezTo>
                  <a:pt x="1100723" y="69670"/>
                  <a:pt x="1096946" y="86990"/>
                  <a:pt x="1092909" y="100794"/>
                </a:cubicBezTo>
                <a:cubicBezTo>
                  <a:pt x="1086789" y="121239"/>
                  <a:pt x="1079464" y="137061"/>
                  <a:pt x="1070934" y="148260"/>
                </a:cubicBezTo>
                <a:cubicBezTo>
                  <a:pt x="1062404" y="159460"/>
                  <a:pt x="1052800" y="165059"/>
                  <a:pt x="1042122" y="165059"/>
                </a:cubicBezTo>
                <a:cubicBezTo>
                  <a:pt x="1031053" y="165059"/>
                  <a:pt x="1021579" y="159590"/>
                  <a:pt x="1013700" y="148651"/>
                </a:cubicBezTo>
                <a:cubicBezTo>
                  <a:pt x="1005822" y="137712"/>
                  <a:pt x="1001882" y="123974"/>
                  <a:pt x="1001882" y="107435"/>
                </a:cubicBezTo>
                <a:cubicBezTo>
                  <a:pt x="1001882" y="96236"/>
                  <a:pt x="1004226" y="85427"/>
                  <a:pt x="1008914" y="75009"/>
                </a:cubicBezTo>
                <a:cubicBezTo>
                  <a:pt x="1013602" y="64591"/>
                  <a:pt x="1019984" y="55573"/>
                  <a:pt x="1028057" y="47955"/>
                </a:cubicBezTo>
                <a:cubicBezTo>
                  <a:pt x="1036131" y="40337"/>
                  <a:pt x="1045833" y="34216"/>
                  <a:pt x="1057163" y="29593"/>
                </a:cubicBezTo>
                <a:cubicBezTo>
                  <a:pt x="1068492" y="24970"/>
                  <a:pt x="1080473" y="22659"/>
                  <a:pt x="1093105" y="22659"/>
                </a:cubicBezTo>
                <a:close/>
                <a:moveTo>
                  <a:pt x="1898674" y="18166"/>
                </a:moveTo>
                <a:cubicBezTo>
                  <a:pt x="1903623" y="18166"/>
                  <a:pt x="1907790" y="19533"/>
                  <a:pt x="1911176" y="22268"/>
                </a:cubicBezTo>
                <a:cubicBezTo>
                  <a:pt x="1913259" y="23961"/>
                  <a:pt x="1914431" y="26175"/>
                  <a:pt x="1914692" y="28910"/>
                </a:cubicBezTo>
                <a:cubicBezTo>
                  <a:pt x="1914692" y="29300"/>
                  <a:pt x="1914692" y="29691"/>
                  <a:pt x="1914692" y="30082"/>
                </a:cubicBezTo>
                <a:cubicBezTo>
                  <a:pt x="1914692" y="32295"/>
                  <a:pt x="1914106" y="34379"/>
                  <a:pt x="1912934" y="36332"/>
                </a:cubicBezTo>
                <a:cubicBezTo>
                  <a:pt x="1912804" y="36463"/>
                  <a:pt x="1912673" y="36658"/>
                  <a:pt x="1912543" y="36918"/>
                </a:cubicBezTo>
                <a:cubicBezTo>
                  <a:pt x="1909027" y="42648"/>
                  <a:pt x="1902776" y="56192"/>
                  <a:pt x="1893791" y="77549"/>
                </a:cubicBezTo>
                <a:cubicBezTo>
                  <a:pt x="1893660" y="77939"/>
                  <a:pt x="1893726" y="78362"/>
                  <a:pt x="1893986" y="78818"/>
                </a:cubicBezTo>
                <a:cubicBezTo>
                  <a:pt x="1894246" y="79274"/>
                  <a:pt x="1894572" y="79567"/>
                  <a:pt x="1894963" y="79697"/>
                </a:cubicBezTo>
                <a:cubicBezTo>
                  <a:pt x="1907594" y="81781"/>
                  <a:pt x="1920552" y="85688"/>
                  <a:pt x="1933835" y="91417"/>
                </a:cubicBezTo>
                <a:cubicBezTo>
                  <a:pt x="1934356" y="91548"/>
                  <a:pt x="1934811" y="91483"/>
                  <a:pt x="1935202" y="91222"/>
                </a:cubicBezTo>
                <a:cubicBezTo>
                  <a:pt x="1935593" y="90962"/>
                  <a:pt x="1935853" y="90636"/>
                  <a:pt x="1935983" y="90245"/>
                </a:cubicBezTo>
                <a:cubicBezTo>
                  <a:pt x="1935983" y="89073"/>
                  <a:pt x="1936114" y="87446"/>
                  <a:pt x="1936374" y="85362"/>
                </a:cubicBezTo>
                <a:cubicBezTo>
                  <a:pt x="1936504" y="82106"/>
                  <a:pt x="1936570" y="79241"/>
                  <a:pt x="1936570" y="76767"/>
                </a:cubicBezTo>
                <a:cubicBezTo>
                  <a:pt x="1936700" y="73381"/>
                  <a:pt x="1938002" y="70516"/>
                  <a:pt x="1940476" y="68172"/>
                </a:cubicBezTo>
                <a:cubicBezTo>
                  <a:pt x="1942560" y="66089"/>
                  <a:pt x="1944969" y="65047"/>
                  <a:pt x="1947704" y="65047"/>
                </a:cubicBezTo>
                <a:cubicBezTo>
                  <a:pt x="1948224" y="65047"/>
                  <a:pt x="1948680" y="65112"/>
                  <a:pt x="1949071" y="65242"/>
                </a:cubicBezTo>
                <a:cubicBezTo>
                  <a:pt x="1952717" y="65633"/>
                  <a:pt x="1955712" y="67261"/>
                  <a:pt x="1958056" y="70126"/>
                </a:cubicBezTo>
                <a:cubicBezTo>
                  <a:pt x="1960140" y="72600"/>
                  <a:pt x="1961182" y="75400"/>
                  <a:pt x="1961182" y="78525"/>
                </a:cubicBezTo>
                <a:cubicBezTo>
                  <a:pt x="1961182" y="78916"/>
                  <a:pt x="1961182" y="79307"/>
                  <a:pt x="1961182" y="79697"/>
                </a:cubicBezTo>
                <a:cubicBezTo>
                  <a:pt x="1960531" y="88162"/>
                  <a:pt x="1959684" y="95454"/>
                  <a:pt x="1958642" y="101575"/>
                </a:cubicBezTo>
                <a:cubicBezTo>
                  <a:pt x="1958382" y="102877"/>
                  <a:pt x="1958838" y="103854"/>
                  <a:pt x="1960010" y="104505"/>
                </a:cubicBezTo>
                <a:cubicBezTo>
                  <a:pt x="1962224" y="105807"/>
                  <a:pt x="1964568" y="107175"/>
                  <a:pt x="1967042" y="108607"/>
                </a:cubicBezTo>
                <a:cubicBezTo>
                  <a:pt x="1970688" y="110951"/>
                  <a:pt x="1973162" y="114142"/>
                  <a:pt x="1974465" y="118179"/>
                </a:cubicBezTo>
                <a:cubicBezTo>
                  <a:pt x="1974986" y="120002"/>
                  <a:pt x="1975246" y="121825"/>
                  <a:pt x="1975246" y="123648"/>
                </a:cubicBezTo>
                <a:cubicBezTo>
                  <a:pt x="1975246" y="125862"/>
                  <a:pt x="1974790" y="128141"/>
                  <a:pt x="1973879" y="130485"/>
                </a:cubicBezTo>
                <a:cubicBezTo>
                  <a:pt x="1972446" y="133740"/>
                  <a:pt x="1969972" y="135824"/>
                  <a:pt x="1966456" y="136736"/>
                </a:cubicBezTo>
                <a:cubicBezTo>
                  <a:pt x="1965414" y="136996"/>
                  <a:pt x="1964438" y="137126"/>
                  <a:pt x="1963526" y="137126"/>
                </a:cubicBezTo>
                <a:cubicBezTo>
                  <a:pt x="1961052" y="137126"/>
                  <a:pt x="1958773" y="136280"/>
                  <a:pt x="1956689" y="134587"/>
                </a:cubicBezTo>
                <a:cubicBezTo>
                  <a:pt x="1955387" y="133545"/>
                  <a:pt x="1954085" y="132503"/>
                  <a:pt x="1952782" y="131462"/>
                </a:cubicBezTo>
                <a:cubicBezTo>
                  <a:pt x="1951741" y="130680"/>
                  <a:pt x="1950959" y="130941"/>
                  <a:pt x="1950438" y="132243"/>
                </a:cubicBezTo>
                <a:cubicBezTo>
                  <a:pt x="1942755" y="150605"/>
                  <a:pt x="1930188" y="165515"/>
                  <a:pt x="1912738" y="176975"/>
                </a:cubicBezTo>
                <a:cubicBezTo>
                  <a:pt x="1909743" y="178928"/>
                  <a:pt x="1906488" y="179905"/>
                  <a:pt x="1902972" y="179905"/>
                </a:cubicBezTo>
                <a:cubicBezTo>
                  <a:pt x="1902451" y="179905"/>
                  <a:pt x="1901930" y="179905"/>
                  <a:pt x="1901409" y="179905"/>
                </a:cubicBezTo>
                <a:cubicBezTo>
                  <a:pt x="1897242" y="179514"/>
                  <a:pt x="1893530" y="178017"/>
                  <a:pt x="1890275" y="175412"/>
                </a:cubicBezTo>
                <a:cubicBezTo>
                  <a:pt x="1888191" y="173589"/>
                  <a:pt x="1887149" y="171440"/>
                  <a:pt x="1887149" y="168966"/>
                </a:cubicBezTo>
                <a:cubicBezTo>
                  <a:pt x="1887149" y="168576"/>
                  <a:pt x="1887214" y="168120"/>
                  <a:pt x="1887344" y="167599"/>
                </a:cubicBezTo>
                <a:cubicBezTo>
                  <a:pt x="1887605" y="164604"/>
                  <a:pt x="1889168" y="162325"/>
                  <a:pt x="1892033" y="160762"/>
                </a:cubicBezTo>
                <a:cubicBezTo>
                  <a:pt x="1910004" y="150474"/>
                  <a:pt x="1922440" y="136475"/>
                  <a:pt x="1929342" y="118765"/>
                </a:cubicBezTo>
                <a:cubicBezTo>
                  <a:pt x="1929863" y="117593"/>
                  <a:pt x="1929537" y="116681"/>
                  <a:pt x="1928365" y="116030"/>
                </a:cubicBezTo>
                <a:cubicBezTo>
                  <a:pt x="1914041" y="108347"/>
                  <a:pt x="1899781" y="103398"/>
                  <a:pt x="1885586" y="101184"/>
                </a:cubicBezTo>
                <a:cubicBezTo>
                  <a:pt x="1884284" y="101054"/>
                  <a:pt x="1883373" y="101575"/>
                  <a:pt x="1882852" y="102747"/>
                </a:cubicBezTo>
                <a:cubicBezTo>
                  <a:pt x="1872824" y="125797"/>
                  <a:pt x="1865467" y="141033"/>
                  <a:pt x="1860779" y="148456"/>
                </a:cubicBezTo>
                <a:cubicBezTo>
                  <a:pt x="1856872" y="154576"/>
                  <a:pt x="1852444" y="159004"/>
                  <a:pt x="1847496" y="161739"/>
                </a:cubicBezTo>
                <a:cubicBezTo>
                  <a:pt x="1842547" y="164473"/>
                  <a:pt x="1836687" y="165841"/>
                  <a:pt x="1829916" y="165841"/>
                </a:cubicBezTo>
                <a:cubicBezTo>
                  <a:pt x="1821060" y="165841"/>
                  <a:pt x="1813768" y="162976"/>
                  <a:pt x="1808038" y="157246"/>
                </a:cubicBezTo>
                <a:cubicBezTo>
                  <a:pt x="1802308" y="151516"/>
                  <a:pt x="1799443" y="143768"/>
                  <a:pt x="1799443" y="134001"/>
                </a:cubicBezTo>
                <a:cubicBezTo>
                  <a:pt x="1799443" y="118895"/>
                  <a:pt x="1805564" y="106100"/>
                  <a:pt x="1817805" y="95617"/>
                </a:cubicBezTo>
                <a:cubicBezTo>
                  <a:pt x="1830046" y="85134"/>
                  <a:pt x="1845803" y="79241"/>
                  <a:pt x="1865076" y="77939"/>
                </a:cubicBezTo>
                <a:cubicBezTo>
                  <a:pt x="1866378" y="77939"/>
                  <a:pt x="1867290" y="77353"/>
                  <a:pt x="1867811" y="76181"/>
                </a:cubicBezTo>
                <a:cubicBezTo>
                  <a:pt x="1875754" y="57950"/>
                  <a:pt x="1880508" y="47271"/>
                  <a:pt x="1882070" y="44146"/>
                </a:cubicBezTo>
                <a:cubicBezTo>
                  <a:pt x="1882201" y="43625"/>
                  <a:pt x="1882168" y="43202"/>
                  <a:pt x="1881973" y="42876"/>
                </a:cubicBezTo>
                <a:cubicBezTo>
                  <a:pt x="1881777" y="42551"/>
                  <a:pt x="1881419" y="42388"/>
                  <a:pt x="1880898" y="42388"/>
                </a:cubicBezTo>
                <a:cubicBezTo>
                  <a:pt x="1867355" y="42779"/>
                  <a:pt x="1856742" y="43234"/>
                  <a:pt x="1849058" y="43755"/>
                </a:cubicBezTo>
                <a:cubicBezTo>
                  <a:pt x="1848147" y="43755"/>
                  <a:pt x="1846975" y="43820"/>
                  <a:pt x="1845542" y="43951"/>
                </a:cubicBezTo>
                <a:cubicBezTo>
                  <a:pt x="1845152" y="43951"/>
                  <a:pt x="1844761" y="43951"/>
                  <a:pt x="1844370" y="43951"/>
                </a:cubicBezTo>
                <a:cubicBezTo>
                  <a:pt x="1841506" y="43951"/>
                  <a:pt x="1838901" y="42974"/>
                  <a:pt x="1836557" y="41021"/>
                </a:cubicBezTo>
                <a:cubicBezTo>
                  <a:pt x="1833822" y="38807"/>
                  <a:pt x="1832455" y="35877"/>
                  <a:pt x="1832455" y="32230"/>
                </a:cubicBezTo>
                <a:cubicBezTo>
                  <a:pt x="1832455" y="29105"/>
                  <a:pt x="1833627" y="26370"/>
                  <a:pt x="1835971" y="24026"/>
                </a:cubicBezTo>
                <a:cubicBezTo>
                  <a:pt x="1838315" y="21812"/>
                  <a:pt x="1841115" y="20705"/>
                  <a:pt x="1844370" y="20705"/>
                </a:cubicBezTo>
                <a:cubicBezTo>
                  <a:pt x="1844501" y="20705"/>
                  <a:pt x="1844631" y="20705"/>
                  <a:pt x="1844761" y="20705"/>
                </a:cubicBezTo>
                <a:cubicBezTo>
                  <a:pt x="1845933" y="20705"/>
                  <a:pt x="1847105" y="20705"/>
                  <a:pt x="1848277" y="20705"/>
                </a:cubicBezTo>
                <a:cubicBezTo>
                  <a:pt x="1863774" y="20705"/>
                  <a:pt x="1877643" y="20185"/>
                  <a:pt x="1889884" y="19143"/>
                </a:cubicBezTo>
                <a:cubicBezTo>
                  <a:pt x="1891056" y="19013"/>
                  <a:pt x="1892293" y="18882"/>
                  <a:pt x="1893595" y="18752"/>
                </a:cubicBezTo>
                <a:cubicBezTo>
                  <a:pt x="1895288" y="18361"/>
                  <a:pt x="1896981" y="18166"/>
                  <a:pt x="1898674" y="18166"/>
                </a:cubicBezTo>
                <a:close/>
                <a:moveTo>
                  <a:pt x="255305" y="15627"/>
                </a:moveTo>
                <a:cubicBezTo>
                  <a:pt x="256216" y="15627"/>
                  <a:pt x="257063" y="15692"/>
                  <a:pt x="257844" y="15822"/>
                </a:cubicBezTo>
                <a:cubicBezTo>
                  <a:pt x="288707" y="20771"/>
                  <a:pt x="316575" y="26761"/>
                  <a:pt x="341448" y="33793"/>
                </a:cubicBezTo>
                <a:cubicBezTo>
                  <a:pt x="344964" y="34705"/>
                  <a:pt x="347504" y="36853"/>
                  <a:pt x="349066" y="40239"/>
                </a:cubicBezTo>
                <a:cubicBezTo>
                  <a:pt x="349848" y="41932"/>
                  <a:pt x="350238" y="43625"/>
                  <a:pt x="350238" y="45318"/>
                </a:cubicBezTo>
                <a:cubicBezTo>
                  <a:pt x="350238" y="47011"/>
                  <a:pt x="349913" y="48639"/>
                  <a:pt x="349262" y="50201"/>
                </a:cubicBezTo>
                <a:cubicBezTo>
                  <a:pt x="347829" y="53717"/>
                  <a:pt x="345355" y="56257"/>
                  <a:pt x="341839" y="57820"/>
                </a:cubicBezTo>
                <a:cubicBezTo>
                  <a:pt x="339886" y="58731"/>
                  <a:pt x="337867" y="59187"/>
                  <a:pt x="335783" y="59187"/>
                </a:cubicBezTo>
                <a:cubicBezTo>
                  <a:pt x="334351" y="59187"/>
                  <a:pt x="332853" y="58992"/>
                  <a:pt x="331291" y="58601"/>
                </a:cubicBezTo>
                <a:cubicBezTo>
                  <a:pt x="305636" y="50918"/>
                  <a:pt x="278029" y="44602"/>
                  <a:pt x="248468" y="39653"/>
                </a:cubicBezTo>
                <a:cubicBezTo>
                  <a:pt x="245212" y="39132"/>
                  <a:pt x="242803" y="37439"/>
                  <a:pt x="241240" y="34574"/>
                </a:cubicBezTo>
                <a:cubicBezTo>
                  <a:pt x="240329" y="33012"/>
                  <a:pt x="239873" y="31384"/>
                  <a:pt x="239873" y="29691"/>
                </a:cubicBezTo>
                <a:cubicBezTo>
                  <a:pt x="239873" y="28389"/>
                  <a:pt x="240133" y="27152"/>
                  <a:pt x="240654" y="25980"/>
                </a:cubicBezTo>
                <a:cubicBezTo>
                  <a:pt x="241957" y="22464"/>
                  <a:pt x="244236" y="19729"/>
                  <a:pt x="247491" y="17775"/>
                </a:cubicBezTo>
                <a:cubicBezTo>
                  <a:pt x="249965" y="16343"/>
                  <a:pt x="252570" y="15627"/>
                  <a:pt x="255305" y="15627"/>
                </a:cubicBezTo>
                <a:close/>
                <a:moveTo>
                  <a:pt x="58015" y="12892"/>
                </a:moveTo>
                <a:cubicBezTo>
                  <a:pt x="61921" y="12892"/>
                  <a:pt x="65177" y="14390"/>
                  <a:pt x="67781" y="17385"/>
                </a:cubicBezTo>
                <a:cubicBezTo>
                  <a:pt x="70125" y="19989"/>
                  <a:pt x="71297" y="23115"/>
                  <a:pt x="71297" y="26761"/>
                </a:cubicBezTo>
                <a:cubicBezTo>
                  <a:pt x="71297" y="27021"/>
                  <a:pt x="71297" y="27347"/>
                  <a:pt x="71297" y="27738"/>
                </a:cubicBezTo>
                <a:cubicBezTo>
                  <a:pt x="71167" y="30733"/>
                  <a:pt x="71102" y="33402"/>
                  <a:pt x="71102" y="35746"/>
                </a:cubicBezTo>
                <a:lnTo>
                  <a:pt x="71102" y="57429"/>
                </a:lnTo>
                <a:cubicBezTo>
                  <a:pt x="71102" y="57950"/>
                  <a:pt x="71297" y="58373"/>
                  <a:pt x="71688" y="58699"/>
                </a:cubicBezTo>
                <a:cubicBezTo>
                  <a:pt x="72079" y="59024"/>
                  <a:pt x="72534" y="59122"/>
                  <a:pt x="73055" y="58992"/>
                </a:cubicBezTo>
                <a:cubicBezTo>
                  <a:pt x="99491" y="54043"/>
                  <a:pt x="120913" y="49746"/>
                  <a:pt x="137321" y="46099"/>
                </a:cubicBezTo>
                <a:cubicBezTo>
                  <a:pt x="138363" y="45839"/>
                  <a:pt x="139274" y="45578"/>
                  <a:pt x="140056" y="45318"/>
                </a:cubicBezTo>
                <a:cubicBezTo>
                  <a:pt x="142791" y="44667"/>
                  <a:pt x="145395" y="44341"/>
                  <a:pt x="147869" y="44341"/>
                </a:cubicBezTo>
                <a:cubicBezTo>
                  <a:pt x="152818" y="44341"/>
                  <a:pt x="157246" y="45839"/>
                  <a:pt x="161152" y="48834"/>
                </a:cubicBezTo>
                <a:cubicBezTo>
                  <a:pt x="163757" y="50918"/>
                  <a:pt x="165319" y="53652"/>
                  <a:pt x="165840" y="57038"/>
                </a:cubicBezTo>
                <a:cubicBezTo>
                  <a:pt x="165971" y="57950"/>
                  <a:pt x="166036" y="58796"/>
                  <a:pt x="166036" y="59578"/>
                </a:cubicBezTo>
                <a:cubicBezTo>
                  <a:pt x="166036" y="62052"/>
                  <a:pt x="165450" y="64396"/>
                  <a:pt x="164278" y="66610"/>
                </a:cubicBezTo>
                <a:cubicBezTo>
                  <a:pt x="164278" y="66870"/>
                  <a:pt x="164213" y="67065"/>
                  <a:pt x="164082" y="67196"/>
                </a:cubicBezTo>
                <a:cubicBezTo>
                  <a:pt x="160306" y="74358"/>
                  <a:pt x="155390" y="82530"/>
                  <a:pt x="149334" y="91710"/>
                </a:cubicBezTo>
                <a:cubicBezTo>
                  <a:pt x="143279" y="100891"/>
                  <a:pt x="137256" y="108933"/>
                  <a:pt x="131266" y="115835"/>
                </a:cubicBezTo>
                <a:cubicBezTo>
                  <a:pt x="128922" y="118700"/>
                  <a:pt x="125861" y="120392"/>
                  <a:pt x="122085" y="120913"/>
                </a:cubicBezTo>
                <a:cubicBezTo>
                  <a:pt x="121304" y="121044"/>
                  <a:pt x="120522" y="121109"/>
                  <a:pt x="119741" y="121109"/>
                </a:cubicBezTo>
                <a:cubicBezTo>
                  <a:pt x="116876" y="121109"/>
                  <a:pt x="114206" y="120327"/>
                  <a:pt x="111732" y="118765"/>
                </a:cubicBezTo>
                <a:cubicBezTo>
                  <a:pt x="108997" y="117202"/>
                  <a:pt x="107435" y="114793"/>
                  <a:pt x="107044" y="111537"/>
                </a:cubicBezTo>
                <a:cubicBezTo>
                  <a:pt x="106914" y="111146"/>
                  <a:pt x="106849" y="110691"/>
                  <a:pt x="106849" y="110170"/>
                </a:cubicBezTo>
                <a:cubicBezTo>
                  <a:pt x="106849" y="107565"/>
                  <a:pt x="107825" y="105286"/>
                  <a:pt x="109779" y="103333"/>
                </a:cubicBezTo>
                <a:cubicBezTo>
                  <a:pt x="118764" y="93436"/>
                  <a:pt x="126057" y="83539"/>
                  <a:pt x="131656" y="73642"/>
                </a:cubicBezTo>
                <a:cubicBezTo>
                  <a:pt x="131917" y="73251"/>
                  <a:pt x="131917" y="72926"/>
                  <a:pt x="131656" y="72665"/>
                </a:cubicBezTo>
                <a:cubicBezTo>
                  <a:pt x="131396" y="72405"/>
                  <a:pt x="131070" y="72274"/>
                  <a:pt x="130680" y="72274"/>
                </a:cubicBezTo>
                <a:cubicBezTo>
                  <a:pt x="128466" y="72795"/>
                  <a:pt x="120652" y="74358"/>
                  <a:pt x="107239" y="76963"/>
                </a:cubicBezTo>
                <a:cubicBezTo>
                  <a:pt x="93826" y="79567"/>
                  <a:pt x="82431" y="81846"/>
                  <a:pt x="73055" y="83799"/>
                </a:cubicBezTo>
                <a:cubicBezTo>
                  <a:pt x="71753" y="84060"/>
                  <a:pt x="71102" y="84841"/>
                  <a:pt x="71102" y="86143"/>
                </a:cubicBezTo>
                <a:lnTo>
                  <a:pt x="71102" y="137126"/>
                </a:lnTo>
                <a:cubicBezTo>
                  <a:pt x="71102" y="141554"/>
                  <a:pt x="71688" y="144875"/>
                  <a:pt x="72860" y="147088"/>
                </a:cubicBezTo>
                <a:cubicBezTo>
                  <a:pt x="74032" y="149302"/>
                  <a:pt x="76441" y="150995"/>
                  <a:pt x="80087" y="152167"/>
                </a:cubicBezTo>
                <a:cubicBezTo>
                  <a:pt x="83734" y="153339"/>
                  <a:pt x="89203" y="153925"/>
                  <a:pt x="96496" y="153925"/>
                </a:cubicBezTo>
                <a:cubicBezTo>
                  <a:pt x="111732" y="153925"/>
                  <a:pt x="128336" y="152493"/>
                  <a:pt x="146307" y="149628"/>
                </a:cubicBezTo>
                <a:cubicBezTo>
                  <a:pt x="147088" y="149498"/>
                  <a:pt x="147739" y="149433"/>
                  <a:pt x="148260" y="149433"/>
                </a:cubicBezTo>
                <a:cubicBezTo>
                  <a:pt x="150995" y="149433"/>
                  <a:pt x="153404" y="150344"/>
                  <a:pt x="155487" y="152167"/>
                </a:cubicBezTo>
                <a:cubicBezTo>
                  <a:pt x="158092" y="154381"/>
                  <a:pt x="159394" y="157116"/>
                  <a:pt x="159394" y="160371"/>
                </a:cubicBezTo>
                <a:cubicBezTo>
                  <a:pt x="159394" y="164408"/>
                  <a:pt x="158027" y="167990"/>
                  <a:pt x="155292" y="171115"/>
                </a:cubicBezTo>
                <a:cubicBezTo>
                  <a:pt x="152557" y="173980"/>
                  <a:pt x="149302" y="175608"/>
                  <a:pt x="145525" y="175998"/>
                </a:cubicBezTo>
                <a:cubicBezTo>
                  <a:pt x="128596" y="177821"/>
                  <a:pt x="112383" y="178733"/>
                  <a:pt x="96886" y="178733"/>
                </a:cubicBezTo>
                <a:cubicBezTo>
                  <a:pt x="87771" y="178733"/>
                  <a:pt x="80120" y="178277"/>
                  <a:pt x="73934" y="177366"/>
                </a:cubicBezTo>
                <a:cubicBezTo>
                  <a:pt x="67749" y="176454"/>
                  <a:pt x="62735" y="175152"/>
                  <a:pt x="58894" y="173459"/>
                </a:cubicBezTo>
                <a:cubicBezTo>
                  <a:pt x="55052" y="171766"/>
                  <a:pt x="52089" y="169422"/>
                  <a:pt x="50006" y="166427"/>
                </a:cubicBezTo>
                <a:cubicBezTo>
                  <a:pt x="47922" y="163432"/>
                  <a:pt x="46522" y="160241"/>
                  <a:pt x="45806" y="156855"/>
                </a:cubicBezTo>
                <a:cubicBezTo>
                  <a:pt x="45090" y="153469"/>
                  <a:pt x="44732" y="149237"/>
                  <a:pt x="44732" y="144158"/>
                </a:cubicBezTo>
                <a:lnTo>
                  <a:pt x="44732" y="91417"/>
                </a:lnTo>
                <a:cubicBezTo>
                  <a:pt x="44732" y="90897"/>
                  <a:pt x="44536" y="90473"/>
                  <a:pt x="44146" y="90148"/>
                </a:cubicBezTo>
                <a:cubicBezTo>
                  <a:pt x="43755" y="89822"/>
                  <a:pt x="43299" y="89725"/>
                  <a:pt x="42778" y="89855"/>
                </a:cubicBezTo>
                <a:cubicBezTo>
                  <a:pt x="30146" y="92459"/>
                  <a:pt x="21096" y="94348"/>
                  <a:pt x="15626" y="95520"/>
                </a:cubicBezTo>
                <a:cubicBezTo>
                  <a:pt x="14715" y="95650"/>
                  <a:pt x="13803" y="95715"/>
                  <a:pt x="12892" y="95715"/>
                </a:cubicBezTo>
                <a:cubicBezTo>
                  <a:pt x="10417" y="95715"/>
                  <a:pt x="8073" y="94999"/>
                  <a:pt x="5860" y="93566"/>
                </a:cubicBezTo>
                <a:cubicBezTo>
                  <a:pt x="2734" y="91613"/>
                  <a:pt x="846" y="88813"/>
                  <a:pt x="195" y="85167"/>
                </a:cubicBezTo>
                <a:cubicBezTo>
                  <a:pt x="65" y="84385"/>
                  <a:pt x="0" y="83604"/>
                  <a:pt x="0" y="82823"/>
                </a:cubicBezTo>
                <a:cubicBezTo>
                  <a:pt x="0" y="80218"/>
                  <a:pt x="846" y="77744"/>
                  <a:pt x="2539" y="75400"/>
                </a:cubicBezTo>
                <a:cubicBezTo>
                  <a:pt x="4622" y="72535"/>
                  <a:pt x="7487" y="70777"/>
                  <a:pt x="11134" y="70126"/>
                </a:cubicBezTo>
                <a:cubicBezTo>
                  <a:pt x="19468" y="68823"/>
                  <a:pt x="30016" y="67000"/>
                  <a:pt x="42778" y="64656"/>
                </a:cubicBezTo>
                <a:cubicBezTo>
                  <a:pt x="44081" y="64396"/>
                  <a:pt x="44732" y="63615"/>
                  <a:pt x="44732" y="62312"/>
                </a:cubicBezTo>
                <a:lnTo>
                  <a:pt x="44732" y="35746"/>
                </a:lnTo>
                <a:lnTo>
                  <a:pt x="44536" y="26956"/>
                </a:lnTo>
                <a:cubicBezTo>
                  <a:pt x="44536" y="23310"/>
                  <a:pt x="45708" y="20119"/>
                  <a:pt x="48052" y="17385"/>
                </a:cubicBezTo>
                <a:cubicBezTo>
                  <a:pt x="50787" y="14390"/>
                  <a:pt x="54108" y="12892"/>
                  <a:pt x="58015" y="12892"/>
                </a:cubicBezTo>
                <a:close/>
                <a:moveTo>
                  <a:pt x="1446860" y="12501"/>
                </a:moveTo>
                <a:cubicBezTo>
                  <a:pt x="1446990" y="12501"/>
                  <a:pt x="1447055" y="12501"/>
                  <a:pt x="1447055" y="12501"/>
                </a:cubicBezTo>
                <a:cubicBezTo>
                  <a:pt x="1451222" y="12501"/>
                  <a:pt x="1454673" y="14129"/>
                  <a:pt x="1457408" y="17385"/>
                </a:cubicBezTo>
                <a:cubicBezTo>
                  <a:pt x="1459882" y="20250"/>
                  <a:pt x="1461119" y="23505"/>
                  <a:pt x="1461119" y="27152"/>
                </a:cubicBezTo>
                <a:cubicBezTo>
                  <a:pt x="1461119" y="27542"/>
                  <a:pt x="1461119" y="27998"/>
                  <a:pt x="1461119" y="28519"/>
                </a:cubicBezTo>
                <a:cubicBezTo>
                  <a:pt x="1460729" y="32295"/>
                  <a:pt x="1460533" y="35812"/>
                  <a:pt x="1460533" y="39067"/>
                </a:cubicBezTo>
                <a:cubicBezTo>
                  <a:pt x="1458840" y="73056"/>
                  <a:pt x="1457994" y="103138"/>
                  <a:pt x="1457994" y="129313"/>
                </a:cubicBezTo>
                <a:cubicBezTo>
                  <a:pt x="1457994" y="146893"/>
                  <a:pt x="1467110" y="155683"/>
                  <a:pt x="1485341" y="155683"/>
                </a:cubicBezTo>
                <a:cubicBezTo>
                  <a:pt x="1508652" y="155683"/>
                  <a:pt x="1528380" y="146047"/>
                  <a:pt x="1544528" y="126773"/>
                </a:cubicBezTo>
                <a:cubicBezTo>
                  <a:pt x="1546872" y="124039"/>
                  <a:pt x="1549802" y="122606"/>
                  <a:pt x="1553318" y="122476"/>
                </a:cubicBezTo>
                <a:cubicBezTo>
                  <a:pt x="1553449" y="122476"/>
                  <a:pt x="1553579" y="122476"/>
                  <a:pt x="1553709" y="122476"/>
                </a:cubicBezTo>
                <a:cubicBezTo>
                  <a:pt x="1557095" y="122476"/>
                  <a:pt x="1559895" y="123778"/>
                  <a:pt x="1562109" y="126383"/>
                </a:cubicBezTo>
                <a:cubicBezTo>
                  <a:pt x="1564843" y="129899"/>
                  <a:pt x="1566211" y="133806"/>
                  <a:pt x="1566211" y="138103"/>
                </a:cubicBezTo>
                <a:cubicBezTo>
                  <a:pt x="1566211" y="142140"/>
                  <a:pt x="1564843" y="145656"/>
                  <a:pt x="1562109" y="148651"/>
                </a:cubicBezTo>
                <a:cubicBezTo>
                  <a:pt x="1553384" y="158418"/>
                  <a:pt x="1542575" y="166524"/>
                  <a:pt x="1529683" y="172971"/>
                </a:cubicBezTo>
                <a:cubicBezTo>
                  <a:pt x="1516790" y="179417"/>
                  <a:pt x="1501945" y="182640"/>
                  <a:pt x="1485146" y="182640"/>
                </a:cubicBezTo>
                <a:cubicBezTo>
                  <a:pt x="1468217" y="182640"/>
                  <a:pt x="1455064" y="178733"/>
                  <a:pt x="1445688" y="170920"/>
                </a:cubicBezTo>
                <a:cubicBezTo>
                  <a:pt x="1436312" y="163106"/>
                  <a:pt x="1431624" y="151060"/>
                  <a:pt x="1431624" y="134782"/>
                </a:cubicBezTo>
                <a:cubicBezTo>
                  <a:pt x="1431624" y="125015"/>
                  <a:pt x="1431949" y="107858"/>
                  <a:pt x="1432600" y="83311"/>
                </a:cubicBezTo>
                <a:cubicBezTo>
                  <a:pt x="1433251" y="58764"/>
                  <a:pt x="1433577" y="44016"/>
                  <a:pt x="1433577" y="39067"/>
                </a:cubicBezTo>
                <a:cubicBezTo>
                  <a:pt x="1433577" y="35291"/>
                  <a:pt x="1433447" y="31644"/>
                  <a:pt x="1433186" y="28128"/>
                </a:cubicBezTo>
                <a:cubicBezTo>
                  <a:pt x="1433186" y="27738"/>
                  <a:pt x="1433186" y="27347"/>
                  <a:pt x="1433186" y="26956"/>
                </a:cubicBezTo>
                <a:cubicBezTo>
                  <a:pt x="1433186" y="23180"/>
                  <a:pt x="1434423" y="19924"/>
                  <a:pt x="1436898" y="17189"/>
                </a:cubicBezTo>
                <a:cubicBezTo>
                  <a:pt x="1439502" y="14064"/>
                  <a:pt x="1442823" y="12501"/>
                  <a:pt x="1446860" y="12501"/>
                </a:cubicBezTo>
                <a:close/>
                <a:moveTo>
                  <a:pt x="493225" y="12501"/>
                </a:moveTo>
                <a:cubicBezTo>
                  <a:pt x="497392" y="12501"/>
                  <a:pt x="500908" y="14064"/>
                  <a:pt x="503773" y="17189"/>
                </a:cubicBezTo>
                <a:cubicBezTo>
                  <a:pt x="506378" y="20185"/>
                  <a:pt x="507680" y="23701"/>
                  <a:pt x="507680" y="27738"/>
                </a:cubicBezTo>
                <a:lnTo>
                  <a:pt x="507485" y="36137"/>
                </a:lnTo>
                <a:lnTo>
                  <a:pt x="507485" y="55866"/>
                </a:lnTo>
                <a:cubicBezTo>
                  <a:pt x="507485" y="57168"/>
                  <a:pt x="508136" y="57820"/>
                  <a:pt x="509438" y="57820"/>
                </a:cubicBezTo>
                <a:lnTo>
                  <a:pt x="552607" y="57820"/>
                </a:lnTo>
                <a:cubicBezTo>
                  <a:pt x="555212" y="57820"/>
                  <a:pt x="557947" y="57754"/>
                  <a:pt x="560812" y="57624"/>
                </a:cubicBezTo>
                <a:cubicBezTo>
                  <a:pt x="561072" y="57624"/>
                  <a:pt x="561267" y="57624"/>
                  <a:pt x="561398" y="57624"/>
                </a:cubicBezTo>
                <a:cubicBezTo>
                  <a:pt x="564783" y="57624"/>
                  <a:pt x="567779" y="58796"/>
                  <a:pt x="570383" y="61140"/>
                </a:cubicBezTo>
                <a:cubicBezTo>
                  <a:pt x="572988" y="63615"/>
                  <a:pt x="574290" y="66675"/>
                  <a:pt x="574290" y="70321"/>
                </a:cubicBezTo>
                <a:cubicBezTo>
                  <a:pt x="574290" y="73967"/>
                  <a:pt x="572988" y="77093"/>
                  <a:pt x="570383" y="79697"/>
                </a:cubicBezTo>
                <a:cubicBezTo>
                  <a:pt x="567779" y="82041"/>
                  <a:pt x="564718" y="83213"/>
                  <a:pt x="561202" y="83213"/>
                </a:cubicBezTo>
                <a:cubicBezTo>
                  <a:pt x="561072" y="83213"/>
                  <a:pt x="560942" y="83213"/>
                  <a:pt x="560812" y="83213"/>
                </a:cubicBezTo>
                <a:cubicBezTo>
                  <a:pt x="557556" y="83083"/>
                  <a:pt x="554756" y="83018"/>
                  <a:pt x="552412" y="83018"/>
                </a:cubicBezTo>
                <a:lnTo>
                  <a:pt x="509243" y="83018"/>
                </a:lnTo>
                <a:cubicBezTo>
                  <a:pt x="507940" y="83018"/>
                  <a:pt x="507289" y="83669"/>
                  <a:pt x="507289" y="84971"/>
                </a:cubicBezTo>
                <a:cubicBezTo>
                  <a:pt x="506508" y="103854"/>
                  <a:pt x="502796" y="120458"/>
                  <a:pt x="496155" y="134782"/>
                </a:cubicBezTo>
                <a:cubicBezTo>
                  <a:pt x="489514" y="149107"/>
                  <a:pt x="478510" y="161999"/>
                  <a:pt x="463143" y="173459"/>
                </a:cubicBezTo>
                <a:cubicBezTo>
                  <a:pt x="459627" y="175933"/>
                  <a:pt x="455720" y="177170"/>
                  <a:pt x="451423" y="177170"/>
                </a:cubicBezTo>
                <a:cubicBezTo>
                  <a:pt x="451162" y="177170"/>
                  <a:pt x="450902" y="177170"/>
                  <a:pt x="450642" y="177170"/>
                </a:cubicBezTo>
                <a:cubicBezTo>
                  <a:pt x="445953" y="177040"/>
                  <a:pt x="441721" y="175543"/>
                  <a:pt x="437945" y="172678"/>
                </a:cubicBezTo>
                <a:cubicBezTo>
                  <a:pt x="435470" y="170854"/>
                  <a:pt x="434233" y="168380"/>
                  <a:pt x="434233" y="165255"/>
                </a:cubicBezTo>
                <a:cubicBezTo>
                  <a:pt x="434233" y="161348"/>
                  <a:pt x="435861" y="158353"/>
                  <a:pt x="439117" y="156269"/>
                </a:cubicBezTo>
                <a:cubicBezTo>
                  <a:pt x="464120" y="140773"/>
                  <a:pt x="477598" y="117007"/>
                  <a:pt x="479551" y="84971"/>
                </a:cubicBezTo>
                <a:cubicBezTo>
                  <a:pt x="479682" y="84450"/>
                  <a:pt x="479551" y="83995"/>
                  <a:pt x="479161" y="83604"/>
                </a:cubicBezTo>
                <a:cubicBezTo>
                  <a:pt x="478770" y="83213"/>
                  <a:pt x="478314" y="83018"/>
                  <a:pt x="477793" y="83018"/>
                </a:cubicBezTo>
                <a:lnTo>
                  <a:pt x="428764" y="83018"/>
                </a:lnTo>
                <a:cubicBezTo>
                  <a:pt x="425899" y="83018"/>
                  <a:pt x="422839" y="83148"/>
                  <a:pt x="419583" y="83409"/>
                </a:cubicBezTo>
                <a:cubicBezTo>
                  <a:pt x="419322" y="83409"/>
                  <a:pt x="419062" y="83409"/>
                  <a:pt x="418802" y="83409"/>
                </a:cubicBezTo>
                <a:cubicBezTo>
                  <a:pt x="415416" y="83409"/>
                  <a:pt x="412421" y="82172"/>
                  <a:pt x="409816" y="79697"/>
                </a:cubicBezTo>
                <a:cubicBezTo>
                  <a:pt x="407081" y="77223"/>
                  <a:pt x="405714" y="74098"/>
                  <a:pt x="405714" y="70321"/>
                </a:cubicBezTo>
                <a:cubicBezTo>
                  <a:pt x="405714" y="66675"/>
                  <a:pt x="407081" y="63615"/>
                  <a:pt x="409816" y="61140"/>
                </a:cubicBezTo>
                <a:cubicBezTo>
                  <a:pt x="412290" y="58796"/>
                  <a:pt x="415220" y="57624"/>
                  <a:pt x="418606" y="57624"/>
                </a:cubicBezTo>
                <a:cubicBezTo>
                  <a:pt x="418867" y="57624"/>
                  <a:pt x="419127" y="57624"/>
                  <a:pt x="419388" y="57624"/>
                </a:cubicBezTo>
                <a:cubicBezTo>
                  <a:pt x="422513" y="57754"/>
                  <a:pt x="425378" y="57820"/>
                  <a:pt x="427982" y="57820"/>
                </a:cubicBezTo>
                <a:lnTo>
                  <a:pt x="477989" y="57820"/>
                </a:lnTo>
                <a:cubicBezTo>
                  <a:pt x="479291" y="57820"/>
                  <a:pt x="479942" y="57168"/>
                  <a:pt x="479942" y="55866"/>
                </a:cubicBezTo>
                <a:lnTo>
                  <a:pt x="479942" y="35942"/>
                </a:lnTo>
                <a:cubicBezTo>
                  <a:pt x="479942" y="33468"/>
                  <a:pt x="479877" y="30863"/>
                  <a:pt x="479747" y="28128"/>
                </a:cubicBezTo>
                <a:cubicBezTo>
                  <a:pt x="479616" y="27738"/>
                  <a:pt x="479551" y="27347"/>
                  <a:pt x="479551" y="26956"/>
                </a:cubicBezTo>
                <a:cubicBezTo>
                  <a:pt x="479551" y="23310"/>
                  <a:pt x="480788" y="20054"/>
                  <a:pt x="483263" y="17189"/>
                </a:cubicBezTo>
                <a:cubicBezTo>
                  <a:pt x="485867" y="14064"/>
                  <a:pt x="489188" y="12501"/>
                  <a:pt x="493225" y="12501"/>
                </a:cubicBezTo>
                <a:close/>
                <a:moveTo>
                  <a:pt x="3266377" y="9767"/>
                </a:moveTo>
                <a:cubicBezTo>
                  <a:pt x="3266506" y="9767"/>
                  <a:pt x="3266637" y="9767"/>
                  <a:pt x="3266767" y="9767"/>
                </a:cubicBezTo>
                <a:cubicBezTo>
                  <a:pt x="3270544" y="9767"/>
                  <a:pt x="3273604" y="11264"/>
                  <a:pt x="3275948" y="14259"/>
                </a:cubicBezTo>
                <a:cubicBezTo>
                  <a:pt x="3277902" y="16603"/>
                  <a:pt x="3278878" y="19273"/>
                  <a:pt x="3278878" y="22268"/>
                </a:cubicBezTo>
                <a:cubicBezTo>
                  <a:pt x="3278878" y="22919"/>
                  <a:pt x="3278813" y="23636"/>
                  <a:pt x="3278683" y="24417"/>
                </a:cubicBezTo>
                <a:cubicBezTo>
                  <a:pt x="3278162" y="28324"/>
                  <a:pt x="3277576" y="32556"/>
                  <a:pt x="3276925" y="37114"/>
                </a:cubicBezTo>
                <a:cubicBezTo>
                  <a:pt x="3276794" y="37895"/>
                  <a:pt x="3276990" y="38611"/>
                  <a:pt x="3277511" y="39263"/>
                </a:cubicBezTo>
                <a:cubicBezTo>
                  <a:pt x="3279594" y="41867"/>
                  <a:pt x="3280636" y="44862"/>
                  <a:pt x="3280636" y="48248"/>
                </a:cubicBezTo>
                <a:cubicBezTo>
                  <a:pt x="3280636" y="51243"/>
                  <a:pt x="3279790" y="53978"/>
                  <a:pt x="3278097" y="56452"/>
                </a:cubicBezTo>
                <a:cubicBezTo>
                  <a:pt x="3277185" y="57754"/>
                  <a:pt x="3276144" y="59317"/>
                  <a:pt x="3274972" y="61140"/>
                </a:cubicBezTo>
                <a:cubicBezTo>
                  <a:pt x="3274450" y="62052"/>
                  <a:pt x="3274125" y="63224"/>
                  <a:pt x="3273995" y="64656"/>
                </a:cubicBezTo>
                <a:cubicBezTo>
                  <a:pt x="3273864" y="64787"/>
                  <a:pt x="3273800" y="64917"/>
                  <a:pt x="3273800" y="65047"/>
                </a:cubicBezTo>
                <a:cubicBezTo>
                  <a:pt x="3273800" y="65307"/>
                  <a:pt x="3273962" y="65535"/>
                  <a:pt x="3274288" y="65731"/>
                </a:cubicBezTo>
                <a:cubicBezTo>
                  <a:pt x="3274613" y="65926"/>
                  <a:pt x="3274906" y="65893"/>
                  <a:pt x="3275167" y="65633"/>
                </a:cubicBezTo>
                <a:cubicBezTo>
                  <a:pt x="3297044" y="46881"/>
                  <a:pt x="3315732" y="37504"/>
                  <a:pt x="3331228" y="37504"/>
                </a:cubicBezTo>
                <a:cubicBezTo>
                  <a:pt x="3341386" y="37504"/>
                  <a:pt x="3349134" y="40207"/>
                  <a:pt x="3354474" y="45611"/>
                </a:cubicBezTo>
                <a:cubicBezTo>
                  <a:pt x="3359813" y="51015"/>
                  <a:pt x="3362482" y="58080"/>
                  <a:pt x="3362482" y="66805"/>
                </a:cubicBezTo>
                <a:cubicBezTo>
                  <a:pt x="3362482" y="73577"/>
                  <a:pt x="3361376" y="85232"/>
                  <a:pt x="3359162" y="101770"/>
                </a:cubicBezTo>
                <a:cubicBezTo>
                  <a:pt x="3356948" y="118309"/>
                  <a:pt x="3355841" y="130029"/>
                  <a:pt x="3355841" y="136931"/>
                </a:cubicBezTo>
                <a:cubicBezTo>
                  <a:pt x="3355841" y="139535"/>
                  <a:pt x="3356492" y="141619"/>
                  <a:pt x="3357794" y="143182"/>
                </a:cubicBezTo>
                <a:cubicBezTo>
                  <a:pt x="3359096" y="144744"/>
                  <a:pt x="3360985" y="145526"/>
                  <a:pt x="3363459" y="145526"/>
                </a:cubicBezTo>
                <a:cubicBezTo>
                  <a:pt x="3367756" y="145526"/>
                  <a:pt x="3372640" y="143833"/>
                  <a:pt x="3378109" y="140447"/>
                </a:cubicBezTo>
                <a:cubicBezTo>
                  <a:pt x="3379542" y="139405"/>
                  <a:pt x="3381040" y="138884"/>
                  <a:pt x="3382602" y="138884"/>
                </a:cubicBezTo>
                <a:cubicBezTo>
                  <a:pt x="3383644" y="138884"/>
                  <a:pt x="3384751" y="139080"/>
                  <a:pt x="3385923" y="139470"/>
                </a:cubicBezTo>
                <a:cubicBezTo>
                  <a:pt x="3388658" y="140642"/>
                  <a:pt x="3390220" y="142596"/>
                  <a:pt x="3390611" y="145330"/>
                </a:cubicBezTo>
                <a:cubicBezTo>
                  <a:pt x="3390741" y="146633"/>
                  <a:pt x="3390806" y="147805"/>
                  <a:pt x="3390806" y="148847"/>
                </a:cubicBezTo>
                <a:cubicBezTo>
                  <a:pt x="3390806" y="152232"/>
                  <a:pt x="3390220" y="155423"/>
                  <a:pt x="3389048" y="158418"/>
                </a:cubicBezTo>
                <a:cubicBezTo>
                  <a:pt x="3387355" y="162585"/>
                  <a:pt x="3384686" y="165645"/>
                  <a:pt x="3381040" y="167599"/>
                </a:cubicBezTo>
                <a:cubicBezTo>
                  <a:pt x="3373096" y="172026"/>
                  <a:pt x="3364436" y="174240"/>
                  <a:pt x="3355060" y="174240"/>
                </a:cubicBezTo>
                <a:cubicBezTo>
                  <a:pt x="3347506" y="174240"/>
                  <a:pt x="3341484" y="171603"/>
                  <a:pt x="3336991" y="166329"/>
                </a:cubicBezTo>
                <a:cubicBezTo>
                  <a:pt x="3332498" y="161055"/>
                  <a:pt x="3330252" y="153730"/>
                  <a:pt x="3330252" y="144354"/>
                </a:cubicBezTo>
                <a:cubicBezTo>
                  <a:pt x="3330252" y="136801"/>
                  <a:pt x="3331424" y="124885"/>
                  <a:pt x="3333768" y="108607"/>
                </a:cubicBezTo>
                <a:cubicBezTo>
                  <a:pt x="3336112" y="92329"/>
                  <a:pt x="3337284" y="81390"/>
                  <a:pt x="3337284" y="75791"/>
                </a:cubicBezTo>
                <a:cubicBezTo>
                  <a:pt x="3337284" y="70972"/>
                  <a:pt x="3336112" y="67326"/>
                  <a:pt x="3333768" y="64852"/>
                </a:cubicBezTo>
                <a:cubicBezTo>
                  <a:pt x="3331424" y="62377"/>
                  <a:pt x="3328168" y="61140"/>
                  <a:pt x="3324001" y="61140"/>
                </a:cubicBezTo>
                <a:cubicBezTo>
                  <a:pt x="3317360" y="61140"/>
                  <a:pt x="3309416" y="64461"/>
                  <a:pt x="3300170" y="71102"/>
                </a:cubicBezTo>
                <a:cubicBezTo>
                  <a:pt x="3290924" y="77744"/>
                  <a:pt x="3281873" y="85948"/>
                  <a:pt x="3273018" y="95715"/>
                </a:cubicBezTo>
                <a:cubicBezTo>
                  <a:pt x="3272106" y="96626"/>
                  <a:pt x="3271585" y="97733"/>
                  <a:pt x="3271456" y="99036"/>
                </a:cubicBezTo>
                <a:cubicBezTo>
                  <a:pt x="3271325" y="105286"/>
                  <a:pt x="3271260" y="109974"/>
                  <a:pt x="3271260" y="113100"/>
                </a:cubicBezTo>
                <a:cubicBezTo>
                  <a:pt x="3271260" y="134978"/>
                  <a:pt x="3271651" y="152102"/>
                  <a:pt x="3272432" y="164473"/>
                </a:cubicBezTo>
                <a:cubicBezTo>
                  <a:pt x="3272432" y="164994"/>
                  <a:pt x="3272432" y="165580"/>
                  <a:pt x="3272432" y="166231"/>
                </a:cubicBezTo>
                <a:cubicBezTo>
                  <a:pt x="3272562" y="166622"/>
                  <a:pt x="3272628" y="166948"/>
                  <a:pt x="3272628" y="167208"/>
                </a:cubicBezTo>
                <a:cubicBezTo>
                  <a:pt x="3272628" y="170464"/>
                  <a:pt x="3271520" y="173264"/>
                  <a:pt x="3269307" y="175608"/>
                </a:cubicBezTo>
                <a:cubicBezTo>
                  <a:pt x="3266832" y="178342"/>
                  <a:pt x="3263772" y="179710"/>
                  <a:pt x="3260126" y="179710"/>
                </a:cubicBezTo>
                <a:cubicBezTo>
                  <a:pt x="3256480" y="179710"/>
                  <a:pt x="3253419" y="178407"/>
                  <a:pt x="3250945" y="175803"/>
                </a:cubicBezTo>
                <a:cubicBezTo>
                  <a:pt x="3248471" y="173068"/>
                  <a:pt x="3247234" y="169878"/>
                  <a:pt x="3247234" y="166231"/>
                </a:cubicBezTo>
                <a:lnTo>
                  <a:pt x="3247234" y="165059"/>
                </a:lnTo>
                <a:cubicBezTo>
                  <a:pt x="3247364" y="159850"/>
                  <a:pt x="3247494" y="152818"/>
                  <a:pt x="3247624" y="143963"/>
                </a:cubicBezTo>
                <a:cubicBezTo>
                  <a:pt x="3247754" y="135108"/>
                  <a:pt x="3247885" y="128271"/>
                  <a:pt x="3248015" y="123453"/>
                </a:cubicBezTo>
                <a:cubicBezTo>
                  <a:pt x="3248015" y="123192"/>
                  <a:pt x="3247885" y="123029"/>
                  <a:pt x="3247624" y="122964"/>
                </a:cubicBezTo>
                <a:cubicBezTo>
                  <a:pt x="3247364" y="122899"/>
                  <a:pt x="3247104" y="122932"/>
                  <a:pt x="3246843" y="123062"/>
                </a:cubicBezTo>
                <a:cubicBezTo>
                  <a:pt x="3245280" y="125536"/>
                  <a:pt x="3242643" y="129508"/>
                  <a:pt x="3238932" y="134978"/>
                </a:cubicBezTo>
                <a:cubicBezTo>
                  <a:pt x="3235220" y="140447"/>
                  <a:pt x="3232518" y="144484"/>
                  <a:pt x="3230825" y="147088"/>
                </a:cubicBezTo>
                <a:cubicBezTo>
                  <a:pt x="3228872" y="149823"/>
                  <a:pt x="3226267" y="151191"/>
                  <a:pt x="3223012" y="151191"/>
                </a:cubicBezTo>
                <a:cubicBezTo>
                  <a:pt x="3219756" y="151191"/>
                  <a:pt x="3217152" y="149823"/>
                  <a:pt x="3215198" y="147088"/>
                </a:cubicBezTo>
                <a:cubicBezTo>
                  <a:pt x="3212984" y="143963"/>
                  <a:pt x="3211878" y="140577"/>
                  <a:pt x="3211878" y="136931"/>
                </a:cubicBezTo>
                <a:cubicBezTo>
                  <a:pt x="3211878" y="132634"/>
                  <a:pt x="3213180" y="128857"/>
                  <a:pt x="3215784" y="125601"/>
                </a:cubicBezTo>
                <a:cubicBezTo>
                  <a:pt x="3228806" y="109063"/>
                  <a:pt x="3239811" y="94217"/>
                  <a:pt x="3248796" y="81065"/>
                </a:cubicBezTo>
                <a:cubicBezTo>
                  <a:pt x="3249448" y="80023"/>
                  <a:pt x="3249838" y="78851"/>
                  <a:pt x="3249968" y="77549"/>
                </a:cubicBezTo>
                <a:lnTo>
                  <a:pt x="3250554" y="67586"/>
                </a:lnTo>
                <a:cubicBezTo>
                  <a:pt x="3250554" y="67065"/>
                  <a:pt x="3250359" y="66642"/>
                  <a:pt x="3249968" y="66317"/>
                </a:cubicBezTo>
                <a:cubicBezTo>
                  <a:pt x="3249578" y="65991"/>
                  <a:pt x="3249122" y="65893"/>
                  <a:pt x="3248601" y="66024"/>
                </a:cubicBezTo>
                <a:cubicBezTo>
                  <a:pt x="3247559" y="66154"/>
                  <a:pt x="3240462" y="67065"/>
                  <a:pt x="3227309" y="68758"/>
                </a:cubicBezTo>
                <a:cubicBezTo>
                  <a:pt x="3226658" y="68758"/>
                  <a:pt x="3226072" y="68758"/>
                  <a:pt x="3225551" y="68758"/>
                </a:cubicBezTo>
                <a:cubicBezTo>
                  <a:pt x="3222816" y="68758"/>
                  <a:pt x="3220277" y="67847"/>
                  <a:pt x="3217933" y="66024"/>
                </a:cubicBezTo>
                <a:cubicBezTo>
                  <a:pt x="3215198" y="63940"/>
                  <a:pt x="3213701" y="61140"/>
                  <a:pt x="3213440" y="57624"/>
                </a:cubicBezTo>
                <a:cubicBezTo>
                  <a:pt x="3213440" y="57234"/>
                  <a:pt x="3213440" y="56843"/>
                  <a:pt x="3213440" y="56452"/>
                </a:cubicBezTo>
                <a:cubicBezTo>
                  <a:pt x="3213440" y="53587"/>
                  <a:pt x="3214417" y="51048"/>
                  <a:pt x="3216370" y="48834"/>
                </a:cubicBezTo>
                <a:cubicBezTo>
                  <a:pt x="3218714" y="46360"/>
                  <a:pt x="3221579" y="45057"/>
                  <a:pt x="3224965" y="44927"/>
                </a:cubicBezTo>
                <a:cubicBezTo>
                  <a:pt x="3226398" y="44927"/>
                  <a:pt x="3227895" y="44862"/>
                  <a:pt x="3229458" y="44732"/>
                </a:cubicBezTo>
                <a:cubicBezTo>
                  <a:pt x="3234797" y="44341"/>
                  <a:pt x="3241764" y="43560"/>
                  <a:pt x="3250359" y="42388"/>
                </a:cubicBezTo>
                <a:cubicBezTo>
                  <a:pt x="3251531" y="42258"/>
                  <a:pt x="3252182" y="41541"/>
                  <a:pt x="3252312" y="40239"/>
                </a:cubicBezTo>
                <a:cubicBezTo>
                  <a:pt x="3252833" y="31905"/>
                  <a:pt x="3253094" y="27477"/>
                  <a:pt x="3253094" y="26956"/>
                </a:cubicBezTo>
                <a:cubicBezTo>
                  <a:pt x="3253094" y="26566"/>
                  <a:pt x="3253094" y="25524"/>
                  <a:pt x="3253094" y="23831"/>
                </a:cubicBezTo>
                <a:cubicBezTo>
                  <a:pt x="3253094" y="19924"/>
                  <a:pt x="3254396" y="16538"/>
                  <a:pt x="3257000" y="13673"/>
                </a:cubicBezTo>
                <a:cubicBezTo>
                  <a:pt x="3259605" y="11069"/>
                  <a:pt x="3262730" y="9767"/>
                  <a:pt x="3266377" y="9767"/>
                </a:cubicBezTo>
                <a:close/>
                <a:moveTo>
                  <a:pt x="1680678" y="9767"/>
                </a:moveTo>
                <a:lnTo>
                  <a:pt x="1707439" y="9767"/>
                </a:lnTo>
                <a:cubicBezTo>
                  <a:pt x="1712258" y="9767"/>
                  <a:pt x="1716392" y="11394"/>
                  <a:pt x="1719843" y="14650"/>
                </a:cubicBezTo>
                <a:cubicBezTo>
                  <a:pt x="1723294" y="17906"/>
                  <a:pt x="1725280" y="21943"/>
                  <a:pt x="1725801" y="26761"/>
                </a:cubicBezTo>
                <a:cubicBezTo>
                  <a:pt x="1727884" y="50592"/>
                  <a:pt x="1732345" y="71070"/>
                  <a:pt x="1739182" y="88194"/>
                </a:cubicBezTo>
                <a:cubicBezTo>
                  <a:pt x="1746018" y="105319"/>
                  <a:pt x="1756274" y="118765"/>
                  <a:pt x="1769947" y="128531"/>
                </a:cubicBezTo>
                <a:cubicBezTo>
                  <a:pt x="1772421" y="130355"/>
                  <a:pt x="1773789" y="132829"/>
                  <a:pt x="1774049" y="135954"/>
                </a:cubicBezTo>
                <a:cubicBezTo>
                  <a:pt x="1774179" y="136345"/>
                  <a:pt x="1774244" y="136670"/>
                  <a:pt x="1774244" y="136931"/>
                </a:cubicBezTo>
                <a:cubicBezTo>
                  <a:pt x="1774244" y="139666"/>
                  <a:pt x="1773268" y="141945"/>
                  <a:pt x="1771314" y="143768"/>
                </a:cubicBezTo>
                <a:cubicBezTo>
                  <a:pt x="1768450" y="146502"/>
                  <a:pt x="1765259" y="148130"/>
                  <a:pt x="1761743" y="148651"/>
                </a:cubicBezTo>
                <a:cubicBezTo>
                  <a:pt x="1761092" y="148781"/>
                  <a:pt x="1760441" y="148847"/>
                  <a:pt x="1759790" y="148847"/>
                </a:cubicBezTo>
                <a:cubicBezTo>
                  <a:pt x="1756925" y="148847"/>
                  <a:pt x="1754255" y="147935"/>
                  <a:pt x="1751781" y="146112"/>
                </a:cubicBezTo>
                <a:cubicBezTo>
                  <a:pt x="1735372" y="133089"/>
                  <a:pt x="1723131" y="114337"/>
                  <a:pt x="1715057" y="89855"/>
                </a:cubicBezTo>
                <a:cubicBezTo>
                  <a:pt x="1714927" y="89464"/>
                  <a:pt x="1714732" y="89269"/>
                  <a:pt x="1714471" y="89269"/>
                </a:cubicBezTo>
                <a:cubicBezTo>
                  <a:pt x="1714211" y="89269"/>
                  <a:pt x="1714016" y="89399"/>
                  <a:pt x="1713885" y="89659"/>
                </a:cubicBezTo>
                <a:cubicBezTo>
                  <a:pt x="1705421" y="113230"/>
                  <a:pt x="1693310" y="131917"/>
                  <a:pt x="1677553" y="145721"/>
                </a:cubicBezTo>
                <a:cubicBezTo>
                  <a:pt x="1675209" y="147805"/>
                  <a:pt x="1672539" y="148847"/>
                  <a:pt x="1669544" y="148847"/>
                </a:cubicBezTo>
                <a:cubicBezTo>
                  <a:pt x="1669023" y="148847"/>
                  <a:pt x="1668567" y="148781"/>
                  <a:pt x="1668176" y="148651"/>
                </a:cubicBezTo>
                <a:cubicBezTo>
                  <a:pt x="1664530" y="148391"/>
                  <a:pt x="1661405" y="146958"/>
                  <a:pt x="1658800" y="144354"/>
                </a:cubicBezTo>
                <a:cubicBezTo>
                  <a:pt x="1656717" y="142270"/>
                  <a:pt x="1655675" y="139796"/>
                  <a:pt x="1655675" y="136931"/>
                </a:cubicBezTo>
                <a:cubicBezTo>
                  <a:pt x="1655675" y="133415"/>
                  <a:pt x="1656977" y="130550"/>
                  <a:pt x="1659582" y="128336"/>
                </a:cubicBezTo>
                <a:cubicBezTo>
                  <a:pt x="1678594" y="112970"/>
                  <a:pt x="1691226" y="89529"/>
                  <a:pt x="1697477" y="58015"/>
                </a:cubicBezTo>
                <a:cubicBezTo>
                  <a:pt x="1697868" y="56061"/>
                  <a:pt x="1698844" y="54531"/>
                  <a:pt x="1700407" y="53424"/>
                </a:cubicBezTo>
                <a:cubicBezTo>
                  <a:pt x="1701970" y="52318"/>
                  <a:pt x="1703728" y="51894"/>
                  <a:pt x="1705681" y="52155"/>
                </a:cubicBezTo>
                <a:cubicBezTo>
                  <a:pt x="1705942" y="52155"/>
                  <a:pt x="1706137" y="52090"/>
                  <a:pt x="1706267" y="51959"/>
                </a:cubicBezTo>
                <a:cubicBezTo>
                  <a:pt x="1706398" y="51829"/>
                  <a:pt x="1706462" y="51699"/>
                  <a:pt x="1706462" y="51569"/>
                </a:cubicBezTo>
                <a:cubicBezTo>
                  <a:pt x="1705551" y="44406"/>
                  <a:pt x="1704900" y="38546"/>
                  <a:pt x="1704509" y="33988"/>
                </a:cubicBezTo>
                <a:cubicBezTo>
                  <a:pt x="1704379" y="32686"/>
                  <a:pt x="1703663" y="32035"/>
                  <a:pt x="1702360" y="32035"/>
                </a:cubicBezTo>
                <a:lnTo>
                  <a:pt x="1680678" y="32035"/>
                </a:lnTo>
                <a:cubicBezTo>
                  <a:pt x="1677553" y="32035"/>
                  <a:pt x="1674916" y="30961"/>
                  <a:pt x="1672767" y="28812"/>
                </a:cubicBezTo>
                <a:cubicBezTo>
                  <a:pt x="1670618" y="26663"/>
                  <a:pt x="1669544" y="24026"/>
                  <a:pt x="1669544" y="20901"/>
                </a:cubicBezTo>
                <a:cubicBezTo>
                  <a:pt x="1669544" y="17775"/>
                  <a:pt x="1670618" y="15138"/>
                  <a:pt x="1672767" y="12990"/>
                </a:cubicBezTo>
                <a:cubicBezTo>
                  <a:pt x="1674916" y="10841"/>
                  <a:pt x="1677553" y="9767"/>
                  <a:pt x="1680678" y="9767"/>
                </a:cubicBezTo>
                <a:close/>
                <a:moveTo>
                  <a:pt x="1615826" y="9767"/>
                </a:moveTo>
                <a:cubicBezTo>
                  <a:pt x="1615956" y="9767"/>
                  <a:pt x="1616087" y="9767"/>
                  <a:pt x="1616217" y="9767"/>
                </a:cubicBezTo>
                <a:cubicBezTo>
                  <a:pt x="1619342" y="9767"/>
                  <a:pt x="1622207" y="10743"/>
                  <a:pt x="1624812" y="12697"/>
                </a:cubicBezTo>
                <a:cubicBezTo>
                  <a:pt x="1630932" y="17515"/>
                  <a:pt x="1636337" y="22268"/>
                  <a:pt x="1641025" y="26956"/>
                </a:cubicBezTo>
                <a:cubicBezTo>
                  <a:pt x="1643108" y="29040"/>
                  <a:pt x="1644150" y="31579"/>
                  <a:pt x="1644150" y="34574"/>
                </a:cubicBezTo>
                <a:cubicBezTo>
                  <a:pt x="1644150" y="34835"/>
                  <a:pt x="1644150" y="35160"/>
                  <a:pt x="1644150" y="35551"/>
                </a:cubicBezTo>
                <a:cubicBezTo>
                  <a:pt x="1643890" y="38937"/>
                  <a:pt x="1642392" y="41737"/>
                  <a:pt x="1639657" y="43951"/>
                </a:cubicBezTo>
                <a:cubicBezTo>
                  <a:pt x="1637444" y="45774"/>
                  <a:pt x="1635034" y="46685"/>
                  <a:pt x="1632430" y="46685"/>
                </a:cubicBezTo>
                <a:cubicBezTo>
                  <a:pt x="1631909" y="46685"/>
                  <a:pt x="1631388" y="46685"/>
                  <a:pt x="1630867" y="46685"/>
                </a:cubicBezTo>
                <a:cubicBezTo>
                  <a:pt x="1627612" y="46295"/>
                  <a:pt x="1624877" y="44862"/>
                  <a:pt x="1622663" y="42388"/>
                </a:cubicBezTo>
                <a:cubicBezTo>
                  <a:pt x="1618235" y="37439"/>
                  <a:pt x="1613026" y="32426"/>
                  <a:pt x="1607036" y="27347"/>
                </a:cubicBezTo>
                <a:cubicBezTo>
                  <a:pt x="1604692" y="25524"/>
                  <a:pt x="1603520" y="23115"/>
                  <a:pt x="1603520" y="20119"/>
                </a:cubicBezTo>
                <a:cubicBezTo>
                  <a:pt x="1603520" y="17255"/>
                  <a:pt x="1604627" y="14911"/>
                  <a:pt x="1606841" y="13087"/>
                </a:cubicBezTo>
                <a:cubicBezTo>
                  <a:pt x="1609445" y="11004"/>
                  <a:pt x="1612440" y="9897"/>
                  <a:pt x="1615826" y="9767"/>
                </a:cubicBezTo>
                <a:close/>
                <a:moveTo>
                  <a:pt x="2341308" y="9181"/>
                </a:moveTo>
                <a:cubicBezTo>
                  <a:pt x="2342349" y="9181"/>
                  <a:pt x="2343391" y="9311"/>
                  <a:pt x="2344433" y="9571"/>
                </a:cubicBezTo>
                <a:cubicBezTo>
                  <a:pt x="2346777" y="10353"/>
                  <a:pt x="2348600" y="11785"/>
                  <a:pt x="2349902" y="13869"/>
                </a:cubicBezTo>
                <a:cubicBezTo>
                  <a:pt x="2352376" y="17775"/>
                  <a:pt x="2354786" y="21943"/>
                  <a:pt x="2357130" y="26370"/>
                </a:cubicBezTo>
                <a:cubicBezTo>
                  <a:pt x="2357911" y="27542"/>
                  <a:pt x="2358302" y="28779"/>
                  <a:pt x="2358302" y="30082"/>
                </a:cubicBezTo>
                <a:cubicBezTo>
                  <a:pt x="2358302" y="30993"/>
                  <a:pt x="2358106" y="31905"/>
                  <a:pt x="2357716" y="32816"/>
                </a:cubicBezTo>
                <a:cubicBezTo>
                  <a:pt x="2356934" y="35030"/>
                  <a:pt x="2355437" y="36658"/>
                  <a:pt x="2353223" y="37700"/>
                </a:cubicBezTo>
                <a:cubicBezTo>
                  <a:pt x="2352051" y="38221"/>
                  <a:pt x="2350814" y="38481"/>
                  <a:pt x="2349512" y="38481"/>
                </a:cubicBezTo>
                <a:cubicBezTo>
                  <a:pt x="2348470" y="38481"/>
                  <a:pt x="2347428" y="38286"/>
                  <a:pt x="2346386" y="37895"/>
                </a:cubicBezTo>
                <a:cubicBezTo>
                  <a:pt x="2344042" y="36984"/>
                  <a:pt x="2342284" y="35421"/>
                  <a:pt x="2341112" y="33207"/>
                </a:cubicBezTo>
                <a:cubicBezTo>
                  <a:pt x="2340722" y="32556"/>
                  <a:pt x="2340396" y="31905"/>
                  <a:pt x="2340136" y="31254"/>
                </a:cubicBezTo>
                <a:cubicBezTo>
                  <a:pt x="2340136" y="31123"/>
                  <a:pt x="2340038" y="31058"/>
                  <a:pt x="2339842" y="31058"/>
                </a:cubicBezTo>
                <a:cubicBezTo>
                  <a:pt x="2339647" y="31058"/>
                  <a:pt x="2339550" y="31189"/>
                  <a:pt x="2339550" y="31449"/>
                </a:cubicBezTo>
                <a:lnTo>
                  <a:pt x="2339550" y="36918"/>
                </a:lnTo>
                <a:cubicBezTo>
                  <a:pt x="2339550" y="41737"/>
                  <a:pt x="2337922" y="45871"/>
                  <a:pt x="2334666" y="49322"/>
                </a:cubicBezTo>
                <a:cubicBezTo>
                  <a:pt x="2331410" y="52773"/>
                  <a:pt x="2327374" y="54629"/>
                  <a:pt x="2322555" y="54889"/>
                </a:cubicBezTo>
                <a:cubicBezTo>
                  <a:pt x="2306668" y="55801"/>
                  <a:pt x="2293255" y="56257"/>
                  <a:pt x="2282316" y="56257"/>
                </a:cubicBezTo>
                <a:cubicBezTo>
                  <a:pt x="2269163" y="56257"/>
                  <a:pt x="2255554" y="55866"/>
                  <a:pt x="2241490" y="55085"/>
                </a:cubicBezTo>
                <a:cubicBezTo>
                  <a:pt x="2237844" y="54824"/>
                  <a:pt x="2234751" y="53327"/>
                  <a:pt x="2232212" y="50592"/>
                </a:cubicBezTo>
                <a:cubicBezTo>
                  <a:pt x="2229672" y="47857"/>
                  <a:pt x="2228403" y="44602"/>
                  <a:pt x="2228403" y="40825"/>
                </a:cubicBezTo>
                <a:cubicBezTo>
                  <a:pt x="2228403" y="37309"/>
                  <a:pt x="2229705" y="34379"/>
                  <a:pt x="2232310" y="32035"/>
                </a:cubicBezTo>
                <a:cubicBezTo>
                  <a:pt x="2234654" y="29951"/>
                  <a:pt x="2237388" y="28910"/>
                  <a:pt x="2240514" y="28910"/>
                </a:cubicBezTo>
                <a:cubicBezTo>
                  <a:pt x="2240904" y="28910"/>
                  <a:pt x="2241230" y="28910"/>
                  <a:pt x="2241490" y="28910"/>
                </a:cubicBezTo>
                <a:cubicBezTo>
                  <a:pt x="2253471" y="29691"/>
                  <a:pt x="2267014" y="30082"/>
                  <a:pt x="2282120" y="30082"/>
                </a:cubicBezTo>
                <a:cubicBezTo>
                  <a:pt x="2299831" y="30082"/>
                  <a:pt x="2317932" y="29300"/>
                  <a:pt x="2336424" y="27738"/>
                </a:cubicBezTo>
                <a:cubicBezTo>
                  <a:pt x="2336815" y="27607"/>
                  <a:pt x="2337108" y="27380"/>
                  <a:pt x="2337303" y="27054"/>
                </a:cubicBezTo>
                <a:cubicBezTo>
                  <a:pt x="2337498" y="26728"/>
                  <a:pt x="2337531" y="26370"/>
                  <a:pt x="2337401" y="25980"/>
                </a:cubicBezTo>
                <a:cubicBezTo>
                  <a:pt x="2336229" y="23896"/>
                  <a:pt x="2335122" y="22008"/>
                  <a:pt x="2334080" y="20315"/>
                </a:cubicBezTo>
                <a:cubicBezTo>
                  <a:pt x="2333038" y="18361"/>
                  <a:pt x="2332843" y="16343"/>
                  <a:pt x="2333494" y="14259"/>
                </a:cubicBezTo>
                <a:cubicBezTo>
                  <a:pt x="2334145" y="12176"/>
                  <a:pt x="2335448" y="10743"/>
                  <a:pt x="2337401" y="9962"/>
                </a:cubicBezTo>
                <a:cubicBezTo>
                  <a:pt x="2338703" y="9441"/>
                  <a:pt x="2340005" y="9181"/>
                  <a:pt x="2341308" y="9181"/>
                </a:cubicBezTo>
                <a:close/>
                <a:moveTo>
                  <a:pt x="3023815" y="5274"/>
                </a:moveTo>
                <a:cubicBezTo>
                  <a:pt x="3025768" y="5274"/>
                  <a:pt x="3027591" y="5665"/>
                  <a:pt x="3029284" y="6446"/>
                </a:cubicBezTo>
                <a:cubicBezTo>
                  <a:pt x="3035274" y="9311"/>
                  <a:pt x="3040679" y="12176"/>
                  <a:pt x="3045497" y="15041"/>
                </a:cubicBezTo>
                <a:cubicBezTo>
                  <a:pt x="3048362" y="16864"/>
                  <a:pt x="3050055" y="19403"/>
                  <a:pt x="3050576" y="22659"/>
                </a:cubicBezTo>
                <a:cubicBezTo>
                  <a:pt x="3050706" y="23440"/>
                  <a:pt x="3050771" y="24156"/>
                  <a:pt x="3050771" y="24808"/>
                </a:cubicBezTo>
                <a:cubicBezTo>
                  <a:pt x="3050771" y="27282"/>
                  <a:pt x="3050055" y="29561"/>
                  <a:pt x="3048622" y="31644"/>
                </a:cubicBezTo>
                <a:cubicBezTo>
                  <a:pt x="3046799" y="34249"/>
                  <a:pt x="3044260" y="35746"/>
                  <a:pt x="3041004" y="36137"/>
                </a:cubicBezTo>
                <a:cubicBezTo>
                  <a:pt x="3040353" y="36267"/>
                  <a:pt x="3039767" y="36332"/>
                  <a:pt x="3039246" y="36332"/>
                </a:cubicBezTo>
                <a:cubicBezTo>
                  <a:pt x="3036772" y="36332"/>
                  <a:pt x="3034428" y="35616"/>
                  <a:pt x="3032214" y="34184"/>
                </a:cubicBezTo>
                <a:cubicBezTo>
                  <a:pt x="3027396" y="30928"/>
                  <a:pt x="3022057" y="27738"/>
                  <a:pt x="3016196" y="24612"/>
                </a:cubicBezTo>
                <a:cubicBezTo>
                  <a:pt x="3013722" y="23310"/>
                  <a:pt x="3012094" y="21292"/>
                  <a:pt x="3011313" y="18557"/>
                </a:cubicBezTo>
                <a:cubicBezTo>
                  <a:pt x="3011053" y="17775"/>
                  <a:pt x="3010922" y="16994"/>
                  <a:pt x="3010922" y="16213"/>
                </a:cubicBezTo>
                <a:cubicBezTo>
                  <a:pt x="3010922" y="14390"/>
                  <a:pt x="3011508" y="12632"/>
                  <a:pt x="3012680" y="10939"/>
                </a:cubicBezTo>
                <a:cubicBezTo>
                  <a:pt x="3014634" y="8334"/>
                  <a:pt x="3017173" y="6576"/>
                  <a:pt x="3020299" y="5665"/>
                </a:cubicBezTo>
                <a:cubicBezTo>
                  <a:pt x="3021471" y="5404"/>
                  <a:pt x="3022643" y="5274"/>
                  <a:pt x="3023815" y="5274"/>
                </a:cubicBezTo>
                <a:close/>
                <a:moveTo>
                  <a:pt x="2634508" y="4102"/>
                </a:moveTo>
                <a:cubicBezTo>
                  <a:pt x="2637764" y="4102"/>
                  <a:pt x="2640531" y="5241"/>
                  <a:pt x="2642810" y="7520"/>
                </a:cubicBezTo>
                <a:cubicBezTo>
                  <a:pt x="2645089" y="9799"/>
                  <a:pt x="2646228" y="12566"/>
                  <a:pt x="2646228" y="15822"/>
                </a:cubicBezTo>
                <a:cubicBezTo>
                  <a:pt x="2646228" y="22724"/>
                  <a:pt x="2646163" y="29170"/>
                  <a:pt x="2646033" y="35160"/>
                </a:cubicBezTo>
                <a:cubicBezTo>
                  <a:pt x="2646033" y="36463"/>
                  <a:pt x="2646684" y="37114"/>
                  <a:pt x="2647986" y="37114"/>
                </a:cubicBezTo>
                <a:lnTo>
                  <a:pt x="2672208" y="37114"/>
                </a:lnTo>
                <a:cubicBezTo>
                  <a:pt x="2676896" y="37114"/>
                  <a:pt x="2680868" y="38807"/>
                  <a:pt x="2684124" y="42193"/>
                </a:cubicBezTo>
                <a:cubicBezTo>
                  <a:pt x="2687249" y="45318"/>
                  <a:pt x="2688812" y="49160"/>
                  <a:pt x="2688812" y="53717"/>
                </a:cubicBezTo>
                <a:cubicBezTo>
                  <a:pt x="2688812" y="68042"/>
                  <a:pt x="2688226" y="89985"/>
                  <a:pt x="2687054" y="119546"/>
                </a:cubicBezTo>
                <a:cubicBezTo>
                  <a:pt x="2686403" y="134392"/>
                  <a:pt x="2685491" y="146242"/>
                  <a:pt x="2684319" y="155097"/>
                </a:cubicBezTo>
                <a:cubicBezTo>
                  <a:pt x="2683147" y="163953"/>
                  <a:pt x="2681584" y="169878"/>
                  <a:pt x="2679631" y="172873"/>
                </a:cubicBezTo>
                <a:cubicBezTo>
                  <a:pt x="2677417" y="176129"/>
                  <a:pt x="2675171" y="178473"/>
                  <a:pt x="2672892" y="179905"/>
                </a:cubicBezTo>
                <a:cubicBezTo>
                  <a:pt x="2670613" y="181338"/>
                  <a:pt x="2667716" y="182379"/>
                  <a:pt x="2664200" y="183030"/>
                </a:cubicBezTo>
                <a:cubicBezTo>
                  <a:pt x="2661334" y="183682"/>
                  <a:pt x="2657428" y="184072"/>
                  <a:pt x="2652479" y="184202"/>
                </a:cubicBezTo>
                <a:cubicBezTo>
                  <a:pt x="2652349" y="184202"/>
                  <a:pt x="2652284" y="184202"/>
                  <a:pt x="2652284" y="184202"/>
                </a:cubicBezTo>
                <a:cubicBezTo>
                  <a:pt x="2648898" y="184202"/>
                  <a:pt x="2645903" y="183030"/>
                  <a:pt x="2643298" y="180686"/>
                </a:cubicBezTo>
                <a:cubicBezTo>
                  <a:pt x="2640694" y="178212"/>
                  <a:pt x="2638871" y="175217"/>
                  <a:pt x="2637829" y="171701"/>
                </a:cubicBezTo>
                <a:cubicBezTo>
                  <a:pt x="2637699" y="170789"/>
                  <a:pt x="2637634" y="169943"/>
                  <a:pt x="2637634" y="169162"/>
                </a:cubicBezTo>
                <a:cubicBezTo>
                  <a:pt x="2637634" y="167338"/>
                  <a:pt x="2638154" y="165645"/>
                  <a:pt x="2639196" y="164083"/>
                </a:cubicBezTo>
                <a:cubicBezTo>
                  <a:pt x="2640759" y="161869"/>
                  <a:pt x="2642842" y="160762"/>
                  <a:pt x="2645447" y="160762"/>
                </a:cubicBezTo>
                <a:cubicBezTo>
                  <a:pt x="2645447" y="160762"/>
                  <a:pt x="2645512" y="160762"/>
                  <a:pt x="2645642" y="160762"/>
                </a:cubicBezTo>
                <a:cubicBezTo>
                  <a:pt x="2648117" y="160892"/>
                  <a:pt x="2650330" y="160957"/>
                  <a:pt x="2652284" y="160957"/>
                </a:cubicBezTo>
                <a:cubicBezTo>
                  <a:pt x="2655018" y="160957"/>
                  <a:pt x="2657232" y="159720"/>
                  <a:pt x="2658925" y="157246"/>
                </a:cubicBezTo>
                <a:cubicBezTo>
                  <a:pt x="2660879" y="154641"/>
                  <a:pt x="2662311" y="146372"/>
                  <a:pt x="2663223" y="132438"/>
                </a:cubicBezTo>
                <a:cubicBezTo>
                  <a:pt x="2664134" y="118504"/>
                  <a:pt x="2664916" y="95129"/>
                  <a:pt x="2665567" y="62312"/>
                </a:cubicBezTo>
                <a:cubicBezTo>
                  <a:pt x="2665567" y="61791"/>
                  <a:pt x="2665372" y="61336"/>
                  <a:pt x="2664981" y="60945"/>
                </a:cubicBezTo>
                <a:cubicBezTo>
                  <a:pt x="2664590" y="60554"/>
                  <a:pt x="2664134" y="60359"/>
                  <a:pt x="2663614" y="60359"/>
                </a:cubicBezTo>
                <a:lnTo>
                  <a:pt x="2647400" y="60359"/>
                </a:lnTo>
                <a:cubicBezTo>
                  <a:pt x="2646098" y="60359"/>
                  <a:pt x="2645382" y="61010"/>
                  <a:pt x="2645252" y="62312"/>
                </a:cubicBezTo>
                <a:cubicBezTo>
                  <a:pt x="2644601" y="79241"/>
                  <a:pt x="2643428" y="94185"/>
                  <a:pt x="2641736" y="107142"/>
                </a:cubicBezTo>
                <a:cubicBezTo>
                  <a:pt x="2640043" y="120099"/>
                  <a:pt x="2637243" y="132894"/>
                  <a:pt x="2633336" y="145526"/>
                </a:cubicBezTo>
                <a:cubicBezTo>
                  <a:pt x="2629430" y="158158"/>
                  <a:pt x="2624351" y="169096"/>
                  <a:pt x="2618100" y="178342"/>
                </a:cubicBezTo>
                <a:cubicBezTo>
                  <a:pt x="2616277" y="180817"/>
                  <a:pt x="2613868" y="182054"/>
                  <a:pt x="2610872" y="182054"/>
                </a:cubicBezTo>
                <a:cubicBezTo>
                  <a:pt x="2607747" y="182054"/>
                  <a:pt x="2605078" y="180882"/>
                  <a:pt x="2602864" y="178538"/>
                </a:cubicBezTo>
                <a:cubicBezTo>
                  <a:pt x="2600390" y="176194"/>
                  <a:pt x="2598957" y="173329"/>
                  <a:pt x="2598566" y="169943"/>
                </a:cubicBezTo>
                <a:cubicBezTo>
                  <a:pt x="2598566" y="169422"/>
                  <a:pt x="2598566" y="168836"/>
                  <a:pt x="2598566" y="168185"/>
                </a:cubicBezTo>
                <a:cubicBezTo>
                  <a:pt x="2598566" y="165580"/>
                  <a:pt x="2599282" y="163106"/>
                  <a:pt x="2600715" y="160762"/>
                </a:cubicBezTo>
                <a:cubicBezTo>
                  <a:pt x="2608138" y="149302"/>
                  <a:pt x="2613412" y="135629"/>
                  <a:pt x="2616537" y="119741"/>
                </a:cubicBezTo>
                <a:cubicBezTo>
                  <a:pt x="2619663" y="103854"/>
                  <a:pt x="2621616" y="84711"/>
                  <a:pt x="2622397" y="62312"/>
                </a:cubicBezTo>
                <a:cubicBezTo>
                  <a:pt x="2622397" y="61791"/>
                  <a:pt x="2622202" y="61336"/>
                  <a:pt x="2621811" y="60945"/>
                </a:cubicBezTo>
                <a:cubicBezTo>
                  <a:pt x="2621421" y="60554"/>
                  <a:pt x="2620965" y="60359"/>
                  <a:pt x="2620444" y="60359"/>
                </a:cubicBezTo>
                <a:lnTo>
                  <a:pt x="2610872" y="60359"/>
                </a:lnTo>
                <a:cubicBezTo>
                  <a:pt x="2607617" y="60359"/>
                  <a:pt x="2604850" y="59219"/>
                  <a:pt x="2602571" y="56940"/>
                </a:cubicBezTo>
                <a:cubicBezTo>
                  <a:pt x="2600292" y="54662"/>
                  <a:pt x="2599152" y="51927"/>
                  <a:pt x="2599152" y="48736"/>
                </a:cubicBezTo>
                <a:cubicBezTo>
                  <a:pt x="2599152" y="45546"/>
                  <a:pt x="2600292" y="42811"/>
                  <a:pt x="2602571" y="40532"/>
                </a:cubicBezTo>
                <a:cubicBezTo>
                  <a:pt x="2604850" y="38253"/>
                  <a:pt x="2607617" y="37114"/>
                  <a:pt x="2610872" y="37114"/>
                </a:cubicBezTo>
                <a:lnTo>
                  <a:pt x="2620639" y="37114"/>
                </a:lnTo>
                <a:cubicBezTo>
                  <a:pt x="2621942" y="37114"/>
                  <a:pt x="2622593" y="36463"/>
                  <a:pt x="2622593" y="35160"/>
                </a:cubicBezTo>
                <a:cubicBezTo>
                  <a:pt x="2622723" y="29821"/>
                  <a:pt x="2622788" y="23375"/>
                  <a:pt x="2622788" y="15822"/>
                </a:cubicBezTo>
                <a:cubicBezTo>
                  <a:pt x="2622788" y="12566"/>
                  <a:pt x="2623928" y="9799"/>
                  <a:pt x="2626206" y="7520"/>
                </a:cubicBezTo>
                <a:cubicBezTo>
                  <a:pt x="2628485" y="5241"/>
                  <a:pt x="2631252" y="4102"/>
                  <a:pt x="2634508" y="4102"/>
                </a:cubicBezTo>
                <a:close/>
                <a:moveTo>
                  <a:pt x="2466323" y="4102"/>
                </a:moveTo>
                <a:cubicBezTo>
                  <a:pt x="2467626" y="4102"/>
                  <a:pt x="2468928" y="4297"/>
                  <a:pt x="2470230" y="4688"/>
                </a:cubicBezTo>
                <a:cubicBezTo>
                  <a:pt x="2473486" y="5469"/>
                  <a:pt x="2475634" y="7357"/>
                  <a:pt x="2476676" y="10353"/>
                </a:cubicBezTo>
                <a:cubicBezTo>
                  <a:pt x="2477067" y="11525"/>
                  <a:pt x="2477262" y="12632"/>
                  <a:pt x="2477262" y="13673"/>
                </a:cubicBezTo>
                <a:cubicBezTo>
                  <a:pt x="2477262" y="15497"/>
                  <a:pt x="2476676" y="17255"/>
                  <a:pt x="2475504" y="18947"/>
                </a:cubicBezTo>
                <a:cubicBezTo>
                  <a:pt x="2472378" y="23245"/>
                  <a:pt x="2469448" y="27152"/>
                  <a:pt x="2466714" y="30668"/>
                </a:cubicBezTo>
                <a:cubicBezTo>
                  <a:pt x="2466584" y="30928"/>
                  <a:pt x="2466584" y="31221"/>
                  <a:pt x="2466714" y="31547"/>
                </a:cubicBezTo>
                <a:cubicBezTo>
                  <a:pt x="2466844" y="31872"/>
                  <a:pt x="2467104" y="32035"/>
                  <a:pt x="2467495" y="32035"/>
                </a:cubicBezTo>
                <a:cubicBezTo>
                  <a:pt x="2473355" y="31905"/>
                  <a:pt x="2482080" y="31677"/>
                  <a:pt x="2493670" y="31351"/>
                </a:cubicBezTo>
                <a:cubicBezTo>
                  <a:pt x="2505260" y="31026"/>
                  <a:pt x="2513725" y="30733"/>
                  <a:pt x="2519064" y="30472"/>
                </a:cubicBezTo>
                <a:cubicBezTo>
                  <a:pt x="2519455" y="30472"/>
                  <a:pt x="2519715" y="30342"/>
                  <a:pt x="2519846" y="30082"/>
                </a:cubicBezTo>
                <a:cubicBezTo>
                  <a:pt x="2519976" y="29821"/>
                  <a:pt x="2519910" y="29561"/>
                  <a:pt x="2519650" y="29300"/>
                </a:cubicBezTo>
                <a:cubicBezTo>
                  <a:pt x="2518218" y="28128"/>
                  <a:pt x="2516785" y="26956"/>
                  <a:pt x="2515353" y="25784"/>
                </a:cubicBezTo>
                <a:cubicBezTo>
                  <a:pt x="2513530" y="24222"/>
                  <a:pt x="2512618" y="22268"/>
                  <a:pt x="2512618" y="19924"/>
                </a:cubicBezTo>
                <a:cubicBezTo>
                  <a:pt x="2512618" y="17059"/>
                  <a:pt x="2513790" y="14976"/>
                  <a:pt x="2516134" y="13673"/>
                </a:cubicBezTo>
                <a:cubicBezTo>
                  <a:pt x="2518738" y="12111"/>
                  <a:pt x="2521538" y="11329"/>
                  <a:pt x="2524534" y="11329"/>
                </a:cubicBezTo>
                <a:cubicBezTo>
                  <a:pt x="2524794" y="11329"/>
                  <a:pt x="2525120" y="11329"/>
                  <a:pt x="2525510" y="11329"/>
                </a:cubicBezTo>
                <a:cubicBezTo>
                  <a:pt x="2528766" y="11590"/>
                  <a:pt x="2531696" y="12697"/>
                  <a:pt x="2534300" y="14650"/>
                </a:cubicBezTo>
                <a:cubicBezTo>
                  <a:pt x="2546932" y="24417"/>
                  <a:pt x="2557415" y="33468"/>
                  <a:pt x="2565750" y="41802"/>
                </a:cubicBezTo>
                <a:cubicBezTo>
                  <a:pt x="2567573" y="43625"/>
                  <a:pt x="2568484" y="45709"/>
                  <a:pt x="2568484" y="48053"/>
                </a:cubicBezTo>
                <a:cubicBezTo>
                  <a:pt x="2568484" y="48574"/>
                  <a:pt x="2568419" y="49094"/>
                  <a:pt x="2568289" y="49615"/>
                </a:cubicBezTo>
                <a:cubicBezTo>
                  <a:pt x="2567898" y="52741"/>
                  <a:pt x="2566336" y="55085"/>
                  <a:pt x="2563601" y="56647"/>
                </a:cubicBezTo>
                <a:cubicBezTo>
                  <a:pt x="2561387" y="57950"/>
                  <a:pt x="2559108" y="58601"/>
                  <a:pt x="2556764" y="58601"/>
                </a:cubicBezTo>
                <a:cubicBezTo>
                  <a:pt x="2555852" y="58601"/>
                  <a:pt x="2555006" y="58471"/>
                  <a:pt x="2554225" y="58210"/>
                </a:cubicBezTo>
                <a:cubicBezTo>
                  <a:pt x="2550839" y="57689"/>
                  <a:pt x="2547974" y="56192"/>
                  <a:pt x="2545630" y="53717"/>
                </a:cubicBezTo>
                <a:cubicBezTo>
                  <a:pt x="2544718" y="52806"/>
                  <a:pt x="2543807" y="51829"/>
                  <a:pt x="2542895" y="50787"/>
                </a:cubicBezTo>
                <a:cubicBezTo>
                  <a:pt x="2541984" y="49876"/>
                  <a:pt x="2540942" y="49485"/>
                  <a:pt x="2539770" y="49615"/>
                </a:cubicBezTo>
                <a:cubicBezTo>
                  <a:pt x="2518413" y="50527"/>
                  <a:pt x="2501223" y="51178"/>
                  <a:pt x="2488201" y="51569"/>
                </a:cubicBezTo>
                <a:cubicBezTo>
                  <a:pt x="2486899" y="51699"/>
                  <a:pt x="2485987" y="52350"/>
                  <a:pt x="2485466" y="53522"/>
                </a:cubicBezTo>
                <a:cubicBezTo>
                  <a:pt x="2484164" y="57038"/>
                  <a:pt x="2482666" y="60424"/>
                  <a:pt x="2480974" y="63680"/>
                </a:cubicBezTo>
                <a:cubicBezTo>
                  <a:pt x="2480843" y="64070"/>
                  <a:pt x="2480908" y="64461"/>
                  <a:pt x="2481169" y="64852"/>
                </a:cubicBezTo>
                <a:cubicBezTo>
                  <a:pt x="2481429" y="65242"/>
                  <a:pt x="2481755" y="65438"/>
                  <a:pt x="2482146" y="65438"/>
                </a:cubicBezTo>
                <a:lnTo>
                  <a:pt x="2569656" y="65438"/>
                </a:lnTo>
                <a:cubicBezTo>
                  <a:pt x="2572391" y="65438"/>
                  <a:pt x="2574735" y="66414"/>
                  <a:pt x="2576688" y="68368"/>
                </a:cubicBezTo>
                <a:cubicBezTo>
                  <a:pt x="2578642" y="70321"/>
                  <a:pt x="2579618" y="72698"/>
                  <a:pt x="2579618" y="75497"/>
                </a:cubicBezTo>
                <a:cubicBezTo>
                  <a:pt x="2579618" y="78297"/>
                  <a:pt x="2578642" y="80674"/>
                  <a:pt x="2576688" y="82627"/>
                </a:cubicBezTo>
                <a:cubicBezTo>
                  <a:pt x="2574735" y="84581"/>
                  <a:pt x="2572391" y="85557"/>
                  <a:pt x="2569656" y="85557"/>
                </a:cubicBezTo>
                <a:lnTo>
                  <a:pt x="2538207" y="85557"/>
                </a:lnTo>
                <a:cubicBezTo>
                  <a:pt x="2537816" y="85557"/>
                  <a:pt x="2537556" y="85720"/>
                  <a:pt x="2537426" y="86046"/>
                </a:cubicBezTo>
                <a:cubicBezTo>
                  <a:pt x="2537296" y="86371"/>
                  <a:pt x="2537361" y="86664"/>
                  <a:pt x="2537621" y="86925"/>
                </a:cubicBezTo>
                <a:cubicBezTo>
                  <a:pt x="2547909" y="97473"/>
                  <a:pt x="2559629" y="106068"/>
                  <a:pt x="2572782" y="112709"/>
                </a:cubicBezTo>
                <a:cubicBezTo>
                  <a:pt x="2575256" y="114011"/>
                  <a:pt x="2576819" y="116095"/>
                  <a:pt x="2577470" y="118960"/>
                </a:cubicBezTo>
                <a:cubicBezTo>
                  <a:pt x="2577600" y="119611"/>
                  <a:pt x="2577665" y="120262"/>
                  <a:pt x="2577665" y="120913"/>
                </a:cubicBezTo>
                <a:cubicBezTo>
                  <a:pt x="2577665" y="122997"/>
                  <a:pt x="2576949" y="124885"/>
                  <a:pt x="2575516" y="126578"/>
                </a:cubicBezTo>
                <a:cubicBezTo>
                  <a:pt x="2573303" y="129443"/>
                  <a:pt x="2570503" y="131266"/>
                  <a:pt x="2567117" y="132048"/>
                </a:cubicBezTo>
                <a:cubicBezTo>
                  <a:pt x="2566075" y="132308"/>
                  <a:pt x="2565034" y="132438"/>
                  <a:pt x="2563992" y="132438"/>
                </a:cubicBezTo>
                <a:cubicBezTo>
                  <a:pt x="2561778" y="132438"/>
                  <a:pt x="2559694" y="131852"/>
                  <a:pt x="2557741" y="130680"/>
                </a:cubicBezTo>
                <a:cubicBezTo>
                  <a:pt x="2539119" y="119611"/>
                  <a:pt x="2523362" y="105091"/>
                  <a:pt x="2510469" y="87120"/>
                </a:cubicBezTo>
                <a:cubicBezTo>
                  <a:pt x="2509688" y="86078"/>
                  <a:pt x="2508646" y="85557"/>
                  <a:pt x="2507344" y="85557"/>
                </a:cubicBezTo>
                <a:lnTo>
                  <a:pt x="2470816" y="85557"/>
                </a:lnTo>
                <a:cubicBezTo>
                  <a:pt x="2469514" y="85557"/>
                  <a:pt x="2468472" y="86078"/>
                  <a:pt x="2467690" y="87120"/>
                </a:cubicBezTo>
                <a:cubicBezTo>
                  <a:pt x="2462482" y="94413"/>
                  <a:pt x="2457338" y="100663"/>
                  <a:pt x="2452259" y="105872"/>
                </a:cubicBezTo>
                <a:cubicBezTo>
                  <a:pt x="2452129" y="106133"/>
                  <a:pt x="2452129" y="106361"/>
                  <a:pt x="2452259" y="106556"/>
                </a:cubicBezTo>
                <a:cubicBezTo>
                  <a:pt x="2452389" y="106751"/>
                  <a:pt x="2452584" y="106849"/>
                  <a:pt x="2452845" y="106849"/>
                </a:cubicBezTo>
                <a:cubicBezTo>
                  <a:pt x="2464695" y="103593"/>
                  <a:pt x="2474658" y="100142"/>
                  <a:pt x="2482732" y="96496"/>
                </a:cubicBezTo>
                <a:cubicBezTo>
                  <a:pt x="2486117" y="94934"/>
                  <a:pt x="2489438" y="94152"/>
                  <a:pt x="2492694" y="94152"/>
                </a:cubicBezTo>
                <a:cubicBezTo>
                  <a:pt x="2495558" y="94152"/>
                  <a:pt x="2498293" y="94803"/>
                  <a:pt x="2500898" y="96106"/>
                </a:cubicBezTo>
                <a:cubicBezTo>
                  <a:pt x="2502982" y="97147"/>
                  <a:pt x="2504088" y="98775"/>
                  <a:pt x="2504218" y="100989"/>
                </a:cubicBezTo>
                <a:cubicBezTo>
                  <a:pt x="2504349" y="103203"/>
                  <a:pt x="2503437" y="104831"/>
                  <a:pt x="2501484" y="105872"/>
                </a:cubicBezTo>
                <a:cubicBezTo>
                  <a:pt x="2490675" y="111863"/>
                  <a:pt x="2477588" y="117007"/>
                  <a:pt x="2462221" y="121304"/>
                </a:cubicBezTo>
                <a:cubicBezTo>
                  <a:pt x="2460788" y="121695"/>
                  <a:pt x="2459356" y="121890"/>
                  <a:pt x="2457924" y="121890"/>
                </a:cubicBezTo>
                <a:cubicBezTo>
                  <a:pt x="2456231" y="121890"/>
                  <a:pt x="2454473" y="121564"/>
                  <a:pt x="2452650" y="120913"/>
                </a:cubicBezTo>
                <a:cubicBezTo>
                  <a:pt x="2449524" y="119872"/>
                  <a:pt x="2446724" y="118113"/>
                  <a:pt x="2444250" y="115639"/>
                </a:cubicBezTo>
                <a:cubicBezTo>
                  <a:pt x="2443729" y="114988"/>
                  <a:pt x="2443143" y="114988"/>
                  <a:pt x="2442492" y="115639"/>
                </a:cubicBezTo>
                <a:cubicBezTo>
                  <a:pt x="2435460" y="121630"/>
                  <a:pt x="2427907" y="127099"/>
                  <a:pt x="2419833" y="132048"/>
                </a:cubicBezTo>
                <a:cubicBezTo>
                  <a:pt x="2417619" y="133350"/>
                  <a:pt x="2415275" y="134001"/>
                  <a:pt x="2412801" y="134001"/>
                </a:cubicBezTo>
                <a:cubicBezTo>
                  <a:pt x="2411759" y="134001"/>
                  <a:pt x="2410782" y="133871"/>
                  <a:pt x="2409871" y="133610"/>
                </a:cubicBezTo>
                <a:cubicBezTo>
                  <a:pt x="2406224" y="132959"/>
                  <a:pt x="2403099" y="131266"/>
                  <a:pt x="2400494" y="128531"/>
                </a:cubicBezTo>
                <a:cubicBezTo>
                  <a:pt x="2398932" y="126708"/>
                  <a:pt x="2398150" y="124690"/>
                  <a:pt x="2398150" y="122476"/>
                </a:cubicBezTo>
                <a:cubicBezTo>
                  <a:pt x="2398150" y="121955"/>
                  <a:pt x="2398150" y="121369"/>
                  <a:pt x="2398150" y="120718"/>
                </a:cubicBezTo>
                <a:cubicBezTo>
                  <a:pt x="2398672" y="117853"/>
                  <a:pt x="2400234" y="115704"/>
                  <a:pt x="2402839" y="114272"/>
                </a:cubicBezTo>
                <a:cubicBezTo>
                  <a:pt x="2416642" y="107110"/>
                  <a:pt x="2428558" y="97994"/>
                  <a:pt x="2438585" y="86925"/>
                </a:cubicBezTo>
                <a:cubicBezTo>
                  <a:pt x="2438716" y="86664"/>
                  <a:pt x="2438716" y="86371"/>
                  <a:pt x="2438585" y="86046"/>
                </a:cubicBezTo>
                <a:cubicBezTo>
                  <a:pt x="2438455" y="85720"/>
                  <a:pt x="2438195" y="85557"/>
                  <a:pt x="2437804" y="85557"/>
                </a:cubicBezTo>
                <a:lnTo>
                  <a:pt x="2408504" y="85557"/>
                </a:lnTo>
                <a:cubicBezTo>
                  <a:pt x="2405769" y="85557"/>
                  <a:pt x="2403425" y="84581"/>
                  <a:pt x="2401471" y="82627"/>
                </a:cubicBezTo>
                <a:cubicBezTo>
                  <a:pt x="2399518" y="80674"/>
                  <a:pt x="2398541" y="78297"/>
                  <a:pt x="2398541" y="75497"/>
                </a:cubicBezTo>
                <a:cubicBezTo>
                  <a:pt x="2398541" y="72698"/>
                  <a:pt x="2399518" y="70321"/>
                  <a:pt x="2401471" y="68368"/>
                </a:cubicBezTo>
                <a:cubicBezTo>
                  <a:pt x="2403425" y="66414"/>
                  <a:pt x="2405769" y="65438"/>
                  <a:pt x="2408504" y="65438"/>
                </a:cubicBezTo>
                <a:lnTo>
                  <a:pt x="2452064" y="65438"/>
                </a:lnTo>
                <a:cubicBezTo>
                  <a:pt x="2453366" y="65438"/>
                  <a:pt x="2454342" y="64917"/>
                  <a:pt x="2454994" y="63875"/>
                </a:cubicBezTo>
                <a:cubicBezTo>
                  <a:pt x="2456166" y="61531"/>
                  <a:pt x="2457598" y="58406"/>
                  <a:pt x="2459291" y="54499"/>
                </a:cubicBezTo>
                <a:cubicBezTo>
                  <a:pt x="2459552" y="54108"/>
                  <a:pt x="2459552" y="53717"/>
                  <a:pt x="2459291" y="53327"/>
                </a:cubicBezTo>
                <a:cubicBezTo>
                  <a:pt x="2459030" y="52936"/>
                  <a:pt x="2458705" y="52741"/>
                  <a:pt x="2458314" y="52741"/>
                </a:cubicBezTo>
                <a:cubicBezTo>
                  <a:pt x="2444250" y="53392"/>
                  <a:pt x="2430967" y="53848"/>
                  <a:pt x="2418466" y="54108"/>
                </a:cubicBezTo>
                <a:cubicBezTo>
                  <a:pt x="2418336" y="54238"/>
                  <a:pt x="2418205" y="54303"/>
                  <a:pt x="2418075" y="54303"/>
                </a:cubicBezTo>
                <a:cubicBezTo>
                  <a:pt x="2415210" y="54303"/>
                  <a:pt x="2412670" y="53327"/>
                  <a:pt x="2410457" y="51373"/>
                </a:cubicBezTo>
                <a:cubicBezTo>
                  <a:pt x="2408113" y="49420"/>
                  <a:pt x="2406810" y="46946"/>
                  <a:pt x="2406550" y="43951"/>
                </a:cubicBezTo>
                <a:cubicBezTo>
                  <a:pt x="2406420" y="43430"/>
                  <a:pt x="2406355" y="42974"/>
                  <a:pt x="2406355" y="42583"/>
                </a:cubicBezTo>
                <a:cubicBezTo>
                  <a:pt x="2406355" y="40239"/>
                  <a:pt x="2407136" y="38156"/>
                  <a:pt x="2408699" y="36332"/>
                </a:cubicBezTo>
                <a:cubicBezTo>
                  <a:pt x="2410652" y="34249"/>
                  <a:pt x="2413061" y="33142"/>
                  <a:pt x="2415926" y="33012"/>
                </a:cubicBezTo>
                <a:cubicBezTo>
                  <a:pt x="2422307" y="33012"/>
                  <a:pt x="2429470" y="32947"/>
                  <a:pt x="2437413" y="32816"/>
                </a:cubicBezTo>
                <a:cubicBezTo>
                  <a:pt x="2438716" y="32686"/>
                  <a:pt x="2439757" y="32100"/>
                  <a:pt x="2440539" y="31058"/>
                </a:cubicBezTo>
                <a:cubicBezTo>
                  <a:pt x="2444315" y="25459"/>
                  <a:pt x="2447896" y="19599"/>
                  <a:pt x="2451282" y="13478"/>
                </a:cubicBezTo>
                <a:cubicBezTo>
                  <a:pt x="2453105" y="9962"/>
                  <a:pt x="2455775" y="7357"/>
                  <a:pt x="2459291" y="5665"/>
                </a:cubicBezTo>
                <a:cubicBezTo>
                  <a:pt x="2461635" y="4623"/>
                  <a:pt x="2463979" y="4102"/>
                  <a:pt x="2466323" y="4102"/>
                </a:cubicBezTo>
                <a:close/>
                <a:moveTo>
                  <a:pt x="3114939" y="1562"/>
                </a:moveTo>
                <a:cubicBezTo>
                  <a:pt x="3118260" y="1562"/>
                  <a:pt x="3121125" y="2735"/>
                  <a:pt x="3123534" y="5079"/>
                </a:cubicBezTo>
                <a:cubicBezTo>
                  <a:pt x="3125943" y="7423"/>
                  <a:pt x="3127148" y="10288"/>
                  <a:pt x="3127148" y="13673"/>
                </a:cubicBezTo>
                <a:lnTo>
                  <a:pt x="3127148" y="23440"/>
                </a:lnTo>
                <a:cubicBezTo>
                  <a:pt x="3127148" y="24742"/>
                  <a:pt x="3127799" y="25394"/>
                  <a:pt x="3129101" y="25394"/>
                </a:cubicBezTo>
                <a:lnTo>
                  <a:pt x="3169732" y="25394"/>
                </a:lnTo>
                <a:cubicBezTo>
                  <a:pt x="3172596" y="25394"/>
                  <a:pt x="3175070" y="26403"/>
                  <a:pt x="3177154" y="28421"/>
                </a:cubicBezTo>
                <a:cubicBezTo>
                  <a:pt x="3179238" y="30440"/>
                  <a:pt x="3180280" y="32914"/>
                  <a:pt x="3180280" y="35844"/>
                </a:cubicBezTo>
                <a:cubicBezTo>
                  <a:pt x="3180280" y="38774"/>
                  <a:pt x="3179238" y="41281"/>
                  <a:pt x="3177154" y="43365"/>
                </a:cubicBezTo>
                <a:cubicBezTo>
                  <a:pt x="3175070" y="45448"/>
                  <a:pt x="3172596" y="46490"/>
                  <a:pt x="3169732" y="46490"/>
                </a:cubicBezTo>
                <a:lnTo>
                  <a:pt x="3117381" y="46490"/>
                </a:lnTo>
                <a:cubicBezTo>
                  <a:pt x="3116079" y="46490"/>
                  <a:pt x="3115102" y="47076"/>
                  <a:pt x="3114451" y="48248"/>
                </a:cubicBezTo>
                <a:cubicBezTo>
                  <a:pt x="3111456" y="53848"/>
                  <a:pt x="3107940" y="60229"/>
                  <a:pt x="3103903" y="67391"/>
                </a:cubicBezTo>
                <a:cubicBezTo>
                  <a:pt x="3103642" y="67782"/>
                  <a:pt x="3103610" y="68172"/>
                  <a:pt x="3103805" y="68563"/>
                </a:cubicBezTo>
                <a:cubicBezTo>
                  <a:pt x="3104000" y="68954"/>
                  <a:pt x="3104358" y="69149"/>
                  <a:pt x="3104880" y="69149"/>
                </a:cubicBezTo>
                <a:cubicBezTo>
                  <a:pt x="3116339" y="68889"/>
                  <a:pt x="3127799" y="68498"/>
                  <a:pt x="3139259" y="67977"/>
                </a:cubicBezTo>
                <a:cubicBezTo>
                  <a:pt x="3139519" y="67977"/>
                  <a:pt x="3139682" y="67847"/>
                  <a:pt x="3139747" y="67586"/>
                </a:cubicBezTo>
                <a:cubicBezTo>
                  <a:pt x="3139812" y="67326"/>
                  <a:pt x="3139780" y="67065"/>
                  <a:pt x="3139650" y="66805"/>
                </a:cubicBezTo>
                <a:cubicBezTo>
                  <a:pt x="3139128" y="66284"/>
                  <a:pt x="3138542" y="65633"/>
                  <a:pt x="3137892" y="64852"/>
                </a:cubicBezTo>
                <a:cubicBezTo>
                  <a:pt x="3136459" y="63289"/>
                  <a:pt x="3135743" y="61531"/>
                  <a:pt x="3135743" y="59578"/>
                </a:cubicBezTo>
                <a:cubicBezTo>
                  <a:pt x="3135743" y="59057"/>
                  <a:pt x="3135743" y="58601"/>
                  <a:pt x="3135743" y="58210"/>
                </a:cubicBezTo>
                <a:cubicBezTo>
                  <a:pt x="3136134" y="55606"/>
                  <a:pt x="3137501" y="53652"/>
                  <a:pt x="3139845" y="52350"/>
                </a:cubicBezTo>
                <a:cubicBezTo>
                  <a:pt x="3141928" y="51308"/>
                  <a:pt x="3144142" y="50787"/>
                  <a:pt x="3146486" y="50787"/>
                </a:cubicBezTo>
                <a:cubicBezTo>
                  <a:pt x="3147138" y="50787"/>
                  <a:pt x="3147854" y="50787"/>
                  <a:pt x="3148635" y="50787"/>
                </a:cubicBezTo>
                <a:cubicBezTo>
                  <a:pt x="3151760" y="51308"/>
                  <a:pt x="3154365" y="52676"/>
                  <a:pt x="3156448" y="54889"/>
                </a:cubicBezTo>
                <a:cubicBezTo>
                  <a:pt x="3165043" y="63745"/>
                  <a:pt x="3172076" y="72079"/>
                  <a:pt x="3177545" y="79893"/>
                </a:cubicBezTo>
                <a:cubicBezTo>
                  <a:pt x="3178717" y="81585"/>
                  <a:pt x="3179303" y="83409"/>
                  <a:pt x="3179303" y="85362"/>
                </a:cubicBezTo>
                <a:cubicBezTo>
                  <a:pt x="3179303" y="86274"/>
                  <a:pt x="3179173" y="87185"/>
                  <a:pt x="3178912" y="88097"/>
                </a:cubicBezTo>
                <a:cubicBezTo>
                  <a:pt x="3178131" y="91092"/>
                  <a:pt x="3176308" y="93371"/>
                  <a:pt x="3173443" y="94934"/>
                </a:cubicBezTo>
                <a:cubicBezTo>
                  <a:pt x="3171750" y="95845"/>
                  <a:pt x="3170057" y="96301"/>
                  <a:pt x="3168364" y="96301"/>
                </a:cubicBezTo>
                <a:cubicBezTo>
                  <a:pt x="3167192" y="96301"/>
                  <a:pt x="3166085" y="96106"/>
                  <a:pt x="3165043" y="95715"/>
                </a:cubicBezTo>
                <a:cubicBezTo>
                  <a:pt x="3162048" y="94803"/>
                  <a:pt x="3159704" y="93045"/>
                  <a:pt x="3158011" y="90441"/>
                </a:cubicBezTo>
                <a:cubicBezTo>
                  <a:pt x="3157620" y="89790"/>
                  <a:pt x="3157295" y="89204"/>
                  <a:pt x="3157034" y="88683"/>
                </a:cubicBezTo>
                <a:cubicBezTo>
                  <a:pt x="3156383" y="87901"/>
                  <a:pt x="3155537" y="87576"/>
                  <a:pt x="3154495" y="87706"/>
                </a:cubicBezTo>
                <a:cubicBezTo>
                  <a:pt x="3133529" y="89008"/>
                  <a:pt x="3105075" y="90441"/>
                  <a:pt x="3069133" y="92003"/>
                </a:cubicBezTo>
                <a:cubicBezTo>
                  <a:pt x="3069003" y="92003"/>
                  <a:pt x="3068807" y="92003"/>
                  <a:pt x="3068547" y="92003"/>
                </a:cubicBezTo>
                <a:cubicBezTo>
                  <a:pt x="3065682" y="92003"/>
                  <a:pt x="3063142" y="91027"/>
                  <a:pt x="3060929" y="89073"/>
                </a:cubicBezTo>
                <a:cubicBezTo>
                  <a:pt x="3058585" y="87120"/>
                  <a:pt x="3057217" y="84581"/>
                  <a:pt x="3056827" y="81455"/>
                </a:cubicBezTo>
                <a:cubicBezTo>
                  <a:pt x="3056827" y="81065"/>
                  <a:pt x="3056827" y="80609"/>
                  <a:pt x="3056827" y="80088"/>
                </a:cubicBezTo>
                <a:cubicBezTo>
                  <a:pt x="3056827" y="77614"/>
                  <a:pt x="3057673" y="75465"/>
                  <a:pt x="3059366" y="73642"/>
                </a:cubicBezTo>
                <a:cubicBezTo>
                  <a:pt x="3061320" y="71298"/>
                  <a:pt x="3063794" y="70126"/>
                  <a:pt x="3066789" y="70126"/>
                </a:cubicBezTo>
                <a:cubicBezTo>
                  <a:pt x="3071086" y="69996"/>
                  <a:pt x="3074342" y="69930"/>
                  <a:pt x="3076556" y="69930"/>
                </a:cubicBezTo>
                <a:cubicBezTo>
                  <a:pt x="3077858" y="69930"/>
                  <a:pt x="3078770" y="69344"/>
                  <a:pt x="3079290" y="68172"/>
                </a:cubicBezTo>
                <a:cubicBezTo>
                  <a:pt x="3082937" y="60359"/>
                  <a:pt x="3085802" y="53717"/>
                  <a:pt x="3087885" y="48248"/>
                </a:cubicBezTo>
                <a:cubicBezTo>
                  <a:pt x="3088016" y="47857"/>
                  <a:pt x="3087950" y="47467"/>
                  <a:pt x="3087690" y="47076"/>
                </a:cubicBezTo>
                <a:cubicBezTo>
                  <a:pt x="3087430" y="46685"/>
                  <a:pt x="3087039" y="46490"/>
                  <a:pt x="3086518" y="46490"/>
                </a:cubicBezTo>
                <a:lnTo>
                  <a:pt x="3065031" y="46490"/>
                </a:lnTo>
                <a:cubicBezTo>
                  <a:pt x="3062166" y="46490"/>
                  <a:pt x="3059692" y="45448"/>
                  <a:pt x="3057608" y="43365"/>
                </a:cubicBezTo>
                <a:cubicBezTo>
                  <a:pt x="3055524" y="41281"/>
                  <a:pt x="3054482" y="38774"/>
                  <a:pt x="3054482" y="35844"/>
                </a:cubicBezTo>
                <a:cubicBezTo>
                  <a:pt x="3054482" y="32914"/>
                  <a:pt x="3055524" y="30440"/>
                  <a:pt x="3057608" y="28421"/>
                </a:cubicBezTo>
                <a:cubicBezTo>
                  <a:pt x="3059692" y="26403"/>
                  <a:pt x="3062166" y="25394"/>
                  <a:pt x="3065031" y="25394"/>
                </a:cubicBezTo>
                <a:lnTo>
                  <a:pt x="3100973" y="25394"/>
                </a:lnTo>
                <a:cubicBezTo>
                  <a:pt x="3102275" y="25394"/>
                  <a:pt x="3102926" y="24742"/>
                  <a:pt x="3102926" y="23440"/>
                </a:cubicBezTo>
                <a:lnTo>
                  <a:pt x="3102926" y="13673"/>
                </a:lnTo>
                <a:cubicBezTo>
                  <a:pt x="3102926" y="10288"/>
                  <a:pt x="3104098" y="7423"/>
                  <a:pt x="3106442" y="5079"/>
                </a:cubicBezTo>
                <a:cubicBezTo>
                  <a:pt x="3108786" y="2735"/>
                  <a:pt x="3111619" y="1562"/>
                  <a:pt x="3114939" y="1562"/>
                </a:cubicBezTo>
                <a:close/>
                <a:moveTo>
                  <a:pt x="1287953" y="1172"/>
                </a:moveTo>
                <a:cubicBezTo>
                  <a:pt x="1291404" y="1172"/>
                  <a:pt x="1294334" y="2376"/>
                  <a:pt x="1296743" y="4786"/>
                </a:cubicBezTo>
                <a:cubicBezTo>
                  <a:pt x="1299152" y="7195"/>
                  <a:pt x="1300357" y="10157"/>
                  <a:pt x="1300357" y="13673"/>
                </a:cubicBezTo>
                <a:lnTo>
                  <a:pt x="1300357" y="25980"/>
                </a:lnTo>
                <a:cubicBezTo>
                  <a:pt x="1300357" y="27282"/>
                  <a:pt x="1301008" y="27933"/>
                  <a:pt x="1302311" y="27933"/>
                </a:cubicBezTo>
                <a:lnTo>
                  <a:pt x="1352707" y="27933"/>
                </a:lnTo>
                <a:cubicBezTo>
                  <a:pt x="1357396" y="27933"/>
                  <a:pt x="1361400" y="29593"/>
                  <a:pt x="1364721" y="32914"/>
                </a:cubicBezTo>
                <a:cubicBezTo>
                  <a:pt x="1368041" y="36235"/>
                  <a:pt x="1369702" y="40239"/>
                  <a:pt x="1369702" y="44927"/>
                </a:cubicBezTo>
                <a:lnTo>
                  <a:pt x="1369702" y="134001"/>
                </a:lnTo>
                <a:cubicBezTo>
                  <a:pt x="1369702" y="137387"/>
                  <a:pt x="1368497" y="140284"/>
                  <a:pt x="1366088" y="142693"/>
                </a:cubicBezTo>
                <a:cubicBezTo>
                  <a:pt x="1363679" y="145103"/>
                  <a:pt x="1360716" y="146307"/>
                  <a:pt x="1357200" y="146307"/>
                </a:cubicBezTo>
                <a:lnTo>
                  <a:pt x="1353489" y="146307"/>
                </a:lnTo>
                <a:cubicBezTo>
                  <a:pt x="1351145" y="146307"/>
                  <a:pt x="1349126" y="145461"/>
                  <a:pt x="1347433" y="143768"/>
                </a:cubicBezTo>
                <a:cubicBezTo>
                  <a:pt x="1345740" y="142075"/>
                  <a:pt x="1344894" y="140056"/>
                  <a:pt x="1344894" y="137712"/>
                </a:cubicBezTo>
                <a:cubicBezTo>
                  <a:pt x="1344894" y="137061"/>
                  <a:pt x="1344568" y="136736"/>
                  <a:pt x="1343917" y="136736"/>
                </a:cubicBezTo>
                <a:lnTo>
                  <a:pt x="1302311" y="136736"/>
                </a:lnTo>
                <a:cubicBezTo>
                  <a:pt x="1301008" y="136736"/>
                  <a:pt x="1300357" y="137387"/>
                  <a:pt x="1300357" y="138689"/>
                </a:cubicBezTo>
                <a:lnTo>
                  <a:pt x="1300357" y="175412"/>
                </a:lnTo>
                <a:cubicBezTo>
                  <a:pt x="1300357" y="178928"/>
                  <a:pt x="1299152" y="181891"/>
                  <a:pt x="1296743" y="184300"/>
                </a:cubicBezTo>
                <a:cubicBezTo>
                  <a:pt x="1294334" y="186709"/>
                  <a:pt x="1291404" y="187914"/>
                  <a:pt x="1287953" y="187914"/>
                </a:cubicBezTo>
                <a:cubicBezTo>
                  <a:pt x="1284502" y="187914"/>
                  <a:pt x="1281540" y="186709"/>
                  <a:pt x="1279065" y="184300"/>
                </a:cubicBezTo>
                <a:cubicBezTo>
                  <a:pt x="1276591" y="181891"/>
                  <a:pt x="1275354" y="178928"/>
                  <a:pt x="1275354" y="175412"/>
                </a:cubicBezTo>
                <a:lnTo>
                  <a:pt x="1275354" y="138689"/>
                </a:lnTo>
                <a:cubicBezTo>
                  <a:pt x="1275354" y="137387"/>
                  <a:pt x="1274703" y="136736"/>
                  <a:pt x="1273401" y="136736"/>
                </a:cubicBezTo>
                <a:lnTo>
                  <a:pt x="1233161" y="136736"/>
                </a:lnTo>
                <a:cubicBezTo>
                  <a:pt x="1232380" y="136736"/>
                  <a:pt x="1231989" y="137126"/>
                  <a:pt x="1231989" y="137908"/>
                </a:cubicBezTo>
                <a:cubicBezTo>
                  <a:pt x="1231989" y="140512"/>
                  <a:pt x="1231078" y="142726"/>
                  <a:pt x="1229254" y="144549"/>
                </a:cubicBezTo>
                <a:cubicBezTo>
                  <a:pt x="1227431" y="146372"/>
                  <a:pt x="1225218" y="147284"/>
                  <a:pt x="1222613" y="147284"/>
                </a:cubicBezTo>
                <a:lnTo>
                  <a:pt x="1220074" y="147284"/>
                </a:lnTo>
                <a:cubicBezTo>
                  <a:pt x="1216818" y="147284"/>
                  <a:pt x="1214018" y="146144"/>
                  <a:pt x="1211674" y="143865"/>
                </a:cubicBezTo>
                <a:cubicBezTo>
                  <a:pt x="1209330" y="141586"/>
                  <a:pt x="1208158" y="138754"/>
                  <a:pt x="1208158" y="135368"/>
                </a:cubicBezTo>
                <a:lnTo>
                  <a:pt x="1208158" y="44927"/>
                </a:lnTo>
                <a:cubicBezTo>
                  <a:pt x="1208158" y="40239"/>
                  <a:pt x="1209819" y="36235"/>
                  <a:pt x="1213139" y="32914"/>
                </a:cubicBezTo>
                <a:cubicBezTo>
                  <a:pt x="1216460" y="29593"/>
                  <a:pt x="1220464" y="27933"/>
                  <a:pt x="1225152" y="27933"/>
                </a:cubicBezTo>
                <a:lnTo>
                  <a:pt x="1273401" y="27933"/>
                </a:lnTo>
                <a:cubicBezTo>
                  <a:pt x="1274703" y="27933"/>
                  <a:pt x="1275354" y="27282"/>
                  <a:pt x="1275354" y="25980"/>
                </a:cubicBezTo>
                <a:lnTo>
                  <a:pt x="1275354" y="13673"/>
                </a:lnTo>
                <a:cubicBezTo>
                  <a:pt x="1275354" y="10157"/>
                  <a:pt x="1276591" y="7195"/>
                  <a:pt x="1279065" y="4786"/>
                </a:cubicBezTo>
                <a:cubicBezTo>
                  <a:pt x="1281540" y="2376"/>
                  <a:pt x="1284502" y="1172"/>
                  <a:pt x="1287953" y="1172"/>
                </a:cubicBezTo>
                <a:close/>
                <a:moveTo>
                  <a:pt x="2365139" y="0"/>
                </a:moveTo>
                <a:cubicBezTo>
                  <a:pt x="2366050" y="0"/>
                  <a:pt x="2367027" y="195"/>
                  <a:pt x="2368069" y="586"/>
                </a:cubicBezTo>
                <a:cubicBezTo>
                  <a:pt x="2370543" y="1237"/>
                  <a:pt x="2372431" y="2604"/>
                  <a:pt x="2373734" y="4688"/>
                </a:cubicBezTo>
                <a:cubicBezTo>
                  <a:pt x="2376208" y="8725"/>
                  <a:pt x="2378682" y="12957"/>
                  <a:pt x="2381156" y="17385"/>
                </a:cubicBezTo>
                <a:cubicBezTo>
                  <a:pt x="2381808" y="18557"/>
                  <a:pt x="2382133" y="19729"/>
                  <a:pt x="2382133" y="20901"/>
                </a:cubicBezTo>
                <a:cubicBezTo>
                  <a:pt x="2382133" y="21812"/>
                  <a:pt x="2382003" y="22724"/>
                  <a:pt x="2381742" y="23636"/>
                </a:cubicBezTo>
                <a:cubicBezTo>
                  <a:pt x="2380961" y="25849"/>
                  <a:pt x="2379463" y="27412"/>
                  <a:pt x="2377250" y="28324"/>
                </a:cubicBezTo>
                <a:cubicBezTo>
                  <a:pt x="2376078" y="28845"/>
                  <a:pt x="2374906" y="29105"/>
                  <a:pt x="2373734" y="29105"/>
                </a:cubicBezTo>
                <a:cubicBezTo>
                  <a:pt x="2372692" y="29105"/>
                  <a:pt x="2371650" y="28910"/>
                  <a:pt x="2370608" y="28519"/>
                </a:cubicBezTo>
                <a:cubicBezTo>
                  <a:pt x="2368264" y="27738"/>
                  <a:pt x="2366506" y="26240"/>
                  <a:pt x="2365334" y="24026"/>
                </a:cubicBezTo>
                <a:cubicBezTo>
                  <a:pt x="2362860" y="19208"/>
                  <a:pt x="2360386" y="14911"/>
                  <a:pt x="2357911" y="11134"/>
                </a:cubicBezTo>
                <a:cubicBezTo>
                  <a:pt x="2357130" y="9962"/>
                  <a:pt x="2356739" y="8725"/>
                  <a:pt x="2356739" y="7423"/>
                </a:cubicBezTo>
                <a:cubicBezTo>
                  <a:pt x="2356739" y="6771"/>
                  <a:pt x="2356869" y="6055"/>
                  <a:pt x="2357130" y="5274"/>
                </a:cubicBezTo>
                <a:cubicBezTo>
                  <a:pt x="2357781" y="3190"/>
                  <a:pt x="2359083" y="1758"/>
                  <a:pt x="2361036" y="976"/>
                </a:cubicBezTo>
                <a:cubicBezTo>
                  <a:pt x="2362339" y="325"/>
                  <a:pt x="2363706" y="0"/>
                  <a:pt x="236513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5" name="フリーフォーム: 図形 144">
            <a:extLst>
              <a:ext uri="{FF2B5EF4-FFF2-40B4-BE49-F238E27FC236}">
                <a16:creationId xmlns:a16="http://schemas.microsoft.com/office/drawing/2014/main" id="{6B3C7B5B-DC43-EDD7-725B-451F0A5364AC}"/>
              </a:ext>
            </a:extLst>
          </p:cNvPr>
          <p:cNvSpPr>
            <a:spLocks/>
          </p:cNvSpPr>
          <p:nvPr/>
        </p:nvSpPr>
        <p:spPr>
          <a:xfrm>
            <a:off x="3093326" y="9559420"/>
            <a:ext cx="1373023" cy="186937"/>
          </a:xfrm>
          <a:custGeom>
            <a:avLst/>
            <a:gdLst/>
            <a:ahLst/>
            <a:cxnLst/>
            <a:rect l="l" t="t" r="r" b="b"/>
            <a:pathLst>
              <a:path w="1373023" h="186937">
                <a:moveTo>
                  <a:pt x="645979" y="125992"/>
                </a:moveTo>
                <a:cubicBezTo>
                  <a:pt x="644677" y="125992"/>
                  <a:pt x="644026" y="126643"/>
                  <a:pt x="644026" y="127946"/>
                </a:cubicBezTo>
                <a:lnTo>
                  <a:pt x="644026" y="156660"/>
                </a:lnTo>
                <a:cubicBezTo>
                  <a:pt x="644026" y="157962"/>
                  <a:pt x="644677" y="158613"/>
                  <a:pt x="645979" y="158613"/>
                </a:cubicBezTo>
                <a:lnTo>
                  <a:pt x="721184" y="158613"/>
                </a:lnTo>
                <a:cubicBezTo>
                  <a:pt x="722486" y="158613"/>
                  <a:pt x="723137" y="157962"/>
                  <a:pt x="723137" y="156660"/>
                </a:cubicBezTo>
                <a:lnTo>
                  <a:pt x="723137" y="127946"/>
                </a:lnTo>
                <a:cubicBezTo>
                  <a:pt x="723137" y="126643"/>
                  <a:pt x="722486" y="125992"/>
                  <a:pt x="721184" y="125992"/>
                </a:cubicBezTo>
                <a:close/>
                <a:moveTo>
                  <a:pt x="44341" y="119448"/>
                </a:moveTo>
                <a:cubicBezTo>
                  <a:pt x="43951" y="119253"/>
                  <a:pt x="43560" y="119286"/>
                  <a:pt x="43169" y="119546"/>
                </a:cubicBezTo>
                <a:cubicBezTo>
                  <a:pt x="37440" y="122541"/>
                  <a:pt x="32914" y="125862"/>
                  <a:pt x="29594" y="129508"/>
                </a:cubicBezTo>
                <a:cubicBezTo>
                  <a:pt x="26273" y="133155"/>
                  <a:pt x="24612" y="136606"/>
                  <a:pt x="24612" y="139861"/>
                </a:cubicBezTo>
                <a:cubicBezTo>
                  <a:pt x="24612" y="142726"/>
                  <a:pt x="26305" y="145396"/>
                  <a:pt x="29691" y="147870"/>
                </a:cubicBezTo>
                <a:cubicBezTo>
                  <a:pt x="33077" y="150344"/>
                  <a:pt x="36202" y="151581"/>
                  <a:pt x="39067" y="151581"/>
                </a:cubicBezTo>
                <a:cubicBezTo>
                  <a:pt x="43235" y="151581"/>
                  <a:pt x="45318" y="148716"/>
                  <a:pt x="45318" y="142987"/>
                </a:cubicBezTo>
                <a:cubicBezTo>
                  <a:pt x="45318" y="137517"/>
                  <a:pt x="45188" y="130029"/>
                  <a:pt x="44927" y="120523"/>
                </a:cubicBezTo>
                <a:cubicBezTo>
                  <a:pt x="44927" y="120002"/>
                  <a:pt x="44732" y="119644"/>
                  <a:pt x="44341" y="119448"/>
                </a:cubicBezTo>
                <a:close/>
                <a:moveTo>
                  <a:pt x="268002" y="115444"/>
                </a:moveTo>
                <a:cubicBezTo>
                  <a:pt x="266700" y="115444"/>
                  <a:pt x="266049" y="116095"/>
                  <a:pt x="266049" y="117397"/>
                </a:cubicBezTo>
                <a:lnTo>
                  <a:pt x="266049" y="136931"/>
                </a:lnTo>
                <a:cubicBezTo>
                  <a:pt x="266049" y="138233"/>
                  <a:pt x="266700" y="138884"/>
                  <a:pt x="268002" y="138884"/>
                </a:cubicBezTo>
                <a:lnTo>
                  <a:pt x="297107" y="138884"/>
                </a:lnTo>
                <a:cubicBezTo>
                  <a:pt x="298410" y="138884"/>
                  <a:pt x="299061" y="138233"/>
                  <a:pt x="299061" y="136931"/>
                </a:cubicBezTo>
                <a:lnTo>
                  <a:pt x="299061" y="117397"/>
                </a:lnTo>
                <a:cubicBezTo>
                  <a:pt x="299061" y="116095"/>
                  <a:pt x="298410" y="115444"/>
                  <a:pt x="297107" y="115444"/>
                </a:cubicBezTo>
                <a:close/>
                <a:moveTo>
                  <a:pt x="637580" y="104896"/>
                </a:moveTo>
                <a:lnTo>
                  <a:pt x="730560" y="104896"/>
                </a:lnTo>
                <a:cubicBezTo>
                  <a:pt x="735248" y="104896"/>
                  <a:pt x="739252" y="106556"/>
                  <a:pt x="742573" y="109877"/>
                </a:cubicBezTo>
                <a:cubicBezTo>
                  <a:pt x="745894" y="113198"/>
                  <a:pt x="747554" y="117202"/>
                  <a:pt x="747554" y="121890"/>
                </a:cubicBezTo>
                <a:lnTo>
                  <a:pt x="747554" y="174826"/>
                </a:lnTo>
                <a:cubicBezTo>
                  <a:pt x="747554" y="178212"/>
                  <a:pt x="746350" y="181077"/>
                  <a:pt x="743941" y="183421"/>
                </a:cubicBezTo>
                <a:cubicBezTo>
                  <a:pt x="741531" y="185765"/>
                  <a:pt x="738634" y="186937"/>
                  <a:pt x="735248" y="186937"/>
                </a:cubicBezTo>
                <a:lnTo>
                  <a:pt x="729779" y="186937"/>
                </a:lnTo>
                <a:cubicBezTo>
                  <a:pt x="727956" y="186937"/>
                  <a:pt x="726393" y="186286"/>
                  <a:pt x="725091" y="184984"/>
                </a:cubicBezTo>
                <a:cubicBezTo>
                  <a:pt x="723788" y="183682"/>
                  <a:pt x="723137" y="182119"/>
                  <a:pt x="723137" y="180296"/>
                </a:cubicBezTo>
                <a:cubicBezTo>
                  <a:pt x="723137" y="179775"/>
                  <a:pt x="722877" y="179515"/>
                  <a:pt x="722356" y="179515"/>
                </a:cubicBezTo>
                <a:lnTo>
                  <a:pt x="644807" y="179515"/>
                </a:lnTo>
                <a:cubicBezTo>
                  <a:pt x="644286" y="179515"/>
                  <a:pt x="644026" y="179775"/>
                  <a:pt x="644026" y="180296"/>
                </a:cubicBezTo>
                <a:cubicBezTo>
                  <a:pt x="644026" y="182119"/>
                  <a:pt x="643375" y="183682"/>
                  <a:pt x="642072" y="184984"/>
                </a:cubicBezTo>
                <a:cubicBezTo>
                  <a:pt x="640770" y="186286"/>
                  <a:pt x="639207" y="186937"/>
                  <a:pt x="637384" y="186937"/>
                </a:cubicBezTo>
                <a:lnTo>
                  <a:pt x="632306" y="186937"/>
                </a:lnTo>
                <a:cubicBezTo>
                  <a:pt x="629180" y="186937"/>
                  <a:pt x="626445" y="185798"/>
                  <a:pt x="624101" y="183519"/>
                </a:cubicBezTo>
                <a:cubicBezTo>
                  <a:pt x="621757" y="181240"/>
                  <a:pt x="620585" y="178473"/>
                  <a:pt x="620585" y="175217"/>
                </a:cubicBezTo>
                <a:lnTo>
                  <a:pt x="620585" y="121890"/>
                </a:lnTo>
                <a:cubicBezTo>
                  <a:pt x="620585" y="117202"/>
                  <a:pt x="622246" y="113198"/>
                  <a:pt x="625566" y="109877"/>
                </a:cubicBezTo>
                <a:cubicBezTo>
                  <a:pt x="628887" y="106556"/>
                  <a:pt x="632892" y="104896"/>
                  <a:pt x="637580" y="104896"/>
                </a:cubicBezTo>
                <a:close/>
                <a:moveTo>
                  <a:pt x="260775" y="95715"/>
                </a:moveTo>
                <a:lnTo>
                  <a:pt x="304335" y="95715"/>
                </a:lnTo>
                <a:cubicBezTo>
                  <a:pt x="309023" y="95715"/>
                  <a:pt x="313027" y="97375"/>
                  <a:pt x="316348" y="100696"/>
                </a:cubicBezTo>
                <a:cubicBezTo>
                  <a:pt x="319669" y="104017"/>
                  <a:pt x="321329" y="108021"/>
                  <a:pt x="321329" y="112709"/>
                </a:cubicBezTo>
                <a:lnTo>
                  <a:pt x="321329" y="141619"/>
                </a:lnTo>
                <a:cubicBezTo>
                  <a:pt x="321329" y="146307"/>
                  <a:pt x="319669" y="150312"/>
                  <a:pt x="316348" y="153632"/>
                </a:cubicBezTo>
                <a:cubicBezTo>
                  <a:pt x="313027" y="156953"/>
                  <a:pt x="309023" y="158613"/>
                  <a:pt x="304335" y="158613"/>
                </a:cubicBezTo>
                <a:lnTo>
                  <a:pt x="267221" y="158613"/>
                </a:lnTo>
                <a:cubicBezTo>
                  <a:pt x="266440" y="158613"/>
                  <a:pt x="266049" y="159004"/>
                  <a:pt x="266049" y="159785"/>
                </a:cubicBezTo>
                <a:cubicBezTo>
                  <a:pt x="266049" y="162520"/>
                  <a:pt x="265072" y="164864"/>
                  <a:pt x="263119" y="166818"/>
                </a:cubicBezTo>
                <a:cubicBezTo>
                  <a:pt x="261165" y="168771"/>
                  <a:pt x="258821" y="169748"/>
                  <a:pt x="256087" y="169748"/>
                </a:cubicBezTo>
                <a:lnTo>
                  <a:pt x="254915" y="169748"/>
                </a:lnTo>
                <a:cubicBezTo>
                  <a:pt x="251920" y="169748"/>
                  <a:pt x="249315" y="168673"/>
                  <a:pt x="247101" y="166525"/>
                </a:cubicBezTo>
                <a:cubicBezTo>
                  <a:pt x="244887" y="164376"/>
                  <a:pt x="243780" y="161739"/>
                  <a:pt x="243780" y="158613"/>
                </a:cubicBezTo>
                <a:lnTo>
                  <a:pt x="243780" y="112709"/>
                </a:lnTo>
                <a:cubicBezTo>
                  <a:pt x="243780" y="108021"/>
                  <a:pt x="245441" y="104017"/>
                  <a:pt x="248762" y="100696"/>
                </a:cubicBezTo>
                <a:cubicBezTo>
                  <a:pt x="252082" y="97375"/>
                  <a:pt x="256087" y="95715"/>
                  <a:pt x="260775" y="95715"/>
                </a:cubicBezTo>
                <a:close/>
                <a:moveTo>
                  <a:pt x="314492" y="52546"/>
                </a:moveTo>
                <a:cubicBezTo>
                  <a:pt x="313190" y="52546"/>
                  <a:pt x="312539" y="53197"/>
                  <a:pt x="312539" y="54499"/>
                </a:cubicBezTo>
                <a:lnTo>
                  <a:pt x="312539" y="62117"/>
                </a:lnTo>
                <a:cubicBezTo>
                  <a:pt x="312539" y="63419"/>
                  <a:pt x="313190" y="64070"/>
                  <a:pt x="314492" y="64070"/>
                </a:cubicBezTo>
                <a:lnTo>
                  <a:pt x="342035" y="64070"/>
                </a:lnTo>
                <a:cubicBezTo>
                  <a:pt x="343337" y="64070"/>
                  <a:pt x="343988" y="63419"/>
                  <a:pt x="343988" y="62117"/>
                </a:cubicBezTo>
                <a:lnTo>
                  <a:pt x="343988" y="54499"/>
                </a:lnTo>
                <a:cubicBezTo>
                  <a:pt x="343988" y="53197"/>
                  <a:pt x="343337" y="52546"/>
                  <a:pt x="342035" y="52546"/>
                </a:cubicBezTo>
                <a:close/>
                <a:moveTo>
                  <a:pt x="225223" y="52546"/>
                </a:moveTo>
                <a:cubicBezTo>
                  <a:pt x="223921" y="52546"/>
                  <a:pt x="223270" y="53197"/>
                  <a:pt x="223270" y="54499"/>
                </a:cubicBezTo>
                <a:lnTo>
                  <a:pt x="223270" y="61922"/>
                </a:lnTo>
                <a:cubicBezTo>
                  <a:pt x="223270" y="63224"/>
                  <a:pt x="223921" y="63875"/>
                  <a:pt x="225223" y="63875"/>
                </a:cubicBezTo>
                <a:lnTo>
                  <a:pt x="251789" y="63875"/>
                </a:lnTo>
                <a:cubicBezTo>
                  <a:pt x="253092" y="63875"/>
                  <a:pt x="253743" y="63224"/>
                  <a:pt x="253743" y="61922"/>
                </a:cubicBezTo>
                <a:lnTo>
                  <a:pt x="253743" y="54499"/>
                </a:lnTo>
                <a:cubicBezTo>
                  <a:pt x="253743" y="53197"/>
                  <a:pt x="253092" y="52546"/>
                  <a:pt x="251789" y="52546"/>
                </a:cubicBezTo>
                <a:close/>
                <a:moveTo>
                  <a:pt x="527996" y="34379"/>
                </a:moveTo>
                <a:cubicBezTo>
                  <a:pt x="529819" y="34379"/>
                  <a:pt x="531642" y="34640"/>
                  <a:pt x="533465" y="35161"/>
                </a:cubicBezTo>
                <a:cubicBezTo>
                  <a:pt x="537242" y="36463"/>
                  <a:pt x="540172" y="38742"/>
                  <a:pt x="542255" y="41997"/>
                </a:cubicBezTo>
                <a:cubicBezTo>
                  <a:pt x="548376" y="52155"/>
                  <a:pt x="553845" y="64233"/>
                  <a:pt x="558664" y="78232"/>
                </a:cubicBezTo>
                <a:cubicBezTo>
                  <a:pt x="563482" y="92231"/>
                  <a:pt x="566998" y="105612"/>
                  <a:pt x="569212" y="118374"/>
                </a:cubicBezTo>
                <a:cubicBezTo>
                  <a:pt x="569342" y="119416"/>
                  <a:pt x="569407" y="120393"/>
                  <a:pt x="569407" y="121304"/>
                </a:cubicBezTo>
                <a:cubicBezTo>
                  <a:pt x="569407" y="124299"/>
                  <a:pt x="568561" y="127164"/>
                  <a:pt x="566868" y="129899"/>
                </a:cubicBezTo>
                <a:cubicBezTo>
                  <a:pt x="564784" y="133415"/>
                  <a:pt x="561724" y="135889"/>
                  <a:pt x="557687" y="137322"/>
                </a:cubicBezTo>
                <a:cubicBezTo>
                  <a:pt x="556385" y="137843"/>
                  <a:pt x="555082" y="138103"/>
                  <a:pt x="553780" y="138103"/>
                </a:cubicBezTo>
                <a:cubicBezTo>
                  <a:pt x="551957" y="138103"/>
                  <a:pt x="550134" y="137582"/>
                  <a:pt x="548311" y="136540"/>
                </a:cubicBezTo>
                <a:cubicBezTo>
                  <a:pt x="545316" y="134717"/>
                  <a:pt x="543558" y="132048"/>
                  <a:pt x="543037" y="128532"/>
                </a:cubicBezTo>
                <a:cubicBezTo>
                  <a:pt x="538218" y="95585"/>
                  <a:pt x="529689" y="69475"/>
                  <a:pt x="517448" y="50201"/>
                </a:cubicBezTo>
                <a:cubicBezTo>
                  <a:pt x="516275" y="48378"/>
                  <a:pt x="515690" y="46555"/>
                  <a:pt x="515690" y="44732"/>
                </a:cubicBezTo>
                <a:cubicBezTo>
                  <a:pt x="515690" y="43690"/>
                  <a:pt x="515820" y="42583"/>
                  <a:pt x="516080" y="41411"/>
                </a:cubicBezTo>
                <a:cubicBezTo>
                  <a:pt x="517122" y="38416"/>
                  <a:pt x="519140" y="36398"/>
                  <a:pt x="522136" y="35356"/>
                </a:cubicBezTo>
                <a:cubicBezTo>
                  <a:pt x="524089" y="34705"/>
                  <a:pt x="526042" y="34379"/>
                  <a:pt x="527996" y="34379"/>
                </a:cubicBezTo>
                <a:close/>
                <a:moveTo>
                  <a:pt x="131657" y="32621"/>
                </a:moveTo>
                <a:cubicBezTo>
                  <a:pt x="133480" y="32621"/>
                  <a:pt x="135238" y="33077"/>
                  <a:pt x="136931" y="33989"/>
                </a:cubicBezTo>
                <a:cubicBezTo>
                  <a:pt x="147349" y="39458"/>
                  <a:pt x="156921" y="44862"/>
                  <a:pt x="165646" y="50201"/>
                </a:cubicBezTo>
                <a:cubicBezTo>
                  <a:pt x="168511" y="52025"/>
                  <a:pt x="170334" y="54564"/>
                  <a:pt x="171115" y="57820"/>
                </a:cubicBezTo>
                <a:cubicBezTo>
                  <a:pt x="171245" y="58731"/>
                  <a:pt x="171310" y="59708"/>
                  <a:pt x="171310" y="60750"/>
                </a:cubicBezTo>
                <a:cubicBezTo>
                  <a:pt x="171310" y="62833"/>
                  <a:pt x="170724" y="64917"/>
                  <a:pt x="169552" y="67000"/>
                </a:cubicBezTo>
                <a:cubicBezTo>
                  <a:pt x="167990" y="69605"/>
                  <a:pt x="165711" y="71233"/>
                  <a:pt x="162716" y="71884"/>
                </a:cubicBezTo>
                <a:cubicBezTo>
                  <a:pt x="161804" y="72014"/>
                  <a:pt x="161023" y="72079"/>
                  <a:pt x="160372" y="72079"/>
                </a:cubicBezTo>
                <a:cubicBezTo>
                  <a:pt x="158158" y="72079"/>
                  <a:pt x="156074" y="71428"/>
                  <a:pt x="154121" y="70126"/>
                </a:cubicBezTo>
                <a:cubicBezTo>
                  <a:pt x="146177" y="64787"/>
                  <a:pt x="136801" y="59252"/>
                  <a:pt x="125992" y="53522"/>
                </a:cubicBezTo>
                <a:cubicBezTo>
                  <a:pt x="123258" y="52090"/>
                  <a:pt x="121434" y="49876"/>
                  <a:pt x="120523" y="46881"/>
                </a:cubicBezTo>
                <a:cubicBezTo>
                  <a:pt x="120262" y="45839"/>
                  <a:pt x="120132" y="44797"/>
                  <a:pt x="120132" y="43755"/>
                </a:cubicBezTo>
                <a:cubicBezTo>
                  <a:pt x="120132" y="42062"/>
                  <a:pt x="120588" y="40370"/>
                  <a:pt x="121500" y="38677"/>
                </a:cubicBezTo>
                <a:cubicBezTo>
                  <a:pt x="123062" y="35942"/>
                  <a:pt x="125341" y="34119"/>
                  <a:pt x="128336" y="33207"/>
                </a:cubicBezTo>
                <a:cubicBezTo>
                  <a:pt x="129508" y="32816"/>
                  <a:pt x="130615" y="32621"/>
                  <a:pt x="131657" y="32621"/>
                </a:cubicBezTo>
                <a:close/>
                <a:moveTo>
                  <a:pt x="420170" y="26761"/>
                </a:moveTo>
                <a:cubicBezTo>
                  <a:pt x="420300" y="26761"/>
                  <a:pt x="420365" y="26761"/>
                  <a:pt x="420365" y="26761"/>
                </a:cubicBezTo>
                <a:cubicBezTo>
                  <a:pt x="424402" y="26761"/>
                  <a:pt x="427723" y="28324"/>
                  <a:pt x="430327" y="31449"/>
                </a:cubicBezTo>
                <a:cubicBezTo>
                  <a:pt x="432671" y="34054"/>
                  <a:pt x="433843" y="37114"/>
                  <a:pt x="433843" y="40630"/>
                </a:cubicBezTo>
                <a:cubicBezTo>
                  <a:pt x="433843" y="41151"/>
                  <a:pt x="433778" y="41607"/>
                  <a:pt x="433648" y="41997"/>
                </a:cubicBezTo>
                <a:cubicBezTo>
                  <a:pt x="433388" y="45644"/>
                  <a:pt x="433257" y="48639"/>
                  <a:pt x="433257" y="50983"/>
                </a:cubicBezTo>
                <a:cubicBezTo>
                  <a:pt x="433257" y="53978"/>
                  <a:pt x="433257" y="56843"/>
                  <a:pt x="433257" y="59578"/>
                </a:cubicBezTo>
                <a:cubicBezTo>
                  <a:pt x="433257" y="71819"/>
                  <a:pt x="433648" y="82953"/>
                  <a:pt x="434429" y="92980"/>
                </a:cubicBezTo>
                <a:cubicBezTo>
                  <a:pt x="437555" y="125016"/>
                  <a:pt x="444652" y="141033"/>
                  <a:pt x="455721" y="141033"/>
                </a:cubicBezTo>
                <a:cubicBezTo>
                  <a:pt x="461321" y="141033"/>
                  <a:pt x="466855" y="133089"/>
                  <a:pt x="472325" y="117202"/>
                </a:cubicBezTo>
                <a:cubicBezTo>
                  <a:pt x="473366" y="114077"/>
                  <a:pt x="475515" y="112123"/>
                  <a:pt x="478771" y="111342"/>
                </a:cubicBezTo>
                <a:cubicBezTo>
                  <a:pt x="479422" y="111212"/>
                  <a:pt x="480073" y="111147"/>
                  <a:pt x="480724" y="111147"/>
                </a:cubicBezTo>
                <a:cubicBezTo>
                  <a:pt x="483068" y="111147"/>
                  <a:pt x="485022" y="112123"/>
                  <a:pt x="486584" y="114077"/>
                </a:cubicBezTo>
                <a:cubicBezTo>
                  <a:pt x="489710" y="117853"/>
                  <a:pt x="491663" y="122085"/>
                  <a:pt x="492444" y="126774"/>
                </a:cubicBezTo>
                <a:cubicBezTo>
                  <a:pt x="492705" y="128076"/>
                  <a:pt x="492835" y="129378"/>
                  <a:pt x="492835" y="130680"/>
                </a:cubicBezTo>
                <a:cubicBezTo>
                  <a:pt x="492835" y="134066"/>
                  <a:pt x="492119" y="137322"/>
                  <a:pt x="490686" y="140447"/>
                </a:cubicBezTo>
                <a:cubicBezTo>
                  <a:pt x="485217" y="152037"/>
                  <a:pt x="479650" y="160306"/>
                  <a:pt x="473985" y="165255"/>
                </a:cubicBezTo>
                <a:cubicBezTo>
                  <a:pt x="468320" y="170203"/>
                  <a:pt x="462037" y="172678"/>
                  <a:pt x="455135" y="172678"/>
                </a:cubicBezTo>
                <a:cubicBezTo>
                  <a:pt x="443415" y="172678"/>
                  <a:pt x="433420" y="166850"/>
                  <a:pt x="425151" y="155195"/>
                </a:cubicBezTo>
                <a:cubicBezTo>
                  <a:pt x="416882" y="143540"/>
                  <a:pt x="411445" y="125146"/>
                  <a:pt x="408840" y="100012"/>
                </a:cubicBezTo>
                <a:cubicBezTo>
                  <a:pt x="407408" y="85167"/>
                  <a:pt x="406691" y="67326"/>
                  <a:pt x="406691" y="46490"/>
                </a:cubicBezTo>
                <a:lnTo>
                  <a:pt x="406496" y="41216"/>
                </a:lnTo>
                <a:cubicBezTo>
                  <a:pt x="406496" y="37309"/>
                  <a:pt x="407798" y="33923"/>
                  <a:pt x="410403" y="31058"/>
                </a:cubicBezTo>
                <a:cubicBezTo>
                  <a:pt x="413138" y="28194"/>
                  <a:pt x="416393" y="26761"/>
                  <a:pt x="420170" y="26761"/>
                </a:cubicBezTo>
                <a:close/>
                <a:moveTo>
                  <a:pt x="225223" y="25784"/>
                </a:moveTo>
                <a:cubicBezTo>
                  <a:pt x="223921" y="25784"/>
                  <a:pt x="223270" y="26435"/>
                  <a:pt x="223270" y="27738"/>
                </a:cubicBezTo>
                <a:lnTo>
                  <a:pt x="223270" y="34575"/>
                </a:lnTo>
                <a:cubicBezTo>
                  <a:pt x="223270" y="35877"/>
                  <a:pt x="223921" y="36528"/>
                  <a:pt x="225223" y="36528"/>
                </a:cubicBezTo>
                <a:lnTo>
                  <a:pt x="251789" y="36528"/>
                </a:lnTo>
                <a:cubicBezTo>
                  <a:pt x="253092" y="36528"/>
                  <a:pt x="253743" y="35877"/>
                  <a:pt x="253743" y="34575"/>
                </a:cubicBezTo>
                <a:lnTo>
                  <a:pt x="253743" y="27738"/>
                </a:lnTo>
                <a:cubicBezTo>
                  <a:pt x="253743" y="26435"/>
                  <a:pt x="253092" y="25784"/>
                  <a:pt x="251789" y="25784"/>
                </a:cubicBezTo>
                <a:close/>
                <a:moveTo>
                  <a:pt x="314492" y="25589"/>
                </a:moveTo>
                <a:cubicBezTo>
                  <a:pt x="313190" y="25589"/>
                  <a:pt x="312539" y="26240"/>
                  <a:pt x="312539" y="27542"/>
                </a:cubicBezTo>
                <a:lnTo>
                  <a:pt x="312539" y="34575"/>
                </a:lnTo>
                <a:cubicBezTo>
                  <a:pt x="312539" y="35877"/>
                  <a:pt x="313190" y="36528"/>
                  <a:pt x="314492" y="36528"/>
                </a:cubicBezTo>
                <a:lnTo>
                  <a:pt x="342035" y="36528"/>
                </a:lnTo>
                <a:cubicBezTo>
                  <a:pt x="343337" y="36528"/>
                  <a:pt x="343988" y="35877"/>
                  <a:pt x="343988" y="34575"/>
                </a:cubicBezTo>
                <a:lnTo>
                  <a:pt x="343988" y="27542"/>
                </a:lnTo>
                <a:cubicBezTo>
                  <a:pt x="343988" y="26240"/>
                  <a:pt x="343337" y="25589"/>
                  <a:pt x="342035" y="25589"/>
                </a:cubicBezTo>
                <a:close/>
                <a:moveTo>
                  <a:pt x="682702" y="24612"/>
                </a:moveTo>
                <a:cubicBezTo>
                  <a:pt x="682182" y="24612"/>
                  <a:pt x="681791" y="24808"/>
                  <a:pt x="681530" y="25198"/>
                </a:cubicBezTo>
                <a:cubicBezTo>
                  <a:pt x="672415" y="37830"/>
                  <a:pt x="660043" y="50397"/>
                  <a:pt x="644416" y="62898"/>
                </a:cubicBezTo>
                <a:cubicBezTo>
                  <a:pt x="644156" y="63159"/>
                  <a:pt x="644091" y="63419"/>
                  <a:pt x="644221" y="63680"/>
                </a:cubicBezTo>
                <a:cubicBezTo>
                  <a:pt x="644351" y="63940"/>
                  <a:pt x="644547" y="64070"/>
                  <a:pt x="644807" y="64070"/>
                </a:cubicBezTo>
                <a:lnTo>
                  <a:pt x="721770" y="64070"/>
                </a:lnTo>
                <a:cubicBezTo>
                  <a:pt x="722030" y="64070"/>
                  <a:pt x="722226" y="63940"/>
                  <a:pt x="722356" y="63680"/>
                </a:cubicBezTo>
                <a:cubicBezTo>
                  <a:pt x="722486" y="63419"/>
                  <a:pt x="722421" y="63159"/>
                  <a:pt x="722161" y="62898"/>
                </a:cubicBezTo>
                <a:cubicBezTo>
                  <a:pt x="705882" y="50006"/>
                  <a:pt x="693120" y="37439"/>
                  <a:pt x="683874" y="25198"/>
                </a:cubicBezTo>
                <a:cubicBezTo>
                  <a:pt x="683614" y="24808"/>
                  <a:pt x="683223" y="24612"/>
                  <a:pt x="682702" y="24612"/>
                </a:cubicBezTo>
                <a:close/>
                <a:moveTo>
                  <a:pt x="1122601" y="13087"/>
                </a:moveTo>
                <a:cubicBezTo>
                  <a:pt x="1126117" y="13087"/>
                  <a:pt x="1129112" y="14455"/>
                  <a:pt x="1131587" y="17190"/>
                </a:cubicBezTo>
                <a:cubicBezTo>
                  <a:pt x="1133801" y="19664"/>
                  <a:pt x="1134908" y="22529"/>
                  <a:pt x="1134908" y="25784"/>
                </a:cubicBezTo>
                <a:cubicBezTo>
                  <a:pt x="1134908" y="26045"/>
                  <a:pt x="1134908" y="26305"/>
                  <a:pt x="1134908" y="26566"/>
                </a:cubicBezTo>
                <a:cubicBezTo>
                  <a:pt x="1134908" y="27738"/>
                  <a:pt x="1134842" y="28910"/>
                  <a:pt x="1134712" y="30082"/>
                </a:cubicBezTo>
                <a:cubicBezTo>
                  <a:pt x="1134582" y="36463"/>
                  <a:pt x="1134387" y="42974"/>
                  <a:pt x="1134126" y="49615"/>
                </a:cubicBezTo>
                <a:cubicBezTo>
                  <a:pt x="1134126" y="50136"/>
                  <a:pt x="1134322" y="50560"/>
                  <a:pt x="1134712" y="50885"/>
                </a:cubicBezTo>
                <a:cubicBezTo>
                  <a:pt x="1135103" y="51211"/>
                  <a:pt x="1135559" y="51374"/>
                  <a:pt x="1136080" y="51374"/>
                </a:cubicBezTo>
                <a:cubicBezTo>
                  <a:pt x="1142200" y="50983"/>
                  <a:pt x="1146563" y="50722"/>
                  <a:pt x="1149167" y="50592"/>
                </a:cubicBezTo>
                <a:cubicBezTo>
                  <a:pt x="1150079" y="50462"/>
                  <a:pt x="1152358" y="50267"/>
                  <a:pt x="1156004" y="50006"/>
                </a:cubicBezTo>
                <a:cubicBezTo>
                  <a:pt x="1156264" y="50006"/>
                  <a:pt x="1156590" y="50006"/>
                  <a:pt x="1156981" y="50006"/>
                </a:cubicBezTo>
                <a:cubicBezTo>
                  <a:pt x="1159846" y="50006"/>
                  <a:pt x="1162385" y="50983"/>
                  <a:pt x="1164599" y="52936"/>
                </a:cubicBezTo>
                <a:cubicBezTo>
                  <a:pt x="1166943" y="55280"/>
                  <a:pt x="1168115" y="58080"/>
                  <a:pt x="1168115" y="61336"/>
                </a:cubicBezTo>
                <a:cubicBezTo>
                  <a:pt x="1168115" y="64722"/>
                  <a:pt x="1166943" y="67586"/>
                  <a:pt x="1164599" y="69931"/>
                </a:cubicBezTo>
                <a:cubicBezTo>
                  <a:pt x="1162255" y="72275"/>
                  <a:pt x="1159390" y="73512"/>
                  <a:pt x="1156004" y="73642"/>
                </a:cubicBezTo>
                <a:cubicBezTo>
                  <a:pt x="1153269" y="73642"/>
                  <a:pt x="1150925" y="73707"/>
                  <a:pt x="1148972" y="73837"/>
                </a:cubicBezTo>
                <a:cubicBezTo>
                  <a:pt x="1141809" y="74098"/>
                  <a:pt x="1137382" y="74293"/>
                  <a:pt x="1135689" y="74423"/>
                </a:cubicBezTo>
                <a:cubicBezTo>
                  <a:pt x="1134387" y="74553"/>
                  <a:pt x="1133736" y="75270"/>
                  <a:pt x="1133736" y="76572"/>
                </a:cubicBezTo>
                <a:cubicBezTo>
                  <a:pt x="1132954" y="95455"/>
                  <a:pt x="1131978" y="107956"/>
                  <a:pt x="1130805" y="114077"/>
                </a:cubicBezTo>
                <a:cubicBezTo>
                  <a:pt x="1129764" y="119155"/>
                  <a:pt x="1127940" y="122606"/>
                  <a:pt x="1125336" y="124430"/>
                </a:cubicBezTo>
                <a:cubicBezTo>
                  <a:pt x="1122732" y="126253"/>
                  <a:pt x="1118825" y="127164"/>
                  <a:pt x="1113616" y="127164"/>
                </a:cubicBezTo>
                <a:cubicBezTo>
                  <a:pt x="1109448" y="127164"/>
                  <a:pt x="1103068" y="126643"/>
                  <a:pt x="1094473" y="125602"/>
                </a:cubicBezTo>
                <a:cubicBezTo>
                  <a:pt x="1091478" y="125211"/>
                  <a:pt x="1088938" y="123843"/>
                  <a:pt x="1086854" y="121499"/>
                </a:cubicBezTo>
                <a:cubicBezTo>
                  <a:pt x="1085031" y="119286"/>
                  <a:pt x="1084120" y="116681"/>
                  <a:pt x="1084120" y="113686"/>
                </a:cubicBezTo>
                <a:cubicBezTo>
                  <a:pt x="1084120" y="113556"/>
                  <a:pt x="1084120" y="113426"/>
                  <a:pt x="1084120" y="113295"/>
                </a:cubicBezTo>
                <a:cubicBezTo>
                  <a:pt x="1084120" y="110430"/>
                  <a:pt x="1085227" y="108086"/>
                  <a:pt x="1087440" y="106263"/>
                </a:cubicBezTo>
                <a:cubicBezTo>
                  <a:pt x="1089264" y="104700"/>
                  <a:pt x="1091347" y="103919"/>
                  <a:pt x="1093691" y="103919"/>
                </a:cubicBezTo>
                <a:cubicBezTo>
                  <a:pt x="1094082" y="103919"/>
                  <a:pt x="1094538" y="103984"/>
                  <a:pt x="1095059" y="104114"/>
                </a:cubicBezTo>
                <a:cubicBezTo>
                  <a:pt x="1098314" y="104505"/>
                  <a:pt x="1100789" y="104700"/>
                  <a:pt x="1102482" y="104700"/>
                </a:cubicBezTo>
                <a:cubicBezTo>
                  <a:pt x="1104565" y="104700"/>
                  <a:pt x="1106063" y="104407"/>
                  <a:pt x="1106974" y="103821"/>
                </a:cubicBezTo>
                <a:cubicBezTo>
                  <a:pt x="1107886" y="103235"/>
                  <a:pt x="1108472" y="102031"/>
                  <a:pt x="1108732" y="100208"/>
                </a:cubicBezTo>
                <a:cubicBezTo>
                  <a:pt x="1109383" y="95780"/>
                  <a:pt x="1109839" y="88488"/>
                  <a:pt x="1110100" y="78330"/>
                </a:cubicBezTo>
                <a:cubicBezTo>
                  <a:pt x="1110100" y="77809"/>
                  <a:pt x="1109904" y="77353"/>
                  <a:pt x="1109514" y="76963"/>
                </a:cubicBezTo>
                <a:cubicBezTo>
                  <a:pt x="1109123" y="76572"/>
                  <a:pt x="1108667" y="76442"/>
                  <a:pt x="1108146" y="76572"/>
                </a:cubicBezTo>
                <a:cubicBezTo>
                  <a:pt x="1091217" y="77874"/>
                  <a:pt x="1074613" y="79372"/>
                  <a:pt x="1058335" y="81065"/>
                </a:cubicBezTo>
                <a:cubicBezTo>
                  <a:pt x="1057033" y="81195"/>
                  <a:pt x="1056382" y="81976"/>
                  <a:pt x="1056382" y="83409"/>
                </a:cubicBezTo>
                <a:cubicBezTo>
                  <a:pt x="1056252" y="94478"/>
                  <a:pt x="1056187" y="103528"/>
                  <a:pt x="1056187" y="110561"/>
                </a:cubicBezTo>
                <a:cubicBezTo>
                  <a:pt x="1056187" y="118114"/>
                  <a:pt x="1056252" y="123323"/>
                  <a:pt x="1056382" y="126188"/>
                </a:cubicBezTo>
                <a:cubicBezTo>
                  <a:pt x="1056512" y="129834"/>
                  <a:pt x="1056675" y="132666"/>
                  <a:pt x="1056870" y="134685"/>
                </a:cubicBezTo>
                <a:cubicBezTo>
                  <a:pt x="1057066" y="136703"/>
                  <a:pt x="1057554" y="138754"/>
                  <a:pt x="1058335" y="140838"/>
                </a:cubicBezTo>
                <a:cubicBezTo>
                  <a:pt x="1059117" y="142921"/>
                  <a:pt x="1060126" y="144419"/>
                  <a:pt x="1061363" y="145331"/>
                </a:cubicBezTo>
                <a:cubicBezTo>
                  <a:pt x="1062600" y="146242"/>
                  <a:pt x="1064456" y="147121"/>
                  <a:pt x="1066930" y="147968"/>
                </a:cubicBezTo>
                <a:cubicBezTo>
                  <a:pt x="1069404" y="148814"/>
                  <a:pt x="1072302" y="149368"/>
                  <a:pt x="1075623" y="149628"/>
                </a:cubicBezTo>
                <a:cubicBezTo>
                  <a:pt x="1078943" y="149888"/>
                  <a:pt x="1083208" y="150019"/>
                  <a:pt x="1088417" y="150019"/>
                </a:cubicBezTo>
                <a:cubicBezTo>
                  <a:pt x="1102742" y="150019"/>
                  <a:pt x="1117978" y="148977"/>
                  <a:pt x="1134126" y="146893"/>
                </a:cubicBezTo>
                <a:cubicBezTo>
                  <a:pt x="1134647" y="146763"/>
                  <a:pt x="1135168" y="146698"/>
                  <a:pt x="1135689" y="146698"/>
                </a:cubicBezTo>
                <a:cubicBezTo>
                  <a:pt x="1138554" y="146698"/>
                  <a:pt x="1141093" y="147675"/>
                  <a:pt x="1143307" y="149628"/>
                </a:cubicBezTo>
                <a:cubicBezTo>
                  <a:pt x="1145781" y="151842"/>
                  <a:pt x="1147018" y="154576"/>
                  <a:pt x="1147018" y="157832"/>
                </a:cubicBezTo>
                <a:cubicBezTo>
                  <a:pt x="1147018" y="157962"/>
                  <a:pt x="1147018" y="158158"/>
                  <a:pt x="1147018" y="158418"/>
                </a:cubicBezTo>
                <a:cubicBezTo>
                  <a:pt x="1146888" y="162325"/>
                  <a:pt x="1145488" y="165711"/>
                  <a:pt x="1142819" y="168576"/>
                </a:cubicBezTo>
                <a:cubicBezTo>
                  <a:pt x="1140149" y="171441"/>
                  <a:pt x="1136861" y="173003"/>
                  <a:pt x="1132954" y="173264"/>
                </a:cubicBezTo>
                <a:cubicBezTo>
                  <a:pt x="1117457" y="174566"/>
                  <a:pt x="1103198" y="175217"/>
                  <a:pt x="1090175" y="175217"/>
                </a:cubicBezTo>
                <a:cubicBezTo>
                  <a:pt x="1081450" y="175217"/>
                  <a:pt x="1074060" y="174924"/>
                  <a:pt x="1068004" y="174338"/>
                </a:cubicBezTo>
                <a:cubicBezTo>
                  <a:pt x="1061949" y="173752"/>
                  <a:pt x="1056740" y="172645"/>
                  <a:pt x="1052378" y="171017"/>
                </a:cubicBezTo>
                <a:cubicBezTo>
                  <a:pt x="1048015" y="169390"/>
                  <a:pt x="1044532" y="167566"/>
                  <a:pt x="1041927" y="165548"/>
                </a:cubicBezTo>
                <a:cubicBezTo>
                  <a:pt x="1039323" y="163529"/>
                  <a:pt x="1037272" y="160664"/>
                  <a:pt x="1035774" y="156953"/>
                </a:cubicBezTo>
                <a:cubicBezTo>
                  <a:pt x="1034276" y="153242"/>
                  <a:pt x="1033267" y="149400"/>
                  <a:pt x="1032746" y="145428"/>
                </a:cubicBezTo>
                <a:cubicBezTo>
                  <a:pt x="1032225" y="141456"/>
                  <a:pt x="1031900" y="136345"/>
                  <a:pt x="1031770" y="130094"/>
                </a:cubicBezTo>
                <a:cubicBezTo>
                  <a:pt x="1031639" y="124495"/>
                  <a:pt x="1031574" y="109779"/>
                  <a:pt x="1031574" y="85948"/>
                </a:cubicBezTo>
                <a:cubicBezTo>
                  <a:pt x="1031574" y="85427"/>
                  <a:pt x="1031379" y="84971"/>
                  <a:pt x="1030988" y="84581"/>
                </a:cubicBezTo>
                <a:cubicBezTo>
                  <a:pt x="1030598" y="84190"/>
                  <a:pt x="1030142" y="84060"/>
                  <a:pt x="1029621" y="84190"/>
                </a:cubicBezTo>
                <a:lnTo>
                  <a:pt x="1018096" y="85362"/>
                </a:lnTo>
                <a:cubicBezTo>
                  <a:pt x="1015752" y="85623"/>
                  <a:pt x="1012040" y="86143"/>
                  <a:pt x="1006962" y="86925"/>
                </a:cubicBezTo>
                <a:cubicBezTo>
                  <a:pt x="1006311" y="87055"/>
                  <a:pt x="1005660" y="87120"/>
                  <a:pt x="1005008" y="87120"/>
                </a:cubicBezTo>
                <a:cubicBezTo>
                  <a:pt x="1002274" y="87120"/>
                  <a:pt x="999799" y="86274"/>
                  <a:pt x="997586" y="84581"/>
                </a:cubicBezTo>
                <a:cubicBezTo>
                  <a:pt x="994851" y="82497"/>
                  <a:pt x="993353" y="79697"/>
                  <a:pt x="993093" y="76181"/>
                </a:cubicBezTo>
                <a:cubicBezTo>
                  <a:pt x="992963" y="75791"/>
                  <a:pt x="992898" y="75335"/>
                  <a:pt x="992898" y="74814"/>
                </a:cubicBezTo>
                <a:cubicBezTo>
                  <a:pt x="992898" y="72079"/>
                  <a:pt x="993874" y="69540"/>
                  <a:pt x="995828" y="67196"/>
                </a:cubicBezTo>
                <a:cubicBezTo>
                  <a:pt x="998172" y="64722"/>
                  <a:pt x="1001036" y="63354"/>
                  <a:pt x="1004422" y="63094"/>
                </a:cubicBezTo>
                <a:cubicBezTo>
                  <a:pt x="1008459" y="62963"/>
                  <a:pt x="1012496" y="62703"/>
                  <a:pt x="1016533" y="62312"/>
                </a:cubicBezTo>
                <a:lnTo>
                  <a:pt x="1029621" y="61140"/>
                </a:lnTo>
                <a:cubicBezTo>
                  <a:pt x="1030923" y="61010"/>
                  <a:pt x="1031574" y="60294"/>
                  <a:pt x="1031574" y="58992"/>
                </a:cubicBezTo>
                <a:lnTo>
                  <a:pt x="1031574" y="41021"/>
                </a:lnTo>
                <a:cubicBezTo>
                  <a:pt x="1031574" y="38156"/>
                  <a:pt x="1031509" y="35421"/>
                  <a:pt x="1031379" y="32816"/>
                </a:cubicBezTo>
                <a:cubicBezTo>
                  <a:pt x="1031379" y="32556"/>
                  <a:pt x="1031379" y="32296"/>
                  <a:pt x="1031379" y="32035"/>
                </a:cubicBezTo>
                <a:cubicBezTo>
                  <a:pt x="1031379" y="28649"/>
                  <a:pt x="1032486" y="25654"/>
                  <a:pt x="1034700" y="23050"/>
                </a:cubicBezTo>
                <a:cubicBezTo>
                  <a:pt x="1037174" y="20315"/>
                  <a:pt x="1040234" y="18948"/>
                  <a:pt x="1043880" y="18948"/>
                </a:cubicBezTo>
                <a:cubicBezTo>
                  <a:pt x="1047657" y="18948"/>
                  <a:pt x="1050782" y="20315"/>
                  <a:pt x="1053257" y="23050"/>
                </a:cubicBezTo>
                <a:cubicBezTo>
                  <a:pt x="1055601" y="25654"/>
                  <a:pt x="1056773" y="28780"/>
                  <a:pt x="1056773" y="32426"/>
                </a:cubicBezTo>
                <a:cubicBezTo>
                  <a:pt x="1056773" y="32556"/>
                  <a:pt x="1056773" y="32686"/>
                  <a:pt x="1056773" y="32816"/>
                </a:cubicBezTo>
                <a:cubicBezTo>
                  <a:pt x="1056773" y="34900"/>
                  <a:pt x="1056773" y="37114"/>
                  <a:pt x="1056773" y="39458"/>
                </a:cubicBezTo>
                <a:cubicBezTo>
                  <a:pt x="1056773" y="46230"/>
                  <a:pt x="1056708" y="51960"/>
                  <a:pt x="1056577" y="56648"/>
                </a:cubicBezTo>
                <a:cubicBezTo>
                  <a:pt x="1056577" y="57168"/>
                  <a:pt x="1056773" y="57592"/>
                  <a:pt x="1057163" y="57917"/>
                </a:cubicBezTo>
                <a:cubicBezTo>
                  <a:pt x="1057554" y="58243"/>
                  <a:pt x="1058010" y="58406"/>
                  <a:pt x="1058531" y="58406"/>
                </a:cubicBezTo>
                <a:cubicBezTo>
                  <a:pt x="1077804" y="56582"/>
                  <a:pt x="1094473" y="55020"/>
                  <a:pt x="1108537" y="53718"/>
                </a:cubicBezTo>
                <a:cubicBezTo>
                  <a:pt x="1109839" y="53587"/>
                  <a:pt x="1110490" y="52871"/>
                  <a:pt x="1110490" y="51569"/>
                </a:cubicBezTo>
                <a:lnTo>
                  <a:pt x="1110490" y="31058"/>
                </a:lnTo>
                <a:lnTo>
                  <a:pt x="1110295" y="25784"/>
                </a:lnTo>
                <a:cubicBezTo>
                  <a:pt x="1110295" y="22529"/>
                  <a:pt x="1111402" y="19664"/>
                  <a:pt x="1113616" y="17190"/>
                </a:cubicBezTo>
                <a:cubicBezTo>
                  <a:pt x="1116090" y="14455"/>
                  <a:pt x="1119085" y="13087"/>
                  <a:pt x="1122601" y="13087"/>
                </a:cubicBezTo>
                <a:close/>
                <a:moveTo>
                  <a:pt x="851474" y="8399"/>
                </a:moveTo>
                <a:cubicBezTo>
                  <a:pt x="851604" y="8399"/>
                  <a:pt x="851734" y="8399"/>
                  <a:pt x="851864" y="8399"/>
                </a:cubicBezTo>
                <a:cubicBezTo>
                  <a:pt x="855641" y="8399"/>
                  <a:pt x="858701" y="9897"/>
                  <a:pt x="861045" y="12892"/>
                </a:cubicBezTo>
                <a:cubicBezTo>
                  <a:pt x="862998" y="15236"/>
                  <a:pt x="863975" y="17906"/>
                  <a:pt x="863975" y="20901"/>
                </a:cubicBezTo>
                <a:cubicBezTo>
                  <a:pt x="863975" y="21552"/>
                  <a:pt x="863910" y="22268"/>
                  <a:pt x="863780" y="23050"/>
                </a:cubicBezTo>
                <a:cubicBezTo>
                  <a:pt x="863259" y="26956"/>
                  <a:pt x="862673" y="31189"/>
                  <a:pt x="862022" y="35747"/>
                </a:cubicBezTo>
                <a:cubicBezTo>
                  <a:pt x="861892" y="36528"/>
                  <a:pt x="862087" y="37244"/>
                  <a:pt x="862608" y="37895"/>
                </a:cubicBezTo>
                <a:cubicBezTo>
                  <a:pt x="864691" y="40500"/>
                  <a:pt x="865733" y="43495"/>
                  <a:pt x="865733" y="46881"/>
                </a:cubicBezTo>
                <a:cubicBezTo>
                  <a:pt x="865733" y="49876"/>
                  <a:pt x="864887" y="52611"/>
                  <a:pt x="863194" y="55085"/>
                </a:cubicBezTo>
                <a:cubicBezTo>
                  <a:pt x="862282" y="56387"/>
                  <a:pt x="861240" y="57950"/>
                  <a:pt x="860068" y="59773"/>
                </a:cubicBezTo>
                <a:cubicBezTo>
                  <a:pt x="859417" y="60815"/>
                  <a:pt x="859027" y="61987"/>
                  <a:pt x="858896" y="63289"/>
                </a:cubicBezTo>
                <a:cubicBezTo>
                  <a:pt x="858896" y="63419"/>
                  <a:pt x="858896" y="63712"/>
                  <a:pt x="858896" y="64168"/>
                </a:cubicBezTo>
                <a:cubicBezTo>
                  <a:pt x="858896" y="64624"/>
                  <a:pt x="858896" y="64982"/>
                  <a:pt x="858896" y="65242"/>
                </a:cubicBezTo>
                <a:cubicBezTo>
                  <a:pt x="858896" y="65633"/>
                  <a:pt x="859059" y="65894"/>
                  <a:pt x="859385" y="66024"/>
                </a:cubicBezTo>
                <a:cubicBezTo>
                  <a:pt x="859710" y="66154"/>
                  <a:pt x="860003" y="66154"/>
                  <a:pt x="860264" y="66024"/>
                </a:cubicBezTo>
                <a:cubicBezTo>
                  <a:pt x="878104" y="53001"/>
                  <a:pt x="896987" y="46490"/>
                  <a:pt x="916911" y="46490"/>
                </a:cubicBezTo>
                <a:cubicBezTo>
                  <a:pt x="932408" y="46490"/>
                  <a:pt x="945398" y="51471"/>
                  <a:pt x="955881" y="61433"/>
                </a:cubicBezTo>
                <a:cubicBezTo>
                  <a:pt x="966364" y="71396"/>
                  <a:pt x="971606" y="84255"/>
                  <a:pt x="971606" y="100012"/>
                </a:cubicBezTo>
                <a:cubicBezTo>
                  <a:pt x="971606" y="117983"/>
                  <a:pt x="966494" y="132829"/>
                  <a:pt x="956272" y="144549"/>
                </a:cubicBezTo>
                <a:cubicBezTo>
                  <a:pt x="946049" y="156269"/>
                  <a:pt x="930715" y="164994"/>
                  <a:pt x="910270" y="170724"/>
                </a:cubicBezTo>
                <a:cubicBezTo>
                  <a:pt x="908838" y="171115"/>
                  <a:pt x="907470" y="171310"/>
                  <a:pt x="906168" y="171310"/>
                </a:cubicBezTo>
                <a:cubicBezTo>
                  <a:pt x="903824" y="171310"/>
                  <a:pt x="901545" y="170789"/>
                  <a:pt x="899331" y="169748"/>
                </a:cubicBezTo>
                <a:cubicBezTo>
                  <a:pt x="895815" y="167925"/>
                  <a:pt x="893145" y="165255"/>
                  <a:pt x="891322" y="161739"/>
                </a:cubicBezTo>
                <a:cubicBezTo>
                  <a:pt x="890671" y="160306"/>
                  <a:pt x="890346" y="158874"/>
                  <a:pt x="890346" y="157441"/>
                </a:cubicBezTo>
                <a:cubicBezTo>
                  <a:pt x="890346" y="155879"/>
                  <a:pt x="890736" y="154316"/>
                  <a:pt x="891518" y="152753"/>
                </a:cubicBezTo>
                <a:cubicBezTo>
                  <a:pt x="892950" y="149888"/>
                  <a:pt x="895294" y="148000"/>
                  <a:pt x="898550" y="147089"/>
                </a:cubicBezTo>
                <a:cubicBezTo>
                  <a:pt x="929543" y="139536"/>
                  <a:pt x="945040" y="123648"/>
                  <a:pt x="945040" y="99426"/>
                </a:cubicBezTo>
                <a:cubicBezTo>
                  <a:pt x="945040" y="91352"/>
                  <a:pt x="942077" y="84418"/>
                  <a:pt x="936152" y="78623"/>
                </a:cubicBezTo>
                <a:cubicBezTo>
                  <a:pt x="930227" y="72828"/>
                  <a:pt x="922511" y="69931"/>
                  <a:pt x="913005" y="69931"/>
                </a:cubicBezTo>
                <a:cubicBezTo>
                  <a:pt x="894252" y="69931"/>
                  <a:pt x="875956" y="77939"/>
                  <a:pt x="858115" y="93957"/>
                </a:cubicBezTo>
                <a:cubicBezTo>
                  <a:pt x="857203" y="94869"/>
                  <a:pt x="856683" y="95975"/>
                  <a:pt x="856552" y="97278"/>
                </a:cubicBezTo>
                <a:cubicBezTo>
                  <a:pt x="856422" y="103528"/>
                  <a:pt x="856357" y="108347"/>
                  <a:pt x="856357" y="111733"/>
                </a:cubicBezTo>
                <a:cubicBezTo>
                  <a:pt x="856357" y="133610"/>
                  <a:pt x="856748" y="150735"/>
                  <a:pt x="857529" y="163106"/>
                </a:cubicBezTo>
                <a:cubicBezTo>
                  <a:pt x="857529" y="163627"/>
                  <a:pt x="857529" y="164213"/>
                  <a:pt x="857529" y="164864"/>
                </a:cubicBezTo>
                <a:cubicBezTo>
                  <a:pt x="857659" y="165255"/>
                  <a:pt x="857724" y="165580"/>
                  <a:pt x="857724" y="165841"/>
                </a:cubicBezTo>
                <a:cubicBezTo>
                  <a:pt x="857724" y="169097"/>
                  <a:pt x="856617" y="171896"/>
                  <a:pt x="854404" y="174240"/>
                </a:cubicBezTo>
                <a:cubicBezTo>
                  <a:pt x="851929" y="176975"/>
                  <a:pt x="848869" y="178342"/>
                  <a:pt x="845223" y="178342"/>
                </a:cubicBezTo>
                <a:cubicBezTo>
                  <a:pt x="841576" y="178342"/>
                  <a:pt x="838516" y="177040"/>
                  <a:pt x="836042" y="174436"/>
                </a:cubicBezTo>
                <a:cubicBezTo>
                  <a:pt x="833568" y="171701"/>
                  <a:pt x="832331" y="168511"/>
                  <a:pt x="832331" y="164864"/>
                </a:cubicBezTo>
                <a:lnTo>
                  <a:pt x="832331" y="163692"/>
                </a:lnTo>
                <a:cubicBezTo>
                  <a:pt x="832461" y="158483"/>
                  <a:pt x="832591" y="151451"/>
                  <a:pt x="832721" y="142596"/>
                </a:cubicBezTo>
                <a:cubicBezTo>
                  <a:pt x="832851" y="133741"/>
                  <a:pt x="832982" y="126904"/>
                  <a:pt x="833112" y="122085"/>
                </a:cubicBezTo>
                <a:cubicBezTo>
                  <a:pt x="833112" y="121825"/>
                  <a:pt x="832982" y="121662"/>
                  <a:pt x="832721" y="121597"/>
                </a:cubicBezTo>
                <a:cubicBezTo>
                  <a:pt x="832461" y="121532"/>
                  <a:pt x="832200" y="121565"/>
                  <a:pt x="831940" y="121695"/>
                </a:cubicBezTo>
                <a:cubicBezTo>
                  <a:pt x="826340" y="130290"/>
                  <a:pt x="820936" y="138298"/>
                  <a:pt x="815727" y="145721"/>
                </a:cubicBezTo>
                <a:cubicBezTo>
                  <a:pt x="813904" y="148456"/>
                  <a:pt x="811364" y="149823"/>
                  <a:pt x="808109" y="149823"/>
                </a:cubicBezTo>
                <a:cubicBezTo>
                  <a:pt x="804853" y="149823"/>
                  <a:pt x="802249" y="148456"/>
                  <a:pt x="800295" y="145721"/>
                </a:cubicBezTo>
                <a:cubicBezTo>
                  <a:pt x="798082" y="142596"/>
                  <a:pt x="796975" y="139210"/>
                  <a:pt x="796975" y="135564"/>
                </a:cubicBezTo>
                <a:cubicBezTo>
                  <a:pt x="796975" y="131266"/>
                  <a:pt x="798277" y="127490"/>
                  <a:pt x="800881" y="124234"/>
                </a:cubicBezTo>
                <a:cubicBezTo>
                  <a:pt x="813904" y="107696"/>
                  <a:pt x="824908" y="92850"/>
                  <a:pt x="833893" y="79697"/>
                </a:cubicBezTo>
                <a:cubicBezTo>
                  <a:pt x="834544" y="78656"/>
                  <a:pt x="834935" y="77484"/>
                  <a:pt x="835065" y="76181"/>
                </a:cubicBezTo>
                <a:lnTo>
                  <a:pt x="835651" y="66219"/>
                </a:lnTo>
                <a:cubicBezTo>
                  <a:pt x="835651" y="65698"/>
                  <a:pt x="835456" y="65275"/>
                  <a:pt x="835065" y="64949"/>
                </a:cubicBezTo>
                <a:cubicBezTo>
                  <a:pt x="834675" y="64624"/>
                  <a:pt x="834219" y="64526"/>
                  <a:pt x="833698" y="64656"/>
                </a:cubicBezTo>
                <a:cubicBezTo>
                  <a:pt x="832656" y="64787"/>
                  <a:pt x="825559" y="65698"/>
                  <a:pt x="812406" y="67391"/>
                </a:cubicBezTo>
                <a:cubicBezTo>
                  <a:pt x="811755" y="67391"/>
                  <a:pt x="811169" y="67391"/>
                  <a:pt x="810648" y="67391"/>
                </a:cubicBezTo>
                <a:cubicBezTo>
                  <a:pt x="807913" y="67391"/>
                  <a:pt x="805374" y="66480"/>
                  <a:pt x="803030" y="64656"/>
                </a:cubicBezTo>
                <a:cubicBezTo>
                  <a:pt x="800295" y="62573"/>
                  <a:pt x="798798" y="59773"/>
                  <a:pt x="798537" y="56257"/>
                </a:cubicBezTo>
                <a:cubicBezTo>
                  <a:pt x="798537" y="55866"/>
                  <a:pt x="798537" y="55476"/>
                  <a:pt x="798537" y="55085"/>
                </a:cubicBezTo>
                <a:cubicBezTo>
                  <a:pt x="798537" y="52220"/>
                  <a:pt x="799514" y="49681"/>
                  <a:pt x="801467" y="47467"/>
                </a:cubicBezTo>
                <a:cubicBezTo>
                  <a:pt x="803811" y="44992"/>
                  <a:pt x="806676" y="43690"/>
                  <a:pt x="810062" y="43560"/>
                </a:cubicBezTo>
                <a:cubicBezTo>
                  <a:pt x="811495" y="43560"/>
                  <a:pt x="812992" y="43495"/>
                  <a:pt x="814555" y="43365"/>
                </a:cubicBezTo>
                <a:cubicBezTo>
                  <a:pt x="819894" y="42974"/>
                  <a:pt x="826861" y="42193"/>
                  <a:pt x="835456" y="41021"/>
                </a:cubicBezTo>
                <a:cubicBezTo>
                  <a:pt x="836628" y="40890"/>
                  <a:pt x="837279" y="40174"/>
                  <a:pt x="837409" y="38872"/>
                </a:cubicBezTo>
                <a:cubicBezTo>
                  <a:pt x="837930" y="30538"/>
                  <a:pt x="838191" y="26110"/>
                  <a:pt x="838191" y="25589"/>
                </a:cubicBezTo>
                <a:cubicBezTo>
                  <a:pt x="838191" y="25198"/>
                  <a:pt x="838191" y="24157"/>
                  <a:pt x="838191" y="22464"/>
                </a:cubicBezTo>
                <a:cubicBezTo>
                  <a:pt x="838191" y="18557"/>
                  <a:pt x="839493" y="15171"/>
                  <a:pt x="842097" y="12306"/>
                </a:cubicBezTo>
                <a:cubicBezTo>
                  <a:pt x="844702" y="9702"/>
                  <a:pt x="847827" y="8399"/>
                  <a:pt x="851474" y="8399"/>
                </a:cubicBezTo>
                <a:close/>
                <a:moveTo>
                  <a:pt x="306874" y="7618"/>
                </a:moveTo>
                <a:lnTo>
                  <a:pt x="351216" y="7618"/>
                </a:lnTo>
                <a:cubicBezTo>
                  <a:pt x="355904" y="7618"/>
                  <a:pt x="359908" y="9278"/>
                  <a:pt x="363229" y="12599"/>
                </a:cubicBezTo>
                <a:cubicBezTo>
                  <a:pt x="366550" y="15920"/>
                  <a:pt x="368210" y="19924"/>
                  <a:pt x="368210" y="24612"/>
                </a:cubicBezTo>
                <a:lnTo>
                  <a:pt x="368210" y="158418"/>
                </a:lnTo>
                <a:cubicBezTo>
                  <a:pt x="368210" y="165060"/>
                  <a:pt x="367396" y="170203"/>
                  <a:pt x="365768" y="173850"/>
                </a:cubicBezTo>
                <a:cubicBezTo>
                  <a:pt x="364141" y="177496"/>
                  <a:pt x="361243" y="180296"/>
                  <a:pt x="357076" y="182249"/>
                </a:cubicBezTo>
                <a:cubicBezTo>
                  <a:pt x="351737" y="184724"/>
                  <a:pt x="342946" y="186156"/>
                  <a:pt x="330705" y="186547"/>
                </a:cubicBezTo>
                <a:cubicBezTo>
                  <a:pt x="330575" y="186547"/>
                  <a:pt x="330445" y="186547"/>
                  <a:pt x="330315" y="186547"/>
                </a:cubicBezTo>
                <a:cubicBezTo>
                  <a:pt x="326799" y="186547"/>
                  <a:pt x="323673" y="185440"/>
                  <a:pt x="320938" y="183226"/>
                </a:cubicBezTo>
                <a:cubicBezTo>
                  <a:pt x="318074" y="180882"/>
                  <a:pt x="315990" y="177887"/>
                  <a:pt x="314688" y="174240"/>
                </a:cubicBezTo>
                <a:cubicBezTo>
                  <a:pt x="314427" y="173199"/>
                  <a:pt x="314297" y="172222"/>
                  <a:pt x="314297" y="171310"/>
                </a:cubicBezTo>
                <a:cubicBezTo>
                  <a:pt x="314297" y="169617"/>
                  <a:pt x="314818" y="167990"/>
                  <a:pt x="315860" y="166427"/>
                </a:cubicBezTo>
                <a:cubicBezTo>
                  <a:pt x="317422" y="164083"/>
                  <a:pt x="319636" y="162911"/>
                  <a:pt x="322501" y="162911"/>
                </a:cubicBezTo>
                <a:cubicBezTo>
                  <a:pt x="322631" y="162911"/>
                  <a:pt x="322697" y="162911"/>
                  <a:pt x="322697" y="162911"/>
                </a:cubicBezTo>
                <a:cubicBezTo>
                  <a:pt x="325301" y="162911"/>
                  <a:pt x="327645" y="162911"/>
                  <a:pt x="329729" y="162911"/>
                </a:cubicBezTo>
                <a:cubicBezTo>
                  <a:pt x="333375" y="162911"/>
                  <a:pt x="336435" y="162846"/>
                  <a:pt x="338910" y="162716"/>
                </a:cubicBezTo>
                <a:cubicBezTo>
                  <a:pt x="340733" y="162716"/>
                  <a:pt x="342035" y="162357"/>
                  <a:pt x="342816" y="161641"/>
                </a:cubicBezTo>
                <a:cubicBezTo>
                  <a:pt x="343598" y="160925"/>
                  <a:pt x="343988" y="159720"/>
                  <a:pt x="343988" y="158027"/>
                </a:cubicBezTo>
                <a:lnTo>
                  <a:pt x="343988" y="84190"/>
                </a:lnTo>
                <a:cubicBezTo>
                  <a:pt x="343988" y="82888"/>
                  <a:pt x="343337" y="82237"/>
                  <a:pt x="342035" y="82237"/>
                </a:cubicBezTo>
                <a:lnTo>
                  <a:pt x="306874" y="82237"/>
                </a:lnTo>
                <a:cubicBezTo>
                  <a:pt x="302186" y="82237"/>
                  <a:pt x="298182" y="80576"/>
                  <a:pt x="294861" y="77256"/>
                </a:cubicBezTo>
                <a:cubicBezTo>
                  <a:pt x="291540" y="73935"/>
                  <a:pt x="289880" y="69931"/>
                  <a:pt x="289880" y="65242"/>
                </a:cubicBezTo>
                <a:lnTo>
                  <a:pt x="289880" y="24612"/>
                </a:lnTo>
                <a:cubicBezTo>
                  <a:pt x="289880" y="19924"/>
                  <a:pt x="291540" y="15920"/>
                  <a:pt x="294861" y="12599"/>
                </a:cubicBezTo>
                <a:cubicBezTo>
                  <a:pt x="298182" y="9278"/>
                  <a:pt x="302186" y="7618"/>
                  <a:pt x="306874" y="7618"/>
                </a:cubicBezTo>
                <a:close/>
                <a:moveTo>
                  <a:pt x="216629" y="7618"/>
                </a:moveTo>
                <a:lnTo>
                  <a:pt x="259017" y="7618"/>
                </a:lnTo>
                <a:cubicBezTo>
                  <a:pt x="263705" y="7618"/>
                  <a:pt x="267709" y="9278"/>
                  <a:pt x="271030" y="12599"/>
                </a:cubicBezTo>
                <a:cubicBezTo>
                  <a:pt x="274351" y="15920"/>
                  <a:pt x="276011" y="19924"/>
                  <a:pt x="276011" y="24612"/>
                </a:cubicBezTo>
                <a:lnTo>
                  <a:pt x="276011" y="65047"/>
                </a:lnTo>
                <a:cubicBezTo>
                  <a:pt x="276011" y="69735"/>
                  <a:pt x="274351" y="73740"/>
                  <a:pt x="271030" y="77060"/>
                </a:cubicBezTo>
                <a:cubicBezTo>
                  <a:pt x="267709" y="80381"/>
                  <a:pt x="263705" y="82041"/>
                  <a:pt x="259017" y="82041"/>
                </a:cubicBezTo>
                <a:lnTo>
                  <a:pt x="225223" y="82041"/>
                </a:lnTo>
                <a:cubicBezTo>
                  <a:pt x="223921" y="82041"/>
                  <a:pt x="223270" y="82693"/>
                  <a:pt x="223270" y="83995"/>
                </a:cubicBezTo>
                <a:lnTo>
                  <a:pt x="223270" y="175022"/>
                </a:lnTo>
                <a:cubicBezTo>
                  <a:pt x="223270" y="178277"/>
                  <a:pt x="222098" y="181045"/>
                  <a:pt x="219754" y="183324"/>
                </a:cubicBezTo>
                <a:cubicBezTo>
                  <a:pt x="217410" y="185603"/>
                  <a:pt x="214610" y="186742"/>
                  <a:pt x="211355" y="186742"/>
                </a:cubicBezTo>
                <a:cubicBezTo>
                  <a:pt x="208099" y="186742"/>
                  <a:pt x="205332" y="185603"/>
                  <a:pt x="203053" y="183324"/>
                </a:cubicBezTo>
                <a:cubicBezTo>
                  <a:pt x="200774" y="181045"/>
                  <a:pt x="199634" y="178277"/>
                  <a:pt x="199634" y="175022"/>
                </a:cubicBezTo>
                <a:lnTo>
                  <a:pt x="199634" y="24612"/>
                </a:lnTo>
                <a:cubicBezTo>
                  <a:pt x="199634" y="19924"/>
                  <a:pt x="201295" y="15920"/>
                  <a:pt x="204615" y="12599"/>
                </a:cubicBezTo>
                <a:cubicBezTo>
                  <a:pt x="207936" y="9278"/>
                  <a:pt x="211941" y="7618"/>
                  <a:pt x="216629" y="7618"/>
                </a:cubicBezTo>
                <a:close/>
                <a:moveTo>
                  <a:pt x="56843" y="7618"/>
                </a:moveTo>
                <a:cubicBezTo>
                  <a:pt x="60489" y="7618"/>
                  <a:pt x="63550" y="8920"/>
                  <a:pt x="66024" y="11525"/>
                </a:cubicBezTo>
                <a:cubicBezTo>
                  <a:pt x="68107" y="13999"/>
                  <a:pt x="69149" y="16799"/>
                  <a:pt x="69149" y="19924"/>
                </a:cubicBezTo>
                <a:cubicBezTo>
                  <a:pt x="69149" y="20315"/>
                  <a:pt x="69149" y="20706"/>
                  <a:pt x="69149" y="21096"/>
                </a:cubicBezTo>
                <a:cubicBezTo>
                  <a:pt x="69019" y="22529"/>
                  <a:pt x="68889" y="23766"/>
                  <a:pt x="68759" y="24808"/>
                </a:cubicBezTo>
                <a:cubicBezTo>
                  <a:pt x="68628" y="28194"/>
                  <a:pt x="68498" y="32230"/>
                  <a:pt x="68368" y="36919"/>
                </a:cubicBezTo>
                <a:cubicBezTo>
                  <a:pt x="68238" y="37439"/>
                  <a:pt x="68368" y="37895"/>
                  <a:pt x="68759" y="38286"/>
                </a:cubicBezTo>
                <a:cubicBezTo>
                  <a:pt x="69149" y="38677"/>
                  <a:pt x="69605" y="38807"/>
                  <a:pt x="70126" y="38677"/>
                </a:cubicBezTo>
                <a:cubicBezTo>
                  <a:pt x="78070" y="37505"/>
                  <a:pt x="85558" y="36137"/>
                  <a:pt x="92590" y="34575"/>
                </a:cubicBezTo>
                <a:cubicBezTo>
                  <a:pt x="93371" y="34444"/>
                  <a:pt x="94152" y="34379"/>
                  <a:pt x="94934" y="34379"/>
                </a:cubicBezTo>
                <a:cubicBezTo>
                  <a:pt x="97148" y="34379"/>
                  <a:pt x="99166" y="35030"/>
                  <a:pt x="100989" y="36333"/>
                </a:cubicBezTo>
                <a:cubicBezTo>
                  <a:pt x="103594" y="38286"/>
                  <a:pt x="104896" y="40956"/>
                  <a:pt x="104896" y="44341"/>
                </a:cubicBezTo>
                <a:cubicBezTo>
                  <a:pt x="104896" y="47857"/>
                  <a:pt x="103854" y="50918"/>
                  <a:pt x="101771" y="53522"/>
                </a:cubicBezTo>
                <a:cubicBezTo>
                  <a:pt x="99426" y="56387"/>
                  <a:pt x="96496" y="58145"/>
                  <a:pt x="92980" y="58796"/>
                </a:cubicBezTo>
                <a:cubicBezTo>
                  <a:pt x="86209" y="59968"/>
                  <a:pt x="78330" y="61140"/>
                  <a:pt x="69345" y="62312"/>
                </a:cubicBezTo>
                <a:cubicBezTo>
                  <a:pt x="68042" y="62443"/>
                  <a:pt x="67391" y="63159"/>
                  <a:pt x="67391" y="64461"/>
                </a:cubicBezTo>
                <a:cubicBezTo>
                  <a:pt x="67261" y="68107"/>
                  <a:pt x="67196" y="73381"/>
                  <a:pt x="67196" y="80283"/>
                </a:cubicBezTo>
                <a:lnTo>
                  <a:pt x="67196" y="85362"/>
                </a:lnTo>
                <a:cubicBezTo>
                  <a:pt x="67196" y="85883"/>
                  <a:pt x="67391" y="86306"/>
                  <a:pt x="67782" y="86632"/>
                </a:cubicBezTo>
                <a:cubicBezTo>
                  <a:pt x="68173" y="86957"/>
                  <a:pt x="68628" y="87055"/>
                  <a:pt x="69149" y="86925"/>
                </a:cubicBezTo>
                <a:cubicBezTo>
                  <a:pt x="82172" y="83799"/>
                  <a:pt x="94218" y="82237"/>
                  <a:pt x="105287" y="82237"/>
                </a:cubicBezTo>
                <a:cubicBezTo>
                  <a:pt x="120914" y="82237"/>
                  <a:pt x="133871" y="86143"/>
                  <a:pt x="144159" y="93957"/>
                </a:cubicBezTo>
                <a:cubicBezTo>
                  <a:pt x="154446" y="101770"/>
                  <a:pt x="159590" y="112319"/>
                  <a:pt x="159590" y="125602"/>
                </a:cubicBezTo>
                <a:cubicBezTo>
                  <a:pt x="159590" y="137843"/>
                  <a:pt x="156107" y="148098"/>
                  <a:pt x="149140" y="156367"/>
                </a:cubicBezTo>
                <a:cubicBezTo>
                  <a:pt x="142173" y="164636"/>
                  <a:pt x="131136" y="170659"/>
                  <a:pt x="116030" y="174436"/>
                </a:cubicBezTo>
                <a:cubicBezTo>
                  <a:pt x="112123" y="175217"/>
                  <a:pt x="107956" y="175868"/>
                  <a:pt x="103529" y="176389"/>
                </a:cubicBezTo>
                <a:cubicBezTo>
                  <a:pt x="102747" y="176519"/>
                  <a:pt x="102031" y="176584"/>
                  <a:pt x="101380" y="176584"/>
                </a:cubicBezTo>
                <a:cubicBezTo>
                  <a:pt x="98254" y="176584"/>
                  <a:pt x="95324" y="175673"/>
                  <a:pt x="92590" y="173850"/>
                </a:cubicBezTo>
                <a:cubicBezTo>
                  <a:pt x="89204" y="171636"/>
                  <a:pt x="86795" y="168641"/>
                  <a:pt x="85362" y="164864"/>
                </a:cubicBezTo>
                <a:cubicBezTo>
                  <a:pt x="84972" y="163692"/>
                  <a:pt x="84776" y="162585"/>
                  <a:pt x="84776" y="161544"/>
                </a:cubicBezTo>
                <a:cubicBezTo>
                  <a:pt x="84776" y="159720"/>
                  <a:pt x="85362" y="157962"/>
                  <a:pt x="86534" y="156269"/>
                </a:cubicBezTo>
                <a:cubicBezTo>
                  <a:pt x="88357" y="153535"/>
                  <a:pt x="90962" y="152102"/>
                  <a:pt x="94348" y="151972"/>
                </a:cubicBezTo>
                <a:cubicBezTo>
                  <a:pt x="98515" y="151712"/>
                  <a:pt x="102161" y="151321"/>
                  <a:pt x="105287" y="150800"/>
                </a:cubicBezTo>
                <a:cubicBezTo>
                  <a:pt x="113751" y="149237"/>
                  <a:pt x="120653" y="146307"/>
                  <a:pt x="125992" y="142010"/>
                </a:cubicBezTo>
                <a:cubicBezTo>
                  <a:pt x="131332" y="137712"/>
                  <a:pt x="134001" y="132178"/>
                  <a:pt x="134001" y="125406"/>
                </a:cubicBezTo>
                <a:cubicBezTo>
                  <a:pt x="134001" y="118765"/>
                  <a:pt x="131332" y="113556"/>
                  <a:pt x="125992" y="109779"/>
                </a:cubicBezTo>
                <a:cubicBezTo>
                  <a:pt x="120653" y="106003"/>
                  <a:pt x="113621" y="104114"/>
                  <a:pt x="104896" y="104114"/>
                </a:cubicBezTo>
                <a:cubicBezTo>
                  <a:pt x="93566" y="104114"/>
                  <a:pt x="81781" y="105742"/>
                  <a:pt x="69540" y="108998"/>
                </a:cubicBezTo>
                <a:cubicBezTo>
                  <a:pt x="68238" y="109389"/>
                  <a:pt x="67587" y="110235"/>
                  <a:pt x="67587" y="111537"/>
                </a:cubicBezTo>
                <a:cubicBezTo>
                  <a:pt x="67717" y="115053"/>
                  <a:pt x="67880" y="119644"/>
                  <a:pt x="68075" y="125309"/>
                </a:cubicBezTo>
                <a:cubicBezTo>
                  <a:pt x="68270" y="130973"/>
                  <a:pt x="68400" y="135596"/>
                  <a:pt x="68466" y="139177"/>
                </a:cubicBezTo>
                <a:cubicBezTo>
                  <a:pt x="68531" y="142759"/>
                  <a:pt x="68563" y="145461"/>
                  <a:pt x="68563" y="147284"/>
                </a:cubicBezTo>
                <a:cubicBezTo>
                  <a:pt x="68563" y="158874"/>
                  <a:pt x="66708" y="166948"/>
                  <a:pt x="62996" y="171506"/>
                </a:cubicBezTo>
                <a:cubicBezTo>
                  <a:pt x="59285" y="176064"/>
                  <a:pt x="53913" y="178342"/>
                  <a:pt x="46881" y="178342"/>
                </a:cubicBezTo>
                <a:cubicBezTo>
                  <a:pt x="40239" y="178342"/>
                  <a:pt x="33337" y="176715"/>
                  <a:pt x="26175" y="173459"/>
                </a:cubicBezTo>
                <a:cubicBezTo>
                  <a:pt x="19013" y="170203"/>
                  <a:pt x="12860" y="165613"/>
                  <a:pt x="7716" y="159688"/>
                </a:cubicBezTo>
                <a:cubicBezTo>
                  <a:pt x="2572" y="153763"/>
                  <a:pt x="0" y="147479"/>
                  <a:pt x="0" y="140838"/>
                </a:cubicBezTo>
                <a:cubicBezTo>
                  <a:pt x="0" y="132634"/>
                  <a:pt x="4037" y="124462"/>
                  <a:pt x="12111" y="116323"/>
                </a:cubicBezTo>
                <a:cubicBezTo>
                  <a:pt x="20185" y="108184"/>
                  <a:pt x="30342" y="101315"/>
                  <a:pt x="42583" y="95715"/>
                </a:cubicBezTo>
                <a:cubicBezTo>
                  <a:pt x="43755" y="95194"/>
                  <a:pt x="44341" y="94282"/>
                  <a:pt x="44341" y="92980"/>
                </a:cubicBezTo>
                <a:cubicBezTo>
                  <a:pt x="44211" y="90376"/>
                  <a:pt x="44146" y="86404"/>
                  <a:pt x="44146" y="81065"/>
                </a:cubicBezTo>
                <a:lnTo>
                  <a:pt x="44146" y="66414"/>
                </a:lnTo>
                <a:cubicBezTo>
                  <a:pt x="44146" y="65894"/>
                  <a:pt x="43951" y="65470"/>
                  <a:pt x="43560" y="65145"/>
                </a:cubicBezTo>
                <a:cubicBezTo>
                  <a:pt x="43169" y="64819"/>
                  <a:pt x="42714" y="64656"/>
                  <a:pt x="42193" y="64656"/>
                </a:cubicBezTo>
                <a:cubicBezTo>
                  <a:pt x="38416" y="64787"/>
                  <a:pt x="35551" y="64852"/>
                  <a:pt x="33598" y="64852"/>
                </a:cubicBezTo>
                <a:cubicBezTo>
                  <a:pt x="27738" y="64852"/>
                  <a:pt x="22529" y="64787"/>
                  <a:pt x="17971" y="64656"/>
                </a:cubicBezTo>
                <a:cubicBezTo>
                  <a:pt x="14585" y="64526"/>
                  <a:pt x="11720" y="63224"/>
                  <a:pt x="9376" y="60750"/>
                </a:cubicBezTo>
                <a:cubicBezTo>
                  <a:pt x="7032" y="58275"/>
                  <a:pt x="5860" y="55280"/>
                  <a:pt x="5860" y="51764"/>
                </a:cubicBezTo>
                <a:cubicBezTo>
                  <a:pt x="5860" y="48639"/>
                  <a:pt x="6967" y="46034"/>
                  <a:pt x="9181" y="43951"/>
                </a:cubicBezTo>
                <a:cubicBezTo>
                  <a:pt x="11395" y="41997"/>
                  <a:pt x="13934" y="41021"/>
                  <a:pt x="16799" y="41021"/>
                </a:cubicBezTo>
                <a:cubicBezTo>
                  <a:pt x="17059" y="41021"/>
                  <a:pt x="17320" y="41021"/>
                  <a:pt x="17580" y="41021"/>
                </a:cubicBezTo>
                <a:cubicBezTo>
                  <a:pt x="22268" y="41411"/>
                  <a:pt x="27412" y="41607"/>
                  <a:pt x="33012" y="41607"/>
                </a:cubicBezTo>
                <a:cubicBezTo>
                  <a:pt x="35226" y="41607"/>
                  <a:pt x="38351" y="41476"/>
                  <a:pt x="42388" y="41216"/>
                </a:cubicBezTo>
                <a:cubicBezTo>
                  <a:pt x="43690" y="41216"/>
                  <a:pt x="44407" y="40565"/>
                  <a:pt x="44537" y="39263"/>
                </a:cubicBezTo>
                <a:cubicBezTo>
                  <a:pt x="44537" y="35095"/>
                  <a:pt x="44537" y="30342"/>
                  <a:pt x="44537" y="25003"/>
                </a:cubicBezTo>
                <a:lnTo>
                  <a:pt x="44537" y="20315"/>
                </a:lnTo>
                <a:cubicBezTo>
                  <a:pt x="44537" y="16929"/>
                  <a:pt x="45644" y="13999"/>
                  <a:pt x="47858" y="11525"/>
                </a:cubicBezTo>
                <a:cubicBezTo>
                  <a:pt x="50202" y="8920"/>
                  <a:pt x="53197" y="7618"/>
                  <a:pt x="56843" y="7618"/>
                </a:cubicBezTo>
                <a:close/>
                <a:moveTo>
                  <a:pt x="681530" y="195"/>
                </a:moveTo>
                <a:cubicBezTo>
                  <a:pt x="689474" y="195"/>
                  <a:pt x="696050" y="3451"/>
                  <a:pt x="701260" y="9962"/>
                </a:cubicBezTo>
                <a:cubicBezTo>
                  <a:pt x="710245" y="21161"/>
                  <a:pt x="720468" y="31351"/>
                  <a:pt x="731927" y="40532"/>
                </a:cubicBezTo>
                <a:cubicBezTo>
                  <a:pt x="743387" y="49713"/>
                  <a:pt x="755238" y="57364"/>
                  <a:pt x="767479" y="63484"/>
                </a:cubicBezTo>
                <a:cubicBezTo>
                  <a:pt x="770344" y="64917"/>
                  <a:pt x="772167" y="67261"/>
                  <a:pt x="772948" y="70517"/>
                </a:cubicBezTo>
                <a:cubicBezTo>
                  <a:pt x="773209" y="71428"/>
                  <a:pt x="773339" y="72275"/>
                  <a:pt x="773339" y="73056"/>
                </a:cubicBezTo>
                <a:cubicBezTo>
                  <a:pt x="773339" y="75270"/>
                  <a:pt x="772623" y="77288"/>
                  <a:pt x="771190" y="79111"/>
                </a:cubicBezTo>
                <a:cubicBezTo>
                  <a:pt x="768976" y="82237"/>
                  <a:pt x="766111" y="84255"/>
                  <a:pt x="762595" y="85167"/>
                </a:cubicBezTo>
                <a:cubicBezTo>
                  <a:pt x="761423" y="85557"/>
                  <a:pt x="760251" y="85753"/>
                  <a:pt x="759079" y="85753"/>
                </a:cubicBezTo>
                <a:cubicBezTo>
                  <a:pt x="756865" y="85753"/>
                  <a:pt x="754717" y="85167"/>
                  <a:pt x="752633" y="83995"/>
                </a:cubicBezTo>
                <a:cubicBezTo>
                  <a:pt x="746773" y="80479"/>
                  <a:pt x="740783" y="76572"/>
                  <a:pt x="734662" y="72275"/>
                </a:cubicBezTo>
                <a:cubicBezTo>
                  <a:pt x="734402" y="72014"/>
                  <a:pt x="734141" y="71949"/>
                  <a:pt x="733881" y="72079"/>
                </a:cubicBezTo>
                <a:cubicBezTo>
                  <a:pt x="733620" y="72209"/>
                  <a:pt x="733490" y="72470"/>
                  <a:pt x="733490" y="72861"/>
                </a:cubicBezTo>
                <a:cubicBezTo>
                  <a:pt x="733490" y="76246"/>
                  <a:pt x="732286" y="79144"/>
                  <a:pt x="729876" y="81553"/>
                </a:cubicBezTo>
                <a:cubicBezTo>
                  <a:pt x="727467" y="83962"/>
                  <a:pt x="724570" y="85167"/>
                  <a:pt x="721184" y="85167"/>
                </a:cubicBezTo>
                <a:lnTo>
                  <a:pt x="646370" y="85167"/>
                </a:lnTo>
                <a:cubicBezTo>
                  <a:pt x="642984" y="85167"/>
                  <a:pt x="640054" y="83930"/>
                  <a:pt x="637580" y="81455"/>
                </a:cubicBezTo>
                <a:cubicBezTo>
                  <a:pt x="635105" y="78981"/>
                  <a:pt x="633868" y="76051"/>
                  <a:pt x="633868" y="72665"/>
                </a:cubicBezTo>
                <a:cubicBezTo>
                  <a:pt x="633868" y="72405"/>
                  <a:pt x="633738" y="72177"/>
                  <a:pt x="633478" y="71982"/>
                </a:cubicBezTo>
                <a:cubicBezTo>
                  <a:pt x="633217" y="71786"/>
                  <a:pt x="632957" y="71819"/>
                  <a:pt x="632696" y="72079"/>
                </a:cubicBezTo>
                <a:cubicBezTo>
                  <a:pt x="626706" y="76377"/>
                  <a:pt x="620325" y="80544"/>
                  <a:pt x="613553" y="84581"/>
                </a:cubicBezTo>
                <a:cubicBezTo>
                  <a:pt x="611470" y="85753"/>
                  <a:pt x="609386" y="86339"/>
                  <a:pt x="607302" y="86339"/>
                </a:cubicBezTo>
                <a:cubicBezTo>
                  <a:pt x="606261" y="86339"/>
                  <a:pt x="605219" y="86209"/>
                  <a:pt x="604177" y="85948"/>
                </a:cubicBezTo>
                <a:cubicBezTo>
                  <a:pt x="600921" y="85167"/>
                  <a:pt x="598187" y="83409"/>
                  <a:pt x="595973" y="80674"/>
                </a:cubicBezTo>
                <a:cubicBezTo>
                  <a:pt x="594540" y="78721"/>
                  <a:pt x="593824" y="76637"/>
                  <a:pt x="593824" y="74423"/>
                </a:cubicBezTo>
                <a:cubicBezTo>
                  <a:pt x="593824" y="73772"/>
                  <a:pt x="593889" y="73121"/>
                  <a:pt x="594020" y="72470"/>
                </a:cubicBezTo>
                <a:cubicBezTo>
                  <a:pt x="594540" y="69344"/>
                  <a:pt x="596103" y="67066"/>
                  <a:pt x="598708" y="65633"/>
                </a:cubicBezTo>
                <a:cubicBezTo>
                  <a:pt x="611209" y="58471"/>
                  <a:pt x="623027" y="49974"/>
                  <a:pt x="634161" y="40142"/>
                </a:cubicBezTo>
                <a:cubicBezTo>
                  <a:pt x="645295" y="30310"/>
                  <a:pt x="654704" y="20380"/>
                  <a:pt x="662387" y="10353"/>
                </a:cubicBezTo>
                <a:cubicBezTo>
                  <a:pt x="667466" y="3581"/>
                  <a:pt x="673847" y="195"/>
                  <a:pt x="681530" y="195"/>
                </a:cubicBezTo>
                <a:close/>
                <a:moveTo>
                  <a:pt x="1283461" y="0"/>
                </a:moveTo>
                <a:cubicBezTo>
                  <a:pt x="1286782" y="0"/>
                  <a:pt x="1289614" y="1172"/>
                  <a:pt x="1291958" y="3516"/>
                </a:cubicBezTo>
                <a:cubicBezTo>
                  <a:pt x="1294302" y="5860"/>
                  <a:pt x="1295474" y="8725"/>
                  <a:pt x="1295474" y="12111"/>
                </a:cubicBezTo>
                <a:lnTo>
                  <a:pt x="1295474" y="25003"/>
                </a:lnTo>
                <a:cubicBezTo>
                  <a:pt x="1295474" y="26305"/>
                  <a:pt x="1296126" y="26956"/>
                  <a:pt x="1297428" y="26956"/>
                </a:cubicBezTo>
                <a:lnTo>
                  <a:pt x="1345285" y="26956"/>
                </a:lnTo>
                <a:cubicBezTo>
                  <a:pt x="1348541" y="26956"/>
                  <a:pt x="1351276" y="28063"/>
                  <a:pt x="1353490" y="30277"/>
                </a:cubicBezTo>
                <a:cubicBezTo>
                  <a:pt x="1355703" y="32491"/>
                  <a:pt x="1356810" y="35161"/>
                  <a:pt x="1356810" y="38286"/>
                </a:cubicBezTo>
                <a:cubicBezTo>
                  <a:pt x="1356810" y="41411"/>
                  <a:pt x="1355703" y="44113"/>
                  <a:pt x="1353490" y="46392"/>
                </a:cubicBezTo>
                <a:cubicBezTo>
                  <a:pt x="1351276" y="48671"/>
                  <a:pt x="1348541" y="49811"/>
                  <a:pt x="1345285" y="49811"/>
                </a:cubicBezTo>
                <a:lnTo>
                  <a:pt x="1297428" y="49811"/>
                </a:lnTo>
                <a:cubicBezTo>
                  <a:pt x="1296126" y="49811"/>
                  <a:pt x="1295474" y="50462"/>
                  <a:pt x="1295474" y="51764"/>
                </a:cubicBezTo>
                <a:lnTo>
                  <a:pt x="1295474" y="80283"/>
                </a:lnTo>
                <a:cubicBezTo>
                  <a:pt x="1295474" y="81586"/>
                  <a:pt x="1296126" y="82237"/>
                  <a:pt x="1297428" y="82237"/>
                </a:cubicBezTo>
                <a:lnTo>
                  <a:pt x="1360912" y="82237"/>
                </a:lnTo>
                <a:cubicBezTo>
                  <a:pt x="1364038" y="82237"/>
                  <a:pt x="1366740" y="83344"/>
                  <a:pt x="1369019" y="85557"/>
                </a:cubicBezTo>
                <a:cubicBezTo>
                  <a:pt x="1371298" y="87771"/>
                  <a:pt x="1372437" y="90473"/>
                  <a:pt x="1372437" y="93664"/>
                </a:cubicBezTo>
                <a:cubicBezTo>
                  <a:pt x="1372437" y="96854"/>
                  <a:pt x="1371298" y="99557"/>
                  <a:pt x="1369019" y="101770"/>
                </a:cubicBezTo>
                <a:cubicBezTo>
                  <a:pt x="1366740" y="103984"/>
                  <a:pt x="1364038" y="105091"/>
                  <a:pt x="1360912" y="105091"/>
                </a:cubicBezTo>
                <a:lnTo>
                  <a:pt x="1322040" y="105091"/>
                </a:lnTo>
                <a:cubicBezTo>
                  <a:pt x="1320738" y="105091"/>
                  <a:pt x="1320087" y="105742"/>
                  <a:pt x="1320087" y="107045"/>
                </a:cubicBezTo>
                <a:lnTo>
                  <a:pt x="1320087" y="153730"/>
                </a:lnTo>
                <a:cubicBezTo>
                  <a:pt x="1320087" y="156986"/>
                  <a:pt x="1320510" y="159069"/>
                  <a:pt x="1321357" y="159981"/>
                </a:cubicBezTo>
                <a:cubicBezTo>
                  <a:pt x="1322203" y="160892"/>
                  <a:pt x="1324189" y="161348"/>
                  <a:pt x="1327314" y="161348"/>
                </a:cubicBezTo>
                <a:lnTo>
                  <a:pt x="1344504" y="161348"/>
                </a:lnTo>
                <a:cubicBezTo>
                  <a:pt x="1346978" y="161348"/>
                  <a:pt x="1348736" y="160339"/>
                  <a:pt x="1349778" y="158320"/>
                </a:cubicBezTo>
                <a:cubicBezTo>
                  <a:pt x="1350820" y="156302"/>
                  <a:pt x="1351536" y="152167"/>
                  <a:pt x="1351927" y="145917"/>
                </a:cubicBezTo>
                <a:cubicBezTo>
                  <a:pt x="1352187" y="143312"/>
                  <a:pt x="1353490" y="141359"/>
                  <a:pt x="1355834" y="140056"/>
                </a:cubicBezTo>
                <a:cubicBezTo>
                  <a:pt x="1357006" y="139405"/>
                  <a:pt x="1358243" y="139080"/>
                  <a:pt x="1359545" y="139080"/>
                </a:cubicBezTo>
                <a:cubicBezTo>
                  <a:pt x="1360717" y="139080"/>
                  <a:pt x="1361824" y="139275"/>
                  <a:pt x="1362866" y="139666"/>
                </a:cubicBezTo>
                <a:cubicBezTo>
                  <a:pt x="1366252" y="141098"/>
                  <a:pt x="1368856" y="143247"/>
                  <a:pt x="1370679" y="146112"/>
                </a:cubicBezTo>
                <a:cubicBezTo>
                  <a:pt x="1372242" y="148456"/>
                  <a:pt x="1373023" y="150865"/>
                  <a:pt x="1373023" y="153339"/>
                </a:cubicBezTo>
                <a:cubicBezTo>
                  <a:pt x="1373023" y="153990"/>
                  <a:pt x="1373023" y="154642"/>
                  <a:pt x="1373023" y="155293"/>
                </a:cubicBezTo>
                <a:cubicBezTo>
                  <a:pt x="1371460" y="166101"/>
                  <a:pt x="1368726" y="173557"/>
                  <a:pt x="1364819" y="177659"/>
                </a:cubicBezTo>
                <a:cubicBezTo>
                  <a:pt x="1360912" y="181761"/>
                  <a:pt x="1354922" y="183812"/>
                  <a:pt x="1346848" y="183812"/>
                </a:cubicBezTo>
                <a:lnTo>
                  <a:pt x="1323798" y="183812"/>
                </a:lnTo>
                <a:cubicBezTo>
                  <a:pt x="1312729" y="183812"/>
                  <a:pt x="1305372" y="181696"/>
                  <a:pt x="1301725" y="177463"/>
                </a:cubicBezTo>
                <a:cubicBezTo>
                  <a:pt x="1298079" y="173231"/>
                  <a:pt x="1296256" y="165320"/>
                  <a:pt x="1296256" y="153730"/>
                </a:cubicBezTo>
                <a:lnTo>
                  <a:pt x="1296256" y="107045"/>
                </a:lnTo>
                <a:cubicBezTo>
                  <a:pt x="1296256" y="105742"/>
                  <a:pt x="1295605" y="105091"/>
                  <a:pt x="1294302" y="105091"/>
                </a:cubicBezTo>
                <a:lnTo>
                  <a:pt x="1268909" y="105091"/>
                </a:lnTo>
                <a:cubicBezTo>
                  <a:pt x="1267606" y="105091"/>
                  <a:pt x="1266890" y="105742"/>
                  <a:pt x="1266760" y="107045"/>
                </a:cubicBezTo>
                <a:cubicBezTo>
                  <a:pt x="1265588" y="115770"/>
                  <a:pt x="1264090" y="123420"/>
                  <a:pt x="1262267" y="129997"/>
                </a:cubicBezTo>
                <a:cubicBezTo>
                  <a:pt x="1260444" y="136573"/>
                  <a:pt x="1257774" y="143247"/>
                  <a:pt x="1254258" y="150019"/>
                </a:cubicBezTo>
                <a:cubicBezTo>
                  <a:pt x="1250742" y="156790"/>
                  <a:pt x="1245989" y="162911"/>
                  <a:pt x="1239999" y="168380"/>
                </a:cubicBezTo>
                <a:cubicBezTo>
                  <a:pt x="1234008" y="173850"/>
                  <a:pt x="1226716" y="178668"/>
                  <a:pt x="1218121" y="182835"/>
                </a:cubicBezTo>
                <a:cubicBezTo>
                  <a:pt x="1216298" y="183617"/>
                  <a:pt x="1214475" y="184007"/>
                  <a:pt x="1212652" y="184007"/>
                </a:cubicBezTo>
                <a:cubicBezTo>
                  <a:pt x="1211089" y="184007"/>
                  <a:pt x="1209591" y="183747"/>
                  <a:pt x="1208159" y="183226"/>
                </a:cubicBezTo>
                <a:cubicBezTo>
                  <a:pt x="1204773" y="182054"/>
                  <a:pt x="1201973" y="179905"/>
                  <a:pt x="1199759" y="176780"/>
                </a:cubicBezTo>
                <a:cubicBezTo>
                  <a:pt x="1198587" y="175087"/>
                  <a:pt x="1198001" y="173264"/>
                  <a:pt x="1198001" y="171310"/>
                </a:cubicBezTo>
                <a:cubicBezTo>
                  <a:pt x="1198001" y="170399"/>
                  <a:pt x="1198132" y="169487"/>
                  <a:pt x="1198392" y="168576"/>
                </a:cubicBezTo>
                <a:cubicBezTo>
                  <a:pt x="1199043" y="165711"/>
                  <a:pt x="1200801" y="163627"/>
                  <a:pt x="1203666" y="162325"/>
                </a:cubicBezTo>
                <a:cubicBezTo>
                  <a:pt x="1210568" y="159199"/>
                  <a:pt x="1216396" y="155618"/>
                  <a:pt x="1221149" y="151581"/>
                </a:cubicBezTo>
                <a:cubicBezTo>
                  <a:pt x="1225902" y="147544"/>
                  <a:pt x="1229646" y="143052"/>
                  <a:pt x="1232381" y="138103"/>
                </a:cubicBezTo>
                <a:cubicBezTo>
                  <a:pt x="1235115" y="133155"/>
                  <a:pt x="1237166" y="128336"/>
                  <a:pt x="1238534" y="123648"/>
                </a:cubicBezTo>
                <a:cubicBezTo>
                  <a:pt x="1239901" y="118960"/>
                  <a:pt x="1240976" y="113426"/>
                  <a:pt x="1241757" y="107045"/>
                </a:cubicBezTo>
                <a:cubicBezTo>
                  <a:pt x="1241757" y="106524"/>
                  <a:pt x="1241594" y="106068"/>
                  <a:pt x="1241268" y="105677"/>
                </a:cubicBezTo>
                <a:cubicBezTo>
                  <a:pt x="1240943" y="105286"/>
                  <a:pt x="1240520" y="105091"/>
                  <a:pt x="1239999" y="105091"/>
                </a:cubicBezTo>
                <a:lnTo>
                  <a:pt x="1206206" y="105091"/>
                </a:lnTo>
                <a:cubicBezTo>
                  <a:pt x="1203080" y="105091"/>
                  <a:pt x="1200378" y="103984"/>
                  <a:pt x="1198099" y="101770"/>
                </a:cubicBezTo>
                <a:cubicBezTo>
                  <a:pt x="1195820" y="99557"/>
                  <a:pt x="1194681" y="96854"/>
                  <a:pt x="1194681" y="93664"/>
                </a:cubicBezTo>
                <a:cubicBezTo>
                  <a:pt x="1194681" y="90473"/>
                  <a:pt x="1195820" y="87771"/>
                  <a:pt x="1198099" y="85557"/>
                </a:cubicBezTo>
                <a:cubicBezTo>
                  <a:pt x="1200378" y="83344"/>
                  <a:pt x="1203080" y="82237"/>
                  <a:pt x="1206206" y="82237"/>
                </a:cubicBezTo>
                <a:lnTo>
                  <a:pt x="1269495" y="82237"/>
                </a:lnTo>
                <a:cubicBezTo>
                  <a:pt x="1270797" y="82237"/>
                  <a:pt x="1271448" y="81586"/>
                  <a:pt x="1271448" y="80283"/>
                </a:cubicBezTo>
                <a:lnTo>
                  <a:pt x="1271448" y="51764"/>
                </a:lnTo>
                <a:cubicBezTo>
                  <a:pt x="1271448" y="50462"/>
                  <a:pt x="1270797" y="49811"/>
                  <a:pt x="1269495" y="49811"/>
                </a:cubicBezTo>
                <a:lnTo>
                  <a:pt x="1238827" y="49811"/>
                </a:lnTo>
                <a:cubicBezTo>
                  <a:pt x="1237524" y="49811"/>
                  <a:pt x="1236613" y="50397"/>
                  <a:pt x="1236092" y="51569"/>
                </a:cubicBezTo>
                <a:cubicBezTo>
                  <a:pt x="1233488" y="57299"/>
                  <a:pt x="1230818" y="62508"/>
                  <a:pt x="1228083" y="67196"/>
                </a:cubicBezTo>
                <a:cubicBezTo>
                  <a:pt x="1226390" y="69931"/>
                  <a:pt x="1223916" y="71689"/>
                  <a:pt x="1220660" y="72470"/>
                </a:cubicBezTo>
                <a:cubicBezTo>
                  <a:pt x="1219488" y="72730"/>
                  <a:pt x="1218382" y="72861"/>
                  <a:pt x="1217340" y="72861"/>
                </a:cubicBezTo>
                <a:cubicBezTo>
                  <a:pt x="1215256" y="72861"/>
                  <a:pt x="1213238" y="72340"/>
                  <a:pt x="1211284" y="71298"/>
                </a:cubicBezTo>
                <a:cubicBezTo>
                  <a:pt x="1208550" y="69996"/>
                  <a:pt x="1206792" y="67912"/>
                  <a:pt x="1206010" y="65047"/>
                </a:cubicBezTo>
                <a:cubicBezTo>
                  <a:pt x="1205750" y="64005"/>
                  <a:pt x="1205620" y="63029"/>
                  <a:pt x="1205620" y="62117"/>
                </a:cubicBezTo>
                <a:cubicBezTo>
                  <a:pt x="1205620" y="60294"/>
                  <a:pt x="1206140" y="58536"/>
                  <a:pt x="1207182" y="56843"/>
                </a:cubicBezTo>
                <a:cubicBezTo>
                  <a:pt x="1214084" y="45253"/>
                  <a:pt x="1219749" y="31254"/>
                  <a:pt x="1224176" y="14846"/>
                </a:cubicBezTo>
                <a:cubicBezTo>
                  <a:pt x="1225088" y="11460"/>
                  <a:pt x="1227041" y="8855"/>
                  <a:pt x="1230037" y="7032"/>
                </a:cubicBezTo>
                <a:cubicBezTo>
                  <a:pt x="1232120" y="5600"/>
                  <a:pt x="1234399" y="4883"/>
                  <a:pt x="1236873" y="4883"/>
                </a:cubicBezTo>
                <a:cubicBezTo>
                  <a:pt x="1237655" y="4883"/>
                  <a:pt x="1238501" y="4948"/>
                  <a:pt x="1239413" y="5079"/>
                </a:cubicBezTo>
                <a:cubicBezTo>
                  <a:pt x="1242668" y="5730"/>
                  <a:pt x="1245143" y="7488"/>
                  <a:pt x="1246836" y="10353"/>
                </a:cubicBezTo>
                <a:cubicBezTo>
                  <a:pt x="1248008" y="12176"/>
                  <a:pt x="1248594" y="14064"/>
                  <a:pt x="1248594" y="16018"/>
                </a:cubicBezTo>
                <a:cubicBezTo>
                  <a:pt x="1248594" y="17190"/>
                  <a:pt x="1248398" y="18362"/>
                  <a:pt x="1248008" y="19534"/>
                </a:cubicBezTo>
                <a:cubicBezTo>
                  <a:pt x="1247356" y="21227"/>
                  <a:pt x="1246770" y="23050"/>
                  <a:pt x="1246250" y="25003"/>
                </a:cubicBezTo>
                <a:cubicBezTo>
                  <a:pt x="1245989" y="25524"/>
                  <a:pt x="1246022" y="25980"/>
                  <a:pt x="1246347" y="26370"/>
                </a:cubicBezTo>
                <a:cubicBezTo>
                  <a:pt x="1246673" y="26761"/>
                  <a:pt x="1247031" y="26956"/>
                  <a:pt x="1247422" y="26956"/>
                </a:cubicBezTo>
                <a:lnTo>
                  <a:pt x="1269495" y="26956"/>
                </a:lnTo>
                <a:cubicBezTo>
                  <a:pt x="1270797" y="26956"/>
                  <a:pt x="1271448" y="26305"/>
                  <a:pt x="1271448" y="25003"/>
                </a:cubicBezTo>
                <a:lnTo>
                  <a:pt x="1271448" y="12111"/>
                </a:lnTo>
                <a:cubicBezTo>
                  <a:pt x="1271448" y="8725"/>
                  <a:pt x="1272620" y="5860"/>
                  <a:pt x="1274964" y="3516"/>
                </a:cubicBezTo>
                <a:cubicBezTo>
                  <a:pt x="1277308" y="1172"/>
                  <a:pt x="1280140" y="0"/>
                  <a:pt x="12834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6E3C4A2D-B45C-7815-14A9-461F7E77E135}"/>
              </a:ext>
            </a:extLst>
          </p:cNvPr>
          <p:cNvSpPr txBox="1">
            <a:spLocks/>
          </p:cNvSpPr>
          <p:nvPr/>
        </p:nvSpPr>
        <p:spPr>
          <a:xfrm>
            <a:off x="330912" y="10232271"/>
            <a:ext cx="44294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+mn-ea"/>
              </a:rPr>
              <a:t>※</a:t>
            </a:r>
            <a:r>
              <a:rPr kumimoji="1" lang="ja-JP" altLang="en-US" sz="1000" b="1" dirty="0">
                <a:latin typeface="+mn-ea"/>
              </a:rPr>
              <a:t>視聴方法の詳細は、視聴用</a:t>
            </a:r>
            <a:r>
              <a:rPr kumimoji="1" lang="en-US" altLang="ja-JP" sz="1000" b="1" dirty="0">
                <a:latin typeface="+mn-ea"/>
              </a:rPr>
              <a:t>URL</a:t>
            </a:r>
            <a:r>
              <a:rPr kumimoji="1" lang="ja-JP" altLang="en-US" sz="1000" b="1" dirty="0">
                <a:latin typeface="+mn-ea"/>
              </a:rPr>
              <a:t>のご案内メールにてご連絡いたします。</a:t>
            </a: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75BD7238-5123-7238-F477-42FB870A10BB}"/>
              </a:ext>
            </a:extLst>
          </p:cNvPr>
          <p:cNvSpPr txBox="1">
            <a:spLocks/>
          </p:cNvSpPr>
          <p:nvPr/>
        </p:nvSpPr>
        <p:spPr>
          <a:xfrm>
            <a:off x="217397" y="9973666"/>
            <a:ext cx="7075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+mn-ea"/>
              </a:rPr>
              <a:t>ＳＯＭＰＯひまわり生命保険株式会社　</a:t>
            </a:r>
            <a:r>
              <a:rPr kumimoji="1" lang="en-US" altLang="ja-JP" sz="1200" b="1" dirty="0">
                <a:latin typeface="+mn-ea"/>
              </a:rPr>
              <a:t>TEL </a:t>
            </a:r>
            <a:r>
              <a:rPr kumimoji="1" lang="ja-JP" altLang="en-US" sz="1200" b="1" dirty="0">
                <a:latin typeface="+mn-ea"/>
              </a:rPr>
              <a:t>■ </a:t>
            </a:r>
            <a:r>
              <a:rPr kumimoji="1" lang="en-US" altLang="ja-JP" sz="1200" b="1" dirty="0">
                <a:latin typeface="+mn-ea"/>
              </a:rPr>
              <a:t>0120-123-456</a:t>
            </a:r>
            <a:r>
              <a:rPr kumimoji="1" lang="ja-JP" altLang="en-US" sz="1200" b="1" dirty="0">
                <a:latin typeface="+mn-ea"/>
              </a:rPr>
              <a:t>　</a:t>
            </a:r>
            <a:r>
              <a:rPr kumimoji="1" lang="en-US" altLang="ja-JP" sz="1200" b="1" dirty="0">
                <a:latin typeface="+mn-ea"/>
              </a:rPr>
              <a:t>WEB </a:t>
            </a:r>
            <a:r>
              <a:rPr kumimoji="1" lang="ja-JP" altLang="en-US" sz="1200" b="1" dirty="0">
                <a:latin typeface="+mn-ea"/>
              </a:rPr>
              <a:t>■ </a:t>
            </a:r>
            <a:r>
              <a:rPr kumimoji="1" lang="en-US" altLang="ja-JP" sz="1200" b="1" dirty="0">
                <a:latin typeface="+mn-ea"/>
              </a:rPr>
              <a:t>https://www.sample.fes</a:t>
            </a:r>
            <a:endParaRPr kumimoji="1" lang="ja-JP" altLang="en-US" sz="1200" b="1" dirty="0">
              <a:latin typeface="+mn-ea"/>
            </a:endParaRP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882F23EF-2E75-0A51-F910-D55BBEC3C336}"/>
              </a:ext>
            </a:extLst>
          </p:cNvPr>
          <p:cNvSpPr>
            <a:spLocks/>
          </p:cNvSpPr>
          <p:nvPr/>
        </p:nvSpPr>
        <p:spPr>
          <a:xfrm>
            <a:off x="338583" y="4234722"/>
            <a:ext cx="467499" cy="467499"/>
          </a:xfrm>
          <a:prstGeom prst="ellipse">
            <a:avLst/>
          </a:prstGeom>
          <a:solidFill>
            <a:srgbClr val="B000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216F25C9-73CB-331B-21F0-E6B4D6029EE8}"/>
              </a:ext>
            </a:extLst>
          </p:cNvPr>
          <p:cNvSpPr>
            <a:spLocks/>
          </p:cNvSpPr>
          <p:nvPr/>
        </p:nvSpPr>
        <p:spPr>
          <a:xfrm>
            <a:off x="338583" y="5849424"/>
            <a:ext cx="467499" cy="467499"/>
          </a:xfrm>
          <a:prstGeom prst="ellipse">
            <a:avLst/>
          </a:prstGeom>
          <a:solidFill>
            <a:srgbClr val="B000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E5CB6904-3560-4EE5-AD8A-E21838B4B3AF}"/>
              </a:ext>
            </a:extLst>
          </p:cNvPr>
          <p:cNvSpPr>
            <a:spLocks/>
          </p:cNvSpPr>
          <p:nvPr/>
        </p:nvSpPr>
        <p:spPr>
          <a:xfrm>
            <a:off x="338583" y="5055719"/>
            <a:ext cx="467499" cy="467499"/>
          </a:xfrm>
          <a:prstGeom prst="ellipse">
            <a:avLst/>
          </a:prstGeom>
          <a:solidFill>
            <a:srgbClr val="B000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7" name="直線コネクタ 176">
            <a:extLst>
              <a:ext uri="{FF2B5EF4-FFF2-40B4-BE49-F238E27FC236}">
                <a16:creationId xmlns:a16="http://schemas.microsoft.com/office/drawing/2014/main" id="{6CE79002-4C10-F859-3C79-B51E06BE0DDC}"/>
              </a:ext>
            </a:extLst>
          </p:cNvPr>
          <p:cNvCxnSpPr/>
          <p:nvPr/>
        </p:nvCxnSpPr>
        <p:spPr>
          <a:xfrm>
            <a:off x="144439" y="621347"/>
            <a:ext cx="7262360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直線コネクタ 177">
            <a:extLst>
              <a:ext uri="{FF2B5EF4-FFF2-40B4-BE49-F238E27FC236}">
                <a16:creationId xmlns:a16="http://schemas.microsoft.com/office/drawing/2014/main" id="{BBBDED7B-DED7-10BE-366A-7D0ACD5C108D}"/>
              </a:ext>
            </a:extLst>
          </p:cNvPr>
          <p:cNvCxnSpPr/>
          <p:nvPr/>
        </p:nvCxnSpPr>
        <p:spPr>
          <a:xfrm>
            <a:off x="144439" y="183197"/>
            <a:ext cx="7262360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図 30">
            <a:extLst>
              <a:ext uri="{FF2B5EF4-FFF2-40B4-BE49-F238E27FC236}">
                <a16:creationId xmlns:a16="http://schemas.microsoft.com/office/drawing/2014/main" id="{DDB7A897-FF8A-4267-6DC1-E4B6A181E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8" t="19277" r="13911" b="19459"/>
          <a:stretch>
            <a:fillRect/>
          </a:stretch>
        </p:blipFill>
        <p:spPr>
          <a:xfrm rot="120000">
            <a:off x="5107142" y="272932"/>
            <a:ext cx="2405879" cy="2575984"/>
          </a:xfrm>
          <a:prstGeom prst="rect">
            <a:avLst/>
          </a:prstGeom>
        </p:spPr>
      </p:pic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DBEA6CA2-3239-6B95-9A2D-1A1716ACEA94}"/>
              </a:ext>
            </a:extLst>
          </p:cNvPr>
          <p:cNvSpPr>
            <a:spLocks/>
          </p:cNvSpPr>
          <p:nvPr/>
        </p:nvSpPr>
        <p:spPr>
          <a:xfrm rot="120000">
            <a:off x="5305748" y="2255622"/>
            <a:ext cx="222429" cy="359281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フリーフォーム: 図形 102">
            <a:extLst>
              <a:ext uri="{FF2B5EF4-FFF2-40B4-BE49-F238E27FC236}">
                <a16:creationId xmlns:a16="http://schemas.microsoft.com/office/drawing/2014/main" id="{A6BFDF91-0942-13DB-324B-63CE2A536FFF}"/>
              </a:ext>
            </a:extLst>
          </p:cNvPr>
          <p:cNvSpPr>
            <a:spLocks/>
          </p:cNvSpPr>
          <p:nvPr/>
        </p:nvSpPr>
        <p:spPr>
          <a:xfrm rot="120000">
            <a:off x="5457422" y="1528854"/>
            <a:ext cx="541550" cy="181247"/>
          </a:xfrm>
          <a:custGeom>
            <a:avLst/>
            <a:gdLst/>
            <a:ahLst/>
            <a:cxnLst/>
            <a:rect l="l" t="t" r="r" b="b"/>
            <a:pathLst>
              <a:path w="592819" h="198406">
                <a:moveTo>
                  <a:pt x="528023" y="105733"/>
                </a:moveTo>
                <a:cubicBezTo>
                  <a:pt x="517642" y="105733"/>
                  <a:pt x="509020" y="110756"/>
                  <a:pt x="502155" y="120802"/>
                </a:cubicBezTo>
                <a:cubicBezTo>
                  <a:pt x="501318" y="122141"/>
                  <a:pt x="500983" y="123648"/>
                  <a:pt x="501150" y="125322"/>
                </a:cubicBezTo>
                <a:cubicBezTo>
                  <a:pt x="504834" y="151274"/>
                  <a:pt x="514043" y="164250"/>
                  <a:pt x="528777" y="164250"/>
                </a:cubicBezTo>
                <a:cubicBezTo>
                  <a:pt x="535139" y="164250"/>
                  <a:pt x="540413" y="161697"/>
                  <a:pt x="544599" y="156590"/>
                </a:cubicBezTo>
                <a:cubicBezTo>
                  <a:pt x="548785" y="151483"/>
                  <a:pt x="550878" y="143823"/>
                  <a:pt x="550878" y="133610"/>
                </a:cubicBezTo>
                <a:cubicBezTo>
                  <a:pt x="550878" y="115025"/>
                  <a:pt x="543259" y="105733"/>
                  <a:pt x="528023" y="105733"/>
                </a:cubicBezTo>
                <a:close/>
                <a:moveTo>
                  <a:pt x="219707" y="35160"/>
                </a:moveTo>
                <a:cubicBezTo>
                  <a:pt x="216024" y="35160"/>
                  <a:pt x="212842" y="36039"/>
                  <a:pt x="210163" y="37797"/>
                </a:cubicBezTo>
                <a:cubicBezTo>
                  <a:pt x="207485" y="39555"/>
                  <a:pt x="204973" y="42611"/>
                  <a:pt x="202629" y="46964"/>
                </a:cubicBezTo>
                <a:cubicBezTo>
                  <a:pt x="200285" y="51317"/>
                  <a:pt x="198485" y="57805"/>
                  <a:pt x="197229" y="66428"/>
                </a:cubicBezTo>
                <a:cubicBezTo>
                  <a:pt x="195974" y="75051"/>
                  <a:pt x="195346" y="85641"/>
                  <a:pt x="195346" y="98198"/>
                </a:cubicBezTo>
                <a:cubicBezTo>
                  <a:pt x="195346" y="110923"/>
                  <a:pt x="195974" y="121639"/>
                  <a:pt x="197229" y="130345"/>
                </a:cubicBezTo>
                <a:cubicBezTo>
                  <a:pt x="198485" y="139052"/>
                  <a:pt x="200243" y="145707"/>
                  <a:pt x="202504" y="150311"/>
                </a:cubicBezTo>
                <a:cubicBezTo>
                  <a:pt x="204764" y="154916"/>
                  <a:pt x="207275" y="158181"/>
                  <a:pt x="210038" y="160106"/>
                </a:cubicBezTo>
                <a:cubicBezTo>
                  <a:pt x="212801" y="162032"/>
                  <a:pt x="216024" y="162994"/>
                  <a:pt x="219707" y="162994"/>
                </a:cubicBezTo>
                <a:cubicBezTo>
                  <a:pt x="223391" y="162994"/>
                  <a:pt x="226614" y="162032"/>
                  <a:pt x="229376" y="160106"/>
                </a:cubicBezTo>
                <a:cubicBezTo>
                  <a:pt x="232139" y="158181"/>
                  <a:pt x="234734" y="154916"/>
                  <a:pt x="237162" y="150311"/>
                </a:cubicBezTo>
                <a:cubicBezTo>
                  <a:pt x="239590" y="145707"/>
                  <a:pt x="241431" y="139052"/>
                  <a:pt x="242687" y="130345"/>
                </a:cubicBezTo>
                <a:cubicBezTo>
                  <a:pt x="243943" y="121639"/>
                  <a:pt x="244571" y="110923"/>
                  <a:pt x="244571" y="98198"/>
                </a:cubicBezTo>
                <a:cubicBezTo>
                  <a:pt x="244571" y="85641"/>
                  <a:pt x="243943" y="75051"/>
                  <a:pt x="242687" y="66428"/>
                </a:cubicBezTo>
                <a:cubicBezTo>
                  <a:pt x="241431" y="57805"/>
                  <a:pt x="239590" y="51317"/>
                  <a:pt x="237162" y="46964"/>
                </a:cubicBezTo>
                <a:cubicBezTo>
                  <a:pt x="234734" y="42611"/>
                  <a:pt x="232139" y="39555"/>
                  <a:pt x="229376" y="37797"/>
                </a:cubicBezTo>
                <a:cubicBezTo>
                  <a:pt x="226614" y="36039"/>
                  <a:pt x="223391" y="35160"/>
                  <a:pt x="219707" y="35160"/>
                </a:cubicBezTo>
                <a:close/>
                <a:moveTo>
                  <a:pt x="534302" y="0"/>
                </a:moveTo>
                <a:cubicBezTo>
                  <a:pt x="549873" y="0"/>
                  <a:pt x="563770" y="3851"/>
                  <a:pt x="575992" y="11552"/>
                </a:cubicBezTo>
                <a:cubicBezTo>
                  <a:pt x="580513" y="14399"/>
                  <a:pt x="582773" y="18668"/>
                  <a:pt x="582773" y="24361"/>
                </a:cubicBezTo>
                <a:cubicBezTo>
                  <a:pt x="582773" y="28882"/>
                  <a:pt x="581183" y="32900"/>
                  <a:pt x="578001" y="36416"/>
                </a:cubicBezTo>
                <a:cubicBezTo>
                  <a:pt x="574820" y="39932"/>
                  <a:pt x="570634" y="41858"/>
                  <a:pt x="565444" y="42192"/>
                </a:cubicBezTo>
                <a:cubicBezTo>
                  <a:pt x="564607" y="42360"/>
                  <a:pt x="563770" y="42444"/>
                  <a:pt x="562933" y="42444"/>
                </a:cubicBezTo>
                <a:cubicBezTo>
                  <a:pt x="558747" y="42444"/>
                  <a:pt x="554812" y="41523"/>
                  <a:pt x="551129" y="39681"/>
                </a:cubicBezTo>
                <a:cubicBezTo>
                  <a:pt x="546273" y="37504"/>
                  <a:pt x="541669" y="36416"/>
                  <a:pt x="537316" y="36416"/>
                </a:cubicBezTo>
                <a:cubicBezTo>
                  <a:pt x="514712" y="36416"/>
                  <a:pt x="502406" y="54164"/>
                  <a:pt x="500397" y="89659"/>
                </a:cubicBezTo>
                <a:cubicBezTo>
                  <a:pt x="500229" y="90162"/>
                  <a:pt x="500355" y="90496"/>
                  <a:pt x="500774" y="90664"/>
                </a:cubicBezTo>
                <a:cubicBezTo>
                  <a:pt x="501192" y="90831"/>
                  <a:pt x="501485" y="90748"/>
                  <a:pt x="501653" y="90413"/>
                </a:cubicBezTo>
                <a:cubicBezTo>
                  <a:pt x="506341" y="85222"/>
                  <a:pt x="511992" y="81120"/>
                  <a:pt x="518605" y="78106"/>
                </a:cubicBezTo>
                <a:cubicBezTo>
                  <a:pt x="525219" y="75093"/>
                  <a:pt x="531204" y="73586"/>
                  <a:pt x="536562" y="73586"/>
                </a:cubicBezTo>
                <a:cubicBezTo>
                  <a:pt x="553473" y="73586"/>
                  <a:pt x="567077" y="78609"/>
                  <a:pt x="577374" y="88655"/>
                </a:cubicBezTo>
                <a:cubicBezTo>
                  <a:pt x="587671" y="98701"/>
                  <a:pt x="592819" y="113686"/>
                  <a:pt x="592819" y="133610"/>
                </a:cubicBezTo>
                <a:cubicBezTo>
                  <a:pt x="592819" y="153367"/>
                  <a:pt x="586750" y="169106"/>
                  <a:pt x="574611" y="180826"/>
                </a:cubicBezTo>
                <a:cubicBezTo>
                  <a:pt x="562472" y="192546"/>
                  <a:pt x="547529" y="198406"/>
                  <a:pt x="529781" y="198406"/>
                </a:cubicBezTo>
                <a:cubicBezTo>
                  <a:pt x="520405" y="198406"/>
                  <a:pt x="511573" y="196523"/>
                  <a:pt x="503285" y="192755"/>
                </a:cubicBezTo>
                <a:cubicBezTo>
                  <a:pt x="494997" y="188988"/>
                  <a:pt x="487421" y="183337"/>
                  <a:pt x="480556" y="175803"/>
                </a:cubicBezTo>
                <a:cubicBezTo>
                  <a:pt x="473692" y="168268"/>
                  <a:pt x="468250" y="158055"/>
                  <a:pt x="464232" y="145163"/>
                </a:cubicBezTo>
                <a:cubicBezTo>
                  <a:pt x="460213" y="132271"/>
                  <a:pt x="458204" y="117453"/>
                  <a:pt x="458204" y="100710"/>
                </a:cubicBezTo>
                <a:cubicBezTo>
                  <a:pt x="458204" y="83967"/>
                  <a:pt x="460297" y="69023"/>
                  <a:pt x="464483" y="55880"/>
                </a:cubicBezTo>
                <a:cubicBezTo>
                  <a:pt x="468669" y="42737"/>
                  <a:pt x="474361" y="32188"/>
                  <a:pt x="481561" y="24235"/>
                </a:cubicBezTo>
                <a:cubicBezTo>
                  <a:pt x="488760" y="16282"/>
                  <a:pt x="496839" y="10255"/>
                  <a:pt x="505797" y="6153"/>
                </a:cubicBezTo>
                <a:cubicBezTo>
                  <a:pt x="514754" y="2051"/>
                  <a:pt x="524256" y="0"/>
                  <a:pt x="534302" y="0"/>
                </a:cubicBezTo>
                <a:close/>
                <a:moveTo>
                  <a:pt x="366080" y="0"/>
                </a:moveTo>
                <a:cubicBezTo>
                  <a:pt x="384664" y="0"/>
                  <a:pt x="399775" y="5483"/>
                  <a:pt x="411412" y="16450"/>
                </a:cubicBezTo>
                <a:cubicBezTo>
                  <a:pt x="423048" y="27417"/>
                  <a:pt x="428866" y="41941"/>
                  <a:pt x="428866" y="60024"/>
                </a:cubicBezTo>
                <a:cubicBezTo>
                  <a:pt x="428866" y="86813"/>
                  <a:pt x="410198" y="119211"/>
                  <a:pt x="372861" y="157218"/>
                </a:cubicBezTo>
                <a:cubicBezTo>
                  <a:pt x="372526" y="157385"/>
                  <a:pt x="372484" y="157678"/>
                  <a:pt x="372735" y="158097"/>
                </a:cubicBezTo>
                <a:cubicBezTo>
                  <a:pt x="372986" y="158516"/>
                  <a:pt x="373279" y="158641"/>
                  <a:pt x="373614" y="158474"/>
                </a:cubicBezTo>
                <a:cubicBezTo>
                  <a:pt x="385502" y="156967"/>
                  <a:pt x="395045" y="156213"/>
                  <a:pt x="402245" y="156213"/>
                </a:cubicBezTo>
                <a:lnTo>
                  <a:pt x="418318" y="156213"/>
                </a:lnTo>
                <a:cubicBezTo>
                  <a:pt x="423509" y="156213"/>
                  <a:pt x="427987" y="158097"/>
                  <a:pt x="431755" y="161864"/>
                </a:cubicBezTo>
                <a:cubicBezTo>
                  <a:pt x="435522" y="165631"/>
                  <a:pt x="437405" y="170194"/>
                  <a:pt x="437405" y="175552"/>
                </a:cubicBezTo>
                <a:cubicBezTo>
                  <a:pt x="437405" y="180910"/>
                  <a:pt x="435522" y="185472"/>
                  <a:pt x="431755" y="189239"/>
                </a:cubicBezTo>
                <a:cubicBezTo>
                  <a:pt x="427987" y="193006"/>
                  <a:pt x="423509" y="194890"/>
                  <a:pt x="418318" y="194890"/>
                </a:cubicBezTo>
                <a:lnTo>
                  <a:pt x="317859" y="194890"/>
                </a:lnTo>
                <a:cubicBezTo>
                  <a:pt x="314343" y="194890"/>
                  <a:pt x="311288" y="193592"/>
                  <a:pt x="308692" y="190997"/>
                </a:cubicBezTo>
                <a:cubicBezTo>
                  <a:pt x="306097" y="188402"/>
                  <a:pt x="304800" y="185346"/>
                  <a:pt x="304800" y="181830"/>
                </a:cubicBezTo>
                <a:cubicBezTo>
                  <a:pt x="304800" y="173124"/>
                  <a:pt x="307981" y="165757"/>
                  <a:pt x="314343" y="159729"/>
                </a:cubicBezTo>
                <a:cubicBezTo>
                  <a:pt x="337616" y="138131"/>
                  <a:pt x="355155" y="119588"/>
                  <a:pt x="366959" y="104100"/>
                </a:cubicBezTo>
                <a:cubicBezTo>
                  <a:pt x="378762" y="88613"/>
                  <a:pt x="384664" y="74842"/>
                  <a:pt x="384664" y="62786"/>
                </a:cubicBezTo>
                <a:cubicBezTo>
                  <a:pt x="384664" y="54080"/>
                  <a:pt x="382446" y="47383"/>
                  <a:pt x="378009" y="42695"/>
                </a:cubicBezTo>
                <a:cubicBezTo>
                  <a:pt x="373572" y="38007"/>
                  <a:pt x="367503" y="35663"/>
                  <a:pt x="359801" y="35663"/>
                </a:cubicBezTo>
                <a:cubicBezTo>
                  <a:pt x="353271" y="35663"/>
                  <a:pt x="346825" y="37923"/>
                  <a:pt x="340463" y="42444"/>
                </a:cubicBezTo>
                <a:cubicBezTo>
                  <a:pt x="336277" y="45290"/>
                  <a:pt x="331840" y="46713"/>
                  <a:pt x="327152" y="46713"/>
                </a:cubicBezTo>
                <a:cubicBezTo>
                  <a:pt x="322631" y="46713"/>
                  <a:pt x="318529" y="45122"/>
                  <a:pt x="314845" y="41941"/>
                </a:cubicBezTo>
                <a:cubicBezTo>
                  <a:pt x="311329" y="38593"/>
                  <a:pt x="309571" y="34449"/>
                  <a:pt x="309571" y="29509"/>
                </a:cubicBezTo>
                <a:cubicBezTo>
                  <a:pt x="309571" y="24570"/>
                  <a:pt x="311497" y="20594"/>
                  <a:pt x="315348" y="17580"/>
                </a:cubicBezTo>
                <a:cubicBezTo>
                  <a:pt x="329747" y="5860"/>
                  <a:pt x="346657" y="0"/>
                  <a:pt x="366080" y="0"/>
                </a:cubicBezTo>
                <a:close/>
                <a:moveTo>
                  <a:pt x="219707" y="0"/>
                </a:moveTo>
                <a:cubicBezTo>
                  <a:pt x="240469" y="0"/>
                  <a:pt x="257002" y="8413"/>
                  <a:pt x="269309" y="25240"/>
                </a:cubicBezTo>
                <a:cubicBezTo>
                  <a:pt x="281615" y="42067"/>
                  <a:pt x="287768" y="66386"/>
                  <a:pt x="287768" y="98198"/>
                </a:cubicBezTo>
                <a:cubicBezTo>
                  <a:pt x="287768" y="130345"/>
                  <a:pt x="281615" y="155083"/>
                  <a:pt x="269309" y="172412"/>
                </a:cubicBezTo>
                <a:cubicBezTo>
                  <a:pt x="257002" y="189742"/>
                  <a:pt x="240510" y="198406"/>
                  <a:pt x="219833" y="198406"/>
                </a:cubicBezTo>
                <a:cubicBezTo>
                  <a:pt x="199155" y="198406"/>
                  <a:pt x="182705" y="189742"/>
                  <a:pt x="170482" y="172412"/>
                </a:cubicBezTo>
                <a:cubicBezTo>
                  <a:pt x="158260" y="155083"/>
                  <a:pt x="152148" y="130345"/>
                  <a:pt x="152148" y="98198"/>
                </a:cubicBezTo>
                <a:cubicBezTo>
                  <a:pt x="152148" y="66051"/>
                  <a:pt x="158218" y="41648"/>
                  <a:pt x="170357" y="24989"/>
                </a:cubicBezTo>
                <a:cubicBezTo>
                  <a:pt x="182495" y="8329"/>
                  <a:pt x="198946" y="0"/>
                  <a:pt x="219707" y="0"/>
                </a:cubicBezTo>
                <a:close/>
                <a:moveTo>
                  <a:pt x="61280" y="0"/>
                </a:moveTo>
                <a:cubicBezTo>
                  <a:pt x="79864" y="0"/>
                  <a:pt x="94975" y="5483"/>
                  <a:pt x="106612" y="16450"/>
                </a:cubicBezTo>
                <a:cubicBezTo>
                  <a:pt x="118248" y="27417"/>
                  <a:pt x="124066" y="41941"/>
                  <a:pt x="124066" y="60024"/>
                </a:cubicBezTo>
                <a:cubicBezTo>
                  <a:pt x="124066" y="86813"/>
                  <a:pt x="105398" y="119211"/>
                  <a:pt x="68061" y="157218"/>
                </a:cubicBezTo>
                <a:cubicBezTo>
                  <a:pt x="67726" y="157385"/>
                  <a:pt x="67684" y="157678"/>
                  <a:pt x="67935" y="158097"/>
                </a:cubicBezTo>
                <a:cubicBezTo>
                  <a:pt x="68186" y="158516"/>
                  <a:pt x="68479" y="158641"/>
                  <a:pt x="68814" y="158474"/>
                </a:cubicBezTo>
                <a:cubicBezTo>
                  <a:pt x="80702" y="156967"/>
                  <a:pt x="90245" y="156213"/>
                  <a:pt x="97445" y="156213"/>
                </a:cubicBezTo>
                <a:lnTo>
                  <a:pt x="113518" y="156213"/>
                </a:lnTo>
                <a:cubicBezTo>
                  <a:pt x="118709" y="156213"/>
                  <a:pt x="123187" y="158097"/>
                  <a:pt x="126955" y="161864"/>
                </a:cubicBezTo>
                <a:cubicBezTo>
                  <a:pt x="130722" y="165631"/>
                  <a:pt x="132605" y="170194"/>
                  <a:pt x="132605" y="175552"/>
                </a:cubicBezTo>
                <a:cubicBezTo>
                  <a:pt x="132605" y="180910"/>
                  <a:pt x="130722" y="185472"/>
                  <a:pt x="126955" y="189239"/>
                </a:cubicBezTo>
                <a:cubicBezTo>
                  <a:pt x="123187" y="193006"/>
                  <a:pt x="118709" y="194890"/>
                  <a:pt x="113518" y="194890"/>
                </a:cubicBezTo>
                <a:lnTo>
                  <a:pt x="13059" y="194890"/>
                </a:lnTo>
                <a:cubicBezTo>
                  <a:pt x="9543" y="194890"/>
                  <a:pt x="6488" y="193592"/>
                  <a:pt x="3892" y="190997"/>
                </a:cubicBezTo>
                <a:cubicBezTo>
                  <a:pt x="1297" y="188402"/>
                  <a:pt x="0" y="185346"/>
                  <a:pt x="0" y="181830"/>
                </a:cubicBezTo>
                <a:cubicBezTo>
                  <a:pt x="0" y="173124"/>
                  <a:pt x="3181" y="165757"/>
                  <a:pt x="9543" y="159729"/>
                </a:cubicBezTo>
                <a:cubicBezTo>
                  <a:pt x="32816" y="138131"/>
                  <a:pt x="50355" y="119588"/>
                  <a:pt x="62159" y="104100"/>
                </a:cubicBezTo>
                <a:cubicBezTo>
                  <a:pt x="73963" y="88613"/>
                  <a:pt x="79864" y="74842"/>
                  <a:pt x="79864" y="62786"/>
                </a:cubicBezTo>
                <a:cubicBezTo>
                  <a:pt x="79864" y="54080"/>
                  <a:pt x="77646" y="47383"/>
                  <a:pt x="73209" y="42695"/>
                </a:cubicBezTo>
                <a:cubicBezTo>
                  <a:pt x="68772" y="38007"/>
                  <a:pt x="62703" y="35663"/>
                  <a:pt x="55001" y="35663"/>
                </a:cubicBezTo>
                <a:cubicBezTo>
                  <a:pt x="48471" y="35663"/>
                  <a:pt x="42025" y="37923"/>
                  <a:pt x="35663" y="42444"/>
                </a:cubicBezTo>
                <a:cubicBezTo>
                  <a:pt x="31477" y="45290"/>
                  <a:pt x="27040" y="46713"/>
                  <a:pt x="22352" y="46713"/>
                </a:cubicBezTo>
                <a:cubicBezTo>
                  <a:pt x="17831" y="46713"/>
                  <a:pt x="13729" y="45122"/>
                  <a:pt x="10045" y="41941"/>
                </a:cubicBezTo>
                <a:cubicBezTo>
                  <a:pt x="6529" y="38593"/>
                  <a:pt x="4771" y="34449"/>
                  <a:pt x="4771" y="29509"/>
                </a:cubicBezTo>
                <a:cubicBezTo>
                  <a:pt x="4771" y="24570"/>
                  <a:pt x="6697" y="20594"/>
                  <a:pt x="10548" y="17580"/>
                </a:cubicBezTo>
                <a:cubicBezTo>
                  <a:pt x="24947" y="5860"/>
                  <a:pt x="41858" y="0"/>
                  <a:pt x="612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400"/>
          </a:p>
        </p:txBody>
      </p:sp>
      <p:sp>
        <p:nvSpPr>
          <p:cNvPr id="49" name="フリーフォーム: 図形 48">
            <a:extLst>
              <a:ext uri="{FF2B5EF4-FFF2-40B4-BE49-F238E27FC236}">
                <a16:creationId xmlns:a16="http://schemas.microsoft.com/office/drawing/2014/main" id="{2F7C208A-75D9-7F93-220D-6C817B2897A4}"/>
              </a:ext>
            </a:extLst>
          </p:cNvPr>
          <p:cNvSpPr>
            <a:spLocks/>
          </p:cNvSpPr>
          <p:nvPr/>
        </p:nvSpPr>
        <p:spPr>
          <a:xfrm rot="180000">
            <a:off x="5361138" y="2307904"/>
            <a:ext cx="107779" cy="233761"/>
          </a:xfrm>
          <a:custGeom>
            <a:avLst/>
            <a:gdLst>
              <a:gd name="csX0" fmla="*/ 44016 w 117983"/>
              <a:gd name="csY0" fmla="*/ 223205 h 255891"/>
              <a:gd name="csX1" fmla="*/ 42713 w 117983"/>
              <a:gd name="csY1" fmla="*/ 224507 h 255891"/>
              <a:gd name="csX2" fmla="*/ 42713 w 117983"/>
              <a:gd name="csY2" fmla="*/ 232972 h 255891"/>
              <a:gd name="csX3" fmla="*/ 44016 w 117983"/>
              <a:gd name="csY3" fmla="*/ 234274 h 255891"/>
              <a:gd name="csX4" fmla="*/ 68368 w 117983"/>
              <a:gd name="csY4" fmla="*/ 234274 h 255891"/>
              <a:gd name="csX5" fmla="*/ 69670 w 117983"/>
              <a:gd name="csY5" fmla="*/ 232972 h 255891"/>
              <a:gd name="csX6" fmla="*/ 69670 w 117983"/>
              <a:gd name="csY6" fmla="*/ 224507 h 255891"/>
              <a:gd name="csX7" fmla="*/ 68368 w 117983"/>
              <a:gd name="csY7" fmla="*/ 223205 h 255891"/>
              <a:gd name="csX8" fmla="*/ 44016 w 117983"/>
              <a:gd name="csY8" fmla="*/ 203801 h 255891"/>
              <a:gd name="csX9" fmla="*/ 42713 w 117983"/>
              <a:gd name="csY9" fmla="*/ 205104 h 255891"/>
              <a:gd name="csX10" fmla="*/ 42713 w 117983"/>
              <a:gd name="csY10" fmla="*/ 212787 h 255891"/>
              <a:gd name="csX11" fmla="*/ 44016 w 117983"/>
              <a:gd name="csY11" fmla="*/ 214089 h 255891"/>
              <a:gd name="csX12" fmla="*/ 68368 w 117983"/>
              <a:gd name="csY12" fmla="*/ 214089 h 255891"/>
              <a:gd name="csX13" fmla="*/ 69670 w 117983"/>
              <a:gd name="csY13" fmla="*/ 212787 h 255891"/>
              <a:gd name="csX14" fmla="*/ 69670 w 117983"/>
              <a:gd name="csY14" fmla="*/ 205104 h 255891"/>
              <a:gd name="csX15" fmla="*/ 68368 w 117983"/>
              <a:gd name="csY15" fmla="*/ 203801 h 255891"/>
              <a:gd name="csX16" fmla="*/ 74749 w 117983"/>
              <a:gd name="csY16" fmla="*/ 166166 h 255891"/>
              <a:gd name="csX17" fmla="*/ 73446 w 117983"/>
              <a:gd name="csY17" fmla="*/ 167469 h 255891"/>
              <a:gd name="csX18" fmla="*/ 73446 w 117983"/>
              <a:gd name="csY18" fmla="*/ 175022 h 255891"/>
              <a:gd name="csX19" fmla="*/ 74749 w 117983"/>
              <a:gd name="csY19" fmla="*/ 176324 h 255891"/>
              <a:gd name="csX20" fmla="*/ 98189 w 117983"/>
              <a:gd name="csY20" fmla="*/ 176324 h 255891"/>
              <a:gd name="csX21" fmla="*/ 99491 w 117983"/>
              <a:gd name="csY21" fmla="*/ 175022 h 255891"/>
              <a:gd name="csX22" fmla="*/ 99491 w 117983"/>
              <a:gd name="csY22" fmla="*/ 167469 h 255891"/>
              <a:gd name="csX23" fmla="*/ 98189 w 117983"/>
              <a:gd name="csY23" fmla="*/ 166166 h 255891"/>
              <a:gd name="csX24" fmla="*/ 15366 w 117983"/>
              <a:gd name="csY24" fmla="*/ 166166 h 255891"/>
              <a:gd name="csX25" fmla="*/ 14064 w 117983"/>
              <a:gd name="csY25" fmla="*/ 167469 h 255891"/>
              <a:gd name="csX26" fmla="*/ 14064 w 117983"/>
              <a:gd name="csY26" fmla="*/ 174761 h 255891"/>
              <a:gd name="csX27" fmla="*/ 15366 w 117983"/>
              <a:gd name="csY27" fmla="*/ 176064 h 255891"/>
              <a:gd name="csX28" fmla="*/ 38025 w 117983"/>
              <a:gd name="csY28" fmla="*/ 176064 h 255891"/>
              <a:gd name="csX29" fmla="*/ 39327 w 117983"/>
              <a:gd name="csY29" fmla="*/ 174761 h 255891"/>
              <a:gd name="csX30" fmla="*/ 39327 w 117983"/>
              <a:gd name="csY30" fmla="*/ 167469 h 255891"/>
              <a:gd name="csX31" fmla="*/ 38025 w 117983"/>
              <a:gd name="csY31" fmla="*/ 166166 h 255891"/>
              <a:gd name="csX32" fmla="*/ 74749 w 117983"/>
              <a:gd name="csY32" fmla="*/ 148195 h 255891"/>
              <a:gd name="csX33" fmla="*/ 73446 w 117983"/>
              <a:gd name="csY33" fmla="*/ 149498 h 255891"/>
              <a:gd name="csX34" fmla="*/ 73446 w 117983"/>
              <a:gd name="csY34" fmla="*/ 156009 h 255891"/>
              <a:gd name="csX35" fmla="*/ 74749 w 117983"/>
              <a:gd name="csY35" fmla="*/ 157311 h 255891"/>
              <a:gd name="csX36" fmla="*/ 98189 w 117983"/>
              <a:gd name="csY36" fmla="*/ 157311 h 255891"/>
              <a:gd name="csX37" fmla="*/ 99491 w 117983"/>
              <a:gd name="csY37" fmla="*/ 156009 h 255891"/>
              <a:gd name="csX38" fmla="*/ 99491 w 117983"/>
              <a:gd name="csY38" fmla="*/ 149498 h 255891"/>
              <a:gd name="csX39" fmla="*/ 98189 w 117983"/>
              <a:gd name="csY39" fmla="*/ 148195 h 255891"/>
              <a:gd name="csX40" fmla="*/ 15366 w 117983"/>
              <a:gd name="csY40" fmla="*/ 148195 h 255891"/>
              <a:gd name="csX41" fmla="*/ 14064 w 117983"/>
              <a:gd name="csY41" fmla="*/ 149498 h 255891"/>
              <a:gd name="csX42" fmla="*/ 14064 w 117983"/>
              <a:gd name="csY42" fmla="*/ 156009 h 255891"/>
              <a:gd name="csX43" fmla="*/ 15366 w 117983"/>
              <a:gd name="csY43" fmla="*/ 157311 h 255891"/>
              <a:gd name="csX44" fmla="*/ 38025 w 117983"/>
              <a:gd name="csY44" fmla="*/ 157311 h 255891"/>
              <a:gd name="csX45" fmla="*/ 39327 w 117983"/>
              <a:gd name="csY45" fmla="*/ 156009 h 255891"/>
              <a:gd name="csX46" fmla="*/ 39327 w 117983"/>
              <a:gd name="csY46" fmla="*/ 149498 h 255891"/>
              <a:gd name="csX47" fmla="*/ 38025 w 117983"/>
              <a:gd name="csY47" fmla="*/ 148195 h 255891"/>
              <a:gd name="csX48" fmla="*/ 72925 w 117983"/>
              <a:gd name="csY48" fmla="*/ 138819 h 255891"/>
              <a:gd name="csX49" fmla="*/ 100663 w 117983"/>
              <a:gd name="csY49" fmla="*/ 138819 h 255891"/>
              <a:gd name="csX50" fmla="*/ 108672 w 117983"/>
              <a:gd name="csY50" fmla="*/ 142140 h 255891"/>
              <a:gd name="csX51" fmla="*/ 111993 w 117983"/>
              <a:gd name="csY51" fmla="*/ 150149 h 255891"/>
              <a:gd name="csX52" fmla="*/ 111993 w 117983"/>
              <a:gd name="csY52" fmla="*/ 240394 h 255891"/>
              <a:gd name="csX53" fmla="*/ 110625 w 117983"/>
              <a:gd name="csY53" fmla="*/ 248989 h 255891"/>
              <a:gd name="csX54" fmla="*/ 105742 w 117983"/>
              <a:gd name="csY54" fmla="*/ 253547 h 255891"/>
              <a:gd name="csX55" fmla="*/ 93892 w 117983"/>
              <a:gd name="csY55" fmla="*/ 255631 h 255891"/>
              <a:gd name="csX56" fmla="*/ 93240 w 117983"/>
              <a:gd name="csY56" fmla="*/ 255631 h 255891"/>
              <a:gd name="csX57" fmla="*/ 85167 w 117983"/>
              <a:gd name="csY57" fmla="*/ 252766 h 255891"/>
              <a:gd name="csX58" fmla="*/ 79176 w 117983"/>
              <a:gd name="csY58" fmla="*/ 244952 h 255891"/>
              <a:gd name="csX59" fmla="*/ 79176 w 117983"/>
              <a:gd name="csY59" fmla="*/ 244822 h 255891"/>
              <a:gd name="csX60" fmla="*/ 77353 w 117983"/>
              <a:gd name="csY60" fmla="*/ 243650 h 255891"/>
              <a:gd name="csX61" fmla="*/ 43364 w 117983"/>
              <a:gd name="csY61" fmla="*/ 243650 h 255891"/>
              <a:gd name="csX62" fmla="*/ 42713 w 117983"/>
              <a:gd name="csY62" fmla="*/ 244301 h 255891"/>
              <a:gd name="csX63" fmla="*/ 42713 w 117983"/>
              <a:gd name="csY63" fmla="*/ 244562 h 255891"/>
              <a:gd name="csX64" fmla="*/ 41020 w 117983"/>
              <a:gd name="csY64" fmla="*/ 248599 h 255891"/>
              <a:gd name="csX65" fmla="*/ 36983 w 117983"/>
              <a:gd name="csY65" fmla="*/ 250292 h 255891"/>
              <a:gd name="csX66" fmla="*/ 32946 w 117983"/>
              <a:gd name="csY66" fmla="*/ 248599 h 255891"/>
              <a:gd name="csX67" fmla="*/ 31254 w 117983"/>
              <a:gd name="csY67" fmla="*/ 244562 h 255891"/>
              <a:gd name="csX68" fmla="*/ 31254 w 117983"/>
              <a:gd name="csY68" fmla="*/ 205755 h 255891"/>
              <a:gd name="csX69" fmla="*/ 34574 w 117983"/>
              <a:gd name="csY69" fmla="*/ 197746 h 255891"/>
              <a:gd name="csX70" fmla="*/ 42583 w 117983"/>
              <a:gd name="csY70" fmla="*/ 194425 h 255891"/>
              <a:gd name="csX71" fmla="*/ 69930 w 117983"/>
              <a:gd name="csY71" fmla="*/ 194425 h 255891"/>
              <a:gd name="csX72" fmla="*/ 78004 w 117983"/>
              <a:gd name="csY72" fmla="*/ 197746 h 255891"/>
              <a:gd name="csX73" fmla="*/ 81260 w 117983"/>
              <a:gd name="csY73" fmla="*/ 205755 h 255891"/>
              <a:gd name="csX74" fmla="*/ 81260 w 117983"/>
              <a:gd name="csY74" fmla="*/ 241957 h 255891"/>
              <a:gd name="csX75" fmla="*/ 82562 w 117983"/>
              <a:gd name="csY75" fmla="*/ 243259 h 255891"/>
              <a:gd name="csX76" fmla="*/ 96366 w 117983"/>
              <a:gd name="csY76" fmla="*/ 243390 h 255891"/>
              <a:gd name="csX77" fmla="*/ 98840 w 117983"/>
              <a:gd name="csY77" fmla="*/ 242608 h 255891"/>
              <a:gd name="csX78" fmla="*/ 99491 w 117983"/>
              <a:gd name="csY78" fmla="*/ 240264 h 255891"/>
              <a:gd name="csX79" fmla="*/ 99491 w 117983"/>
              <a:gd name="csY79" fmla="*/ 186742 h 255891"/>
              <a:gd name="csX80" fmla="*/ 98189 w 117983"/>
              <a:gd name="csY80" fmla="*/ 185440 h 255891"/>
              <a:gd name="csX81" fmla="*/ 72925 w 117983"/>
              <a:gd name="csY81" fmla="*/ 185440 h 255891"/>
              <a:gd name="csX82" fmla="*/ 64917 w 117983"/>
              <a:gd name="csY82" fmla="*/ 182119 h 255891"/>
              <a:gd name="csX83" fmla="*/ 61596 w 117983"/>
              <a:gd name="csY83" fmla="*/ 174110 h 255891"/>
              <a:gd name="csX84" fmla="*/ 61596 w 117983"/>
              <a:gd name="csY84" fmla="*/ 150149 h 255891"/>
              <a:gd name="csX85" fmla="*/ 64917 w 117983"/>
              <a:gd name="csY85" fmla="*/ 142140 h 255891"/>
              <a:gd name="csX86" fmla="*/ 72925 w 117983"/>
              <a:gd name="csY86" fmla="*/ 138819 h 255891"/>
              <a:gd name="csX87" fmla="*/ 13152 w 117983"/>
              <a:gd name="csY87" fmla="*/ 138819 h 255891"/>
              <a:gd name="csX88" fmla="*/ 39718 w 117983"/>
              <a:gd name="csY88" fmla="*/ 138819 h 255891"/>
              <a:gd name="csX89" fmla="*/ 47727 w 117983"/>
              <a:gd name="csY89" fmla="*/ 142140 h 255891"/>
              <a:gd name="csX90" fmla="*/ 51048 w 117983"/>
              <a:gd name="csY90" fmla="*/ 150149 h 255891"/>
              <a:gd name="csX91" fmla="*/ 51048 w 117983"/>
              <a:gd name="csY91" fmla="*/ 173850 h 255891"/>
              <a:gd name="csX92" fmla="*/ 47727 w 117983"/>
              <a:gd name="csY92" fmla="*/ 181859 h 255891"/>
              <a:gd name="csX93" fmla="*/ 39718 w 117983"/>
              <a:gd name="csY93" fmla="*/ 185179 h 255891"/>
              <a:gd name="csX94" fmla="*/ 15366 w 117983"/>
              <a:gd name="csY94" fmla="*/ 185179 h 255891"/>
              <a:gd name="csX95" fmla="*/ 14064 w 117983"/>
              <a:gd name="csY95" fmla="*/ 186481 h 255891"/>
              <a:gd name="csX96" fmla="*/ 14064 w 117983"/>
              <a:gd name="csY96" fmla="*/ 249771 h 255891"/>
              <a:gd name="csX97" fmla="*/ 12306 w 117983"/>
              <a:gd name="csY97" fmla="*/ 254068 h 255891"/>
              <a:gd name="csX98" fmla="*/ 8008 w 117983"/>
              <a:gd name="csY98" fmla="*/ 255891 h 255891"/>
              <a:gd name="csX99" fmla="*/ 3646 w 117983"/>
              <a:gd name="csY99" fmla="*/ 254068 h 255891"/>
              <a:gd name="csX100" fmla="*/ 1823 w 117983"/>
              <a:gd name="csY100" fmla="*/ 249771 h 255891"/>
              <a:gd name="csX101" fmla="*/ 1823 w 117983"/>
              <a:gd name="csY101" fmla="*/ 150149 h 255891"/>
              <a:gd name="csX102" fmla="*/ 5144 w 117983"/>
              <a:gd name="csY102" fmla="*/ 142140 h 255891"/>
              <a:gd name="csX103" fmla="*/ 13152 w 117983"/>
              <a:gd name="csY103" fmla="*/ 138819 h 255891"/>
              <a:gd name="csX104" fmla="*/ 57298 w 117983"/>
              <a:gd name="csY104" fmla="*/ 81130 h 255891"/>
              <a:gd name="csX105" fmla="*/ 58470 w 117983"/>
              <a:gd name="csY105" fmla="*/ 81130 h 255891"/>
              <a:gd name="csX106" fmla="*/ 62638 w 117983"/>
              <a:gd name="csY106" fmla="*/ 83474 h 255891"/>
              <a:gd name="csX107" fmla="*/ 72405 w 117983"/>
              <a:gd name="csY107" fmla="*/ 95975 h 255891"/>
              <a:gd name="csX108" fmla="*/ 73316 w 117983"/>
              <a:gd name="csY108" fmla="*/ 99101 h 255891"/>
              <a:gd name="csX109" fmla="*/ 73186 w 117983"/>
              <a:gd name="csY109" fmla="*/ 100663 h 255891"/>
              <a:gd name="csX110" fmla="*/ 70191 w 117983"/>
              <a:gd name="csY110" fmla="*/ 104570 h 255891"/>
              <a:gd name="csX111" fmla="*/ 67326 w 117983"/>
              <a:gd name="csY111" fmla="*/ 105352 h 255891"/>
              <a:gd name="csX112" fmla="*/ 65633 w 117983"/>
              <a:gd name="csY112" fmla="*/ 105091 h 255891"/>
              <a:gd name="csX113" fmla="*/ 61987 w 117983"/>
              <a:gd name="csY113" fmla="*/ 102226 h 255891"/>
              <a:gd name="csX114" fmla="*/ 52610 w 117983"/>
              <a:gd name="csY114" fmla="*/ 89204 h 255891"/>
              <a:gd name="csX115" fmla="*/ 51438 w 117983"/>
              <a:gd name="csY115" fmla="*/ 86209 h 255891"/>
              <a:gd name="csX116" fmla="*/ 51569 w 117983"/>
              <a:gd name="csY116" fmla="*/ 85297 h 255891"/>
              <a:gd name="csX117" fmla="*/ 53782 w 117983"/>
              <a:gd name="csY117" fmla="*/ 82041 h 255891"/>
              <a:gd name="csX118" fmla="*/ 57298 w 117983"/>
              <a:gd name="csY118" fmla="*/ 81130 h 255891"/>
              <a:gd name="csX119" fmla="*/ 12762 w 117983"/>
              <a:gd name="csY119" fmla="*/ 57429 h 255891"/>
              <a:gd name="csX120" fmla="*/ 11459 w 117983"/>
              <a:gd name="csY120" fmla="*/ 58731 h 255891"/>
              <a:gd name="csX121" fmla="*/ 11459 w 117983"/>
              <a:gd name="csY121" fmla="*/ 84255 h 255891"/>
              <a:gd name="csX122" fmla="*/ 12762 w 117983"/>
              <a:gd name="csY122" fmla="*/ 85557 h 255891"/>
              <a:gd name="csX123" fmla="*/ 26175 w 117983"/>
              <a:gd name="csY123" fmla="*/ 85557 h 255891"/>
              <a:gd name="csX124" fmla="*/ 27477 w 117983"/>
              <a:gd name="csY124" fmla="*/ 84255 h 255891"/>
              <a:gd name="csX125" fmla="*/ 27477 w 117983"/>
              <a:gd name="csY125" fmla="*/ 58731 h 255891"/>
              <a:gd name="csX126" fmla="*/ 26175 w 117983"/>
              <a:gd name="csY126" fmla="*/ 57429 h 255891"/>
              <a:gd name="csX127" fmla="*/ 12762 w 117983"/>
              <a:gd name="csY127" fmla="*/ 19664 h 255891"/>
              <a:gd name="csX128" fmla="*/ 11459 w 117983"/>
              <a:gd name="csY128" fmla="*/ 20966 h 255891"/>
              <a:gd name="csX129" fmla="*/ 11459 w 117983"/>
              <a:gd name="csY129" fmla="*/ 45188 h 255891"/>
              <a:gd name="csX130" fmla="*/ 12762 w 117983"/>
              <a:gd name="csY130" fmla="*/ 46490 h 255891"/>
              <a:gd name="csX131" fmla="*/ 26175 w 117983"/>
              <a:gd name="csY131" fmla="*/ 46490 h 255891"/>
              <a:gd name="csX132" fmla="*/ 27477 w 117983"/>
              <a:gd name="csY132" fmla="*/ 45188 h 255891"/>
              <a:gd name="csX133" fmla="*/ 27477 w 117983"/>
              <a:gd name="csY133" fmla="*/ 20966 h 255891"/>
              <a:gd name="csX134" fmla="*/ 26175 w 117983"/>
              <a:gd name="csY134" fmla="*/ 19664 h 255891"/>
              <a:gd name="csX135" fmla="*/ 11329 w 117983"/>
              <a:gd name="csY135" fmla="*/ 8464 h 255891"/>
              <a:gd name="csX136" fmla="*/ 27868 w 117983"/>
              <a:gd name="csY136" fmla="*/ 8464 h 255891"/>
              <a:gd name="csX137" fmla="*/ 35877 w 117983"/>
              <a:gd name="csY137" fmla="*/ 11785 h 255891"/>
              <a:gd name="csX138" fmla="*/ 39197 w 117983"/>
              <a:gd name="csY138" fmla="*/ 19794 h 255891"/>
              <a:gd name="csX139" fmla="*/ 39197 w 117983"/>
              <a:gd name="csY139" fmla="*/ 85297 h 255891"/>
              <a:gd name="csX140" fmla="*/ 35877 w 117983"/>
              <a:gd name="csY140" fmla="*/ 93306 h 255891"/>
              <a:gd name="csX141" fmla="*/ 27868 w 117983"/>
              <a:gd name="csY141" fmla="*/ 96627 h 255891"/>
              <a:gd name="csX142" fmla="*/ 12631 w 117983"/>
              <a:gd name="csY142" fmla="*/ 96627 h 255891"/>
              <a:gd name="csX143" fmla="*/ 11459 w 117983"/>
              <a:gd name="csY143" fmla="*/ 97799 h 255891"/>
              <a:gd name="csX144" fmla="*/ 11459 w 117983"/>
              <a:gd name="csY144" fmla="*/ 102096 h 255891"/>
              <a:gd name="csX145" fmla="*/ 9766 w 117983"/>
              <a:gd name="csY145" fmla="*/ 106133 h 255891"/>
              <a:gd name="csX146" fmla="*/ 5730 w 117983"/>
              <a:gd name="csY146" fmla="*/ 107826 h 255891"/>
              <a:gd name="csX147" fmla="*/ 1693 w 117983"/>
              <a:gd name="csY147" fmla="*/ 106133 h 255891"/>
              <a:gd name="csX148" fmla="*/ 0 w 117983"/>
              <a:gd name="csY148" fmla="*/ 102096 h 255891"/>
              <a:gd name="csX149" fmla="*/ 0 w 117983"/>
              <a:gd name="csY149" fmla="*/ 19794 h 255891"/>
              <a:gd name="csX150" fmla="*/ 3320 w 117983"/>
              <a:gd name="csY150" fmla="*/ 11785 h 255891"/>
              <a:gd name="csX151" fmla="*/ 11329 w 117983"/>
              <a:gd name="csY151" fmla="*/ 8464 h 255891"/>
              <a:gd name="csX152" fmla="*/ 79372 w 117983"/>
              <a:gd name="csY152" fmla="*/ 0 h 255891"/>
              <a:gd name="csX153" fmla="*/ 83734 w 117983"/>
              <a:gd name="csY153" fmla="*/ 1823 h 255891"/>
              <a:gd name="csX154" fmla="*/ 85557 w 117983"/>
              <a:gd name="csY154" fmla="*/ 6120 h 255891"/>
              <a:gd name="csX155" fmla="*/ 85557 w 117983"/>
              <a:gd name="csY155" fmla="*/ 13934 h 255891"/>
              <a:gd name="csX156" fmla="*/ 86859 w 117983"/>
              <a:gd name="csY156" fmla="*/ 15236 h 255891"/>
              <a:gd name="csX157" fmla="*/ 107695 w 117983"/>
              <a:gd name="csY157" fmla="*/ 15236 h 255891"/>
              <a:gd name="csX158" fmla="*/ 111472 w 117983"/>
              <a:gd name="csY158" fmla="*/ 16799 h 255891"/>
              <a:gd name="csX159" fmla="*/ 113035 w 117983"/>
              <a:gd name="csY159" fmla="*/ 20575 h 255891"/>
              <a:gd name="csX160" fmla="*/ 111472 w 117983"/>
              <a:gd name="csY160" fmla="*/ 24417 h 255891"/>
              <a:gd name="csX161" fmla="*/ 107695 w 117983"/>
              <a:gd name="csY161" fmla="*/ 26045 h 255891"/>
              <a:gd name="csX162" fmla="*/ 86859 w 117983"/>
              <a:gd name="csY162" fmla="*/ 26045 h 255891"/>
              <a:gd name="csX163" fmla="*/ 85557 w 117983"/>
              <a:gd name="csY163" fmla="*/ 27347 h 255891"/>
              <a:gd name="csX164" fmla="*/ 85557 w 117983"/>
              <a:gd name="csY164" fmla="*/ 39328 h 255891"/>
              <a:gd name="csX165" fmla="*/ 86859 w 117983"/>
              <a:gd name="csY165" fmla="*/ 40630 h 255891"/>
              <a:gd name="csX166" fmla="*/ 112514 w 117983"/>
              <a:gd name="csY166" fmla="*/ 40630 h 255891"/>
              <a:gd name="csX167" fmla="*/ 116355 w 117983"/>
              <a:gd name="csY167" fmla="*/ 42258 h 255891"/>
              <a:gd name="csX168" fmla="*/ 117983 w 117983"/>
              <a:gd name="csY168" fmla="*/ 46164 h 255891"/>
              <a:gd name="csX169" fmla="*/ 116355 w 117983"/>
              <a:gd name="csY169" fmla="*/ 50006 h 255891"/>
              <a:gd name="csX170" fmla="*/ 112514 w 117983"/>
              <a:gd name="csY170" fmla="*/ 51569 h 255891"/>
              <a:gd name="csX171" fmla="*/ 103789 w 117983"/>
              <a:gd name="csY171" fmla="*/ 51569 h 255891"/>
              <a:gd name="csX172" fmla="*/ 102486 w 117983"/>
              <a:gd name="csY172" fmla="*/ 52871 h 255891"/>
              <a:gd name="csX173" fmla="*/ 102486 w 117983"/>
              <a:gd name="csY173" fmla="*/ 63680 h 255891"/>
              <a:gd name="csX174" fmla="*/ 103789 w 117983"/>
              <a:gd name="csY174" fmla="*/ 64982 h 255891"/>
              <a:gd name="csX175" fmla="*/ 111342 w 117983"/>
              <a:gd name="csY175" fmla="*/ 64982 h 255891"/>
              <a:gd name="csX176" fmla="*/ 115183 w 117983"/>
              <a:gd name="csY176" fmla="*/ 66545 h 255891"/>
              <a:gd name="csX177" fmla="*/ 116811 w 117983"/>
              <a:gd name="csY177" fmla="*/ 70386 h 255891"/>
              <a:gd name="csX178" fmla="*/ 115183 w 117983"/>
              <a:gd name="csY178" fmla="*/ 74228 h 255891"/>
              <a:gd name="csX179" fmla="*/ 111342 w 117983"/>
              <a:gd name="csY179" fmla="*/ 75791 h 255891"/>
              <a:gd name="csX180" fmla="*/ 103789 w 117983"/>
              <a:gd name="csY180" fmla="*/ 75791 h 255891"/>
              <a:gd name="csX181" fmla="*/ 102486 w 117983"/>
              <a:gd name="csY181" fmla="*/ 77093 h 255891"/>
              <a:gd name="csX182" fmla="*/ 102486 w 117983"/>
              <a:gd name="csY182" fmla="*/ 108607 h 255891"/>
              <a:gd name="csX183" fmla="*/ 101184 w 117983"/>
              <a:gd name="csY183" fmla="*/ 116225 h 255891"/>
              <a:gd name="csX184" fmla="*/ 96626 w 117983"/>
              <a:gd name="csY184" fmla="*/ 120197 h 255891"/>
              <a:gd name="csX185" fmla="*/ 80999 w 117983"/>
              <a:gd name="csY185" fmla="*/ 122281 h 255891"/>
              <a:gd name="csX186" fmla="*/ 80869 w 117983"/>
              <a:gd name="csY186" fmla="*/ 122281 h 255891"/>
              <a:gd name="csX187" fmla="*/ 76181 w 117983"/>
              <a:gd name="csY187" fmla="*/ 120588 h 255891"/>
              <a:gd name="csX188" fmla="*/ 73186 w 117983"/>
              <a:gd name="csY188" fmla="*/ 116290 h 255891"/>
              <a:gd name="csX189" fmla="*/ 73642 w 117983"/>
              <a:gd name="csY189" fmla="*/ 112579 h 255891"/>
              <a:gd name="csX190" fmla="*/ 76962 w 117983"/>
              <a:gd name="csY190" fmla="*/ 110821 h 255891"/>
              <a:gd name="csX191" fmla="*/ 87641 w 117983"/>
              <a:gd name="csY191" fmla="*/ 110951 h 255891"/>
              <a:gd name="csX192" fmla="*/ 89790 w 117983"/>
              <a:gd name="csY192" fmla="*/ 110300 h 255891"/>
              <a:gd name="csX193" fmla="*/ 90376 w 117983"/>
              <a:gd name="csY193" fmla="*/ 108347 h 255891"/>
              <a:gd name="csX194" fmla="*/ 90376 w 117983"/>
              <a:gd name="csY194" fmla="*/ 77093 h 255891"/>
              <a:gd name="csX195" fmla="*/ 89073 w 117983"/>
              <a:gd name="csY195" fmla="*/ 75791 h 255891"/>
              <a:gd name="csX196" fmla="*/ 47271 w 117983"/>
              <a:gd name="csY196" fmla="*/ 75791 h 255891"/>
              <a:gd name="csX197" fmla="*/ 43430 w 117983"/>
              <a:gd name="csY197" fmla="*/ 74228 h 255891"/>
              <a:gd name="csX198" fmla="*/ 41802 w 117983"/>
              <a:gd name="csY198" fmla="*/ 70386 h 255891"/>
              <a:gd name="csX199" fmla="*/ 43430 w 117983"/>
              <a:gd name="csY199" fmla="*/ 66545 h 255891"/>
              <a:gd name="csX200" fmla="*/ 47271 w 117983"/>
              <a:gd name="csY200" fmla="*/ 64982 h 255891"/>
              <a:gd name="csX201" fmla="*/ 89073 w 117983"/>
              <a:gd name="csY201" fmla="*/ 64982 h 255891"/>
              <a:gd name="csX202" fmla="*/ 90376 w 117983"/>
              <a:gd name="csY202" fmla="*/ 63680 h 255891"/>
              <a:gd name="csX203" fmla="*/ 90376 w 117983"/>
              <a:gd name="csY203" fmla="*/ 52871 h 255891"/>
              <a:gd name="csX204" fmla="*/ 89073 w 117983"/>
              <a:gd name="csY204" fmla="*/ 51569 h 255891"/>
              <a:gd name="csX205" fmla="*/ 46880 w 117983"/>
              <a:gd name="csY205" fmla="*/ 51569 h 255891"/>
              <a:gd name="csX206" fmla="*/ 43039 w 117983"/>
              <a:gd name="csY206" fmla="*/ 50006 h 255891"/>
              <a:gd name="csX207" fmla="*/ 41411 w 117983"/>
              <a:gd name="csY207" fmla="*/ 46164 h 255891"/>
              <a:gd name="csX208" fmla="*/ 43039 w 117983"/>
              <a:gd name="csY208" fmla="*/ 42258 h 255891"/>
              <a:gd name="csX209" fmla="*/ 46880 w 117983"/>
              <a:gd name="csY209" fmla="*/ 40630 h 255891"/>
              <a:gd name="csX210" fmla="*/ 71884 w 117983"/>
              <a:gd name="csY210" fmla="*/ 40630 h 255891"/>
              <a:gd name="csX211" fmla="*/ 73186 w 117983"/>
              <a:gd name="csY211" fmla="*/ 39328 h 255891"/>
              <a:gd name="csX212" fmla="*/ 73186 w 117983"/>
              <a:gd name="csY212" fmla="*/ 27347 h 255891"/>
              <a:gd name="csX213" fmla="*/ 71884 w 117983"/>
              <a:gd name="csY213" fmla="*/ 26045 h 255891"/>
              <a:gd name="csX214" fmla="*/ 51959 w 117983"/>
              <a:gd name="csY214" fmla="*/ 26045 h 255891"/>
              <a:gd name="csX215" fmla="*/ 48053 w 117983"/>
              <a:gd name="csY215" fmla="*/ 24417 h 255891"/>
              <a:gd name="csX216" fmla="*/ 46490 w 117983"/>
              <a:gd name="csY216" fmla="*/ 20575 h 255891"/>
              <a:gd name="csX217" fmla="*/ 48053 w 117983"/>
              <a:gd name="csY217" fmla="*/ 16799 h 255891"/>
              <a:gd name="csX218" fmla="*/ 51959 w 117983"/>
              <a:gd name="csY218" fmla="*/ 15236 h 255891"/>
              <a:gd name="csX219" fmla="*/ 71884 w 117983"/>
              <a:gd name="csY219" fmla="*/ 15236 h 255891"/>
              <a:gd name="csX220" fmla="*/ 73186 w 117983"/>
              <a:gd name="csY220" fmla="*/ 13934 h 255891"/>
              <a:gd name="csX221" fmla="*/ 73186 w 117983"/>
              <a:gd name="csY221" fmla="*/ 6120 h 255891"/>
              <a:gd name="csX222" fmla="*/ 75009 w 117983"/>
              <a:gd name="csY222" fmla="*/ 1823 h 255891"/>
              <a:gd name="csX223" fmla="*/ 79372 w 117983"/>
              <a:gd name="csY223" fmla="*/ 0 h 2558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</a:cxnLst>
            <a:rect l="l" t="t" r="r" b="b"/>
            <a:pathLst>
              <a:path w="117983" h="255891">
                <a:moveTo>
                  <a:pt x="44016" y="223205"/>
                </a:moveTo>
                <a:cubicBezTo>
                  <a:pt x="43147" y="223205"/>
                  <a:pt x="42713" y="223639"/>
                  <a:pt x="42713" y="224507"/>
                </a:cubicBezTo>
                <a:lnTo>
                  <a:pt x="42713" y="232972"/>
                </a:lnTo>
                <a:cubicBezTo>
                  <a:pt x="42713" y="233840"/>
                  <a:pt x="43147" y="234274"/>
                  <a:pt x="44016" y="234274"/>
                </a:cubicBezTo>
                <a:lnTo>
                  <a:pt x="68368" y="234274"/>
                </a:lnTo>
                <a:cubicBezTo>
                  <a:pt x="69236" y="234274"/>
                  <a:pt x="69670" y="233840"/>
                  <a:pt x="69670" y="232972"/>
                </a:cubicBezTo>
                <a:lnTo>
                  <a:pt x="69670" y="224507"/>
                </a:lnTo>
                <a:cubicBezTo>
                  <a:pt x="69670" y="223639"/>
                  <a:pt x="69236" y="223205"/>
                  <a:pt x="68368" y="223205"/>
                </a:cubicBezTo>
                <a:close/>
                <a:moveTo>
                  <a:pt x="44016" y="203801"/>
                </a:moveTo>
                <a:cubicBezTo>
                  <a:pt x="43147" y="203801"/>
                  <a:pt x="42713" y="204235"/>
                  <a:pt x="42713" y="205104"/>
                </a:cubicBezTo>
                <a:lnTo>
                  <a:pt x="42713" y="212787"/>
                </a:lnTo>
                <a:cubicBezTo>
                  <a:pt x="42713" y="213655"/>
                  <a:pt x="43147" y="214089"/>
                  <a:pt x="44016" y="214089"/>
                </a:cubicBezTo>
                <a:lnTo>
                  <a:pt x="68368" y="214089"/>
                </a:lnTo>
                <a:cubicBezTo>
                  <a:pt x="69236" y="214089"/>
                  <a:pt x="69670" y="213655"/>
                  <a:pt x="69670" y="212787"/>
                </a:cubicBezTo>
                <a:lnTo>
                  <a:pt x="69670" y="205104"/>
                </a:lnTo>
                <a:cubicBezTo>
                  <a:pt x="69670" y="204235"/>
                  <a:pt x="69236" y="203801"/>
                  <a:pt x="68368" y="203801"/>
                </a:cubicBezTo>
                <a:close/>
                <a:moveTo>
                  <a:pt x="74749" y="166166"/>
                </a:moveTo>
                <a:cubicBezTo>
                  <a:pt x="73880" y="166166"/>
                  <a:pt x="73446" y="166601"/>
                  <a:pt x="73446" y="167469"/>
                </a:cubicBezTo>
                <a:lnTo>
                  <a:pt x="73446" y="175022"/>
                </a:lnTo>
                <a:cubicBezTo>
                  <a:pt x="73446" y="175890"/>
                  <a:pt x="73880" y="176324"/>
                  <a:pt x="74749" y="176324"/>
                </a:cubicBezTo>
                <a:lnTo>
                  <a:pt x="98189" y="176324"/>
                </a:lnTo>
                <a:cubicBezTo>
                  <a:pt x="99057" y="176324"/>
                  <a:pt x="99491" y="175890"/>
                  <a:pt x="99491" y="175022"/>
                </a:cubicBezTo>
                <a:lnTo>
                  <a:pt x="99491" y="167469"/>
                </a:lnTo>
                <a:cubicBezTo>
                  <a:pt x="99491" y="166601"/>
                  <a:pt x="99057" y="166166"/>
                  <a:pt x="98189" y="166166"/>
                </a:cubicBezTo>
                <a:close/>
                <a:moveTo>
                  <a:pt x="15366" y="166166"/>
                </a:moveTo>
                <a:cubicBezTo>
                  <a:pt x="14498" y="166166"/>
                  <a:pt x="14064" y="166601"/>
                  <a:pt x="14064" y="167469"/>
                </a:cubicBezTo>
                <a:lnTo>
                  <a:pt x="14064" y="174761"/>
                </a:lnTo>
                <a:cubicBezTo>
                  <a:pt x="14064" y="175629"/>
                  <a:pt x="14498" y="176064"/>
                  <a:pt x="15366" y="176064"/>
                </a:cubicBezTo>
                <a:lnTo>
                  <a:pt x="38025" y="176064"/>
                </a:lnTo>
                <a:cubicBezTo>
                  <a:pt x="38893" y="176064"/>
                  <a:pt x="39327" y="175629"/>
                  <a:pt x="39327" y="174761"/>
                </a:cubicBezTo>
                <a:lnTo>
                  <a:pt x="39327" y="167469"/>
                </a:lnTo>
                <a:cubicBezTo>
                  <a:pt x="39327" y="166601"/>
                  <a:pt x="38893" y="166166"/>
                  <a:pt x="38025" y="166166"/>
                </a:cubicBezTo>
                <a:close/>
                <a:moveTo>
                  <a:pt x="74749" y="148195"/>
                </a:moveTo>
                <a:cubicBezTo>
                  <a:pt x="73880" y="148195"/>
                  <a:pt x="73446" y="148630"/>
                  <a:pt x="73446" y="149498"/>
                </a:cubicBezTo>
                <a:lnTo>
                  <a:pt x="73446" y="156009"/>
                </a:lnTo>
                <a:cubicBezTo>
                  <a:pt x="73446" y="156877"/>
                  <a:pt x="73880" y="157311"/>
                  <a:pt x="74749" y="157311"/>
                </a:cubicBezTo>
                <a:lnTo>
                  <a:pt x="98189" y="157311"/>
                </a:lnTo>
                <a:cubicBezTo>
                  <a:pt x="99057" y="157311"/>
                  <a:pt x="99491" y="156877"/>
                  <a:pt x="99491" y="156009"/>
                </a:cubicBezTo>
                <a:lnTo>
                  <a:pt x="99491" y="149498"/>
                </a:lnTo>
                <a:cubicBezTo>
                  <a:pt x="99491" y="148630"/>
                  <a:pt x="99057" y="148195"/>
                  <a:pt x="98189" y="148195"/>
                </a:cubicBezTo>
                <a:close/>
                <a:moveTo>
                  <a:pt x="15366" y="148195"/>
                </a:moveTo>
                <a:cubicBezTo>
                  <a:pt x="14498" y="148195"/>
                  <a:pt x="14064" y="148630"/>
                  <a:pt x="14064" y="149498"/>
                </a:cubicBezTo>
                <a:lnTo>
                  <a:pt x="14064" y="156009"/>
                </a:lnTo>
                <a:cubicBezTo>
                  <a:pt x="14064" y="156877"/>
                  <a:pt x="14498" y="157311"/>
                  <a:pt x="15366" y="157311"/>
                </a:cubicBezTo>
                <a:lnTo>
                  <a:pt x="38025" y="157311"/>
                </a:lnTo>
                <a:cubicBezTo>
                  <a:pt x="38893" y="157311"/>
                  <a:pt x="39327" y="156877"/>
                  <a:pt x="39327" y="156009"/>
                </a:cubicBezTo>
                <a:lnTo>
                  <a:pt x="39327" y="149498"/>
                </a:lnTo>
                <a:cubicBezTo>
                  <a:pt x="39327" y="148630"/>
                  <a:pt x="38893" y="148195"/>
                  <a:pt x="38025" y="148195"/>
                </a:cubicBezTo>
                <a:close/>
                <a:moveTo>
                  <a:pt x="72925" y="138819"/>
                </a:moveTo>
                <a:lnTo>
                  <a:pt x="100663" y="138819"/>
                </a:lnTo>
                <a:cubicBezTo>
                  <a:pt x="103789" y="138819"/>
                  <a:pt x="106458" y="139926"/>
                  <a:pt x="108672" y="142140"/>
                </a:cubicBezTo>
                <a:cubicBezTo>
                  <a:pt x="110886" y="144354"/>
                  <a:pt x="111993" y="147023"/>
                  <a:pt x="111993" y="150149"/>
                </a:cubicBezTo>
                <a:lnTo>
                  <a:pt x="111993" y="240394"/>
                </a:lnTo>
                <a:cubicBezTo>
                  <a:pt x="111993" y="244041"/>
                  <a:pt x="111537" y="246906"/>
                  <a:pt x="110625" y="248989"/>
                </a:cubicBezTo>
                <a:cubicBezTo>
                  <a:pt x="109714" y="251073"/>
                  <a:pt x="108086" y="252592"/>
                  <a:pt x="105742" y="253547"/>
                </a:cubicBezTo>
                <a:cubicBezTo>
                  <a:pt x="103224" y="254676"/>
                  <a:pt x="99274" y="255370"/>
                  <a:pt x="93892" y="255631"/>
                </a:cubicBezTo>
                <a:cubicBezTo>
                  <a:pt x="93631" y="255631"/>
                  <a:pt x="93414" y="255631"/>
                  <a:pt x="93240" y="255631"/>
                </a:cubicBezTo>
                <a:cubicBezTo>
                  <a:pt x="90289" y="255631"/>
                  <a:pt x="87597" y="254676"/>
                  <a:pt x="85167" y="252766"/>
                </a:cubicBezTo>
                <a:cubicBezTo>
                  <a:pt x="82562" y="250769"/>
                  <a:pt x="80565" y="248165"/>
                  <a:pt x="79176" y="244952"/>
                </a:cubicBezTo>
                <a:cubicBezTo>
                  <a:pt x="79176" y="244866"/>
                  <a:pt x="79176" y="244822"/>
                  <a:pt x="79176" y="244822"/>
                </a:cubicBezTo>
                <a:cubicBezTo>
                  <a:pt x="78829" y="244041"/>
                  <a:pt x="78221" y="243650"/>
                  <a:pt x="77353" y="243650"/>
                </a:cubicBezTo>
                <a:lnTo>
                  <a:pt x="43364" y="243650"/>
                </a:lnTo>
                <a:cubicBezTo>
                  <a:pt x="42930" y="243650"/>
                  <a:pt x="42713" y="243867"/>
                  <a:pt x="42713" y="244301"/>
                </a:cubicBezTo>
                <a:lnTo>
                  <a:pt x="42713" y="244562"/>
                </a:lnTo>
                <a:cubicBezTo>
                  <a:pt x="42713" y="246124"/>
                  <a:pt x="42149" y="247470"/>
                  <a:pt x="41020" y="248599"/>
                </a:cubicBezTo>
                <a:cubicBezTo>
                  <a:pt x="39892" y="249727"/>
                  <a:pt x="38546" y="250292"/>
                  <a:pt x="36983" y="250292"/>
                </a:cubicBezTo>
                <a:cubicBezTo>
                  <a:pt x="35421" y="250292"/>
                  <a:pt x="34075" y="249727"/>
                  <a:pt x="32946" y="248599"/>
                </a:cubicBezTo>
                <a:cubicBezTo>
                  <a:pt x="31818" y="247470"/>
                  <a:pt x="31254" y="246124"/>
                  <a:pt x="31254" y="244562"/>
                </a:cubicBezTo>
                <a:lnTo>
                  <a:pt x="31254" y="205755"/>
                </a:lnTo>
                <a:cubicBezTo>
                  <a:pt x="31254" y="202629"/>
                  <a:pt x="32360" y="199960"/>
                  <a:pt x="34574" y="197746"/>
                </a:cubicBezTo>
                <a:cubicBezTo>
                  <a:pt x="36788" y="195532"/>
                  <a:pt x="39458" y="194425"/>
                  <a:pt x="42583" y="194425"/>
                </a:cubicBezTo>
                <a:lnTo>
                  <a:pt x="69930" y="194425"/>
                </a:lnTo>
                <a:cubicBezTo>
                  <a:pt x="73142" y="194425"/>
                  <a:pt x="75834" y="195532"/>
                  <a:pt x="78004" y="197746"/>
                </a:cubicBezTo>
                <a:cubicBezTo>
                  <a:pt x="80175" y="199960"/>
                  <a:pt x="81260" y="202629"/>
                  <a:pt x="81260" y="205755"/>
                </a:cubicBezTo>
                <a:lnTo>
                  <a:pt x="81260" y="241957"/>
                </a:lnTo>
                <a:cubicBezTo>
                  <a:pt x="81260" y="242825"/>
                  <a:pt x="81694" y="243259"/>
                  <a:pt x="82562" y="243259"/>
                </a:cubicBezTo>
                <a:cubicBezTo>
                  <a:pt x="84298" y="243346"/>
                  <a:pt x="88900" y="243390"/>
                  <a:pt x="96366" y="243390"/>
                </a:cubicBezTo>
                <a:cubicBezTo>
                  <a:pt x="97581" y="243303"/>
                  <a:pt x="98406" y="243042"/>
                  <a:pt x="98840" y="242608"/>
                </a:cubicBezTo>
                <a:cubicBezTo>
                  <a:pt x="99274" y="242174"/>
                  <a:pt x="99491" y="241393"/>
                  <a:pt x="99491" y="240264"/>
                </a:cubicBezTo>
                <a:lnTo>
                  <a:pt x="99491" y="186742"/>
                </a:lnTo>
                <a:cubicBezTo>
                  <a:pt x="99491" y="185874"/>
                  <a:pt x="99057" y="185440"/>
                  <a:pt x="98189" y="185440"/>
                </a:cubicBezTo>
                <a:lnTo>
                  <a:pt x="72925" y="185440"/>
                </a:lnTo>
                <a:cubicBezTo>
                  <a:pt x="69800" y="185440"/>
                  <a:pt x="67130" y="184333"/>
                  <a:pt x="64917" y="182119"/>
                </a:cubicBezTo>
                <a:cubicBezTo>
                  <a:pt x="62703" y="179905"/>
                  <a:pt x="61596" y="177236"/>
                  <a:pt x="61596" y="174110"/>
                </a:cubicBezTo>
                <a:lnTo>
                  <a:pt x="61596" y="150149"/>
                </a:lnTo>
                <a:cubicBezTo>
                  <a:pt x="61596" y="147023"/>
                  <a:pt x="62703" y="144354"/>
                  <a:pt x="64917" y="142140"/>
                </a:cubicBezTo>
                <a:cubicBezTo>
                  <a:pt x="67130" y="139926"/>
                  <a:pt x="69800" y="138819"/>
                  <a:pt x="72925" y="138819"/>
                </a:cubicBezTo>
                <a:close/>
                <a:moveTo>
                  <a:pt x="13152" y="138819"/>
                </a:moveTo>
                <a:lnTo>
                  <a:pt x="39718" y="138819"/>
                </a:lnTo>
                <a:cubicBezTo>
                  <a:pt x="42844" y="138819"/>
                  <a:pt x="45513" y="139926"/>
                  <a:pt x="47727" y="142140"/>
                </a:cubicBezTo>
                <a:cubicBezTo>
                  <a:pt x="49941" y="144354"/>
                  <a:pt x="51048" y="147023"/>
                  <a:pt x="51048" y="150149"/>
                </a:cubicBezTo>
                <a:lnTo>
                  <a:pt x="51048" y="173850"/>
                </a:lnTo>
                <a:cubicBezTo>
                  <a:pt x="51048" y="176975"/>
                  <a:pt x="49941" y="179645"/>
                  <a:pt x="47727" y="181859"/>
                </a:cubicBezTo>
                <a:cubicBezTo>
                  <a:pt x="45513" y="184072"/>
                  <a:pt x="42844" y="185179"/>
                  <a:pt x="39718" y="185179"/>
                </a:cubicBezTo>
                <a:lnTo>
                  <a:pt x="15366" y="185179"/>
                </a:lnTo>
                <a:cubicBezTo>
                  <a:pt x="14498" y="185179"/>
                  <a:pt x="14064" y="185613"/>
                  <a:pt x="14064" y="186481"/>
                </a:cubicBezTo>
                <a:lnTo>
                  <a:pt x="14064" y="249771"/>
                </a:lnTo>
                <a:cubicBezTo>
                  <a:pt x="14064" y="251420"/>
                  <a:pt x="13478" y="252853"/>
                  <a:pt x="12306" y="254068"/>
                </a:cubicBezTo>
                <a:cubicBezTo>
                  <a:pt x="11134" y="255284"/>
                  <a:pt x="9701" y="255891"/>
                  <a:pt x="8008" y="255891"/>
                </a:cubicBezTo>
                <a:cubicBezTo>
                  <a:pt x="6316" y="255891"/>
                  <a:pt x="4861" y="255284"/>
                  <a:pt x="3646" y="254068"/>
                </a:cubicBezTo>
                <a:cubicBezTo>
                  <a:pt x="2431" y="252853"/>
                  <a:pt x="1823" y="251420"/>
                  <a:pt x="1823" y="249771"/>
                </a:cubicBezTo>
                <a:lnTo>
                  <a:pt x="1823" y="150149"/>
                </a:lnTo>
                <a:cubicBezTo>
                  <a:pt x="1823" y="147023"/>
                  <a:pt x="2930" y="144354"/>
                  <a:pt x="5144" y="142140"/>
                </a:cubicBezTo>
                <a:cubicBezTo>
                  <a:pt x="7357" y="139926"/>
                  <a:pt x="10027" y="138819"/>
                  <a:pt x="13152" y="138819"/>
                </a:cubicBezTo>
                <a:close/>
                <a:moveTo>
                  <a:pt x="57298" y="81130"/>
                </a:moveTo>
                <a:cubicBezTo>
                  <a:pt x="57733" y="81130"/>
                  <a:pt x="58123" y="81130"/>
                  <a:pt x="58470" y="81130"/>
                </a:cubicBezTo>
                <a:cubicBezTo>
                  <a:pt x="60207" y="81390"/>
                  <a:pt x="61596" y="82172"/>
                  <a:pt x="62638" y="83474"/>
                </a:cubicBezTo>
                <a:cubicBezTo>
                  <a:pt x="66631" y="87988"/>
                  <a:pt x="69887" y="92155"/>
                  <a:pt x="72405" y="95975"/>
                </a:cubicBezTo>
                <a:cubicBezTo>
                  <a:pt x="73012" y="96930"/>
                  <a:pt x="73316" y="97972"/>
                  <a:pt x="73316" y="99101"/>
                </a:cubicBezTo>
                <a:cubicBezTo>
                  <a:pt x="73316" y="99622"/>
                  <a:pt x="73273" y="100143"/>
                  <a:pt x="73186" y="100663"/>
                </a:cubicBezTo>
                <a:cubicBezTo>
                  <a:pt x="72665" y="102313"/>
                  <a:pt x="71667" y="103615"/>
                  <a:pt x="70191" y="104570"/>
                </a:cubicBezTo>
                <a:cubicBezTo>
                  <a:pt x="69236" y="105091"/>
                  <a:pt x="68281" y="105352"/>
                  <a:pt x="67326" y="105352"/>
                </a:cubicBezTo>
                <a:cubicBezTo>
                  <a:pt x="66805" y="105352"/>
                  <a:pt x="66241" y="105265"/>
                  <a:pt x="65633" y="105091"/>
                </a:cubicBezTo>
                <a:cubicBezTo>
                  <a:pt x="64070" y="104657"/>
                  <a:pt x="62855" y="103702"/>
                  <a:pt x="61987" y="102226"/>
                </a:cubicBezTo>
                <a:cubicBezTo>
                  <a:pt x="59469" y="98146"/>
                  <a:pt x="56343" y="93805"/>
                  <a:pt x="52610" y="89204"/>
                </a:cubicBezTo>
                <a:cubicBezTo>
                  <a:pt x="51829" y="88336"/>
                  <a:pt x="51438" y="87337"/>
                  <a:pt x="51438" y="86209"/>
                </a:cubicBezTo>
                <a:cubicBezTo>
                  <a:pt x="51438" y="85948"/>
                  <a:pt x="51482" y="85644"/>
                  <a:pt x="51569" y="85297"/>
                </a:cubicBezTo>
                <a:cubicBezTo>
                  <a:pt x="51742" y="83908"/>
                  <a:pt x="52480" y="82823"/>
                  <a:pt x="53782" y="82041"/>
                </a:cubicBezTo>
                <a:cubicBezTo>
                  <a:pt x="54911" y="81434"/>
                  <a:pt x="56083" y="81130"/>
                  <a:pt x="57298" y="81130"/>
                </a:cubicBezTo>
                <a:close/>
                <a:moveTo>
                  <a:pt x="12762" y="57429"/>
                </a:moveTo>
                <a:cubicBezTo>
                  <a:pt x="11893" y="57429"/>
                  <a:pt x="11459" y="57863"/>
                  <a:pt x="11459" y="58731"/>
                </a:cubicBezTo>
                <a:lnTo>
                  <a:pt x="11459" y="84255"/>
                </a:lnTo>
                <a:cubicBezTo>
                  <a:pt x="11459" y="85123"/>
                  <a:pt x="11893" y="85557"/>
                  <a:pt x="12762" y="85557"/>
                </a:cubicBezTo>
                <a:lnTo>
                  <a:pt x="26175" y="85557"/>
                </a:lnTo>
                <a:cubicBezTo>
                  <a:pt x="27043" y="85557"/>
                  <a:pt x="27477" y="85123"/>
                  <a:pt x="27477" y="84255"/>
                </a:cubicBezTo>
                <a:lnTo>
                  <a:pt x="27477" y="58731"/>
                </a:lnTo>
                <a:cubicBezTo>
                  <a:pt x="27477" y="57863"/>
                  <a:pt x="27043" y="57429"/>
                  <a:pt x="26175" y="57429"/>
                </a:cubicBezTo>
                <a:close/>
                <a:moveTo>
                  <a:pt x="12762" y="19664"/>
                </a:moveTo>
                <a:cubicBezTo>
                  <a:pt x="11893" y="19664"/>
                  <a:pt x="11459" y="20098"/>
                  <a:pt x="11459" y="20966"/>
                </a:cubicBezTo>
                <a:lnTo>
                  <a:pt x="11459" y="45188"/>
                </a:lnTo>
                <a:cubicBezTo>
                  <a:pt x="11459" y="46056"/>
                  <a:pt x="11893" y="46490"/>
                  <a:pt x="12762" y="46490"/>
                </a:cubicBezTo>
                <a:lnTo>
                  <a:pt x="26175" y="46490"/>
                </a:lnTo>
                <a:cubicBezTo>
                  <a:pt x="27043" y="46490"/>
                  <a:pt x="27477" y="46056"/>
                  <a:pt x="27477" y="45188"/>
                </a:cubicBezTo>
                <a:lnTo>
                  <a:pt x="27477" y="20966"/>
                </a:lnTo>
                <a:cubicBezTo>
                  <a:pt x="27477" y="20098"/>
                  <a:pt x="27043" y="19664"/>
                  <a:pt x="26175" y="19664"/>
                </a:cubicBezTo>
                <a:close/>
                <a:moveTo>
                  <a:pt x="11329" y="8464"/>
                </a:moveTo>
                <a:lnTo>
                  <a:pt x="27868" y="8464"/>
                </a:lnTo>
                <a:cubicBezTo>
                  <a:pt x="30993" y="8464"/>
                  <a:pt x="33663" y="9571"/>
                  <a:pt x="35877" y="11785"/>
                </a:cubicBezTo>
                <a:cubicBezTo>
                  <a:pt x="38090" y="13999"/>
                  <a:pt x="39197" y="16669"/>
                  <a:pt x="39197" y="19794"/>
                </a:cubicBezTo>
                <a:lnTo>
                  <a:pt x="39197" y="85297"/>
                </a:lnTo>
                <a:cubicBezTo>
                  <a:pt x="39197" y="88422"/>
                  <a:pt x="38090" y="91092"/>
                  <a:pt x="35877" y="93306"/>
                </a:cubicBezTo>
                <a:cubicBezTo>
                  <a:pt x="33663" y="95520"/>
                  <a:pt x="30993" y="96627"/>
                  <a:pt x="27868" y="96627"/>
                </a:cubicBezTo>
                <a:lnTo>
                  <a:pt x="12631" y="96627"/>
                </a:lnTo>
                <a:cubicBezTo>
                  <a:pt x="11850" y="96627"/>
                  <a:pt x="11459" y="97017"/>
                  <a:pt x="11459" y="97799"/>
                </a:cubicBezTo>
                <a:lnTo>
                  <a:pt x="11459" y="102096"/>
                </a:lnTo>
                <a:cubicBezTo>
                  <a:pt x="11459" y="103659"/>
                  <a:pt x="10895" y="105004"/>
                  <a:pt x="9766" y="106133"/>
                </a:cubicBezTo>
                <a:cubicBezTo>
                  <a:pt x="8637" y="107262"/>
                  <a:pt x="7292" y="107826"/>
                  <a:pt x="5730" y="107826"/>
                </a:cubicBezTo>
                <a:cubicBezTo>
                  <a:pt x="4167" y="107826"/>
                  <a:pt x="2821" y="107262"/>
                  <a:pt x="1693" y="106133"/>
                </a:cubicBezTo>
                <a:cubicBezTo>
                  <a:pt x="564" y="105004"/>
                  <a:pt x="0" y="103659"/>
                  <a:pt x="0" y="102096"/>
                </a:cubicBezTo>
                <a:lnTo>
                  <a:pt x="0" y="19794"/>
                </a:lnTo>
                <a:cubicBezTo>
                  <a:pt x="0" y="16669"/>
                  <a:pt x="1107" y="13999"/>
                  <a:pt x="3320" y="11785"/>
                </a:cubicBezTo>
                <a:cubicBezTo>
                  <a:pt x="5534" y="9571"/>
                  <a:pt x="8204" y="8464"/>
                  <a:pt x="11329" y="8464"/>
                </a:cubicBezTo>
                <a:close/>
                <a:moveTo>
                  <a:pt x="79372" y="0"/>
                </a:moveTo>
                <a:cubicBezTo>
                  <a:pt x="81064" y="0"/>
                  <a:pt x="82519" y="608"/>
                  <a:pt x="83734" y="1823"/>
                </a:cubicBezTo>
                <a:cubicBezTo>
                  <a:pt x="84949" y="3038"/>
                  <a:pt x="85557" y="4471"/>
                  <a:pt x="85557" y="6120"/>
                </a:cubicBezTo>
                <a:lnTo>
                  <a:pt x="85557" y="13934"/>
                </a:lnTo>
                <a:cubicBezTo>
                  <a:pt x="85557" y="14802"/>
                  <a:pt x="85991" y="15236"/>
                  <a:pt x="86859" y="15236"/>
                </a:cubicBezTo>
                <a:lnTo>
                  <a:pt x="107695" y="15236"/>
                </a:lnTo>
                <a:cubicBezTo>
                  <a:pt x="109171" y="15236"/>
                  <a:pt x="110430" y="15757"/>
                  <a:pt x="111472" y="16799"/>
                </a:cubicBezTo>
                <a:cubicBezTo>
                  <a:pt x="112514" y="17841"/>
                  <a:pt x="113035" y="19099"/>
                  <a:pt x="113035" y="20575"/>
                </a:cubicBezTo>
                <a:cubicBezTo>
                  <a:pt x="113035" y="22051"/>
                  <a:pt x="112514" y="23332"/>
                  <a:pt x="111472" y="24417"/>
                </a:cubicBezTo>
                <a:cubicBezTo>
                  <a:pt x="110430" y="25502"/>
                  <a:pt x="109171" y="26045"/>
                  <a:pt x="107695" y="26045"/>
                </a:cubicBezTo>
                <a:lnTo>
                  <a:pt x="86859" y="26045"/>
                </a:lnTo>
                <a:cubicBezTo>
                  <a:pt x="85991" y="26045"/>
                  <a:pt x="85557" y="26479"/>
                  <a:pt x="85557" y="27347"/>
                </a:cubicBezTo>
                <a:lnTo>
                  <a:pt x="85557" y="39328"/>
                </a:lnTo>
                <a:cubicBezTo>
                  <a:pt x="85557" y="40196"/>
                  <a:pt x="85991" y="40630"/>
                  <a:pt x="86859" y="40630"/>
                </a:cubicBezTo>
                <a:lnTo>
                  <a:pt x="112514" y="40630"/>
                </a:lnTo>
                <a:cubicBezTo>
                  <a:pt x="113990" y="40630"/>
                  <a:pt x="115270" y="41173"/>
                  <a:pt x="116355" y="42258"/>
                </a:cubicBezTo>
                <a:cubicBezTo>
                  <a:pt x="117441" y="43343"/>
                  <a:pt x="117983" y="44645"/>
                  <a:pt x="117983" y="46164"/>
                </a:cubicBezTo>
                <a:cubicBezTo>
                  <a:pt x="117983" y="47684"/>
                  <a:pt x="117441" y="48964"/>
                  <a:pt x="116355" y="50006"/>
                </a:cubicBezTo>
                <a:cubicBezTo>
                  <a:pt x="115270" y="51048"/>
                  <a:pt x="113990" y="51569"/>
                  <a:pt x="112514" y="51569"/>
                </a:cubicBezTo>
                <a:lnTo>
                  <a:pt x="103789" y="51569"/>
                </a:lnTo>
                <a:cubicBezTo>
                  <a:pt x="102920" y="51569"/>
                  <a:pt x="102486" y="52003"/>
                  <a:pt x="102486" y="52871"/>
                </a:cubicBezTo>
                <a:lnTo>
                  <a:pt x="102486" y="63680"/>
                </a:lnTo>
                <a:cubicBezTo>
                  <a:pt x="102486" y="64548"/>
                  <a:pt x="102920" y="64982"/>
                  <a:pt x="103789" y="64982"/>
                </a:cubicBezTo>
                <a:lnTo>
                  <a:pt x="111342" y="64982"/>
                </a:lnTo>
                <a:cubicBezTo>
                  <a:pt x="112818" y="64982"/>
                  <a:pt x="114098" y="65503"/>
                  <a:pt x="115183" y="66545"/>
                </a:cubicBezTo>
                <a:cubicBezTo>
                  <a:pt x="116269" y="67586"/>
                  <a:pt x="116811" y="68867"/>
                  <a:pt x="116811" y="70386"/>
                </a:cubicBezTo>
                <a:cubicBezTo>
                  <a:pt x="116811" y="71906"/>
                  <a:pt x="116269" y="73186"/>
                  <a:pt x="115183" y="74228"/>
                </a:cubicBezTo>
                <a:cubicBezTo>
                  <a:pt x="114098" y="75270"/>
                  <a:pt x="112818" y="75791"/>
                  <a:pt x="111342" y="75791"/>
                </a:cubicBezTo>
                <a:lnTo>
                  <a:pt x="103789" y="75791"/>
                </a:lnTo>
                <a:cubicBezTo>
                  <a:pt x="102920" y="75791"/>
                  <a:pt x="102486" y="76225"/>
                  <a:pt x="102486" y="77093"/>
                </a:cubicBezTo>
                <a:lnTo>
                  <a:pt x="102486" y="108607"/>
                </a:lnTo>
                <a:cubicBezTo>
                  <a:pt x="102486" y="111906"/>
                  <a:pt x="102051" y="114446"/>
                  <a:pt x="101184" y="116225"/>
                </a:cubicBezTo>
                <a:cubicBezTo>
                  <a:pt x="100316" y="118005"/>
                  <a:pt x="98797" y="119329"/>
                  <a:pt x="96626" y="120197"/>
                </a:cubicBezTo>
                <a:cubicBezTo>
                  <a:pt x="93675" y="121413"/>
                  <a:pt x="88466" y="122107"/>
                  <a:pt x="80999" y="122281"/>
                </a:cubicBezTo>
                <a:cubicBezTo>
                  <a:pt x="80913" y="122281"/>
                  <a:pt x="80869" y="122281"/>
                  <a:pt x="80869" y="122281"/>
                </a:cubicBezTo>
                <a:cubicBezTo>
                  <a:pt x="79133" y="122281"/>
                  <a:pt x="77570" y="121716"/>
                  <a:pt x="76181" y="120588"/>
                </a:cubicBezTo>
                <a:cubicBezTo>
                  <a:pt x="74792" y="119459"/>
                  <a:pt x="73794" y="118027"/>
                  <a:pt x="73186" y="116290"/>
                </a:cubicBezTo>
                <a:cubicBezTo>
                  <a:pt x="72665" y="114988"/>
                  <a:pt x="72817" y="113751"/>
                  <a:pt x="73642" y="112579"/>
                </a:cubicBezTo>
                <a:cubicBezTo>
                  <a:pt x="74466" y="111407"/>
                  <a:pt x="75573" y="110821"/>
                  <a:pt x="76962" y="110821"/>
                </a:cubicBezTo>
                <a:cubicBezTo>
                  <a:pt x="80261" y="110908"/>
                  <a:pt x="83821" y="110951"/>
                  <a:pt x="87641" y="110951"/>
                </a:cubicBezTo>
                <a:cubicBezTo>
                  <a:pt x="88683" y="110864"/>
                  <a:pt x="89399" y="110647"/>
                  <a:pt x="89790" y="110300"/>
                </a:cubicBezTo>
                <a:cubicBezTo>
                  <a:pt x="90180" y="109953"/>
                  <a:pt x="90376" y="109302"/>
                  <a:pt x="90376" y="108347"/>
                </a:cubicBezTo>
                <a:lnTo>
                  <a:pt x="90376" y="77093"/>
                </a:lnTo>
                <a:cubicBezTo>
                  <a:pt x="90376" y="76225"/>
                  <a:pt x="89941" y="75791"/>
                  <a:pt x="89073" y="75791"/>
                </a:cubicBezTo>
                <a:lnTo>
                  <a:pt x="47271" y="75791"/>
                </a:lnTo>
                <a:cubicBezTo>
                  <a:pt x="45795" y="75791"/>
                  <a:pt x="44515" y="75270"/>
                  <a:pt x="43430" y="74228"/>
                </a:cubicBezTo>
                <a:cubicBezTo>
                  <a:pt x="42344" y="73186"/>
                  <a:pt x="41802" y="71906"/>
                  <a:pt x="41802" y="70386"/>
                </a:cubicBezTo>
                <a:cubicBezTo>
                  <a:pt x="41802" y="68867"/>
                  <a:pt x="42344" y="67586"/>
                  <a:pt x="43430" y="66545"/>
                </a:cubicBezTo>
                <a:cubicBezTo>
                  <a:pt x="44515" y="65503"/>
                  <a:pt x="45795" y="64982"/>
                  <a:pt x="47271" y="64982"/>
                </a:cubicBezTo>
                <a:lnTo>
                  <a:pt x="89073" y="64982"/>
                </a:lnTo>
                <a:cubicBezTo>
                  <a:pt x="89941" y="64982"/>
                  <a:pt x="90376" y="64548"/>
                  <a:pt x="90376" y="63680"/>
                </a:cubicBezTo>
                <a:lnTo>
                  <a:pt x="90376" y="52871"/>
                </a:lnTo>
                <a:cubicBezTo>
                  <a:pt x="90376" y="52003"/>
                  <a:pt x="89941" y="51569"/>
                  <a:pt x="89073" y="51569"/>
                </a:cubicBezTo>
                <a:lnTo>
                  <a:pt x="46880" y="51569"/>
                </a:lnTo>
                <a:cubicBezTo>
                  <a:pt x="45405" y="51569"/>
                  <a:pt x="44124" y="51048"/>
                  <a:pt x="43039" y="50006"/>
                </a:cubicBezTo>
                <a:cubicBezTo>
                  <a:pt x="41954" y="48964"/>
                  <a:pt x="41411" y="47684"/>
                  <a:pt x="41411" y="46164"/>
                </a:cubicBezTo>
                <a:cubicBezTo>
                  <a:pt x="41411" y="44645"/>
                  <a:pt x="41954" y="43343"/>
                  <a:pt x="43039" y="42258"/>
                </a:cubicBezTo>
                <a:cubicBezTo>
                  <a:pt x="44124" y="41173"/>
                  <a:pt x="45405" y="40630"/>
                  <a:pt x="46880" y="40630"/>
                </a:cubicBezTo>
                <a:lnTo>
                  <a:pt x="71884" y="40630"/>
                </a:lnTo>
                <a:cubicBezTo>
                  <a:pt x="72752" y="40630"/>
                  <a:pt x="73186" y="40196"/>
                  <a:pt x="73186" y="39328"/>
                </a:cubicBezTo>
                <a:lnTo>
                  <a:pt x="73186" y="27347"/>
                </a:lnTo>
                <a:cubicBezTo>
                  <a:pt x="73186" y="26479"/>
                  <a:pt x="72752" y="26045"/>
                  <a:pt x="71884" y="26045"/>
                </a:cubicBezTo>
                <a:lnTo>
                  <a:pt x="51959" y="26045"/>
                </a:lnTo>
                <a:cubicBezTo>
                  <a:pt x="50397" y="26045"/>
                  <a:pt x="49094" y="25502"/>
                  <a:pt x="48053" y="24417"/>
                </a:cubicBezTo>
                <a:cubicBezTo>
                  <a:pt x="47011" y="23332"/>
                  <a:pt x="46490" y="22051"/>
                  <a:pt x="46490" y="20575"/>
                </a:cubicBezTo>
                <a:cubicBezTo>
                  <a:pt x="46490" y="19099"/>
                  <a:pt x="47011" y="17841"/>
                  <a:pt x="48053" y="16799"/>
                </a:cubicBezTo>
                <a:cubicBezTo>
                  <a:pt x="49094" y="15757"/>
                  <a:pt x="50397" y="15236"/>
                  <a:pt x="51959" y="15236"/>
                </a:cubicBezTo>
                <a:lnTo>
                  <a:pt x="71884" y="15236"/>
                </a:lnTo>
                <a:cubicBezTo>
                  <a:pt x="72752" y="15236"/>
                  <a:pt x="73186" y="14802"/>
                  <a:pt x="73186" y="13934"/>
                </a:cubicBezTo>
                <a:lnTo>
                  <a:pt x="73186" y="6120"/>
                </a:lnTo>
                <a:cubicBezTo>
                  <a:pt x="73186" y="4471"/>
                  <a:pt x="73794" y="3038"/>
                  <a:pt x="75009" y="1823"/>
                </a:cubicBezTo>
                <a:cubicBezTo>
                  <a:pt x="76224" y="608"/>
                  <a:pt x="77679" y="0"/>
                  <a:pt x="793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197" name="グループ化 196">
            <a:extLst>
              <a:ext uri="{FF2B5EF4-FFF2-40B4-BE49-F238E27FC236}">
                <a16:creationId xmlns:a16="http://schemas.microsoft.com/office/drawing/2014/main" id="{92D024D8-12FA-FD5A-F7AA-BB472BB8DA26}"/>
              </a:ext>
            </a:extLst>
          </p:cNvPr>
          <p:cNvGrpSpPr/>
          <p:nvPr/>
        </p:nvGrpSpPr>
        <p:grpSpPr>
          <a:xfrm>
            <a:off x="1815229" y="220955"/>
            <a:ext cx="3872633" cy="415025"/>
            <a:chOff x="-4917947" y="1909940"/>
            <a:chExt cx="3872633" cy="415025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5E232F5-22EB-7922-FC22-3D3BDD13606A}"/>
                </a:ext>
              </a:extLst>
            </p:cNvPr>
            <p:cNvSpPr txBox="1">
              <a:spLocks/>
            </p:cNvSpPr>
            <p:nvPr/>
          </p:nvSpPr>
          <p:spPr>
            <a:xfrm>
              <a:off x="-2482876" y="195563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chemeClr val="bg2">
                      <a:lumMod val="25000"/>
                    </a:schemeClr>
                  </a:solidFill>
                </a:rPr>
                <a:t>×</a:t>
              </a:r>
              <a:endParaRPr kumimoji="1" lang="ja-JP" altLang="en-US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194" name="図 193">
              <a:extLst>
                <a:ext uri="{FF2B5EF4-FFF2-40B4-BE49-F238E27FC236}">
                  <a16:creationId xmlns:a16="http://schemas.microsoft.com/office/drawing/2014/main" id="{7A226D07-4E52-8666-8CF9-14F981CCC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14577" y="1990890"/>
              <a:ext cx="1069263" cy="244166"/>
            </a:xfrm>
            <a:prstGeom prst="rect">
              <a:avLst/>
            </a:prstGeom>
          </p:spPr>
        </p:pic>
        <p:pic>
          <p:nvPicPr>
            <p:cNvPr id="196" name="図 195">
              <a:extLst>
                <a:ext uri="{FF2B5EF4-FFF2-40B4-BE49-F238E27FC236}">
                  <a16:creationId xmlns:a16="http://schemas.microsoft.com/office/drawing/2014/main" id="{3DD90B4B-C98C-5533-89D8-65DDEA7A1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17947" y="1909940"/>
              <a:ext cx="2618784" cy="392404"/>
            </a:xfrm>
            <a:prstGeom prst="rect">
              <a:avLst/>
            </a:prstGeom>
          </p:spPr>
        </p:pic>
      </p:grp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EAD7A63-4130-FFF8-8A02-92E3659716E8}"/>
              </a:ext>
            </a:extLst>
          </p:cNvPr>
          <p:cNvSpPr/>
          <p:nvPr/>
        </p:nvSpPr>
        <p:spPr>
          <a:xfrm>
            <a:off x="327103" y="819204"/>
            <a:ext cx="2256618" cy="37697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996691C2-4552-7394-BEC5-49A38B96163C}"/>
              </a:ext>
            </a:extLst>
          </p:cNvPr>
          <p:cNvCxnSpPr>
            <a:cxnSpLocks/>
          </p:cNvCxnSpPr>
          <p:nvPr/>
        </p:nvCxnSpPr>
        <p:spPr>
          <a:xfrm>
            <a:off x="5355094" y="1390466"/>
            <a:ext cx="2028137" cy="6433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56B4807-0A23-8458-A68F-096674B1EA84}"/>
              </a:ext>
            </a:extLst>
          </p:cNvPr>
          <p:cNvCxnSpPr>
            <a:cxnSpLocks/>
          </p:cNvCxnSpPr>
          <p:nvPr/>
        </p:nvCxnSpPr>
        <p:spPr>
          <a:xfrm>
            <a:off x="2739325" y="843441"/>
            <a:ext cx="99706" cy="3582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2B5AD205-8712-8BFA-A142-54E13E650DC4}"/>
              </a:ext>
            </a:extLst>
          </p:cNvPr>
          <p:cNvSpPr>
            <a:spLocks/>
          </p:cNvSpPr>
          <p:nvPr/>
        </p:nvSpPr>
        <p:spPr>
          <a:xfrm rot="120000">
            <a:off x="5305748" y="2283556"/>
            <a:ext cx="222429" cy="359281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2C6DEF41-954A-3F81-1F56-EBBA063DD474}"/>
              </a:ext>
            </a:extLst>
          </p:cNvPr>
          <p:cNvSpPr>
            <a:spLocks/>
          </p:cNvSpPr>
          <p:nvPr/>
        </p:nvSpPr>
        <p:spPr>
          <a:xfrm rot="180000">
            <a:off x="5361138" y="2335838"/>
            <a:ext cx="107779" cy="233761"/>
          </a:xfrm>
          <a:custGeom>
            <a:avLst/>
            <a:gdLst>
              <a:gd name="csX0" fmla="*/ 44016 w 117983"/>
              <a:gd name="csY0" fmla="*/ 223205 h 255891"/>
              <a:gd name="csX1" fmla="*/ 42713 w 117983"/>
              <a:gd name="csY1" fmla="*/ 224507 h 255891"/>
              <a:gd name="csX2" fmla="*/ 42713 w 117983"/>
              <a:gd name="csY2" fmla="*/ 232972 h 255891"/>
              <a:gd name="csX3" fmla="*/ 44016 w 117983"/>
              <a:gd name="csY3" fmla="*/ 234274 h 255891"/>
              <a:gd name="csX4" fmla="*/ 68368 w 117983"/>
              <a:gd name="csY4" fmla="*/ 234274 h 255891"/>
              <a:gd name="csX5" fmla="*/ 69670 w 117983"/>
              <a:gd name="csY5" fmla="*/ 232972 h 255891"/>
              <a:gd name="csX6" fmla="*/ 69670 w 117983"/>
              <a:gd name="csY6" fmla="*/ 224507 h 255891"/>
              <a:gd name="csX7" fmla="*/ 68368 w 117983"/>
              <a:gd name="csY7" fmla="*/ 223205 h 255891"/>
              <a:gd name="csX8" fmla="*/ 44016 w 117983"/>
              <a:gd name="csY8" fmla="*/ 203801 h 255891"/>
              <a:gd name="csX9" fmla="*/ 42713 w 117983"/>
              <a:gd name="csY9" fmla="*/ 205104 h 255891"/>
              <a:gd name="csX10" fmla="*/ 42713 w 117983"/>
              <a:gd name="csY10" fmla="*/ 212787 h 255891"/>
              <a:gd name="csX11" fmla="*/ 44016 w 117983"/>
              <a:gd name="csY11" fmla="*/ 214089 h 255891"/>
              <a:gd name="csX12" fmla="*/ 68368 w 117983"/>
              <a:gd name="csY12" fmla="*/ 214089 h 255891"/>
              <a:gd name="csX13" fmla="*/ 69670 w 117983"/>
              <a:gd name="csY13" fmla="*/ 212787 h 255891"/>
              <a:gd name="csX14" fmla="*/ 69670 w 117983"/>
              <a:gd name="csY14" fmla="*/ 205104 h 255891"/>
              <a:gd name="csX15" fmla="*/ 68368 w 117983"/>
              <a:gd name="csY15" fmla="*/ 203801 h 255891"/>
              <a:gd name="csX16" fmla="*/ 74749 w 117983"/>
              <a:gd name="csY16" fmla="*/ 166166 h 255891"/>
              <a:gd name="csX17" fmla="*/ 73446 w 117983"/>
              <a:gd name="csY17" fmla="*/ 167469 h 255891"/>
              <a:gd name="csX18" fmla="*/ 73446 w 117983"/>
              <a:gd name="csY18" fmla="*/ 175022 h 255891"/>
              <a:gd name="csX19" fmla="*/ 74749 w 117983"/>
              <a:gd name="csY19" fmla="*/ 176324 h 255891"/>
              <a:gd name="csX20" fmla="*/ 98189 w 117983"/>
              <a:gd name="csY20" fmla="*/ 176324 h 255891"/>
              <a:gd name="csX21" fmla="*/ 99491 w 117983"/>
              <a:gd name="csY21" fmla="*/ 175022 h 255891"/>
              <a:gd name="csX22" fmla="*/ 99491 w 117983"/>
              <a:gd name="csY22" fmla="*/ 167469 h 255891"/>
              <a:gd name="csX23" fmla="*/ 98189 w 117983"/>
              <a:gd name="csY23" fmla="*/ 166166 h 255891"/>
              <a:gd name="csX24" fmla="*/ 15366 w 117983"/>
              <a:gd name="csY24" fmla="*/ 166166 h 255891"/>
              <a:gd name="csX25" fmla="*/ 14064 w 117983"/>
              <a:gd name="csY25" fmla="*/ 167469 h 255891"/>
              <a:gd name="csX26" fmla="*/ 14064 w 117983"/>
              <a:gd name="csY26" fmla="*/ 174761 h 255891"/>
              <a:gd name="csX27" fmla="*/ 15366 w 117983"/>
              <a:gd name="csY27" fmla="*/ 176064 h 255891"/>
              <a:gd name="csX28" fmla="*/ 38025 w 117983"/>
              <a:gd name="csY28" fmla="*/ 176064 h 255891"/>
              <a:gd name="csX29" fmla="*/ 39327 w 117983"/>
              <a:gd name="csY29" fmla="*/ 174761 h 255891"/>
              <a:gd name="csX30" fmla="*/ 39327 w 117983"/>
              <a:gd name="csY30" fmla="*/ 167469 h 255891"/>
              <a:gd name="csX31" fmla="*/ 38025 w 117983"/>
              <a:gd name="csY31" fmla="*/ 166166 h 255891"/>
              <a:gd name="csX32" fmla="*/ 74749 w 117983"/>
              <a:gd name="csY32" fmla="*/ 148195 h 255891"/>
              <a:gd name="csX33" fmla="*/ 73446 w 117983"/>
              <a:gd name="csY33" fmla="*/ 149498 h 255891"/>
              <a:gd name="csX34" fmla="*/ 73446 w 117983"/>
              <a:gd name="csY34" fmla="*/ 156009 h 255891"/>
              <a:gd name="csX35" fmla="*/ 74749 w 117983"/>
              <a:gd name="csY35" fmla="*/ 157311 h 255891"/>
              <a:gd name="csX36" fmla="*/ 98189 w 117983"/>
              <a:gd name="csY36" fmla="*/ 157311 h 255891"/>
              <a:gd name="csX37" fmla="*/ 99491 w 117983"/>
              <a:gd name="csY37" fmla="*/ 156009 h 255891"/>
              <a:gd name="csX38" fmla="*/ 99491 w 117983"/>
              <a:gd name="csY38" fmla="*/ 149498 h 255891"/>
              <a:gd name="csX39" fmla="*/ 98189 w 117983"/>
              <a:gd name="csY39" fmla="*/ 148195 h 255891"/>
              <a:gd name="csX40" fmla="*/ 15366 w 117983"/>
              <a:gd name="csY40" fmla="*/ 148195 h 255891"/>
              <a:gd name="csX41" fmla="*/ 14064 w 117983"/>
              <a:gd name="csY41" fmla="*/ 149498 h 255891"/>
              <a:gd name="csX42" fmla="*/ 14064 w 117983"/>
              <a:gd name="csY42" fmla="*/ 156009 h 255891"/>
              <a:gd name="csX43" fmla="*/ 15366 w 117983"/>
              <a:gd name="csY43" fmla="*/ 157311 h 255891"/>
              <a:gd name="csX44" fmla="*/ 38025 w 117983"/>
              <a:gd name="csY44" fmla="*/ 157311 h 255891"/>
              <a:gd name="csX45" fmla="*/ 39327 w 117983"/>
              <a:gd name="csY45" fmla="*/ 156009 h 255891"/>
              <a:gd name="csX46" fmla="*/ 39327 w 117983"/>
              <a:gd name="csY46" fmla="*/ 149498 h 255891"/>
              <a:gd name="csX47" fmla="*/ 38025 w 117983"/>
              <a:gd name="csY47" fmla="*/ 148195 h 255891"/>
              <a:gd name="csX48" fmla="*/ 72925 w 117983"/>
              <a:gd name="csY48" fmla="*/ 138819 h 255891"/>
              <a:gd name="csX49" fmla="*/ 100663 w 117983"/>
              <a:gd name="csY49" fmla="*/ 138819 h 255891"/>
              <a:gd name="csX50" fmla="*/ 108672 w 117983"/>
              <a:gd name="csY50" fmla="*/ 142140 h 255891"/>
              <a:gd name="csX51" fmla="*/ 111993 w 117983"/>
              <a:gd name="csY51" fmla="*/ 150149 h 255891"/>
              <a:gd name="csX52" fmla="*/ 111993 w 117983"/>
              <a:gd name="csY52" fmla="*/ 240394 h 255891"/>
              <a:gd name="csX53" fmla="*/ 110625 w 117983"/>
              <a:gd name="csY53" fmla="*/ 248989 h 255891"/>
              <a:gd name="csX54" fmla="*/ 105742 w 117983"/>
              <a:gd name="csY54" fmla="*/ 253547 h 255891"/>
              <a:gd name="csX55" fmla="*/ 93892 w 117983"/>
              <a:gd name="csY55" fmla="*/ 255631 h 255891"/>
              <a:gd name="csX56" fmla="*/ 93240 w 117983"/>
              <a:gd name="csY56" fmla="*/ 255631 h 255891"/>
              <a:gd name="csX57" fmla="*/ 85167 w 117983"/>
              <a:gd name="csY57" fmla="*/ 252766 h 255891"/>
              <a:gd name="csX58" fmla="*/ 79176 w 117983"/>
              <a:gd name="csY58" fmla="*/ 244952 h 255891"/>
              <a:gd name="csX59" fmla="*/ 79176 w 117983"/>
              <a:gd name="csY59" fmla="*/ 244822 h 255891"/>
              <a:gd name="csX60" fmla="*/ 77353 w 117983"/>
              <a:gd name="csY60" fmla="*/ 243650 h 255891"/>
              <a:gd name="csX61" fmla="*/ 43364 w 117983"/>
              <a:gd name="csY61" fmla="*/ 243650 h 255891"/>
              <a:gd name="csX62" fmla="*/ 42713 w 117983"/>
              <a:gd name="csY62" fmla="*/ 244301 h 255891"/>
              <a:gd name="csX63" fmla="*/ 42713 w 117983"/>
              <a:gd name="csY63" fmla="*/ 244562 h 255891"/>
              <a:gd name="csX64" fmla="*/ 41020 w 117983"/>
              <a:gd name="csY64" fmla="*/ 248599 h 255891"/>
              <a:gd name="csX65" fmla="*/ 36983 w 117983"/>
              <a:gd name="csY65" fmla="*/ 250292 h 255891"/>
              <a:gd name="csX66" fmla="*/ 32946 w 117983"/>
              <a:gd name="csY66" fmla="*/ 248599 h 255891"/>
              <a:gd name="csX67" fmla="*/ 31254 w 117983"/>
              <a:gd name="csY67" fmla="*/ 244562 h 255891"/>
              <a:gd name="csX68" fmla="*/ 31254 w 117983"/>
              <a:gd name="csY68" fmla="*/ 205755 h 255891"/>
              <a:gd name="csX69" fmla="*/ 34574 w 117983"/>
              <a:gd name="csY69" fmla="*/ 197746 h 255891"/>
              <a:gd name="csX70" fmla="*/ 42583 w 117983"/>
              <a:gd name="csY70" fmla="*/ 194425 h 255891"/>
              <a:gd name="csX71" fmla="*/ 69930 w 117983"/>
              <a:gd name="csY71" fmla="*/ 194425 h 255891"/>
              <a:gd name="csX72" fmla="*/ 78004 w 117983"/>
              <a:gd name="csY72" fmla="*/ 197746 h 255891"/>
              <a:gd name="csX73" fmla="*/ 81260 w 117983"/>
              <a:gd name="csY73" fmla="*/ 205755 h 255891"/>
              <a:gd name="csX74" fmla="*/ 81260 w 117983"/>
              <a:gd name="csY74" fmla="*/ 241957 h 255891"/>
              <a:gd name="csX75" fmla="*/ 82562 w 117983"/>
              <a:gd name="csY75" fmla="*/ 243259 h 255891"/>
              <a:gd name="csX76" fmla="*/ 96366 w 117983"/>
              <a:gd name="csY76" fmla="*/ 243390 h 255891"/>
              <a:gd name="csX77" fmla="*/ 98840 w 117983"/>
              <a:gd name="csY77" fmla="*/ 242608 h 255891"/>
              <a:gd name="csX78" fmla="*/ 99491 w 117983"/>
              <a:gd name="csY78" fmla="*/ 240264 h 255891"/>
              <a:gd name="csX79" fmla="*/ 99491 w 117983"/>
              <a:gd name="csY79" fmla="*/ 186742 h 255891"/>
              <a:gd name="csX80" fmla="*/ 98189 w 117983"/>
              <a:gd name="csY80" fmla="*/ 185440 h 255891"/>
              <a:gd name="csX81" fmla="*/ 72925 w 117983"/>
              <a:gd name="csY81" fmla="*/ 185440 h 255891"/>
              <a:gd name="csX82" fmla="*/ 64917 w 117983"/>
              <a:gd name="csY82" fmla="*/ 182119 h 255891"/>
              <a:gd name="csX83" fmla="*/ 61596 w 117983"/>
              <a:gd name="csY83" fmla="*/ 174110 h 255891"/>
              <a:gd name="csX84" fmla="*/ 61596 w 117983"/>
              <a:gd name="csY84" fmla="*/ 150149 h 255891"/>
              <a:gd name="csX85" fmla="*/ 64917 w 117983"/>
              <a:gd name="csY85" fmla="*/ 142140 h 255891"/>
              <a:gd name="csX86" fmla="*/ 72925 w 117983"/>
              <a:gd name="csY86" fmla="*/ 138819 h 255891"/>
              <a:gd name="csX87" fmla="*/ 13152 w 117983"/>
              <a:gd name="csY87" fmla="*/ 138819 h 255891"/>
              <a:gd name="csX88" fmla="*/ 39718 w 117983"/>
              <a:gd name="csY88" fmla="*/ 138819 h 255891"/>
              <a:gd name="csX89" fmla="*/ 47727 w 117983"/>
              <a:gd name="csY89" fmla="*/ 142140 h 255891"/>
              <a:gd name="csX90" fmla="*/ 51048 w 117983"/>
              <a:gd name="csY90" fmla="*/ 150149 h 255891"/>
              <a:gd name="csX91" fmla="*/ 51048 w 117983"/>
              <a:gd name="csY91" fmla="*/ 173850 h 255891"/>
              <a:gd name="csX92" fmla="*/ 47727 w 117983"/>
              <a:gd name="csY92" fmla="*/ 181859 h 255891"/>
              <a:gd name="csX93" fmla="*/ 39718 w 117983"/>
              <a:gd name="csY93" fmla="*/ 185179 h 255891"/>
              <a:gd name="csX94" fmla="*/ 15366 w 117983"/>
              <a:gd name="csY94" fmla="*/ 185179 h 255891"/>
              <a:gd name="csX95" fmla="*/ 14064 w 117983"/>
              <a:gd name="csY95" fmla="*/ 186481 h 255891"/>
              <a:gd name="csX96" fmla="*/ 14064 w 117983"/>
              <a:gd name="csY96" fmla="*/ 249771 h 255891"/>
              <a:gd name="csX97" fmla="*/ 12306 w 117983"/>
              <a:gd name="csY97" fmla="*/ 254068 h 255891"/>
              <a:gd name="csX98" fmla="*/ 8008 w 117983"/>
              <a:gd name="csY98" fmla="*/ 255891 h 255891"/>
              <a:gd name="csX99" fmla="*/ 3646 w 117983"/>
              <a:gd name="csY99" fmla="*/ 254068 h 255891"/>
              <a:gd name="csX100" fmla="*/ 1823 w 117983"/>
              <a:gd name="csY100" fmla="*/ 249771 h 255891"/>
              <a:gd name="csX101" fmla="*/ 1823 w 117983"/>
              <a:gd name="csY101" fmla="*/ 150149 h 255891"/>
              <a:gd name="csX102" fmla="*/ 5144 w 117983"/>
              <a:gd name="csY102" fmla="*/ 142140 h 255891"/>
              <a:gd name="csX103" fmla="*/ 13152 w 117983"/>
              <a:gd name="csY103" fmla="*/ 138819 h 255891"/>
              <a:gd name="csX104" fmla="*/ 57298 w 117983"/>
              <a:gd name="csY104" fmla="*/ 81130 h 255891"/>
              <a:gd name="csX105" fmla="*/ 58470 w 117983"/>
              <a:gd name="csY105" fmla="*/ 81130 h 255891"/>
              <a:gd name="csX106" fmla="*/ 62638 w 117983"/>
              <a:gd name="csY106" fmla="*/ 83474 h 255891"/>
              <a:gd name="csX107" fmla="*/ 72405 w 117983"/>
              <a:gd name="csY107" fmla="*/ 95975 h 255891"/>
              <a:gd name="csX108" fmla="*/ 73316 w 117983"/>
              <a:gd name="csY108" fmla="*/ 99101 h 255891"/>
              <a:gd name="csX109" fmla="*/ 73186 w 117983"/>
              <a:gd name="csY109" fmla="*/ 100663 h 255891"/>
              <a:gd name="csX110" fmla="*/ 70191 w 117983"/>
              <a:gd name="csY110" fmla="*/ 104570 h 255891"/>
              <a:gd name="csX111" fmla="*/ 67326 w 117983"/>
              <a:gd name="csY111" fmla="*/ 105352 h 255891"/>
              <a:gd name="csX112" fmla="*/ 65633 w 117983"/>
              <a:gd name="csY112" fmla="*/ 105091 h 255891"/>
              <a:gd name="csX113" fmla="*/ 61987 w 117983"/>
              <a:gd name="csY113" fmla="*/ 102226 h 255891"/>
              <a:gd name="csX114" fmla="*/ 52610 w 117983"/>
              <a:gd name="csY114" fmla="*/ 89204 h 255891"/>
              <a:gd name="csX115" fmla="*/ 51438 w 117983"/>
              <a:gd name="csY115" fmla="*/ 86209 h 255891"/>
              <a:gd name="csX116" fmla="*/ 51569 w 117983"/>
              <a:gd name="csY116" fmla="*/ 85297 h 255891"/>
              <a:gd name="csX117" fmla="*/ 53782 w 117983"/>
              <a:gd name="csY117" fmla="*/ 82041 h 255891"/>
              <a:gd name="csX118" fmla="*/ 57298 w 117983"/>
              <a:gd name="csY118" fmla="*/ 81130 h 255891"/>
              <a:gd name="csX119" fmla="*/ 12762 w 117983"/>
              <a:gd name="csY119" fmla="*/ 57429 h 255891"/>
              <a:gd name="csX120" fmla="*/ 11459 w 117983"/>
              <a:gd name="csY120" fmla="*/ 58731 h 255891"/>
              <a:gd name="csX121" fmla="*/ 11459 w 117983"/>
              <a:gd name="csY121" fmla="*/ 84255 h 255891"/>
              <a:gd name="csX122" fmla="*/ 12762 w 117983"/>
              <a:gd name="csY122" fmla="*/ 85557 h 255891"/>
              <a:gd name="csX123" fmla="*/ 26175 w 117983"/>
              <a:gd name="csY123" fmla="*/ 85557 h 255891"/>
              <a:gd name="csX124" fmla="*/ 27477 w 117983"/>
              <a:gd name="csY124" fmla="*/ 84255 h 255891"/>
              <a:gd name="csX125" fmla="*/ 27477 w 117983"/>
              <a:gd name="csY125" fmla="*/ 58731 h 255891"/>
              <a:gd name="csX126" fmla="*/ 26175 w 117983"/>
              <a:gd name="csY126" fmla="*/ 57429 h 255891"/>
              <a:gd name="csX127" fmla="*/ 12762 w 117983"/>
              <a:gd name="csY127" fmla="*/ 19664 h 255891"/>
              <a:gd name="csX128" fmla="*/ 11459 w 117983"/>
              <a:gd name="csY128" fmla="*/ 20966 h 255891"/>
              <a:gd name="csX129" fmla="*/ 11459 w 117983"/>
              <a:gd name="csY129" fmla="*/ 45188 h 255891"/>
              <a:gd name="csX130" fmla="*/ 12762 w 117983"/>
              <a:gd name="csY130" fmla="*/ 46490 h 255891"/>
              <a:gd name="csX131" fmla="*/ 26175 w 117983"/>
              <a:gd name="csY131" fmla="*/ 46490 h 255891"/>
              <a:gd name="csX132" fmla="*/ 27477 w 117983"/>
              <a:gd name="csY132" fmla="*/ 45188 h 255891"/>
              <a:gd name="csX133" fmla="*/ 27477 w 117983"/>
              <a:gd name="csY133" fmla="*/ 20966 h 255891"/>
              <a:gd name="csX134" fmla="*/ 26175 w 117983"/>
              <a:gd name="csY134" fmla="*/ 19664 h 255891"/>
              <a:gd name="csX135" fmla="*/ 11329 w 117983"/>
              <a:gd name="csY135" fmla="*/ 8464 h 255891"/>
              <a:gd name="csX136" fmla="*/ 27868 w 117983"/>
              <a:gd name="csY136" fmla="*/ 8464 h 255891"/>
              <a:gd name="csX137" fmla="*/ 35877 w 117983"/>
              <a:gd name="csY137" fmla="*/ 11785 h 255891"/>
              <a:gd name="csX138" fmla="*/ 39197 w 117983"/>
              <a:gd name="csY138" fmla="*/ 19794 h 255891"/>
              <a:gd name="csX139" fmla="*/ 39197 w 117983"/>
              <a:gd name="csY139" fmla="*/ 85297 h 255891"/>
              <a:gd name="csX140" fmla="*/ 35877 w 117983"/>
              <a:gd name="csY140" fmla="*/ 93306 h 255891"/>
              <a:gd name="csX141" fmla="*/ 27868 w 117983"/>
              <a:gd name="csY141" fmla="*/ 96627 h 255891"/>
              <a:gd name="csX142" fmla="*/ 12631 w 117983"/>
              <a:gd name="csY142" fmla="*/ 96627 h 255891"/>
              <a:gd name="csX143" fmla="*/ 11459 w 117983"/>
              <a:gd name="csY143" fmla="*/ 97799 h 255891"/>
              <a:gd name="csX144" fmla="*/ 11459 w 117983"/>
              <a:gd name="csY144" fmla="*/ 102096 h 255891"/>
              <a:gd name="csX145" fmla="*/ 9766 w 117983"/>
              <a:gd name="csY145" fmla="*/ 106133 h 255891"/>
              <a:gd name="csX146" fmla="*/ 5730 w 117983"/>
              <a:gd name="csY146" fmla="*/ 107826 h 255891"/>
              <a:gd name="csX147" fmla="*/ 1693 w 117983"/>
              <a:gd name="csY147" fmla="*/ 106133 h 255891"/>
              <a:gd name="csX148" fmla="*/ 0 w 117983"/>
              <a:gd name="csY148" fmla="*/ 102096 h 255891"/>
              <a:gd name="csX149" fmla="*/ 0 w 117983"/>
              <a:gd name="csY149" fmla="*/ 19794 h 255891"/>
              <a:gd name="csX150" fmla="*/ 3320 w 117983"/>
              <a:gd name="csY150" fmla="*/ 11785 h 255891"/>
              <a:gd name="csX151" fmla="*/ 11329 w 117983"/>
              <a:gd name="csY151" fmla="*/ 8464 h 255891"/>
              <a:gd name="csX152" fmla="*/ 79372 w 117983"/>
              <a:gd name="csY152" fmla="*/ 0 h 255891"/>
              <a:gd name="csX153" fmla="*/ 83734 w 117983"/>
              <a:gd name="csY153" fmla="*/ 1823 h 255891"/>
              <a:gd name="csX154" fmla="*/ 85557 w 117983"/>
              <a:gd name="csY154" fmla="*/ 6120 h 255891"/>
              <a:gd name="csX155" fmla="*/ 85557 w 117983"/>
              <a:gd name="csY155" fmla="*/ 13934 h 255891"/>
              <a:gd name="csX156" fmla="*/ 86859 w 117983"/>
              <a:gd name="csY156" fmla="*/ 15236 h 255891"/>
              <a:gd name="csX157" fmla="*/ 107695 w 117983"/>
              <a:gd name="csY157" fmla="*/ 15236 h 255891"/>
              <a:gd name="csX158" fmla="*/ 111472 w 117983"/>
              <a:gd name="csY158" fmla="*/ 16799 h 255891"/>
              <a:gd name="csX159" fmla="*/ 113035 w 117983"/>
              <a:gd name="csY159" fmla="*/ 20575 h 255891"/>
              <a:gd name="csX160" fmla="*/ 111472 w 117983"/>
              <a:gd name="csY160" fmla="*/ 24417 h 255891"/>
              <a:gd name="csX161" fmla="*/ 107695 w 117983"/>
              <a:gd name="csY161" fmla="*/ 26045 h 255891"/>
              <a:gd name="csX162" fmla="*/ 86859 w 117983"/>
              <a:gd name="csY162" fmla="*/ 26045 h 255891"/>
              <a:gd name="csX163" fmla="*/ 85557 w 117983"/>
              <a:gd name="csY163" fmla="*/ 27347 h 255891"/>
              <a:gd name="csX164" fmla="*/ 85557 w 117983"/>
              <a:gd name="csY164" fmla="*/ 39328 h 255891"/>
              <a:gd name="csX165" fmla="*/ 86859 w 117983"/>
              <a:gd name="csY165" fmla="*/ 40630 h 255891"/>
              <a:gd name="csX166" fmla="*/ 112514 w 117983"/>
              <a:gd name="csY166" fmla="*/ 40630 h 255891"/>
              <a:gd name="csX167" fmla="*/ 116355 w 117983"/>
              <a:gd name="csY167" fmla="*/ 42258 h 255891"/>
              <a:gd name="csX168" fmla="*/ 117983 w 117983"/>
              <a:gd name="csY168" fmla="*/ 46164 h 255891"/>
              <a:gd name="csX169" fmla="*/ 116355 w 117983"/>
              <a:gd name="csY169" fmla="*/ 50006 h 255891"/>
              <a:gd name="csX170" fmla="*/ 112514 w 117983"/>
              <a:gd name="csY170" fmla="*/ 51569 h 255891"/>
              <a:gd name="csX171" fmla="*/ 103789 w 117983"/>
              <a:gd name="csY171" fmla="*/ 51569 h 255891"/>
              <a:gd name="csX172" fmla="*/ 102486 w 117983"/>
              <a:gd name="csY172" fmla="*/ 52871 h 255891"/>
              <a:gd name="csX173" fmla="*/ 102486 w 117983"/>
              <a:gd name="csY173" fmla="*/ 63680 h 255891"/>
              <a:gd name="csX174" fmla="*/ 103789 w 117983"/>
              <a:gd name="csY174" fmla="*/ 64982 h 255891"/>
              <a:gd name="csX175" fmla="*/ 111342 w 117983"/>
              <a:gd name="csY175" fmla="*/ 64982 h 255891"/>
              <a:gd name="csX176" fmla="*/ 115183 w 117983"/>
              <a:gd name="csY176" fmla="*/ 66545 h 255891"/>
              <a:gd name="csX177" fmla="*/ 116811 w 117983"/>
              <a:gd name="csY177" fmla="*/ 70386 h 255891"/>
              <a:gd name="csX178" fmla="*/ 115183 w 117983"/>
              <a:gd name="csY178" fmla="*/ 74228 h 255891"/>
              <a:gd name="csX179" fmla="*/ 111342 w 117983"/>
              <a:gd name="csY179" fmla="*/ 75791 h 255891"/>
              <a:gd name="csX180" fmla="*/ 103789 w 117983"/>
              <a:gd name="csY180" fmla="*/ 75791 h 255891"/>
              <a:gd name="csX181" fmla="*/ 102486 w 117983"/>
              <a:gd name="csY181" fmla="*/ 77093 h 255891"/>
              <a:gd name="csX182" fmla="*/ 102486 w 117983"/>
              <a:gd name="csY182" fmla="*/ 108607 h 255891"/>
              <a:gd name="csX183" fmla="*/ 101184 w 117983"/>
              <a:gd name="csY183" fmla="*/ 116225 h 255891"/>
              <a:gd name="csX184" fmla="*/ 96626 w 117983"/>
              <a:gd name="csY184" fmla="*/ 120197 h 255891"/>
              <a:gd name="csX185" fmla="*/ 80999 w 117983"/>
              <a:gd name="csY185" fmla="*/ 122281 h 255891"/>
              <a:gd name="csX186" fmla="*/ 80869 w 117983"/>
              <a:gd name="csY186" fmla="*/ 122281 h 255891"/>
              <a:gd name="csX187" fmla="*/ 76181 w 117983"/>
              <a:gd name="csY187" fmla="*/ 120588 h 255891"/>
              <a:gd name="csX188" fmla="*/ 73186 w 117983"/>
              <a:gd name="csY188" fmla="*/ 116290 h 255891"/>
              <a:gd name="csX189" fmla="*/ 73642 w 117983"/>
              <a:gd name="csY189" fmla="*/ 112579 h 255891"/>
              <a:gd name="csX190" fmla="*/ 76962 w 117983"/>
              <a:gd name="csY190" fmla="*/ 110821 h 255891"/>
              <a:gd name="csX191" fmla="*/ 87641 w 117983"/>
              <a:gd name="csY191" fmla="*/ 110951 h 255891"/>
              <a:gd name="csX192" fmla="*/ 89790 w 117983"/>
              <a:gd name="csY192" fmla="*/ 110300 h 255891"/>
              <a:gd name="csX193" fmla="*/ 90376 w 117983"/>
              <a:gd name="csY193" fmla="*/ 108347 h 255891"/>
              <a:gd name="csX194" fmla="*/ 90376 w 117983"/>
              <a:gd name="csY194" fmla="*/ 77093 h 255891"/>
              <a:gd name="csX195" fmla="*/ 89073 w 117983"/>
              <a:gd name="csY195" fmla="*/ 75791 h 255891"/>
              <a:gd name="csX196" fmla="*/ 47271 w 117983"/>
              <a:gd name="csY196" fmla="*/ 75791 h 255891"/>
              <a:gd name="csX197" fmla="*/ 43430 w 117983"/>
              <a:gd name="csY197" fmla="*/ 74228 h 255891"/>
              <a:gd name="csX198" fmla="*/ 41802 w 117983"/>
              <a:gd name="csY198" fmla="*/ 70386 h 255891"/>
              <a:gd name="csX199" fmla="*/ 43430 w 117983"/>
              <a:gd name="csY199" fmla="*/ 66545 h 255891"/>
              <a:gd name="csX200" fmla="*/ 47271 w 117983"/>
              <a:gd name="csY200" fmla="*/ 64982 h 255891"/>
              <a:gd name="csX201" fmla="*/ 89073 w 117983"/>
              <a:gd name="csY201" fmla="*/ 64982 h 255891"/>
              <a:gd name="csX202" fmla="*/ 90376 w 117983"/>
              <a:gd name="csY202" fmla="*/ 63680 h 255891"/>
              <a:gd name="csX203" fmla="*/ 90376 w 117983"/>
              <a:gd name="csY203" fmla="*/ 52871 h 255891"/>
              <a:gd name="csX204" fmla="*/ 89073 w 117983"/>
              <a:gd name="csY204" fmla="*/ 51569 h 255891"/>
              <a:gd name="csX205" fmla="*/ 46880 w 117983"/>
              <a:gd name="csY205" fmla="*/ 51569 h 255891"/>
              <a:gd name="csX206" fmla="*/ 43039 w 117983"/>
              <a:gd name="csY206" fmla="*/ 50006 h 255891"/>
              <a:gd name="csX207" fmla="*/ 41411 w 117983"/>
              <a:gd name="csY207" fmla="*/ 46164 h 255891"/>
              <a:gd name="csX208" fmla="*/ 43039 w 117983"/>
              <a:gd name="csY208" fmla="*/ 42258 h 255891"/>
              <a:gd name="csX209" fmla="*/ 46880 w 117983"/>
              <a:gd name="csY209" fmla="*/ 40630 h 255891"/>
              <a:gd name="csX210" fmla="*/ 71884 w 117983"/>
              <a:gd name="csY210" fmla="*/ 40630 h 255891"/>
              <a:gd name="csX211" fmla="*/ 73186 w 117983"/>
              <a:gd name="csY211" fmla="*/ 39328 h 255891"/>
              <a:gd name="csX212" fmla="*/ 73186 w 117983"/>
              <a:gd name="csY212" fmla="*/ 27347 h 255891"/>
              <a:gd name="csX213" fmla="*/ 71884 w 117983"/>
              <a:gd name="csY213" fmla="*/ 26045 h 255891"/>
              <a:gd name="csX214" fmla="*/ 51959 w 117983"/>
              <a:gd name="csY214" fmla="*/ 26045 h 255891"/>
              <a:gd name="csX215" fmla="*/ 48053 w 117983"/>
              <a:gd name="csY215" fmla="*/ 24417 h 255891"/>
              <a:gd name="csX216" fmla="*/ 46490 w 117983"/>
              <a:gd name="csY216" fmla="*/ 20575 h 255891"/>
              <a:gd name="csX217" fmla="*/ 48053 w 117983"/>
              <a:gd name="csY217" fmla="*/ 16799 h 255891"/>
              <a:gd name="csX218" fmla="*/ 51959 w 117983"/>
              <a:gd name="csY218" fmla="*/ 15236 h 255891"/>
              <a:gd name="csX219" fmla="*/ 71884 w 117983"/>
              <a:gd name="csY219" fmla="*/ 15236 h 255891"/>
              <a:gd name="csX220" fmla="*/ 73186 w 117983"/>
              <a:gd name="csY220" fmla="*/ 13934 h 255891"/>
              <a:gd name="csX221" fmla="*/ 73186 w 117983"/>
              <a:gd name="csY221" fmla="*/ 6120 h 255891"/>
              <a:gd name="csX222" fmla="*/ 75009 w 117983"/>
              <a:gd name="csY222" fmla="*/ 1823 h 255891"/>
              <a:gd name="csX223" fmla="*/ 79372 w 117983"/>
              <a:gd name="csY223" fmla="*/ 0 h 2558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</a:cxnLst>
            <a:rect l="l" t="t" r="r" b="b"/>
            <a:pathLst>
              <a:path w="117983" h="255891">
                <a:moveTo>
                  <a:pt x="44016" y="223205"/>
                </a:moveTo>
                <a:cubicBezTo>
                  <a:pt x="43147" y="223205"/>
                  <a:pt x="42713" y="223639"/>
                  <a:pt x="42713" y="224507"/>
                </a:cubicBezTo>
                <a:lnTo>
                  <a:pt x="42713" y="232972"/>
                </a:lnTo>
                <a:cubicBezTo>
                  <a:pt x="42713" y="233840"/>
                  <a:pt x="43147" y="234274"/>
                  <a:pt x="44016" y="234274"/>
                </a:cubicBezTo>
                <a:lnTo>
                  <a:pt x="68368" y="234274"/>
                </a:lnTo>
                <a:cubicBezTo>
                  <a:pt x="69236" y="234274"/>
                  <a:pt x="69670" y="233840"/>
                  <a:pt x="69670" y="232972"/>
                </a:cubicBezTo>
                <a:lnTo>
                  <a:pt x="69670" y="224507"/>
                </a:lnTo>
                <a:cubicBezTo>
                  <a:pt x="69670" y="223639"/>
                  <a:pt x="69236" y="223205"/>
                  <a:pt x="68368" y="223205"/>
                </a:cubicBezTo>
                <a:close/>
                <a:moveTo>
                  <a:pt x="44016" y="203801"/>
                </a:moveTo>
                <a:cubicBezTo>
                  <a:pt x="43147" y="203801"/>
                  <a:pt x="42713" y="204235"/>
                  <a:pt x="42713" y="205104"/>
                </a:cubicBezTo>
                <a:lnTo>
                  <a:pt x="42713" y="212787"/>
                </a:lnTo>
                <a:cubicBezTo>
                  <a:pt x="42713" y="213655"/>
                  <a:pt x="43147" y="214089"/>
                  <a:pt x="44016" y="214089"/>
                </a:cubicBezTo>
                <a:lnTo>
                  <a:pt x="68368" y="214089"/>
                </a:lnTo>
                <a:cubicBezTo>
                  <a:pt x="69236" y="214089"/>
                  <a:pt x="69670" y="213655"/>
                  <a:pt x="69670" y="212787"/>
                </a:cubicBezTo>
                <a:lnTo>
                  <a:pt x="69670" y="205104"/>
                </a:lnTo>
                <a:cubicBezTo>
                  <a:pt x="69670" y="204235"/>
                  <a:pt x="69236" y="203801"/>
                  <a:pt x="68368" y="203801"/>
                </a:cubicBezTo>
                <a:close/>
                <a:moveTo>
                  <a:pt x="74749" y="166166"/>
                </a:moveTo>
                <a:cubicBezTo>
                  <a:pt x="73880" y="166166"/>
                  <a:pt x="73446" y="166601"/>
                  <a:pt x="73446" y="167469"/>
                </a:cubicBezTo>
                <a:lnTo>
                  <a:pt x="73446" y="175022"/>
                </a:lnTo>
                <a:cubicBezTo>
                  <a:pt x="73446" y="175890"/>
                  <a:pt x="73880" y="176324"/>
                  <a:pt x="74749" y="176324"/>
                </a:cubicBezTo>
                <a:lnTo>
                  <a:pt x="98189" y="176324"/>
                </a:lnTo>
                <a:cubicBezTo>
                  <a:pt x="99057" y="176324"/>
                  <a:pt x="99491" y="175890"/>
                  <a:pt x="99491" y="175022"/>
                </a:cubicBezTo>
                <a:lnTo>
                  <a:pt x="99491" y="167469"/>
                </a:lnTo>
                <a:cubicBezTo>
                  <a:pt x="99491" y="166601"/>
                  <a:pt x="99057" y="166166"/>
                  <a:pt x="98189" y="166166"/>
                </a:cubicBezTo>
                <a:close/>
                <a:moveTo>
                  <a:pt x="15366" y="166166"/>
                </a:moveTo>
                <a:cubicBezTo>
                  <a:pt x="14498" y="166166"/>
                  <a:pt x="14064" y="166601"/>
                  <a:pt x="14064" y="167469"/>
                </a:cubicBezTo>
                <a:lnTo>
                  <a:pt x="14064" y="174761"/>
                </a:lnTo>
                <a:cubicBezTo>
                  <a:pt x="14064" y="175629"/>
                  <a:pt x="14498" y="176064"/>
                  <a:pt x="15366" y="176064"/>
                </a:cubicBezTo>
                <a:lnTo>
                  <a:pt x="38025" y="176064"/>
                </a:lnTo>
                <a:cubicBezTo>
                  <a:pt x="38893" y="176064"/>
                  <a:pt x="39327" y="175629"/>
                  <a:pt x="39327" y="174761"/>
                </a:cubicBezTo>
                <a:lnTo>
                  <a:pt x="39327" y="167469"/>
                </a:lnTo>
                <a:cubicBezTo>
                  <a:pt x="39327" y="166601"/>
                  <a:pt x="38893" y="166166"/>
                  <a:pt x="38025" y="166166"/>
                </a:cubicBezTo>
                <a:close/>
                <a:moveTo>
                  <a:pt x="74749" y="148195"/>
                </a:moveTo>
                <a:cubicBezTo>
                  <a:pt x="73880" y="148195"/>
                  <a:pt x="73446" y="148630"/>
                  <a:pt x="73446" y="149498"/>
                </a:cubicBezTo>
                <a:lnTo>
                  <a:pt x="73446" y="156009"/>
                </a:lnTo>
                <a:cubicBezTo>
                  <a:pt x="73446" y="156877"/>
                  <a:pt x="73880" y="157311"/>
                  <a:pt x="74749" y="157311"/>
                </a:cubicBezTo>
                <a:lnTo>
                  <a:pt x="98189" y="157311"/>
                </a:lnTo>
                <a:cubicBezTo>
                  <a:pt x="99057" y="157311"/>
                  <a:pt x="99491" y="156877"/>
                  <a:pt x="99491" y="156009"/>
                </a:cubicBezTo>
                <a:lnTo>
                  <a:pt x="99491" y="149498"/>
                </a:lnTo>
                <a:cubicBezTo>
                  <a:pt x="99491" y="148630"/>
                  <a:pt x="99057" y="148195"/>
                  <a:pt x="98189" y="148195"/>
                </a:cubicBezTo>
                <a:close/>
                <a:moveTo>
                  <a:pt x="15366" y="148195"/>
                </a:moveTo>
                <a:cubicBezTo>
                  <a:pt x="14498" y="148195"/>
                  <a:pt x="14064" y="148630"/>
                  <a:pt x="14064" y="149498"/>
                </a:cubicBezTo>
                <a:lnTo>
                  <a:pt x="14064" y="156009"/>
                </a:lnTo>
                <a:cubicBezTo>
                  <a:pt x="14064" y="156877"/>
                  <a:pt x="14498" y="157311"/>
                  <a:pt x="15366" y="157311"/>
                </a:cubicBezTo>
                <a:lnTo>
                  <a:pt x="38025" y="157311"/>
                </a:lnTo>
                <a:cubicBezTo>
                  <a:pt x="38893" y="157311"/>
                  <a:pt x="39327" y="156877"/>
                  <a:pt x="39327" y="156009"/>
                </a:cubicBezTo>
                <a:lnTo>
                  <a:pt x="39327" y="149498"/>
                </a:lnTo>
                <a:cubicBezTo>
                  <a:pt x="39327" y="148630"/>
                  <a:pt x="38893" y="148195"/>
                  <a:pt x="38025" y="148195"/>
                </a:cubicBezTo>
                <a:close/>
                <a:moveTo>
                  <a:pt x="72925" y="138819"/>
                </a:moveTo>
                <a:lnTo>
                  <a:pt x="100663" y="138819"/>
                </a:lnTo>
                <a:cubicBezTo>
                  <a:pt x="103789" y="138819"/>
                  <a:pt x="106458" y="139926"/>
                  <a:pt x="108672" y="142140"/>
                </a:cubicBezTo>
                <a:cubicBezTo>
                  <a:pt x="110886" y="144354"/>
                  <a:pt x="111993" y="147023"/>
                  <a:pt x="111993" y="150149"/>
                </a:cubicBezTo>
                <a:lnTo>
                  <a:pt x="111993" y="240394"/>
                </a:lnTo>
                <a:cubicBezTo>
                  <a:pt x="111993" y="244041"/>
                  <a:pt x="111537" y="246906"/>
                  <a:pt x="110625" y="248989"/>
                </a:cubicBezTo>
                <a:cubicBezTo>
                  <a:pt x="109714" y="251073"/>
                  <a:pt x="108086" y="252592"/>
                  <a:pt x="105742" y="253547"/>
                </a:cubicBezTo>
                <a:cubicBezTo>
                  <a:pt x="103224" y="254676"/>
                  <a:pt x="99274" y="255370"/>
                  <a:pt x="93892" y="255631"/>
                </a:cubicBezTo>
                <a:cubicBezTo>
                  <a:pt x="93631" y="255631"/>
                  <a:pt x="93414" y="255631"/>
                  <a:pt x="93240" y="255631"/>
                </a:cubicBezTo>
                <a:cubicBezTo>
                  <a:pt x="90289" y="255631"/>
                  <a:pt x="87597" y="254676"/>
                  <a:pt x="85167" y="252766"/>
                </a:cubicBezTo>
                <a:cubicBezTo>
                  <a:pt x="82562" y="250769"/>
                  <a:pt x="80565" y="248165"/>
                  <a:pt x="79176" y="244952"/>
                </a:cubicBezTo>
                <a:cubicBezTo>
                  <a:pt x="79176" y="244866"/>
                  <a:pt x="79176" y="244822"/>
                  <a:pt x="79176" y="244822"/>
                </a:cubicBezTo>
                <a:cubicBezTo>
                  <a:pt x="78829" y="244041"/>
                  <a:pt x="78221" y="243650"/>
                  <a:pt x="77353" y="243650"/>
                </a:cubicBezTo>
                <a:lnTo>
                  <a:pt x="43364" y="243650"/>
                </a:lnTo>
                <a:cubicBezTo>
                  <a:pt x="42930" y="243650"/>
                  <a:pt x="42713" y="243867"/>
                  <a:pt x="42713" y="244301"/>
                </a:cubicBezTo>
                <a:lnTo>
                  <a:pt x="42713" y="244562"/>
                </a:lnTo>
                <a:cubicBezTo>
                  <a:pt x="42713" y="246124"/>
                  <a:pt x="42149" y="247470"/>
                  <a:pt x="41020" y="248599"/>
                </a:cubicBezTo>
                <a:cubicBezTo>
                  <a:pt x="39892" y="249727"/>
                  <a:pt x="38546" y="250292"/>
                  <a:pt x="36983" y="250292"/>
                </a:cubicBezTo>
                <a:cubicBezTo>
                  <a:pt x="35421" y="250292"/>
                  <a:pt x="34075" y="249727"/>
                  <a:pt x="32946" y="248599"/>
                </a:cubicBezTo>
                <a:cubicBezTo>
                  <a:pt x="31818" y="247470"/>
                  <a:pt x="31254" y="246124"/>
                  <a:pt x="31254" y="244562"/>
                </a:cubicBezTo>
                <a:lnTo>
                  <a:pt x="31254" y="205755"/>
                </a:lnTo>
                <a:cubicBezTo>
                  <a:pt x="31254" y="202629"/>
                  <a:pt x="32360" y="199960"/>
                  <a:pt x="34574" y="197746"/>
                </a:cubicBezTo>
                <a:cubicBezTo>
                  <a:pt x="36788" y="195532"/>
                  <a:pt x="39458" y="194425"/>
                  <a:pt x="42583" y="194425"/>
                </a:cubicBezTo>
                <a:lnTo>
                  <a:pt x="69930" y="194425"/>
                </a:lnTo>
                <a:cubicBezTo>
                  <a:pt x="73142" y="194425"/>
                  <a:pt x="75834" y="195532"/>
                  <a:pt x="78004" y="197746"/>
                </a:cubicBezTo>
                <a:cubicBezTo>
                  <a:pt x="80175" y="199960"/>
                  <a:pt x="81260" y="202629"/>
                  <a:pt x="81260" y="205755"/>
                </a:cubicBezTo>
                <a:lnTo>
                  <a:pt x="81260" y="241957"/>
                </a:lnTo>
                <a:cubicBezTo>
                  <a:pt x="81260" y="242825"/>
                  <a:pt x="81694" y="243259"/>
                  <a:pt x="82562" y="243259"/>
                </a:cubicBezTo>
                <a:cubicBezTo>
                  <a:pt x="84298" y="243346"/>
                  <a:pt x="88900" y="243390"/>
                  <a:pt x="96366" y="243390"/>
                </a:cubicBezTo>
                <a:cubicBezTo>
                  <a:pt x="97581" y="243303"/>
                  <a:pt x="98406" y="243042"/>
                  <a:pt x="98840" y="242608"/>
                </a:cubicBezTo>
                <a:cubicBezTo>
                  <a:pt x="99274" y="242174"/>
                  <a:pt x="99491" y="241393"/>
                  <a:pt x="99491" y="240264"/>
                </a:cubicBezTo>
                <a:lnTo>
                  <a:pt x="99491" y="186742"/>
                </a:lnTo>
                <a:cubicBezTo>
                  <a:pt x="99491" y="185874"/>
                  <a:pt x="99057" y="185440"/>
                  <a:pt x="98189" y="185440"/>
                </a:cubicBezTo>
                <a:lnTo>
                  <a:pt x="72925" y="185440"/>
                </a:lnTo>
                <a:cubicBezTo>
                  <a:pt x="69800" y="185440"/>
                  <a:pt x="67130" y="184333"/>
                  <a:pt x="64917" y="182119"/>
                </a:cubicBezTo>
                <a:cubicBezTo>
                  <a:pt x="62703" y="179905"/>
                  <a:pt x="61596" y="177236"/>
                  <a:pt x="61596" y="174110"/>
                </a:cubicBezTo>
                <a:lnTo>
                  <a:pt x="61596" y="150149"/>
                </a:lnTo>
                <a:cubicBezTo>
                  <a:pt x="61596" y="147023"/>
                  <a:pt x="62703" y="144354"/>
                  <a:pt x="64917" y="142140"/>
                </a:cubicBezTo>
                <a:cubicBezTo>
                  <a:pt x="67130" y="139926"/>
                  <a:pt x="69800" y="138819"/>
                  <a:pt x="72925" y="138819"/>
                </a:cubicBezTo>
                <a:close/>
                <a:moveTo>
                  <a:pt x="13152" y="138819"/>
                </a:moveTo>
                <a:lnTo>
                  <a:pt x="39718" y="138819"/>
                </a:lnTo>
                <a:cubicBezTo>
                  <a:pt x="42844" y="138819"/>
                  <a:pt x="45513" y="139926"/>
                  <a:pt x="47727" y="142140"/>
                </a:cubicBezTo>
                <a:cubicBezTo>
                  <a:pt x="49941" y="144354"/>
                  <a:pt x="51048" y="147023"/>
                  <a:pt x="51048" y="150149"/>
                </a:cubicBezTo>
                <a:lnTo>
                  <a:pt x="51048" y="173850"/>
                </a:lnTo>
                <a:cubicBezTo>
                  <a:pt x="51048" y="176975"/>
                  <a:pt x="49941" y="179645"/>
                  <a:pt x="47727" y="181859"/>
                </a:cubicBezTo>
                <a:cubicBezTo>
                  <a:pt x="45513" y="184072"/>
                  <a:pt x="42844" y="185179"/>
                  <a:pt x="39718" y="185179"/>
                </a:cubicBezTo>
                <a:lnTo>
                  <a:pt x="15366" y="185179"/>
                </a:lnTo>
                <a:cubicBezTo>
                  <a:pt x="14498" y="185179"/>
                  <a:pt x="14064" y="185613"/>
                  <a:pt x="14064" y="186481"/>
                </a:cubicBezTo>
                <a:lnTo>
                  <a:pt x="14064" y="249771"/>
                </a:lnTo>
                <a:cubicBezTo>
                  <a:pt x="14064" y="251420"/>
                  <a:pt x="13478" y="252853"/>
                  <a:pt x="12306" y="254068"/>
                </a:cubicBezTo>
                <a:cubicBezTo>
                  <a:pt x="11134" y="255284"/>
                  <a:pt x="9701" y="255891"/>
                  <a:pt x="8008" y="255891"/>
                </a:cubicBezTo>
                <a:cubicBezTo>
                  <a:pt x="6316" y="255891"/>
                  <a:pt x="4861" y="255284"/>
                  <a:pt x="3646" y="254068"/>
                </a:cubicBezTo>
                <a:cubicBezTo>
                  <a:pt x="2431" y="252853"/>
                  <a:pt x="1823" y="251420"/>
                  <a:pt x="1823" y="249771"/>
                </a:cubicBezTo>
                <a:lnTo>
                  <a:pt x="1823" y="150149"/>
                </a:lnTo>
                <a:cubicBezTo>
                  <a:pt x="1823" y="147023"/>
                  <a:pt x="2930" y="144354"/>
                  <a:pt x="5144" y="142140"/>
                </a:cubicBezTo>
                <a:cubicBezTo>
                  <a:pt x="7357" y="139926"/>
                  <a:pt x="10027" y="138819"/>
                  <a:pt x="13152" y="138819"/>
                </a:cubicBezTo>
                <a:close/>
                <a:moveTo>
                  <a:pt x="57298" y="81130"/>
                </a:moveTo>
                <a:cubicBezTo>
                  <a:pt x="57733" y="81130"/>
                  <a:pt x="58123" y="81130"/>
                  <a:pt x="58470" y="81130"/>
                </a:cubicBezTo>
                <a:cubicBezTo>
                  <a:pt x="60207" y="81390"/>
                  <a:pt x="61596" y="82172"/>
                  <a:pt x="62638" y="83474"/>
                </a:cubicBezTo>
                <a:cubicBezTo>
                  <a:pt x="66631" y="87988"/>
                  <a:pt x="69887" y="92155"/>
                  <a:pt x="72405" y="95975"/>
                </a:cubicBezTo>
                <a:cubicBezTo>
                  <a:pt x="73012" y="96930"/>
                  <a:pt x="73316" y="97972"/>
                  <a:pt x="73316" y="99101"/>
                </a:cubicBezTo>
                <a:cubicBezTo>
                  <a:pt x="73316" y="99622"/>
                  <a:pt x="73273" y="100143"/>
                  <a:pt x="73186" y="100663"/>
                </a:cubicBezTo>
                <a:cubicBezTo>
                  <a:pt x="72665" y="102313"/>
                  <a:pt x="71667" y="103615"/>
                  <a:pt x="70191" y="104570"/>
                </a:cubicBezTo>
                <a:cubicBezTo>
                  <a:pt x="69236" y="105091"/>
                  <a:pt x="68281" y="105352"/>
                  <a:pt x="67326" y="105352"/>
                </a:cubicBezTo>
                <a:cubicBezTo>
                  <a:pt x="66805" y="105352"/>
                  <a:pt x="66241" y="105265"/>
                  <a:pt x="65633" y="105091"/>
                </a:cubicBezTo>
                <a:cubicBezTo>
                  <a:pt x="64070" y="104657"/>
                  <a:pt x="62855" y="103702"/>
                  <a:pt x="61987" y="102226"/>
                </a:cubicBezTo>
                <a:cubicBezTo>
                  <a:pt x="59469" y="98146"/>
                  <a:pt x="56343" y="93805"/>
                  <a:pt x="52610" y="89204"/>
                </a:cubicBezTo>
                <a:cubicBezTo>
                  <a:pt x="51829" y="88336"/>
                  <a:pt x="51438" y="87337"/>
                  <a:pt x="51438" y="86209"/>
                </a:cubicBezTo>
                <a:cubicBezTo>
                  <a:pt x="51438" y="85948"/>
                  <a:pt x="51482" y="85644"/>
                  <a:pt x="51569" y="85297"/>
                </a:cubicBezTo>
                <a:cubicBezTo>
                  <a:pt x="51742" y="83908"/>
                  <a:pt x="52480" y="82823"/>
                  <a:pt x="53782" y="82041"/>
                </a:cubicBezTo>
                <a:cubicBezTo>
                  <a:pt x="54911" y="81434"/>
                  <a:pt x="56083" y="81130"/>
                  <a:pt x="57298" y="81130"/>
                </a:cubicBezTo>
                <a:close/>
                <a:moveTo>
                  <a:pt x="12762" y="57429"/>
                </a:moveTo>
                <a:cubicBezTo>
                  <a:pt x="11893" y="57429"/>
                  <a:pt x="11459" y="57863"/>
                  <a:pt x="11459" y="58731"/>
                </a:cubicBezTo>
                <a:lnTo>
                  <a:pt x="11459" y="84255"/>
                </a:lnTo>
                <a:cubicBezTo>
                  <a:pt x="11459" y="85123"/>
                  <a:pt x="11893" y="85557"/>
                  <a:pt x="12762" y="85557"/>
                </a:cubicBezTo>
                <a:lnTo>
                  <a:pt x="26175" y="85557"/>
                </a:lnTo>
                <a:cubicBezTo>
                  <a:pt x="27043" y="85557"/>
                  <a:pt x="27477" y="85123"/>
                  <a:pt x="27477" y="84255"/>
                </a:cubicBezTo>
                <a:lnTo>
                  <a:pt x="27477" y="58731"/>
                </a:lnTo>
                <a:cubicBezTo>
                  <a:pt x="27477" y="57863"/>
                  <a:pt x="27043" y="57429"/>
                  <a:pt x="26175" y="57429"/>
                </a:cubicBezTo>
                <a:close/>
                <a:moveTo>
                  <a:pt x="12762" y="19664"/>
                </a:moveTo>
                <a:cubicBezTo>
                  <a:pt x="11893" y="19664"/>
                  <a:pt x="11459" y="20098"/>
                  <a:pt x="11459" y="20966"/>
                </a:cubicBezTo>
                <a:lnTo>
                  <a:pt x="11459" y="45188"/>
                </a:lnTo>
                <a:cubicBezTo>
                  <a:pt x="11459" y="46056"/>
                  <a:pt x="11893" y="46490"/>
                  <a:pt x="12762" y="46490"/>
                </a:cubicBezTo>
                <a:lnTo>
                  <a:pt x="26175" y="46490"/>
                </a:lnTo>
                <a:cubicBezTo>
                  <a:pt x="27043" y="46490"/>
                  <a:pt x="27477" y="46056"/>
                  <a:pt x="27477" y="45188"/>
                </a:cubicBezTo>
                <a:lnTo>
                  <a:pt x="27477" y="20966"/>
                </a:lnTo>
                <a:cubicBezTo>
                  <a:pt x="27477" y="20098"/>
                  <a:pt x="27043" y="19664"/>
                  <a:pt x="26175" y="19664"/>
                </a:cubicBezTo>
                <a:close/>
                <a:moveTo>
                  <a:pt x="11329" y="8464"/>
                </a:moveTo>
                <a:lnTo>
                  <a:pt x="27868" y="8464"/>
                </a:lnTo>
                <a:cubicBezTo>
                  <a:pt x="30993" y="8464"/>
                  <a:pt x="33663" y="9571"/>
                  <a:pt x="35877" y="11785"/>
                </a:cubicBezTo>
                <a:cubicBezTo>
                  <a:pt x="38090" y="13999"/>
                  <a:pt x="39197" y="16669"/>
                  <a:pt x="39197" y="19794"/>
                </a:cubicBezTo>
                <a:lnTo>
                  <a:pt x="39197" y="85297"/>
                </a:lnTo>
                <a:cubicBezTo>
                  <a:pt x="39197" y="88422"/>
                  <a:pt x="38090" y="91092"/>
                  <a:pt x="35877" y="93306"/>
                </a:cubicBezTo>
                <a:cubicBezTo>
                  <a:pt x="33663" y="95520"/>
                  <a:pt x="30993" y="96627"/>
                  <a:pt x="27868" y="96627"/>
                </a:cubicBezTo>
                <a:lnTo>
                  <a:pt x="12631" y="96627"/>
                </a:lnTo>
                <a:cubicBezTo>
                  <a:pt x="11850" y="96627"/>
                  <a:pt x="11459" y="97017"/>
                  <a:pt x="11459" y="97799"/>
                </a:cubicBezTo>
                <a:lnTo>
                  <a:pt x="11459" y="102096"/>
                </a:lnTo>
                <a:cubicBezTo>
                  <a:pt x="11459" y="103659"/>
                  <a:pt x="10895" y="105004"/>
                  <a:pt x="9766" y="106133"/>
                </a:cubicBezTo>
                <a:cubicBezTo>
                  <a:pt x="8637" y="107262"/>
                  <a:pt x="7292" y="107826"/>
                  <a:pt x="5730" y="107826"/>
                </a:cubicBezTo>
                <a:cubicBezTo>
                  <a:pt x="4167" y="107826"/>
                  <a:pt x="2821" y="107262"/>
                  <a:pt x="1693" y="106133"/>
                </a:cubicBezTo>
                <a:cubicBezTo>
                  <a:pt x="564" y="105004"/>
                  <a:pt x="0" y="103659"/>
                  <a:pt x="0" y="102096"/>
                </a:cubicBezTo>
                <a:lnTo>
                  <a:pt x="0" y="19794"/>
                </a:lnTo>
                <a:cubicBezTo>
                  <a:pt x="0" y="16669"/>
                  <a:pt x="1107" y="13999"/>
                  <a:pt x="3320" y="11785"/>
                </a:cubicBezTo>
                <a:cubicBezTo>
                  <a:pt x="5534" y="9571"/>
                  <a:pt x="8204" y="8464"/>
                  <a:pt x="11329" y="8464"/>
                </a:cubicBezTo>
                <a:close/>
                <a:moveTo>
                  <a:pt x="79372" y="0"/>
                </a:moveTo>
                <a:cubicBezTo>
                  <a:pt x="81064" y="0"/>
                  <a:pt x="82519" y="608"/>
                  <a:pt x="83734" y="1823"/>
                </a:cubicBezTo>
                <a:cubicBezTo>
                  <a:pt x="84949" y="3038"/>
                  <a:pt x="85557" y="4471"/>
                  <a:pt x="85557" y="6120"/>
                </a:cubicBezTo>
                <a:lnTo>
                  <a:pt x="85557" y="13934"/>
                </a:lnTo>
                <a:cubicBezTo>
                  <a:pt x="85557" y="14802"/>
                  <a:pt x="85991" y="15236"/>
                  <a:pt x="86859" y="15236"/>
                </a:cubicBezTo>
                <a:lnTo>
                  <a:pt x="107695" y="15236"/>
                </a:lnTo>
                <a:cubicBezTo>
                  <a:pt x="109171" y="15236"/>
                  <a:pt x="110430" y="15757"/>
                  <a:pt x="111472" y="16799"/>
                </a:cubicBezTo>
                <a:cubicBezTo>
                  <a:pt x="112514" y="17841"/>
                  <a:pt x="113035" y="19099"/>
                  <a:pt x="113035" y="20575"/>
                </a:cubicBezTo>
                <a:cubicBezTo>
                  <a:pt x="113035" y="22051"/>
                  <a:pt x="112514" y="23332"/>
                  <a:pt x="111472" y="24417"/>
                </a:cubicBezTo>
                <a:cubicBezTo>
                  <a:pt x="110430" y="25502"/>
                  <a:pt x="109171" y="26045"/>
                  <a:pt x="107695" y="26045"/>
                </a:cubicBezTo>
                <a:lnTo>
                  <a:pt x="86859" y="26045"/>
                </a:lnTo>
                <a:cubicBezTo>
                  <a:pt x="85991" y="26045"/>
                  <a:pt x="85557" y="26479"/>
                  <a:pt x="85557" y="27347"/>
                </a:cubicBezTo>
                <a:lnTo>
                  <a:pt x="85557" y="39328"/>
                </a:lnTo>
                <a:cubicBezTo>
                  <a:pt x="85557" y="40196"/>
                  <a:pt x="85991" y="40630"/>
                  <a:pt x="86859" y="40630"/>
                </a:cubicBezTo>
                <a:lnTo>
                  <a:pt x="112514" y="40630"/>
                </a:lnTo>
                <a:cubicBezTo>
                  <a:pt x="113990" y="40630"/>
                  <a:pt x="115270" y="41173"/>
                  <a:pt x="116355" y="42258"/>
                </a:cubicBezTo>
                <a:cubicBezTo>
                  <a:pt x="117441" y="43343"/>
                  <a:pt x="117983" y="44645"/>
                  <a:pt x="117983" y="46164"/>
                </a:cubicBezTo>
                <a:cubicBezTo>
                  <a:pt x="117983" y="47684"/>
                  <a:pt x="117441" y="48964"/>
                  <a:pt x="116355" y="50006"/>
                </a:cubicBezTo>
                <a:cubicBezTo>
                  <a:pt x="115270" y="51048"/>
                  <a:pt x="113990" y="51569"/>
                  <a:pt x="112514" y="51569"/>
                </a:cubicBezTo>
                <a:lnTo>
                  <a:pt x="103789" y="51569"/>
                </a:lnTo>
                <a:cubicBezTo>
                  <a:pt x="102920" y="51569"/>
                  <a:pt x="102486" y="52003"/>
                  <a:pt x="102486" y="52871"/>
                </a:cubicBezTo>
                <a:lnTo>
                  <a:pt x="102486" y="63680"/>
                </a:lnTo>
                <a:cubicBezTo>
                  <a:pt x="102486" y="64548"/>
                  <a:pt x="102920" y="64982"/>
                  <a:pt x="103789" y="64982"/>
                </a:cubicBezTo>
                <a:lnTo>
                  <a:pt x="111342" y="64982"/>
                </a:lnTo>
                <a:cubicBezTo>
                  <a:pt x="112818" y="64982"/>
                  <a:pt x="114098" y="65503"/>
                  <a:pt x="115183" y="66545"/>
                </a:cubicBezTo>
                <a:cubicBezTo>
                  <a:pt x="116269" y="67586"/>
                  <a:pt x="116811" y="68867"/>
                  <a:pt x="116811" y="70386"/>
                </a:cubicBezTo>
                <a:cubicBezTo>
                  <a:pt x="116811" y="71906"/>
                  <a:pt x="116269" y="73186"/>
                  <a:pt x="115183" y="74228"/>
                </a:cubicBezTo>
                <a:cubicBezTo>
                  <a:pt x="114098" y="75270"/>
                  <a:pt x="112818" y="75791"/>
                  <a:pt x="111342" y="75791"/>
                </a:cubicBezTo>
                <a:lnTo>
                  <a:pt x="103789" y="75791"/>
                </a:lnTo>
                <a:cubicBezTo>
                  <a:pt x="102920" y="75791"/>
                  <a:pt x="102486" y="76225"/>
                  <a:pt x="102486" y="77093"/>
                </a:cubicBezTo>
                <a:lnTo>
                  <a:pt x="102486" y="108607"/>
                </a:lnTo>
                <a:cubicBezTo>
                  <a:pt x="102486" y="111906"/>
                  <a:pt x="102051" y="114446"/>
                  <a:pt x="101184" y="116225"/>
                </a:cubicBezTo>
                <a:cubicBezTo>
                  <a:pt x="100316" y="118005"/>
                  <a:pt x="98797" y="119329"/>
                  <a:pt x="96626" y="120197"/>
                </a:cubicBezTo>
                <a:cubicBezTo>
                  <a:pt x="93675" y="121413"/>
                  <a:pt x="88466" y="122107"/>
                  <a:pt x="80999" y="122281"/>
                </a:cubicBezTo>
                <a:cubicBezTo>
                  <a:pt x="80913" y="122281"/>
                  <a:pt x="80869" y="122281"/>
                  <a:pt x="80869" y="122281"/>
                </a:cubicBezTo>
                <a:cubicBezTo>
                  <a:pt x="79133" y="122281"/>
                  <a:pt x="77570" y="121716"/>
                  <a:pt x="76181" y="120588"/>
                </a:cubicBezTo>
                <a:cubicBezTo>
                  <a:pt x="74792" y="119459"/>
                  <a:pt x="73794" y="118027"/>
                  <a:pt x="73186" y="116290"/>
                </a:cubicBezTo>
                <a:cubicBezTo>
                  <a:pt x="72665" y="114988"/>
                  <a:pt x="72817" y="113751"/>
                  <a:pt x="73642" y="112579"/>
                </a:cubicBezTo>
                <a:cubicBezTo>
                  <a:pt x="74466" y="111407"/>
                  <a:pt x="75573" y="110821"/>
                  <a:pt x="76962" y="110821"/>
                </a:cubicBezTo>
                <a:cubicBezTo>
                  <a:pt x="80261" y="110908"/>
                  <a:pt x="83821" y="110951"/>
                  <a:pt x="87641" y="110951"/>
                </a:cubicBezTo>
                <a:cubicBezTo>
                  <a:pt x="88683" y="110864"/>
                  <a:pt x="89399" y="110647"/>
                  <a:pt x="89790" y="110300"/>
                </a:cubicBezTo>
                <a:cubicBezTo>
                  <a:pt x="90180" y="109953"/>
                  <a:pt x="90376" y="109302"/>
                  <a:pt x="90376" y="108347"/>
                </a:cubicBezTo>
                <a:lnTo>
                  <a:pt x="90376" y="77093"/>
                </a:lnTo>
                <a:cubicBezTo>
                  <a:pt x="90376" y="76225"/>
                  <a:pt x="89941" y="75791"/>
                  <a:pt x="89073" y="75791"/>
                </a:cubicBezTo>
                <a:lnTo>
                  <a:pt x="47271" y="75791"/>
                </a:lnTo>
                <a:cubicBezTo>
                  <a:pt x="45795" y="75791"/>
                  <a:pt x="44515" y="75270"/>
                  <a:pt x="43430" y="74228"/>
                </a:cubicBezTo>
                <a:cubicBezTo>
                  <a:pt x="42344" y="73186"/>
                  <a:pt x="41802" y="71906"/>
                  <a:pt x="41802" y="70386"/>
                </a:cubicBezTo>
                <a:cubicBezTo>
                  <a:pt x="41802" y="68867"/>
                  <a:pt x="42344" y="67586"/>
                  <a:pt x="43430" y="66545"/>
                </a:cubicBezTo>
                <a:cubicBezTo>
                  <a:pt x="44515" y="65503"/>
                  <a:pt x="45795" y="64982"/>
                  <a:pt x="47271" y="64982"/>
                </a:cubicBezTo>
                <a:lnTo>
                  <a:pt x="89073" y="64982"/>
                </a:lnTo>
                <a:cubicBezTo>
                  <a:pt x="89941" y="64982"/>
                  <a:pt x="90376" y="64548"/>
                  <a:pt x="90376" y="63680"/>
                </a:cubicBezTo>
                <a:lnTo>
                  <a:pt x="90376" y="52871"/>
                </a:lnTo>
                <a:cubicBezTo>
                  <a:pt x="90376" y="52003"/>
                  <a:pt x="89941" y="51569"/>
                  <a:pt x="89073" y="51569"/>
                </a:cubicBezTo>
                <a:lnTo>
                  <a:pt x="46880" y="51569"/>
                </a:lnTo>
                <a:cubicBezTo>
                  <a:pt x="45405" y="51569"/>
                  <a:pt x="44124" y="51048"/>
                  <a:pt x="43039" y="50006"/>
                </a:cubicBezTo>
                <a:cubicBezTo>
                  <a:pt x="41954" y="48964"/>
                  <a:pt x="41411" y="47684"/>
                  <a:pt x="41411" y="46164"/>
                </a:cubicBezTo>
                <a:cubicBezTo>
                  <a:pt x="41411" y="44645"/>
                  <a:pt x="41954" y="43343"/>
                  <a:pt x="43039" y="42258"/>
                </a:cubicBezTo>
                <a:cubicBezTo>
                  <a:pt x="44124" y="41173"/>
                  <a:pt x="45405" y="40630"/>
                  <a:pt x="46880" y="40630"/>
                </a:cubicBezTo>
                <a:lnTo>
                  <a:pt x="71884" y="40630"/>
                </a:lnTo>
                <a:cubicBezTo>
                  <a:pt x="72752" y="40630"/>
                  <a:pt x="73186" y="40196"/>
                  <a:pt x="73186" y="39328"/>
                </a:cubicBezTo>
                <a:lnTo>
                  <a:pt x="73186" y="27347"/>
                </a:lnTo>
                <a:cubicBezTo>
                  <a:pt x="73186" y="26479"/>
                  <a:pt x="72752" y="26045"/>
                  <a:pt x="71884" y="26045"/>
                </a:cubicBezTo>
                <a:lnTo>
                  <a:pt x="51959" y="26045"/>
                </a:lnTo>
                <a:cubicBezTo>
                  <a:pt x="50397" y="26045"/>
                  <a:pt x="49094" y="25502"/>
                  <a:pt x="48053" y="24417"/>
                </a:cubicBezTo>
                <a:cubicBezTo>
                  <a:pt x="47011" y="23332"/>
                  <a:pt x="46490" y="22051"/>
                  <a:pt x="46490" y="20575"/>
                </a:cubicBezTo>
                <a:cubicBezTo>
                  <a:pt x="46490" y="19099"/>
                  <a:pt x="47011" y="17841"/>
                  <a:pt x="48053" y="16799"/>
                </a:cubicBezTo>
                <a:cubicBezTo>
                  <a:pt x="49094" y="15757"/>
                  <a:pt x="50397" y="15236"/>
                  <a:pt x="51959" y="15236"/>
                </a:cubicBezTo>
                <a:lnTo>
                  <a:pt x="71884" y="15236"/>
                </a:lnTo>
                <a:cubicBezTo>
                  <a:pt x="72752" y="15236"/>
                  <a:pt x="73186" y="14802"/>
                  <a:pt x="73186" y="13934"/>
                </a:cubicBezTo>
                <a:lnTo>
                  <a:pt x="73186" y="6120"/>
                </a:lnTo>
                <a:cubicBezTo>
                  <a:pt x="73186" y="4471"/>
                  <a:pt x="73794" y="3038"/>
                  <a:pt x="75009" y="1823"/>
                </a:cubicBezTo>
                <a:cubicBezTo>
                  <a:pt x="76224" y="608"/>
                  <a:pt x="77679" y="0"/>
                  <a:pt x="793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6754A528-1326-BF5B-8D03-023882511A51}"/>
              </a:ext>
            </a:extLst>
          </p:cNvPr>
          <p:cNvCxnSpPr>
            <a:cxnSpLocks/>
          </p:cNvCxnSpPr>
          <p:nvPr/>
        </p:nvCxnSpPr>
        <p:spPr>
          <a:xfrm flipH="1">
            <a:off x="4980837" y="832723"/>
            <a:ext cx="74046" cy="3597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フリーフォーム: 図形 36">
            <a:extLst>
              <a:ext uri="{FF2B5EF4-FFF2-40B4-BE49-F238E27FC236}">
                <a16:creationId xmlns:a16="http://schemas.microsoft.com/office/drawing/2014/main" id="{3075ADA7-B34D-D8F4-8A27-0AAD89693865}"/>
              </a:ext>
            </a:extLst>
          </p:cNvPr>
          <p:cNvSpPr>
            <a:spLocks/>
          </p:cNvSpPr>
          <p:nvPr/>
        </p:nvSpPr>
        <p:spPr>
          <a:xfrm>
            <a:off x="2901825" y="957106"/>
            <a:ext cx="1981156" cy="155931"/>
          </a:xfrm>
          <a:custGeom>
            <a:avLst/>
            <a:gdLst/>
            <a:ahLst/>
            <a:cxnLst/>
            <a:rect l="l" t="t" r="r" b="b"/>
            <a:pathLst>
              <a:path w="2375101" h="186937">
                <a:moveTo>
                  <a:pt x="1285317" y="147870"/>
                </a:moveTo>
                <a:cubicBezTo>
                  <a:pt x="1284015" y="147870"/>
                  <a:pt x="1283364" y="148521"/>
                  <a:pt x="1283364" y="149823"/>
                </a:cubicBezTo>
                <a:lnTo>
                  <a:pt x="1283364" y="158809"/>
                </a:lnTo>
                <a:cubicBezTo>
                  <a:pt x="1283364" y="160111"/>
                  <a:pt x="1284015" y="160762"/>
                  <a:pt x="1285317" y="160762"/>
                </a:cubicBezTo>
                <a:lnTo>
                  <a:pt x="1306609" y="160762"/>
                </a:lnTo>
                <a:cubicBezTo>
                  <a:pt x="1307911" y="160762"/>
                  <a:pt x="1308562" y="160111"/>
                  <a:pt x="1308562" y="158809"/>
                </a:cubicBezTo>
                <a:lnTo>
                  <a:pt x="1308562" y="149823"/>
                </a:lnTo>
                <a:cubicBezTo>
                  <a:pt x="1308562" y="148521"/>
                  <a:pt x="1307911" y="147870"/>
                  <a:pt x="1306609" y="147870"/>
                </a:cubicBezTo>
                <a:close/>
                <a:moveTo>
                  <a:pt x="2061000" y="145135"/>
                </a:moveTo>
                <a:cubicBezTo>
                  <a:pt x="2063474" y="145135"/>
                  <a:pt x="2065753" y="145916"/>
                  <a:pt x="2067837" y="147479"/>
                </a:cubicBezTo>
                <a:cubicBezTo>
                  <a:pt x="2070441" y="149302"/>
                  <a:pt x="2072004" y="151776"/>
                  <a:pt x="2072525" y="154902"/>
                </a:cubicBezTo>
                <a:cubicBezTo>
                  <a:pt x="2073306" y="160111"/>
                  <a:pt x="2073957" y="165059"/>
                  <a:pt x="2074478" y="169747"/>
                </a:cubicBezTo>
                <a:cubicBezTo>
                  <a:pt x="2074478" y="170138"/>
                  <a:pt x="2074478" y="170594"/>
                  <a:pt x="2074478" y="171115"/>
                </a:cubicBezTo>
                <a:cubicBezTo>
                  <a:pt x="2074478" y="173850"/>
                  <a:pt x="2073567" y="176324"/>
                  <a:pt x="2071743" y="178538"/>
                </a:cubicBezTo>
                <a:cubicBezTo>
                  <a:pt x="2069660" y="181012"/>
                  <a:pt x="2066990" y="182509"/>
                  <a:pt x="2063735" y="183030"/>
                </a:cubicBezTo>
                <a:cubicBezTo>
                  <a:pt x="2063214" y="183161"/>
                  <a:pt x="2062628" y="183226"/>
                  <a:pt x="2061977" y="183226"/>
                </a:cubicBezTo>
                <a:cubicBezTo>
                  <a:pt x="2059633" y="183226"/>
                  <a:pt x="2057484" y="182379"/>
                  <a:pt x="2055531" y="180686"/>
                </a:cubicBezTo>
                <a:cubicBezTo>
                  <a:pt x="2053186" y="178733"/>
                  <a:pt x="2051884" y="176194"/>
                  <a:pt x="2051624" y="173068"/>
                </a:cubicBezTo>
                <a:cubicBezTo>
                  <a:pt x="2051233" y="167989"/>
                  <a:pt x="2050712" y="162846"/>
                  <a:pt x="2050061" y="157637"/>
                </a:cubicBezTo>
                <a:cubicBezTo>
                  <a:pt x="2049931" y="157116"/>
                  <a:pt x="2049866" y="156595"/>
                  <a:pt x="2049866" y="156074"/>
                </a:cubicBezTo>
                <a:cubicBezTo>
                  <a:pt x="2049866" y="153600"/>
                  <a:pt x="2050647" y="151386"/>
                  <a:pt x="2052210" y="149432"/>
                </a:cubicBezTo>
                <a:cubicBezTo>
                  <a:pt x="2054033" y="146958"/>
                  <a:pt x="2056442" y="145591"/>
                  <a:pt x="2059437" y="145330"/>
                </a:cubicBezTo>
                <a:cubicBezTo>
                  <a:pt x="2059958" y="145200"/>
                  <a:pt x="2060479" y="145135"/>
                  <a:pt x="2061000" y="145135"/>
                </a:cubicBezTo>
                <a:close/>
                <a:moveTo>
                  <a:pt x="2101630" y="144744"/>
                </a:moveTo>
                <a:cubicBezTo>
                  <a:pt x="2103974" y="144744"/>
                  <a:pt x="2106188" y="145395"/>
                  <a:pt x="2108271" y="146698"/>
                </a:cubicBezTo>
                <a:cubicBezTo>
                  <a:pt x="2111267" y="148260"/>
                  <a:pt x="2113285" y="150604"/>
                  <a:pt x="2114327" y="153730"/>
                </a:cubicBezTo>
                <a:cubicBezTo>
                  <a:pt x="2116150" y="158939"/>
                  <a:pt x="2117713" y="163887"/>
                  <a:pt x="2119015" y="168575"/>
                </a:cubicBezTo>
                <a:cubicBezTo>
                  <a:pt x="2119405" y="169617"/>
                  <a:pt x="2119601" y="170659"/>
                  <a:pt x="2119601" y="171701"/>
                </a:cubicBezTo>
                <a:cubicBezTo>
                  <a:pt x="2119601" y="173654"/>
                  <a:pt x="2118950" y="175608"/>
                  <a:pt x="2117647" y="177561"/>
                </a:cubicBezTo>
                <a:cubicBezTo>
                  <a:pt x="2115825" y="180296"/>
                  <a:pt x="2113285" y="181989"/>
                  <a:pt x="2110029" y="182640"/>
                </a:cubicBezTo>
                <a:cubicBezTo>
                  <a:pt x="2109248" y="182770"/>
                  <a:pt x="2108467" y="182835"/>
                  <a:pt x="2107685" y="182835"/>
                </a:cubicBezTo>
                <a:cubicBezTo>
                  <a:pt x="2105341" y="182835"/>
                  <a:pt x="2103127" y="182119"/>
                  <a:pt x="2101044" y="180686"/>
                </a:cubicBezTo>
                <a:cubicBezTo>
                  <a:pt x="2098309" y="178863"/>
                  <a:pt x="2096551" y="176324"/>
                  <a:pt x="2095770" y="173068"/>
                </a:cubicBezTo>
                <a:cubicBezTo>
                  <a:pt x="2094598" y="168250"/>
                  <a:pt x="2093165" y="163106"/>
                  <a:pt x="2091473" y="157637"/>
                </a:cubicBezTo>
                <a:cubicBezTo>
                  <a:pt x="2091212" y="156595"/>
                  <a:pt x="2091082" y="155618"/>
                  <a:pt x="2091082" y="154707"/>
                </a:cubicBezTo>
                <a:cubicBezTo>
                  <a:pt x="2091082" y="152883"/>
                  <a:pt x="2091537" y="151190"/>
                  <a:pt x="2092449" y="149628"/>
                </a:cubicBezTo>
                <a:cubicBezTo>
                  <a:pt x="2094012" y="147023"/>
                  <a:pt x="2096225" y="145526"/>
                  <a:pt x="2099091" y="145135"/>
                </a:cubicBezTo>
                <a:cubicBezTo>
                  <a:pt x="2099872" y="144875"/>
                  <a:pt x="2100718" y="144744"/>
                  <a:pt x="2101630" y="144744"/>
                </a:cubicBezTo>
                <a:close/>
                <a:moveTo>
                  <a:pt x="2020956" y="142010"/>
                </a:moveTo>
                <a:cubicBezTo>
                  <a:pt x="2021867" y="142010"/>
                  <a:pt x="2022909" y="142140"/>
                  <a:pt x="2024081" y="142400"/>
                </a:cubicBezTo>
                <a:cubicBezTo>
                  <a:pt x="2027207" y="143182"/>
                  <a:pt x="2029551" y="144940"/>
                  <a:pt x="2031113" y="147674"/>
                </a:cubicBezTo>
                <a:cubicBezTo>
                  <a:pt x="2031895" y="149237"/>
                  <a:pt x="2032285" y="150865"/>
                  <a:pt x="2032285" y="152558"/>
                </a:cubicBezTo>
                <a:cubicBezTo>
                  <a:pt x="2032285" y="153730"/>
                  <a:pt x="2032025" y="154967"/>
                  <a:pt x="2031504" y="156269"/>
                </a:cubicBezTo>
                <a:cubicBezTo>
                  <a:pt x="2028379" y="164083"/>
                  <a:pt x="2024667" y="171180"/>
                  <a:pt x="2020370" y="177561"/>
                </a:cubicBezTo>
                <a:cubicBezTo>
                  <a:pt x="2018286" y="180556"/>
                  <a:pt x="2015421" y="182509"/>
                  <a:pt x="2011775" y="183421"/>
                </a:cubicBezTo>
                <a:cubicBezTo>
                  <a:pt x="2010473" y="183681"/>
                  <a:pt x="2009105" y="183812"/>
                  <a:pt x="2007673" y="183812"/>
                </a:cubicBezTo>
                <a:cubicBezTo>
                  <a:pt x="2005589" y="183812"/>
                  <a:pt x="2003506" y="183421"/>
                  <a:pt x="2001422" y="182640"/>
                </a:cubicBezTo>
                <a:cubicBezTo>
                  <a:pt x="1998687" y="181468"/>
                  <a:pt x="1996995" y="179449"/>
                  <a:pt x="1996343" y="176584"/>
                </a:cubicBezTo>
                <a:cubicBezTo>
                  <a:pt x="1996213" y="175803"/>
                  <a:pt x="1996148" y="175022"/>
                  <a:pt x="1996148" y="174240"/>
                </a:cubicBezTo>
                <a:cubicBezTo>
                  <a:pt x="1996148" y="172287"/>
                  <a:pt x="1996734" y="170399"/>
                  <a:pt x="1997906" y="168575"/>
                </a:cubicBezTo>
                <a:cubicBezTo>
                  <a:pt x="2001813" y="163236"/>
                  <a:pt x="2005264" y="157246"/>
                  <a:pt x="2008259" y="150604"/>
                </a:cubicBezTo>
                <a:cubicBezTo>
                  <a:pt x="2009691" y="147479"/>
                  <a:pt x="2011840" y="145135"/>
                  <a:pt x="2014705" y="143572"/>
                </a:cubicBezTo>
                <a:cubicBezTo>
                  <a:pt x="2016789" y="142531"/>
                  <a:pt x="2018872" y="142010"/>
                  <a:pt x="2020956" y="142010"/>
                </a:cubicBezTo>
                <a:close/>
                <a:moveTo>
                  <a:pt x="2144018" y="141619"/>
                </a:moveTo>
                <a:cubicBezTo>
                  <a:pt x="2145711" y="141619"/>
                  <a:pt x="2147404" y="141879"/>
                  <a:pt x="2149097" y="142400"/>
                </a:cubicBezTo>
                <a:cubicBezTo>
                  <a:pt x="2152483" y="143572"/>
                  <a:pt x="2155217" y="145591"/>
                  <a:pt x="2157301" y="148456"/>
                </a:cubicBezTo>
                <a:cubicBezTo>
                  <a:pt x="2161989" y="155358"/>
                  <a:pt x="2166026" y="161674"/>
                  <a:pt x="2169412" y="167403"/>
                </a:cubicBezTo>
                <a:cubicBezTo>
                  <a:pt x="2170454" y="169096"/>
                  <a:pt x="2170975" y="170789"/>
                  <a:pt x="2170975" y="172482"/>
                </a:cubicBezTo>
                <a:cubicBezTo>
                  <a:pt x="2170975" y="173784"/>
                  <a:pt x="2170714" y="175152"/>
                  <a:pt x="2170193" y="176584"/>
                </a:cubicBezTo>
                <a:cubicBezTo>
                  <a:pt x="2168891" y="179710"/>
                  <a:pt x="2166612" y="181793"/>
                  <a:pt x="2163357" y="182835"/>
                </a:cubicBezTo>
                <a:cubicBezTo>
                  <a:pt x="2161794" y="183356"/>
                  <a:pt x="2160296" y="183616"/>
                  <a:pt x="2158864" y="183616"/>
                </a:cubicBezTo>
                <a:cubicBezTo>
                  <a:pt x="2156910" y="183616"/>
                  <a:pt x="2155022" y="183226"/>
                  <a:pt x="2153199" y="182444"/>
                </a:cubicBezTo>
                <a:cubicBezTo>
                  <a:pt x="2149813" y="181012"/>
                  <a:pt x="2147274" y="178668"/>
                  <a:pt x="2145581" y="175412"/>
                </a:cubicBezTo>
                <a:cubicBezTo>
                  <a:pt x="2142325" y="169422"/>
                  <a:pt x="2138483" y="162911"/>
                  <a:pt x="2134056" y="155879"/>
                </a:cubicBezTo>
                <a:cubicBezTo>
                  <a:pt x="2133144" y="154316"/>
                  <a:pt x="2132689" y="152688"/>
                  <a:pt x="2132689" y="150995"/>
                </a:cubicBezTo>
                <a:cubicBezTo>
                  <a:pt x="2132689" y="150084"/>
                  <a:pt x="2132819" y="149042"/>
                  <a:pt x="2133079" y="147870"/>
                </a:cubicBezTo>
                <a:cubicBezTo>
                  <a:pt x="2134121" y="145135"/>
                  <a:pt x="2136074" y="143312"/>
                  <a:pt x="2138939" y="142400"/>
                </a:cubicBezTo>
                <a:cubicBezTo>
                  <a:pt x="2140632" y="141879"/>
                  <a:pt x="2142325" y="141619"/>
                  <a:pt x="2144018" y="141619"/>
                </a:cubicBezTo>
                <a:close/>
                <a:moveTo>
                  <a:pt x="1730099" y="136540"/>
                </a:moveTo>
                <a:cubicBezTo>
                  <a:pt x="1732573" y="136540"/>
                  <a:pt x="1735048" y="137126"/>
                  <a:pt x="1737522" y="138298"/>
                </a:cubicBezTo>
                <a:cubicBezTo>
                  <a:pt x="1740126" y="139340"/>
                  <a:pt x="1741624" y="141228"/>
                  <a:pt x="1742015" y="143963"/>
                </a:cubicBezTo>
                <a:cubicBezTo>
                  <a:pt x="1742145" y="144484"/>
                  <a:pt x="1742210" y="144940"/>
                  <a:pt x="1742210" y="145330"/>
                </a:cubicBezTo>
                <a:cubicBezTo>
                  <a:pt x="1742210" y="147414"/>
                  <a:pt x="1741298" y="149172"/>
                  <a:pt x="1739475" y="150604"/>
                </a:cubicBezTo>
                <a:cubicBezTo>
                  <a:pt x="1718119" y="167534"/>
                  <a:pt x="1684390" y="179319"/>
                  <a:pt x="1638291" y="185960"/>
                </a:cubicBezTo>
                <a:cubicBezTo>
                  <a:pt x="1637640" y="185960"/>
                  <a:pt x="1636989" y="185960"/>
                  <a:pt x="1636337" y="185960"/>
                </a:cubicBezTo>
                <a:cubicBezTo>
                  <a:pt x="1633863" y="185960"/>
                  <a:pt x="1631519" y="185374"/>
                  <a:pt x="1629305" y="184202"/>
                </a:cubicBezTo>
                <a:cubicBezTo>
                  <a:pt x="1626440" y="182509"/>
                  <a:pt x="1624161" y="180165"/>
                  <a:pt x="1622469" y="177170"/>
                </a:cubicBezTo>
                <a:cubicBezTo>
                  <a:pt x="1621817" y="175998"/>
                  <a:pt x="1621492" y="174826"/>
                  <a:pt x="1621492" y="173654"/>
                </a:cubicBezTo>
                <a:cubicBezTo>
                  <a:pt x="1621492" y="172612"/>
                  <a:pt x="1621752" y="171636"/>
                  <a:pt x="1622273" y="170724"/>
                </a:cubicBezTo>
                <a:cubicBezTo>
                  <a:pt x="1623315" y="168380"/>
                  <a:pt x="1625008" y="167078"/>
                  <a:pt x="1627352" y="166817"/>
                </a:cubicBezTo>
                <a:cubicBezTo>
                  <a:pt x="1668893" y="162390"/>
                  <a:pt x="1699171" y="153730"/>
                  <a:pt x="1718183" y="140838"/>
                </a:cubicBezTo>
                <a:cubicBezTo>
                  <a:pt x="1722221" y="137973"/>
                  <a:pt x="1726192" y="136540"/>
                  <a:pt x="1730099" y="136540"/>
                </a:cubicBezTo>
                <a:close/>
                <a:moveTo>
                  <a:pt x="1285317" y="118374"/>
                </a:moveTo>
                <a:cubicBezTo>
                  <a:pt x="1284015" y="118374"/>
                  <a:pt x="1283364" y="119025"/>
                  <a:pt x="1283364" y="120327"/>
                </a:cubicBezTo>
                <a:lnTo>
                  <a:pt x="1283364" y="128727"/>
                </a:lnTo>
                <a:cubicBezTo>
                  <a:pt x="1283364" y="130029"/>
                  <a:pt x="1284015" y="130680"/>
                  <a:pt x="1285317" y="130680"/>
                </a:cubicBezTo>
                <a:lnTo>
                  <a:pt x="1306609" y="130680"/>
                </a:lnTo>
                <a:cubicBezTo>
                  <a:pt x="1307911" y="130680"/>
                  <a:pt x="1308562" y="130029"/>
                  <a:pt x="1308562" y="128727"/>
                </a:cubicBezTo>
                <a:lnTo>
                  <a:pt x="1308562" y="120327"/>
                </a:lnTo>
                <a:cubicBezTo>
                  <a:pt x="1308562" y="119025"/>
                  <a:pt x="1307911" y="118374"/>
                  <a:pt x="1306609" y="118374"/>
                </a:cubicBezTo>
                <a:close/>
                <a:moveTo>
                  <a:pt x="1704705" y="115248"/>
                </a:moveTo>
                <a:cubicBezTo>
                  <a:pt x="1707440" y="115248"/>
                  <a:pt x="1710110" y="115834"/>
                  <a:pt x="1712714" y="117006"/>
                </a:cubicBezTo>
                <a:cubicBezTo>
                  <a:pt x="1715058" y="118179"/>
                  <a:pt x="1716230" y="120132"/>
                  <a:pt x="1716230" y="122867"/>
                </a:cubicBezTo>
                <a:cubicBezTo>
                  <a:pt x="1716230" y="124820"/>
                  <a:pt x="1715319" y="126383"/>
                  <a:pt x="1713495" y="127555"/>
                </a:cubicBezTo>
                <a:cubicBezTo>
                  <a:pt x="1698129" y="137322"/>
                  <a:pt x="1677814" y="145330"/>
                  <a:pt x="1652550" y="151581"/>
                </a:cubicBezTo>
                <a:cubicBezTo>
                  <a:pt x="1651509" y="151842"/>
                  <a:pt x="1650402" y="151972"/>
                  <a:pt x="1649230" y="151972"/>
                </a:cubicBezTo>
                <a:cubicBezTo>
                  <a:pt x="1647407" y="151972"/>
                  <a:pt x="1645583" y="151581"/>
                  <a:pt x="1643760" y="150800"/>
                </a:cubicBezTo>
                <a:cubicBezTo>
                  <a:pt x="1640895" y="149498"/>
                  <a:pt x="1638486" y="147609"/>
                  <a:pt x="1636533" y="145135"/>
                </a:cubicBezTo>
                <a:cubicBezTo>
                  <a:pt x="1635751" y="143833"/>
                  <a:pt x="1635361" y="142531"/>
                  <a:pt x="1635361" y="141228"/>
                </a:cubicBezTo>
                <a:cubicBezTo>
                  <a:pt x="1635361" y="140577"/>
                  <a:pt x="1635426" y="139861"/>
                  <a:pt x="1635556" y="139080"/>
                </a:cubicBezTo>
                <a:cubicBezTo>
                  <a:pt x="1636337" y="136996"/>
                  <a:pt x="1637835" y="135694"/>
                  <a:pt x="1640049" y="135173"/>
                </a:cubicBezTo>
                <a:cubicBezTo>
                  <a:pt x="1662708" y="130615"/>
                  <a:pt x="1680809" y="124885"/>
                  <a:pt x="1694353" y="117983"/>
                </a:cubicBezTo>
                <a:cubicBezTo>
                  <a:pt x="1697869" y="116160"/>
                  <a:pt x="1701319" y="115248"/>
                  <a:pt x="1704705" y="115248"/>
                </a:cubicBezTo>
                <a:close/>
                <a:moveTo>
                  <a:pt x="1073572" y="107630"/>
                </a:moveTo>
                <a:cubicBezTo>
                  <a:pt x="1072269" y="107630"/>
                  <a:pt x="1071618" y="108281"/>
                  <a:pt x="1071618" y="109584"/>
                </a:cubicBezTo>
                <a:lnTo>
                  <a:pt x="1071618" y="120523"/>
                </a:lnTo>
                <a:cubicBezTo>
                  <a:pt x="1071618" y="121825"/>
                  <a:pt x="1072269" y="122476"/>
                  <a:pt x="1073572" y="122476"/>
                </a:cubicBezTo>
                <a:lnTo>
                  <a:pt x="1088222" y="122476"/>
                </a:lnTo>
                <a:cubicBezTo>
                  <a:pt x="1089524" y="122476"/>
                  <a:pt x="1090175" y="121825"/>
                  <a:pt x="1090175" y="120523"/>
                </a:cubicBezTo>
                <a:lnTo>
                  <a:pt x="1090175" y="109584"/>
                </a:lnTo>
                <a:cubicBezTo>
                  <a:pt x="1090175" y="108281"/>
                  <a:pt x="1089524" y="107630"/>
                  <a:pt x="1088222" y="107630"/>
                </a:cubicBezTo>
                <a:close/>
                <a:moveTo>
                  <a:pt x="1285317" y="88878"/>
                </a:moveTo>
                <a:cubicBezTo>
                  <a:pt x="1284015" y="88878"/>
                  <a:pt x="1283364" y="89529"/>
                  <a:pt x="1283364" y="90831"/>
                </a:cubicBezTo>
                <a:lnTo>
                  <a:pt x="1283364" y="99035"/>
                </a:lnTo>
                <a:cubicBezTo>
                  <a:pt x="1283364" y="100338"/>
                  <a:pt x="1284015" y="100989"/>
                  <a:pt x="1285317" y="100989"/>
                </a:cubicBezTo>
                <a:lnTo>
                  <a:pt x="1306609" y="100989"/>
                </a:lnTo>
                <a:cubicBezTo>
                  <a:pt x="1307911" y="100989"/>
                  <a:pt x="1308562" y="100338"/>
                  <a:pt x="1308562" y="99035"/>
                </a:cubicBezTo>
                <a:lnTo>
                  <a:pt x="1308562" y="90831"/>
                </a:lnTo>
                <a:cubicBezTo>
                  <a:pt x="1308562" y="89529"/>
                  <a:pt x="1307911" y="88878"/>
                  <a:pt x="1306609" y="88878"/>
                </a:cubicBezTo>
                <a:close/>
                <a:moveTo>
                  <a:pt x="2110615" y="88683"/>
                </a:moveTo>
                <a:cubicBezTo>
                  <a:pt x="2109313" y="88683"/>
                  <a:pt x="2108662" y="89334"/>
                  <a:pt x="2108662" y="90636"/>
                </a:cubicBezTo>
                <a:lnTo>
                  <a:pt x="2108662" y="112123"/>
                </a:lnTo>
                <a:cubicBezTo>
                  <a:pt x="2108662" y="113425"/>
                  <a:pt x="2109313" y="114076"/>
                  <a:pt x="2110615" y="114076"/>
                </a:cubicBezTo>
                <a:lnTo>
                  <a:pt x="2121945" y="114076"/>
                </a:lnTo>
                <a:cubicBezTo>
                  <a:pt x="2123247" y="114076"/>
                  <a:pt x="2123898" y="113425"/>
                  <a:pt x="2123898" y="112123"/>
                </a:cubicBezTo>
                <a:lnTo>
                  <a:pt x="2123898" y="90636"/>
                </a:lnTo>
                <a:cubicBezTo>
                  <a:pt x="2123898" y="89334"/>
                  <a:pt x="2123247" y="88683"/>
                  <a:pt x="2121945" y="88683"/>
                </a:cubicBezTo>
                <a:close/>
                <a:moveTo>
                  <a:pt x="2076041" y="88683"/>
                </a:moveTo>
                <a:cubicBezTo>
                  <a:pt x="2074739" y="88683"/>
                  <a:pt x="2074087" y="89334"/>
                  <a:pt x="2074087" y="90636"/>
                </a:cubicBezTo>
                <a:lnTo>
                  <a:pt x="2074087" y="112123"/>
                </a:lnTo>
                <a:cubicBezTo>
                  <a:pt x="2074087" y="113425"/>
                  <a:pt x="2074739" y="114076"/>
                  <a:pt x="2076041" y="114076"/>
                </a:cubicBezTo>
                <a:lnTo>
                  <a:pt x="2086980" y="114076"/>
                </a:lnTo>
                <a:cubicBezTo>
                  <a:pt x="2088282" y="114076"/>
                  <a:pt x="2088933" y="113425"/>
                  <a:pt x="2088933" y="112123"/>
                </a:cubicBezTo>
                <a:lnTo>
                  <a:pt x="2088933" y="90636"/>
                </a:lnTo>
                <a:cubicBezTo>
                  <a:pt x="2088933" y="89334"/>
                  <a:pt x="2088282" y="88683"/>
                  <a:pt x="2086980" y="88683"/>
                </a:cubicBezTo>
                <a:close/>
                <a:moveTo>
                  <a:pt x="2041857" y="88683"/>
                </a:moveTo>
                <a:cubicBezTo>
                  <a:pt x="2040555" y="88683"/>
                  <a:pt x="2039903" y="89334"/>
                  <a:pt x="2039903" y="90636"/>
                </a:cubicBezTo>
                <a:lnTo>
                  <a:pt x="2039903" y="112123"/>
                </a:lnTo>
                <a:cubicBezTo>
                  <a:pt x="2039903" y="113425"/>
                  <a:pt x="2040555" y="114076"/>
                  <a:pt x="2041857" y="114076"/>
                </a:cubicBezTo>
                <a:lnTo>
                  <a:pt x="2052405" y="114076"/>
                </a:lnTo>
                <a:cubicBezTo>
                  <a:pt x="2053707" y="114076"/>
                  <a:pt x="2054359" y="113425"/>
                  <a:pt x="2054359" y="112123"/>
                </a:cubicBezTo>
                <a:lnTo>
                  <a:pt x="2054359" y="90636"/>
                </a:lnTo>
                <a:cubicBezTo>
                  <a:pt x="2054359" y="89334"/>
                  <a:pt x="2053707" y="88683"/>
                  <a:pt x="2052405" y="88683"/>
                </a:cubicBezTo>
                <a:close/>
                <a:moveTo>
                  <a:pt x="1042513" y="88683"/>
                </a:moveTo>
                <a:lnTo>
                  <a:pt x="1120453" y="88683"/>
                </a:lnTo>
                <a:cubicBezTo>
                  <a:pt x="1123057" y="88683"/>
                  <a:pt x="1125271" y="89594"/>
                  <a:pt x="1127094" y="91417"/>
                </a:cubicBezTo>
                <a:cubicBezTo>
                  <a:pt x="1128917" y="93241"/>
                  <a:pt x="1129829" y="95454"/>
                  <a:pt x="1129829" y="98059"/>
                </a:cubicBezTo>
                <a:cubicBezTo>
                  <a:pt x="1129829" y="100663"/>
                  <a:pt x="1128917" y="102910"/>
                  <a:pt x="1127094" y="104798"/>
                </a:cubicBezTo>
                <a:cubicBezTo>
                  <a:pt x="1125271" y="106686"/>
                  <a:pt x="1123057" y="107630"/>
                  <a:pt x="1120453" y="107630"/>
                </a:cubicBezTo>
                <a:lnTo>
                  <a:pt x="1112835" y="107630"/>
                </a:lnTo>
                <a:cubicBezTo>
                  <a:pt x="1111663" y="107630"/>
                  <a:pt x="1111076" y="108216"/>
                  <a:pt x="1111076" y="109388"/>
                </a:cubicBezTo>
                <a:lnTo>
                  <a:pt x="1111076" y="120523"/>
                </a:lnTo>
                <a:cubicBezTo>
                  <a:pt x="1111076" y="121825"/>
                  <a:pt x="1111727" y="122476"/>
                  <a:pt x="1113030" y="122476"/>
                </a:cubicBezTo>
                <a:lnTo>
                  <a:pt x="1123383" y="122476"/>
                </a:lnTo>
                <a:cubicBezTo>
                  <a:pt x="1125987" y="122476"/>
                  <a:pt x="1128233" y="123420"/>
                  <a:pt x="1130122" y="125308"/>
                </a:cubicBezTo>
                <a:cubicBezTo>
                  <a:pt x="1132010" y="127197"/>
                  <a:pt x="1132954" y="129508"/>
                  <a:pt x="1132954" y="132243"/>
                </a:cubicBezTo>
                <a:cubicBezTo>
                  <a:pt x="1132954" y="134977"/>
                  <a:pt x="1132010" y="137289"/>
                  <a:pt x="1130122" y="139177"/>
                </a:cubicBezTo>
                <a:cubicBezTo>
                  <a:pt x="1128233" y="141065"/>
                  <a:pt x="1125987" y="142010"/>
                  <a:pt x="1123383" y="142010"/>
                </a:cubicBezTo>
                <a:lnTo>
                  <a:pt x="1113030" y="142010"/>
                </a:lnTo>
                <a:cubicBezTo>
                  <a:pt x="1111727" y="142010"/>
                  <a:pt x="1111076" y="142661"/>
                  <a:pt x="1111076" y="143963"/>
                </a:cubicBezTo>
                <a:lnTo>
                  <a:pt x="1111076" y="172678"/>
                </a:lnTo>
                <a:cubicBezTo>
                  <a:pt x="1111076" y="175542"/>
                  <a:pt x="1110035" y="178017"/>
                  <a:pt x="1107951" y="180100"/>
                </a:cubicBezTo>
                <a:cubicBezTo>
                  <a:pt x="1105867" y="182184"/>
                  <a:pt x="1103393" y="183226"/>
                  <a:pt x="1100528" y="183226"/>
                </a:cubicBezTo>
                <a:cubicBezTo>
                  <a:pt x="1097663" y="183226"/>
                  <a:pt x="1095222" y="182184"/>
                  <a:pt x="1093203" y="180100"/>
                </a:cubicBezTo>
                <a:cubicBezTo>
                  <a:pt x="1091185" y="178017"/>
                  <a:pt x="1090175" y="175542"/>
                  <a:pt x="1090175" y="172678"/>
                </a:cubicBezTo>
                <a:lnTo>
                  <a:pt x="1090175" y="143963"/>
                </a:lnTo>
                <a:cubicBezTo>
                  <a:pt x="1090175" y="142661"/>
                  <a:pt x="1089524" y="142010"/>
                  <a:pt x="1088222" y="142010"/>
                </a:cubicBezTo>
                <a:lnTo>
                  <a:pt x="1072986" y="142010"/>
                </a:lnTo>
                <a:cubicBezTo>
                  <a:pt x="1071683" y="142010"/>
                  <a:pt x="1070902" y="142661"/>
                  <a:pt x="1070642" y="143963"/>
                </a:cubicBezTo>
                <a:cubicBezTo>
                  <a:pt x="1068167" y="158809"/>
                  <a:pt x="1062372" y="170919"/>
                  <a:pt x="1053257" y="180296"/>
                </a:cubicBezTo>
                <a:cubicBezTo>
                  <a:pt x="1051303" y="181989"/>
                  <a:pt x="1049089" y="182835"/>
                  <a:pt x="1046615" y="182835"/>
                </a:cubicBezTo>
                <a:cubicBezTo>
                  <a:pt x="1046355" y="182835"/>
                  <a:pt x="1046094" y="182835"/>
                  <a:pt x="1045834" y="182835"/>
                </a:cubicBezTo>
                <a:cubicBezTo>
                  <a:pt x="1042969" y="182575"/>
                  <a:pt x="1040429" y="181468"/>
                  <a:pt x="1038216" y="179514"/>
                </a:cubicBezTo>
                <a:cubicBezTo>
                  <a:pt x="1036393" y="177821"/>
                  <a:pt x="1035481" y="175738"/>
                  <a:pt x="1035481" y="173264"/>
                </a:cubicBezTo>
                <a:cubicBezTo>
                  <a:pt x="1035481" y="170789"/>
                  <a:pt x="1036327" y="168641"/>
                  <a:pt x="1038020" y="166817"/>
                </a:cubicBezTo>
                <a:cubicBezTo>
                  <a:pt x="1044011" y="160697"/>
                  <a:pt x="1048048" y="153014"/>
                  <a:pt x="1050131" y="143768"/>
                </a:cubicBezTo>
                <a:cubicBezTo>
                  <a:pt x="1050261" y="143377"/>
                  <a:pt x="1050164" y="142986"/>
                  <a:pt x="1049838" y="142596"/>
                </a:cubicBezTo>
                <a:cubicBezTo>
                  <a:pt x="1049513" y="142205"/>
                  <a:pt x="1049089" y="142010"/>
                  <a:pt x="1048569" y="142010"/>
                </a:cubicBezTo>
                <a:lnTo>
                  <a:pt x="1040169" y="142010"/>
                </a:lnTo>
                <a:cubicBezTo>
                  <a:pt x="1037434" y="142010"/>
                  <a:pt x="1035123" y="141065"/>
                  <a:pt x="1033235" y="139177"/>
                </a:cubicBezTo>
                <a:cubicBezTo>
                  <a:pt x="1031346" y="137289"/>
                  <a:pt x="1030402" y="134977"/>
                  <a:pt x="1030402" y="132243"/>
                </a:cubicBezTo>
                <a:cubicBezTo>
                  <a:pt x="1030402" y="129508"/>
                  <a:pt x="1031346" y="127197"/>
                  <a:pt x="1033235" y="125308"/>
                </a:cubicBezTo>
                <a:cubicBezTo>
                  <a:pt x="1035123" y="123420"/>
                  <a:pt x="1037434" y="122476"/>
                  <a:pt x="1040169" y="122476"/>
                </a:cubicBezTo>
                <a:lnTo>
                  <a:pt x="1049350" y="122476"/>
                </a:lnTo>
                <a:cubicBezTo>
                  <a:pt x="1050652" y="122476"/>
                  <a:pt x="1051303" y="121825"/>
                  <a:pt x="1051303" y="120523"/>
                </a:cubicBezTo>
                <a:lnTo>
                  <a:pt x="1051303" y="109388"/>
                </a:lnTo>
                <a:cubicBezTo>
                  <a:pt x="1051303" y="108216"/>
                  <a:pt x="1050717" y="107630"/>
                  <a:pt x="1049545" y="107630"/>
                </a:cubicBezTo>
                <a:lnTo>
                  <a:pt x="1042513" y="107630"/>
                </a:lnTo>
                <a:cubicBezTo>
                  <a:pt x="1039909" y="107630"/>
                  <a:pt x="1037695" y="106686"/>
                  <a:pt x="1035872" y="104798"/>
                </a:cubicBezTo>
                <a:cubicBezTo>
                  <a:pt x="1034049" y="102910"/>
                  <a:pt x="1033137" y="100663"/>
                  <a:pt x="1033137" y="98059"/>
                </a:cubicBezTo>
                <a:cubicBezTo>
                  <a:pt x="1033137" y="95454"/>
                  <a:pt x="1034049" y="93241"/>
                  <a:pt x="1035872" y="91417"/>
                </a:cubicBezTo>
                <a:cubicBezTo>
                  <a:pt x="1037695" y="89594"/>
                  <a:pt x="1039909" y="88683"/>
                  <a:pt x="1042513" y="88683"/>
                </a:cubicBezTo>
                <a:close/>
                <a:moveTo>
                  <a:pt x="1481631" y="67977"/>
                </a:moveTo>
                <a:cubicBezTo>
                  <a:pt x="1488663" y="67977"/>
                  <a:pt x="1494686" y="70484"/>
                  <a:pt x="1499699" y="75497"/>
                </a:cubicBezTo>
                <a:cubicBezTo>
                  <a:pt x="1504713" y="80511"/>
                  <a:pt x="1507220" y="86534"/>
                  <a:pt x="1507220" y="93566"/>
                </a:cubicBezTo>
                <a:cubicBezTo>
                  <a:pt x="1507220" y="100598"/>
                  <a:pt x="1504713" y="106621"/>
                  <a:pt x="1499699" y="111635"/>
                </a:cubicBezTo>
                <a:cubicBezTo>
                  <a:pt x="1494686" y="116648"/>
                  <a:pt x="1488663" y="119155"/>
                  <a:pt x="1481631" y="119155"/>
                </a:cubicBezTo>
                <a:cubicBezTo>
                  <a:pt x="1474598" y="119155"/>
                  <a:pt x="1468575" y="116648"/>
                  <a:pt x="1463562" y="111635"/>
                </a:cubicBezTo>
                <a:cubicBezTo>
                  <a:pt x="1458548" y="106621"/>
                  <a:pt x="1456041" y="100598"/>
                  <a:pt x="1456041" y="93566"/>
                </a:cubicBezTo>
                <a:cubicBezTo>
                  <a:pt x="1456041" y="86534"/>
                  <a:pt x="1458548" y="80511"/>
                  <a:pt x="1463562" y="75497"/>
                </a:cubicBezTo>
                <a:cubicBezTo>
                  <a:pt x="1468575" y="70484"/>
                  <a:pt x="1474598" y="67977"/>
                  <a:pt x="1481631" y="67977"/>
                </a:cubicBezTo>
                <a:close/>
                <a:moveTo>
                  <a:pt x="419974" y="64852"/>
                </a:moveTo>
                <a:cubicBezTo>
                  <a:pt x="420235" y="64852"/>
                  <a:pt x="420495" y="64852"/>
                  <a:pt x="420756" y="64852"/>
                </a:cubicBezTo>
                <a:cubicBezTo>
                  <a:pt x="424532" y="64982"/>
                  <a:pt x="427918" y="65047"/>
                  <a:pt x="430913" y="65047"/>
                </a:cubicBezTo>
                <a:lnTo>
                  <a:pt x="529949" y="65047"/>
                </a:lnTo>
                <a:cubicBezTo>
                  <a:pt x="531382" y="65047"/>
                  <a:pt x="532814" y="65047"/>
                  <a:pt x="534247" y="65047"/>
                </a:cubicBezTo>
                <a:cubicBezTo>
                  <a:pt x="535419" y="64917"/>
                  <a:pt x="536525" y="64852"/>
                  <a:pt x="537567" y="64852"/>
                </a:cubicBezTo>
                <a:cubicBezTo>
                  <a:pt x="544079" y="64852"/>
                  <a:pt x="549353" y="66089"/>
                  <a:pt x="553390" y="68563"/>
                </a:cubicBezTo>
                <a:cubicBezTo>
                  <a:pt x="555864" y="70126"/>
                  <a:pt x="557492" y="72339"/>
                  <a:pt x="558273" y="75204"/>
                </a:cubicBezTo>
                <a:cubicBezTo>
                  <a:pt x="558664" y="76637"/>
                  <a:pt x="558859" y="78004"/>
                  <a:pt x="558859" y="79306"/>
                </a:cubicBezTo>
                <a:cubicBezTo>
                  <a:pt x="558859" y="80739"/>
                  <a:pt x="558599" y="82237"/>
                  <a:pt x="558078" y="83799"/>
                </a:cubicBezTo>
                <a:cubicBezTo>
                  <a:pt x="551045" y="106068"/>
                  <a:pt x="541344" y="124104"/>
                  <a:pt x="528972" y="137908"/>
                </a:cubicBezTo>
                <a:cubicBezTo>
                  <a:pt x="513606" y="154967"/>
                  <a:pt x="494528" y="167794"/>
                  <a:pt x="471739" y="176389"/>
                </a:cubicBezTo>
                <a:cubicBezTo>
                  <a:pt x="469395" y="177300"/>
                  <a:pt x="466985" y="177756"/>
                  <a:pt x="464511" y="177756"/>
                </a:cubicBezTo>
                <a:cubicBezTo>
                  <a:pt x="462558" y="177756"/>
                  <a:pt x="460605" y="177496"/>
                  <a:pt x="458651" y="176975"/>
                </a:cubicBezTo>
                <a:cubicBezTo>
                  <a:pt x="454354" y="175673"/>
                  <a:pt x="450642" y="173329"/>
                  <a:pt x="447517" y="169943"/>
                </a:cubicBezTo>
                <a:cubicBezTo>
                  <a:pt x="445954" y="168120"/>
                  <a:pt x="445173" y="166166"/>
                  <a:pt x="445173" y="164083"/>
                </a:cubicBezTo>
                <a:cubicBezTo>
                  <a:pt x="445173" y="163171"/>
                  <a:pt x="445368" y="162194"/>
                  <a:pt x="445759" y="161153"/>
                </a:cubicBezTo>
                <a:cubicBezTo>
                  <a:pt x="446801" y="157897"/>
                  <a:pt x="448949" y="155813"/>
                  <a:pt x="452205" y="154902"/>
                </a:cubicBezTo>
                <a:cubicBezTo>
                  <a:pt x="474994" y="148000"/>
                  <a:pt x="493226" y="137517"/>
                  <a:pt x="506899" y="123453"/>
                </a:cubicBezTo>
                <a:cubicBezTo>
                  <a:pt x="515885" y="114337"/>
                  <a:pt x="522526" y="103463"/>
                  <a:pt x="526824" y="90831"/>
                </a:cubicBezTo>
                <a:cubicBezTo>
                  <a:pt x="527084" y="90310"/>
                  <a:pt x="527052" y="89855"/>
                  <a:pt x="526726" y="89464"/>
                </a:cubicBezTo>
                <a:cubicBezTo>
                  <a:pt x="526401" y="89073"/>
                  <a:pt x="526042" y="88878"/>
                  <a:pt x="525652" y="88878"/>
                </a:cubicBezTo>
                <a:lnTo>
                  <a:pt x="430913" y="88878"/>
                </a:lnTo>
                <a:cubicBezTo>
                  <a:pt x="427788" y="88878"/>
                  <a:pt x="424402" y="88943"/>
                  <a:pt x="420756" y="89073"/>
                </a:cubicBezTo>
                <a:cubicBezTo>
                  <a:pt x="420495" y="89073"/>
                  <a:pt x="420300" y="89073"/>
                  <a:pt x="420170" y="89073"/>
                </a:cubicBezTo>
                <a:cubicBezTo>
                  <a:pt x="416914" y="89073"/>
                  <a:pt x="414049" y="87966"/>
                  <a:pt x="411575" y="85753"/>
                </a:cubicBezTo>
                <a:cubicBezTo>
                  <a:pt x="408970" y="83409"/>
                  <a:pt x="407668" y="80479"/>
                  <a:pt x="407668" y="76962"/>
                </a:cubicBezTo>
                <a:cubicBezTo>
                  <a:pt x="407668" y="73446"/>
                  <a:pt x="408970" y="70516"/>
                  <a:pt x="411575" y="68172"/>
                </a:cubicBezTo>
                <a:cubicBezTo>
                  <a:pt x="413919" y="65958"/>
                  <a:pt x="416719" y="64852"/>
                  <a:pt x="419974" y="64852"/>
                </a:cubicBezTo>
                <a:close/>
                <a:moveTo>
                  <a:pt x="2287981" y="63680"/>
                </a:moveTo>
                <a:cubicBezTo>
                  <a:pt x="2289805" y="63680"/>
                  <a:pt x="2291563" y="64200"/>
                  <a:pt x="2293255" y="65242"/>
                </a:cubicBezTo>
                <a:cubicBezTo>
                  <a:pt x="2299115" y="68758"/>
                  <a:pt x="2304455" y="72339"/>
                  <a:pt x="2309273" y="75986"/>
                </a:cubicBezTo>
                <a:cubicBezTo>
                  <a:pt x="2311877" y="77939"/>
                  <a:pt x="2313440" y="80479"/>
                  <a:pt x="2313961" y="83604"/>
                </a:cubicBezTo>
                <a:cubicBezTo>
                  <a:pt x="2313961" y="84385"/>
                  <a:pt x="2313961" y="85101"/>
                  <a:pt x="2313961" y="85753"/>
                </a:cubicBezTo>
                <a:cubicBezTo>
                  <a:pt x="2313961" y="88227"/>
                  <a:pt x="2313310" y="90506"/>
                  <a:pt x="2312008" y="92589"/>
                </a:cubicBezTo>
                <a:cubicBezTo>
                  <a:pt x="2310445" y="95064"/>
                  <a:pt x="2308231" y="96496"/>
                  <a:pt x="2305366" y="96887"/>
                </a:cubicBezTo>
                <a:cubicBezTo>
                  <a:pt x="2304845" y="96887"/>
                  <a:pt x="2304390" y="96887"/>
                  <a:pt x="2303999" y="96887"/>
                </a:cubicBezTo>
                <a:cubicBezTo>
                  <a:pt x="2301655" y="96887"/>
                  <a:pt x="2299571" y="96105"/>
                  <a:pt x="2297748" y="94543"/>
                </a:cubicBezTo>
                <a:cubicBezTo>
                  <a:pt x="2292930" y="90636"/>
                  <a:pt x="2287591" y="86729"/>
                  <a:pt x="2281731" y="82823"/>
                </a:cubicBezTo>
                <a:cubicBezTo>
                  <a:pt x="2279387" y="81260"/>
                  <a:pt x="2277954" y="79111"/>
                  <a:pt x="2277433" y="76376"/>
                </a:cubicBezTo>
                <a:cubicBezTo>
                  <a:pt x="2277173" y="75595"/>
                  <a:pt x="2277043" y="74814"/>
                  <a:pt x="2277043" y="74032"/>
                </a:cubicBezTo>
                <a:cubicBezTo>
                  <a:pt x="2277043" y="72209"/>
                  <a:pt x="2277629" y="70451"/>
                  <a:pt x="2278801" y="68758"/>
                </a:cubicBezTo>
                <a:cubicBezTo>
                  <a:pt x="2280363" y="66284"/>
                  <a:pt x="2282512" y="64721"/>
                  <a:pt x="2285247" y="64070"/>
                </a:cubicBezTo>
                <a:cubicBezTo>
                  <a:pt x="2286158" y="63810"/>
                  <a:pt x="2287070" y="63680"/>
                  <a:pt x="2287981" y="63680"/>
                </a:cubicBezTo>
                <a:close/>
                <a:moveTo>
                  <a:pt x="954416" y="56452"/>
                </a:moveTo>
                <a:cubicBezTo>
                  <a:pt x="957802" y="56452"/>
                  <a:pt x="960341" y="57885"/>
                  <a:pt x="962034" y="60749"/>
                </a:cubicBezTo>
                <a:cubicBezTo>
                  <a:pt x="964378" y="64917"/>
                  <a:pt x="965550" y="69475"/>
                  <a:pt x="965550" y="74423"/>
                </a:cubicBezTo>
                <a:cubicBezTo>
                  <a:pt x="965550" y="79632"/>
                  <a:pt x="964118" y="84320"/>
                  <a:pt x="961253" y="88487"/>
                </a:cubicBezTo>
                <a:cubicBezTo>
                  <a:pt x="953179" y="99947"/>
                  <a:pt x="943543" y="110918"/>
                  <a:pt x="932343" y="121402"/>
                </a:cubicBezTo>
                <a:cubicBezTo>
                  <a:pt x="921144" y="131885"/>
                  <a:pt x="908968" y="141098"/>
                  <a:pt x="895815" y="149042"/>
                </a:cubicBezTo>
                <a:cubicBezTo>
                  <a:pt x="876933" y="160371"/>
                  <a:pt x="857269" y="168641"/>
                  <a:pt x="836823" y="173850"/>
                </a:cubicBezTo>
                <a:cubicBezTo>
                  <a:pt x="835130" y="174370"/>
                  <a:pt x="833438" y="174631"/>
                  <a:pt x="831745" y="174631"/>
                </a:cubicBezTo>
                <a:cubicBezTo>
                  <a:pt x="829010" y="174631"/>
                  <a:pt x="826275" y="174045"/>
                  <a:pt x="823540" y="172873"/>
                </a:cubicBezTo>
                <a:cubicBezTo>
                  <a:pt x="819243" y="170919"/>
                  <a:pt x="815792" y="167924"/>
                  <a:pt x="813188" y="163887"/>
                </a:cubicBezTo>
                <a:cubicBezTo>
                  <a:pt x="812016" y="162194"/>
                  <a:pt x="811430" y="160436"/>
                  <a:pt x="811430" y="158613"/>
                </a:cubicBezTo>
                <a:cubicBezTo>
                  <a:pt x="811430" y="157181"/>
                  <a:pt x="811755" y="155748"/>
                  <a:pt x="812406" y="154316"/>
                </a:cubicBezTo>
                <a:cubicBezTo>
                  <a:pt x="813969" y="150930"/>
                  <a:pt x="816573" y="148846"/>
                  <a:pt x="820220" y="148065"/>
                </a:cubicBezTo>
                <a:cubicBezTo>
                  <a:pt x="842879" y="143247"/>
                  <a:pt x="863259" y="135433"/>
                  <a:pt x="881360" y="124625"/>
                </a:cubicBezTo>
                <a:cubicBezTo>
                  <a:pt x="894903" y="116551"/>
                  <a:pt x="907307" y="106914"/>
                  <a:pt x="918572" y="95715"/>
                </a:cubicBezTo>
                <a:cubicBezTo>
                  <a:pt x="929836" y="84515"/>
                  <a:pt x="939115" y="72925"/>
                  <a:pt x="946407" y="60945"/>
                </a:cubicBezTo>
                <a:cubicBezTo>
                  <a:pt x="948231" y="57950"/>
                  <a:pt x="950900" y="56452"/>
                  <a:pt x="954416" y="56452"/>
                </a:cubicBezTo>
                <a:close/>
                <a:moveTo>
                  <a:pt x="354341" y="56452"/>
                </a:moveTo>
                <a:cubicBezTo>
                  <a:pt x="357727" y="56452"/>
                  <a:pt x="360266" y="57885"/>
                  <a:pt x="361959" y="60749"/>
                </a:cubicBezTo>
                <a:cubicBezTo>
                  <a:pt x="364303" y="64917"/>
                  <a:pt x="365475" y="69475"/>
                  <a:pt x="365475" y="74423"/>
                </a:cubicBezTo>
                <a:cubicBezTo>
                  <a:pt x="365475" y="79632"/>
                  <a:pt x="364043" y="84320"/>
                  <a:pt x="361178" y="88487"/>
                </a:cubicBezTo>
                <a:cubicBezTo>
                  <a:pt x="353104" y="99947"/>
                  <a:pt x="343467" y="110918"/>
                  <a:pt x="332268" y="121402"/>
                </a:cubicBezTo>
                <a:cubicBezTo>
                  <a:pt x="321069" y="131885"/>
                  <a:pt x="308893" y="141098"/>
                  <a:pt x="295740" y="149042"/>
                </a:cubicBezTo>
                <a:cubicBezTo>
                  <a:pt x="276858" y="160371"/>
                  <a:pt x="257194" y="168641"/>
                  <a:pt x="236749" y="173850"/>
                </a:cubicBezTo>
                <a:cubicBezTo>
                  <a:pt x="235056" y="174370"/>
                  <a:pt x="233363" y="174631"/>
                  <a:pt x="231670" y="174631"/>
                </a:cubicBezTo>
                <a:cubicBezTo>
                  <a:pt x="228935" y="174631"/>
                  <a:pt x="226200" y="174045"/>
                  <a:pt x="223466" y="172873"/>
                </a:cubicBezTo>
                <a:cubicBezTo>
                  <a:pt x="219168" y="170919"/>
                  <a:pt x="215717" y="167924"/>
                  <a:pt x="213113" y="163887"/>
                </a:cubicBezTo>
                <a:cubicBezTo>
                  <a:pt x="211941" y="162194"/>
                  <a:pt x="211355" y="160436"/>
                  <a:pt x="211355" y="158613"/>
                </a:cubicBezTo>
                <a:cubicBezTo>
                  <a:pt x="211355" y="157181"/>
                  <a:pt x="211680" y="155748"/>
                  <a:pt x="212331" y="154316"/>
                </a:cubicBezTo>
                <a:cubicBezTo>
                  <a:pt x="213894" y="150930"/>
                  <a:pt x="216499" y="148846"/>
                  <a:pt x="220145" y="148065"/>
                </a:cubicBezTo>
                <a:cubicBezTo>
                  <a:pt x="242804" y="143247"/>
                  <a:pt x="263184" y="135433"/>
                  <a:pt x="281285" y="124625"/>
                </a:cubicBezTo>
                <a:cubicBezTo>
                  <a:pt x="294829" y="116551"/>
                  <a:pt x="307233" y="106914"/>
                  <a:pt x="318497" y="95715"/>
                </a:cubicBezTo>
                <a:cubicBezTo>
                  <a:pt x="329762" y="84515"/>
                  <a:pt x="339040" y="72925"/>
                  <a:pt x="346332" y="60945"/>
                </a:cubicBezTo>
                <a:cubicBezTo>
                  <a:pt x="348156" y="57950"/>
                  <a:pt x="350825" y="56452"/>
                  <a:pt x="354341" y="56452"/>
                </a:cubicBezTo>
                <a:close/>
                <a:moveTo>
                  <a:pt x="1277308" y="50983"/>
                </a:moveTo>
                <a:cubicBezTo>
                  <a:pt x="1277178" y="50983"/>
                  <a:pt x="1277113" y="51048"/>
                  <a:pt x="1277113" y="51178"/>
                </a:cubicBezTo>
                <a:cubicBezTo>
                  <a:pt x="1277113" y="51308"/>
                  <a:pt x="1277178" y="51373"/>
                  <a:pt x="1277308" y="51373"/>
                </a:cubicBezTo>
                <a:lnTo>
                  <a:pt x="1277699" y="51569"/>
                </a:lnTo>
                <a:cubicBezTo>
                  <a:pt x="1281475" y="52741"/>
                  <a:pt x="1284210" y="55085"/>
                  <a:pt x="1285903" y="58601"/>
                </a:cubicBezTo>
                <a:cubicBezTo>
                  <a:pt x="1286684" y="60294"/>
                  <a:pt x="1287075" y="61921"/>
                  <a:pt x="1287075" y="63484"/>
                </a:cubicBezTo>
                <a:cubicBezTo>
                  <a:pt x="1287075" y="65307"/>
                  <a:pt x="1286554" y="67130"/>
                  <a:pt x="1285512" y="68954"/>
                </a:cubicBezTo>
                <a:cubicBezTo>
                  <a:pt x="1285382" y="69344"/>
                  <a:pt x="1285415" y="69702"/>
                  <a:pt x="1285610" y="70028"/>
                </a:cubicBezTo>
                <a:cubicBezTo>
                  <a:pt x="1285805" y="70354"/>
                  <a:pt x="1286098" y="70516"/>
                  <a:pt x="1286489" y="70516"/>
                </a:cubicBezTo>
                <a:lnTo>
                  <a:pt x="1308367" y="70516"/>
                </a:lnTo>
                <a:cubicBezTo>
                  <a:pt x="1309799" y="70516"/>
                  <a:pt x="1310711" y="69930"/>
                  <a:pt x="1311101" y="68758"/>
                </a:cubicBezTo>
                <a:cubicBezTo>
                  <a:pt x="1313185" y="62898"/>
                  <a:pt x="1314748" y="57559"/>
                  <a:pt x="1315789" y="52741"/>
                </a:cubicBezTo>
                <a:cubicBezTo>
                  <a:pt x="1315920" y="52350"/>
                  <a:pt x="1315822" y="51959"/>
                  <a:pt x="1315497" y="51569"/>
                </a:cubicBezTo>
                <a:cubicBezTo>
                  <a:pt x="1315171" y="51178"/>
                  <a:pt x="1314748" y="50983"/>
                  <a:pt x="1314227" y="50983"/>
                </a:cubicBezTo>
                <a:close/>
                <a:moveTo>
                  <a:pt x="1112444" y="50397"/>
                </a:moveTo>
                <a:cubicBezTo>
                  <a:pt x="1111141" y="50397"/>
                  <a:pt x="1110490" y="51048"/>
                  <a:pt x="1110490" y="52350"/>
                </a:cubicBezTo>
                <a:lnTo>
                  <a:pt x="1110490" y="59773"/>
                </a:lnTo>
                <a:cubicBezTo>
                  <a:pt x="1110490" y="61075"/>
                  <a:pt x="1111141" y="61726"/>
                  <a:pt x="1112444" y="61726"/>
                </a:cubicBezTo>
                <a:lnTo>
                  <a:pt x="1140963" y="61726"/>
                </a:lnTo>
                <a:cubicBezTo>
                  <a:pt x="1142265" y="61726"/>
                  <a:pt x="1142916" y="61075"/>
                  <a:pt x="1142916" y="59773"/>
                </a:cubicBezTo>
                <a:lnTo>
                  <a:pt x="1142916" y="52350"/>
                </a:lnTo>
                <a:cubicBezTo>
                  <a:pt x="1142916" y="51048"/>
                  <a:pt x="1142265" y="50397"/>
                  <a:pt x="1140963" y="50397"/>
                </a:cubicBezTo>
                <a:close/>
                <a:moveTo>
                  <a:pt x="1022979" y="50397"/>
                </a:moveTo>
                <a:cubicBezTo>
                  <a:pt x="1021677" y="50397"/>
                  <a:pt x="1021026" y="51048"/>
                  <a:pt x="1021026" y="52350"/>
                </a:cubicBezTo>
                <a:lnTo>
                  <a:pt x="1021026" y="59382"/>
                </a:lnTo>
                <a:cubicBezTo>
                  <a:pt x="1021026" y="60684"/>
                  <a:pt x="1021677" y="61335"/>
                  <a:pt x="1022979" y="61335"/>
                </a:cubicBezTo>
                <a:lnTo>
                  <a:pt x="1050327" y="61335"/>
                </a:lnTo>
                <a:cubicBezTo>
                  <a:pt x="1051629" y="61335"/>
                  <a:pt x="1052280" y="60684"/>
                  <a:pt x="1052280" y="59382"/>
                </a:cubicBezTo>
                <a:lnTo>
                  <a:pt x="1052280" y="52350"/>
                </a:lnTo>
                <a:cubicBezTo>
                  <a:pt x="1052280" y="51048"/>
                  <a:pt x="1051629" y="50397"/>
                  <a:pt x="1050327" y="50397"/>
                </a:cubicBezTo>
                <a:close/>
                <a:moveTo>
                  <a:pt x="1918209" y="45709"/>
                </a:moveTo>
                <a:cubicBezTo>
                  <a:pt x="1916906" y="45709"/>
                  <a:pt x="1916255" y="46360"/>
                  <a:pt x="1916255" y="47662"/>
                </a:cubicBezTo>
                <a:lnTo>
                  <a:pt x="1916255" y="143963"/>
                </a:lnTo>
                <a:cubicBezTo>
                  <a:pt x="1916255" y="145265"/>
                  <a:pt x="1916906" y="145916"/>
                  <a:pt x="1918209" y="145916"/>
                </a:cubicBezTo>
                <a:lnTo>
                  <a:pt x="1940086" y="145916"/>
                </a:lnTo>
                <a:cubicBezTo>
                  <a:pt x="1941389" y="145916"/>
                  <a:pt x="1942040" y="145265"/>
                  <a:pt x="1942040" y="143963"/>
                </a:cubicBezTo>
                <a:lnTo>
                  <a:pt x="1942040" y="47662"/>
                </a:lnTo>
                <a:cubicBezTo>
                  <a:pt x="1942040" y="46360"/>
                  <a:pt x="1941389" y="45709"/>
                  <a:pt x="1940086" y="45709"/>
                </a:cubicBezTo>
                <a:close/>
                <a:moveTo>
                  <a:pt x="2110615" y="41997"/>
                </a:moveTo>
                <a:cubicBezTo>
                  <a:pt x="2109313" y="41997"/>
                  <a:pt x="2108662" y="42648"/>
                  <a:pt x="2108662" y="43950"/>
                </a:cubicBezTo>
                <a:lnTo>
                  <a:pt x="2108662" y="65633"/>
                </a:lnTo>
                <a:cubicBezTo>
                  <a:pt x="2108662" y="66935"/>
                  <a:pt x="2109313" y="67586"/>
                  <a:pt x="2110615" y="67586"/>
                </a:cubicBezTo>
                <a:lnTo>
                  <a:pt x="2121945" y="67586"/>
                </a:lnTo>
                <a:cubicBezTo>
                  <a:pt x="2123247" y="67586"/>
                  <a:pt x="2123898" y="66935"/>
                  <a:pt x="2123898" y="65633"/>
                </a:cubicBezTo>
                <a:lnTo>
                  <a:pt x="2123898" y="43950"/>
                </a:lnTo>
                <a:cubicBezTo>
                  <a:pt x="2123898" y="42648"/>
                  <a:pt x="2123247" y="41997"/>
                  <a:pt x="2121945" y="41997"/>
                </a:cubicBezTo>
                <a:close/>
                <a:moveTo>
                  <a:pt x="2076041" y="41997"/>
                </a:moveTo>
                <a:cubicBezTo>
                  <a:pt x="2074739" y="41997"/>
                  <a:pt x="2074087" y="42648"/>
                  <a:pt x="2074087" y="43950"/>
                </a:cubicBezTo>
                <a:lnTo>
                  <a:pt x="2074087" y="65633"/>
                </a:lnTo>
                <a:cubicBezTo>
                  <a:pt x="2074087" y="66935"/>
                  <a:pt x="2074739" y="67586"/>
                  <a:pt x="2076041" y="67586"/>
                </a:cubicBezTo>
                <a:lnTo>
                  <a:pt x="2086980" y="67586"/>
                </a:lnTo>
                <a:cubicBezTo>
                  <a:pt x="2088282" y="67586"/>
                  <a:pt x="2088933" y="66935"/>
                  <a:pt x="2088933" y="65633"/>
                </a:cubicBezTo>
                <a:lnTo>
                  <a:pt x="2088933" y="43950"/>
                </a:lnTo>
                <a:cubicBezTo>
                  <a:pt x="2088933" y="42648"/>
                  <a:pt x="2088282" y="41997"/>
                  <a:pt x="2086980" y="41997"/>
                </a:cubicBezTo>
                <a:close/>
                <a:moveTo>
                  <a:pt x="2041857" y="41997"/>
                </a:moveTo>
                <a:cubicBezTo>
                  <a:pt x="2040555" y="41997"/>
                  <a:pt x="2039903" y="42648"/>
                  <a:pt x="2039903" y="43950"/>
                </a:cubicBezTo>
                <a:lnTo>
                  <a:pt x="2039903" y="65633"/>
                </a:lnTo>
                <a:cubicBezTo>
                  <a:pt x="2039903" y="66935"/>
                  <a:pt x="2040555" y="67586"/>
                  <a:pt x="2041857" y="67586"/>
                </a:cubicBezTo>
                <a:lnTo>
                  <a:pt x="2052405" y="67586"/>
                </a:lnTo>
                <a:cubicBezTo>
                  <a:pt x="2053707" y="67586"/>
                  <a:pt x="2054359" y="66935"/>
                  <a:pt x="2054359" y="65633"/>
                </a:cubicBezTo>
                <a:lnTo>
                  <a:pt x="2054359" y="43950"/>
                </a:lnTo>
                <a:cubicBezTo>
                  <a:pt x="2054359" y="42648"/>
                  <a:pt x="2053707" y="41997"/>
                  <a:pt x="2052405" y="41997"/>
                </a:cubicBezTo>
                <a:close/>
                <a:moveTo>
                  <a:pt x="1112444" y="24807"/>
                </a:moveTo>
                <a:cubicBezTo>
                  <a:pt x="1111141" y="24807"/>
                  <a:pt x="1110490" y="25459"/>
                  <a:pt x="1110490" y="26761"/>
                </a:cubicBezTo>
                <a:lnTo>
                  <a:pt x="1110490" y="33012"/>
                </a:lnTo>
                <a:cubicBezTo>
                  <a:pt x="1110490" y="34314"/>
                  <a:pt x="1111141" y="34965"/>
                  <a:pt x="1112444" y="34965"/>
                </a:cubicBezTo>
                <a:lnTo>
                  <a:pt x="1140963" y="34965"/>
                </a:lnTo>
                <a:cubicBezTo>
                  <a:pt x="1142265" y="34965"/>
                  <a:pt x="1142916" y="34314"/>
                  <a:pt x="1142916" y="33012"/>
                </a:cubicBezTo>
                <a:lnTo>
                  <a:pt x="1142916" y="26761"/>
                </a:lnTo>
                <a:cubicBezTo>
                  <a:pt x="1142916" y="25459"/>
                  <a:pt x="1142265" y="24807"/>
                  <a:pt x="1140963" y="24807"/>
                </a:cubicBezTo>
                <a:close/>
                <a:moveTo>
                  <a:pt x="1022979" y="24807"/>
                </a:moveTo>
                <a:cubicBezTo>
                  <a:pt x="1021677" y="24807"/>
                  <a:pt x="1021026" y="25459"/>
                  <a:pt x="1021026" y="26761"/>
                </a:cubicBezTo>
                <a:lnTo>
                  <a:pt x="1021026" y="33012"/>
                </a:lnTo>
                <a:cubicBezTo>
                  <a:pt x="1021026" y="34314"/>
                  <a:pt x="1021677" y="34965"/>
                  <a:pt x="1022979" y="34965"/>
                </a:cubicBezTo>
                <a:lnTo>
                  <a:pt x="1050327" y="34965"/>
                </a:lnTo>
                <a:cubicBezTo>
                  <a:pt x="1051629" y="34965"/>
                  <a:pt x="1052280" y="34314"/>
                  <a:pt x="1052280" y="33012"/>
                </a:cubicBezTo>
                <a:lnTo>
                  <a:pt x="1052280" y="26761"/>
                </a:lnTo>
                <a:cubicBezTo>
                  <a:pt x="1052280" y="25459"/>
                  <a:pt x="1051629" y="24807"/>
                  <a:pt x="1050327" y="24807"/>
                </a:cubicBezTo>
                <a:close/>
                <a:moveTo>
                  <a:pt x="1910200" y="22854"/>
                </a:moveTo>
                <a:lnTo>
                  <a:pt x="1948877" y="22854"/>
                </a:lnTo>
                <a:cubicBezTo>
                  <a:pt x="1953565" y="22854"/>
                  <a:pt x="1957569" y="24514"/>
                  <a:pt x="1960890" y="27835"/>
                </a:cubicBezTo>
                <a:cubicBezTo>
                  <a:pt x="1964210" y="31156"/>
                  <a:pt x="1965871" y="35160"/>
                  <a:pt x="1965871" y="39848"/>
                </a:cubicBezTo>
                <a:lnTo>
                  <a:pt x="1965871" y="169357"/>
                </a:lnTo>
                <a:cubicBezTo>
                  <a:pt x="1965871" y="172743"/>
                  <a:pt x="1964699" y="175575"/>
                  <a:pt x="1962355" y="177854"/>
                </a:cubicBezTo>
                <a:cubicBezTo>
                  <a:pt x="1960011" y="180133"/>
                  <a:pt x="1957211" y="181272"/>
                  <a:pt x="1953955" y="181272"/>
                </a:cubicBezTo>
                <a:lnTo>
                  <a:pt x="1953174" y="181272"/>
                </a:lnTo>
                <a:cubicBezTo>
                  <a:pt x="1950179" y="181272"/>
                  <a:pt x="1947574" y="180198"/>
                  <a:pt x="1945360" y="178049"/>
                </a:cubicBezTo>
                <a:cubicBezTo>
                  <a:pt x="1943147" y="175901"/>
                  <a:pt x="1942040" y="173264"/>
                  <a:pt x="1942040" y="170138"/>
                </a:cubicBezTo>
                <a:cubicBezTo>
                  <a:pt x="1942040" y="169357"/>
                  <a:pt x="1941649" y="168966"/>
                  <a:pt x="1940868" y="168966"/>
                </a:cubicBezTo>
                <a:lnTo>
                  <a:pt x="1917623" y="168966"/>
                </a:lnTo>
                <a:cubicBezTo>
                  <a:pt x="1916711" y="168966"/>
                  <a:pt x="1916255" y="169422"/>
                  <a:pt x="1916255" y="170333"/>
                </a:cubicBezTo>
                <a:lnTo>
                  <a:pt x="1916255" y="171310"/>
                </a:lnTo>
                <a:cubicBezTo>
                  <a:pt x="1916255" y="174436"/>
                  <a:pt x="1915148" y="177138"/>
                  <a:pt x="1912935" y="179417"/>
                </a:cubicBezTo>
                <a:cubicBezTo>
                  <a:pt x="1910721" y="181696"/>
                  <a:pt x="1908019" y="182835"/>
                  <a:pt x="1904828" y="182835"/>
                </a:cubicBezTo>
                <a:cubicBezTo>
                  <a:pt x="1901637" y="182835"/>
                  <a:pt x="1898903" y="181696"/>
                  <a:pt x="1896624" y="179417"/>
                </a:cubicBezTo>
                <a:cubicBezTo>
                  <a:pt x="1894345" y="177138"/>
                  <a:pt x="1893205" y="174436"/>
                  <a:pt x="1893205" y="171310"/>
                </a:cubicBezTo>
                <a:lnTo>
                  <a:pt x="1893205" y="39848"/>
                </a:lnTo>
                <a:cubicBezTo>
                  <a:pt x="1893205" y="35160"/>
                  <a:pt x="1894866" y="31156"/>
                  <a:pt x="1898187" y="27835"/>
                </a:cubicBezTo>
                <a:cubicBezTo>
                  <a:pt x="1901507" y="24514"/>
                  <a:pt x="1905512" y="22854"/>
                  <a:pt x="1910200" y="22854"/>
                </a:cubicBezTo>
                <a:close/>
                <a:moveTo>
                  <a:pt x="831940" y="22463"/>
                </a:moveTo>
                <a:cubicBezTo>
                  <a:pt x="835195" y="22463"/>
                  <a:pt x="838191" y="23505"/>
                  <a:pt x="840925" y="25589"/>
                </a:cubicBezTo>
                <a:cubicBezTo>
                  <a:pt x="851604" y="33533"/>
                  <a:pt x="861501" y="41541"/>
                  <a:pt x="870617" y="49615"/>
                </a:cubicBezTo>
                <a:cubicBezTo>
                  <a:pt x="873742" y="52350"/>
                  <a:pt x="875305" y="55866"/>
                  <a:pt x="875305" y="60163"/>
                </a:cubicBezTo>
                <a:cubicBezTo>
                  <a:pt x="875305" y="64070"/>
                  <a:pt x="873937" y="67456"/>
                  <a:pt x="871203" y="70321"/>
                </a:cubicBezTo>
                <a:cubicBezTo>
                  <a:pt x="868338" y="73186"/>
                  <a:pt x="864887" y="74618"/>
                  <a:pt x="860850" y="74618"/>
                </a:cubicBezTo>
                <a:cubicBezTo>
                  <a:pt x="856813" y="74618"/>
                  <a:pt x="853362" y="73251"/>
                  <a:pt x="850497" y="70516"/>
                </a:cubicBezTo>
                <a:cubicBezTo>
                  <a:pt x="841251" y="61791"/>
                  <a:pt x="831745" y="53522"/>
                  <a:pt x="821978" y="45709"/>
                </a:cubicBezTo>
                <a:cubicBezTo>
                  <a:pt x="819113" y="43495"/>
                  <a:pt x="817485" y="40565"/>
                  <a:pt x="817094" y="36918"/>
                </a:cubicBezTo>
                <a:cubicBezTo>
                  <a:pt x="817094" y="36528"/>
                  <a:pt x="817094" y="36137"/>
                  <a:pt x="817094" y="35746"/>
                </a:cubicBezTo>
                <a:cubicBezTo>
                  <a:pt x="817094" y="32621"/>
                  <a:pt x="818201" y="29886"/>
                  <a:pt x="820415" y="27542"/>
                </a:cubicBezTo>
                <a:cubicBezTo>
                  <a:pt x="823150" y="24677"/>
                  <a:pt x="826471" y="23049"/>
                  <a:pt x="830377" y="22659"/>
                </a:cubicBezTo>
                <a:cubicBezTo>
                  <a:pt x="830898" y="22529"/>
                  <a:pt x="831419" y="22463"/>
                  <a:pt x="831940" y="22463"/>
                </a:cubicBezTo>
                <a:close/>
                <a:moveTo>
                  <a:pt x="231865" y="22463"/>
                </a:moveTo>
                <a:cubicBezTo>
                  <a:pt x="235121" y="22463"/>
                  <a:pt x="238116" y="23505"/>
                  <a:pt x="240851" y="25589"/>
                </a:cubicBezTo>
                <a:cubicBezTo>
                  <a:pt x="251529" y="33533"/>
                  <a:pt x="261426" y="41541"/>
                  <a:pt x="270542" y="49615"/>
                </a:cubicBezTo>
                <a:cubicBezTo>
                  <a:pt x="273667" y="52350"/>
                  <a:pt x="275230" y="55866"/>
                  <a:pt x="275230" y="60163"/>
                </a:cubicBezTo>
                <a:cubicBezTo>
                  <a:pt x="275230" y="64070"/>
                  <a:pt x="273863" y="67456"/>
                  <a:pt x="271128" y="70321"/>
                </a:cubicBezTo>
                <a:cubicBezTo>
                  <a:pt x="268263" y="73186"/>
                  <a:pt x="264812" y="74618"/>
                  <a:pt x="260775" y="74618"/>
                </a:cubicBezTo>
                <a:cubicBezTo>
                  <a:pt x="256738" y="74618"/>
                  <a:pt x="253287" y="73251"/>
                  <a:pt x="250422" y="70516"/>
                </a:cubicBezTo>
                <a:cubicBezTo>
                  <a:pt x="241176" y="61791"/>
                  <a:pt x="231670" y="53522"/>
                  <a:pt x="221903" y="45709"/>
                </a:cubicBezTo>
                <a:cubicBezTo>
                  <a:pt x="219038" y="43495"/>
                  <a:pt x="217410" y="40565"/>
                  <a:pt x="217020" y="36918"/>
                </a:cubicBezTo>
                <a:cubicBezTo>
                  <a:pt x="217020" y="36528"/>
                  <a:pt x="217020" y="36137"/>
                  <a:pt x="217020" y="35746"/>
                </a:cubicBezTo>
                <a:cubicBezTo>
                  <a:pt x="217020" y="32621"/>
                  <a:pt x="218126" y="29886"/>
                  <a:pt x="220340" y="27542"/>
                </a:cubicBezTo>
                <a:cubicBezTo>
                  <a:pt x="223075" y="24677"/>
                  <a:pt x="226396" y="23049"/>
                  <a:pt x="230302" y="22659"/>
                </a:cubicBezTo>
                <a:cubicBezTo>
                  <a:pt x="230823" y="22529"/>
                  <a:pt x="231344" y="22463"/>
                  <a:pt x="231865" y="22463"/>
                </a:cubicBezTo>
                <a:close/>
                <a:moveTo>
                  <a:pt x="438531" y="16994"/>
                </a:moveTo>
                <a:cubicBezTo>
                  <a:pt x="438662" y="16994"/>
                  <a:pt x="438792" y="16994"/>
                  <a:pt x="438922" y="16994"/>
                </a:cubicBezTo>
                <a:cubicBezTo>
                  <a:pt x="441396" y="17124"/>
                  <a:pt x="444066" y="17189"/>
                  <a:pt x="446931" y="17189"/>
                </a:cubicBezTo>
                <a:lnTo>
                  <a:pt x="523894" y="17189"/>
                </a:lnTo>
                <a:cubicBezTo>
                  <a:pt x="526889" y="17189"/>
                  <a:pt x="529819" y="17124"/>
                  <a:pt x="532684" y="16994"/>
                </a:cubicBezTo>
                <a:cubicBezTo>
                  <a:pt x="532814" y="16994"/>
                  <a:pt x="532944" y="16994"/>
                  <a:pt x="533075" y="16994"/>
                </a:cubicBezTo>
                <a:cubicBezTo>
                  <a:pt x="536330" y="16994"/>
                  <a:pt x="539195" y="18101"/>
                  <a:pt x="541669" y="20315"/>
                </a:cubicBezTo>
                <a:cubicBezTo>
                  <a:pt x="544274" y="22659"/>
                  <a:pt x="545576" y="25589"/>
                  <a:pt x="545576" y="29105"/>
                </a:cubicBezTo>
                <a:cubicBezTo>
                  <a:pt x="545576" y="32491"/>
                  <a:pt x="544274" y="35421"/>
                  <a:pt x="541669" y="37895"/>
                </a:cubicBezTo>
                <a:cubicBezTo>
                  <a:pt x="539195" y="40239"/>
                  <a:pt x="536265" y="41411"/>
                  <a:pt x="532879" y="41411"/>
                </a:cubicBezTo>
                <a:cubicBezTo>
                  <a:pt x="532749" y="41411"/>
                  <a:pt x="532684" y="41411"/>
                  <a:pt x="532684" y="41411"/>
                </a:cubicBezTo>
                <a:cubicBezTo>
                  <a:pt x="529558" y="41411"/>
                  <a:pt x="526498" y="41411"/>
                  <a:pt x="523503" y="41411"/>
                </a:cubicBezTo>
                <a:lnTo>
                  <a:pt x="446931" y="41411"/>
                </a:lnTo>
                <a:cubicBezTo>
                  <a:pt x="444457" y="41411"/>
                  <a:pt x="441787" y="41411"/>
                  <a:pt x="438922" y="41411"/>
                </a:cubicBezTo>
                <a:cubicBezTo>
                  <a:pt x="438922" y="41411"/>
                  <a:pt x="438857" y="41411"/>
                  <a:pt x="438727" y="41411"/>
                </a:cubicBezTo>
                <a:cubicBezTo>
                  <a:pt x="435341" y="41411"/>
                  <a:pt x="432411" y="40239"/>
                  <a:pt x="429937" y="37895"/>
                </a:cubicBezTo>
                <a:cubicBezTo>
                  <a:pt x="427332" y="35421"/>
                  <a:pt x="426030" y="32491"/>
                  <a:pt x="426030" y="29105"/>
                </a:cubicBezTo>
                <a:cubicBezTo>
                  <a:pt x="426030" y="25589"/>
                  <a:pt x="427332" y="22659"/>
                  <a:pt x="429937" y="20315"/>
                </a:cubicBezTo>
                <a:cubicBezTo>
                  <a:pt x="432411" y="18101"/>
                  <a:pt x="435276" y="16994"/>
                  <a:pt x="438531" y="16994"/>
                </a:cubicBezTo>
                <a:close/>
                <a:moveTo>
                  <a:pt x="2296576" y="14455"/>
                </a:moveTo>
                <a:cubicBezTo>
                  <a:pt x="2298529" y="14455"/>
                  <a:pt x="2300353" y="15041"/>
                  <a:pt x="2302045" y="16213"/>
                </a:cubicBezTo>
                <a:cubicBezTo>
                  <a:pt x="2308036" y="20119"/>
                  <a:pt x="2313245" y="23961"/>
                  <a:pt x="2317673" y="27738"/>
                </a:cubicBezTo>
                <a:cubicBezTo>
                  <a:pt x="2320147" y="29691"/>
                  <a:pt x="2321514" y="32230"/>
                  <a:pt x="2321775" y="35356"/>
                </a:cubicBezTo>
                <a:cubicBezTo>
                  <a:pt x="2321775" y="35877"/>
                  <a:pt x="2321775" y="36332"/>
                  <a:pt x="2321775" y="36723"/>
                </a:cubicBezTo>
                <a:cubicBezTo>
                  <a:pt x="2321775" y="39328"/>
                  <a:pt x="2320993" y="41737"/>
                  <a:pt x="2319431" y="43950"/>
                </a:cubicBezTo>
                <a:cubicBezTo>
                  <a:pt x="2317868" y="46295"/>
                  <a:pt x="2315719" y="47532"/>
                  <a:pt x="2312985" y="47662"/>
                </a:cubicBezTo>
                <a:cubicBezTo>
                  <a:pt x="2312724" y="47662"/>
                  <a:pt x="2312463" y="47662"/>
                  <a:pt x="2312203" y="47662"/>
                </a:cubicBezTo>
                <a:cubicBezTo>
                  <a:pt x="2309729" y="47662"/>
                  <a:pt x="2307645" y="46815"/>
                  <a:pt x="2305952" y="45123"/>
                </a:cubicBezTo>
                <a:cubicBezTo>
                  <a:pt x="2301525" y="41216"/>
                  <a:pt x="2296316" y="37049"/>
                  <a:pt x="2290325" y="32621"/>
                </a:cubicBezTo>
                <a:cubicBezTo>
                  <a:pt x="2288111" y="30928"/>
                  <a:pt x="2286809" y="28779"/>
                  <a:pt x="2286419" y="26175"/>
                </a:cubicBezTo>
                <a:cubicBezTo>
                  <a:pt x="2286289" y="25654"/>
                  <a:pt x="2286223" y="25068"/>
                  <a:pt x="2286223" y="24417"/>
                </a:cubicBezTo>
                <a:cubicBezTo>
                  <a:pt x="2286223" y="22463"/>
                  <a:pt x="2286809" y="20640"/>
                  <a:pt x="2287981" y="18947"/>
                </a:cubicBezTo>
                <a:cubicBezTo>
                  <a:pt x="2289674" y="16603"/>
                  <a:pt x="2291823" y="15171"/>
                  <a:pt x="2294427" y="14650"/>
                </a:cubicBezTo>
                <a:cubicBezTo>
                  <a:pt x="2295209" y="14520"/>
                  <a:pt x="2295925" y="14455"/>
                  <a:pt x="2296576" y="14455"/>
                </a:cubicBezTo>
                <a:close/>
                <a:moveTo>
                  <a:pt x="2200275" y="14064"/>
                </a:moveTo>
                <a:cubicBezTo>
                  <a:pt x="2201707" y="14064"/>
                  <a:pt x="2203140" y="14390"/>
                  <a:pt x="2204573" y="15041"/>
                </a:cubicBezTo>
                <a:cubicBezTo>
                  <a:pt x="2206656" y="16213"/>
                  <a:pt x="2208089" y="17971"/>
                  <a:pt x="2208870" y="20315"/>
                </a:cubicBezTo>
                <a:cubicBezTo>
                  <a:pt x="2211605" y="29691"/>
                  <a:pt x="2213753" y="39197"/>
                  <a:pt x="2215316" y="48834"/>
                </a:cubicBezTo>
                <a:cubicBezTo>
                  <a:pt x="2215316" y="49355"/>
                  <a:pt x="2215316" y="49876"/>
                  <a:pt x="2215316" y="50397"/>
                </a:cubicBezTo>
                <a:cubicBezTo>
                  <a:pt x="2215316" y="52350"/>
                  <a:pt x="2214730" y="54238"/>
                  <a:pt x="2213558" y="56061"/>
                </a:cubicBezTo>
                <a:cubicBezTo>
                  <a:pt x="2211995" y="58145"/>
                  <a:pt x="2209977" y="59512"/>
                  <a:pt x="2207503" y="60163"/>
                </a:cubicBezTo>
                <a:cubicBezTo>
                  <a:pt x="2206721" y="60424"/>
                  <a:pt x="2206005" y="60554"/>
                  <a:pt x="2205354" y="60554"/>
                </a:cubicBezTo>
                <a:cubicBezTo>
                  <a:pt x="2203921" y="60554"/>
                  <a:pt x="2202489" y="60033"/>
                  <a:pt x="2201057" y="58991"/>
                </a:cubicBezTo>
                <a:cubicBezTo>
                  <a:pt x="2199103" y="57689"/>
                  <a:pt x="2197996" y="55801"/>
                  <a:pt x="2197736" y="53327"/>
                </a:cubicBezTo>
                <a:cubicBezTo>
                  <a:pt x="2196564" y="44341"/>
                  <a:pt x="2194610" y="34835"/>
                  <a:pt x="2191875" y="24807"/>
                </a:cubicBezTo>
                <a:cubicBezTo>
                  <a:pt x="2191745" y="24026"/>
                  <a:pt x="2191680" y="23245"/>
                  <a:pt x="2191680" y="22463"/>
                </a:cubicBezTo>
                <a:cubicBezTo>
                  <a:pt x="2191680" y="21031"/>
                  <a:pt x="2192006" y="19664"/>
                  <a:pt x="2192657" y="18361"/>
                </a:cubicBezTo>
                <a:cubicBezTo>
                  <a:pt x="2193829" y="16278"/>
                  <a:pt x="2195522" y="14910"/>
                  <a:pt x="2197736" y="14259"/>
                </a:cubicBezTo>
                <a:cubicBezTo>
                  <a:pt x="2198647" y="14129"/>
                  <a:pt x="2199494" y="14064"/>
                  <a:pt x="2200275" y="14064"/>
                </a:cubicBezTo>
                <a:close/>
                <a:moveTo>
                  <a:pt x="737592" y="14064"/>
                </a:moveTo>
                <a:cubicBezTo>
                  <a:pt x="737983" y="14064"/>
                  <a:pt x="738373" y="14064"/>
                  <a:pt x="738764" y="14064"/>
                </a:cubicBezTo>
                <a:cubicBezTo>
                  <a:pt x="742150" y="14064"/>
                  <a:pt x="745145" y="15236"/>
                  <a:pt x="747750" y="17580"/>
                </a:cubicBezTo>
                <a:cubicBezTo>
                  <a:pt x="750745" y="20315"/>
                  <a:pt x="752243" y="23701"/>
                  <a:pt x="752243" y="27738"/>
                </a:cubicBezTo>
                <a:cubicBezTo>
                  <a:pt x="752243" y="31514"/>
                  <a:pt x="750875" y="34705"/>
                  <a:pt x="748140" y="37309"/>
                </a:cubicBezTo>
                <a:cubicBezTo>
                  <a:pt x="735118" y="49290"/>
                  <a:pt x="721444" y="59968"/>
                  <a:pt x="707120" y="69344"/>
                </a:cubicBezTo>
                <a:cubicBezTo>
                  <a:pt x="706078" y="69995"/>
                  <a:pt x="705557" y="70972"/>
                  <a:pt x="705557" y="72274"/>
                </a:cubicBezTo>
                <a:lnTo>
                  <a:pt x="705557" y="152167"/>
                </a:lnTo>
                <a:lnTo>
                  <a:pt x="705752" y="163301"/>
                </a:lnTo>
                <a:cubicBezTo>
                  <a:pt x="705752" y="167208"/>
                  <a:pt x="704450" y="170659"/>
                  <a:pt x="701845" y="173654"/>
                </a:cubicBezTo>
                <a:cubicBezTo>
                  <a:pt x="699111" y="176780"/>
                  <a:pt x="695660" y="178342"/>
                  <a:pt x="691493" y="178342"/>
                </a:cubicBezTo>
                <a:cubicBezTo>
                  <a:pt x="687326" y="178342"/>
                  <a:pt x="683809" y="176780"/>
                  <a:pt x="680945" y="173654"/>
                </a:cubicBezTo>
                <a:cubicBezTo>
                  <a:pt x="678210" y="170659"/>
                  <a:pt x="676843" y="167208"/>
                  <a:pt x="676843" y="163301"/>
                </a:cubicBezTo>
                <a:lnTo>
                  <a:pt x="677038" y="152167"/>
                </a:lnTo>
                <a:lnTo>
                  <a:pt x="677038" y="88487"/>
                </a:lnTo>
                <a:cubicBezTo>
                  <a:pt x="677038" y="88097"/>
                  <a:pt x="676875" y="87771"/>
                  <a:pt x="676549" y="87511"/>
                </a:cubicBezTo>
                <a:cubicBezTo>
                  <a:pt x="676224" y="87250"/>
                  <a:pt x="675801" y="87250"/>
                  <a:pt x="675280" y="87511"/>
                </a:cubicBezTo>
                <a:cubicBezTo>
                  <a:pt x="657309" y="96496"/>
                  <a:pt x="639533" y="103854"/>
                  <a:pt x="621953" y="109584"/>
                </a:cubicBezTo>
                <a:cubicBezTo>
                  <a:pt x="620130" y="110235"/>
                  <a:pt x="618306" y="110560"/>
                  <a:pt x="616483" y="110560"/>
                </a:cubicBezTo>
                <a:cubicBezTo>
                  <a:pt x="614400" y="110560"/>
                  <a:pt x="612316" y="110105"/>
                  <a:pt x="610233" y="109193"/>
                </a:cubicBezTo>
                <a:cubicBezTo>
                  <a:pt x="606326" y="107761"/>
                  <a:pt x="603266" y="105221"/>
                  <a:pt x="601052" y="101575"/>
                </a:cubicBezTo>
                <a:cubicBezTo>
                  <a:pt x="600140" y="99882"/>
                  <a:pt x="599684" y="98124"/>
                  <a:pt x="599684" y="96301"/>
                </a:cubicBezTo>
                <a:cubicBezTo>
                  <a:pt x="599684" y="94999"/>
                  <a:pt x="599945" y="93631"/>
                  <a:pt x="600466" y="92199"/>
                </a:cubicBezTo>
                <a:cubicBezTo>
                  <a:pt x="601898" y="88943"/>
                  <a:pt x="604307" y="86859"/>
                  <a:pt x="607693" y="85948"/>
                </a:cubicBezTo>
                <a:cubicBezTo>
                  <a:pt x="636212" y="78265"/>
                  <a:pt x="661932" y="67326"/>
                  <a:pt x="684851" y="53131"/>
                </a:cubicBezTo>
                <a:cubicBezTo>
                  <a:pt x="701129" y="42974"/>
                  <a:pt x="715389" y="31514"/>
                  <a:pt x="727630" y="18752"/>
                </a:cubicBezTo>
                <a:cubicBezTo>
                  <a:pt x="730365" y="16017"/>
                  <a:pt x="733685" y="14455"/>
                  <a:pt x="737592" y="14064"/>
                </a:cubicBezTo>
                <a:close/>
                <a:moveTo>
                  <a:pt x="2262978" y="13087"/>
                </a:moveTo>
                <a:cubicBezTo>
                  <a:pt x="2263629" y="13087"/>
                  <a:pt x="2264345" y="13152"/>
                  <a:pt x="2265127" y="13283"/>
                </a:cubicBezTo>
                <a:cubicBezTo>
                  <a:pt x="2267862" y="13934"/>
                  <a:pt x="2269880" y="15431"/>
                  <a:pt x="2271182" y="17775"/>
                </a:cubicBezTo>
                <a:cubicBezTo>
                  <a:pt x="2272094" y="19208"/>
                  <a:pt x="2272550" y="20705"/>
                  <a:pt x="2272550" y="22268"/>
                </a:cubicBezTo>
                <a:cubicBezTo>
                  <a:pt x="2272550" y="23310"/>
                  <a:pt x="2272355" y="24287"/>
                  <a:pt x="2271964" y="25198"/>
                </a:cubicBezTo>
                <a:cubicBezTo>
                  <a:pt x="2267536" y="39132"/>
                  <a:pt x="2264215" y="49029"/>
                  <a:pt x="2262001" y="54889"/>
                </a:cubicBezTo>
                <a:cubicBezTo>
                  <a:pt x="2261220" y="56973"/>
                  <a:pt x="2259853" y="58471"/>
                  <a:pt x="2257899" y="59382"/>
                </a:cubicBezTo>
                <a:cubicBezTo>
                  <a:pt x="2256597" y="60033"/>
                  <a:pt x="2255295" y="60359"/>
                  <a:pt x="2253993" y="60359"/>
                </a:cubicBezTo>
                <a:cubicBezTo>
                  <a:pt x="2253211" y="60359"/>
                  <a:pt x="2252430" y="60229"/>
                  <a:pt x="2251649" y="59968"/>
                </a:cubicBezTo>
                <a:cubicBezTo>
                  <a:pt x="2249565" y="59447"/>
                  <a:pt x="2248035" y="58243"/>
                  <a:pt x="2247058" y="56354"/>
                </a:cubicBezTo>
                <a:cubicBezTo>
                  <a:pt x="2246081" y="54466"/>
                  <a:pt x="2245854" y="52545"/>
                  <a:pt x="2246375" y="50592"/>
                </a:cubicBezTo>
                <a:cubicBezTo>
                  <a:pt x="2248979" y="41476"/>
                  <a:pt x="2251323" y="31709"/>
                  <a:pt x="2253407" y="21291"/>
                </a:cubicBezTo>
                <a:cubicBezTo>
                  <a:pt x="2253927" y="18557"/>
                  <a:pt x="2255295" y="16408"/>
                  <a:pt x="2257509" y="14845"/>
                </a:cubicBezTo>
                <a:cubicBezTo>
                  <a:pt x="2259202" y="13673"/>
                  <a:pt x="2261025" y="13087"/>
                  <a:pt x="2262978" y="13087"/>
                </a:cubicBezTo>
                <a:close/>
                <a:moveTo>
                  <a:pt x="104115" y="9376"/>
                </a:moveTo>
                <a:cubicBezTo>
                  <a:pt x="107891" y="9376"/>
                  <a:pt x="111017" y="10743"/>
                  <a:pt x="113491" y="13478"/>
                </a:cubicBezTo>
                <a:cubicBezTo>
                  <a:pt x="115965" y="16213"/>
                  <a:pt x="117202" y="19338"/>
                  <a:pt x="117202" y="22854"/>
                </a:cubicBezTo>
                <a:lnTo>
                  <a:pt x="117007" y="29496"/>
                </a:lnTo>
                <a:lnTo>
                  <a:pt x="117202" y="41997"/>
                </a:lnTo>
                <a:cubicBezTo>
                  <a:pt x="117202" y="43299"/>
                  <a:pt x="117854" y="43950"/>
                  <a:pt x="119156" y="43950"/>
                </a:cubicBezTo>
                <a:lnTo>
                  <a:pt x="142206" y="43950"/>
                </a:lnTo>
                <a:cubicBezTo>
                  <a:pt x="144419" y="43950"/>
                  <a:pt x="146959" y="43885"/>
                  <a:pt x="149824" y="43755"/>
                </a:cubicBezTo>
                <a:cubicBezTo>
                  <a:pt x="150084" y="43625"/>
                  <a:pt x="150410" y="43560"/>
                  <a:pt x="150800" y="43560"/>
                </a:cubicBezTo>
                <a:cubicBezTo>
                  <a:pt x="153926" y="43560"/>
                  <a:pt x="156726" y="44667"/>
                  <a:pt x="159200" y="46881"/>
                </a:cubicBezTo>
                <a:cubicBezTo>
                  <a:pt x="161804" y="49225"/>
                  <a:pt x="163107" y="52155"/>
                  <a:pt x="163107" y="55671"/>
                </a:cubicBezTo>
                <a:cubicBezTo>
                  <a:pt x="163107" y="59317"/>
                  <a:pt x="161804" y="62377"/>
                  <a:pt x="159200" y="64852"/>
                </a:cubicBezTo>
                <a:cubicBezTo>
                  <a:pt x="156595" y="67196"/>
                  <a:pt x="153600" y="68368"/>
                  <a:pt x="150214" y="68368"/>
                </a:cubicBezTo>
                <a:cubicBezTo>
                  <a:pt x="150084" y="68368"/>
                  <a:pt x="149954" y="68368"/>
                  <a:pt x="149824" y="68368"/>
                </a:cubicBezTo>
                <a:cubicBezTo>
                  <a:pt x="147349" y="68368"/>
                  <a:pt x="145266" y="68368"/>
                  <a:pt x="143573" y="68368"/>
                </a:cubicBezTo>
                <a:lnTo>
                  <a:pt x="119742" y="68368"/>
                </a:lnTo>
                <a:cubicBezTo>
                  <a:pt x="119221" y="68368"/>
                  <a:pt x="118765" y="68563"/>
                  <a:pt x="118374" y="68954"/>
                </a:cubicBezTo>
                <a:cubicBezTo>
                  <a:pt x="117984" y="69344"/>
                  <a:pt x="117854" y="69800"/>
                  <a:pt x="117984" y="70321"/>
                </a:cubicBezTo>
                <a:cubicBezTo>
                  <a:pt x="119156" y="127099"/>
                  <a:pt x="119742" y="156465"/>
                  <a:pt x="119742" y="158418"/>
                </a:cubicBezTo>
                <a:cubicBezTo>
                  <a:pt x="119742" y="164669"/>
                  <a:pt x="117854" y="169487"/>
                  <a:pt x="114077" y="172873"/>
                </a:cubicBezTo>
                <a:cubicBezTo>
                  <a:pt x="110431" y="176389"/>
                  <a:pt x="104831" y="178147"/>
                  <a:pt x="97278" y="178147"/>
                </a:cubicBezTo>
                <a:cubicBezTo>
                  <a:pt x="89855" y="178147"/>
                  <a:pt x="82563" y="178017"/>
                  <a:pt x="75400" y="177756"/>
                </a:cubicBezTo>
                <a:cubicBezTo>
                  <a:pt x="71754" y="177496"/>
                  <a:pt x="68596" y="176063"/>
                  <a:pt x="65926" y="173459"/>
                </a:cubicBezTo>
                <a:cubicBezTo>
                  <a:pt x="63257" y="170854"/>
                  <a:pt x="61727" y="167664"/>
                  <a:pt x="61336" y="163887"/>
                </a:cubicBezTo>
                <a:cubicBezTo>
                  <a:pt x="61336" y="163627"/>
                  <a:pt x="61336" y="163301"/>
                  <a:pt x="61336" y="162911"/>
                </a:cubicBezTo>
                <a:cubicBezTo>
                  <a:pt x="61336" y="160046"/>
                  <a:pt x="62378" y="157637"/>
                  <a:pt x="64461" y="155683"/>
                </a:cubicBezTo>
                <a:cubicBezTo>
                  <a:pt x="66675" y="153600"/>
                  <a:pt x="69215" y="152558"/>
                  <a:pt x="72080" y="152558"/>
                </a:cubicBezTo>
                <a:cubicBezTo>
                  <a:pt x="72470" y="152558"/>
                  <a:pt x="72861" y="152558"/>
                  <a:pt x="73252" y="152558"/>
                </a:cubicBezTo>
                <a:cubicBezTo>
                  <a:pt x="78330" y="153079"/>
                  <a:pt x="82888" y="153339"/>
                  <a:pt x="86925" y="153339"/>
                </a:cubicBezTo>
                <a:cubicBezTo>
                  <a:pt x="89399" y="153339"/>
                  <a:pt x="91158" y="152688"/>
                  <a:pt x="92199" y="151386"/>
                </a:cubicBezTo>
                <a:cubicBezTo>
                  <a:pt x="93241" y="150084"/>
                  <a:pt x="93762" y="147935"/>
                  <a:pt x="93762" y="144940"/>
                </a:cubicBezTo>
                <a:cubicBezTo>
                  <a:pt x="93762" y="123583"/>
                  <a:pt x="93697" y="106263"/>
                  <a:pt x="93567" y="92980"/>
                </a:cubicBezTo>
                <a:cubicBezTo>
                  <a:pt x="93567" y="92589"/>
                  <a:pt x="93404" y="92361"/>
                  <a:pt x="93078" y="92296"/>
                </a:cubicBezTo>
                <a:cubicBezTo>
                  <a:pt x="92753" y="92231"/>
                  <a:pt x="92460" y="92329"/>
                  <a:pt x="92199" y="92589"/>
                </a:cubicBezTo>
                <a:cubicBezTo>
                  <a:pt x="84386" y="102617"/>
                  <a:pt x="74359" y="112937"/>
                  <a:pt x="62117" y="123550"/>
                </a:cubicBezTo>
                <a:cubicBezTo>
                  <a:pt x="49876" y="134164"/>
                  <a:pt x="37114" y="143507"/>
                  <a:pt x="23831" y="151581"/>
                </a:cubicBezTo>
                <a:cubicBezTo>
                  <a:pt x="21227" y="153144"/>
                  <a:pt x="18492" y="153925"/>
                  <a:pt x="15627" y="153925"/>
                </a:cubicBezTo>
                <a:cubicBezTo>
                  <a:pt x="14585" y="153925"/>
                  <a:pt x="13609" y="153860"/>
                  <a:pt x="12697" y="153730"/>
                </a:cubicBezTo>
                <a:cubicBezTo>
                  <a:pt x="8660" y="153079"/>
                  <a:pt x="5339" y="151190"/>
                  <a:pt x="2735" y="148065"/>
                </a:cubicBezTo>
                <a:cubicBezTo>
                  <a:pt x="912" y="146112"/>
                  <a:pt x="0" y="143898"/>
                  <a:pt x="0" y="141424"/>
                </a:cubicBezTo>
                <a:cubicBezTo>
                  <a:pt x="0" y="140642"/>
                  <a:pt x="65" y="139861"/>
                  <a:pt x="196" y="139080"/>
                </a:cubicBezTo>
                <a:cubicBezTo>
                  <a:pt x="847" y="135694"/>
                  <a:pt x="2735" y="133154"/>
                  <a:pt x="5860" y="131461"/>
                </a:cubicBezTo>
                <a:cubicBezTo>
                  <a:pt x="21487" y="122867"/>
                  <a:pt x="35877" y="113067"/>
                  <a:pt x="49030" y="102063"/>
                </a:cubicBezTo>
                <a:cubicBezTo>
                  <a:pt x="62183" y="91059"/>
                  <a:pt x="72601" y="80348"/>
                  <a:pt x="80284" y="69930"/>
                </a:cubicBezTo>
                <a:cubicBezTo>
                  <a:pt x="80544" y="69540"/>
                  <a:pt x="80577" y="69182"/>
                  <a:pt x="80381" y="68856"/>
                </a:cubicBezTo>
                <a:cubicBezTo>
                  <a:pt x="80186" y="68530"/>
                  <a:pt x="79893" y="68368"/>
                  <a:pt x="79502" y="68368"/>
                </a:cubicBezTo>
                <a:lnTo>
                  <a:pt x="26761" y="68368"/>
                </a:lnTo>
                <a:cubicBezTo>
                  <a:pt x="24027" y="68368"/>
                  <a:pt x="20901" y="68433"/>
                  <a:pt x="17385" y="68563"/>
                </a:cubicBezTo>
                <a:cubicBezTo>
                  <a:pt x="17255" y="68563"/>
                  <a:pt x="17060" y="68563"/>
                  <a:pt x="16799" y="68563"/>
                </a:cubicBezTo>
                <a:cubicBezTo>
                  <a:pt x="13413" y="68563"/>
                  <a:pt x="10483" y="67391"/>
                  <a:pt x="8009" y="65047"/>
                </a:cubicBezTo>
                <a:cubicBezTo>
                  <a:pt x="5405" y="62573"/>
                  <a:pt x="4102" y="59512"/>
                  <a:pt x="4102" y="55866"/>
                </a:cubicBezTo>
                <a:cubicBezTo>
                  <a:pt x="4102" y="52350"/>
                  <a:pt x="5405" y="49355"/>
                  <a:pt x="8009" y="46881"/>
                </a:cubicBezTo>
                <a:cubicBezTo>
                  <a:pt x="10483" y="44797"/>
                  <a:pt x="13348" y="43755"/>
                  <a:pt x="16604" y="43755"/>
                </a:cubicBezTo>
                <a:cubicBezTo>
                  <a:pt x="16864" y="43755"/>
                  <a:pt x="17125" y="43755"/>
                  <a:pt x="17385" y="43755"/>
                </a:cubicBezTo>
                <a:cubicBezTo>
                  <a:pt x="20641" y="43885"/>
                  <a:pt x="23571" y="43950"/>
                  <a:pt x="26175" y="43950"/>
                </a:cubicBezTo>
                <a:lnTo>
                  <a:pt x="90441" y="43950"/>
                </a:lnTo>
                <a:cubicBezTo>
                  <a:pt x="90962" y="43950"/>
                  <a:pt x="91418" y="43755"/>
                  <a:pt x="91809" y="43364"/>
                </a:cubicBezTo>
                <a:cubicBezTo>
                  <a:pt x="92199" y="42974"/>
                  <a:pt x="92395" y="42518"/>
                  <a:pt x="92395" y="41997"/>
                </a:cubicBezTo>
                <a:cubicBezTo>
                  <a:pt x="92264" y="37569"/>
                  <a:pt x="92069" y="33402"/>
                  <a:pt x="91809" y="29496"/>
                </a:cubicBezTo>
                <a:cubicBezTo>
                  <a:pt x="91678" y="27412"/>
                  <a:pt x="91548" y="25393"/>
                  <a:pt x="91418" y="23440"/>
                </a:cubicBezTo>
                <a:cubicBezTo>
                  <a:pt x="91418" y="23049"/>
                  <a:pt x="91418" y="22659"/>
                  <a:pt x="91418" y="22268"/>
                </a:cubicBezTo>
                <a:cubicBezTo>
                  <a:pt x="91418" y="19012"/>
                  <a:pt x="92525" y="16082"/>
                  <a:pt x="94739" y="13478"/>
                </a:cubicBezTo>
                <a:cubicBezTo>
                  <a:pt x="97213" y="10743"/>
                  <a:pt x="100338" y="9376"/>
                  <a:pt x="104115" y="9376"/>
                </a:cubicBezTo>
                <a:close/>
                <a:moveTo>
                  <a:pt x="1105021" y="7813"/>
                </a:moveTo>
                <a:lnTo>
                  <a:pt x="1149363" y="7813"/>
                </a:lnTo>
                <a:cubicBezTo>
                  <a:pt x="1154051" y="7813"/>
                  <a:pt x="1158055" y="9474"/>
                  <a:pt x="1161376" y="12794"/>
                </a:cubicBezTo>
                <a:cubicBezTo>
                  <a:pt x="1164696" y="16115"/>
                  <a:pt x="1166357" y="20119"/>
                  <a:pt x="1166357" y="24807"/>
                </a:cubicBezTo>
                <a:lnTo>
                  <a:pt x="1166357" y="159199"/>
                </a:lnTo>
                <a:cubicBezTo>
                  <a:pt x="1166357" y="165450"/>
                  <a:pt x="1165673" y="170301"/>
                  <a:pt x="1164306" y="173752"/>
                </a:cubicBezTo>
                <a:cubicBezTo>
                  <a:pt x="1162938" y="177203"/>
                  <a:pt x="1160497" y="179840"/>
                  <a:pt x="1156981" y="181663"/>
                </a:cubicBezTo>
                <a:cubicBezTo>
                  <a:pt x="1152553" y="184137"/>
                  <a:pt x="1145781" y="185635"/>
                  <a:pt x="1136666" y="186156"/>
                </a:cubicBezTo>
                <a:cubicBezTo>
                  <a:pt x="1136405" y="186156"/>
                  <a:pt x="1136145" y="186156"/>
                  <a:pt x="1135884" y="186156"/>
                </a:cubicBezTo>
                <a:cubicBezTo>
                  <a:pt x="1132629" y="186156"/>
                  <a:pt x="1129764" y="185114"/>
                  <a:pt x="1127289" y="183030"/>
                </a:cubicBezTo>
                <a:cubicBezTo>
                  <a:pt x="1124425" y="180686"/>
                  <a:pt x="1122471" y="177756"/>
                  <a:pt x="1121429" y="174240"/>
                </a:cubicBezTo>
                <a:cubicBezTo>
                  <a:pt x="1121169" y="173329"/>
                  <a:pt x="1121039" y="172417"/>
                  <a:pt x="1121039" y="171505"/>
                </a:cubicBezTo>
                <a:cubicBezTo>
                  <a:pt x="1121039" y="169813"/>
                  <a:pt x="1121559" y="168185"/>
                  <a:pt x="1122601" y="166622"/>
                </a:cubicBezTo>
                <a:cubicBezTo>
                  <a:pt x="1124294" y="164278"/>
                  <a:pt x="1126508" y="163106"/>
                  <a:pt x="1129243" y="163106"/>
                </a:cubicBezTo>
                <a:lnTo>
                  <a:pt x="1132368" y="163106"/>
                </a:lnTo>
                <a:cubicBezTo>
                  <a:pt x="1135363" y="163106"/>
                  <a:pt x="1137512" y="163041"/>
                  <a:pt x="1138814" y="162911"/>
                </a:cubicBezTo>
                <a:cubicBezTo>
                  <a:pt x="1140377" y="162911"/>
                  <a:pt x="1141451" y="162618"/>
                  <a:pt x="1142037" y="162032"/>
                </a:cubicBezTo>
                <a:cubicBezTo>
                  <a:pt x="1142623" y="161446"/>
                  <a:pt x="1142916" y="160436"/>
                  <a:pt x="1142916" y="159004"/>
                </a:cubicBezTo>
                <a:lnTo>
                  <a:pt x="1142916" y="80869"/>
                </a:lnTo>
                <a:cubicBezTo>
                  <a:pt x="1142916" y="79567"/>
                  <a:pt x="1142265" y="78916"/>
                  <a:pt x="1140963" y="78916"/>
                </a:cubicBezTo>
                <a:lnTo>
                  <a:pt x="1105021" y="78916"/>
                </a:lnTo>
                <a:cubicBezTo>
                  <a:pt x="1100333" y="78916"/>
                  <a:pt x="1096329" y="77255"/>
                  <a:pt x="1093008" y="73935"/>
                </a:cubicBezTo>
                <a:cubicBezTo>
                  <a:pt x="1089687" y="70614"/>
                  <a:pt x="1088027" y="66610"/>
                  <a:pt x="1088027" y="61921"/>
                </a:cubicBezTo>
                <a:lnTo>
                  <a:pt x="1088027" y="24807"/>
                </a:lnTo>
                <a:cubicBezTo>
                  <a:pt x="1088027" y="20119"/>
                  <a:pt x="1089687" y="16115"/>
                  <a:pt x="1093008" y="12794"/>
                </a:cubicBezTo>
                <a:cubicBezTo>
                  <a:pt x="1096329" y="9474"/>
                  <a:pt x="1100333" y="7813"/>
                  <a:pt x="1105021" y="7813"/>
                </a:cubicBezTo>
                <a:close/>
                <a:moveTo>
                  <a:pt x="1014775" y="7813"/>
                </a:moveTo>
                <a:lnTo>
                  <a:pt x="1057749" y="7813"/>
                </a:lnTo>
                <a:cubicBezTo>
                  <a:pt x="1062437" y="7813"/>
                  <a:pt x="1066442" y="9474"/>
                  <a:pt x="1069763" y="12794"/>
                </a:cubicBezTo>
                <a:cubicBezTo>
                  <a:pt x="1073083" y="16115"/>
                  <a:pt x="1074744" y="20119"/>
                  <a:pt x="1074744" y="24807"/>
                </a:cubicBezTo>
                <a:lnTo>
                  <a:pt x="1074744" y="61531"/>
                </a:lnTo>
                <a:cubicBezTo>
                  <a:pt x="1074744" y="66219"/>
                  <a:pt x="1073083" y="70223"/>
                  <a:pt x="1069763" y="73544"/>
                </a:cubicBezTo>
                <a:cubicBezTo>
                  <a:pt x="1066442" y="76865"/>
                  <a:pt x="1062437" y="78525"/>
                  <a:pt x="1057749" y="78525"/>
                </a:cubicBezTo>
                <a:lnTo>
                  <a:pt x="1022979" y="78525"/>
                </a:lnTo>
                <a:cubicBezTo>
                  <a:pt x="1021677" y="78525"/>
                  <a:pt x="1021026" y="79176"/>
                  <a:pt x="1021026" y="80479"/>
                </a:cubicBezTo>
                <a:lnTo>
                  <a:pt x="1021026" y="175412"/>
                </a:lnTo>
                <a:cubicBezTo>
                  <a:pt x="1021026" y="178538"/>
                  <a:pt x="1019887" y="181240"/>
                  <a:pt x="1017608" y="183519"/>
                </a:cubicBezTo>
                <a:cubicBezTo>
                  <a:pt x="1015329" y="185798"/>
                  <a:pt x="1012594" y="186937"/>
                  <a:pt x="1009403" y="186937"/>
                </a:cubicBezTo>
                <a:cubicBezTo>
                  <a:pt x="1006213" y="186937"/>
                  <a:pt x="1003478" y="185798"/>
                  <a:pt x="1001199" y="183519"/>
                </a:cubicBezTo>
                <a:cubicBezTo>
                  <a:pt x="998920" y="181240"/>
                  <a:pt x="997781" y="178538"/>
                  <a:pt x="997781" y="175412"/>
                </a:cubicBezTo>
                <a:lnTo>
                  <a:pt x="997781" y="24807"/>
                </a:lnTo>
                <a:cubicBezTo>
                  <a:pt x="997781" y="20119"/>
                  <a:pt x="999441" y="16115"/>
                  <a:pt x="1002762" y="12794"/>
                </a:cubicBezTo>
                <a:cubicBezTo>
                  <a:pt x="1006083" y="9474"/>
                  <a:pt x="1010087" y="7813"/>
                  <a:pt x="1014775" y="7813"/>
                </a:cubicBezTo>
                <a:close/>
                <a:moveTo>
                  <a:pt x="2036583" y="2930"/>
                </a:moveTo>
                <a:cubicBezTo>
                  <a:pt x="2038015" y="2930"/>
                  <a:pt x="2039383" y="3125"/>
                  <a:pt x="2040685" y="3516"/>
                </a:cubicBezTo>
                <a:cubicBezTo>
                  <a:pt x="2043810" y="4427"/>
                  <a:pt x="2045959" y="6316"/>
                  <a:pt x="2047131" y="9181"/>
                </a:cubicBezTo>
                <a:cubicBezTo>
                  <a:pt x="2047652" y="10483"/>
                  <a:pt x="2047912" y="11720"/>
                  <a:pt x="2047912" y="12892"/>
                </a:cubicBezTo>
                <a:cubicBezTo>
                  <a:pt x="2047912" y="14455"/>
                  <a:pt x="2047457" y="16017"/>
                  <a:pt x="2046545" y="17580"/>
                </a:cubicBezTo>
                <a:cubicBezTo>
                  <a:pt x="2046154" y="18231"/>
                  <a:pt x="2045763" y="18882"/>
                  <a:pt x="2045373" y="19533"/>
                </a:cubicBezTo>
                <a:cubicBezTo>
                  <a:pt x="2045243" y="19794"/>
                  <a:pt x="2045243" y="20087"/>
                  <a:pt x="2045373" y="20412"/>
                </a:cubicBezTo>
                <a:cubicBezTo>
                  <a:pt x="2045503" y="20738"/>
                  <a:pt x="2045763" y="20901"/>
                  <a:pt x="2046154" y="20901"/>
                </a:cubicBezTo>
                <a:lnTo>
                  <a:pt x="2153980" y="20901"/>
                </a:lnTo>
                <a:cubicBezTo>
                  <a:pt x="2156845" y="20901"/>
                  <a:pt x="2159319" y="21943"/>
                  <a:pt x="2161403" y="24026"/>
                </a:cubicBezTo>
                <a:cubicBezTo>
                  <a:pt x="2163487" y="26110"/>
                  <a:pt x="2164529" y="28584"/>
                  <a:pt x="2164529" y="31449"/>
                </a:cubicBezTo>
                <a:cubicBezTo>
                  <a:pt x="2164529" y="34314"/>
                  <a:pt x="2163487" y="36788"/>
                  <a:pt x="2161403" y="38872"/>
                </a:cubicBezTo>
                <a:cubicBezTo>
                  <a:pt x="2159319" y="40955"/>
                  <a:pt x="2156845" y="41997"/>
                  <a:pt x="2153980" y="41997"/>
                </a:cubicBezTo>
                <a:lnTo>
                  <a:pt x="2147729" y="41997"/>
                </a:lnTo>
                <a:cubicBezTo>
                  <a:pt x="2146427" y="41997"/>
                  <a:pt x="2145776" y="42648"/>
                  <a:pt x="2145776" y="43950"/>
                </a:cubicBezTo>
                <a:lnTo>
                  <a:pt x="2145776" y="65633"/>
                </a:lnTo>
                <a:cubicBezTo>
                  <a:pt x="2145776" y="66935"/>
                  <a:pt x="2146427" y="67586"/>
                  <a:pt x="2147729" y="67586"/>
                </a:cubicBezTo>
                <a:lnTo>
                  <a:pt x="2161208" y="67586"/>
                </a:lnTo>
                <a:cubicBezTo>
                  <a:pt x="2164073" y="67586"/>
                  <a:pt x="2166547" y="68628"/>
                  <a:pt x="2168631" y="70712"/>
                </a:cubicBezTo>
                <a:cubicBezTo>
                  <a:pt x="2170714" y="72795"/>
                  <a:pt x="2171756" y="75302"/>
                  <a:pt x="2171756" y="78232"/>
                </a:cubicBezTo>
                <a:cubicBezTo>
                  <a:pt x="2171756" y="81162"/>
                  <a:pt x="2170714" y="83636"/>
                  <a:pt x="2168631" y="85655"/>
                </a:cubicBezTo>
                <a:cubicBezTo>
                  <a:pt x="2166547" y="87673"/>
                  <a:pt x="2164073" y="88683"/>
                  <a:pt x="2161208" y="88683"/>
                </a:cubicBezTo>
                <a:lnTo>
                  <a:pt x="2147729" y="88683"/>
                </a:lnTo>
                <a:cubicBezTo>
                  <a:pt x="2146427" y="88683"/>
                  <a:pt x="2145776" y="89334"/>
                  <a:pt x="2145776" y="90636"/>
                </a:cubicBezTo>
                <a:lnTo>
                  <a:pt x="2145776" y="112123"/>
                </a:lnTo>
                <a:cubicBezTo>
                  <a:pt x="2145776" y="113425"/>
                  <a:pt x="2146427" y="114076"/>
                  <a:pt x="2147729" y="114076"/>
                </a:cubicBezTo>
                <a:lnTo>
                  <a:pt x="2158278" y="114076"/>
                </a:lnTo>
                <a:cubicBezTo>
                  <a:pt x="2161273" y="114076"/>
                  <a:pt x="2163779" y="115118"/>
                  <a:pt x="2165798" y="117202"/>
                </a:cubicBezTo>
                <a:cubicBezTo>
                  <a:pt x="2167817" y="119285"/>
                  <a:pt x="2168826" y="121792"/>
                  <a:pt x="2168826" y="124722"/>
                </a:cubicBezTo>
                <a:cubicBezTo>
                  <a:pt x="2168826" y="127652"/>
                  <a:pt x="2167817" y="130159"/>
                  <a:pt x="2165798" y="132243"/>
                </a:cubicBezTo>
                <a:cubicBezTo>
                  <a:pt x="2163779" y="134326"/>
                  <a:pt x="2161273" y="135368"/>
                  <a:pt x="2158278" y="135368"/>
                </a:cubicBezTo>
                <a:lnTo>
                  <a:pt x="2005719" y="135368"/>
                </a:lnTo>
                <a:cubicBezTo>
                  <a:pt x="2002724" y="135368"/>
                  <a:pt x="2000217" y="134326"/>
                  <a:pt x="1998199" y="132243"/>
                </a:cubicBezTo>
                <a:cubicBezTo>
                  <a:pt x="1996181" y="130159"/>
                  <a:pt x="1995171" y="127652"/>
                  <a:pt x="1995171" y="124722"/>
                </a:cubicBezTo>
                <a:cubicBezTo>
                  <a:pt x="1995171" y="121792"/>
                  <a:pt x="1996181" y="119285"/>
                  <a:pt x="1998199" y="117202"/>
                </a:cubicBezTo>
                <a:cubicBezTo>
                  <a:pt x="2000217" y="115118"/>
                  <a:pt x="2002724" y="114076"/>
                  <a:pt x="2005719" y="114076"/>
                </a:cubicBezTo>
                <a:lnTo>
                  <a:pt x="2016854" y="114076"/>
                </a:lnTo>
                <a:cubicBezTo>
                  <a:pt x="2018156" y="114076"/>
                  <a:pt x="2018807" y="113425"/>
                  <a:pt x="2018807" y="112123"/>
                </a:cubicBezTo>
                <a:lnTo>
                  <a:pt x="2018807" y="90636"/>
                </a:lnTo>
                <a:cubicBezTo>
                  <a:pt x="2018807" y="89334"/>
                  <a:pt x="2018156" y="88683"/>
                  <a:pt x="2016854" y="88683"/>
                </a:cubicBezTo>
                <a:lnTo>
                  <a:pt x="2002789" y="88683"/>
                </a:lnTo>
                <a:cubicBezTo>
                  <a:pt x="1999794" y="88683"/>
                  <a:pt x="1997255" y="87673"/>
                  <a:pt x="1995171" y="85655"/>
                </a:cubicBezTo>
                <a:cubicBezTo>
                  <a:pt x="1993088" y="83636"/>
                  <a:pt x="1992046" y="81162"/>
                  <a:pt x="1992046" y="78232"/>
                </a:cubicBezTo>
                <a:cubicBezTo>
                  <a:pt x="1992046" y="75302"/>
                  <a:pt x="1993088" y="72795"/>
                  <a:pt x="1995171" y="70712"/>
                </a:cubicBezTo>
                <a:cubicBezTo>
                  <a:pt x="1997255" y="68628"/>
                  <a:pt x="1999794" y="67586"/>
                  <a:pt x="2002789" y="67586"/>
                </a:cubicBezTo>
                <a:lnTo>
                  <a:pt x="2016854" y="67586"/>
                </a:lnTo>
                <a:cubicBezTo>
                  <a:pt x="2018156" y="67586"/>
                  <a:pt x="2018807" y="66935"/>
                  <a:pt x="2018807" y="65633"/>
                </a:cubicBezTo>
                <a:lnTo>
                  <a:pt x="2018807" y="54694"/>
                </a:lnTo>
                <a:cubicBezTo>
                  <a:pt x="2018807" y="54434"/>
                  <a:pt x="2018677" y="54238"/>
                  <a:pt x="2018417" y="54108"/>
                </a:cubicBezTo>
                <a:cubicBezTo>
                  <a:pt x="2018156" y="53978"/>
                  <a:pt x="2017895" y="54043"/>
                  <a:pt x="2017635" y="54303"/>
                </a:cubicBezTo>
                <a:cubicBezTo>
                  <a:pt x="2017245" y="54694"/>
                  <a:pt x="2016854" y="55085"/>
                  <a:pt x="2016463" y="55475"/>
                </a:cubicBezTo>
                <a:cubicBezTo>
                  <a:pt x="2013859" y="57819"/>
                  <a:pt x="2010798" y="58991"/>
                  <a:pt x="2007282" y="58991"/>
                </a:cubicBezTo>
                <a:cubicBezTo>
                  <a:pt x="2003636" y="58991"/>
                  <a:pt x="2000445" y="57819"/>
                  <a:pt x="1997711" y="55475"/>
                </a:cubicBezTo>
                <a:cubicBezTo>
                  <a:pt x="1995237" y="53522"/>
                  <a:pt x="1993999" y="51048"/>
                  <a:pt x="1993999" y="48053"/>
                </a:cubicBezTo>
                <a:cubicBezTo>
                  <a:pt x="1993999" y="45057"/>
                  <a:pt x="1995237" y="42518"/>
                  <a:pt x="1997711" y="40434"/>
                </a:cubicBezTo>
                <a:cubicBezTo>
                  <a:pt x="2007738" y="31970"/>
                  <a:pt x="2016268" y="22073"/>
                  <a:pt x="2023300" y="10743"/>
                </a:cubicBezTo>
                <a:cubicBezTo>
                  <a:pt x="2025123" y="7748"/>
                  <a:pt x="2027662" y="5534"/>
                  <a:pt x="2030918" y="4102"/>
                </a:cubicBezTo>
                <a:cubicBezTo>
                  <a:pt x="2032871" y="3320"/>
                  <a:pt x="2034759" y="2930"/>
                  <a:pt x="2036583" y="2930"/>
                </a:cubicBezTo>
                <a:close/>
                <a:moveTo>
                  <a:pt x="1827572" y="2930"/>
                </a:moveTo>
                <a:cubicBezTo>
                  <a:pt x="1830828" y="2930"/>
                  <a:pt x="1833595" y="4069"/>
                  <a:pt x="1835874" y="6348"/>
                </a:cubicBezTo>
                <a:cubicBezTo>
                  <a:pt x="1838153" y="8627"/>
                  <a:pt x="1839293" y="11394"/>
                  <a:pt x="1839293" y="14650"/>
                </a:cubicBezTo>
                <a:cubicBezTo>
                  <a:pt x="1839293" y="21552"/>
                  <a:pt x="1839227" y="27998"/>
                  <a:pt x="1839097" y="33988"/>
                </a:cubicBezTo>
                <a:cubicBezTo>
                  <a:pt x="1839097" y="35291"/>
                  <a:pt x="1839748" y="35942"/>
                  <a:pt x="1841051" y="35942"/>
                </a:cubicBezTo>
                <a:lnTo>
                  <a:pt x="1865272" y="35942"/>
                </a:lnTo>
                <a:cubicBezTo>
                  <a:pt x="1869960" y="35942"/>
                  <a:pt x="1873932" y="37635"/>
                  <a:pt x="1877188" y="41020"/>
                </a:cubicBezTo>
                <a:cubicBezTo>
                  <a:pt x="1880313" y="44146"/>
                  <a:pt x="1881876" y="47987"/>
                  <a:pt x="1881876" y="52545"/>
                </a:cubicBezTo>
                <a:cubicBezTo>
                  <a:pt x="1881876" y="66870"/>
                  <a:pt x="1881290" y="88813"/>
                  <a:pt x="1880118" y="118374"/>
                </a:cubicBezTo>
                <a:cubicBezTo>
                  <a:pt x="1879467" y="133219"/>
                  <a:pt x="1878555" y="145070"/>
                  <a:pt x="1877383" y="153925"/>
                </a:cubicBezTo>
                <a:cubicBezTo>
                  <a:pt x="1876211" y="162780"/>
                  <a:pt x="1874648" y="168706"/>
                  <a:pt x="1872695" y="171701"/>
                </a:cubicBezTo>
                <a:cubicBezTo>
                  <a:pt x="1870481" y="174956"/>
                  <a:pt x="1868235" y="177300"/>
                  <a:pt x="1865956" y="178733"/>
                </a:cubicBezTo>
                <a:cubicBezTo>
                  <a:pt x="1863677" y="180165"/>
                  <a:pt x="1860779" y="181207"/>
                  <a:pt x="1857263" y="181858"/>
                </a:cubicBezTo>
                <a:cubicBezTo>
                  <a:pt x="1854399" y="182509"/>
                  <a:pt x="1850492" y="182900"/>
                  <a:pt x="1845543" y="183030"/>
                </a:cubicBezTo>
                <a:cubicBezTo>
                  <a:pt x="1845413" y="183030"/>
                  <a:pt x="1845348" y="183030"/>
                  <a:pt x="1845348" y="183030"/>
                </a:cubicBezTo>
                <a:cubicBezTo>
                  <a:pt x="1841962" y="183030"/>
                  <a:pt x="1838967" y="181858"/>
                  <a:pt x="1836362" y="179514"/>
                </a:cubicBezTo>
                <a:cubicBezTo>
                  <a:pt x="1833758" y="177040"/>
                  <a:pt x="1831935" y="174045"/>
                  <a:pt x="1830893" y="170529"/>
                </a:cubicBezTo>
                <a:cubicBezTo>
                  <a:pt x="1830763" y="169617"/>
                  <a:pt x="1830698" y="168771"/>
                  <a:pt x="1830698" y="167989"/>
                </a:cubicBezTo>
                <a:cubicBezTo>
                  <a:pt x="1830698" y="166166"/>
                  <a:pt x="1831219" y="164473"/>
                  <a:pt x="1832260" y="162911"/>
                </a:cubicBezTo>
                <a:cubicBezTo>
                  <a:pt x="1833823" y="160697"/>
                  <a:pt x="1835907" y="159590"/>
                  <a:pt x="1838511" y="159590"/>
                </a:cubicBezTo>
                <a:cubicBezTo>
                  <a:pt x="1838511" y="159590"/>
                  <a:pt x="1838576" y="159590"/>
                  <a:pt x="1838706" y="159590"/>
                </a:cubicBezTo>
                <a:cubicBezTo>
                  <a:pt x="1841181" y="159720"/>
                  <a:pt x="1843395" y="159785"/>
                  <a:pt x="1845348" y="159785"/>
                </a:cubicBezTo>
                <a:cubicBezTo>
                  <a:pt x="1848083" y="159785"/>
                  <a:pt x="1850296" y="158548"/>
                  <a:pt x="1851989" y="156074"/>
                </a:cubicBezTo>
                <a:cubicBezTo>
                  <a:pt x="1853943" y="153469"/>
                  <a:pt x="1855375" y="145200"/>
                  <a:pt x="1856287" y="131266"/>
                </a:cubicBezTo>
                <a:cubicBezTo>
                  <a:pt x="1857198" y="117332"/>
                  <a:pt x="1857980" y="93957"/>
                  <a:pt x="1858631" y="61140"/>
                </a:cubicBezTo>
                <a:cubicBezTo>
                  <a:pt x="1858631" y="60619"/>
                  <a:pt x="1858435" y="60163"/>
                  <a:pt x="1858045" y="59773"/>
                </a:cubicBezTo>
                <a:cubicBezTo>
                  <a:pt x="1857654" y="59382"/>
                  <a:pt x="1857198" y="59187"/>
                  <a:pt x="1856677" y="59187"/>
                </a:cubicBezTo>
                <a:lnTo>
                  <a:pt x="1840465" y="59187"/>
                </a:lnTo>
                <a:cubicBezTo>
                  <a:pt x="1839162" y="59187"/>
                  <a:pt x="1838446" y="59838"/>
                  <a:pt x="1838316" y="61140"/>
                </a:cubicBezTo>
                <a:cubicBezTo>
                  <a:pt x="1837665" y="78069"/>
                  <a:pt x="1836493" y="93013"/>
                  <a:pt x="1834800" y="105970"/>
                </a:cubicBezTo>
                <a:cubicBezTo>
                  <a:pt x="1833107" y="118927"/>
                  <a:pt x="1830307" y="131722"/>
                  <a:pt x="1826400" y="144354"/>
                </a:cubicBezTo>
                <a:cubicBezTo>
                  <a:pt x="1822493" y="156985"/>
                  <a:pt x="1817415" y="167924"/>
                  <a:pt x="1811164" y="177170"/>
                </a:cubicBezTo>
                <a:cubicBezTo>
                  <a:pt x="1809341" y="179645"/>
                  <a:pt x="1806932" y="180882"/>
                  <a:pt x="1803937" y="180882"/>
                </a:cubicBezTo>
                <a:cubicBezTo>
                  <a:pt x="1800811" y="180882"/>
                  <a:pt x="1798141" y="179710"/>
                  <a:pt x="1795928" y="177366"/>
                </a:cubicBezTo>
                <a:cubicBezTo>
                  <a:pt x="1793453" y="175022"/>
                  <a:pt x="1792021" y="172157"/>
                  <a:pt x="1791630" y="168771"/>
                </a:cubicBezTo>
                <a:cubicBezTo>
                  <a:pt x="1791630" y="168250"/>
                  <a:pt x="1791630" y="167664"/>
                  <a:pt x="1791630" y="167013"/>
                </a:cubicBezTo>
                <a:cubicBezTo>
                  <a:pt x="1791630" y="164408"/>
                  <a:pt x="1792347" y="161934"/>
                  <a:pt x="1793779" y="159590"/>
                </a:cubicBezTo>
                <a:cubicBezTo>
                  <a:pt x="1801202" y="148130"/>
                  <a:pt x="1806476" y="134457"/>
                  <a:pt x="1809601" y="118569"/>
                </a:cubicBezTo>
                <a:cubicBezTo>
                  <a:pt x="1812727" y="102682"/>
                  <a:pt x="1814680" y="83539"/>
                  <a:pt x="1815461" y="61140"/>
                </a:cubicBezTo>
                <a:cubicBezTo>
                  <a:pt x="1815461" y="60619"/>
                  <a:pt x="1815266" y="60163"/>
                  <a:pt x="1814875" y="59773"/>
                </a:cubicBezTo>
                <a:cubicBezTo>
                  <a:pt x="1814485" y="59382"/>
                  <a:pt x="1814029" y="59187"/>
                  <a:pt x="1813508" y="59187"/>
                </a:cubicBezTo>
                <a:lnTo>
                  <a:pt x="1803937" y="59187"/>
                </a:lnTo>
                <a:cubicBezTo>
                  <a:pt x="1800681" y="59187"/>
                  <a:pt x="1797914" y="58047"/>
                  <a:pt x="1795635" y="55768"/>
                </a:cubicBezTo>
                <a:cubicBezTo>
                  <a:pt x="1793356" y="53489"/>
                  <a:pt x="1792216" y="50755"/>
                  <a:pt x="1792216" y="47564"/>
                </a:cubicBezTo>
                <a:cubicBezTo>
                  <a:pt x="1792216" y="44374"/>
                  <a:pt x="1793356" y="41639"/>
                  <a:pt x="1795635" y="39360"/>
                </a:cubicBezTo>
                <a:cubicBezTo>
                  <a:pt x="1797914" y="37081"/>
                  <a:pt x="1800681" y="35942"/>
                  <a:pt x="1803937" y="35942"/>
                </a:cubicBezTo>
                <a:lnTo>
                  <a:pt x="1813703" y="35942"/>
                </a:lnTo>
                <a:cubicBezTo>
                  <a:pt x="1815005" y="35942"/>
                  <a:pt x="1815657" y="35291"/>
                  <a:pt x="1815657" y="33988"/>
                </a:cubicBezTo>
                <a:cubicBezTo>
                  <a:pt x="1815787" y="28649"/>
                  <a:pt x="1815852" y="22203"/>
                  <a:pt x="1815852" y="14650"/>
                </a:cubicBezTo>
                <a:cubicBezTo>
                  <a:pt x="1815852" y="11394"/>
                  <a:pt x="1816991" y="8627"/>
                  <a:pt x="1819270" y="6348"/>
                </a:cubicBezTo>
                <a:cubicBezTo>
                  <a:pt x="1821549" y="4069"/>
                  <a:pt x="1824317" y="2930"/>
                  <a:pt x="1827572" y="2930"/>
                </a:cubicBezTo>
                <a:close/>
                <a:moveTo>
                  <a:pt x="1659387" y="2930"/>
                </a:moveTo>
                <a:cubicBezTo>
                  <a:pt x="1660689" y="2930"/>
                  <a:pt x="1661992" y="3125"/>
                  <a:pt x="1663294" y="3516"/>
                </a:cubicBezTo>
                <a:cubicBezTo>
                  <a:pt x="1666549" y="4297"/>
                  <a:pt x="1668698" y="6185"/>
                  <a:pt x="1669740" y="9181"/>
                </a:cubicBezTo>
                <a:cubicBezTo>
                  <a:pt x="1670131" y="10353"/>
                  <a:pt x="1670326" y="11459"/>
                  <a:pt x="1670326" y="12501"/>
                </a:cubicBezTo>
                <a:cubicBezTo>
                  <a:pt x="1670326" y="14324"/>
                  <a:pt x="1669740" y="16082"/>
                  <a:pt x="1668568" y="17775"/>
                </a:cubicBezTo>
                <a:cubicBezTo>
                  <a:pt x="1665443" y="22073"/>
                  <a:pt x="1662513" y="25979"/>
                  <a:pt x="1659778" y="29496"/>
                </a:cubicBezTo>
                <a:cubicBezTo>
                  <a:pt x="1659648" y="29756"/>
                  <a:pt x="1659648" y="30049"/>
                  <a:pt x="1659778" y="30375"/>
                </a:cubicBezTo>
                <a:cubicBezTo>
                  <a:pt x="1659908" y="30700"/>
                  <a:pt x="1660169" y="30863"/>
                  <a:pt x="1660559" y="30863"/>
                </a:cubicBezTo>
                <a:cubicBezTo>
                  <a:pt x="1666419" y="30733"/>
                  <a:pt x="1675144" y="30505"/>
                  <a:pt x="1686734" y="30179"/>
                </a:cubicBezTo>
                <a:cubicBezTo>
                  <a:pt x="1698324" y="29854"/>
                  <a:pt x="1706789" y="29561"/>
                  <a:pt x="1712128" y="29300"/>
                </a:cubicBezTo>
                <a:cubicBezTo>
                  <a:pt x="1712519" y="29300"/>
                  <a:pt x="1712779" y="29170"/>
                  <a:pt x="1712909" y="28910"/>
                </a:cubicBezTo>
                <a:cubicBezTo>
                  <a:pt x="1713040" y="28649"/>
                  <a:pt x="1712975" y="28389"/>
                  <a:pt x="1712714" y="28128"/>
                </a:cubicBezTo>
                <a:cubicBezTo>
                  <a:pt x="1711282" y="26956"/>
                  <a:pt x="1709849" y="25784"/>
                  <a:pt x="1708417" y="24612"/>
                </a:cubicBezTo>
                <a:cubicBezTo>
                  <a:pt x="1706594" y="23049"/>
                  <a:pt x="1705682" y="21096"/>
                  <a:pt x="1705682" y="18752"/>
                </a:cubicBezTo>
                <a:cubicBezTo>
                  <a:pt x="1705682" y="15887"/>
                  <a:pt x="1706854" y="13803"/>
                  <a:pt x="1709198" y="12501"/>
                </a:cubicBezTo>
                <a:cubicBezTo>
                  <a:pt x="1711803" y="10939"/>
                  <a:pt x="1714602" y="10157"/>
                  <a:pt x="1717597" y="10157"/>
                </a:cubicBezTo>
                <a:cubicBezTo>
                  <a:pt x="1717858" y="10157"/>
                  <a:pt x="1718183" y="10157"/>
                  <a:pt x="1718574" y="10157"/>
                </a:cubicBezTo>
                <a:cubicBezTo>
                  <a:pt x="1721830" y="10418"/>
                  <a:pt x="1724760" y="11525"/>
                  <a:pt x="1727364" y="13478"/>
                </a:cubicBezTo>
                <a:cubicBezTo>
                  <a:pt x="1739996" y="23245"/>
                  <a:pt x="1750479" y="32295"/>
                  <a:pt x="1758814" y="40630"/>
                </a:cubicBezTo>
                <a:cubicBezTo>
                  <a:pt x="1760637" y="42453"/>
                  <a:pt x="1761548" y="44537"/>
                  <a:pt x="1761548" y="46881"/>
                </a:cubicBezTo>
                <a:cubicBezTo>
                  <a:pt x="1761548" y="47401"/>
                  <a:pt x="1761483" y="47922"/>
                  <a:pt x="1761353" y="48443"/>
                </a:cubicBezTo>
                <a:cubicBezTo>
                  <a:pt x="1760962" y="51569"/>
                  <a:pt x="1759400" y="53913"/>
                  <a:pt x="1756665" y="55475"/>
                </a:cubicBezTo>
                <a:cubicBezTo>
                  <a:pt x="1754451" y="56778"/>
                  <a:pt x="1752172" y="57429"/>
                  <a:pt x="1749828" y="57429"/>
                </a:cubicBezTo>
                <a:cubicBezTo>
                  <a:pt x="1748917" y="57429"/>
                  <a:pt x="1748070" y="57299"/>
                  <a:pt x="1747289" y="57038"/>
                </a:cubicBezTo>
                <a:cubicBezTo>
                  <a:pt x="1743903" y="56517"/>
                  <a:pt x="1741038" y="55020"/>
                  <a:pt x="1738694" y="52545"/>
                </a:cubicBezTo>
                <a:cubicBezTo>
                  <a:pt x="1737782" y="51634"/>
                  <a:pt x="1736871" y="50657"/>
                  <a:pt x="1735959" y="49615"/>
                </a:cubicBezTo>
                <a:cubicBezTo>
                  <a:pt x="1735048" y="48704"/>
                  <a:pt x="1734006" y="48313"/>
                  <a:pt x="1732834" y="48443"/>
                </a:cubicBezTo>
                <a:cubicBezTo>
                  <a:pt x="1711477" y="49355"/>
                  <a:pt x="1694287" y="50006"/>
                  <a:pt x="1681265" y="50397"/>
                </a:cubicBezTo>
                <a:cubicBezTo>
                  <a:pt x="1679963" y="50527"/>
                  <a:pt x="1679051" y="51178"/>
                  <a:pt x="1678530" y="52350"/>
                </a:cubicBezTo>
                <a:cubicBezTo>
                  <a:pt x="1677228" y="55866"/>
                  <a:pt x="1675730" y="59252"/>
                  <a:pt x="1674037" y="62508"/>
                </a:cubicBezTo>
                <a:cubicBezTo>
                  <a:pt x="1673907" y="62898"/>
                  <a:pt x="1673972" y="63289"/>
                  <a:pt x="1674233" y="63680"/>
                </a:cubicBezTo>
                <a:cubicBezTo>
                  <a:pt x="1674493" y="64070"/>
                  <a:pt x="1674819" y="64266"/>
                  <a:pt x="1675209" y="64266"/>
                </a:cubicBezTo>
                <a:lnTo>
                  <a:pt x="1762720" y="64266"/>
                </a:lnTo>
                <a:cubicBezTo>
                  <a:pt x="1765455" y="64266"/>
                  <a:pt x="1767799" y="65242"/>
                  <a:pt x="1769753" y="67196"/>
                </a:cubicBezTo>
                <a:cubicBezTo>
                  <a:pt x="1771706" y="69149"/>
                  <a:pt x="1772683" y="71526"/>
                  <a:pt x="1772683" y="74325"/>
                </a:cubicBezTo>
                <a:cubicBezTo>
                  <a:pt x="1772683" y="77125"/>
                  <a:pt x="1771706" y="79502"/>
                  <a:pt x="1769753" y="81455"/>
                </a:cubicBezTo>
                <a:cubicBezTo>
                  <a:pt x="1767799" y="83409"/>
                  <a:pt x="1765455" y="84385"/>
                  <a:pt x="1762720" y="84385"/>
                </a:cubicBezTo>
                <a:lnTo>
                  <a:pt x="1731271" y="84385"/>
                </a:lnTo>
                <a:cubicBezTo>
                  <a:pt x="1730881" y="84385"/>
                  <a:pt x="1730620" y="84548"/>
                  <a:pt x="1730490" y="84874"/>
                </a:cubicBezTo>
                <a:cubicBezTo>
                  <a:pt x="1730359" y="85199"/>
                  <a:pt x="1730425" y="85492"/>
                  <a:pt x="1730685" y="85753"/>
                </a:cubicBezTo>
                <a:cubicBezTo>
                  <a:pt x="1740973" y="96301"/>
                  <a:pt x="1752693" y="104896"/>
                  <a:pt x="1765846" y="111537"/>
                </a:cubicBezTo>
                <a:cubicBezTo>
                  <a:pt x="1768320" y="112839"/>
                  <a:pt x="1769883" y="114923"/>
                  <a:pt x="1770534" y="117788"/>
                </a:cubicBezTo>
                <a:cubicBezTo>
                  <a:pt x="1770664" y="118439"/>
                  <a:pt x="1770729" y="119090"/>
                  <a:pt x="1770729" y="119741"/>
                </a:cubicBezTo>
                <a:cubicBezTo>
                  <a:pt x="1770729" y="121825"/>
                  <a:pt x="1770013" y="123713"/>
                  <a:pt x="1768581" y="125406"/>
                </a:cubicBezTo>
                <a:cubicBezTo>
                  <a:pt x="1766367" y="128271"/>
                  <a:pt x="1763567" y="130094"/>
                  <a:pt x="1760181" y="130875"/>
                </a:cubicBezTo>
                <a:cubicBezTo>
                  <a:pt x="1759139" y="131136"/>
                  <a:pt x="1758097" y="131266"/>
                  <a:pt x="1757056" y="131266"/>
                </a:cubicBezTo>
                <a:cubicBezTo>
                  <a:pt x="1754842" y="131266"/>
                  <a:pt x="1752758" y="130680"/>
                  <a:pt x="1750805" y="129508"/>
                </a:cubicBezTo>
                <a:cubicBezTo>
                  <a:pt x="1732183" y="118439"/>
                  <a:pt x="1716425" y="103919"/>
                  <a:pt x="1703533" y="85948"/>
                </a:cubicBezTo>
                <a:cubicBezTo>
                  <a:pt x="1702752" y="84906"/>
                  <a:pt x="1701710" y="84385"/>
                  <a:pt x="1700408" y="84385"/>
                </a:cubicBezTo>
                <a:lnTo>
                  <a:pt x="1663880" y="84385"/>
                </a:lnTo>
                <a:cubicBezTo>
                  <a:pt x="1662578" y="84385"/>
                  <a:pt x="1661536" y="84906"/>
                  <a:pt x="1660755" y="85948"/>
                </a:cubicBezTo>
                <a:cubicBezTo>
                  <a:pt x="1655545" y="93241"/>
                  <a:pt x="1650402" y="99491"/>
                  <a:pt x="1645323" y="104700"/>
                </a:cubicBezTo>
                <a:cubicBezTo>
                  <a:pt x="1645193" y="104961"/>
                  <a:pt x="1645193" y="105189"/>
                  <a:pt x="1645323" y="105384"/>
                </a:cubicBezTo>
                <a:cubicBezTo>
                  <a:pt x="1645453" y="105579"/>
                  <a:pt x="1645649" y="105677"/>
                  <a:pt x="1645909" y="105677"/>
                </a:cubicBezTo>
                <a:cubicBezTo>
                  <a:pt x="1657759" y="102421"/>
                  <a:pt x="1667721" y="98970"/>
                  <a:pt x="1675795" y="95324"/>
                </a:cubicBezTo>
                <a:cubicBezTo>
                  <a:pt x="1679181" y="93761"/>
                  <a:pt x="1682502" y="92980"/>
                  <a:pt x="1685758" y="92980"/>
                </a:cubicBezTo>
                <a:cubicBezTo>
                  <a:pt x="1688623" y="92980"/>
                  <a:pt x="1691357" y="93631"/>
                  <a:pt x="1693962" y="94933"/>
                </a:cubicBezTo>
                <a:cubicBezTo>
                  <a:pt x="1696045" y="95975"/>
                  <a:pt x="1697152" y="97603"/>
                  <a:pt x="1697283" y="99817"/>
                </a:cubicBezTo>
                <a:cubicBezTo>
                  <a:pt x="1697413" y="102031"/>
                  <a:pt x="1696501" y="103658"/>
                  <a:pt x="1694548" y="104700"/>
                </a:cubicBezTo>
                <a:cubicBezTo>
                  <a:pt x="1683739" y="110691"/>
                  <a:pt x="1670652" y="115834"/>
                  <a:pt x="1655285" y="120132"/>
                </a:cubicBezTo>
                <a:cubicBezTo>
                  <a:pt x="1653853" y="120523"/>
                  <a:pt x="1652420" y="120718"/>
                  <a:pt x="1650988" y="120718"/>
                </a:cubicBezTo>
                <a:cubicBezTo>
                  <a:pt x="1649295" y="120718"/>
                  <a:pt x="1647537" y="120392"/>
                  <a:pt x="1645714" y="119741"/>
                </a:cubicBezTo>
                <a:cubicBezTo>
                  <a:pt x="1642588" y="118699"/>
                  <a:pt x="1639788" y="116941"/>
                  <a:pt x="1637314" y="114467"/>
                </a:cubicBezTo>
                <a:cubicBezTo>
                  <a:pt x="1636793" y="113816"/>
                  <a:pt x="1636207" y="113816"/>
                  <a:pt x="1635556" y="114467"/>
                </a:cubicBezTo>
                <a:cubicBezTo>
                  <a:pt x="1628524" y="120457"/>
                  <a:pt x="1620971" y="125927"/>
                  <a:pt x="1612897" y="130875"/>
                </a:cubicBezTo>
                <a:cubicBezTo>
                  <a:pt x="1610683" y="132178"/>
                  <a:pt x="1608339" y="132829"/>
                  <a:pt x="1605865" y="132829"/>
                </a:cubicBezTo>
                <a:cubicBezTo>
                  <a:pt x="1604823" y="132829"/>
                  <a:pt x="1603846" y="132699"/>
                  <a:pt x="1602935" y="132438"/>
                </a:cubicBezTo>
                <a:cubicBezTo>
                  <a:pt x="1599289" y="131787"/>
                  <a:pt x="1596163" y="130094"/>
                  <a:pt x="1593559" y="127359"/>
                </a:cubicBezTo>
                <a:cubicBezTo>
                  <a:pt x="1591996" y="125536"/>
                  <a:pt x="1591215" y="123518"/>
                  <a:pt x="1591215" y="121304"/>
                </a:cubicBezTo>
                <a:cubicBezTo>
                  <a:pt x="1591215" y="120783"/>
                  <a:pt x="1591215" y="120197"/>
                  <a:pt x="1591215" y="119546"/>
                </a:cubicBezTo>
                <a:cubicBezTo>
                  <a:pt x="1591735" y="116681"/>
                  <a:pt x="1593298" y="114532"/>
                  <a:pt x="1595903" y="113100"/>
                </a:cubicBezTo>
                <a:cubicBezTo>
                  <a:pt x="1609707" y="105937"/>
                  <a:pt x="1621622" y="96822"/>
                  <a:pt x="1631649" y="85753"/>
                </a:cubicBezTo>
                <a:cubicBezTo>
                  <a:pt x="1631779" y="85492"/>
                  <a:pt x="1631779" y="85199"/>
                  <a:pt x="1631649" y="84874"/>
                </a:cubicBezTo>
                <a:cubicBezTo>
                  <a:pt x="1631519" y="84548"/>
                  <a:pt x="1631259" y="84385"/>
                  <a:pt x="1630868" y="84385"/>
                </a:cubicBezTo>
                <a:lnTo>
                  <a:pt x="1601567" y="84385"/>
                </a:lnTo>
                <a:cubicBezTo>
                  <a:pt x="1598833" y="84385"/>
                  <a:pt x="1596489" y="83409"/>
                  <a:pt x="1594535" y="81455"/>
                </a:cubicBezTo>
                <a:cubicBezTo>
                  <a:pt x="1592582" y="79502"/>
                  <a:pt x="1591605" y="77125"/>
                  <a:pt x="1591605" y="74325"/>
                </a:cubicBezTo>
                <a:cubicBezTo>
                  <a:pt x="1591605" y="71526"/>
                  <a:pt x="1592582" y="69149"/>
                  <a:pt x="1594535" y="67196"/>
                </a:cubicBezTo>
                <a:cubicBezTo>
                  <a:pt x="1596489" y="65242"/>
                  <a:pt x="1598833" y="64266"/>
                  <a:pt x="1601567" y="64266"/>
                </a:cubicBezTo>
                <a:lnTo>
                  <a:pt x="1645127" y="64266"/>
                </a:lnTo>
                <a:cubicBezTo>
                  <a:pt x="1646430" y="64266"/>
                  <a:pt x="1647407" y="63745"/>
                  <a:pt x="1648058" y="62703"/>
                </a:cubicBezTo>
                <a:cubicBezTo>
                  <a:pt x="1649230" y="60359"/>
                  <a:pt x="1650662" y="57233"/>
                  <a:pt x="1652355" y="53327"/>
                </a:cubicBezTo>
                <a:cubicBezTo>
                  <a:pt x="1652615" y="52936"/>
                  <a:pt x="1652615" y="52545"/>
                  <a:pt x="1652355" y="52155"/>
                </a:cubicBezTo>
                <a:cubicBezTo>
                  <a:pt x="1652095" y="51764"/>
                  <a:pt x="1651769" y="51569"/>
                  <a:pt x="1651378" y="51569"/>
                </a:cubicBezTo>
                <a:cubicBezTo>
                  <a:pt x="1637314" y="52220"/>
                  <a:pt x="1624031" y="52676"/>
                  <a:pt x="1611530" y="52936"/>
                </a:cubicBezTo>
                <a:cubicBezTo>
                  <a:pt x="1611399" y="53066"/>
                  <a:pt x="1611269" y="53131"/>
                  <a:pt x="1611139" y="53131"/>
                </a:cubicBezTo>
                <a:cubicBezTo>
                  <a:pt x="1608274" y="53131"/>
                  <a:pt x="1605735" y="52155"/>
                  <a:pt x="1603521" y="50201"/>
                </a:cubicBezTo>
                <a:cubicBezTo>
                  <a:pt x="1601177" y="48248"/>
                  <a:pt x="1599875" y="45774"/>
                  <a:pt x="1599614" y="42778"/>
                </a:cubicBezTo>
                <a:cubicBezTo>
                  <a:pt x="1599484" y="42258"/>
                  <a:pt x="1599419" y="41802"/>
                  <a:pt x="1599419" y="41411"/>
                </a:cubicBezTo>
                <a:cubicBezTo>
                  <a:pt x="1599419" y="39067"/>
                  <a:pt x="1600200" y="36983"/>
                  <a:pt x="1601763" y="35160"/>
                </a:cubicBezTo>
                <a:cubicBezTo>
                  <a:pt x="1603716" y="33077"/>
                  <a:pt x="1606125" y="31970"/>
                  <a:pt x="1608990" y="31840"/>
                </a:cubicBezTo>
                <a:cubicBezTo>
                  <a:pt x="1615371" y="31840"/>
                  <a:pt x="1622534" y="31774"/>
                  <a:pt x="1630477" y="31644"/>
                </a:cubicBezTo>
                <a:cubicBezTo>
                  <a:pt x="1631779" y="31514"/>
                  <a:pt x="1632821" y="30928"/>
                  <a:pt x="1633603" y="29886"/>
                </a:cubicBezTo>
                <a:cubicBezTo>
                  <a:pt x="1637379" y="24287"/>
                  <a:pt x="1640960" y="18426"/>
                  <a:pt x="1644346" y="12306"/>
                </a:cubicBezTo>
                <a:cubicBezTo>
                  <a:pt x="1646169" y="8790"/>
                  <a:pt x="1648839" y="6185"/>
                  <a:pt x="1652355" y="4492"/>
                </a:cubicBezTo>
                <a:cubicBezTo>
                  <a:pt x="1654699" y="3451"/>
                  <a:pt x="1657043" y="2930"/>
                  <a:pt x="1659387" y="2930"/>
                </a:cubicBezTo>
                <a:close/>
                <a:moveTo>
                  <a:pt x="1311101" y="1367"/>
                </a:moveTo>
                <a:cubicBezTo>
                  <a:pt x="1314357" y="1367"/>
                  <a:pt x="1317124" y="2507"/>
                  <a:pt x="1319403" y="4785"/>
                </a:cubicBezTo>
                <a:cubicBezTo>
                  <a:pt x="1321682" y="7064"/>
                  <a:pt x="1322822" y="9832"/>
                  <a:pt x="1322822" y="13087"/>
                </a:cubicBezTo>
                <a:lnTo>
                  <a:pt x="1322822" y="28910"/>
                </a:lnTo>
                <a:cubicBezTo>
                  <a:pt x="1322822" y="30212"/>
                  <a:pt x="1323473" y="30863"/>
                  <a:pt x="1324775" y="30863"/>
                </a:cubicBezTo>
                <a:lnTo>
                  <a:pt x="1345285" y="30863"/>
                </a:lnTo>
                <a:cubicBezTo>
                  <a:pt x="1346588" y="30863"/>
                  <a:pt x="1347239" y="30212"/>
                  <a:pt x="1347239" y="28910"/>
                </a:cubicBezTo>
                <a:lnTo>
                  <a:pt x="1347239" y="18557"/>
                </a:lnTo>
                <a:cubicBezTo>
                  <a:pt x="1347239" y="15431"/>
                  <a:pt x="1348346" y="12762"/>
                  <a:pt x="1350559" y="10548"/>
                </a:cubicBezTo>
                <a:cubicBezTo>
                  <a:pt x="1352773" y="8334"/>
                  <a:pt x="1355443" y="7227"/>
                  <a:pt x="1358568" y="7227"/>
                </a:cubicBezTo>
                <a:cubicBezTo>
                  <a:pt x="1361694" y="7227"/>
                  <a:pt x="1364396" y="8334"/>
                  <a:pt x="1366675" y="10548"/>
                </a:cubicBezTo>
                <a:cubicBezTo>
                  <a:pt x="1368954" y="12762"/>
                  <a:pt x="1370093" y="15431"/>
                  <a:pt x="1370093" y="18557"/>
                </a:cubicBezTo>
                <a:lnTo>
                  <a:pt x="1370093" y="33988"/>
                </a:lnTo>
                <a:cubicBezTo>
                  <a:pt x="1370093" y="38676"/>
                  <a:pt x="1368433" y="42681"/>
                  <a:pt x="1365112" y="46002"/>
                </a:cubicBezTo>
                <a:cubicBezTo>
                  <a:pt x="1361791" y="49322"/>
                  <a:pt x="1357787" y="50983"/>
                  <a:pt x="1353099" y="50983"/>
                </a:cubicBezTo>
                <a:lnTo>
                  <a:pt x="1319892" y="50983"/>
                </a:lnTo>
                <a:cubicBezTo>
                  <a:pt x="1319761" y="50983"/>
                  <a:pt x="1319696" y="51048"/>
                  <a:pt x="1319696" y="51178"/>
                </a:cubicBezTo>
                <a:cubicBezTo>
                  <a:pt x="1319696" y="51308"/>
                  <a:pt x="1319761" y="51373"/>
                  <a:pt x="1319892" y="51373"/>
                </a:cubicBezTo>
                <a:lnTo>
                  <a:pt x="1326728" y="52936"/>
                </a:lnTo>
                <a:cubicBezTo>
                  <a:pt x="1330245" y="53717"/>
                  <a:pt x="1332784" y="55801"/>
                  <a:pt x="1334347" y="59187"/>
                </a:cubicBezTo>
                <a:cubicBezTo>
                  <a:pt x="1335128" y="60749"/>
                  <a:pt x="1335519" y="62312"/>
                  <a:pt x="1335519" y="63875"/>
                </a:cubicBezTo>
                <a:cubicBezTo>
                  <a:pt x="1335519" y="65568"/>
                  <a:pt x="1335063" y="67326"/>
                  <a:pt x="1334151" y="69149"/>
                </a:cubicBezTo>
                <a:cubicBezTo>
                  <a:pt x="1334021" y="69409"/>
                  <a:pt x="1334053" y="69702"/>
                  <a:pt x="1334249" y="70028"/>
                </a:cubicBezTo>
                <a:cubicBezTo>
                  <a:pt x="1334444" y="70354"/>
                  <a:pt x="1334737" y="70516"/>
                  <a:pt x="1335128" y="70516"/>
                </a:cubicBezTo>
                <a:lnTo>
                  <a:pt x="1362670" y="70516"/>
                </a:lnTo>
                <a:cubicBezTo>
                  <a:pt x="1365145" y="70516"/>
                  <a:pt x="1367293" y="71428"/>
                  <a:pt x="1369117" y="73251"/>
                </a:cubicBezTo>
                <a:cubicBezTo>
                  <a:pt x="1370940" y="75074"/>
                  <a:pt x="1371851" y="77255"/>
                  <a:pt x="1371851" y="79795"/>
                </a:cubicBezTo>
                <a:cubicBezTo>
                  <a:pt x="1371851" y="82334"/>
                  <a:pt x="1370940" y="84483"/>
                  <a:pt x="1369117" y="86241"/>
                </a:cubicBezTo>
                <a:cubicBezTo>
                  <a:pt x="1367293" y="87999"/>
                  <a:pt x="1365145" y="88878"/>
                  <a:pt x="1362670" y="88878"/>
                </a:cubicBezTo>
                <a:lnTo>
                  <a:pt x="1333175" y="88878"/>
                </a:lnTo>
                <a:cubicBezTo>
                  <a:pt x="1331872" y="88878"/>
                  <a:pt x="1331221" y="89529"/>
                  <a:pt x="1331221" y="90831"/>
                </a:cubicBezTo>
                <a:lnTo>
                  <a:pt x="1331221" y="99035"/>
                </a:lnTo>
                <a:cubicBezTo>
                  <a:pt x="1331221" y="100338"/>
                  <a:pt x="1331872" y="100989"/>
                  <a:pt x="1333175" y="100989"/>
                </a:cubicBezTo>
                <a:lnTo>
                  <a:pt x="1357787" y="100989"/>
                </a:lnTo>
                <a:cubicBezTo>
                  <a:pt x="1360131" y="100989"/>
                  <a:pt x="1362149" y="101835"/>
                  <a:pt x="1363842" y="103528"/>
                </a:cubicBezTo>
                <a:cubicBezTo>
                  <a:pt x="1365535" y="105221"/>
                  <a:pt x="1366382" y="107272"/>
                  <a:pt x="1366382" y="109681"/>
                </a:cubicBezTo>
                <a:cubicBezTo>
                  <a:pt x="1366382" y="112091"/>
                  <a:pt x="1365535" y="114142"/>
                  <a:pt x="1363842" y="115834"/>
                </a:cubicBezTo>
                <a:cubicBezTo>
                  <a:pt x="1362149" y="117527"/>
                  <a:pt x="1360131" y="118374"/>
                  <a:pt x="1357787" y="118374"/>
                </a:cubicBezTo>
                <a:lnTo>
                  <a:pt x="1333175" y="118374"/>
                </a:lnTo>
                <a:cubicBezTo>
                  <a:pt x="1331872" y="118374"/>
                  <a:pt x="1331221" y="119025"/>
                  <a:pt x="1331221" y="120327"/>
                </a:cubicBezTo>
                <a:lnTo>
                  <a:pt x="1331221" y="128727"/>
                </a:lnTo>
                <a:cubicBezTo>
                  <a:pt x="1331221" y="130029"/>
                  <a:pt x="1331872" y="130680"/>
                  <a:pt x="1333175" y="130680"/>
                </a:cubicBezTo>
                <a:lnTo>
                  <a:pt x="1357787" y="130680"/>
                </a:lnTo>
                <a:cubicBezTo>
                  <a:pt x="1360131" y="130680"/>
                  <a:pt x="1362149" y="131527"/>
                  <a:pt x="1363842" y="133219"/>
                </a:cubicBezTo>
                <a:cubicBezTo>
                  <a:pt x="1365535" y="134912"/>
                  <a:pt x="1366382" y="136963"/>
                  <a:pt x="1366382" y="139373"/>
                </a:cubicBezTo>
                <a:cubicBezTo>
                  <a:pt x="1366382" y="141782"/>
                  <a:pt x="1365535" y="143800"/>
                  <a:pt x="1363842" y="145428"/>
                </a:cubicBezTo>
                <a:cubicBezTo>
                  <a:pt x="1362149" y="147056"/>
                  <a:pt x="1360131" y="147870"/>
                  <a:pt x="1357787" y="147870"/>
                </a:cubicBezTo>
                <a:lnTo>
                  <a:pt x="1333175" y="147870"/>
                </a:lnTo>
                <a:cubicBezTo>
                  <a:pt x="1331872" y="147870"/>
                  <a:pt x="1331221" y="148521"/>
                  <a:pt x="1331221" y="149823"/>
                </a:cubicBezTo>
                <a:lnTo>
                  <a:pt x="1331221" y="158809"/>
                </a:lnTo>
                <a:cubicBezTo>
                  <a:pt x="1331221" y="160111"/>
                  <a:pt x="1331872" y="160762"/>
                  <a:pt x="1333175" y="160762"/>
                </a:cubicBezTo>
                <a:lnTo>
                  <a:pt x="1365014" y="160762"/>
                </a:lnTo>
                <a:cubicBezTo>
                  <a:pt x="1367619" y="160762"/>
                  <a:pt x="1369800" y="161674"/>
                  <a:pt x="1371558" y="163497"/>
                </a:cubicBezTo>
                <a:cubicBezTo>
                  <a:pt x="1373316" y="165320"/>
                  <a:pt x="1374195" y="167501"/>
                  <a:pt x="1374195" y="170040"/>
                </a:cubicBezTo>
                <a:cubicBezTo>
                  <a:pt x="1374195" y="172580"/>
                  <a:pt x="1373316" y="174729"/>
                  <a:pt x="1371558" y="176487"/>
                </a:cubicBezTo>
                <a:cubicBezTo>
                  <a:pt x="1369800" y="178245"/>
                  <a:pt x="1367619" y="179124"/>
                  <a:pt x="1365014" y="179124"/>
                </a:cubicBezTo>
                <a:lnTo>
                  <a:pt x="1284145" y="179124"/>
                </a:lnTo>
                <a:cubicBezTo>
                  <a:pt x="1283624" y="179124"/>
                  <a:pt x="1283364" y="179384"/>
                  <a:pt x="1283364" y="179905"/>
                </a:cubicBezTo>
                <a:cubicBezTo>
                  <a:pt x="1283364" y="181728"/>
                  <a:pt x="1282745" y="183258"/>
                  <a:pt x="1281508" y="184495"/>
                </a:cubicBezTo>
                <a:cubicBezTo>
                  <a:pt x="1280271" y="185733"/>
                  <a:pt x="1278741" y="186351"/>
                  <a:pt x="1276917" y="186351"/>
                </a:cubicBezTo>
                <a:lnTo>
                  <a:pt x="1272034" y="186351"/>
                </a:lnTo>
                <a:cubicBezTo>
                  <a:pt x="1268909" y="186351"/>
                  <a:pt x="1266207" y="185244"/>
                  <a:pt x="1263928" y="183030"/>
                </a:cubicBezTo>
                <a:cubicBezTo>
                  <a:pt x="1261649" y="180817"/>
                  <a:pt x="1260509" y="178147"/>
                  <a:pt x="1260509" y="175022"/>
                </a:cubicBezTo>
                <a:lnTo>
                  <a:pt x="1260509" y="107630"/>
                </a:lnTo>
                <a:cubicBezTo>
                  <a:pt x="1260509" y="107370"/>
                  <a:pt x="1260379" y="107175"/>
                  <a:pt x="1260119" y="107044"/>
                </a:cubicBezTo>
                <a:cubicBezTo>
                  <a:pt x="1259858" y="106914"/>
                  <a:pt x="1259663" y="106979"/>
                  <a:pt x="1259533" y="107240"/>
                </a:cubicBezTo>
                <a:cubicBezTo>
                  <a:pt x="1256928" y="109974"/>
                  <a:pt x="1253737" y="111342"/>
                  <a:pt x="1249961" y="111342"/>
                </a:cubicBezTo>
                <a:cubicBezTo>
                  <a:pt x="1249961" y="111342"/>
                  <a:pt x="1249896" y="111342"/>
                  <a:pt x="1249766" y="111342"/>
                </a:cubicBezTo>
                <a:cubicBezTo>
                  <a:pt x="1245859" y="111342"/>
                  <a:pt x="1242473" y="109974"/>
                  <a:pt x="1239608" y="107240"/>
                </a:cubicBezTo>
                <a:cubicBezTo>
                  <a:pt x="1237655" y="105417"/>
                  <a:pt x="1235897" y="103854"/>
                  <a:pt x="1234334" y="102552"/>
                </a:cubicBezTo>
                <a:cubicBezTo>
                  <a:pt x="1234074" y="102291"/>
                  <a:pt x="1233748" y="102259"/>
                  <a:pt x="1233357" y="102454"/>
                </a:cubicBezTo>
                <a:cubicBezTo>
                  <a:pt x="1232967" y="102649"/>
                  <a:pt x="1232771" y="102942"/>
                  <a:pt x="1232771" y="103333"/>
                </a:cubicBezTo>
                <a:lnTo>
                  <a:pt x="1232771" y="175217"/>
                </a:lnTo>
                <a:cubicBezTo>
                  <a:pt x="1232771" y="178342"/>
                  <a:pt x="1231664" y="181012"/>
                  <a:pt x="1229451" y="183226"/>
                </a:cubicBezTo>
                <a:cubicBezTo>
                  <a:pt x="1227237" y="185440"/>
                  <a:pt x="1224567" y="186546"/>
                  <a:pt x="1221442" y="186546"/>
                </a:cubicBezTo>
                <a:cubicBezTo>
                  <a:pt x="1218316" y="186546"/>
                  <a:pt x="1215647" y="185440"/>
                  <a:pt x="1213433" y="183226"/>
                </a:cubicBezTo>
                <a:cubicBezTo>
                  <a:pt x="1211219" y="181012"/>
                  <a:pt x="1210112" y="178342"/>
                  <a:pt x="1210112" y="175217"/>
                </a:cubicBezTo>
                <a:lnTo>
                  <a:pt x="1210112" y="86339"/>
                </a:lnTo>
                <a:cubicBezTo>
                  <a:pt x="1210112" y="85948"/>
                  <a:pt x="1209982" y="85720"/>
                  <a:pt x="1209722" y="85655"/>
                </a:cubicBezTo>
                <a:cubicBezTo>
                  <a:pt x="1209461" y="85590"/>
                  <a:pt x="1209201" y="85687"/>
                  <a:pt x="1208940" y="85948"/>
                </a:cubicBezTo>
                <a:cubicBezTo>
                  <a:pt x="1207898" y="87250"/>
                  <a:pt x="1206857" y="88618"/>
                  <a:pt x="1205815" y="90050"/>
                </a:cubicBezTo>
                <a:cubicBezTo>
                  <a:pt x="1204122" y="92003"/>
                  <a:pt x="1201973" y="92980"/>
                  <a:pt x="1199369" y="92980"/>
                </a:cubicBezTo>
                <a:cubicBezTo>
                  <a:pt x="1198848" y="92980"/>
                  <a:pt x="1198327" y="92980"/>
                  <a:pt x="1197806" y="92980"/>
                </a:cubicBezTo>
                <a:cubicBezTo>
                  <a:pt x="1194681" y="92459"/>
                  <a:pt x="1192369" y="90734"/>
                  <a:pt x="1190871" y="87804"/>
                </a:cubicBezTo>
                <a:cubicBezTo>
                  <a:pt x="1189374" y="84874"/>
                  <a:pt x="1188625" y="81781"/>
                  <a:pt x="1188625" y="78525"/>
                </a:cubicBezTo>
                <a:cubicBezTo>
                  <a:pt x="1188625" y="77744"/>
                  <a:pt x="1188690" y="76962"/>
                  <a:pt x="1188821" y="76181"/>
                </a:cubicBezTo>
                <a:cubicBezTo>
                  <a:pt x="1189211" y="72144"/>
                  <a:pt x="1190709" y="68563"/>
                  <a:pt x="1193313" y="65438"/>
                </a:cubicBezTo>
                <a:cubicBezTo>
                  <a:pt x="1205945" y="50071"/>
                  <a:pt x="1216558" y="32165"/>
                  <a:pt x="1225153" y="11720"/>
                </a:cubicBezTo>
                <a:cubicBezTo>
                  <a:pt x="1226455" y="8725"/>
                  <a:pt x="1228604" y="6511"/>
                  <a:pt x="1231599" y="5078"/>
                </a:cubicBezTo>
                <a:cubicBezTo>
                  <a:pt x="1233292" y="4167"/>
                  <a:pt x="1235050" y="3711"/>
                  <a:pt x="1236873" y="3711"/>
                </a:cubicBezTo>
                <a:cubicBezTo>
                  <a:pt x="1238176" y="3711"/>
                  <a:pt x="1239478" y="3906"/>
                  <a:pt x="1240780" y="4297"/>
                </a:cubicBezTo>
                <a:cubicBezTo>
                  <a:pt x="1243775" y="5339"/>
                  <a:pt x="1245989" y="7292"/>
                  <a:pt x="1247422" y="10157"/>
                </a:cubicBezTo>
                <a:cubicBezTo>
                  <a:pt x="1248073" y="11720"/>
                  <a:pt x="1248398" y="13217"/>
                  <a:pt x="1248398" y="14650"/>
                </a:cubicBezTo>
                <a:cubicBezTo>
                  <a:pt x="1248398" y="16082"/>
                  <a:pt x="1248138" y="17515"/>
                  <a:pt x="1247617" y="18947"/>
                </a:cubicBezTo>
                <a:cubicBezTo>
                  <a:pt x="1243580" y="28324"/>
                  <a:pt x="1238957" y="37830"/>
                  <a:pt x="1233748" y="47467"/>
                </a:cubicBezTo>
                <a:cubicBezTo>
                  <a:pt x="1233097" y="48639"/>
                  <a:pt x="1232771" y="49876"/>
                  <a:pt x="1232771" y="51178"/>
                </a:cubicBezTo>
                <a:lnTo>
                  <a:pt x="1232771" y="97863"/>
                </a:lnTo>
                <a:cubicBezTo>
                  <a:pt x="1232771" y="98254"/>
                  <a:pt x="1232967" y="98515"/>
                  <a:pt x="1233357" y="98645"/>
                </a:cubicBezTo>
                <a:cubicBezTo>
                  <a:pt x="1233748" y="98775"/>
                  <a:pt x="1234074" y="98710"/>
                  <a:pt x="1234334" y="98449"/>
                </a:cubicBezTo>
                <a:cubicBezTo>
                  <a:pt x="1241106" y="92850"/>
                  <a:pt x="1247422" y="85980"/>
                  <a:pt x="1253282" y="77841"/>
                </a:cubicBezTo>
                <a:cubicBezTo>
                  <a:pt x="1259142" y="69702"/>
                  <a:pt x="1264090" y="61140"/>
                  <a:pt x="1268127" y="52155"/>
                </a:cubicBezTo>
                <a:cubicBezTo>
                  <a:pt x="1268257" y="51894"/>
                  <a:pt x="1268225" y="51634"/>
                  <a:pt x="1268030" y="51373"/>
                </a:cubicBezTo>
                <a:cubicBezTo>
                  <a:pt x="1267834" y="51113"/>
                  <a:pt x="1267541" y="50983"/>
                  <a:pt x="1267151" y="50983"/>
                </a:cubicBezTo>
                <a:cubicBezTo>
                  <a:pt x="1263765" y="50983"/>
                  <a:pt x="1260867" y="49778"/>
                  <a:pt x="1258458" y="47369"/>
                </a:cubicBezTo>
                <a:cubicBezTo>
                  <a:pt x="1256049" y="44960"/>
                  <a:pt x="1254844" y="41997"/>
                  <a:pt x="1254844" y="38481"/>
                </a:cubicBezTo>
                <a:lnTo>
                  <a:pt x="1254844" y="17971"/>
                </a:lnTo>
                <a:cubicBezTo>
                  <a:pt x="1254844" y="14976"/>
                  <a:pt x="1255886" y="12436"/>
                  <a:pt x="1257970" y="10353"/>
                </a:cubicBezTo>
                <a:cubicBezTo>
                  <a:pt x="1260053" y="8269"/>
                  <a:pt x="1262625" y="7227"/>
                  <a:pt x="1265686" y="7227"/>
                </a:cubicBezTo>
                <a:cubicBezTo>
                  <a:pt x="1268746" y="7227"/>
                  <a:pt x="1271318" y="8269"/>
                  <a:pt x="1273401" y="10353"/>
                </a:cubicBezTo>
                <a:cubicBezTo>
                  <a:pt x="1275485" y="12436"/>
                  <a:pt x="1276527" y="14976"/>
                  <a:pt x="1276527" y="17971"/>
                </a:cubicBezTo>
                <a:lnTo>
                  <a:pt x="1276527" y="28910"/>
                </a:lnTo>
                <a:cubicBezTo>
                  <a:pt x="1276527" y="30212"/>
                  <a:pt x="1277178" y="30863"/>
                  <a:pt x="1278480" y="30863"/>
                </a:cubicBezTo>
                <a:lnTo>
                  <a:pt x="1297233" y="30863"/>
                </a:lnTo>
                <a:cubicBezTo>
                  <a:pt x="1298535" y="30863"/>
                  <a:pt x="1299186" y="30212"/>
                  <a:pt x="1299186" y="28910"/>
                </a:cubicBezTo>
                <a:lnTo>
                  <a:pt x="1299186" y="13087"/>
                </a:lnTo>
                <a:cubicBezTo>
                  <a:pt x="1299186" y="9832"/>
                  <a:pt x="1300358" y="7064"/>
                  <a:pt x="1302702" y="4785"/>
                </a:cubicBezTo>
                <a:cubicBezTo>
                  <a:pt x="1305046" y="2507"/>
                  <a:pt x="1307846" y="1367"/>
                  <a:pt x="1311101" y="1367"/>
                </a:cubicBezTo>
                <a:close/>
                <a:moveTo>
                  <a:pt x="2230943" y="976"/>
                </a:moveTo>
                <a:cubicBezTo>
                  <a:pt x="2233938" y="976"/>
                  <a:pt x="2236510" y="2051"/>
                  <a:pt x="2238659" y="4199"/>
                </a:cubicBezTo>
                <a:cubicBezTo>
                  <a:pt x="2240807" y="6348"/>
                  <a:pt x="2241882" y="8920"/>
                  <a:pt x="2241882" y="11915"/>
                </a:cubicBezTo>
                <a:lnTo>
                  <a:pt x="2241882" y="64461"/>
                </a:lnTo>
                <a:cubicBezTo>
                  <a:pt x="2241882" y="65763"/>
                  <a:pt x="2242533" y="66414"/>
                  <a:pt x="2243835" y="66414"/>
                </a:cubicBezTo>
                <a:lnTo>
                  <a:pt x="2260439" y="66414"/>
                </a:lnTo>
                <a:cubicBezTo>
                  <a:pt x="2263434" y="66414"/>
                  <a:pt x="2266039" y="67489"/>
                  <a:pt x="2268252" y="69637"/>
                </a:cubicBezTo>
                <a:cubicBezTo>
                  <a:pt x="2270466" y="71786"/>
                  <a:pt x="2271573" y="74391"/>
                  <a:pt x="2271573" y="77451"/>
                </a:cubicBezTo>
                <a:cubicBezTo>
                  <a:pt x="2271573" y="80511"/>
                  <a:pt x="2270466" y="83116"/>
                  <a:pt x="2268252" y="85264"/>
                </a:cubicBezTo>
                <a:cubicBezTo>
                  <a:pt x="2266039" y="87413"/>
                  <a:pt x="2263434" y="88487"/>
                  <a:pt x="2260439" y="88487"/>
                </a:cubicBezTo>
                <a:lnTo>
                  <a:pt x="2242663" y="88487"/>
                </a:lnTo>
                <a:cubicBezTo>
                  <a:pt x="2242142" y="88487"/>
                  <a:pt x="2241882" y="88715"/>
                  <a:pt x="2241882" y="89171"/>
                </a:cubicBezTo>
                <a:cubicBezTo>
                  <a:pt x="2241882" y="89627"/>
                  <a:pt x="2242077" y="90050"/>
                  <a:pt x="2242468" y="90441"/>
                </a:cubicBezTo>
                <a:cubicBezTo>
                  <a:pt x="2246765" y="94999"/>
                  <a:pt x="2253797" y="103072"/>
                  <a:pt x="2263564" y="114662"/>
                </a:cubicBezTo>
                <a:cubicBezTo>
                  <a:pt x="2265778" y="117267"/>
                  <a:pt x="2266885" y="120327"/>
                  <a:pt x="2266885" y="123843"/>
                </a:cubicBezTo>
                <a:cubicBezTo>
                  <a:pt x="2266885" y="127229"/>
                  <a:pt x="2265778" y="130289"/>
                  <a:pt x="2263564" y="133024"/>
                </a:cubicBezTo>
                <a:cubicBezTo>
                  <a:pt x="2262132" y="134847"/>
                  <a:pt x="2260243" y="135759"/>
                  <a:pt x="2257899" y="135759"/>
                </a:cubicBezTo>
                <a:cubicBezTo>
                  <a:pt x="2257639" y="135759"/>
                  <a:pt x="2257313" y="135759"/>
                  <a:pt x="2256923" y="135759"/>
                </a:cubicBezTo>
                <a:cubicBezTo>
                  <a:pt x="2254318" y="135498"/>
                  <a:pt x="2252365" y="134131"/>
                  <a:pt x="2251063" y="131657"/>
                </a:cubicBezTo>
                <a:cubicBezTo>
                  <a:pt x="2248328" y="126838"/>
                  <a:pt x="2245658" y="122215"/>
                  <a:pt x="2243054" y="117788"/>
                </a:cubicBezTo>
                <a:cubicBezTo>
                  <a:pt x="2242793" y="117527"/>
                  <a:pt x="2242533" y="117430"/>
                  <a:pt x="2242273" y="117495"/>
                </a:cubicBezTo>
                <a:cubicBezTo>
                  <a:pt x="2242012" y="117560"/>
                  <a:pt x="2241882" y="117788"/>
                  <a:pt x="2241882" y="118179"/>
                </a:cubicBezTo>
                <a:lnTo>
                  <a:pt x="2241882" y="175412"/>
                </a:lnTo>
                <a:cubicBezTo>
                  <a:pt x="2241882" y="178407"/>
                  <a:pt x="2240807" y="180979"/>
                  <a:pt x="2238659" y="183128"/>
                </a:cubicBezTo>
                <a:cubicBezTo>
                  <a:pt x="2236510" y="185277"/>
                  <a:pt x="2233938" y="186351"/>
                  <a:pt x="2230943" y="186351"/>
                </a:cubicBezTo>
                <a:cubicBezTo>
                  <a:pt x="2227948" y="186351"/>
                  <a:pt x="2225376" y="185277"/>
                  <a:pt x="2223227" y="183128"/>
                </a:cubicBezTo>
                <a:cubicBezTo>
                  <a:pt x="2221079" y="180979"/>
                  <a:pt x="2220004" y="178407"/>
                  <a:pt x="2220004" y="175412"/>
                </a:cubicBezTo>
                <a:lnTo>
                  <a:pt x="2220004" y="117788"/>
                </a:lnTo>
                <a:cubicBezTo>
                  <a:pt x="2220004" y="117527"/>
                  <a:pt x="2219907" y="117397"/>
                  <a:pt x="2219711" y="117397"/>
                </a:cubicBezTo>
                <a:cubicBezTo>
                  <a:pt x="2219516" y="117397"/>
                  <a:pt x="2219353" y="117462"/>
                  <a:pt x="2219223" y="117593"/>
                </a:cubicBezTo>
                <a:cubicBezTo>
                  <a:pt x="2214274" y="131787"/>
                  <a:pt x="2209195" y="143768"/>
                  <a:pt x="2203987" y="153534"/>
                </a:cubicBezTo>
                <a:cubicBezTo>
                  <a:pt x="2202815" y="155618"/>
                  <a:pt x="2201057" y="156660"/>
                  <a:pt x="2198712" y="156660"/>
                </a:cubicBezTo>
                <a:cubicBezTo>
                  <a:pt x="2198452" y="156660"/>
                  <a:pt x="2198191" y="156660"/>
                  <a:pt x="2197931" y="156660"/>
                </a:cubicBezTo>
                <a:cubicBezTo>
                  <a:pt x="2195196" y="156399"/>
                  <a:pt x="2193243" y="154967"/>
                  <a:pt x="2192071" y="152362"/>
                </a:cubicBezTo>
                <a:cubicBezTo>
                  <a:pt x="2190639" y="148977"/>
                  <a:pt x="2189922" y="145656"/>
                  <a:pt x="2189922" y="142400"/>
                </a:cubicBezTo>
                <a:cubicBezTo>
                  <a:pt x="2189922" y="137973"/>
                  <a:pt x="2191225" y="133610"/>
                  <a:pt x="2193829" y="129313"/>
                </a:cubicBezTo>
                <a:cubicBezTo>
                  <a:pt x="2200731" y="117983"/>
                  <a:pt x="2206721" y="105026"/>
                  <a:pt x="2211800" y="90441"/>
                </a:cubicBezTo>
                <a:cubicBezTo>
                  <a:pt x="2212061" y="89920"/>
                  <a:pt x="2212028" y="89464"/>
                  <a:pt x="2211702" y="89073"/>
                </a:cubicBezTo>
                <a:cubicBezTo>
                  <a:pt x="2211377" y="88683"/>
                  <a:pt x="2211019" y="88487"/>
                  <a:pt x="2210628" y="88487"/>
                </a:cubicBezTo>
                <a:lnTo>
                  <a:pt x="2200861" y="88487"/>
                </a:lnTo>
                <a:cubicBezTo>
                  <a:pt x="2197736" y="88487"/>
                  <a:pt x="2195099" y="87413"/>
                  <a:pt x="2192950" y="85264"/>
                </a:cubicBezTo>
                <a:cubicBezTo>
                  <a:pt x="2190801" y="83116"/>
                  <a:pt x="2189727" y="80511"/>
                  <a:pt x="2189727" y="77451"/>
                </a:cubicBezTo>
                <a:cubicBezTo>
                  <a:pt x="2189727" y="74391"/>
                  <a:pt x="2190801" y="71786"/>
                  <a:pt x="2192950" y="69637"/>
                </a:cubicBezTo>
                <a:cubicBezTo>
                  <a:pt x="2195099" y="67489"/>
                  <a:pt x="2197736" y="66414"/>
                  <a:pt x="2200861" y="66414"/>
                </a:cubicBezTo>
                <a:lnTo>
                  <a:pt x="2218051" y="66414"/>
                </a:lnTo>
                <a:cubicBezTo>
                  <a:pt x="2219353" y="66414"/>
                  <a:pt x="2220004" y="65763"/>
                  <a:pt x="2220004" y="64461"/>
                </a:cubicBezTo>
                <a:lnTo>
                  <a:pt x="2220004" y="11915"/>
                </a:lnTo>
                <a:cubicBezTo>
                  <a:pt x="2220004" y="8920"/>
                  <a:pt x="2221079" y="6348"/>
                  <a:pt x="2223227" y="4199"/>
                </a:cubicBezTo>
                <a:cubicBezTo>
                  <a:pt x="2225376" y="2051"/>
                  <a:pt x="2227948" y="976"/>
                  <a:pt x="2230943" y="976"/>
                </a:cubicBezTo>
                <a:close/>
                <a:moveTo>
                  <a:pt x="2341504" y="0"/>
                </a:moveTo>
                <a:cubicBezTo>
                  <a:pt x="2344629" y="0"/>
                  <a:pt x="2347299" y="1074"/>
                  <a:pt x="2349513" y="3223"/>
                </a:cubicBezTo>
                <a:cubicBezTo>
                  <a:pt x="2351726" y="5371"/>
                  <a:pt x="2352833" y="8009"/>
                  <a:pt x="2352833" y="11134"/>
                </a:cubicBezTo>
                <a:lnTo>
                  <a:pt x="2352833" y="108021"/>
                </a:lnTo>
                <a:cubicBezTo>
                  <a:pt x="2352833" y="108542"/>
                  <a:pt x="2353029" y="108965"/>
                  <a:pt x="2353419" y="109291"/>
                </a:cubicBezTo>
                <a:cubicBezTo>
                  <a:pt x="2353810" y="109616"/>
                  <a:pt x="2354201" y="109714"/>
                  <a:pt x="2354591" y="109584"/>
                </a:cubicBezTo>
                <a:lnTo>
                  <a:pt x="2362014" y="108216"/>
                </a:lnTo>
                <a:cubicBezTo>
                  <a:pt x="2362795" y="108086"/>
                  <a:pt x="2363511" y="108021"/>
                  <a:pt x="2364163" y="108021"/>
                </a:cubicBezTo>
                <a:cubicBezTo>
                  <a:pt x="2366377" y="108021"/>
                  <a:pt x="2368460" y="108672"/>
                  <a:pt x="2370413" y="109974"/>
                </a:cubicBezTo>
                <a:cubicBezTo>
                  <a:pt x="2372888" y="111798"/>
                  <a:pt x="2374385" y="114207"/>
                  <a:pt x="2374906" y="117202"/>
                </a:cubicBezTo>
                <a:cubicBezTo>
                  <a:pt x="2375037" y="117853"/>
                  <a:pt x="2375101" y="118504"/>
                  <a:pt x="2375101" y="119155"/>
                </a:cubicBezTo>
                <a:cubicBezTo>
                  <a:pt x="2375101" y="121499"/>
                  <a:pt x="2374385" y="123713"/>
                  <a:pt x="2372953" y="125797"/>
                </a:cubicBezTo>
                <a:cubicBezTo>
                  <a:pt x="2371130" y="128271"/>
                  <a:pt x="2368721" y="129769"/>
                  <a:pt x="2365725" y="130289"/>
                </a:cubicBezTo>
                <a:lnTo>
                  <a:pt x="2354591" y="132438"/>
                </a:lnTo>
                <a:cubicBezTo>
                  <a:pt x="2353419" y="132699"/>
                  <a:pt x="2352833" y="133480"/>
                  <a:pt x="2352833" y="134782"/>
                </a:cubicBezTo>
                <a:lnTo>
                  <a:pt x="2352833" y="175608"/>
                </a:lnTo>
                <a:cubicBezTo>
                  <a:pt x="2352833" y="178603"/>
                  <a:pt x="2351726" y="181207"/>
                  <a:pt x="2349513" y="183421"/>
                </a:cubicBezTo>
                <a:cubicBezTo>
                  <a:pt x="2347299" y="185635"/>
                  <a:pt x="2344629" y="186742"/>
                  <a:pt x="2341504" y="186742"/>
                </a:cubicBezTo>
                <a:cubicBezTo>
                  <a:pt x="2338378" y="186742"/>
                  <a:pt x="2335741" y="185635"/>
                  <a:pt x="2333593" y="183421"/>
                </a:cubicBezTo>
                <a:cubicBezTo>
                  <a:pt x="2331444" y="181207"/>
                  <a:pt x="2330369" y="178603"/>
                  <a:pt x="2330369" y="175608"/>
                </a:cubicBezTo>
                <a:lnTo>
                  <a:pt x="2330369" y="138689"/>
                </a:lnTo>
                <a:cubicBezTo>
                  <a:pt x="2330369" y="138168"/>
                  <a:pt x="2330174" y="137745"/>
                  <a:pt x="2329783" y="137419"/>
                </a:cubicBezTo>
                <a:cubicBezTo>
                  <a:pt x="2329393" y="137094"/>
                  <a:pt x="2328937" y="136996"/>
                  <a:pt x="2328416" y="137126"/>
                </a:cubicBezTo>
                <a:lnTo>
                  <a:pt x="2285637" y="144744"/>
                </a:lnTo>
                <a:cubicBezTo>
                  <a:pt x="2284856" y="144875"/>
                  <a:pt x="2284140" y="144940"/>
                  <a:pt x="2283489" y="144940"/>
                </a:cubicBezTo>
                <a:cubicBezTo>
                  <a:pt x="2281275" y="144940"/>
                  <a:pt x="2279191" y="144289"/>
                  <a:pt x="2277238" y="142986"/>
                </a:cubicBezTo>
                <a:cubicBezTo>
                  <a:pt x="2274763" y="141163"/>
                  <a:pt x="2273266" y="138689"/>
                  <a:pt x="2272745" y="135564"/>
                </a:cubicBezTo>
                <a:cubicBezTo>
                  <a:pt x="2272615" y="134912"/>
                  <a:pt x="2272550" y="134261"/>
                  <a:pt x="2272550" y="133610"/>
                </a:cubicBezTo>
                <a:cubicBezTo>
                  <a:pt x="2272550" y="131396"/>
                  <a:pt x="2273266" y="129248"/>
                  <a:pt x="2274699" y="127164"/>
                </a:cubicBezTo>
                <a:cubicBezTo>
                  <a:pt x="2276521" y="124690"/>
                  <a:pt x="2278931" y="123127"/>
                  <a:pt x="2281926" y="122476"/>
                </a:cubicBezTo>
                <a:lnTo>
                  <a:pt x="2328416" y="114272"/>
                </a:lnTo>
                <a:cubicBezTo>
                  <a:pt x="2329718" y="114011"/>
                  <a:pt x="2330369" y="113230"/>
                  <a:pt x="2330369" y="111928"/>
                </a:cubicBezTo>
                <a:lnTo>
                  <a:pt x="2330369" y="11134"/>
                </a:lnTo>
                <a:cubicBezTo>
                  <a:pt x="2330369" y="8009"/>
                  <a:pt x="2331444" y="5371"/>
                  <a:pt x="2333593" y="3223"/>
                </a:cubicBezTo>
                <a:cubicBezTo>
                  <a:pt x="2335741" y="1074"/>
                  <a:pt x="2338378" y="0"/>
                  <a:pt x="23415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>
              <a:solidFill>
                <a:srgbClr val="C00000"/>
              </a:solidFill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F9C840A6-9F3A-7BBA-4FD9-4DE584EBFE6A}"/>
              </a:ext>
            </a:extLst>
          </p:cNvPr>
          <p:cNvSpPr/>
          <p:nvPr/>
        </p:nvSpPr>
        <p:spPr>
          <a:xfrm>
            <a:off x="4119028" y="5264273"/>
            <a:ext cx="1126346" cy="1126346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1" name="テキスト ボックス 86">
            <a:extLst>
              <a:ext uri="{FF2B5EF4-FFF2-40B4-BE49-F238E27FC236}">
                <a16:creationId xmlns:a16="http://schemas.microsoft.com/office/drawing/2014/main" id="{E559AEF4-E8CB-48A5-06CD-80CF5FBD918C}"/>
              </a:ext>
            </a:extLst>
          </p:cNvPr>
          <p:cNvSpPr txBox="1"/>
          <p:nvPr/>
        </p:nvSpPr>
        <p:spPr>
          <a:xfrm>
            <a:off x="5435336" y="5783326"/>
            <a:ext cx="1322761" cy="173376"/>
          </a:xfrm>
          <a:custGeom>
            <a:avLst/>
            <a:gdLst/>
            <a:ahLst/>
            <a:cxnLst/>
            <a:rect l="l" t="t" r="r" b="b"/>
            <a:pathLst>
              <a:path w="1322761" h="173376">
                <a:moveTo>
                  <a:pt x="96232" y="125569"/>
                </a:moveTo>
                <a:lnTo>
                  <a:pt x="96232" y="144568"/>
                </a:lnTo>
                <a:lnTo>
                  <a:pt x="112138" y="144568"/>
                </a:lnTo>
                <a:lnTo>
                  <a:pt x="112138" y="125569"/>
                </a:lnTo>
                <a:close/>
                <a:moveTo>
                  <a:pt x="1079488" y="121770"/>
                </a:moveTo>
                <a:lnTo>
                  <a:pt x="1079488" y="144215"/>
                </a:lnTo>
                <a:lnTo>
                  <a:pt x="1099547" y="144215"/>
                </a:lnTo>
                <a:lnTo>
                  <a:pt x="1099547" y="121770"/>
                </a:lnTo>
                <a:close/>
                <a:moveTo>
                  <a:pt x="191579" y="116556"/>
                </a:moveTo>
                <a:lnTo>
                  <a:pt x="191579" y="126099"/>
                </a:lnTo>
                <a:lnTo>
                  <a:pt x="212080" y="126099"/>
                </a:lnTo>
                <a:lnTo>
                  <a:pt x="212080" y="116556"/>
                </a:lnTo>
                <a:close/>
                <a:moveTo>
                  <a:pt x="158265" y="116556"/>
                </a:moveTo>
                <a:lnTo>
                  <a:pt x="158265" y="126099"/>
                </a:lnTo>
                <a:lnTo>
                  <a:pt x="176203" y="126099"/>
                </a:lnTo>
                <a:lnTo>
                  <a:pt x="176203" y="116556"/>
                </a:lnTo>
                <a:close/>
                <a:moveTo>
                  <a:pt x="279239" y="115054"/>
                </a:moveTo>
                <a:lnTo>
                  <a:pt x="279239" y="137764"/>
                </a:lnTo>
                <a:lnTo>
                  <a:pt x="306191" y="137764"/>
                </a:lnTo>
                <a:lnTo>
                  <a:pt x="306191" y="115054"/>
                </a:lnTo>
                <a:close/>
                <a:moveTo>
                  <a:pt x="82093" y="110193"/>
                </a:moveTo>
                <a:lnTo>
                  <a:pt x="98618" y="110547"/>
                </a:lnTo>
                <a:lnTo>
                  <a:pt x="109752" y="110547"/>
                </a:lnTo>
                <a:lnTo>
                  <a:pt x="126453" y="110193"/>
                </a:lnTo>
                <a:cubicBezTo>
                  <a:pt x="127396" y="110193"/>
                  <a:pt x="127955" y="110311"/>
                  <a:pt x="128132" y="110547"/>
                </a:cubicBezTo>
                <a:cubicBezTo>
                  <a:pt x="128309" y="110783"/>
                  <a:pt x="128397" y="111342"/>
                  <a:pt x="128397" y="112226"/>
                </a:cubicBezTo>
                <a:lnTo>
                  <a:pt x="128044" y="126099"/>
                </a:lnTo>
                <a:lnTo>
                  <a:pt x="128044" y="138648"/>
                </a:lnTo>
                <a:lnTo>
                  <a:pt x="128397" y="164627"/>
                </a:lnTo>
                <a:cubicBezTo>
                  <a:pt x="128397" y="165629"/>
                  <a:pt x="128279" y="166218"/>
                  <a:pt x="128044" y="166395"/>
                </a:cubicBezTo>
                <a:cubicBezTo>
                  <a:pt x="127808" y="166571"/>
                  <a:pt x="127278" y="166660"/>
                  <a:pt x="126453" y="166660"/>
                </a:cubicBezTo>
                <a:lnTo>
                  <a:pt x="114170" y="166660"/>
                </a:lnTo>
                <a:cubicBezTo>
                  <a:pt x="113169" y="166660"/>
                  <a:pt x="112579" y="166542"/>
                  <a:pt x="112403" y="166306"/>
                </a:cubicBezTo>
                <a:cubicBezTo>
                  <a:pt x="112226" y="166071"/>
                  <a:pt x="112138" y="165511"/>
                  <a:pt x="112138" y="164627"/>
                </a:cubicBezTo>
                <a:lnTo>
                  <a:pt x="112138" y="159590"/>
                </a:lnTo>
                <a:lnTo>
                  <a:pt x="96232" y="159590"/>
                </a:lnTo>
                <a:lnTo>
                  <a:pt x="96232" y="167897"/>
                </a:lnTo>
                <a:cubicBezTo>
                  <a:pt x="96232" y="168840"/>
                  <a:pt x="96114" y="169429"/>
                  <a:pt x="95878" y="169664"/>
                </a:cubicBezTo>
                <a:cubicBezTo>
                  <a:pt x="95642" y="169841"/>
                  <a:pt x="95083" y="169929"/>
                  <a:pt x="94199" y="169929"/>
                </a:cubicBezTo>
                <a:lnTo>
                  <a:pt x="82093" y="169929"/>
                </a:lnTo>
                <a:cubicBezTo>
                  <a:pt x="81091" y="169929"/>
                  <a:pt x="80473" y="169812"/>
                  <a:pt x="80237" y="169576"/>
                </a:cubicBezTo>
                <a:cubicBezTo>
                  <a:pt x="80061" y="169340"/>
                  <a:pt x="79972" y="168781"/>
                  <a:pt x="79972" y="167897"/>
                </a:cubicBezTo>
                <a:lnTo>
                  <a:pt x="80326" y="140768"/>
                </a:lnTo>
                <a:lnTo>
                  <a:pt x="80326" y="129192"/>
                </a:lnTo>
                <a:lnTo>
                  <a:pt x="79972" y="112226"/>
                </a:lnTo>
                <a:cubicBezTo>
                  <a:pt x="79972" y="111224"/>
                  <a:pt x="80119" y="110635"/>
                  <a:pt x="80414" y="110459"/>
                </a:cubicBezTo>
                <a:cubicBezTo>
                  <a:pt x="80650" y="110282"/>
                  <a:pt x="81209" y="110193"/>
                  <a:pt x="82093" y="110193"/>
                </a:cubicBezTo>
                <a:close/>
                <a:moveTo>
                  <a:pt x="191579" y="96232"/>
                </a:moveTo>
                <a:lnTo>
                  <a:pt x="191579" y="105687"/>
                </a:lnTo>
                <a:lnTo>
                  <a:pt x="212080" y="105687"/>
                </a:lnTo>
                <a:lnTo>
                  <a:pt x="212080" y="96232"/>
                </a:lnTo>
                <a:close/>
                <a:moveTo>
                  <a:pt x="158265" y="96232"/>
                </a:moveTo>
                <a:lnTo>
                  <a:pt x="158265" y="105687"/>
                </a:lnTo>
                <a:lnTo>
                  <a:pt x="176203" y="105687"/>
                </a:lnTo>
                <a:lnTo>
                  <a:pt x="176203" y="96232"/>
                </a:lnTo>
                <a:close/>
                <a:moveTo>
                  <a:pt x="1079488" y="85893"/>
                </a:moveTo>
                <a:lnTo>
                  <a:pt x="1079488" y="106040"/>
                </a:lnTo>
                <a:lnTo>
                  <a:pt x="1099547" y="106040"/>
                </a:lnTo>
                <a:lnTo>
                  <a:pt x="1099547" y="85893"/>
                </a:lnTo>
                <a:close/>
                <a:moveTo>
                  <a:pt x="83949" y="85539"/>
                </a:moveTo>
                <a:lnTo>
                  <a:pt x="99324" y="85981"/>
                </a:lnTo>
                <a:lnTo>
                  <a:pt x="109045" y="85981"/>
                </a:lnTo>
                <a:lnTo>
                  <a:pt x="124244" y="85539"/>
                </a:lnTo>
                <a:cubicBezTo>
                  <a:pt x="125304" y="85539"/>
                  <a:pt x="125952" y="85657"/>
                  <a:pt x="126188" y="85893"/>
                </a:cubicBezTo>
                <a:cubicBezTo>
                  <a:pt x="126365" y="86128"/>
                  <a:pt x="126453" y="86688"/>
                  <a:pt x="126453" y="87572"/>
                </a:cubicBezTo>
                <a:lnTo>
                  <a:pt x="126453" y="99148"/>
                </a:lnTo>
                <a:cubicBezTo>
                  <a:pt x="126453" y="100149"/>
                  <a:pt x="126306" y="100738"/>
                  <a:pt x="126011" y="100915"/>
                </a:cubicBezTo>
                <a:cubicBezTo>
                  <a:pt x="125776" y="101092"/>
                  <a:pt x="125186" y="101180"/>
                  <a:pt x="124244" y="101180"/>
                </a:cubicBezTo>
                <a:lnTo>
                  <a:pt x="109045" y="100827"/>
                </a:lnTo>
                <a:lnTo>
                  <a:pt x="99324" y="100827"/>
                </a:lnTo>
                <a:lnTo>
                  <a:pt x="83949" y="101180"/>
                </a:lnTo>
                <a:cubicBezTo>
                  <a:pt x="83006" y="101180"/>
                  <a:pt x="82417" y="101062"/>
                  <a:pt x="82181" y="100827"/>
                </a:cubicBezTo>
                <a:cubicBezTo>
                  <a:pt x="82005" y="100591"/>
                  <a:pt x="81916" y="100031"/>
                  <a:pt x="81916" y="99148"/>
                </a:cubicBezTo>
                <a:lnTo>
                  <a:pt x="81916" y="87572"/>
                </a:lnTo>
                <a:cubicBezTo>
                  <a:pt x="81916" y="86629"/>
                  <a:pt x="82034" y="86040"/>
                  <a:pt x="82270" y="85804"/>
                </a:cubicBezTo>
                <a:cubicBezTo>
                  <a:pt x="82505" y="85628"/>
                  <a:pt x="83065" y="85539"/>
                  <a:pt x="83949" y="85539"/>
                </a:cubicBezTo>
                <a:close/>
                <a:moveTo>
                  <a:pt x="83949" y="61150"/>
                </a:moveTo>
                <a:lnTo>
                  <a:pt x="99324" y="61503"/>
                </a:lnTo>
                <a:lnTo>
                  <a:pt x="109045" y="61503"/>
                </a:lnTo>
                <a:lnTo>
                  <a:pt x="124244" y="61150"/>
                </a:lnTo>
                <a:cubicBezTo>
                  <a:pt x="125304" y="61150"/>
                  <a:pt x="125952" y="61268"/>
                  <a:pt x="126188" y="61503"/>
                </a:cubicBezTo>
                <a:cubicBezTo>
                  <a:pt x="126365" y="61739"/>
                  <a:pt x="126453" y="62299"/>
                  <a:pt x="126453" y="63182"/>
                </a:cubicBezTo>
                <a:lnTo>
                  <a:pt x="126453" y="74935"/>
                </a:lnTo>
                <a:cubicBezTo>
                  <a:pt x="126453" y="75878"/>
                  <a:pt x="126306" y="76437"/>
                  <a:pt x="126011" y="76614"/>
                </a:cubicBezTo>
                <a:cubicBezTo>
                  <a:pt x="125776" y="76791"/>
                  <a:pt x="125186" y="76879"/>
                  <a:pt x="124244" y="76879"/>
                </a:cubicBezTo>
                <a:lnTo>
                  <a:pt x="109045" y="76526"/>
                </a:lnTo>
                <a:lnTo>
                  <a:pt x="99324" y="76526"/>
                </a:lnTo>
                <a:lnTo>
                  <a:pt x="83949" y="76879"/>
                </a:lnTo>
                <a:cubicBezTo>
                  <a:pt x="83006" y="76879"/>
                  <a:pt x="82417" y="76761"/>
                  <a:pt x="82181" y="76526"/>
                </a:cubicBezTo>
                <a:cubicBezTo>
                  <a:pt x="82005" y="76290"/>
                  <a:pt x="81916" y="75760"/>
                  <a:pt x="81916" y="74935"/>
                </a:cubicBezTo>
                <a:lnTo>
                  <a:pt x="81916" y="63182"/>
                </a:lnTo>
                <a:cubicBezTo>
                  <a:pt x="81916" y="62181"/>
                  <a:pt x="82034" y="61592"/>
                  <a:pt x="82270" y="61415"/>
                </a:cubicBezTo>
                <a:cubicBezTo>
                  <a:pt x="82505" y="61238"/>
                  <a:pt x="83065" y="61150"/>
                  <a:pt x="83949" y="61150"/>
                </a:cubicBezTo>
                <a:close/>
                <a:moveTo>
                  <a:pt x="707552" y="56643"/>
                </a:moveTo>
                <a:lnTo>
                  <a:pt x="707552" y="94287"/>
                </a:lnTo>
                <a:lnTo>
                  <a:pt x="749880" y="94287"/>
                </a:lnTo>
                <a:lnTo>
                  <a:pt x="749880" y="56643"/>
                </a:lnTo>
                <a:close/>
                <a:moveTo>
                  <a:pt x="648170" y="56643"/>
                </a:moveTo>
                <a:lnTo>
                  <a:pt x="648170" y="94287"/>
                </a:lnTo>
                <a:lnTo>
                  <a:pt x="688200" y="94287"/>
                </a:lnTo>
                <a:lnTo>
                  <a:pt x="688200" y="56643"/>
                </a:lnTo>
                <a:close/>
                <a:moveTo>
                  <a:pt x="850353" y="56113"/>
                </a:moveTo>
                <a:lnTo>
                  <a:pt x="850353" y="73079"/>
                </a:lnTo>
                <a:lnTo>
                  <a:pt x="863608" y="73079"/>
                </a:lnTo>
                <a:lnTo>
                  <a:pt x="863608" y="56113"/>
                </a:lnTo>
                <a:close/>
                <a:moveTo>
                  <a:pt x="820573" y="56113"/>
                </a:moveTo>
                <a:lnTo>
                  <a:pt x="820573" y="73079"/>
                </a:lnTo>
                <a:lnTo>
                  <a:pt x="833740" y="73079"/>
                </a:lnTo>
                <a:lnTo>
                  <a:pt x="833740" y="56113"/>
                </a:lnTo>
                <a:close/>
                <a:moveTo>
                  <a:pt x="175497" y="53374"/>
                </a:moveTo>
                <a:lnTo>
                  <a:pt x="175497" y="62387"/>
                </a:lnTo>
                <a:lnTo>
                  <a:pt x="193435" y="62387"/>
                </a:lnTo>
                <a:lnTo>
                  <a:pt x="193435" y="53374"/>
                </a:lnTo>
                <a:close/>
                <a:moveTo>
                  <a:pt x="1079488" y="50811"/>
                </a:moveTo>
                <a:lnTo>
                  <a:pt x="1079488" y="70163"/>
                </a:lnTo>
                <a:lnTo>
                  <a:pt x="1099547" y="70163"/>
                </a:lnTo>
                <a:lnTo>
                  <a:pt x="1099547" y="50811"/>
                </a:lnTo>
                <a:close/>
                <a:moveTo>
                  <a:pt x="279239" y="45244"/>
                </a:moveTo>
                <a:lnTo>
                  <a:pt x="279239" y="66982"/>
                </a:lnTo>
                <a:lnTo>
                  <a:pt x="303628" y="66982"/>
                </a:lnTo>
                <a:lnTo>
                  <a:pt x="303628" y="45244"/>
                </a:lnTo>
                <a:close/>
                <a:moveTo>
                  <a:pt x="1194630" y="37026"/>
                </a:moveTo>
                <a:cubicBezTo>
                  <a:pt x="1195101" y="37026"/>
                  <a:pt x="1195661" y="37527"/>
                  <a:pt x="1196309" y="38528"/>
                </a:cubicBezTo>
                <a:cubicBezTo>
                  <a:pt x="1204438" y="50075"/>
                  <a:pt x="1211036" y="62682"/>
                  <a:pt x="1216103" y="76349"/>
                </a:cubicBezTo>
                <a:cubicBezTo>
                  <a:pt x="1216338" y="76938"/>
                  <a:pt x="1216456" y="77380"/>
                  <a:pt x="1216456" y="77675"/>
                </a:cubicBezTo>
                <a:cubicBezTo>
                  <a:pt x="1216456" y="78205"/>
                  <a:pt x="1215838" y="78794"/>
                  <a:pt x="1214600" y="79442"/>
                </a:cubicBezTo>
                <a:lnTo>
                  <a:pt x="1202318" y="84832"/>
                </a:lnTo>
                <a:cubicBezTo>
                  <a:pt x="1201257" y="85304"/>
                  <a:pt x="1200550" y="85539"/>
                  <a:pt x="1200197" y="85539"/>
                </a:cubicBezTo>
                <a:cubicBezTo>
                  <a:pt x="1199725" y="85539"/>
                  <a:pt x="1199284" y="85009"/>
                  <a:pt x="1198871" y="83949"/>
                </a:cubicBezTo>
                <a:cubicBezTo>
                  <a:pt x="1194217" y="70694"/>
                  <a:pt x="1188090" y="58087"/>
                  <a:pt x="1180491" y="46128"/>
                </a:cubicBezTo>
                <a:cubicBezTo>
                  <a:pt x="1180137" y="45597"/>
                  <a:pt x="1179961" y="45215"/>
                  <a:pt x="1179961" y="44979"/>
                </a:cubicBezTo>
                <a:cubicBezTo>
                  <a:pt x="1179961" y="44625"/>
                  <a:pt x="1180668" y="44036"/>
                  <a:pt x="1182082" y="43212"/>
                </a:cubicBezTo>
                <a:lnTo>
                  <a:pt x="1192951" y="37644"/>
                </a:lnTo>
                <a:cubicBezTo>
                  <a:pt x="1193658" y="37232"/>
                  <a:pt x="1194217" y="37026"/>
                  <a:pt x="1194630" y="37026"/>
                </a:cubicBezTo>
                <a:close/>
                <a:moveTo>
                  <a:pt x="1286443" y="36761"/>
                </a:moveTo>
                <a:cubicBezTo>
                  <a:pt x="1292393" y="38646"/>
                  <a:pt x="1297901" y="41032"/>
                  <a:pt x="1302967" y="43918"/>
                </a:cubicBezTo>
                <a:cubicBezTo>
                  <a:pt x="1304440" y="44743"/>
                  <a:pt x="1305176" y="45597"/>
                  <a:pt x="1305176" y="46481"/>
                </a:cubicBezTo>
                <a:cubicBezTo>
                  <a:pt x="1305176" y="47365"/>
                  <a:pt x="1304617" y="48278"/>
                  <a:pt x="1303497" y="49220"/>
                </a:cubicBezTo>
                <a:cubicBezTo>
                  <a:pt x="1302025" y="50340"/>
                  <a:pt x="1300640" y="52254"/>
                  <a:pt x="1299344" y="54964"/>
                </a:cubicBezTo>
                <a:cubicBezTo>
                  <a:pt x="1294454" y="64626"/>
                  <a:pt x="1288887" y="73875"/>
                  <a:pt x="1282643" y="82711"/>
                </a:cubicBezTo>
                <a:cubicBezTo>
                  <a:pt x="1280934" y="85127"/>
                  <a:pt x="1279668" y="86334"/>
                  <a:pt x="1278843" y="86334"/>
                </a:cubicBezTo>
                <a:cubicBezTo>
                  <a:pt x="1278136" y="86334"/>
                  <a:pt x="1276693" y="85598"/>
                  <a:pt x="1274513" y="84125"/>
                </a:cubicBezTo>
                <a:cubicBezTo>
                  <a:pt x="1269977" y="81356"/>
                  <a:pt x="1266413" y="79560"/>
                  <a:pt x="1263821" y="78735"/>
                </a:cubicBezTo>
                <a:cubicBezTo>
                  <a:pt x="1271067" y="69309"/>
                  <a:pt x="1277459" y="58676"/>
                  <a:pt x="1282996" y="46835"/>
                </a:cubicBezTo>
                <a:cubicBezTo>
                  <a:pt x="1284587" y="43712"/>
                  <a:pt x="1285736" y="40354"/>
                  <a:pt x="1286443" y="36761"/>
                </a:cubicBezTo>
                <a:close/>
                <a:moveTo>
                  <a:pt x="75819" y="35435"/>
                </a:moveTo>
                <a:lnTo>
                  <a:pt x="94994" y="35789"/>
                </a:lnTo>
                <a:lnTo>
                  <a:pt x="111607" y="35789"/>
                </a:lnTo>
                <a:lnTo>
                  <a:pt x="130783" y="35435"/>
                </a:lnTo>
                <a:cubicBezTo>
                  <a:pt x="131726" y="35435"/>
                  <a:pt x="132315" y="35553"/>
                  <a:pt x="132550" y="35789"/>
                </a:cubicBezTo>
                <a:cubicBezTo>
                  <a:pt x="132727" y="36024"/>
                  <a:pt x="132815" y="36584"/>
                  <a:pt x="132815" y="37468"/>
                </a:cubicBezTo>
                <a:lnTo>
                  <a:pt x="132815" y="50281"/>
                </a:lnTo>
                <a:cubicBezTo>
                  <a:pt x="132815" y="51341"/>
                  <a:pt x="132668" y="51989"/>
                  <a:pt x="132374" y="52225"/>
                </a:cubicBezTo>
                <a:cubicBezTo>
                  <a:pt x="132197" y="52402"/>
                  <a:pt x="131667" y="52490"/>
                  <a:pt x="130783" y="52490"/>
                </a:cubicBezTo>
                <a:lnTo>
                  <a:pt x="111607" y="52137"/>
                </a:lnTo>
                <a:lnTo>
                  <a:pt x="94994" y="52137"/>
                </a:lnTo>
                <a:lnTo>
                  <a:pt x="75819" y="52490"/>
                </a:lnTo>
                <a:cubicBezTo>
                  <a:pt x="74817" y="52490"/>
                  <a:pt x="74228" y="52343"/>
                  <a:pt x="74052" y="52048"/>
                </a:cubicBezTo>
                <a:cubicBezTo>
                  <a:pt x="73875" y="51813"/>
                  <a:pt x="73786" y="51223"/>
                  <a:pt x="73786" y="50281"/>
                </a:cubicBezTo>
                <a:lnTo>
                  <a:pt x="73786" y="37468"/>
                </a:lnTo>
                <a:cubicBezTo>
                  <a:pt x="73786" y="36466"/>
                  <a:pt x="73904" y="35877"/>
                  <a:pt x="74140" y="35700"/>
                </a:cubicBezTo>
                <a:cubicBezTo>
                  <a:pt x="74376" y="35524"/>
                  <a:pt x="74935" y="35435"/>
                  <a:pt x="75819" y="35435"/>
                </a:cubicBezTo>
                <a:close/>
                <a:moveTo>
                  <a:pt x="175497" y="32873"/>
                </a:moveTo>
                <a:lnTo>
                  <a:pt x="175497" y="41798"/>
                </a:lnTo>
                <a:lnTo>
                  <a:pt x="193435" y="41798"/>
                </a:lnTo>
                <a:lnTo>
                  <a:pt x="193435" y="32873"/>
                </a:lnTo>
                <a:close/>
                <a:moveTo>
                  <a:pt x="850353" y="26245"/>
                </a:moveTo>
                <a:lnTo>
                  <a:pt x="850353" y="42151"/>
                </a:lnTo>
                <a:lnTo>
                  <a:pt x="863608" y="42151"/>
                </a:lnTo>
                <a:lnTo>
                  <a:pt x="863608" y="26245"/>
                </a:lnTo>
                <a:close/>
                <a:moveTo>
                  <a:pt x="820573" y="26245"/>
                </a:moveTo>
                <a:lnTo>
                  <a:pt x="820573" y="42151"/>
                </a:lnTo>
                <a:lnTo>
                  <a:pt x="833740" y="42151"/>
                </a:lnTo>
                <a:lnTo>
                  <a:pt x="833740" y="26245"/>
                </a:lnTo>
                <a:close/>
                <a:moveTo>
                  <a:pt x="1171478" y="12460"/>
                </a:moveTo>
                <a:lnTo>
                  <a:pt x="1195690" y="12813"/>
                </a:lnTo>
                <a:lnTo>
                  <a:pt x="1289094" y="12813"/>
                </a:lnTo>
                <a:lnTo>
                  <a:pt x="1313306" y="12460"/>
                </a:lnTo>
                <a:cubicBezTo>
                  <a:pt x="1314249" y="12460"/>
                  <a:pt x="1314838" y="12607"/>
                  <a:pt x="1315073" y="12902"/>
                </a:cubicBezTo>
                <a:cubicBezTo>
                  <a:pt x="1315250" y="13137"/>
                  <a:pt x="1315339" y="13727"/>
                  <a:pt x="1315339" y="14669"/>
                </a:cubicBezTo>
                <a:lnTo>
                  <a:pt x="1315339" y="29073"/>
                </a:lnTo>
                <a:cubicBezTo>
                  <a:pt x="1315339" y="30133"/>
                  <a:pt x="1315191" y="30781"/>
                  <a:pt x="1314897" y="31017"/>
                </a:cubicBezTo>
                <a:cubicBezTo>
                  <a:pt x="1314720" y="31194"/>
                  <a:pt x="1314190" y="31282"/>
                  <a:pt x="1313306" y="31282"/>
                </a:cubicBezTo>
                <a:lnTo>
                  <a:pt x="1289094" y="30929"/>
                </a:lnTo>
                <a:lnTo>
                  <a:pt x="1251096" y="30929"/>
                </a:lnTo>
                <a:lnTo>
                  <a:pt x="1251096" y="91371"/>
                </a:lnTo>
                <a:lnTo>
                  <a:pt x="1297930" y="91371"/>
                </a:lnTo>
                <a:lnTo>
                  <a:pt x="1320729" y="91018"/>
                </a:lnTo>
                <a:cubicBezTo>
                  <a:pt x="1321671" y="91018"/>
                  <a:pt x="1322261" y="91136"/>
                  <a:pt x="1322496" y="91371"/>
                </a:cubicBezTo>
                <a:cubicBezTo>
                  <a:pt x="1322673" y="91607"/>
                  <a:pt x="1322761" y="92137"/>
                  <a:pt x="1322761" y="92962"/>
                </a:cubicBezTo>
                <a:lnTo>
                  <a:pt x="1322761" y="107896"/>
                </a:lnTo>
                <a:cubicBezTo>
                  <a:pt x="1322761" y="108780"/>
                  <a:pt x="1322643" y="109325"/>
                  <a:pt x="1322408" y="109531"/>
                </a:cubicBezTo>
                <a:cubicBezTo>
                  <a:pt x="1322172" y="109737"/>
                  <a:pt x="1321613" y="109840"/>
                  <a:pt x="1320729" y="109840"/>
                </a:cubicBezTo>
                <a:lnTo>
                  <a:pt x="1297930" y="109487"/>
                </a:lnTo>
                <a:lnTo>
                  <a:pt x="1251096" y="109487"/>
                </a:lnTo>
                <a:lnTo>
                  <a:pt x="1251096" y="148545"/>
                </a:lnTo>
                <a:lnTo>
                  <a:pt x="1251273" y="167543"/>
                </a:lnTo>
                <a:cubicBezTo>
                  <a:pt x="1251273" y="168898"/>
                  <a:pt x="1250654" y="169576"/>
                  <a:pt x="1249417" y="169576"/>
                </a:cubicBezTo>
                <a:lnTo>
                  <a:pt x="1232981" y="169576"/>
                </a:lnTo>
                <a:cubicBezTo>
                  <a:pt x="1232038" y="169576"/>
                  <a:pt x="1231479" y="169458"/>
                  <a:pt x="1231302" y="169222"/>
                </a:cubicBezTo>
                <a:cubicBezTo>
                  <a:pt x="1231125" y="168987"/>
                  <a:pt x="1231037" y="168427"/>
                  <a:pt x="1231037" y="167543"/>
                </a:cubicBezTo>
                <a:lnTo>
                  <a:pt x="1231390" y="148545"/>
                </a:lnTo>
                <a:lnTo>
                  <a:pt x="1231390" y="109487"/>
                </a:lnTo>
                <a:lnTo>
                  <a:pt x="1185970" y="109487"/>
                </a:lnTo>
                <a:lnTo>
                  <a:pt x="1163348" y="109840"/>
                </a:lnTo>
                <a:cubicBezTo>
                  <a:pt x="1162346" y="109840"/>
                  <a:pt x="1161757" y="109722"/>
                  <a:pt x="1161580" y="109487"/>
                </a:cubicBezTo>
                <a:cubicBezTo>
                  <a:pt x="1161404" y="109251"/>
                  <a:pt x="1161315" y="108721"/>
                  <a:pt x="1161315" y="107896"/>
                </a:cubicBezTo>
                <a:lnTo>
                  <a:pt x="1161315" y="92962"/>
                </a:lnTo>
                <a:cubicBezTo>
                  <a:pt x="1161315" y="92019"/>
                  <a:pt x="1161433" y="91460"/>
                  <a:pt x="1161669" y="91283"/>
                </a:cubicBezTo>
                <a:cubicBezTo>
                  <a:pt x="1161904" y="91106"/>
                  <a:pt x="1162464" y="91018"/>
                  <a:pt x="1163348" y="91018"/>
                </a:cubicBezTo>
                <a:lnTo>
                  <a:pt x="1185970" y="91371"/>
                </a:lnTo>
                <a:lnTo>
                  <a:pt x="1231390" y="91371"/>
                </a:lnTo>
                <a:lnTo>
                  <a:pt x="1231390" y="30929"/>
                </a:lnTo>
                <a:lnTo>
                  <a:pt x="1195690" y="30929"/>
                </a:lnTo>
                <a:lnTo>
                  <a:pt x="1171478" y="31282"/>
                </a:lnTo>
                <a:cubicBezTo>
                  <a:pt x="1170476" y="31282"/>
                  <a:pt x="1169887" y="31135"/>
                  <a:pt x="1169710" y="30840"/>
                </a:cubicBezTo>
                <a:cubicBezTo>
                  <a:pt x="1169533" y="30605"/>
                  <a:pt x="1169445" y="30015"/>
                  <a:pt x="1169445" y="29073"/>
                </a:cubicBezTo>
                <a:lnTo>
                  <a:pt x="1169445" y="14669"/>
                </a:lnTo>
                <a:cubicBezTo>
                  <a:pt x="1169445" y="13609"/>
                  <a:pt x="1169563" y="12961"/>
                  <a:pt x="1169799" y="12725"/>
                </a:cubicBezTo>
                <a:cubicBezTo>
                  <a:pt x="1170034" y="12548"/>
                  <a:pt x="1170594" y="12460"/>
                  <a:pt x="1171478" y="12460"/>
                </a:cubicBezTo>
                <a:close/>
                <a:moveTo>
                  <a:pt x="328813" y="11930"/>
                </a:moveTo>
                <a:lnTo>
                  <a:pt x="351965" y="12283"/>
                </a:lnTo>
                <a:lnTo>
                  <a:pt x="394469" y="12283"/>
                </a:lnTo>
                <a:lnTo>
                  <a:pt x="417975" y="11930"/>
                </a:lnTo>
                <a:cubicBezTo>
                  <a:pt x="418917" y="11930"/>
                  <a:pt x="419506" y="12048"/>
                  <a:pt x="419742" y="12283"/>
                </a:cubicBezTo>
                <a:cubicBezTo>
                  <a:pt x="419919" y="12519"/>
                  <a:pt x="420007" y="13049"/>
                  <a:pt x="420007" y="13874"/>
                </a:cubicBezTo>
                <a:lnTo>
                  <a:pt x="420007" y="27659"/>
                </a:lnTo>
                <a:cubicBezTo>
                  <a:pt x="420007" y="28660"/>
                  <a:pt x="419889" y="29250"/>
                  <a:pt x="419654" y="29426"/>
                </a:cubicBezTo>
                <a:cubicBezTo>
                  <a:pt x="419418" y="29603"/>
                  <a:pt x="418858" y="29691"/>
                  <a:pt x="417975" y="29691"/>
                </a:cubicBezTo>
                <a:lnTo>
                  <a:pt x="394469" y="29338"/>
                </a:lnTo>
                <a:lnTo>
                  <a:pt x="381479" y="29338"/>
                </a:lnTo>
                <a:lnTo>
                  <a:pt x="381479" y="49220"/>
                </a:lnTo>
                <a:lnTo>
                  <a:pt x="389609" y="49220"/>
                </a:lnTo>
                <a:lnTo>
                  <a:pt x="411436" y="48867"/>
                </a:lnTo>
                <a:cubicBezTo>
                  <a:pt x="412437" y="48867"/>
                  <a:pt x="413026" y="48985"/>
                  <a:pt x="413203" y="49220"/>
                </a:cubicBezTo>
                <a:cubicBezTo>
                  <a:pt x="413380" y="49456"/>
                  <a:pt x="413468" y="50016"/>
                  <a:pt x="413468" y="50899"/>
                </a:cubicBezTo>
                <a:lnTo>
                  <a:pt x="413115" y="75289"/>
                </a:lnTo>
                <a:lnTo>
                  <a:pt x="413115" y="102240"/>
                </a:lnTo>
                <a:lnTo>
                  <a:pt x="413645" y="127248"/>
                </a:lnTo>
                <a:cubicBezTo>
                  <a:pt x="413645" y="134435"/>
                  <a:pt x="412555" y="139178"/>
                  <a:pt x="410375" y="141475"/>
                </a:cubicBezTo>
                <a:cubicBezTo>
                  <a:pt x="407960" y="144067"/>
                  <a:pt x="402481" y="145452"/>
                  <a:pt x="393939" y="145629"/>
                </a:cubicBezTo>
                <a:cubicBezTo>
                  <a:pt x="392761" y="145687"/>
                  <a:pt x="391995" y="145717"/>
                  <a:pt x="391641" y="145717"/>
                </a:cubicBezTo>
                <a:cubicBezTo>
                  <a:pt x="389874" y="145717"/>
                  <a:pt x="388814" y="145334"/>
                  <a:pt x="388460" y="144568"/>
                </a:cubicBezTo>
                <a:cubicBezTo>
                  <a:pt x="388166" y="144038"/>
                  <a:pt x="387930" y="142536"/>
                  <a:pt x="387753" y="140061"/>
                </a:cubicBezTo>
                <a:cubicBezTo>
                  <a:pt x="387577" y="135643"/>
                  <a:pt x="386634" y="131961"/>
                  <a:pt x="384926" y="129016"/>
                </a:cubicBezTo>
                <a:cubicBezTo>
                  <a:pt x="387577" y="129369"/>
                  <a:pt x="390080" y="129546"/>
                  <a:pt x="392437" y="129546"/>
                </a:cubicBezTo>
                <a:cubicBezTo>
                  <a:pt x="393674" y="129546"/>
                  <a:pt x="394499" y="129133"/>
                  <a:pt x="394911" y="128309"/>
                </a:cubicBezTo>
                <a:cubicBezTo>
                  <a:pt x="395206" y="127602"/>
                  <a:pt x="395353" y="126276"/>
                  <a:pt x="395353" y="124332"/>
                </a:cubicBezTo>
                <a:lnTo>
                  <a:pt x="395353" y="65303"/>
                </a:lnTo>
                <a:lnTo>
                  <a:pt x="381479" y="65303"/>
                </a:lnTo>
                <a:lnTo>
                  <a:pt x="381479" y="137676"/>
                </a:lnTo>
                <a:lnTo>
                  <a:pt x="381833" y="167897"/>
                </a:lnTo>
                <a:cubicBezTo>
                  <a:pt x="381833" y="168898"/>
                  <a:pt x="381685" y="169488"/>
                  <a:pt x="381391" y="169664"/>
                </a:cubicBezTo>
                <a:cubicBezTo>
                  <a:pt x="381155" y="169841"/>
                  <a:pt x="380566" y="169929"/>
                  <a:pt x="379624" y="169929"/>
                </a:cubicBezTo>
                <a:lnTo>
                  <a:pt x="365131" y="169929"/>
                </a:lnTo>
                <a:cubicBezTo>
                  <a:pt x="364189" y="169929"/>
                  <a:pt x="363629" y="169812"/>
                  <a:pt x="363452" y="169576"/>
                </a:cubicBezTo>
                <a:cubicBezTo>
                  <a:pt x="363276" y="169340"/>
                  <a:pt x="363187" y="168781"/>
                  <a:pt x="363187" y="167897"/>
                </a:cubicBezTo>
                <a:lnTo>
                  <a:pt x="363541" y="137852"/>
                </a:lnTo>
                <a:lnTo>
                  <a:pt x="363541" y="65303"/>
                </a:lnTo>
                <a:lnTo>
                  <a:pt x="350551" y="65303"/>
                </a:lnTo>
                <a:lnTo>
                  <a:pt x="350551" y="121416"/>
                </a:lnTo>
                <a:lnTo>
                  <a:pt x="350904" y="143331"/>
                </a:lnTo>
                <a:cubicBezTo>
                  <a:pt x="350904" y="144215"/>
                  <a:pt x="350801" y="144760"/>
                  <a:pt x="350595" y="144966"/>
                </a:cubicBezTo>
                <a:cubicBezTo>
                  <a:pt x="350389" y="145172"/>
                  <a:pt x="349844" y="145275"/>
                  <a:pt x="348960" y="145275"/>
                </a:cubicBezTo>
                <a:lnTo>
                  <a:pt x="334557" y="145275"/>
                </a:lnTo>
                <a:cubicBezTo>
                  <a:pt x="333614" y="145275"/>
                  <a:pt x="333054" y="145157"/>
                  <a:pt x="332878" y="144922"/>
                </a:cubicBezTo>
                <a:cubicBezTo>
                  <a:pt x="332701" y="144686"/>
                  <a:pt x="332613" y="144156"/>
                  <a:pt x="332613" y="143331"/>
                </a:cubicBezTo>
                <a:lnTo>
                  <a:pt x="332966" y="120709"/>
                </a:lnTo>
                <a:lnTo>
                  <a:pt x="332966" y="73786"/>
                </a:lnTo>
                <a:lnTo>
                  <a:pt x="332613" y="50899"/>
                </a:lnTo>
                <a:cubicBezTo>
                  <a:pt x="332613" y="49898"/>
                  <a:pt x="332730" y="49309"/>
                  <a:pt x="332966" y="49132"/>
                </a:cubicBezTo>
                <a:cubicBezTo>
                  <a:pt x="333202" y="48955"/>
                  <a:pt x="333761" y="48867"/>
                  <a:pt x="334645" y="48867"/>
                </a:cubicBezTo>
                <a:lnTo>
                  <a:pt x="356472" y="49220"/>
                </a:lnTo>
                <a:lnTo>
                  <a:pt x="363541" y="49220"/>
                </a:lnTo>
                <a:lnTo>
                  <a:pt x="363541" y="29338"/>
                </a:lnTo>
                <a:lnTo>
                  <a:pt x="351965" y="29338"/>
                </a:lnTo>
                <a:lnTo>
                  <a:pt x="328813" y="29691"/>
                </a:lnTo>
                <a:cubicBezTo>
                  <a:pt x="327870" y="29691"/>
                  <a:pt x="327281" y="29574"/>
                  <a:pt x="327045" y="29338"/>
                </a:cubicBezTo>
                <a:cubicBezTo>
                  <a:pt x="326869" y="29102"/>
                  <a:pt x="326780" y="28543"/>
                  <a:pt x="326780" y="27659"/>
                </a:cubicBezTo>
                <a:lnTo>
                  <a:pt x="326780" y="13874"/>
                </a:lnTo>
                <a:cubicBezTo>
                  <a:pt x="326780" y="12931"/>
                  <a:pt x="326928" y="12372"/>
                  <a:pt x="327222" y="12195"/>
                </a:cubicBezTo>
                <a:cubicBezTo>
                  <a:pt x="327399" y="12018"/>
                  <a:pt x="327929" y="11930"/>
                  <a:pt x="328813" y="11930"/>
                </a:cubicBezTo>
                <a:close/>
                <a:moveTo>
                  <a:pt x="805905" y="11223"/>
                </a:moveTo>
                <a:lnTo>
                  <a:pt x="827024" y="11576"/>
                </a:lnTo>
                <a:lnTo>
                  <a:pt x="856715" y="11576"/>
                </a:lnTo>
                <a:lnTo>
                  <a:pt x="877658" y="11223"/>
                </a:lnTo>
                <a:cubicBezTo>
                  <a:pt x="878719" y="11223"/>
                  <a:pt x="879337" y="11341"/>
                  <a:pt x="879514" y="11576"/>
                </a:cubicBezTo>
                <a:cubicBezTo>
                  <a:pt x="879750" y="11812"/>
                  <a:pt x="879867" y="12372"/>
                  <a:pt x="879867" y="13255"/>
                </a:cubicBezTo>
                <a:lnTo>
                  <a:pt x="879514" y="31812"/>
                </a:lnTo>
                <a:lnTo>
                  <a:pt x="879514" y="66629"/>
                </a:lnTo>
                <a:lnTo>
                  <a:pt x="879867" y="85274"/>
                </a:lnTo>
                <a:cubicBezTo>
                  <a:pt x="879867" y="86217"/>
                  <a:pt x="879720" y="86776"/>
                  <a:pt x="879426" y="86953"/>
                </a:cubicBezTo>
                <a:cubicBezTo>
                  <a:pt x="879190" y="87130"/>
                  <a:pt x="878601" y="87218"/>
                  <a:pt x="877658" y="87218"/>
                </a:cubicBezTo>
                <a:lnTo>
                  <a:pt x="856715" y="86865"/>
                </a:lnTo>
                <a:lnTo>
                  <a:pt x="850353" y="86865"/>
                </a:lnTo>
                <a:lnTo>
                  <a:pt x="850353" y="102417"/>
                </a:lnTo>
                <a:lnTo>
                  <a:pt x="858306" y="102417"/>
                </a:lnTo>
                <a:lnTo>
                  <a:pt x="879867" y="102064"/>
                </a:lnTo>
                <a:cubicBezTo>
                  <a:pt x="880869" y="102064"/>
                  <a:pt x="881488" y="102182"/>
                  <a:pt x="881723" y="102417"/>
                </a:cubicBezTo>
                <a:cubicBezTo>
                  <a:pt x="881900" y="102653"/>
                  <a:pt x="881988" y="103213"/>
                  <a:pt x="881988" y="104096"/>
                </a:cubicBezTo>
                <a:lnTo>
                  <a:pt x="881988" y="116379"/>
                </a:lnTo>
                <a:cubicBezTo>
                  <a:pt x="881988" y="117322"/>
                  <a:pt x="881870" y="117881"/>
                  <a:pt x="881635" y="118058"/>
                </a:cubicBezTo>
                <a:cubicBezTo>
                  <a:pt x="881399" y="118235"/>
                  <a:pt x="880810" y="118323"/>
                  <a:pt x="879867" y="118323"/>
                </a:cubicBezTo>
                <a:lnTo>
                  <a:pt x="858306" y="117970"/>
                </a:lnTo>
                <a:lnTo>
                  <a:pt x="850353" y="117970"/>
                </a:lnTo>
                <a:lnTo>
                  <a:pt x="850353" y="135378"/>
                </a:lnTo>
                <a:cubicBezTo>
                  <a:pt x="863078" y="133257"/>
                  <a:pt x="874183" y="131195"/>
                  <a:pt x="883667" y="129192"/>
                </a:cubicBezTo>
                <a:cubicBezTo>
                  <a:pt x="882960" y="133139"/>
                  <a:pt x="882518" y="136645"/>
                  <a:pt x="882342" y="139708"/>
                </a:cubicBezTo>
                <a:cubicBezTo>
                  <a:pt x="882106" y="142712"/>
                  <a:pt x="881664" y="144509"/>
                  <a:pt x="881016" y="145098"/>
                </a:cubicBezTo>
                <a:cubicBezTo>
                  <a:pt x="880486" y="145629"/>
                  <a:pt x="878895" y="146188"/>
                  <a:pt x="876244" y="146777"/>
                </a:cubicBezTo>
                <a:cubicBezTo>
                  <a:pt x="857982" y="150960"/>
                  <a:pt x="837599" y="154760"/>
                  <a:pt x="815095" y="158177"/>
                </a:cubicBezTo>
                <a:cubicBezTo>
                  <a:pt x="811737" y="158707"/>
                  <a:pt x="809469" y="159384"/>
                  <a:pt x="808290" y="160209"/>
                </a:cubicBezTo>
                <a:cubicBezTo>
                  <a:pt x="807112" y="161034"/>
                  <a:pt x="805963" y="161446"/>
                  <a:pt x="804844" y="161446"/>
                </a:cubicBezTo>
                <a:cubicBezTo>
                  <a:pt x="803725" y="161446"/>
                  <a:pt x="802871" y="160533"/>
                  <a:pt x="802282" y="158707"/>
                </a:cubicBezTo>
                <a:cubicBezTo>
                  <a:pt x="801162" y="154995"/>
                  <a:pt x="799778" y="149252"/>
                  <a:pt x="798128" y="141475"/>
                </a:cubicBezTo>
                <a:cubicBezTo>
                  <a:pt x="802782" y="141357"/>
                  <a:pt x="808938" y="140886"/>
                  <a:pt x="816597" y="140061"/>
                </a:cubicBezTo>
                <a:cubicBezTo>
                  <a:pt x="822135" y="139531"/>
                  <a:pt x="827849" y="138795"/>
                  <a:pt x="833740" y="137852"/>
                </a:cubicBezTo>
                <a:lnTo>
                  <a:pt x="833740" y="117970"/>
                </a:lnTo>
                <a:lnTo>
                  <a:pt x="825787" y="117970"/>
                </a:lnTo>
                <a:lnTo>
                  <a:pt x="804314" y="118323"/>
                </a:lnTo>
                <a:cubicBezTo>
                  <a:pt x="803371" y="118323"/>
                  <a:pt x="802782" y="118205"/>
                  <a:pt x="802547" y="117970"/>
                </a:cubicBezTo>
                <a:cubicBezTo>
                  <a:pt x="802370" y="117734"/>
                  <a:pt x="802282" y="117204"/>
                  <a:pt x="802282" y="116379"/>
                </a:cubicBezTo>
                <a:lnTo>
                  <a:pt x="802282" y="104096"/>
                </a:lnTo>
                <a:cubicBezTo>
                  <a:pt x="802282" y="103095"/>
                  <a:pt x="802399" y="102506"/>
                  <a:pt x="802635" y="102329"/>
                </a:cubicBezTo>
                <a:cubicBezTo>
                  <a:pt x="802871" y="102152"/>
                  <a:pt x="803430" y="102064"/>
                  <a:pt x="804314" y="102064"/>
                </a:cubicBezTo>
                <a:lnTo>
                  <a:pt x="825787" y="102417"/>
                </a:lnTo>
                <a:lnTo>
                  <a:pt x="833740" y="102417"/>
                </a:lnTo>
                <a:lnTo>
                  <a:pt x="833740" y="86865"/>
                </a:lnTo>
                <a:lnTo>
                  <a:pt x="827024" y="86865"/>
                </a:lnTo>
                <a:lnTo>
                  <a:pt x="805905" y="87218"/>
                </a:lnTo>
                <a:cubicBezTo>
                  <a:pt x="804962" y="87218"/>
                  <a:pt x="804402" y="87100"/>
                  <a:pt x="804226" y="86865"/>
                </a:cubicBezTo>
                <a:cubicBezTo>
                  <a:pt x="804049" y="86629"/>
                  <a:pt x="803961" y="86099"/>
                  <a:pt x="803961" y="85274"/>
                </a:cubicBezTo>
                <a:lnTo>
                  <a:pt x="804314" y="66629"/>
                </a:lnTo>
                <a:lnTo>
                  <a:pt x="804314" y="31812"/>
                </a:lnTo>
                <a:lnTo>
                  <a:pt x="803961" y="13255"/>
                </a:lnTo>
                <a:cubicBezTo>
                  <a:pt x="803961" y="12254"/>
                  <a:pt x="804078" y="11665"/>
                  <a:pt x="804314" y="11488"/>
                </a:cubicBezTo>
                <a:cubicBezTo>
                  <a:pt x="804550" y="11311"/>
                  <a:pt x="805080" y="11223"/>
                  <a:pt x="805905" y="11223"/>
                </a:cubicBezTo>
                <a:close/>
                <a:moveTo>
                  <a:pt x="946496" y="10693"/>
                </a:moveTo>
                <a:cubicBezTo>
                  <a:pt x="947674" y="10693"/>
                  <a:pt x="950060" y="12548"/>
                  <a:pt x="953654" y="16260"/>
                </a:cubicBezTo>
                <a:cubicBezTo>
                  <a:pt x="957188" y="19912"/>
                  <a:pt x="958956" y="22563"/>
                  <a:pt x="958956" y="24213"/>
                </a:cubicBezTo>
                <a:cubicBezTo>
                  <a:pt x="958956" y="25391"/>
                  <a:pt x="958278" y="26363"/>
                  <a:pt x="956923" y="27129"/>
                </a:cubicBezTo>
                <a:cubicBezTo>
                  <a:pt x="955392" y="28189"/>
                  <a:pt x="953536" y="30133"/>
                  <a:pt x="951356" y="32961"/>
                </a:cubicBezTo>
                <a:cubicBezTo>
                  <a:pt x="944581" y="42328"/>
                  <a:pt x="937276" y="50929"/>
                  <a:pt x="929441" y="58764"/>
                </a:cubicBezTo>
                <a:cubicBezTo>
                  <a:pt x="932328" y="62004"/>
                  <a:pt x="933830" y="63683"/>
                  <a:pt x="933948" y="63801"/>
                </a:cubicBezTo>
                <a:cubicBezTo>
                  <a:pt x="934478" y="64390"/>
                  <a:pt x="934743" y="64920"/>
                  <a:pt x="934743" y="65392"/>
                </a:cubicBezTo>
                <a:cubicBezTo>
                  <a:pt x="934743" y="65981"/>
                  <a:pt x="934242" y="66599"/>
                  <a:pt x="933241" y="67247"/>
                </a:cubicBezTo>
                <a:lnTo>
                  <a:pt x="931297" y="68750"/>
                </a:lnTo>
                <a:lnTo>
                  <a:pt x="946673" y="68750"/>
                </a:lnTo>
                <a:cubicBezTo>
                  <a:pt x="948087" y="68750"/>
                  <a:pt x="949176" y="68543"/>
                  <a:pt x="949942" y="68131"/>
                </a:cubicBezTo>
                <a:cubicBezTo>
                  <a:pt x="951415" y="67542"/>
                  <a:pt x="952299" y="67247"/>
                  <a:pt x="952593" y="67247"/>
                </a:cubicBezTo>
                <a:cubicBezTo>
                  <a:pt x="953948" y="67247"/>
                  <a:pt x="956364" y="68926"/>
                  <a:pt x="959839" y="72284"/>
                </a:cubicBezTo>
                <a:cubicBezTo>
                  <a:pt x="962903" y="75583"/>
                  <a:pt x="964434" y="78087"/>
                  <a:pt x="964434" y="79795"/>
                </a:cubicBezTo>
                <a:cubicBezTo>
                  <a:pt x="964434" y="80443"/>
                  <a:pt x="963993" y="81268"/>
                  <a:pt x="963109" y="82270"/>
                </a:cubicBezTo>
                <a:cubicBezTo>
                  <a:pt x="962638" y="82859"/>
                  <a:pt x="961813" y="84567"/>
                  <a:pt x="960635" y="87395"/>
                </a:cubicBezTo>
                <a:cubicBezTo>
                  <a:pt x="955863" y="96821"/>
                  <a:pt x="951209" y="104656"/>
                  <a:pt x="946673" y="110900"/>
                </a:cubicBezTo>
                <a:cubicBezTo>
                  <a:pt x="945141" y="113080"/>
                  <a:pt x="943992" y="114170"/>
                  <a:pt x="943226" y="114170"/>
                </a:cubicBezTo>
                <a:cubicBezTo>
                  <a:pt x="942696" y="114170"/>
                  <a:pt x="941488" y="113493"/>
                  <a:pt x="939603" y="112138"/>
                </a:cubicBezTo>
                <a:cubicBezTo>
                  <a:pt x="935774" y="109369"/>
                  <a:pt x="932151" y="107395"/>
                  <a:pt x="928734" y="106217"/>
                </a:cubicBezTo>
                <a:cubicBezTo>
                  <a:pt x="934920" y="98971"/>
                  <a:pt x="939809" y="91843"/>
                  <a:pt x="943403" y="84832"/>
                </a:cubicBezTo>
                <a:lnTo>
                  <a:pt x="927674" y="84832"/>
                </a:lnTo>
                <a:lnTo>
                  <a:pt x="927674" y="126276"/>
                </a:lnTo>
                <a:lnTo>
                  <a:pt x="927851" y="147484"/>
                </a:lnTo>
                <a:cubicBezTo>
                  <a:pt x="927851" y="155260"/>
                  <a:pt x="925848" y="160680"/>
                  <a:pt x="921842" y="163744"/>
                </a:cubicBezTo>
                <a:cubicBezTo>
                  <a:pt x="919544" y="165452"/>
                  <a:pt x="916510" y="166601"/>
                  <a:pt x="912740" y="167190"/>
                </a:cubicBezTo>
                <a:cubicBezTo>
                  <a:pt x="909500" y="167661"/>
                  <a:pt x="904640" y="167897"/>
                  <a:pt x="898159" y="167897"/>
                </a:cubicBezTo>
                <a:cubicBezTo>
                  <a:pt x="895096" y="167897"/>
                  <a:pt x="893270" y="167602"/>
                  <a:pt x="892681" y="167013"/>
                </a:cubicBezTo>
                <a:cubicBezTo>
                  <a:pt x="892092" y="166483"/>
                  <a:pt x="891561" y="164922"/>
                  <a:pt x="891090" y="162330"/>
                </a:cubicBezTo>
                <a:cubicBezTo>
                  <a:pt x="890030" y="157205"/>
                  <a:pt x="888380" y="152963"/>
                  <a:pt x="886141" y="149605"/>
                </a:cubicBezTo>
                <a:cubicBezTo>
                  <a:pt x="891267" y="150076"/>
                  <a:pt x="896834" y="150312"/>
                  <a:pt x="902843" y="150312"/>
                </a:cubicBezTo>
                <a:cubicBezTo>
                  <a:pt x="905729" y="150312"/>
                  <a:pt x="907585" y="149841"/>
                  <a:pt x="908410" y="148898"/>
                </a:cubicBezTo>
                <a:cubicBezTo>
                  <a:pt x="909176" y="148014"/>
                  <a:pt x="909559" y="146277"/>
                  <a:pt x="909559" y="143684"/>
                </a:cubicBezTo>
                <a:lnTo>
                  <a:pt x="909559" y="84832"/>
                </a:lnTo>
                <a:lnTo>
                  <a:pt x="907880" y="84832"/>
                </a:lnTo>
                <a:lnTo>
                  <a:pt x="886141" y="85186"/>
                </a:lnTo>
                <a:cubicBezTo>
                  <a:pt x="885199" y="85186"/>
                  <a:pt x="884639" y="85068"/>
                  <a:pt x="884462" y="84832"/>
                </a:cubicBezTo>
                <a:cubicBezTo>
                  <a:pt x="884286" y="84597"/>
                  <a:pt x="884197" y="84066"/>
                  <a:pt x="884197" y="83242"/>
                </a:cubicBezTo>
                <a:lnTo>
                  <a:pt x="884197" y="70517"/>
                </a:lnTo>
                <a:cubicBezTo>
                  <a:pt x="884197" y="69515"/>
                  <a:pt x="884315" y="68897"/>
                  <a:pt x="884551" y="68661"/>
                </a:cubicBezTo>
                <a:cubicBezTo>
                  <a:pt x="884787" y="68484"/>
                  <a:pt x="885317" y="68396"/>
                  <a:pt x="886141" y="68396"/>
                </a:cubicBezTo>
                <a:lnTo>
                  <a:pt x="907880" y="68750"/>
                </a:lnTo>
                <a:lnTo>
                  <a:pt x="915656" y="68750"/>
                </a:lnTo>
                <a:cubicBezTo>
                  <a:pt x="908469" y="60325"/>
                  <a:pt x="900810" y="52843"/>
                  <a:pt x="892681" y="46304"/>
                </a:cubicBezTo>
                <a:cubicBezTo>
                  <a:pt x="891974" y="45715"/>
                  <a:pt x="891620" y="45244"/>
                  <a:pt x="891620" y="44890"/>
                </a:cubicBezTo>
                <a:cubicBezTo>
                  <a:pt x="891620" y="44478"/>
                  <a:pt x="892150" y="43918"/>
                  <a:pt x="893211" y="43212"/>
                </a:cubicBezTo>
                <a:lnTo>
                  <a:pt x="901959" y="36672"/>
                </a:lnTo>
                <a:cubicBezTo>
                  <a:pt x="902784" y="36024"/>
                  <a:pt x="903461" y="35700"/>
                  <a:pt x="903992" y="35700"/>
                </a:cubicBezTo>
                <a:cubicBezTo>
                  <a:pt x="904404" y="35700"/>
                  <a:pt x="904993" y="35965"/>
                  <a:pt x="905759" y="36496"/>
                </a:cubicBezTo>
                <a:cubicBezTo>
                  <a:pt x="908587" y="38852"/>
                  <a:pt x="912622" y="42416"/>
                  <a:pt x="917865" y="47188"/>
                </a:cubicBezTo>
                <a:cubicBezTo>
                  <a:pt x="922931" y="42239"/>
                  <a:pt x="928057" y="35907"/>
                  <a:pt x="933241" y="28189"/>
                </a:cubicBezTo>
                <a:lnTo>
                  <a:pt x="908940" y="28189"/>
                </a:lnTo>
                <a:lnTo>
                  <a:pt x="888881" y="28543"/>
                </a:lnTo>
                <a:cubicBezTo>
                  <a:pt x="887938" y="28543"/>
                  <a:pt x="887379" y="28425"/>
                  <a:pt x="887202" y="28189"/>
                </a:cubicBezTo>
                <a:cubicBezTo>
                  <a:pt x="887025" y="27954"/>
                  <a:pt x="886937" y="27423"/>
                  <a:pt x="886937" y="26599"/>
                </a:cubicBezTo>
                <a:lnTo>
                  <a:pt x="886937" y="13785"/>
                </a:lnTo>
                <a:cubicBezTo>
                  <a:pt x="886937" y="12784"/>
                  <a:pt x="887055" y="12195"/>
                  <a:pt x="887290" y="12018"/>
                </a:cubicBezTo>
                <a:cubicBezTo>
                  <a:pt x="887526" y="11841"/>
                  <a:pt x="888056" y="11753"/>
                  <a:pt x="888881" y="11753"/>
                </a:cubicBezTo>
                <a:lnTo>
                  <a:pt x="908940" y="12106"/>
                </a:lnTo>
                <a:lnTo>
                  <a:pt x="939780" y="12106"/>
                </a:lnTo>
                <a:cubicBezTo>
                  <a:pt x="941842" y="12106"/>
                  <a:pt x="943226" y="11871"/>
                  <a:pt x="943933" y="11400"/>
                </a:cubicBezTo>
                <a:cubicBezTo>
                  <a:pt x="944876" y="10928"/>
                  <a:pt x="945730" y="10693"/>
                  <a:pt x="946496" y="10693"/>
                </a:cubicBezTo>
                <a:close/>
                <a:moveTo>
                  <a:pt x="82093" y="10693"/>
                </a:moveTo>
                <a:lnTo>
                  <a:pt x="98618" y="11046"/>
                </a:lnTo>
                <a:lnTo>
                  <a:pt x="110724" y="11046"/>
                </a:lnTo>
                <a:lnTo>
                  <a:pt x="126983" y="10693"/>
                </a:lnTo>
                <a:cubicBezTo>
                  <a:pt x="128044" y="10693"/>
                  <a:pt x="128662" y="10810"/>
                  <a:pt x="128839" y="11046"/>
                </a:cubicBezTo>
                <a:cubicBezTo>
                  <a:pt x="129075" y="11282"/>
                  <a:pt x="129192" y="11812"/>
                  <a:pt x="129192" y="12637"/>
                </a:cubicBezTo>
                <a:lnTo>
                  <a:pt x="129192" y="24566"/>
                </a:lnTo>
                <a:cubicBezTo>
                  <a:pt x="129192" y="25568"/>
                  <a:pt x="129045" y="26157"/>
                  <a:pt x="128751" y="26333"/>
                </a:cubicBezTo>
                <a:cubicBezTo>
                  <a:pt x="128515" y="26510"/>
                  <a:pt x="127926" y="26599"/>
                  <a:pt x="126983" y="26599"/>
                </a:cubicBezTo>
                <a:lnTo>
                  <a:pt x="110724" y="26245"/>
                </a:lnTo>
                <a:lnTo>
                  <a:pt x="98618" y="26245"/>
                </a:lnTo>
                <a:lnTo>
                  <a:pt x="82093" y="26599"/>
                </a:lnTo>
                <a:cubicBezTo>
                  <a:pt x="81150" y="26599"/>
                  <a:pt x="80591" y="26481"/>
                  <a:pt x="80414" y="26245"/>
                </a:cubicBezTo>
                <a:cubicBezTo>
                  <a:pt x="80237" y="26009"/>
                  <a:pt x="80149" y="25450"/>
                  <a:pt x="80149" y="24566"/>
                </a:cubicBezTo>
                <a:lnTo>
                  <a:pt x="80149" y="12637"/>
                </a:lnTo>
                <a:cubicBezTo>
                  <a:pt x="80149" y="11694"/>
                  <a:pt x="80267" y="11134"/>
                  <a:pt x="80502" y="10958"/>
                </a:cubicBezTo>
                <a:cubicBezTo>
                  <a:pt x="80738" y="10781"/>
                  <a:pt x="81268" y="10693"/>
                  <a:pt x="82093" y="10693"/>
                </a:cubicBezTo>
                <a:close/>
                <a:moveTo>
                  <a:pt x="1000223" y="4684"/>
                </a:moveTo>
                <a:cubicBezTo>
                  <a:pt x="1004700" y="4919"/>
                  <a:pt x="1010356" y="5479"/>
                  <a:pt x="1017189" y="6363"/>
                </a:cubicBezTo>
                <a:cubicBezTo>
                  <a:pt x="1019605" y="6834"/>
                  <a:pt x="1020812" y="7659"/>
                  <a:pt x="1020812" y="8837"/>
                </a:cubicBezTo>
                <a:cubicBezTo>
                  <a:pt x="1020812" y="9838"/>
                  <a:pt x="1020341" y="11046"/>
                  <a:pt x="1019398" y="12460"/>
                </a:cubicBezTo>
                <a:cubicBezTo>
                  <a:pt x="1018574" y="13874"/>
                  <a:pt x="1018073" y="17732"/>
                  <a:pt x="1017896" y="24036"/>
                </a:cubicBezTo>
                <a:lnTo>
                  <a:pt x="1017366" y="35435"/>
                </a:lnTo>
                <a:lnTo>
                  <a:pt x="1028058" y="35435"/>
                </a:lnTo>
                <a:lnTo>
                  <a:pt x="1048471" y="35082"/>
                </a:lnTo>
                <a:cubicBezTo>
                  <a:pt x="1049414" y="35082"/>
                  <a:pt x="1050003" y="35229"/>
                  <a:pt x="1050238" y="35524"/>
                </a:cubicBezTo>
                <a:cubicBezTo>
                  <a:pt x="1050415" y="35759"/>
                  <a:pt x="1050504" y="36348"/>
                  <a:pt x="1050504" y="37291"/>
                </a:cubicBezTo>
                <a:lnTo>
                  <a:pt x="1050504" y="49868"/>
                </a:lnTo>
                <a:lnTo>
                  <a:pt x="1048888" y="52777"/>
                </a:lnTo>
                <a:lnTo>
                  <a:pt x="1048471" y="52843"/>
                </a:lnTo>
                <a:lnTo>
                  <a:pt x="1028058" y="52490"/>
                </a:lnTo>
                <a:lnTo>
                  <a:pt x="1016306" y="52490"/>
                </a:lnTo>
                <a:cubicBezTo>
                  <a:pt x="1015363" y="65392"/>
                  <a:pt x="1013861" y="77468"/>
                  <a:pt x="1011799" y="88720"/>
                </a:cubicBezTo>
                <a:cubicBezTo>
                  <a:pt x="1008029" y="108691"/>
                  <a:pt x="1003257" y="126600"/>
                  <a:pt x="997483" y="142447"/>
                </a:cubicBezTo>
                <a:cubicBezTo>
                  <a:pt x="1002079" y="142212"/>
                  <a:pt x="1005437" y="141917"/>
                  <a:pt x="1007557" y="141564"/>
                </a:cubicBezTo>
                <a:cubicBezTo>
                  <a:pt x="1013625" y="119001"/>
                  <a:pt x="1018043" y="99560"/>
                  <a:pt x="1020812" y="83242"/>
                </a:cubicBezTo>
                <a:cubicBezTo>
                  <a:pt x="1021814" y="77351"/>
                  <a:pt x="1022491" y="72225"/>
                  <a:pt x="1022845" y="67866"/>
                </a:cubicBezTo>
                <a:cubicBezTo>
                  <a:pt x="1029148" y="69162"/>
                  <a:pt x="1034126" y="70428"/>
                  <a:pt x="1037779" y="71666"/>
                </a:cubicBezTo>
                <a:cubicBezTo>
                  <a:pt x="1039958" y="72549"/>
                  <a:pt x="1041048" y="73462"/>
                  <a:pt x="1041048" y="74405"/>
                </a:cubicBezTo>
                <a:cubicBezTo>
                  <a:pt x="1041048" y="75289"/>
                  <a:pt x="1040577" y="76320"/>
                  <a:pt x="1039634" y="77498"/>
                </a:cubicBezTo>
                <a:cubicBezTo>
                  <a:pt x="1038927" y="78381"/>
                  <a:pt x="1038132" y="80708"/>
                  <a:pt x="1037249" y="84479"/>
                </a:cubicBezTo>
                <a:cubicBezTo>
                  <a:pt x="1031475" y="111283"/>
                  <a:pt x="1027263" y="129457"/>
                  <a:pt x="1024612" y="139001"/>
                </a:cubicBezTo>
                <a:cubicBezTo>
                  <a:pt x="1029148" y="138235"/>
                  <a:pt x="1034391" y="137145"/>
                  <a:pt x="1040341" y="135731"/>
                </a:cubicBezTo>
                <a:cubicBezTo>
                  <a:pt x="1038515" y="127778"/>
                  <a:pt x="1036247" y="120120"/>
                  <a:pt x="1033537" y="112756"/>
                </a:cubicBezTo>
                <a:cubicBezTo>
                  <a:pt x="1033419" y="112226"/>
                  <a:pt x="1033360" y="111843"/>
                  <a:pt x="1033360" y="111607"/>
                </a:cubicBezTo>
                <a:cubicBezTo>
                  <a:pt x="1033360" y="110665"/>
                  <a:pt x="1034067" y="109958"/>
                  <a:pt x="1035481" y="109487"/>
                </a:cubicBezTo>
                <a:lnTo>
                  <a:pt x="1043434" y="106570"/>
                </a:lnTo>
                <a:cubicBezTo>
                  <a:pt x="1044200" y="106335"/>
                  <a:pt x="1044789" y="106217"/>
                  <a:pt x="1045202" y="106217"/>
                </a:cubicBezTo>
                <a:cubicBezTo>
                  <a:pt x="1046026" y="106217"/>
                  <a:pt x="1046704" y="106836"/>
                  <a:pt x="1047234" y="108073"/>
                </a:cubicBezTo>
                <a:cubicBezTo>
                  <a:pt x="1052772" y="122683"/>
                  <a:pt x="1056748" y="138117"/>
                  <a:pt x="1059163" y="154377"/>
                </a:cubicBezTo>
                <a:cubicBezTo>
                  <a:pt x="1059281" y="154907"/>
                  <a:pt x="1059340" y="155290"/>
                  <a:pt x="1059340" y="155526"/>
                </a:cubicBezTo>
                <a:cubicBezTo>
                  <a:pt x="1059340" y="156350"/>
                  <a:pt x="1058633" y="156998"/>
                  <a:pt x="1057219" y="157470"/>
                </a:cubicBezTo>
                <a:lnTo>
                  <a:pt x="1047411" y="161093"/>
                </a:lnTo>
                <a:cubicBezTo>
                  <a:pt x="1046645" y="161387"/>
                  <a:pt x="1046056" y="161535"/>
                  <a:pt x="1045643" y="161535"/>
                </a:cubicBezTo>
                <a:cubicBezTo>
                  <a:pt x="1044995" y="161535"/>
                  <a:pt x="1044553" y="160828"/>
                  <a:pt x="1044318" y="159414"/>
                </a:cubicBezTo>
                <a:cubicBezTo>
                  <a:pt x="1043964" y="157234"/>
                  <a:pt x="1043552" y="154112"/>
                  <a:pt x="1043081" y="150047"/>
                </a:cubicBezTo>
                <a:cubicBezTo>
                  <a:pt x="1035128" y="152227"/>
                  <a:pt x="1025290" y="154583"/>
                  <a:pt x="1013566" y="157116"/>
                </a:cubicBezTo>
                <a:cubicBezTo>
                  <a:pt x="1009384" y="158118"/>
                  <a:pt x="1006850" y="159031"/>
                  <a:pt x="1005967" y="159856"/>
                </a:cubicBezTo>
                <a:cubicBezTo>
                  <a:pt x="1005083" y="160562"/>
                  <a:pt x="1004288" y="160916"/>
                  <a:pt x="1003581" y="160916"/>
                </a:cubicBezTo>
                <a:cubicBezTo>
                  <a:pt x="1002697" y="160916"/>
                  <a:pt x="1001931" y="160003"/>
                  <a:pt x="1001283" y="158177"/>
                </a:cubicBezTo>
                <a:cubicBezTo>
                  <a:pt x="999575" y="153169"/>
                  <a:pt x="998308" y="147985"/>
                  <a:pt x="997483" y="142624"/>
                </a:cubicBezTo>
                <a:cubicBezTo>
                  <a:pt x="996129" y="146159"/>
                  <a:pt x="994008" y="151284"/>
                  <a:pt x="991121" y="158000"/>
                </a:cubicBezTo>
                <a:cubicBezTo>
                  <a:pt x="990061" y="160180"/>
                  <a:pt x="989089" y="161269"/>
                  <a:pt x="988205" y="161269"/>
                </a:cubicBezTo>
                <a:cubicBezTo>
                  <a:pt x="987498" y="161269"/>
                  <a:pt x="986732" y="160592"/>
                  <a:pt x="985907" y="159237"/>
                </a:cubicBezTo>
                <a:cubicBezTo>
                  <a:pt x="982726" y="154701"/>
                  <a:pt x="979280" y="151343"/>
                  <a:pt x="975569" y="149163"/>
                </a:cubicBezTo>
                <a:cubicBezTo>
                  <a:pt x="987999" y="123360"/>
                  <a:pt x="995834" y="92697"/>
                  <a:pt x="999074" y="57173"/>
                </a:cubicBezTo>
                <a:lnTo>
                  <a:pt x="999604" y="52490"/>
                </a:lnTo>
                <a:lnTo>
                  <a:pt x="980959" y="52843"/>
                </a:lnTo>
                <a:cubicBezTo>
                  <a:pt x="979781" y="52843"/>
                  <a:pt x="979192" y="52195"/>
                  <a:pt x="979192" y="50899"/>
                </a:cubicBezTo>
                <a:lnTo>
                  <a:pt x="979192" y="37291"/>
                </a:lnTo>
                <a:cubicBezTo>
                  <a:pt x="979192" y="36231"/>
                  <a:pt x="979309" y="35583"/>
                  <a:pt x="979545" y="35347"/>
                </a:cubicBezTo>
                <a:cubicBezTo>
                  <a:pt x="979722" y="35170"/>
                  <a:pt x="980193" y="35082"/>
                  <a:pt x="980959" y="35082"/>
                </a:cubicBezTo>
                <a:lnTo>
                  <a:pt x="1000576" y="35435"/>
                </a:lnTo>
                <a:cubicBezTo>
                  <a:pt x="1000694" y="31488"/>
                  <a:pt x="1000753" y="25538"/>
                  <a:pt x="1000753" y="17585"/>
                </a:cubicBezTo>
                <a:cubicBezTo>
                  <a:pt x="1000753" y="11400"/>
                  <a:pt x="1000576" y="7099"/>
                  <a:pt x="1000223" y="4684"/>
                </a:cubicBezTo>
                <a:close/>
                <a:moveTo>
                  <a:pt x="287015" y="4330"/>
                </a:moveTo>
                <a:cubicBezTo>
                  <a:pt x="291846" y="4743"/>
                  <a:pt x="297737" y="5538"/>
                  <a:pt x="304689" y="6716"/>
                </a:cubicBezTo>
                <a:cubicBezTo>
                  <a:pt x="306279" y="7070"/>
                  <a:pt x="307075" y="7776"/>
                  <a:pt x="307075" y="8837"/>
                </a:cubicBezTo>
                <a:cubicBezTo>
                  <a:pt x="307075" y="9544"/>
                  <a:pt x="306515" y="10516"/>
                  <a:pt x="305396" y="11753"/>
                </a:cubicBezTo>
                <a:cubicBezTo>
                  <a:pt x="304512" y="12813"/>
                  <a:pt x="303687" y="14316"/>
                  <a:pt x="302921" y="16260"/>
                </a:cubicBezTo>
                <a:cubicBezTo>
                  <a:pt x="299387" y="24448"/>
                  <a:pt x="297590" y="28631"/>
                  <a:pt x="297531" y="28808"/>
                </a:cubicBezTo>
                <a:lnTo>
                  <a:pt x="303452" y="28808"/>
                </a:lnTo>
                <a:lnTo>
                  <a:pt x="319181" y="28454"/>
                </a:lnTo>
                <a:cubicBezTo>
                  <a:pt x="320182" y="28454"/>
                  <a:pt x="320771" y="28572"/>
                  <a:pt x="320948" y="28808"/>
                </a:cubicBezTo>
                <a:cubicBezTo>
                  <a:pt x="321125" y="29043"/>
                  <a:pt x="321213" y="29603"/>
                  <a:pt x="321213" y="30487"/>
                </a:cubicBezTo>
                <a:lnTo>
                  <a:pt x="320860" y="46481"/>
                </a:lnTo>
                <a:lnTo>
                  <a:pt x="320860" y="65568"/>
                </a:lnTo>
                <a:lnTo>
                  <a:pt x="321213" y="81651"/>
                </a:lnTo>
                <a:cubicBezTo>
                  <a:pt x="321213" y="82594"/>
                  <a:pt x="321095" y="83153"/>
                  <a:pt x="320860" y="83330"/>
                </a:cubicBezTo>
                <a:cubicBezTo>
                  <a:pt x="320624" y="83507"/>
                  <a:pt x="320064" y="83595"/>
                  <a:pt x="319181" y="83595"/>
                </a:cubicBezTo>
                <a:lnTo>
                  <a:pt x="303452" y="83242"/>
                </a:lnTo>
                <a:lnTo>
                  <a:pt x="279239" y="83242"/>
                </a:lnTo>
                <a:lnTo>
                  <a:pt x="279239" y="98441"/>
                </a:lnTo>
                <a:lnTo>
                  <a:pt x="305130" y="98441"/>
                </a:lnTo>
                <a:lnTo>
                  <a:pt x="321567" y="98087"/>
                </a:lnTo>
                <a:cubicBezTo>
                  <a:pt x="322627" y="98087"/>
                  <a:pt x="323275" y="98205"/>
                  <a:pt x="323511" y="98441"/>
                </a:cubicBezTo>
                <a:cubicBezTo>
                  <a:pt x="323687" y="98676"/>
                  <a:pt x="323776" y="99207"/>
                  <a:pt x="323776" y="100031"/>
                </a:cubicBezTo>
                <a:lnTo>
                  <a:pt x="323422" y="116909"/>
                </a:lnTo>
                <a:lnTo>
                  <a:pt x="323422" y="144126"/>
                </a:lnTo>
                <a:lnTo>
                  <a:pt x="323776" y="160562"/>
                </a:lnTo>
                <a:cubicBezTo>
                  <a:pt x="323776" y="161505"/>
                  <a:pt x="323629" y="162065"/>
                  <a:pt x="323334" y="162241"/>
                </a:cubicBezTo>
                <a:cubicBezTo>
                  <a:pt x="323098" y="162418"/>
                  <a:pt x="322509" y="162507"/>
                  <a:pt x="321567" y="162507"/>
                </a:cubicBezTo>
                <a:lnTo>
                  <a:pt x="308223" y="162507"/>
                </a:lnTo>
                <a:cubicBezTo>
                  <a:pt x="307222" y="162507"/>
                  <a:pt x="306633" y="162389"/>
                  <a:pt x="306456" y="162153"/>
                </a:cubicBezTo>
                <a:cubicBezTo>
                  <a:pt x="306279" y="161917"/>
                  <a:pt x="306191" y="161387"/>
                  <a:pt x="306191" y="160562"/>
                </a:cubicBezTo>
                <a:lnTo>
                  <a:pt x="306191" y="154554"/>
                </a:lnTo>
                <a:lnTo>
                  <a:pt x="279239" y="154554"/>
                </a:lnTo>
                <a:lnTo>
                  <a:pt x="279239" y="164362"/>
                </a:lnTo>
                <a:cubicBezTo>
                  <a:pt x="279239" y="165658"/>
                  <a:pt x="278620" y="166306"/>
                  <a:pt x="277383" y="166306"/>
                </a:cubicBezTo>
                <a:lnTo>
                  <a:pt x="263687" y="166306"/>
                </a:lnTo>
                <a:cubicBezTo>
                  <a:pt x="262744" y="166306"/>
                  <a:pt x="262170" y="166203"/>
                  <a:pt x="261963" y="165997"/>
                </a:cubicBezTo>
                <a:cubicBezTo>
                  <a:pt x="261757" y="165791"/>
                  <a:pt x="261654" y="165246"/>
                  <a:pt x="261654" y="164362"/>
                </a:cubicBezTo>
                <a:lnTo>
                  <a:pt x="262008" y="133964"/>
                </a:lnTo>
                <a:lnTo>
                  <a:pt x="262008" y="60973"/>
                </a:lnTo>
                <a:lnTo>
                  <a:pt x="261654" y="30487"/>
                </a:lnTo>
                <a:cubicBezTo>
                  <a:pt x="261654" y="29485"/>
                  <a:pt x="261772" y="28896"/>
                  <a:pt x="262008" y="28719"/>
                </a:cubicBezTo>
                <a:cubicBezTo>
                  <a:pt x="262243" y="28543"/>
                  <a:pt x="262803" y="28454"/>
                  <a:pt x="263687" y="28454"/>
                </a:cubicBezTo>
                <a:lnTo>
                  <a:pt x="279416" y="28808"/>
                </a:lnTo>
                <a:cubicBezTo>
                  <a:pt x="281713" y="23682"/>
                  <a:pt x="283510" y="19029"/>
                  <a:pt x="284806" y="14846"/>
                </a:cubicBezTo>
                <a:cubicBezTo>
                  <a:pt x="286043" y="10545"/>
                  <a:pt x="286780" y="7040"/>
                  <a:pt x="287015" y="4330"/>
                </a:cubicBezTo>
                <a:close/>
                <a:moveTo>
                  <a:pt x="158265" y="4330"/>
                </a:moveTo>
                <a:cubicBezTo>
                  <a:pt x="165688" y="4743"/>
                  <a:pt x="171167" y="5155"/>
                  <a:pt x="174701" y="5567"/>
                </a:cubicBezTo>
                <a:cubicBezTo>
                  <a:pt x="176527" y="5744"/>
                  <a:pt x="177441" y="6215"/>
                  <a:pt x="177441" y="6981"/>
                </a:cubicBezTo>
                <a:cubicBezTo>
                  <a:pt x="177441" y="7747"/>
                  <a:pt x="177146" y="8719"/>
                  <a:pt x="176557" y="9897"/>
                </a:cubicBezTo>
                <a:cubicBezTo>
                  <a:pt x="175850" y="11193"/>
                  <a:pt x="175497" y="14021"/>
                  <a:pt x="175497" y="18380"/>
                </a:cubicBezTo>
                <a:lnTo>
                  <a:pt x="175497" y="20766"/>
                </a:lnTo>
                <a:lnTo>
                  <a:pt x="193435" y="20766"/>
                </a:lnTo>
                <a:lnTo>
                  <a:pt x="193435" y="17850"/>
                </a:lnTo>
                <a:cubicBezTo>
                  <a:pt x="193435" y="11547"/>
                  <a:pt x="193052" y="7040"/>
                  <a:pt x="192286" y="4330"/>
                </a:cubicBezTo>
                <a:cubicBezTo>
                  <a:pt x="199768" y="4743"/>
                  <a:pt x="205276" y="5155"/>
                  <a:pt x="208811" y="5567"/>
                </a:cubicBezTo>
                <a:cubicBezTo>
                  <a:pt x="210637" y="5744"/>
                  <a:pt x="211550" y="6215"/>
                  <a:pt x="211550" y="6981"/>
                </a:cubicBezTo>
                <a:cubicBezTo>
                  <a:pt x="211550" y="7747"/>
                  <a:pt x="211197" y="8837"/>
                  <a:pt x="210490" y="10251"/>
                </a:cubicBezTo>
                <a:cubicBezTo>
                  <a:pt x="209842" y="11370"/>
                  <a:pt x="209518" y="14080"/>
                  <a:pt x="209518" y="18380"/>
                </a:cubicBezTo>
                <a:lnTo>
                  <a:pt x="209518" y="20766"/>
                </a:lnTo>
                <a:lnTo>
                  <a:pt x="233023" y="20413"/>
                </a:lnTo>
                <a:cubicBezTo>
                  <a:pt x="234025" y="20413"/>
                  <a:pt x="234614" y="20531"/>
                  <a:pt x="234791" y="20766"/>
                </a:cubicBezTo>
                <a:cubicBezTo>
                  <a:pt x="234967" y="21002"/>
                  <a:pt x="235056" y="21532"/>
                  <a:pt x="235056" y="22357"/>
                </a:cubicBezTo>
                <a:lnTo>
                  <a:pt x="235056" y="31105"/>
                </a:lnTo>
                <a:cubicBezTo>
                  <a:pt x="235056" y="32107"/>
                  <a:pt x="234938" y="32725"/>
                  <a:pt x="234702" y="32961"/>
                </a:cubicBezTo>
                <a:cubicBezTo>
                  <a:pt x="234467" y="33138"/>
                  <a:pt x="233907" y="33226"/>
                  <a:pt x="233023" y="33226"/>
                </a:cubicBezTo>
                <a:lnTo>
                  <a:pt x="209518" y="32873"/>
                </a:lnTo>
                <a:lnTo>
                  <a:pt x="209518" y="41798"/>
                </a:lnTo>
                <a:lnTo>
                  <a:pt x="228517" y="41444"/>
                </a:lnTo>
                <a:cubicBezTo>
                  <a:pt x="229872" y="41444"/>
                  <a:pt x="230549" y="42033"/>
                  <a:pt x="230549" y="43212"/>
                </a:cubicBezTo>
                <a:lnTo>
                  <a:pt x="230549" y="51783"/>
                </a:lnTo>
                <a:cubicBezTo>
                  <a:pt x="230549" y="52726"/>
                  <a:pt x="230402" y="53285"/>
                  <a:pt x="230107" y="53462"/>
                </a:cubicBezTo>
                <a:cubicBezTo>
                  <a:pt x="229930" y="53639"/>
                  <a:pt x="229400" y="53727"/>
                  <a:pt x="228517" y="53727"/>
                </a:cubicBezTo>
                <a:cubicBezTo>
                  <a:pt x="228340" y="53727"/>
                  <a:pt x="227486" y="53698"/>
                  <a:pt x="225954" y="53639"/>
                </a:cubicBezTo>
                <a:cubicBezTo>
                  <a:pt x="220946" y="53521"/>
                  <a:pt x="215468" y="53433"/>
                  <a:pt x="209518" y="53374"/>
                </a:cubicBezTo>
                <a:lnTo>
                  <a:pt x="209518" y="62387"/>
                </a:lnTo>
                <a:lnTo>
                  <a:pt x="212257" y="62387"/>
                </a:lnTo>
                <a:lnTo>
                  <a:pt x="236823" y="62034"/>
                </a:lnTo>
                <a:cubicBezTo>
                  <a:pt x="238060" y="62034"/>
                  <a:pt x="238679" y="62682"/>
                  <a:pt x="238679" y="63978"/>
                </a:cubicBezTo>
                <a:lnTo>
                  <a:pt x="238679" y="73433"/>
                </a:lnTo>
                <a:cubicBezTo>
                  <a:pt x="238679" y="74434"/>
                  <a:pt x="238576" y="75053"/>
                  <a:pt x="238369" y="75289"/>
                </a:cubicBezTo>
                <a:cubicBezTo>
                  <a:pt x="238163" y="75524"/>
                  <a:pt x="237648" y="75642"/>
                  <a:pt x="236823" y="75642"/>
                </a:cubicBezTo>
                <a:lnTo>
                  <a:pt x="212257" y="75289"/>
                </a:lnTo>
                <a:lnTo>
                  <a:pt x="191756" y="75289"/>
                </a:lnTo>
                <a:lnTo>
                  <a:pt x="191756" y="83772"/>
                </a:lnTo>
                <a:lnTo>
                  <a:pt x="203686" y="83772"/>
                </a:lnTo>
                <a:lnTo>
                  <a:pt x="226307" y="83418"/>
                </a:lnTo>
                <a:cubicBezTo>
                  <a:pt x="227309" y="83418"/>
                  <a:pt x="227898" y="83536"/>
                  <a:pt x="228075" y="83772"/>
                </a:cubicBezTo>
                <a:cubicBezTo>
                  <a:pt x="228251" y="84007"/>
                  <a:pt x="228340" y="84538"/>
                  <a:pt x="228340" y="85362"/>
                </a:cubicBezTo>
                <a:lnTo>
                  <a:pt x="227986" y="106747"/>
                </a:lnTo>
                <a:lnTo>
                  <a:pt x="227986" y="126099"/>
                </a:lnTo>
                <a:cubicBezTo>
                  <a:pt x="230696" y="126041"/>
                  <a:pt x="233229" y="125952"/>
                  <a:pt x="235586" y="125834"/>
                </a:cubicBezTo>
                <a:cubicBezTo>
                  <a:pt x="237235" y="125775"/>
                  <a:pt x="238090" y="125746"/>
                  <a:pt x="238149" y="125746"/>
                </a:cubicBezTo>
                <a:cubicBezTo>
                  <a:pt x="239091" y="125746"/>
                  <a:pt x="239651" y="125864"/>
                  <a:pt x="239828" y="126099"/>
                </a:cubicBezTo>
                <a:cubicBezTo>
                  <a:pt x="240004" y="126335"/>
                  <a:pt x="240093" y="126895"/>
                  <a:pt x="240093" y="127778"/>
                </a:cubicBezTo>
                <a:lnTo>
                  <a:pt x="240093" y="137676"/>
                </a:lnTo>
                <a:cubicBezTo>
                  <a:pt x="240093" y="138677"/>
                  <a:pt x="239990" y="139296"/>
                  <a:pt x="239783" y="139531"/>
                </a:cubicBezTo>
                <a:cubicBezTo>
                  <a:pt x="239577" y="139767"/>
                  <a:pt x="239032" y="139885"/>
                  <a:pt x="238149" y="139885"/>
                </a:cubicBezTo>
                <a:lnTo>
                  <a:pt x="228163" y="139708"/>
                </a:lnTo>
                <a:cubicBezTo>
                  <a:pt x="228399" y="145187"/>
                  <a:pt x="228517" y="148810"/>
                  <a:pt x="228517" y="150577"/>
                </a:cubicBezTo>
                <a:cubicBezTo>
                  <a:pt x="228517" y="157234"/>
                  <a:pt x="227132" y="161859"/>
                  <a:pt x="224363" y="164451"/>
                </a:cubicBezTo>
                <a:cubicBezTo>
                  <a:pt x="222655" y="166041"/>
                  <a:pt x="220181" y="167072"/>
                  <a:pt x="216941" y="167543"/>
                </a:cubicBezTo>
                <a:cubicBezTo>
                  <a:pt x="214290" y="167956"/>
                  <a:pt x="209636" y="168191"/>
                  <a:pt x="202979" y="168250"/>
                </a:cubicBezTo>
                <a:cubicBezTo>
                  <a:pt x="200151" y="168250"/>
                  <a:pt x="198472" y="167956"/>
                  <a:pt x="197942" y="167367"/>
                </a:cubicBezTo>
                <a:cubicBezTo>
                  <a:pt x="197470" y="166895"/>
                  <a:pt x="196911" y="165334"/>
                  <a:pt x="196263" y="162683"/>
                </a:cubicBezTo>
                <a:cubicBezTo>
                  <a:pt x="195320" y="158618"/>
                  <a:pt x="193995" y="155113"/>
                  <a:pt x="192286" y="152168"/>
                </a:cubicBezTo>
                <a:cubicBezTo>
                  <a:pt x="197294" y="152521"/>
                  <a:pt x="201889" y="152698"/>
                  <a:pt x="206071" y="152698"/>
                </a:cubicBezTo>
                <a:cubicBezTo>
                  <a:pt x="208605" y="152698"/>
                  <a:pt x="210284" y="152285"/>
                  <a:pt x="211108" y="151461"/>
                </a:cubicBezTo>
                <a:cubicBezTo>
                  <a:pt x="211756" y="150813"/>
                  <a:pt x="212080" y="149605"/>
                  <a:pt x="212080" y="147838"/>
                </a:cubicBezTo>
                <a:lnTo>
                  <a:pt x="212080" y="139531"/>
                </a:lnTo>
                <a:lnTo>
                  <a:pt x="158265" y="139531"/>
                </a:lnTo>
                <a:lnTo>
                  <a:pt x="158265" y="147661"/>
                </a:lnTo>
                <a:lnTo>
                  <a:pt x="158619" y="167720"/>
                </a:lnTo>
                <a:cubicBezTo>
                  <a:pt x="158619" y="168957"/>
                  <a:pt x="157970" y="169576"/>
                  <a:pt x="156674" y="169576"/>
                </a:cubicBezTo>
                <a:lnTo>
                  <a:pt x="143950" y="169576"/>
                </a:lnTo>
                <a:cubicBezTo>
                  <a:pt x="142654" y="169576"/>
                  <a:pt x="142006" y="168957"/>
                  <a:pt x="142006" y="167720"/>
                </a:cubicBezTo>
                <a:lnTo>
                  <a:pt x="142359" y="148191"/>
                </a:lnTo>
                <a:lnTo>
                  <a:pt x="142359" y="139708"/>
                </a:lnTo>
                <a:lnTo>
                  <a:pt x="134229" y="139885"/>
                </a:lnTo>
                <a:cubicBezTo>
                  <a:pt x="133287" y="139885"/>
                  <a:pt x="132698" y="139737"/>
                  <a:pt x="132462" y="139443"/>
                </a:cubicBezTo>
                <a:cubicBezTo>
                  <a:pt x="132285" y="139207"/>
                  <a:pt x="132197" y="138618"/>
                  <a:pt x="132197" y="137676"/>
                </a:cubicBezTo>
                <a:lnTo>
                  <a:pt x="132197" y="127778"/>
                </a:lnTo>
                <a:cubicBezTo>
                  <a:pt x="132197" y="126836"/>
                  <a:pt x="132300" y="126262"/>
                  <a:pt x="132506" y="126055"/>
                </a:cubicBezTo>
                <a:cubicBezTo>
                  <a:pt x="132712" y="125849"/>
                  <a:pt x="133287" y="125746"/>
                  <a:pt x="134229" y="125746"/>
                </a:cubicBezTo>
                <a:cubicBezTo>
                  <a:pt x="134288" y="125746"/>
                  <a:pt x="135142" y="125775"/>
                  <a:pt x="136792" y="125834"/>
                </a:cubicBezTo>
                <a:cubicBezTo>
                  <a:pt x="138559" y="125952"/>
                  <a:pt x="140415" y="126041"/>
                  <a:pt x="142359" y="126099"/>
                </a:cubicBezTo>
                <a:lnTo>
                  <a:pt x="142359" y="105157"/>
                </a:lnTo>
                <a:lnTo>
                  <a:pt x="142006" y="85362"/>
                </a:lnTo>
                <a:cubicBezTo>
                  <a:pt x="142006" y="84420"/>
                  <a:pt x="142123" y="83860"/>
                  <a:pt x="142359" y="83683"/>
                </a:cubicBezTo>
                <a:cubicBezTo>
                  <a:pt x="142595" y="83507"/>
                  <a:pt x="143125" y="83418"/>
                  <a:pt x="143950" y="83418"/>
                </a:cubicBezTo>
                <a:lnTo>
                  <a:pt x="166395" y="83772"/>
                </a:lnTo>
                <a:lnTo>
                  <a:pt x="176027" y="83772"/>
                </a:lnTo>
                <a:lnTo>
                  <a:pt x="176027" y="75289"/>
                </a:lnTo>
                <a:lnTo>
                  <a:pt x="159414" y="75289"/>
                </a:lnTo>
                <a:lnTo>
                  <a:pt x="134936" y="75642"/>
                </a:lnTo>
                <a:cubicBezTo>
                  <a:pt x="133994" y="75642"/>
                  <a:pt x="133434" y="75495"/>
                  <a:pt x="133257" y="75200"/>
                </a:cubicBezTo>
                <a:cubicBezTo>
                  <a:pt x="133081" y="74965"/>
                  <a:pt x="132992" y="74376"/>
                  <a:pt x="132992" y="73433"/>
                </a:cubicBezTo>
                <a:lnTo>
                  <a:pt x="132992" y="63978"/>
                </a:lnTo>
                <a:cubicBezTo>
                  <a:pt x="132992" y="63035"/>
                  <a:pt x="133110" y="62475"/>
                  <a:pt x="133346" y="62299"/>
                </a:cubicBezTo>
                <a:cubicBezTo>
                  <a:pt x="133581" y="62122"/>
                  <a:pt x="134111" y="62034"/>
                  <a:pt x="134936" y="62034"/>
                </a:cubicBezTo>
                <a:lnTo>
                  <a:pt x="159414" y="62387"/>
                </a:lnTo>
                <a:lnTo>
                  <a:pt x="159414" y="53374"/>
                </a:lnTo>
                <a:cubicBezTo>
                  <a:pt x="154937" y="53433"/>
                  <a:pt x="150960" y="53521"/>
                  <a:pt x="147484" y="53639"/>
                </a:cubicBezTo>
                <a:cubicBezTo>
                  <a:pt x="145128" y="53698"/>
                  <a:pt x="143891" y="53727"/>
                  <a:pt x="143773" y="53727"/>
                </a:cubicBezTo>
                <a:cubicBezTo>
                  <a:pt x="142830" y="53727"/>
                  <a:pt x="142271" y="53609"/>
                  <a:pt x="142094" y="53374"/>
                </a:cubicBezTo>
                <a:cubicBezTo>
                  <a:pt x="141917" y="53138"/>
                  <a:pt x="141829" y="52608"/>
                  <a:pt x="141829" y="51783"/>
                </a:cubicBezTo>
                <a:lnTo>
                  <a:pt x="141829" y="43212"/>
                </a:lnTo>
                <a:cubicBezTo>
                  <a:pt x="141829" y="42033"/>
                  <a:pt x="142477" y="41444"/>
                  <a:pt x="143773" y="41444"/>
                </a:cubicBezTo>
                <a:lnTo>
                  <a:pt x="159414" y="41798"/>
                </a:lnTo>
                <a:lnTo>
                  <a:pt x="159414" y="32873"/>
                </a:lnTo>
                <a:cubicBezTo>
                  <a:pt x="153523" y="32932"/>
                  <a:pt x="148339" y="33020"/>
                  <a:pt x="143861" y="33138"/>
                </a:cubicBezTo>
                <a:cubicBezTo>
                  <a:pt x="143743" y="33138"/>
                  <a:pt x="142595" y="33167"/>
                  <a:pt x="140415" y="33226"/>
                </a:cubicBezTo>
                <a:cubicBezTo>
                  <a:pt x="139826" y="33226"/>
                  <a:pt x="139443" y="33226"/>
                  <a:pt x="139266" y="33226"/>
                </a:cubicBezTo>
                <a:cubicBezTo>
                  <a:pt x="138324" y="33226"/>
                  <a:pt x="137764" y="33108"/>
                  <a:pt x="137587" y="32873"/>
                </a:cubicBezTo>
                <a:cubicBezTo>
                  <a:pt x="137410" y="32578"/>
                  <a:pt x="137322" y="31989"/>
                  <a:pt x="137322" y="31105"/>
                </a:cubicBezTo>
                <a:lnTo>
                  <a:pt x="137322" y="22357"/>
                </a:lnTo>
                <a:cubicBezTo>
                  <a:pt x="137322" y="21414"/>
                  <a:pt x="137440" y="20855"/>
                  <a:pt x="137676" y="20678"/>
                </a:cubicBezTo>
                <a:cubicBezTo>
                  <a:pt x="137911" y="20501"/>
                  <a:pt x="138441" y="20413"/>
                  <a:pt x="139266" y="20413"/>
                </a:cubicBezTo>
                <a:lnTo>
                  <a:pt x="159414" y="20766"/>
                </a:lnTo>
                <a:lnTo>
                  <a:pt x="159414" y="17850"/>
                </a:lnTo>
                <a:cubicBezTo>
                  <a:pt x="159414" y="11547"/>
                  <a:pt x="159031" y="7040"/>
                  <a:pt x="158265" y="4330"/>
                </a:cubicBezTo>
                <a:close/>
                <a:moveTo>
                  <a:pt x="1072242" y="3800"/>
                </a:moveTo>
                <a:cubicBezTo>
                  <a:pt x="1078663" y="4978"/>
                  <a:pt x="1083965" y="6186"/>
                  <a:pt x="1088148" y="7423"/>
                </a:cubicBezTo>
                <a:cubicBezTo>
                  <a:pt x="1090327" y="8130"/>
                  <a:pt x="1091417" y="9014"/>
                  <a:pt x="1091417" y="10074"/>
                </a:cubicBezTo>
                <a:cubicBezTo>
                  <a:pt x="1091417" y="10958"/>
                  <a:pt x="1090828" y="11989"/>
                  <a:pt x="1089650" y="13167"/>
                </a:cubicBezTo>
                <a:cubicBezTo>
                  <a:pt x="1088766" y="13992"/>
                  <a:pt x="1087794" y="15995"/>
                  <a:pt x="1086734" y="19176"/>
                </a:cubicBezTo>
                <a:cubicBezTo>
                  <a:pt x="1085673" y="21886"/>
                  <a:pt x="1083435" y="27070"/>
                  <a:pt x="1080018" y="34728"/>
                </a:cubicBezTo>
                <a:lnTo>
                  <a:pt x="1100431" y="34728"/>
                </a:lnTo>
                <a:cubicBezTo>
                  <a:pt x="1102964" y="28955"/>
                  <a:pt x="1105026" y="23358"/>
                  <a:pt x="1106616" y="17939"/>
                </a:cubicBezTo>
                <a:cubicBezTo>
                  <a:pt x="1107971" y="13461"/>
                  <a:pt x="1108855" y="9514"/>
                  <a:pt x="1109267" y="6098"/>
                </a:cubicBezTo>
                <a:cubicBezTo>
                  <a:pt x="1114982" y="7158"/>
                  <a:pt x="1120284" y="8425"/>
                  <a:pt x="1125173" y="9897"/>
                </a:cubicBezTo>
                <a:cubicBezTo>
                  <a:pt x="1127235" y="10545"/>
                  <a:pt x="1128266" y="11400"/>
                  <a:pt x="1128266" y="12460"/>
                </a:cubicBezTo>
                <a:cubicBezTo>
                  <a:pt x="1128266" y="13402"/>
                  <a:pt x="1127677" y="14492"/>
                  <a:pt x="1126499" y="15729"/>
                </a:cubicBezTo>
                <a:cubicBezTo>
                  <a:pt x="1125203" y="16967"/>
                  <a:pt x="1123995" y="19264"/>
                  <a:pt x="1122876" y="22622"/>
                </a:cubicBezTo>
                <a:cubicBezTo>
                  <a:pt x="1121344" y="26687"/>
                  <a:pt x="1119518" y="30722"/>
                  <a:pt x="1117397" y="34728"/>
                </a:cubicBezTo>
                <a:lnTo>
                  <a:pt x="1121992" y="34728"/>
                </a:lnTo>
                <a:lnTo>
                  <a:pt x="1140196" y="34375"/>
                </a:lnTo>
                <a:cubicBezTo>
                  <a:pt x="1141197" y="34375"/>
                  <a:pt x="1141786" y="34493"/>
                  <a:pt x="1141963" y="34728"/>
                </a:cubicBezTo>
                <a:cubicBezTo>
                  <a:pt x="1142140" y="34964"/>
                  <a:pt x="1142228" y="35494"/>
                  <a:pt x="1142228" y="36319"/>
                </a:cubicBezTo>
                <a:lnTo>
                  <a:pt x="1142228" y="49220"/>
                </a:lnTo>
                <a:cubicBezTo>
                  <a:pt x="1142228" y="50163"/>
                  <a:pt x="1142110" y="50723"/>
                  <a:pt x="1141875" y="50899"/>
                </a:cubicBezTo>
                <a:cubicBezTo>
                  <a:pt x="1141639" y="51076"/>
                  <a:pt x="1141079" y="51165"/>
                  <a:pt x="1140196" y="51165"/>
                </a:cubicBezTo>
                <a:lnTo>
                  <a:pt x="1121992" y="50811"/>
                </a:lnTo>
                <a:lnTo>
                  <a:pt x="1115983" y="50811"/>
                </a:lnTo>
                <a:lnTo>
                  <a:pt x="1115983" y="70163"/>
                </a:lnTo>
                <a:lnTo>
                  <a:pt x="1136749" y="69810"/>
                </a:lnTo>
                <a:cubicBezTo>
                  <a:pt x="1137810" y="69810"/>
                  <a:pt x="1138458" y="69957"/>
                  <a:pt x="1138693" y="70252"/>
                </a:cubicBezTo>
                <a:cubicBezTo>
                  <a:pt x="1138870" y="70487"/>
                  <a:pt x="1138959" y="71047"/>
                  <a:pt x="1138959" y="71931"/>
                </a:cubicBezTo>
                <a:lnTo>
                  <a:pt x="1138959" y="84302"/>
                </a:lnTo>
                <a:cubicBezTo>
                  <a:pt x="1138959" y="85245"/>
                  <a:pt x="1138841" y="85804"/>
                  <a:pt x="1138605" y="85981"/>
                </a:cubicBezTo>
                <a:cubicBezTo>
                  <a:pt x="1138311" y="86158"/>
                  <a:pt x="1137692" y="86246"/>
                  <a:pt x="1136749" y="86246"/>
                </a:cubicBezTo>
                <a:lnTo>
                  <a:pt x="1115983" y="85893"/>
                </a:lnTo>
                <a:lnTo>
                  <a:pt x="1115983" y="106040"/>
                </a:lnTo>
                <a:lnTo>
                  <a:pt x="1136749" y="105687"/>
                </a:lnTo>
                <a:cubicBezTo>
                  <a:pt x="1137810" y="105687"/>
                  <a:pt x="1138458" y="105805"/>
                  <a:pt x="1138693" y="106040"/>
                </a:cubicBezTo>
                <a:cubicBezTo>
                  <a:pt x="1138870" y="106276"/>
                  <a:pt x="1138959" y="106806"/>
                  <a:pt x="1138959" y="107631"/>
                </a:cubicBezTo>
                <a:lnTo>
                  <a:pt x="1138959" y="120002"/>
                </a:lnTo>
                <a:cubicBezTo>
                  <a:pt x="1138959" y="121004"/>
                  <a:pt x="1138856" y="121608"/>
                  <a:pt x="1138649" y="121814"/>
                </a:cubicBezTo>
                <a:cubicBezTo>
                  <a:pt x="1138443" y="122020"/>
                  <a:pt x="1137810" y="122123"/>
                  <a:pt x="1136749" y="122123"/>
                </a:cubicBezTo>
                <a:lnTo>
                  <a:pt x="1115983" y="121770"/>
                </a:lnTo>
                <a:lnTo>
                  <a:pt x="1115983" y="144215"/>
                </a:lnTo>
                <a:lnTo>
                  <a:pt x="1118016" y="144215"/>
                </a:lnTo>
                <a:lnTo>
                  <a:pt x="1142758" y="143861"/>
                </a:lnTo>
                <a:cubicBezTo>
                  <a:pt x="1143701" y="143861"/>
                  <a:pt x="1144290" y="143979"/>
                  <a:pt x="1144526" y="144215"/>
                </a:cubicBezTo>
                <a:cubicBezTo>
                  <a:pt x="1144702" y="144450"/>
                  <a:pt x="1144791" y="144981"/>
                  <a:pt x="1144791" y="145805"/>
                </a:cubicBezTo>
                <a:lnTo>
                  <a:pt x="1144791" y="158530"/>
                </a:lnTo>
                <a:cubicBezTo>
                  <a:pt x="1144791" y="159473"/>
                  <a:pt x="1144688" y="160062"/>
                  <a:pt x="1144482" y="160297"/>
                </a:cubicBezTo>
                <a:cubicBezTo>
                  <a:pt x="1144275" y="160533"/>
                  <a:pt x="1143701" y="160651"/>
                  <a:pt x="1142758" y="160651"/>
                </a:cubicBezTo>
                <a:lnTo>
                  <a:pt x="1118016" y="160297"/>
                </a:lnTo>
                <a:lnTo>
                  <a:pt x="1079488" y="160297"/>
                </a:lnTo>
                <a:lnTo>
                  <a:pt x="1079488" y="168250"/>
                </a:lnTo>
                <a:cubicBezTo>
                  <a:pt x="1079488" y="169193"/>
                  <a:pt x="1079341" y="169782"/>
                  <a:pt x="1079046" y="170018"/>
                </a:cubicBezTo>
                <a:cubicBezTo>
                  <a:pt x="1078810" y="170194"/>
                  <a:pt x="1078221" y="170283"/>
                  <a:pt x="1077279" y="170283"/>
                </a:cubicBezTo>
                <a:lnTo>
                  <a:pt x="1063847" y="170283"/>
                </a:lnTo>
                <a:cubicBezTo>
                  <a:pt x="1062904" y="170283"/>
                  <a:pt x="1062345" y="170136"/>
                  <a:pt x="1062168" y="169841"/>
                </a:cubicBezTo>
                <a:cubicBezTo>
                  <a:pt x="1061991" y="169664"/>
                  <a:pt x="1061903" y="169134"/>
                  <a:pt x="1061903" y="168250"/>
                </a:cubicBezTo>
                <a:lnTo>
                  <a:pt x="1062256" y="146777"/>
                </a:lnTo>
                <a:lnTo>
                  <a:pt x="1062256" y="65480"/>
                </a:lnTo>
                <a:lnTo>
                  <a:pt x="1055364" y="74847"/>
                </a:lnTo>
                <a:cubicBezTo>
                  <a:pt x="1053714" y="76909"/>
                  <a:pt x="1052624" y="77940"/>
                  <a:pt x="1052094" y="77940"/>
                </a:cubicBezTo>
                <a:cubicBezTo>
                  <a:pt x="1051564" y="77940"/>
                  <a:pt x="1050474" y="76850"/>
                  <a:pt x="1048825" y="74670"/>
                </a:cubicBezTo>
                <a:cubicBezTo>
                  <a:pt x="1046822" y="72019"/>
                  <a:pt x="1044229" y="69427"/>
                  <a:pt x="1041048" y="66894"/>
                </a:cubicBezTo>
                <a:lnTo>
                  <a:pt x="1048888" y="52777"/>
                </a:lnTo>
                <a:lnTo>
                  <a:pt x="1050150" y="52578"/>
                </a:lnTo>
                <a:cubicBezTo>
                  <a:pt x="1050386" y="52402"/>
                  <a:pt x="1050504" y="51842"/>
                  <a:pt x="1050504" y="50899"/>
                </a:cubicBezTo>
                <a:lnTo>
                  <a:pt x="1050504" y="49868"/>
                </a:lnTo>
                <a:lnTo>
                  <a:pt x="1069856" y="15023"/>
                </a:lnTo>
                <a:cubicBezTo>
                  <a:pt x="1071093" y="10310"/>
                  <a:pt x="1071888" y="6569"/>
                  <a:pt x="1072242" y="3800"/>
                </a:cubicBezTo>
                <a:close/>
                <a:moveTo>
                  <a:pt x="686786" y="3800"/>
                </a:moveTo>
                <a:cubicBezTo>
                  <a:pt x="694857" y="3977"/>
                  <a:pt x="701544" y="4389"/>
                  <a:pt x="706846" y="5037"/>
                </a:cubicBezTo>
                <a:cubicBezTo>
                  <a:pt x="708907" y="5273"/>
                  <a:pt x="709938" y="6009"/>
                  <a:pt x="709938" y="7246"/>
                </a:cubicBezTo>
                <a:cubicBezTo>
                  <a:pt x="709938" y="8425"/>
                  <a:pt x="709644" y="9632"/>
                  <a:pt x="709055" y="10869"/>
                </a:cubicBezTo>
                <a:cubicBezTo>
                  <a:pt x="708053" y="13167"/>
                  <a:pt x="707552" y="18027"/>
                  <a:pt x="707552" y="25450"/>
                </a:cubicBezTo>
                <a:lnTo>
                  <a:pt x="707552" y="39058"/>
                </a:lnTo>
                <a:lnTo>
                  <a:pt x="742634" y="39058"/>
                </a:lnTo>
                <a:lnTo>
                  <a:pt x="767200" y="38705"/>
                </a:lnTo>
                <a:cubicBezTo>
                  <a:pt x="768201" y="38705"/>
                  <a:pt x="768791" y="38823"/>
                  <a:pt x="768967" y="39058"/>
                </a:cubicBezTo>
                <a:cubicBezTo>
                  <a:pt x="769144" y="39294"/>
                  <a:pt x="769232" y="39854"/>
                  <a:pt x="769232" y="40737"/>
                </a:cubicBezTo>
                <a:lnTo>
                  <a:pt x="768879" y="63182"/>
                </a:lnTo>
                <a:lnTo>
                  <a:pt x="768879" y="84125"/>
                </a:lnTo>
                <a:lnTo>
                  <a:pt x="769232" y="119472"/>
                </a:lnTo>
                <a:cubicBezTo>
                  <a:pt x="769232" y="120356"/>
                  <a:pt x="769129" y="120915"/>
                  <a:pt x="768923" y="121151"/>
                </a:cubicBezTo>
                <a:cubicBezTo>
                  <a:pt x="768717" y="121387"/>
                  <a:pt x="768172" y="121504"/>
                  <a:pt x="767288" y="121504"/>
                </a:cubicBezTo>
                <a:lnTo>
                  <a:pt x="751913" y="121504"/>
                </a:lnTo>
                <a:cubicBezTo>
                  <a:pt x="750911" y="121504"/>
                  <a:pt x="750322" y="121357"/>
                  <a:pt x="750145" y="121063"/>
                </a:cubicBezTo>
                <a:cubicBezTo>
                  <a:pt x="749968" y="120886"/>
                  <a:pt x="749880" y="120356"/>
                  <a:pt x="749880" y="119472"/>
                </a:cubicBezTo>
                <a:lnTo>
                  <a:pt x="749880" y="111872"/>
                </a:lnTo>
                <a:lnTo>
                  <a:pt x="707552" y="111872"/>
                </a:lnTo>
                <a:lnTo>
                  <a:pt x="707552" y="134141"/>
                </a:lnTo>
                <a:lnTo>
                  <a:pt x="707906" y="167632"/>
                </a:lnTo>
                <a:cubicBezTo>
                  <a:pt x="707906" y="168574"/>
                  <a:pt x="707788" y="169134"/>
                  <a:pt x="707552" y="169311"/>
                </a:cubicBezTo>
                <a:cubicBezTo>
                  <a:pt x="707317" y="169488"/>
                  <a:pt x="706787" y="169576"/>
                  <a:pt x="705962" y="169576"/>
                </a:cubicBezTo>
                <a:lnTo>
                  <a:pt x="689791" y="169576"/>
                </a:lnTo>
                <a:cubicBezTo>
                  <a:pt x="688848" y="169576"/>
                  <a:pt x="688289" y="169458"/>
                  <a:pt x="688112" y="169222"/>
                </a:cubicBezTo>
                <a:cubicBezTo>
                  <a:pt x="687935" y="168987"/>
                  <a:pt x="687847" y="168457"/>
                  <a:pt x="687847" y="167632"/>
                </a:cubicBezTo>
                <a:lnTo>
                  <a:pt x="688200" y="134494"/>
                </a:lnTo>
                <a:lnTo>
                  <a:pt x="688200" y="111872"/>
                </a:lnTo>
                <a:lnTo>
                  <a:pt x="648170" y="111872"/>
                </a:lnTo>
                <a:lnTo>
                  <a:pt x="648170" y="120179"/>
                </a:lnTo>
                <a:cubicBezTo>
                  <a:pt x="648170" y="121239"/>
                  <a:pt x="648052" y="121887"/>
                  <a:pt x="647817" y="122123"/>
                </a:cubicBezTo>
                <a:cubicBezTo>
                  <a:pt x="647581" y="122300"/>
                  <a:pt x="647021" y="122388"/>
                  <a:pt x="646138" y="122388"/>
                </a:cubicBezTo>
                <a:lnTo>
                  <a:pt x="630762" y="122388"/>
                </a:lnTo>
                <a:cubicBezTo>
                  <a:pt x="629819" y="122388"/>
                  <a:pt x="629260" y="122241"/>
                  <a:pt x="629083" y="121946"/>
                </a:cubicBezTo>
                <a:cubicBezTo>
                  <a:pt x="628906" y="121711"/>
                  <a:pt x="628818" y="121122"/>
                  <a:pt x="628818" y="120179"/>
                </a:cubicBezTo>
                <a:lnTo>
                  <a:pt x="629171" y="84744"/>
                </a:lnTo>
                <a:lnTo>
                  <a:pt x="629171" y="66099"/>
                </a:lnTo>
                <a:lnTo>
                  <a:pt x="628818" y="40737"/>
                </a:lnTo>
                <a:cubicBezTo>
                  <a:pt x="628818" y="39736"/>
                  <a:pt x="628936" y="39147"/>
                  <a:pt x="629171" y="38970"/>
                </a:cubicBezTo>
                <a:cubicBezTo>
                  <a:pt x="629407" y="38793"/>
                  <a:pt x="629966" y="38705"/>
                  <a:pt x="630850" y="38705"/>
                </a:cubicBezTo>
                <a:lnTo>
                  <a:pt x="655416" y="39058"/>
                </a:lnTo>
                <a:lnTo>
                  <a:pt x="688200" y="39058"/>
                </a:lnTo>
                <a:lnTo>
                  <a:pt x="688200" y="26952"/>
                </a:lnTo>
                <a:cubicBezTo>
                  <a:pt x="688200" y="17291"/>
                  <a:pt x="687729" y="9573"/>
                  <a:pt x="686786" y="3800"/>
                </a:cubicBezTo>
                <a:close/>
                <a:moveTo>
                  <a:pt x="434146" y="0"/>
                </a:moveTo>
                <a:lnTo>
                  <a:pt x="493352" y="0"/>
                </a:lnTo>
                <a:lnTo>
                  <a:pt x="493352" y="173376"/>
                </a:lnTo>
                <a:lnTo>
                  <a:pt x="434146" y="173376"/>
                </a:lnTo>
                <a:cubicBezTo>
                  <a:pt x="460361" y="150813"/>
                  <a:pt x="473469" y="121917"/>
                  <a:pt x="473469" y="86688"/>
                </a:cubicBezTo>
                <a:cubicBezTo>
                  <a:pt x="473469" y="51813"/>
                  <a:pt x="460361" y="22917"/>
                  <a:pt x="434146" y="0"/>
                </a:cubicBezTo>
                <a:close/>
                <a:moveTo>
                  <a:pt x="0" y="0"/>
                </a:moveTo>
                <a:lnTo>
                  <a:pt x="59206" y="0"/>
                </a:lnTo>
                <a:cubicBezTo>
                  <a:pt x="32991" y="22917"/>
                  <a:pt x="19883" y="51813"/>
                  <a:pt x="19883" y="86688"/>
                </a:cubicBezTo>
                <a:cubicBezTo>
                  <a:pt x="19883" y="121917"/>
                  <a:pt x="32991" y="150813"/>
                  <a:pt x="59206" y="173376"/>
                </a:cubicBezTo>
                <a:lnTo>
                  <a:pt x="0" y="17337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kumimoji="1" lang="ja-JP" altLang="en-US" sz="1400" b="1" dirty="0">
              <a:latin typeface="源柔ゴシックX Medium" panose="020B0402020203020207" pitchFamily="50" charset="-128"/>
              <a:ea typeface="源柔ゴシックX Medium" panose="020B0402020203020207" pitchFamily="50" charset="-128"/>
              <a:cs typeface="源柔ゴシックX Medium" panose="020B0402020203020207" pitchFamily="50" charset="-128"/>
            </a:endParaRPr>
          </a:p>
        </p:txBody>
      </p:sp>
      <p:sp>
        <p:nvSpPr>
          <p:cNvPr id="52" name="テキスト ボックス 89">
            <a:extLst>
              <a:ext uri="{FF2B5EF4-FFF2-40B4-BE49-F238E27FC236}">
                <a16:creationId xmlns:a16="http://schemas.microsoft.com/office/drawing/2014/main" id="{9FA6B984-9914-0FF3-C450-A2C7DE7F61AB}"/>
              </a:ext>
            </a:extLst>
          </p:cNvPr>
          <p:cNvSpPr txBox="1"/>
          <p:nvPr/>
        </p:nvSpPr>
        <p:spPr>
          <a:xfrm>
            <a:off x="5343417" y="6059602"/>
            <a:ext cx="1486727" cy="295452"/>
          </a:xfrm>
          <a:custGeom>
            <a:avLst/>
            <a:gdLst/>
            <a:ahLst/>
            <a:cxnLst/>
            <a:rect l="l" t="t" r="r" b="b"/>
            <a:pathLst>
              <a:path w="1486727" h="295452">
                <a:moveTo>
                  <a:pt x="800183" y="273964"/>
                </a:moveTo>
                <a:cubicBezTo>
                  <a:pt x="799532" y="273964"/>
                  <a:pt x="799207" y="274337"/>
                  <a:pt x="799207" y="275081"/>
                </a:cubicBezTo>
                <a:lnTo>
                  <a:pt x="799207" y="280522"/>
                </a:lnTo>
                <a:cubicBezTo>
                  <a:pt x="799207" y="281266"/>
                  <a:pt x="799532" y="281638"/>
                  <a:pt x="800183" y="281638"/>
                </a:cubicBezTo>
                <a:lnTo>
                  <a:pt x="863947" y="281638"/>
                </a:lnTo>
                <a:cubicBezTo>
                  <a:pt x="864691" y="281638"/>
                  <a:pt x="865063" y="281266"/>
                  <a:pt x="865063" y="280522"/>
                </a:cubicBezTo>
                <a:lnTo>
                  <a:pt x="865063" y="275081"/>
                </a:lnTo>
                <a:cubicBezTo>
                  <a:pt x="865063" y="274337"/>
                  <a:pt x="864691" y="273964"/>
                  <a:pt x="863947" y="273964"/>
                </a:cubicBezTo>
                <a:close/>
                <a:moveTo>
                  <a:pt x="527967" y="266011"/>
                </a:moveTo>
                <a:cubicBezTo>
                  <a:pt x="527316" y="266011"/>
                  <a:pt x="526991" y="266384"/>
                  <a:pt x="526991" y="267128"/>
                </a:cubicBezTo>
                <a:lnTo>
                  <a:pt x="526991" y="278987"/>
                </a:lnTo>
                <a:cubicBezTo>
                  <a:pt x="526991" y="279639"/>
                  <a:pt x="527316" y="279964"/>
                  <a:pt x="527967" y="279964"/>
                </a:cubicBezTo>
                <a:lnTo>
                  <a:pt x="578894" y="279964"/>
                </a:lnTo>
                <a:cubicBezTo>
                  <a:pt x="579639" y="279964"/>
                  <a:pt x="580011" y="279639"/>
                  <a:pt x="580011" y="278987"/>
                </a:cubicBezTo>
                <a:lnTo>
                  <a:pt x="580011" y="267128"/>
                </a:lnTo>
                <a:cubicBezTo>
                  <a:pt x="580011" y="266384"/>
                  <a:pt x="579639" y="266011"/>
                  <a:pt x="578894" y="266011"/>
                </a:cubicBezTo>
                <a:close/>
                <a:moveTo>
                  <a:pt x="800183" y="258617"/>
                </a:moveTo>
                <a:cubicBezTo>
                  <a:pt x="799532" y="258617"/>
                  <a:pt x="799207" y="258942"/>
                  <a:pt x="799207" y="259593"/>
                </a:cubicBezTo>
                <a:lnTo>
                  <a:pt x="799207" y="264756"/>
                </a:lnTo>
                <a:cubicBezTo>
                  <a:pt x="799207" y="265407"/>
                  <a:pt x="799532" y="265732"/>
                  <a:pt x="800183" y="265732"/>
                </a:cubicBezTo>
                <a:lnTo>
                  <a:pt x="863947" y="265732"/>
                </a:lnTo>
                <a:cubicBezTo>
                  <a:pt x="864691" y="265732"/>
                  <a:pt x="865063" y="265407"/>
                  <a:pt x="865063" y="264756"/>
                </a:cubicBezTo>
                <a:lnTo>
                  <a:pt x="865063" y="259593"/>
                </a:lnTo>
                <a:cubicBezTo>
                  <a:pt x="865063" y="258942"/>
                  <a:pt x="864691" y="258617"/>
                  <a:pt x="863947" y="258617"/>
                </a:cubicBezTo>
                <a:close/>
                <a:moveTo>
                  <a:pt x="1231394" y="257082"/>
                </a:moveTo>
                <a:cubicBezTo>
                  <a:pt x="1230743" y="257082"/>
                  <a:pt x="1230418" y="257407"/>
                  <a:pt x="1230418" y="258058"/>
                </a:cubicBezTo>
                <a:lnTo>
                  <a:pt x="1230418" y="276615"/>
                </a:lnTo>
                <a:cubicBezTo>
                  <a:pt x="1230418" y="277267"/>
                  <a:pt x="1230743" y="277592"/>
                  <a:pt x="1231394" y="277592"/>
                </a:cubicBezTo>
                <a:lnTo>
                  <a:pt x="1246044" y="277592"/>
                </a:lnTo>
                <a:cubicBezTo>
                  <a:pt x="1246789" y="277592"/>
                  <a:pt x="1247161" y="277267"/>
                  <a:pt x="1247161" y="276615"/>
                </a:cubicBezTo>
                <a:lnTo>
                  <a:pt x="1247161" y="258058"/>
                </a:lnTo>
                <a:cubicBezTo>
                  <a:pt x="1247161" y="257407"/>
                  <a:pt x="1246789" y="257082"/>
                  <a:pt x="1246044" y="257082"/>
                </a:cubicBezTo>
                <a:close/>
                <a:moveTo>
                  <a:pt x="522386" y="256105"/>
                </a:moveTo>
                <a:lnTo>
                  <a:pt x="585173" y="256105"/>
                </a:lnTo>
                <a:cubicBezTo>
                  <a:pt x="587406" y="256105"/>
                  <a:pt x="589336" y="256919"/>
                  <a:pt x="590963" y="258547"/>
                </a:cubicBezTo>
                <a:cubicBezTo>
                  <a:pt x="592591" y="260175"/>
                  <a:pt x="593405" y="262105"/>
                  <a:pt x="593405" y="264337"/>
                </a:cubicBezTo>
                <a:lnTo>
                  <a:pt x="593405" y="287499"/>
                </a:lnTo>
                <a:cubicBezTo>
                  <a:pt x="593405" y="289359"/>
                  <a:pt x="592754" y="290940"/>
                  <a:pt x="591452" y="292242"/>
                </a:cubicBezTo>
                <a:cubicBezTo>
                  <a:pt x="590150" y="293545"/>
                  <a:pt x="588568" y="294196"/>
                  <a:pt x="586708" y="294196"/>
                </a:cubicBezTo>
                <a:lnTo>
                  <a:pt x="583499" y="294196"/>
                </a:lnTo>
                <a:cubicBezTo>
                  <a:pt x="582569" y="294196"/>
                  <a:pt x="581755" y="293847"/>
                  <a:pt x="581057" y="293149"/>
                </a:cubicBezTo>
                <a:cubicBezTo>
                  <a:pt x="580359" y="292452"/>
                  <a:pt x="580011" y="291591"/>
                  <a:pt x="580011" y="290568"/>
                </a:cubicBezTo>
                <a:cubicBezTo>
                  <a:pt x="580011" y="290289"/>
                  <a:pt x="579871" y="290150"/>
                  <a:pt x="579592" y="290150"/>
                </a:cubicBezTo>
                <a:lnTo>
                  <a:pt x="527409" y="290150"/>
                </a:lnTo>
                <a:cubicBezTo>
                  <a:pt x="527130" y="290150"/>
                  <a:pt x="526991" y="290336"/>
                  <a:pt x="526991" y="290708"/>
                </a:cubicBezTo>
                <a:cubicBezTo>
                  <a:pt x="526991" y="291638"/>
                  <a:pt x="526619" y="292475"/>
                  <a:pt x="525874" y="293219"/>
                </a:cubicBezTo>
                <a:cubicBezTo>
                  <a:pt x="525130" y="293963"/>
                  <a:pt x="524293" y="294335"/>
                  <a:pt x="523363" y="294335"/>
                </a:cubicBezTo>
                <a:lnTo>
                  <a:pt x="520572" y="294335"/>
                </a:lnTo>
                <a:cubicBezTo>
                  <a:pt x="518805" y="294335"/>
                  <a:pt x="517294" y="293707"/>
                  <a:pt x="516038" y="292452"/>
                </a:cubicBezTo>
                <a:cubicBezTo>
                  <a:pt x="514782" y="291196"/>
                  <a:pt x="514154" y="289684"/>
                  <a:pt x="514154" y="287917"/>
                </a:cubicBezTo>
                <a:lnTo>
                  <a:pt x="514154" y="264337"/>
                </a:lnTo>
                <a:cubicBezTo>
                  <a:pt x="514154" y="262105"/>
                  <a:pt x="514945" y="260175"/>
                  <a:pt x="516526" y="258547"/>
                </a:cubicBezTo>
                <a:cubicBezTo>
                  <a:pt x="518107" y="256919"/>
                  <a:pt x="520061" y="256105"/>
                  <a:pt x="522386" y="256105"/>
                </a:cubicBezTo>
                <a:close/>
                <a:moveTo>
                  <a:pt x="945923" y="255268"/>
                </a:moveTo>
                <a:cubicBezTo>
                  <a:pt x="945272" y="255268"/>
                  <a:pt x="944947" y="255640"/>
                  <a:pt x="944947" y="256384"/>
                </a:cubicBezTo>
                <a:lnTo>
                  <a:pt x="944947" y="274802"/>
                </a:lnTo>
                <a:cubicBezTo>
                  <a:pt x="944947" y="275546"/>
                  <a:pt x="945272" y="275918"/>
                  <a:pt x="945923" y="275918"/>
                </a:cubicBezTo>
                <a:lnTo>
                  <a:pt x="962387" y="275918"/>
                </a:lnTo>
                <a:cubicBezTo>
                  <a:pt x="963132" y="275918"/>
                  <a:pt x="963504" y="275546"/>
                  <a:pt x="963504" y="274802"/>
                </a:cubicBezTo>
                <a:lnTo>
                  <a:pt x="963504" y="256384"/>
                </a:lnTo>
                <a:cubicBezTo>
                  <a:pt x="963504" y="255640"/>
                  <a:pt x="963132" y="255268"/>
                  <a:pt x="962387" y="255268"/>
                </a:cubicBezTo>
                <a:close/>
                <a:moveTo>
                  <a:pt x="1309808" y="253454"/>
                </a:moveTo>
                <a:cubicBezTo>
                  <a:pt x="1309157" y="253454"/>
                  <a:pt x="1308831" y="253826"/>
                  <a:pt x="1308831" y="254570"/>
                </a:cubicBezTo>
                <a:lnTo>
                  <a:pt x="1308831" y="261128"/>
                </a:lnTo>
                <a:cubicBezTo>
                  <a:pt x="1308831" y="261779"/>
                  <a:pt x="1309157" y="262105"/>
                  <a:pt x="1309808" y="262105"/>
                </a:cubicBezTo>
                <a:lnTo>
                  <a:pt x="1324319" y="262105"/>
                </a:lnTo>
                <a:cubicBezTo>
                  <a:pt x="1325063" y="262105"/>
                  <a:pt x="1325435" y="261779"/>
                  <a:pt x="1325435" y="261128"/>
                </a:cubicBezTo>
                <a:lnTo>
                  <a:pt x="1325435" y="254570"/>
                </a:lnTo>
                <a:cubicBezTo>
                  <a:pt x="1325435" y="253826"/>
                  <a:pt x="1325063" y="253454"/>
                  <a:pt x="1324319" y="253454"/>
                </a:cubicBezTo>
                <a:close/>
                <a:moveTo>
                  <a:pt x="1282321" y="253454"/>
                </a:moveTo>
                <a:cubicBezTo>
                  <a:pt x="1281577" y="253454"/>
                  <a:pt x="1281205" y="253826"/>
                  <a:pt x="1281205" y="254570"/>
                </a:cubicBezTo>
                <a:lnTo>
                  <a:pt x="1281205" y="261128"/>
                </a:lnTo>
                <a:cubicBezTo>
                  <a:pt x="1281205" y="261779"/>
                  <a:pt x="1281577" y="262105"/>
                  <a:pt x="1282321" y="262105"/>
                </a:cubicBezTo>
                <a:lnTo>
                  <a:pt x="1296553" y="262105"/>
                </a:lnTo>
                <a:cubicBezTo>
                  <a:pt x="1297204" y="262105"/>
                  <a:pt x="1297530" y="261779"/>
                  <a:pt x="1297530" y="261128"/>
                </a:cubicBezTo>
                <a:lnTo>
                  <a:pt x="1297530" y="254570"/>
                </a:lnTo>
                <a:cubicBezTo>
                  <a:pt x="1297530" y="253826"/>
                  <a:pt x="1297204" y="253454"/>
                  <a:pt x="1296553" y="253454"/>
                </a:cubicBezTo>
                <a:close/>
                <a:moveTo>
                  <a:pt x="990990" y="251222"/>
                </a:moveTo>
                <a:cubicBezTo>
                  <a:pt x="992572" y="251594"/>
                  <a:pt x="993781" y="252431"/>
                  <a:pt x="994618" y="253733"/>
                </a:cubicBezTo>
                <a:cubicBezTo>
                  <a:pt x="995362" y="254849"/>
                  <a:pt x="995734" y="255966"/>
                  <a:pt x="995734" y="257082"/>
                </a:cubicBezTo>
                <a:cubicBezTo>
                  <a:pt x="995734" y="257454"/>
                  <a:pt x="995688" y="257779"/>
                  <a:pt x="995595" y="258058"/>
                </a:cubicBezTo>
                <a:cubicBezTo>
                  <a:pt x="994106" y="268290"/>
                  <a:pt x="991641" y="276290"/>
                  <a:pt x="988200" y="282057"/>
                </a:cubicBezTo>
                <a:cubicBezTo>
                  <a:pt x="987363" y="283452"/>
                  <a:pt x="986107" y="284289"/>
                  <a:pt x="984433" y="284568"/>
                </a:cubicBezTo>
                <a:cubicBezTo>
                  <a:pt x="984060" y="284662"/>
                  <a:pt x="983688" y="284708"/>
                  <a:pt x="983316" y="284708"/>
                </a:cubicBezTo>
                <a:cubicBezTo>
                  <a:pt x="982107" y="284708"/>
                  <a:pt x="980991" y="284382"/>
                  <a:pt x="979968" y="283731"/>
                </a:cubicBezTo>
                <a:cubicBezTo>
                  <a:pt x="978665" y="282894"/>
                  <a:pt x="977875" y="281731"/>
                  <a:pt x="977596" y="280243"/>
                </a:cubicBezTo>
                <a:cubicBezTo>
                  <a:pt x="977503" y="279778"/>
                  <a:pt x="977456" y="279360"/>
                  <a:pt x="977456" y="278987"/>
                </a:cubicBezTo>
                <a:cubicBezTo>
                  <a:pt x="977456" y="277964"/>
                  <a:pt x="977782" y="276941"/>
                  <a:pt x="978433" y="275918"/>
                </a:cubicBezTo>
                <a:cubicBezTo>
                  <a:pt x="981316" y="270895"/>
                  <a:pt x="983456" y="264058"/>
                  <a:pt x="984851" y="255407"/>
                </a:cubicBezTo>
                <a:cubicBezTo>
                  <a:pt x="985130" y="253919"/>
                  <a:pt x="985874" y="252756"/>
                  <a:pt x="987084" y="251919"/>
                </a:cubicBezTo>
                <a:cubicBezTo>
                  <a:pt x="988293" y="251082"/>
                  <a:pt x="989595" y="250850"/>
                  <a:pt x="990990" y="251222"/>
                </a:cubicBezTo>
                <a:close/>
                <a:moveTo>
                  <a:pt x="794323" y="249966"/>
                </a:moveTo>
                <a:lnTo>
                  <a:pt x="870225" y="249966"/>
                </a:lnTo>
                <a:cubicBezTo>
                  <a:pt x="872458" y="249966"/>
                  <a:pt x="874388" y="250780"/>
                  <a:pt x="876016" y="252408"/>
                </a:cubicBezTo>
                <a:cubicBezTo>
                  <a:pt x="877644" y="254035"/>
                  <a:pt x="878458" y="255966"/>
                  <a:pt x="878458" y="258198"/>
                </a:cubicBezTo>
                <a:lnTo>
                  <a:pt x="878458" y="287917"/>
                </a:lnTo>
                <a:cubicBezTo>
                  <a:pt x="878458" y="289777"/>
                  <a:pt x="877806" y="291359"/>
                  <a:pt x="876504" y="292661"/>
                </a:cubicBezTo>
                <a:cubicBezTo>
                  <a:pt x="875202" y="293963"/>
                  <a:pt x="873621" y="294614"/>
                  <a:pt x="871760" y="294614"/>
                </a:cubicBezTo>
                <a:lnTo>
                  <a:pt x="868691" y="294614"/>
                </a:lnTo>
                <a:cubicBezTo>
                  <a:pt x="867667" y="294614"/>
                  <a:pt x="866807" y="294242"/>
                  <a:pt x="866109" y="293498"/>
                </a:cubicBezTo>
                <a:cubicBezTo>
                  <a:pt x="865412" y="292754"/>
                  <a:pt x="865063" y="291917"/>
                  <a:pt x="865063" y="290987"/>
                </a:cubicBezTo>
                <a:cubicBezTo>
                  <a:pt x="865063" y="290615"/>
                  <a:pt x="864877" y="290429"/>
                  <a:pt x="864505" y="290429"/>
                </a:cubicBezTo>
                <a:lnTo>
                  <a:pt x="799625" y="290429"/>
                </a:lnTo>
                <a:cubicBezTo>
                  <a:pt x="799346" y="290429"/>
                  <a:pt x="799207" y="290615"/>
                  <a:pt x="799207" y="290987"/>
                </a:cubicBezTo>
                <a:cubicBezTo>
                  <a:pt x="799207" y="292010"/>
                  <a:pt x="798835" y="292894"/>
                  <a:pt x="798090" y="293638"/>
                </a:cubicBezTo>
                <a:cubicBezTo>
                  <a:pt x="797346" y="294382"/>
                  <a:pt x="796416" y="294754"/>
                  <a:pt x="795300" y="294754"/>
                </a:cubicBezTo>
                <a:lnTo>
                  <a:pt x="792649" y="294754"/>
                </a:lnTo>
                <a:cubicBezTo>
                  <a:pt x="790882" y="294754"/>
                  <a:pt x="789347" y="294126"/>
                  <a:pt x="788044" y="292870"/>
                </a:cubicBezTo>
                <a:cubicBezTo>
                  <a:pt x="786742" y="291615"/>
                  <a:pt x="786091" y="290057"/>
                  <a:pt x="786091" y="288196"/>
                </a:cubicBezTo>
                <a:lnTo>
                  <a:pt x="786091" y="258198"/>
                </a:lnTo>
                <a:cubicBezTo>
                  <a:pt x="786091" y="255966"/>
                  <a:pt x="786905" y="254035"/>
                  <a:pt x="788533" y="252408"/>
                </a:cubicBezTo>
                <a:cubicBezTo>
                  <a:pt x="790161" y="250780"/>
                  <a:pt x="792091" y="249966"/>
                  <a:pt x="794323" y="249966"/>
                </a:cubicBezTo>
                <a:close/>
                <a:moveTo>
                  <a:pt x="1042476" y="248571"/>
                </a:moveTo>
                <a:cubicBezTo>
                  <a:pt x="1043220" y="248571"/>
                  <a:pt x="1043964" y="248710"/>
                  <a:pt x="1044708" y="248989"/>
                </a:cubicBezTo>
                <a:cubicBezTo>
                  <a:pt x="1046289" y="249454"/>
                  <a:pt x="1047545" y="250431"/>
                  <a:pt x="1048475" y="251919"/>
                </a:cubicBezTo>
                <a:cubicBezTo>
                  <a:pt x="1053219" y="259547"/>
                  <a:pt x="1056893" y="267314"/>
                  <a:pt x="1059498" y="275220"/>
                </a:cubicBezTo>
                <a:cubicBezTo>
                  <a:pt x="1059684" y="275871"/>
                  <a:pt x="1059777" y="276569"/>
                  <a:pt x="1059777" y="277313"/>
                </a:cubicBezTo>
                <a:cubicBezTo>
                  <a:pt x="1059777" y="278243"/>
                  <a:pt x="1059544" y="279220"/>
                  <a:pt x="1059079" y="280243"/>
                </a:cubicBezTo>
                <a:cubicBezTo>
                  <a:pt x="1058242" y="281824"/>
                  <a:pt x="1056940" y="282987"/>
                  <a:pt x="1055172" y="283731"/>
                </a:cubicBezTo>
                <a:cubicBezTo>
                  <a:pt x="1054521" y="284010"/>
                  <a:pt x="1053870" y="284150"/>
                  <a:pt x="1053219" y="284150"/>
                </a:cubicBezTo>
                <a:cubicBezTo>
                  <a:pt x="1052382" y="284150"/>
                  <a:pt x="1051545" y="283964"/>
                  <a:pt x="1050708" y="283592"/>
                </a:cubicBezTo>
                <a:cubicBezTo>
                  <a:pt x="1049312" y="282848"/>
                  <a:pt x="1048382" y="281638"/>
                  <a:pt x="1047917" y="279964"/>
                </a:cubicBezTo>
                <a:cubicBezTo>
                  <a:pt x="1045499" y="272058"/>
                  <a:pt x="1042010" y="264151"/>
                  <a:pt x="1037453" y="256245"/>
                </a:cubicBezTo>
                <a:cubicBezTo>
                  <a:pt x="1036987" y="255500"/>
                  <a:pt x="1036755" y="254663"/>
                  <a:pt x="1036755" y="253733"/>
                </a:cubicBezTo>
                <a:cubicBezTo>
                  <a:pt x="1036755" y="253268"/>
                  <a:pt x="1036848" y="252756"/>
                  <a:pt x="1037034" y="252198"/>
                </a:cubicBezTo>
                <a:cubicBezTo>
                  <a:pt x="1037499" y="250710"/>
                  <a:pt x="1038429" y="249687"/>
                  <a:pt x="1039825" y="249129"/>
                </a:cubicBezTo>
                <a:cubicBezTo>
                  <a:pt x="1040662" y="248757"/>
                  <a:pt x="1041545" y="248571"/>
                  <a:pt x="1042476" y="248571"/>
                </a:cubicBezTo>
                <a:close/>
                <a:moveTo>
                  <a:pt x="1375106" y="248013"/>
                </a:moveTo>
                <a:cubicBezTo>
                  <a:pt x="1374455" y="248013"/>
                  <a:pt x="1374130" y="248385"/>
                  <a:pt x="1374130" y="249129"/>
                </a:cubicBezTo>
                <a:lnTo>
                  <a:pt x="1374130" y="268104"/>
                </a:lnTo>
                <a:cubicBezTo>
                  <a:pt x="1374130" y="268849"/>
                  <a:pt x="1374455" y="269221"/>
                  <a:pt x="1375106" y="269221"/>
                </a:cubicBezTo>
                <a:lnTo>
                  <a:pt x="1394221" y="269221"/>
                </a:lnTo>
                <a:cubicBezTo>
                  <a:pt x="1394966" y="269221"/>
                  <a:pt x="1395338" y="268849"/>
                  <a:pt x="1395338" y="268104"/>
                </a:cubicBezTo>
                <a:lnTo>
                  <a:pt x="1395338" y="249129"/>
                </a:lnTo>
                <a:cubicBezTo>
                  <a:pt x="1395338" y="248385"/>
                  <a:pt x="1394966" y="248013"/>
                  <a:pt x="1394221" y="248013"/>
                </a:cubicBezTo>
                <a:close/>
                <a:moveTo>
                  <a:pt x="1227627" y="246338"/>
                </a:moveTo>
                <a:lnTo>
                  <a:pt x="1249951" y="246338"/>
                </a:lnTo>
                <a:cubicBezTo>
                  <a:pt x="1252277" y="246338"/>
                  <a:pt x="1254230" y="247129"/>
                  <a:pt x="1255811" y="248710"/>
                </a:cubicBezTo>
                <a:cubicBezTo>
                  <a:pt x="1257393" y="250292"/>
                  <a:pt x="1258183" y="252245"/>
                  <a:pt x="1258183" y="254570"/>
                </a:cubicBezTo>
                <a:lnTo>
                  <a:pt x="1258183" y="279964"/>
                </a:lnTo>
                <a:cubicBezTo>
                  <a:pt x="1258183" y="282197"/>
                  <a:pt x="1257393" y="284127"/>
                  <a:pt x="1255811" y="285754"/>
                </a:cubicBezTo>
                <a:cubicBezTo>
                  <a:pt x="1254230" y="287382"/>
                  <a:pt x="1252277" y="288196"/>
                  <a:pt x="1249951" y="288196"/>
                </a:cubicBezTo>
                <a:lnTo>
                  <a:pt x="1231115" y="288196"/>
                </a:lnTo>
                <a:cubicBezTo>
                  <a:pt x="1230650" y="288196"/>
                  <a:pt x="1230418" y="288429"/>
                  <a:pt x="1230418" y="288894"/>
                </a:cubicBezTo>
                <a:cubicBezTo>
                  <a:pt x="1230418" y="290382"/>
                  <a:pt x="1229883" y="291661"/>
                  <a:pt x="1228813" y="292731"/>
                </a:cubicBezTo>
                <a:cubicBezTo>
                  <a:pt x="1227743" y="293800"/>
                  <a:pt x="1226464" y="294335"/>
                  <a:pt x="1224976" y="294335"/>
                </a:cubicBezTo>
                <a:lnTo>
                  <a:pt x="1224836" y="294335"/>
                </a:lnTo>
                <a:cubicBezTo>
                  <a:pt x="1223348" y="294335"/>
                  <a:pt x="1222069" y="293800"/>
                  <a:pt x="1220999" y="292731"/>
                </a:cubicBezTo>
                <a:cubicBezTo>
                  <a:pt x="1219930" y="291661"/>
                  <a:pt x="1219395" y="290336"/>
                  <a:pt x="1219395" y="288754"/>
                </a:cubicBezTo>
                <a:lnTo>
                  <a:pt x="1219395" y="254570"/>
                </a:lnTo>
                <a:cubicBezTo>
                  <a:pt x="1219395" y="252245"/>
                  <a:pt x="1220209" y="250292"/>
                  <a:pt x="1221837" y="248710"/>
                </a:cubicBezTo>
                <a:cubicBezTo>
                  <a:pt x="1223464" y="247129"/>
                  <a:pt x="1225395" y="246338"/>
                  <a:pt x="1227627" y="246338"/>
                </a:cubicBezTo>
                <a:close/>
                <a:moveTo>
                  <a:pt x="1005641" y="244803"/>
                </a:moveTo>
                <a:cubicBezTo>
                  <a:pt x="1007315" y="244803"/>
                  <a:pt x="1008733" y="245385"/>
                  <a:pt x="1009896" y="246548"/>
                </a:cubicBezTo>
                <a:cubicBezTo>
                  <a:pt x="1011059" y="247710"/>
                  <a:pt x="1011640" y="249129"/>
                  <a:pt x="1011640" y="250803"/>
                </a:cubicBezTo>
                <a:lnTo>
                  <a:pt x="1011640" y="277592"/>
                </a:lnTo>
                <a:cubicBezTo>
                  <a:pt x="1011640" y="279360"/>
                  <a:pt x="1011896" y="280499"/>
                  <a:pt x="1012408" y="281011"/>
                </a:cubicBezTo>
                <a:cubicBezTo>
                  <a:pt x="1012919" y="281522"/>
                  <a:pt x="1014059" y="281778"/>
                  <a:pt x="1015826" y="281778"/>
                </a:cubicBezTo>
                <a:lnTo>
                  <a:pt x="1026430" y="281778"/>
                </a:lnTo>
                <a:cubicBezTo>
                  <a:pt x="1027825" y="281778"/>
                  <a:pt x="1028802" y="281173"/>
                  <a:pt x="1029360" y="279964"/>
                </a:cubicBezTo>
                <a:cubicBezTo>
                  <a:pt x="1029918" y="278755"/>
                  <a:pt x="1030337" y="276150"/>
                  <a:pt x="1030616" y="272151"/>
                </a:cubicBezTo>
                <a:cubicBezTo>
                  <a:pt x="1030616" y="270848"/>
                  <a:pt x="1031197" y="269872"/>
                  <a:pt x="1032360" y="269221"/>
                </a:cubicBezTo>
                <a:cubicBezTo>
                  <a:pt x="1033523" y="268569"/>
                  <a:pt x="1034755" y="268523"/>
                  <a:pt x="1036057" y="269081"/>
                </a:cubicBezTo>
                <a:cubicBezTo>
                  <a:pt x="1037732" y="269825"/>
                  <a:pt x="1039080" y="270895"/>
                  <a:pt x="1040104" y="272290"/>
                </a:cubicBezTo>
                <a:cubicBezTo>
                  <a:pt x="1040848" y="273499"/>
                  <a:pt x="1041220" y="274802"/>
                  <a:pt x="1041220" y="276197"/>
                </a:cubicBezTo>
                <a:cubicBezTo>
                  <a:pt x="1041220" y="276476"/>
                  <a:pt x="1041220" y="276755"/>
                  <a:pt x="1041220" y="277034"/>
                </a:cubicBezTo>
                <a:cubicBezTo>
                  <a:pt x="1040383" y="283359"/>
                  <a:pt x="1038987" y="287661"/>
                  <a:pt x="1037034" y="289940"/>
                </a:cubicBezTo>
                <a:cubicBezTo>
                  <a:pt x="1035081" y="292219"/>
                  <a:pt x="1032011" y="293359"/>
                  <a:pt x="1027825" y="293359"/>
                </a:cubicBezTo>
                <a:lnTo>
                  <a:pt x="1013733" y="293359"/>
                </a:lnTo>
                <a:cubicBezTo>
                  <a:pt x="1008059" y="293359"/>
                  <a:pt x="1004269" y="292266"/>
                  <a:pt x="1002362" y="290080"/>
                </a:cubicBezTo>
                <a:cubicBezTo>
                  <a:pt x="1000455" y="287894"/>
                  <a:pt x="999501" y="283778"/>
                  <a:pt x="999501" y="277732"/>
                </a:cubicBezTo>
                <a:lnTo>
                  <a:pt x="999501" y="250803"/>
                </a:lnTo>
                <a:cubicBezTo>
                  <a:pt x="999501" y="249129"/>
                  <a:pt x="1000106" y="247710"/>
                  <a:pt x="1001315" y="246548"/>
                </a:cubicBezTo>
                <a:cubicBezTo>
                  <a:pt x="1002524" y="245385"/>
                  <a:pt x="1003966" y="244803"/>
                  <a:pt x="1005641" y="244803"/>
                </a:cubicBezTo>
                <a:close/>
                <a:moveTo>
                  <a:pt x="942017" y="244664"/>
                </a:moveTo>
                <a:lnTo>
                  <a:pt x="966573" y="244664"/>
                </a:lnTo>
                <a:cubicBezTo>
                  <a:pt x="968806" y="244664"/>
                  <a:pt x="970736" y="245455"/>
                  <a:pt x="972364" y="247036"/>
                </a:cubicBezTo>
                <a:cubicBezTo>
                  <a:pt x="973991" y="248617"/>
                  <a:pt x="974805" y="250571"/>
                  <a:pt x="974805" y="252896"/>
                </a:cubicBezTo>
                <a:lnTo>
                  <a:pt x="974805" y="278429"/>
                </a:lnTo>
                <a:cubicBezTo>
                  <a:pt x="974805" y="280662"/>
                  <a:pt x="973991" y="282592"/>
                  <a:pt x="972364" y="284220"/>
                </a:cubicBezTo>
                <a:cubicBezTo>
                  <a:pt x="970736" y="285847"/>
                  <a:pt x="968806" y="286661"/>
                  <a:pt x="966573" y="286661"/>
                </a:cubicBezTo>
                <a:lnTo>
                  <a:pt x="945644" y="286661"/>
                </a:lnTo>
                <a:cubicBezTo>
                  <a:pt x="945179" y="286661"/>
                  <a:pt x="944947" y="286847"/>
                  <a:pt x="944947" y="287219"/>
                </a:cubicBezTo>
                <a:cubicBezTo>
                  <a:pt x="944947" y="288708"/>
                  <a:pt x="944435" y="289987"/>
                  <a:pt x="943412" y="291056"/>
                </a:cubicBezTo>
                <a:cubicBezTo>
                  <a:pt x="942389" y="292126"/>
                  <a:pt x="941133" y="292661"/>
                  <a:pt x="939645" y="292661"/>
                </a:cubicBezTo>
                <a:lnTo>
                  <a:pt x="939366" y="292661"/>
                </a:lnTo>
                <a:cubicBezTo>
                  <a:pt x="937784" y="292661"/>
                  <a:pt x="936459" y="292103"/>
                  <a:pt x="935389" y="290987"/>
                </a:cubicBezTo>
                <a:cubicBezTo>
                  <a:pt x="934319" y="289870"/>
                  <a:pt x="933784" y="288568"/>
                  <a:pt x="933784" y="287080"/>
                </a:cubicBezTo>
                <a:lnTo>
                  <a:pt x="933784" y="252896"/>
                </a:lnTo>
                <a:cubicBezTo>
                  <a:pt x="933784" y="250571"/>
                  <a:pt x="934598" y="248617"/>
                  <a:pt x="936226" y="247036"/>
                </a:cubicBezTo>
                <a:cubicBezTo>
                  <a:pt x="937854" y="245455"/>
                  <a:pt x="939784" y="244664"/>
                  <a:pt x="942017" y="244664"/>
                </a:cubicBezTo>
                <a:close/>
                <a:moveTo>
                  <a:pt x="346723" y="241594"/>
                </a:moveTo>
                <a:cubicBezTo>
                  <a:pt x="347467" y="241594"/>
                  <a:pt x="348211" y="241827"/>
                  <a:pt x="348955" y="242292"/>
                </a:cubicBezTo>
                <a:cubicBezTo>
                  <a:pt x="349978" y="242850"/>
                  <a:pt x="350676" y="243734"/>
                  <a:pt x="351048" y="244943"/>
                </a:cubicBezTo>
                <a:cubicBezTo>
                  <a:pt x="352629" y="250803"/>
                  <a:pt x="353838" y="256431"/>
                  <a:pt x="354676" y="261826"/>
                </a:cubicBezTo>
                <a:cubicBezTo>
                  <a:pt x="354769" y="262105"/>
                  <a:pt x="354815" y="262384"/>
                  <a:pt x="354815" y="262663"/>
                </a:cubicBezTo>
                <a:cubicBezTo>
                  <a:pt x="354815" y="263686"/>
                  <a:pt x="354536" y="264616"/>
                  <a:pt x="353978" y="265453"/>
                </a:cubicBezTo>
                <a:cubicBezTo>
                  <a:pt x="353141" y="266570"/>
                  <a:pt x="352071" y="267314"/>
                  <a:pt x="350769" y="267686"/>
                </a:cubicBezTo>
                <a:cubicBezTo>
                  <a:pt x="350397" y="267779"/>
                  <a:pt x="350071" y="267825"/>
                  <a:pt x="349792" y="267825"/>
                </a:cubicBezTo>
                <a:cubicBezTo>
                  <a:pt x="348955" y="267825"/>
                  <a:pt x="348211" y="267593"/>
                  <a:pt x="347560" y="267128"/>
                </a:cubicBezTo>
                <a:cubicBezTo>
                  <a:pt x="346537" y="266384"/>
                  <a:pt x="345978" y="265407"/>
                  <a:pt x="345885" y="264198"/>
                </a:cubicBezTo>
                <a:cubicBezTo>
                  <a:pt x="345234" y="258896"/>
                  <a:pt x="344118" y="253175"/>
                  <a:pt x="342537" y="247036"/>
                </a:cubicBezTo>
                <a:cubicBezTo>
                  <a:pt x="342444" y="246664"/>
                  <a:pt x="342397" y="246292"/>
                  <a:pt x="342397" y="245920"/>
                </a:cubicBezTo>
                <a:cubicBezTo>
                  <a:pt x="342397" y="245176"/>
                  <a:pt x="342583" y="244478"/>
                  <a:pt x="342955" y="243827"/>
                </a:cubicBezTo>
                <a:cubicBezTo>
                  <a:pt x="343607" y="242804"/>
                  <a:pt x="344490" y="242152"/>
                  <a:pt x="345606" y="241873"/>
                </a:cubicBezTo>
                <a:cubicBezTo>
                  <a:pt x="345978" y="241687"/>
                  <a:pt x="346351" y="241594"/>
                  <a:pt x="346723" y="241594"/>
                </a:cubicBezTo>
                <a:close/>
                <a:moveTo>
                  <a:pt x="383558" y="240618"/>
                </a:moveTo>
                <a:cubicBezTo>
                  <a:pt x="384860" y="240897"/>
                  <a:pt x="385860" y="241618"/>
                  <a:pt x="386557" y="242780"/>
                </a:cubicBezTo>
                <a:cubicBezTo>
                  <a:pt x="387255" y="243943"/>
                  <a:pt x="387464" y="245176"/>
                  <a:pt x="387185" y="246478"/>
                </a:cubicBezTo>
                <a:cubicBezTo>
                  <a:pt x="384581" y="256524"/>
                  <a:pt x="383232" y="261686"/>
                  <a:pt x="383139" y="261965"/>
                </a:cubicBezTo>
                <a:cubicBezTo>
                  <a:pt x="382860" y="263081"/>
                  <a:pt x="382186" y="263942"/>
                  <a:pt x="381116" y="264546"/>
                </a:cubicBezTo>
                <a:cubicBezTo>
                  <a:pt x="380046" y="265151"/>
                  <a:pt x="378953" y="265267"/>
                  <a:pt x="377837" y="264895"/>
                </a:cubicBezTo>
                <a:cubicBezTo>
                  <a:pt x="376721" y="264616"/>
                  <a:pt x="375860" y="263965"/>
                  <a:pt x="375256" y="262942"/>
                </a:cubicBezTo>
                <a:cubicBezTo>
                  <a:pt x="374651" y="261919"/>
                  <a:pt x="374488" y="260849"/>
                  <a:pt x="374767" y="259733"/>
                </a:cubicBezTo>
                <a:cubicBezTo>
                  <a:pt x="376163" y="254710"/>
                  <a:pt x="377279" y="249594"/>
                  <a:pt x="378116" y="244385"/>
                </a:cubicBezTo>
                <a:cubicBezTo>
                  <a:pt x="378302" y="243083"/>
                  <a:pt x="378953" y="242059"/>
                  <a:pt x="380069" y="241315"/>
                </a:cubicBezTo>
                <a:cubicBezTo>
                  <a:pt x="381186" y="240571"/>
                  <a:pt x="382348" y="240339"/>
                  <a:pt x="383558" y="240618"/>
                </a:cubicBezTo>
                <a:close/>
                <a:moveTo>
                  <a:pt x="1309808" y="236013"/>
                </a:moveTo>
                <a:cubicBezTo>
                  <a:pt x="1309157" y="236013"/>
                  <a:pt x="1308831" y="236385"/>
                  <a:pt x="1308831" y="237130"/>
                </a:cubicBezTo>
                <a:lnTo>
                  <a:pt x="1308831" y="243687"/>
                </a:lnTo>
                <a:cubicBezTo>
                  <a:pt x="1308831" y="244431"/>
                  <a:pt x="1309157" y="244803"/>
                  <a:pt x="1309808" y="244803"/>
                </a:cubicBezTo>
                <a:lnTo>
                  <a:pt x="1324319" y="244803"/>
                </a:lnTo>
                <a:cubicBezTo>
                  <a:pt x="1325063" y="244803"/>
                  <a:pt x="1325435" y="244431"/>
                  <a:pt x="1325435" y="243687"/>
                </a:cubicBezTo>
                <a:lnTo>
                  <a:pt x="1325435" y="237130"/>
                </a:lnTo>
                <a:cubicBezTo>
                  <a:pt x="1325435" y="236385"/>
                  <a:pt x="1325063" y="236013"/>
                  <a:pt x="1324319" y="236013"/>
                </a:cubicBezTo>
                <a:close/>
                <a:moveTo>
                  <a:pt x="1282321" y="236013"/>
                </a:moveTo>
                <a:cubicBezTo>
                  <a:pt x="1281577" y="236013"/>
                  <a:pt x="1281205" y="236385"/>
                  <a:pt x="1281205" y="237130"/>
                </a:cubicBezTo>
                <a:lnTo>
                  <a:pt x="1281205" y="243687"/>
                </a:lnTo>
                <a:cubicBezTo>
                  <a:pt x="1281205" y="244431"/>
                  <a:pt x="1281577" y="244803"/>
                  <a:pt x="1282321" y="244803"/>
                </a:cubicBezTo>
                <a:lnTo>
                  <a:pt x="1296553" y="244803"/>
                </a:lnTo>
                <a:cubicBezTo>
                  <a:pt x="1297204" y="244803"/>
                  <a:pt x="1297530" y="244431"/>
                  <a:pt x="1297530" y="243687"/>
                </a:cubicBezTo>
                <a:lnTo>
                  <a:pt x="1297530" y="237130"/>
                </a:lnTo>
                <a:cubicBezTo>
                  <a:pt x="1297530" y="236385"/>
                  <a:pt x="1297204" y="236013"/>
                  <a:pt x="1296553" y="236013"/>
                </a:cubicBezTo>
                <a:close/>
                <a:moveTo>
                  <a:pt x="516805" y="232944"/>
                </a:moveTo>
                <a:cubicBezTo>
                  <a:pt x="516154" y="232944"/>
                  <a:pt x="515829" y="233269"/>
                  <a:pt x="515829" y="233920"/>
                </a:cubicBezTo>
                <a:cubicBezTo>
                  <a:pt x="515643" y="236060"/>
                  <a:pt x="515503" y="237827"/>
                  <a:pt x="515410" y="239222"/>
                </a:cubicBezTo>
                <a:cubicBezTo>
                  <a:pt x="515410" y="239967"/>
                  <a:pt x="515736" y="240339"/>
                  <a:pt x="516387" y="240339"/>
                </a:cubicBezTo>
                <a:lnTo>
                  <a:pt x="574151" y="240339"/>
                </a:lnTo>
                <a:cubicBezTo>
                  <a:pt x="574895" y="240339"/>
                  <a:pt x="575267" y="239967"/>
                  <a:pt x="575267" y="239222"/>
                </a:cubicBezTo>
                <a:lnTo>
                  <a:pt x="575267" y="233920"/>
                </a:lnTo>
                <a:cubicBezTo>
                  <a:pt x="575267" y="233269"/>
                  <a:pt x="574895" y="232944"/>
                  <a:pt x="574151" y="232944"/>
                </a:cubicBezTo>
                <a:close/>
                <a:moveTo>
                  <a:pt x="443414" y="232107"/>
                </a:moveTo>
                <a:cubicBezTo>
                  <a:pt x="442763" y="232107"/>
                  <a:pt x="442438" y="232479"/>
                  <a:pt x="442438" y="233223"/>
                </a:cubicBezTo>
                <a:lnTo>
                  <a:pt x="442438" y="241315"/>
                </a:lnTo>
                <a:cubicBezTo>
                  <a:pt x="442438" y="241966"/>
                  <a:pt x="442763" y="242292"/>
                  <a:pt x="443414" y="242292"/>
                </a:cubicBezTo>
                <a:lnTo>
                  <a:pt x="451786" y="242292"/>
                </a:lnTo>
                <a:cubicBezTo>
                  <a:pt x="452437" y="242292"/>
                  <a:pt x="452763" y="241966"/>
                  <a:pt x="452763" y="241315"/>
                </a:cubicBezTo>
                <a:lnTo>
                  <a:pt x="452763" y="233223"/>
                </a:lnTo>
                <a:cubicBezTo>
                  <a:pt x="452763" y="232479"/>
                  <a:pt x="452437" y="232107"/>
                  <a:pt x="451786" y="232107"/>
                </a:cubicBezTo>
                <a:close/>
                <a:moveTo>
                  <a:pt x="421509" y="232107"/>
                </a:moveTo>
                <a:cubicBezTo>
                  <a:pt x="420858" y="232107"/>
                  <a:pt x="420532" y="232479"/>
                  <a:pt x="420532" y="233223"/>
                </a:cubicBezTo>
                <a:lnTo>
                  <a:pt x="420532" y="241315"/>
                </a:lnTo>
                <a:cubicBezTo>
                  <a:pt x="420532" y="241966"/>
                  <a:pt x="420858" y="242292"/>
                  <a:pt x="421509" y="242292"/>
                </a:cubicBezTo>
                <a:lnTo>
                  <a:pt x="430438" y="242292"/>
                </a:lnTo>
                <a:cubicBezTo>
                  <a:pt x="431183" y="242292"/>
                  <a:pt x="431555" y="241966"/>
                  <a:pt x="431555" y="241315"/>
                </a:cubicBezTo>
                <a:lnTo>
                  <a:pt x="431555" y="233223"/>
                </a:lnTo>
                <a:cubicBezTo>
                  <a:pt x="431555" y="232479"/>
                  <a:pt x="431183" y="232107"/>
                  <a:pt x="430438" y="232107"/>
                </a:cubicBezTo>
                <a:close/>
                <a:moveTo>
                  <a:pt x="1010384" y="227223"/>
                </a:moveTo>
                <a:cubicBezTo>
                  <a:pt x="1010757" y="227223"/>
                  <a:pt x="1011082" y="227223"/>
                  <a:pt x="1011361" y="227223"/>
                </a:cubicBezTo>
                <a:cubicBezTo>
                  <a:pt x="1012570" y="227223"/>
                  <a:pt x="1013733" y="227502"/>
                  <a:pt x="1014849" y="228060"/>
                </a:cubicBezTo>
                <a:cubicBezTo>
                  <a:pt x="1021174" y="231781"/>
                  <a:pt x="1026570" y="235548"/>
                  <a:pt x="1031034" y="239362"/>
                </a:cubicBezTo>
                <a:cubicBezTo>
                  <a:pt x="1032337" y="240478"/>
                  <a:pt x="1032988" y="241920"/>
                  <a:pt x="1032988" y="243687"/>
                </a:cubicBezTo>
                <a:cubicBezTo>
                  <a:pt x="1032988" y="245362"/>
                  <a:pt x="1032383" y="246803"/>
                  <a:pt x="1031174" y="248013"/>
                </a:cubicBezTo>
                <a:cubicBezTo>
                  <a:pt x="1030058" y="249129"/>
                  <a:pt x="1028686" y="249687"/>
                  <a:pt x="1027058" y="249687"/>
                </a:cubicBezTo>
                <a:cubicBezTo>
                  <a:pt x="1025430" y="249687"/>
                  <a:pt x="1024012" y="249129"/>
                  <a:pt x="1022802" y="248013"/>
                </a:cubicBezTo>
                <a:cubicBezTo>
                  <a:pt x="1018430" y="244013"/>
                  <a:pt x="1013175" y="240013"/>
                  <a:pt x="1007036" y="236013"/>
                </a:cubicBezTo>
                <a:cubicBezTo>
                  <a:pt x="1005827" y="235269"/>
                  <a:pt x="1005152" y="234223"/>
                  <a:pt x="1005013" y="232874"/>
                </a:cubicBezTo>
                <a:cubicBezTo>
                  <a:pt x="1004873" y="231525"/>
                  <a:pt x="1005268" y="230339"/>
                  <a:pt x="1006199" y="229316"/>
                </a:cubicBezTo>
                <a:cubicBezTo>
                  <a:pt x="1007408" y="228200"/>
                  <a:pt x="1008803" y="227502"/>
                  <a:pt x="1010384" y="227223"/>
                </a:cubicBezTo>
                <a:close/>
                <a:moveTo>
                  <a:pt x="1224697" y="226526"/>
                </a:moveTo>
                <a:lnTo>
                  <a:pt x="1252602" y="226526"/>
                </a:lnTo>
                <a:cubicBezTo>
                  <a:pt x="1253997" y="226526"/>
                  <a:pt x="1255183" y="227037"/>
                  <a:pt x="1256160" y="228060"/>
                </a:cubicBezTo>
                <a:cubicBezTo>
                  <a:pt x="1257137" y="229084"/>
                  <a:pt x="1257625" y="230316"/>
                  <a:pt x="1257625" y="231758"/>
                </a:cubicBezTo>
                <a:cubicBezTo>
                  <a:pt x="1257625" y="233200"/>
                  <a:pt x="1257137" y="234409"/>
                  <a:pt x="1256160" y="235385"/>
                </a:cubicBezTo>
                <a:cubicBezTo>
                  <a:pt x="1255183" y="236362"/>
                  <a:pt x="1253997" y="236850"/>
                  <a:pt x="1252602" y="236850"/>
                </a:cubicBezTo>
                <a:lnTo>
                  <a:pt x="1224697" y="236850"/>
                </a:lnTo>
                <a:cubicBezTo>
                  <a:pt x="1223302" y="236850"/>
                  <a:pt x="1222092" y="236362"/>
                  <a:pt x="1221069" y="235385"/>
                </a:cubicBezTo>
                <a:cubicBezTo>
                  <a:pt x="1220046" y="234409"/>
                  <a:pt x="1219534" y="233200"/>
                  <a:pt x="1219534" y="231758"/>
                </a:cubicBezTo>
                <a:cubicBezTo>
                  <a:pt x="1219534" y="230316"/>
                  <a:pt x="1220046" y="229084"/>
                  <a:pt x="1221069" y="228060"/>
                </a:cubicBezTo>
                <a:cubicBezTo>
                  <a:pt x="1222092" y="227037"/>
                  <a:pt x="1223302" y="226526"/>
                  <a:pt x="1224697" y="226526"/>
                </a:cubicBezTo>
                <a:close/>
                <a:moveTo>
                  <a:pt x="939086" y="225270"/>
                </a:moveTo>
                <a:lnTo>
                  <a:pt x="969364" y="225270"/>
                </a:lnTo>
                <a:cubicBezTo>
                  <a:pt x="970852" y="225270"/>
                  <a:pt x="972108" y="225781"/>
                  <a:pt x="973131" y="226805"/>
                </a:cubicBezTo>
                <a:cubicBezTo>
                  <a:pt x="974154" y="227828"/>
                  <a:pt x="974666" y="229060"/>
                  <a:pt x="974666" y="230502"/>
                </a:cubicBezTo>
                <a:cubicBezTo>
                  <a:pt x="974666" y="231944"/>
                  <a:pt x="974154" y="233176"/>
                  <a:pt x="973131" y="234199"/>
                </a:cubicBezTo>
                <a:cubicBezTo>
                  <a:pt x="972108" y="235223"/>
                  <a:pt x="970852" y="235734"/>
                  <a:pt x="969364" y="235734"/>
                </a:cubicBezTo>
                <a:lnTo>
                  <a:pt x="939086" y="235734"/>
                </a:lnTo>
                <a:cubicBezTo>
                  <a:pt x="937691" y="235734"/>
                  <a:pt x="936482" y="235223"/>
                  <a:pt x="935459" y="234199"/>
                </a:cubicBezTo>
                <a:cubicBezTo>
                  <a:pt x="934436" y="233176"/>
                  <a:pt x="933924" y="231944"/>
                  <a:pt x="933924" y="230502"/>
                </a:cubicBezTo>
                <a:cubicBezTo>
                  <a:pt x="933924" y="229060"/>
                  <a:pt x="934436" y="227828"/>
                  <a:pt x="935459" y="226805"/>
                </a:cubicBezTo>
                <a:cubicBezTo>
                  <a:pt x="936482" y="225781"/>
                  <a:pt x="937691" y="225270"/>
                  <a:pt x="939086" y="225270"/>
                </a:cubicBezTo>
                <a:close/>
                <a:moveTo>
                  <a:pt x="516805" y="217456"/>
                </a:moveTo>
                <a:cubicBezTo>
                  <a:pt x="516154" y="217456"/>
                  <a:pt x="515829" y="217782"/>
                  <a:pt x="515829" y="218433"/>
                </a:cubicBezTo>
                <a:lnTo>
                  <a:pt x="515829" y="223595"/>
                </a:lnTo>
                <a:cubicBezTo>
                  <a:pt x="515829" y="224247"/>
                  <a:pt x="516154" y="224572"/>
                  <a:pt x="516805" y="224572"/>
                </a:cubicBezTo>
                <a:lnTo>
                  <a:pt x="574151" y="224572"/>
                </a:lnTo>
                <a:cubicBezTo>
                  <a:pt x="574895" y="224572"/>
                  <a:pt x="575267" y="224247"/>
                  <a:pt x="575267" y="223595"/>
                </a:cubicBezTo>
                <a:lnTo>
                  <a:pt x="575267" y="218433"/>
                </a:lnTo>
                <a:cubicBezTo>
                  <a:pt x="575267" y="217782"/>
                  <a:pt x="574895" y="217456"/>
                  <a:pt x="574151" y="217456"/>
                </a:cubicBezTo>
                <a:close/>
                <a:moveTo>
                  <a:pt x="443414" y="211736"/>
                </a:moveTo>
                <a:cubicBezTo>
                  <a:pt x="442763" y="211736"/>
                  <a:pt x="442438" y="212108"/>
                  <a:pt x="442438" y="212852"/>
                </a:cubicBezTo>
                <a:lnTo>
                  <a:pt x="442438" y="220805"/>
                </a:lnTo>
                <a:cubicBezTo>
                  <a:pt x="442438" y="221549"/>
                  <a:pt x="442763" y="221921"/>
                  <a:pt x="443414" y="221921"/>
                </a:cubicBezTo>
                <a:lnTo>
                  <a:pt x="451786" y="221921"/>
                </a:lnTo>
                <a:cubicBezTo>
                  <a:pt x="452437" y="221921"/>
                  <a:pt x="452763" y="221549"/>
                  <a:pt x="452763" y="220805"/>
                </a:cubicBezTo>
                <a:lnTo>
                  <a:pt x="452763" y="212852"/>
                </a:lnTo>
                <a:cubicBezTo>
                  <a:pt x="452763" y="212108"/>
                  <a:pt x="452437" y="211736"/>
                  <a:pt x="451786" y="211736"/>
                </a:cubicBezTo>
                <a:close/>
                <a:moveTo>
                  <a:pt x="421509" y="211736"/>
                </a:moveTo>
                <a:cubicBezTo>
                  <a:pt x="420858" y="211736"/>
                  <a:pt x="420532" y="212108"/>
                  <a:pt x="420532" y="212852"/>
                </a:cubicBezTo>
                <a:lnTo>
                  <a:pt x="420532" y="220805"/>
                </a:lnTo>
                <a:cubicBezTo>
                  <a:pt x="420532" y="221549"/>
                  <a:pt x="420858" y="221921"/>
                  <a:pt x="421509" y="221921"/>
                </a:cubicBezTo>
                <a:lnTo>
                  <a:pt x="430438" y="221921"/>
                </a:lnTo>
                <a:cubicBezTo>
                  <a:pt x="431183" y="221921"/>
                  <a:pt x="431555" y="221549"/>
                  <a:pt x="431555" y="220805"/>
                </a:cubicBezTo>
                <a:lnTo>
                  <a:pt x="431555" y="212852"/>
                </a:lnTo>
                <a:cubicBezTo>
                  <a:pt x="431555" y="212108"/>
                  <a:pt x="431183" y="211736"/>
                  <a:pt x="430438" y="211736"/>
                </a:cubicBezTo>
                <a:close/>
                <a:moveTo>
                  <a:pt x="510666" y="208387"/>
                </a:moveTo>
                <a:lnTo>
                  <a:pt x="579871" y="208387"/>
                </a:lnTo>
                <a:cubicBezTo>
                  <a:pt x="582197" y="208387"/>
                  <a:pt x="584150" y="209201"/>
                  <a:pt x="585731" y="210829"/>
                </a:cubicBezTo>
                <a:cubicBezTo>
                  <a:pt x="587313" y="212457"/>
                  <a:pt x="588103" y="214387"/>
                  <a:pt x="588103" y="216619"/>
                </a:cubicBezTo>
                <a:lnTo>
                  <a:pt x="588103" y="241176"/>
                </a:lnTo>
                <a:cubicBezTo>
                  <a:pt x="588103" y="243501"/>
                  <a:pt x="587313" y="245455"/>
                  <a:pt x="585731" y="247036"/>
                </a:cubicBezTo>
                <a:cubicBezTo>
                  <a:pt x="584150" y="248617"/>
                  <a:pt x="582197" y="249408"/>
                  <a:pt x="579871" y="249408"/>
                </a:cubicBezTo>
                <a:lnTo>
                  <a:pt x="515131" y="249408"/>
                </a:lnTo>
                <a:cubicBezTo>
                  <a:pt x="514480" y="249408"/>
                  <a:pt x="514061" y="249780"/>
                  <a:pt x="513875" y="250524"/>
                </a:cubicBezTo>
                <a:cubicBezTo>
                  <a:pt x="511178" y="266151"/>
                  <a:pt x="505364" y="278941"/>
                  <a:pt x="496434" y="288894"/>
                </a:cubicBezTo>
                <a:cubicBezTo>
                  <a:pt x="495132" y="290196"/>
                  <a:pt x="493597" y="290847"/>
                  <a:pt x="491830" y="290847"/>
                </a:cubicBezTo>
                <a:cubicBezTo>
                  <a:pt x="491737" y="290847"/>
                  <a:pt x="491690" y="290847"/>
                  <a:pt x="491690" y="290847"/>
                </a:cubicBezTo>
                <a:cubicBezTo>
                  <a:pt x="489830" y="290847"/>
                  <a:pt x="488156" y="290196"/>
                  <a:pt x="486668" y="288894"/>
                </a:cubicBezTo>
                <a:cubicBezTo>
                  <a:pt x="485179" y="287592"/>
                  <a:pt x="484435" y="285964"/>
                  <a:pt x="484435" y="284010"/>
                </a:cubicBezTo>
                <a:cubicBezTo>
                  <a:pt x="484435" y="282429"/>
                  <a:pt x="484993" y="281034"/>
                  <a:pt x="486109" y="279825"/>
                </a:cubicBezTo>
                <a:cubicBezTo>
                  <a:pt x="489551" y="276011"/>
                  <a:pt x="492411" y="271872"/>
                  <a:pt x="494690" y="267407"/>
                </a:cubicBezTo>
                <a:cubicBezTo>
                  <a:pt x="496969" y="262942"/>
                  <a:pt x="498644" y="258338"/>
                  <a:pt x="499713" y="253594"/>
                </a:cubicBezTo>
                <a:cubicBezTo>
                  <a:pt x="500783" y="248850"/>
                  <a:pt x="501504" y="244571"/>
                  <a:pt x="501876" y="240757"/>
                </a:cubicBezTo>
                <a:cubicBezTo>
                  <a:pt x="502248" y="236943"/>
                  <a:pt x="502434" y="232804"/>
                  <a:pt x="502434" y="228339"/>
                </a:cubicBezTo>
                <a:lnTo>
                  <a:pt x="502434" y="216619"/>
                </a:lnTo>
                <a:cubicBezTo>
                  <a:pt x="502434" y="214387"/>
                  <a:pt x="503225" y="212457"/>
                  <a:pt x="504806" y="210829"/>
                </a:cubicBezTo>
                <a:cubicBezTo>
                  <a:pt x="506387" y="209201"/>
                  <a:pt x="508341" y="208387"/>
                  <a:pt x="510666" y="208387"/>
                </a:cubicBezTo>
                <a:close/>
                <a:moveTo>
                  <a:pt x="1224697" y="207131"/>
                </a:moveTo>
                <a:lnTo>
                  <a:pt x="1252602" y="207131"/>
                </a:lnTo>
                <a:cubicBezTo>
                  <a:pt x="1253997" y="207131"/>
                  <a:pt x="1255183" y="207643"/>
                  <a:pt x="1256160" y="208666"/>
                </a:cubicBezTo>
                <a:cubicBezTo>
                  <a:pt x="1257137" y="209689"/>
                  <a:pt x="1257625" y="210899"/>
                  <a:pt x="1257625" y="212294"/>
                </a:cubicBezTo>
                <a:cubicBezTo>
                  <a:pt x="1257625" y="213689"/>
                  <a:pt x="1257137" y="214898"/>
                  <a:pt x="1256160" y="215922"/>
                </a:cubicBezTo>
                <a:cubicBezTo>
                  <a:pt x="1255183" y="216945"/>
                  <a:pt x="1253997" y="217456"/>
                  <a:pt x="1252602" y="217456"/>
                </a:cubicBezTo>
                <a:lnTo>
                  <a:pt x="1224697" y="217456"/>
                </a:lnTo>
                <a:cubicBezTo>
                  <a:pt x="1223302" y="217456"/>
                  <a:pt x="1222092" y="216945"/>
                  <a:pt x="1221069" y="215922"/>
                </a:cubicBezTo>
                <a:cubicBezTo>
                  <a:pt x="1220046" y="214898"/>
                  <a:pt x="1219534" y="213689"/>
                  <a:pt x="1219534" y="212294"/>
                </a:cubicBezTo>
                <a:cubicBezTo>
                  <a:pt x="1219534" y="210899"/>
                  <a:pt x="1220046" y="209689"/>
                  <a:pt x="1221069" y="208666"/>
                </a:cubicBezTo>
                <a:cubicBezTo>
                  <a:pt x="1222092" y="207643"/>
                  <a:pt x="1223302" y="207131"/>
                  <a:pt x="1224697" y="207131"/>
                </a:cubicBezTo>
                <a:close/>
                <a:moveTo>
                  <a:pt x="1102611" y="206294"/>
                </a:moveTo>
                <a:lnTo>
                  <a:pt x="1170282" y="206294"/>
                </a:lnTo>
                <a:cubicBezTo>
                  <a:pt x="1172049" y="206294"/>
                  <a:pt x="1173561" y="206922"/>
                  <a:pt x="1174816" y="208178"/>
                </a:cubicBezTo>
                <a:cubicBezTo>
                  <a:pt x="1176072" y="209434"/>
                  <a:pt x="1176700" y="210945"/>
                  <a:pt x="1176700" y="212712"/>
                </a:cubicBezTo>
                <a:cubicBezTo>
                  <a:pt x="1176700" y="214480"/>
                  <a:pt x="1176072" y="215968"/>
                  <a:pt x="1174816" y="217177"/>
                </a:cubicBezTo>
                <a:cubicBezTo>
                  <a:pt x="1173561" y="218386"/>
                  <a:pt x="1172049" y="218991"/>
                  <a:pt x="1170282" y="218991"/>
                </a:cubicBezTo>
                <a:lnTo>
                  <a:pt x="1144051" y="218991"/>
                </a:lnTo>
                <a:cubicBezTo>
                  <a:pt x="1143307" y="218991"/>
                  <a:pt x="1142934" y="219363"/>
                  <a:pt x="1142934" y="220107"/>
                </a:cubicBezTo>
                <a:lnTo>
                  <a:pt x="1142934" y="238943"/>
                </a:lnTo>
                <a:cubicBezTo>
                  <a:pt x="1142934" y="239688"/>
                  <a:pt x="1143307" y="240060"/>
                  <a:pt x="1144051" y="240060"/>
                </a:cubicBezTo>
                <a:lnTo>
                  <a:pt x="1177537" y="240060"/>
                </a:lnTo>
                <a:cubicBezTo>
                  <a:pt x="1179304" y="240060"/>
                  <a:pt x="1180793" y="240664"/>
                  <a:pt x="1182002" y="241873"/>
                </a:cubicBezTo>
                <a:cubicBezTo>
                  <a:pt x="1183211" y="243083"/>
                  <a:pt x="1183816" y="244548"/>
                  <a:pt x="1183816" y="246269"/>
                </a:cubicBezTo>
                <a:cubicBezTo>
                  <a:pt x="1183816" y="247989"/>
                  <a:pt x="1183211" y="249454"/>
                  <a:pt x="1182002" y="250664"/>
                </a:cubicBezTo>
                <a:cubicBezTo>
                  <a:pt x="1180793" y="251873"/>
                  <a:pt x="1179304" y="252477"/>
                  <a:pt x="1177537" y="252477"/>
                </a:cubicBezTo>
                <a:lnTo>
                  <a:pt x="1144051" y="252477"/>
                </a:lnTo>
                <a:cubicBezTo>
                  <a:pt x="1143307" y="252477"/>
                  <a:pt x="1142934" y="252803"/>
                  <a:pt x="1142934" y="253454"/>
                </a:cubicBezTo>
                <a:lnTo>
                  <a:pt x="1142934" y="277174"/>
                </a:lnTo>
                <a:cubicBezTo>
                  <a:pt x="1142934" y="277825"/>
                  <a:pt x="1143307" y="278197"/>
                  <a:pt x="1144051" y="278290"/>
                </a:cubicBezTo>
                <a:cubicBezTo>
                  <a:pt x="1150004" y="279034"/>
                  <a:pt x="1156376" y="279406"/>
                  <a:pt x="1163166" y="279406"/>
                </a:cubicBezTo>
                <a:cubicBezTo>
                  <a:pt x="1176839" y="279406"/>
                  <a:pt x="1187164" y="279360"/>
                  <a:pt x="1194141" y="279266"/>
                </a:cubicBezTo>
                <a:cubicBezTo>
                  <a:pt x="1195722" y="279266"/>
                  <a:pt x="1196978" y="279964"/>
                  <a:pt x="1197908" y="281359"/>
                </a:cubicBezTo>
                <a:cubicBezTo>
                  <a:pt x="1198373" y="282197"/>
                  <a:pt x="1198606" y="283034"/>
                  <a:pt x="1198606" y="283871"/>
                </a:cubicBezTo>
                <a:cubicBezTo>
                  <a:pt x="1198606" y="284429"/>
                  <a:pt x="1198512" y="285034"/>
                  <a:pt x="1198326" y="285685"/>
                </a:cubicBezTo>
                <a:cubicBezTo>
                  <a:pt x="1197582" y="287731"/>
                  <a:pt x="1196373" y="289405"/>
                  <a:pt x="1194699" y="290708"/>
                </a:cubicBezTo>
                <a:cubicBezTo>
                  <a:pt x="1193024" y="292010"/>
                  <a:pt x="1191164" y="292661"/>
                  <a:pt x="1189118" y="292661"/>
                </a:cubicBezTo>
                <a:lnTo>
                  <a:pt x="1162329" y="292661"/>
                </a:lnTo>
                <a:cubicBezTo>
                  <a:pt x="1154980" y="292661"/>
                  <a:pt x="1148516" y="292289"/>
                  <a:pt x="1142934" y="291545"/>
                </a:cubicBezTo>
                <a:cubicBezTo>
                  <a:pt x="1137353" y="290801"/>
                  <a:pt x="1131889" y="289498"/>
                  <a:pt x="1126540" y="287638"/>
                </a:cubicBezTo>
                <a:cubicBezTo>
                  <a:pt x="1121192" y="285778"/>
                  <a:pt x="1116448" y="283080"/>
                  <a:pt x="1112308" y="279546"/>
                </a:cubicBezTo>
                <a:cubicBezTo>
                  <a:pt x="1108169" y="276011"/>
                  <a:pt x="1104518" y="271639"/>
                  <a:pt x="1101356" y="266430"/>
                </a:cubicBezTo>
                <a:cubicBezTo>
                  <a:pt x="1101263" y="266244"/>
                  <a:pt x="1101100" y="266151"/>
                  <a:pt x="1100867" y="266151"/>
                </a:cubicBezTo>
                <a:cubicBezTo>
                  <a:pt x="1100635" y="266151"/>
                  <a:pt x="1100472" y="266244"/>
                  <a:pt x="1100379" y="266430"/>
                </a:cubicBezTo>
                <a:cubicBezTo>
                  <a:pt x="1096658" y="275825"/>
                  <a:pt x="1091821" y="283731"/>
                  <a:pt x="1085868" y="290150"/>
                </a:cubicBezTo>
                <a:cubicBezTo>
                  <a:pt x="1084473" y="291638"/>
                  <a:pt x="1082799" y="292382"/>
                  <a:pt x="1080845" y="292382"/>
                </a:cubicBezTo>
                <a:cubicBezTo>
                  <a:pt x="1080845" y="292382"/>
                  <a:pt x="1080799" y="292382"/>
                  <a:pt x="1080706" y="292382"/>
                </a:cubicBezTo>
                <a:cubicBezTo>
                  <a:pt x="1078752" y="292289"/>
                  <a:pt x="1076985" y="291591"/>
                  <a:pt x="1075404" y="290289"/>
                </a:cubicBezTo>
                <a:cubicBezTo>
                  <a:pt x="1073915" y="289173"/>
                  <a:pt x="1073171" y="287638"/>
                  <a:pt x="1073171" y="285685"/>
                </a:cubicBezTo>
                <a:cubicBezTo>
                  <a:pt x="1073171" y="284010"/>
                  <a:pt x="1073822" y="282569"/>
                  <a:pt x="1075125" y="281359"/>
                </a:cubicBezTo>
                <a:cubicBezTo>
                  <a:pt x="1084985" y="271500"/>
                  <a:pt x="1091496" y="256431"/>
                  <a:pt x="1094658" y="236153"/>
                </a:cubicBezTo>
                <a:cubicBezTo>
                  <a:pt x="1095030" y="234199"/>
                  <a:pt x="1095961" y="232618"/>
                  <a:pt x="1097449" y="231409"/>
                </a:cubicBezTo>
                <a:cubicBezTo>
                  <a:pt x="1098751" y="230386"/>
                  <a:pt x="1100193" y="229874"/>
                  <a:pt x="1101774" y="229874"/>
                </a:cubicBezTo>
                <a:cubicBezTo>
                  <a:pt x="1102053" y="229874"/>
                  <a:pt x="1102286" y="229921"/>
                  <a:pt x="1102472" y="230014"/>
                </a:cubicBezTo>
                <a:cubicBezTo>
                  <a:pt x="1104425" y="230107"/>
                  <a:pt x="1105960" y="230897"/>
                  <a:pt x="1107076" y="232386"/>
                </a:cubicBezTo>
                <a:cubicBezTo>
                  <a:pt x="1108006" y="233595"/>
                  <a:pt x="1108471" y="234897"/>
                  <a:pt x="1108471" y="236292"/>
                </a:cubicBezTo>
                <a:cubicBezTo>
                  <a:pt x="1108471" y="236664"/>
                  <a:pt x="1108425" y="237037"/>
                  <a:pt x="1108332" y="237409"/>
                </a:cubicBezTo>
                <a:cubicBezTo>
                  <a:pt x="1107681" y="241222"/>
                  <a:pt x="1106983" y="244850"/>
                  <a:pt x="1106239" y="248292"/>
                </a:cubicBezTo>
                <a:cubicBezTo>
                  <a:pt x="1106053" y="248943"/>
                  <a:pt x="1106100" y="249594"/>
                  <a:pt x="1106379" y="250245"/>
                </a:cubicBezTo>
                <a:cubicBezTo>
                  <a:pt x="1110843" y="261593"/>
                  <a:pt x="1118145" y="269546"/>
                  <a:pt x="1128284" y="274104"/>
                </a:cubicBezTo>
                <a:cubicBezTo>
                  <a:pt x="1128470" y="274197"/>
                  <a:pt x="1128680" y="274174"/>
                  <a:pt x="1128912" y="274034"/>
                </a:cubicBezTo>
                <a:cubicBezTo>
                  <a:pt x="1129145" y="273895"/>
                  <a:pt x="1129261" y="273685"/>
                  <a:pt x="1129261" y="273406"/>
                </a:cubicBezTo>
                <a:lnTo>
                  <a:pt x="1129261" y="220107"/>
                </a:lnTo>
                <a:cubicBezTo>
                  <a:pt x="1129261" y="219363"/>
                  <a:pt x="1128889" y="218991"/>
                  <a:pt x="1128145" y="218991"/>
                </a:cubicBezTo>
                <a:lnTo>
                  <a:pt x="1102611" y="218991"/>
                </a:lnTo>
                <a:cubicBezTo>
                  <a:pt x="1100844" y="218991"/>
                  <a:pt x="1099333" y="218386"/>
                  <a:pt x="1098077" y="217177"/>
                </a:cubicBezTo>
                <a:cubicBezTo>
                  <a:pt x="1096821" y="215968"/>
                  <a:pt x="1096193" y="214480"/>
                  <a:pt x="1096193" y="212712"/>
                </a:cubicBezTo>
                <a:cubicBezTo>
                  <a:pt x="1096193" y="210945"/>
                  <a:pt x="1096821" y="209434"/>
                  <a:pt x="1098077" y="208178"/>
                </a:cubicBezTo>
                <a:cubicBezTo>
                  <a:pt x="1099333" y="206922"/>
                  <a:pt x="1100844" y="206294"/>
                  <a:pt x="1102611" y="206294"/>
                </a:cubicBezTo>
                <a:close/>
                <a:moveTo>
                  <a:pt x="939086" y="206294"/>
                </a:moveTo>
                <a:lnTo>
                  <a:pt x="969503" y="206294"/>
                </a:lnTo>
                <a:cubicBezTo>
                  <a:pt x="970898" y="206294"/>
                  <a:pt x="972108" y="206806"/>
                  <a:pt x="973131" y="207829"/>
                </a:cubicBezTo>
                <a:cubicBezTo>
                  <a:pt x="974154" y="208852"/>
                  <a:pt x="974666" y="210061"/>
                  <a:pt x="974666" y="211457"/>
                </a:cubicBezTo>
                <a:cubicBezTo>
                  <a:pt x="974666" y="212852"/>
                  <a:pt x="974154" y="214061"/>
                  <a:pt x="973131" y="215084"/>
                </a:cubicBezTo>
                <a:cubicBezTo>
                  <a:pt x="972108" y="216108"/>
                  <a:pt x="970898" y="216619"/>
                  <a:pt x="969503" y="216619"/>
                </a:cubicBezTo>
                <a:lnTo>
                  <a:pt x="939086" y="216619"/>
                </a:lnTo>
                <a:cubicBezTo>
                  <a:pt x="937691" y="216619"/>
                  <a:pt x="936482" y="216108"/>
                  <a:pt x="935459" y="215084"/>
                </a:cubicBezTo>
                <a:cubicBezTo>
                  <a:pt x="934436" y="214061"/>
                  <a:pt x="933924" y="212852"/>
                  <a:pt x="933924" y="211457"/>
                </a:cubicBezTo>
                <a:cubicBezTo>
                  <a:pt x="933924" y="210061"/>
                  <a:pt x="934436" y="208852"/>
                  <a:pt x="935459" y="207829"/>
                </a:cubicBezTo>
                <a:cubicBezTo>
                  <a:pt x="936482" y="206806"/>
                  <a:pt x="937691" y="206294"/>
                  <a:pt x="939086" y="206294"/>
                </a:cubicBezTo>
                <a:close/>
                <a:moveTo>
                  <a:pt x="1295018" y="201271"/>
                </a:moveTo>
                <a:cubicBezTo>
                  <a:pt x="1294274" y="201271"/>
                  <a:pt x="1293902" y="201643"/>
                  <a:pt x="1293902" y="202387"/>
                </a:cubicBezTo>
                <a:lnTo>
                  <a:pt x="1293902" y="208108"/>
                </a:lnTo>
                <a:cubicBezTo>
                  <a:pt x="1293902" y="208852"/>
                  <a:pt x="1294274" y="209224"/>
                  <a:pt x="1295018" y="209224"/>
                </a:cubicBezTo>
                <a:lnTo>
                  <a:pt x="1312738" y="209224"/>
                </a:lnTo>
                <a:cubicBezTo>
                  <a:pt x="1313482" y="209224"/>
                  <a:pt x="1313854" y="208852"/>
                  <a:pt x="1313854" y="208108"/>
                </a:cubicBezTo>
                <a:lnTo>
                  <a:pt x="1313854" y="202387"/>
                </a:lnTo>
                <a:cubicBezTo>
                  <a:pt x="1313854" y="201643"/>
                  <a:pt x="1313482" y="201271"/>
                  <a:pt x="1312738" y="201271"/>
                </a:cubicBezTo>
                <a:close/>
                <a:moveTo>
                  <a:pt x="838693" y="197225"/>
                </a:moveTo>
                <a:cubicBezTo>
                  <a:pt x="837948" y="197225"/>
                  <a:pt x="837576" y="197551"/>
                  <a:pt x="837576" y="198202"/>
                </a:cubicBezTo>
                <a:lnTo>
                  <a:pt x="837576" y="203085"/>
                </a:lnTo>
                <a:cubicBezTo>
                  <a:pt x="837576" y="203829"/>
                  <a:pt x="837948" y="204201"/>
                  <a:pt x="838693" y="204201"/>
                </a:cubicBezTo>
                <a:lnTo>
                  <a:pt x="863528" y="204201"/>
                </a:lnTo>
                <a:cubicBezTo>
                  <a:pt x="864272" y="204201"/>
                  <a:pt x="864644" y="203829"/>
                  <a:pt x="864644" y="203085"/>
                </a:cubicBezTo>
                <a:lnTo>
                  <a:pt x="864644" y="198202"/>
                </a:lnTo>
                <a:cubicBezTo>
                  <a:pt x="864644" y="197551"/>
                  <a:pt x="864272" y="197225"/>
                  <a:pt x="863528" y="197225"/>
                </a:cubicBezTo>
                <a:close/>
                <a:moveTo>
                  <a:pt x="1375106" y="195690"/>
                </a:moveTo>
                <a:cubicBezTo>
                  <a:pt x="1374455" y="195690"/>
                  <a:pt x="1374130" y="196062"/>
                  <a:pt x="1374130" y="196806"/>
                </a:cubicBezTo>
                <a:lnTo>
                  <a:pt x="1374130" y="212852"/>
                </a:lnTo>
                <a:cubicBezTo>
                  <a:pt x="1374130" y="213503"/>
                  <a:pt x="1374455" y="213829"/>
                  <a:pt x="1375106" y="213829"/>
                </a:cubicBezTo>
                <a:lnTo>
                  <a:pt x="1392966" y="213829"/>
                </a:lnTo>
                <a:cubicBezTo>
                  <a:pt x="1393617" y="213829"/>
                  <a:pt x="1393942" y="213503"/>
                  <a:pt x="1393942" y="212852"/>
                </a:cubicBezTo>
                <a:lnTo>
                  <a:pt x="1393942" y="196806"/>
                </a:lnTo>
                <a:cubicBezTo>
                  <a:pt x="1393942" y="196062"/>
                  <a:pt x="1393617" y="195690"/>
                  <a:pt x="1392966" y="195690"/>
                </a:cubicBezTo>
                <a:close/>
                <a:moveTo>
                  <a:pt x="421509" y="192900"/>
                </a:moveTo>
                <a:cubicBezTo>
                  <a:pt x="420858" y="192900"/>
                  <a:pt x="420532" y="193225"/>
                  <a:pt x="420532" y="193876"/>
                </a:cubicBezTo>
                <a:lnTo>
                  <a:pt x="420532" y="200853"/>
                </a:lnTo>
                <a:cubicBezTo>
                  <a:pt x="420532" y="201504"/>
                  <a:pt x="420858" y="201829"/>
                  <a:pt x="421509" y="201829"/>
                </a:cubicBezTo>
                <a:lnTo>
                  <a:pt x="430438" y="201829"/>
                </a:lnTo>
                <a:cubicBezTo>
                  <a:pt x="431183" y="201829"/>
                  <a:pt x="431555" y="201504"/>
                  <a:pt x="431555" y="200853"/>
                </a:cubicBezTo>
                <a:lnTo>
                  <a:pt x="431555" y="193876"/>
                </a:lnTo>
                <a:cubicBezTo>
                  <a:pt x="431555" y="193225"/>
                  <a:pt x="431183" y="192900"/>
                  <a:pt x="430438" y="192900"/>
                </a:cubicBezTo>
                <a:close/>
                <a:moveTo>
                  <a:pt x="391371" y="192063"/>
                </a:moveTo>
                <a:lnTo>
                  <a:pt x="385790" y="197504"/>
                </a:lnTo>
                <a:cubicBezTo>
                  <a:pt x="385325" y="198062"/>
                  <a:pt x="385092" y="198667"/>
                  <a:pt x="385092" y="199318"/>
                </a:cubicBezTo>
                <a:lnTo>
                  <a:pt x="385092" y="201271"/>
                </a:lnTo>
                <a:cubicBezTo>
                  <a:pt x="385092" y="203504"/>
                  <a:pt x="384278" y="205434"/>
                  <a:pt x="382651" y="207062"/>
                </a:cubicBezTo>
                <a:cubicBezTo>
                  <a:pt x="381023" y="208689"/>
                  <a:pt x="379093" y="209503"/>
                  <a:pt x="376860" y="209503"/>
                </a:cubicBezTo>
                <a:lnTo>
                  <a:pt x="371837" y="209503"/>
                </a:lnTo>
                <a:cubicBezTo>
                  <a:pt x="371186" y="209503"/>
                  <a:pt x="370861" y="209829"/>
                  <a:pt x="370861" y="210480"/>
                </a:cubicBezTo>
                <a:lnTo>
                  <a:pt x="370861" y="221503"/>
                </a:lnTo>
                <a:cubicBezTo>
                  <a:pt x="370861" y="222247"/>
                  <a:pt x="371186" y="222619"/>
                  <a:pt x="371837" y="222619"/>
                </a:cubicBezTo>
                <a:lnTo>
                  <a:pt x="381883" y="222619"/>
                </a:lnTo>
                <a:cubicBezTo>
                  <a:pt x="383465" y="222619"/>
                  <a:pt x="384813" y="223177"/>
                  <a:pt x="385930" y="224293"/>
                </a:cubicBezTo>
                <a:cubicBezTo>
                  <a:pt x="387046" y="225409"/>
                  <a:pt x="387604" y="226758"/>
                  <a:pt x="387604" y="228339"/>
                </a:cubicBezTo>
                <a:cubicBezTo>
                  <a:pt x="387604" y="229921"/>
                  <a:pt x="387046" y="231293"/>
                  <a:pt x="385930" y="232455"/>
                </a:cubicBezTo>
                <a:cubicBezTo>
                  <a:pt x="384813" y="233618"/>
                  <a:pt x="383465" y="234199"/>
                  <a:pt x="381883" y="234199"/>
                </a:cubicBezTo>
                <a:lnTo>
                  <a:pt x="371837" y="234199"/>
                </a:lnTo>
                <a:cubicBezTo>
                  <a:pt x="371186" y="234199"/>
                  <a:pt x="370861" y="234525"/>
                  <a:pt x="370861" y="235176"/>
                </a:cubicBezTo>
                <a:lnTo>
                  <a:pt x="370861" y="271872"/>
                </a:lnTo>
                <a:cubicBezTo>
                  <a:pt x="370861" y="272523"/>
                  <a:pt x="371186" y="272802"/>
                  <a:pt x="371837" y="272709"/>
                </a:cubicBezTo>
                <a:lnTo>
                  <a:pt x="384813" y="270197"/>
                </a:lnTo>
                <a:cubicBezTo>
                  <a:pt x="386116" y="270011"/>
                  <a:pt x="387278" y="270314"/>
                  <a:pt x="388301" y="271104"/>
                </a:cubicBezTo>
                <a:cubicBezTo>
                  <a:pt x="389325" y="271895"/>
                  <a:pt x="389929" y="272941"/>
                  <a:pt x="390115" y="274244"/>
                </a:cubicBezTo>
                <a:cubicBezTo>
                  <a:pt x="390115" y="274337"/>
                  <a:pt x="390162" y="274430"/>
                  <a:pt x="390255" y="274523"/>
                </a:cubicBezTo>
                <a:cubicBezTo>
                  <a:pt x="390348" y="274616"/>
                  <a:pt x="390441" y="274616"/>
                  <a:pt x="390534" y="274523"/>
                </a:cubicBezTo>
                <a:cubicBezTo>
                  <a:pt x="397324" y="268942"/>
                  <a:pt x="402859" y="261779"/>
                  <a:pt x="407138" y="253036"/>
                </a:cubicBezTo>
                <a:cubicBezTo>
                  <a:pt x="407231" y="252849"/>
                  <a:pt x="407207" y="252663"/>
                  <a:pt x="407068" y="252477"/>
                </a:cubicBezTo>
                <a:cubicBezTo>
                  <a:pt x="406928" y="252291"/>
                  <a:pt x="406719" y="252198"/>
                  <a:pt x="406440" y="252198"/>
                </a:cubicBezTo>
                <a:lnTo>
                  <a:pt x="397092" y="252198"/>
                </a:lnTo>
                <a:cubicBezTo>
                  <a:pt x="395696" y="252198"/>
                  <a:pt x="394510" y="251710"/>
                  <a:pt x="393534" y="250733"/>
                </a:cubicBezTo>
                <a:cubicBezTo>
                  <a:pt x="392557" y="249757"/>
                  <a:pt x="392069" y="248594"/>
                  <a:pt x="392069" y="247245"/>
                </a:cubicBezTo>
                <a:cubicBezTo>
                  <a:pt x="392069" y="245896"/>
                  <a:pt x="392557" y="244734"/>
                  <a:pt x="393534" y="243757"/>
                </a:cubicBezTo>
                <a:cubicBezTo>
                  <a:pt x="394510" y="242780"/>
                  <a:pt x="395696" y="242292"/>
                  <a:pt x="397092" y="242292"/>
                </a:cubicBezTo>
                <a:lnTo>
                  <a:pt x="408812" y="242292"/>
                </a:lnTo>
                <a:cubicBezTo>
                  <a:pt x="409463" y="242292"/>
                  <a:pt x="409789" y="241966"/>
                  <a:pt x="409789" y="241315"/>
                </a:cubicBezTo>
                <a:lnTo>
                  <a:pt x="409789" y="233223"/>
                </a:lnTo>
                <a:cubicBezTo>
                  <a:pt x="409789" y="232479"/>
                  <a:pt x="409463" y="232107"/>
                  <a:pt x="408812" y="232107"/>
                </a:cubicBezTo>
                <a:lnTo>
                  <a:pt x="395557" y="232107"/>
                </a:lnTo>
                <a:cubicBezTo>
                  <a:pt x="394162" y="232107"/>
                  <a:pt x="392952" y="231618"/>
                  <a:pt x="391929" y="230642"/>
                </a:cubicBezTo>
                <a:cubicBezTo>
                  <a:pt x="390906" y="229665"/>
                  <a:pt x="390394" y="228456"/>
                  <a:pt x="390394" y="227014"/>
                </a:cubicBezTo>
                <a:cubicBezTo>
                  <a:pt x="390394" y="225572"/>
                  <a:pt x="390906" y="224363"/>
                  <a:pt x="391929" y="223386"/>
                </a:cubicBezTo>
                <a:cubicBezTo>
                  <a:pt x="392952" y="222409"/>
                  <a:pt x="394162" y="221921"/>
                  <a:pt x="395557" y="221921"/>
                </a:cubicBezTo>
                <a:lnTo>
                  <a:pt x="408812" y="221921"/>
                </a:lnTo>
                <a:cubicBezTo>
                  <a:pt x="409463" y="221921"/>
                  <a:pt x="409789" y="221549"/>
                  <a:pt x="409789" y="220805"/>
                </a:cubicBezTo>
                <a:lnTo>
                  <a:pt x="409789" y="212852"/>
                </a:lnTo>
                <a:cubicBezTo>
                  <a:pt x="409789" y="212108"/>
                  <a:pt x="409463" y="211736"/>
                  <a:pt x="408812" y="211736"/>
                </a:cubicBezTo>
                <a:lnTo>
                  <a:pt x="397789" y="211736"/>
                </a:lnTo>
                <a:cubicBezTo>
                  <a:pt x="396394" y="211736"/>
                  <a:pt x="395208" y="211247"/>
                  <a:pt x="394231" y="210271"/>
                </a:cubicBezTo>
                <a:cubicBezTo>
                  <a:pt x="393255" y="209294"/>
                  <a:pt x="392766" y="208131"/>
                  <a:pt x="392766" y="206783"/>
                </a:cubicBezTo>
                <a:cubicBezTo>
                  <a:pt x="392766" y="205434"/>
                  <a:pt x="393255" y="204271"/>
                  <a:pt x="394231" y="203294"/>
                </a:cubicBezTo>
                <a:cubicBezTo>
                  <a:pt x="395208" y="202318"/>
                  <a:pt x="396394" y="201829"/>
                  <a:pt x="397789" y="201829"/>
                </a:cubicBezTo>
                <a:lnTo>
                  <a:pt x="408812" y="201829"/>
                </a:lnTo>
                <a:cubicBezTo>
                  <a:pt x="409463" y="201829"/>
                  <a:pt x="409789" y="201504"/>
                  <a:pt x="409789" y="200853"/>
                </a:cubicBezTo>
                <a:lnTo>
                  <a:pt x="409789" y="193876"/>
                </a:lnTo>
                <a:cubicBezTo>
                  <a:pt x="409789" y="193225"/>
                  <a:pt x="409463" y="192900"/>
                  <a:pt x="408812" y="192900"/>
                </a:cubicBezTo>
                <a:lnTo>
                  <a:pt x="392208" y="192900"/>
                </a:lnTo>
                <a:cubicBezTo>
                  <a:pt x="391650" y="192900"/>
                  <a:pt x="391371" y="192621"/>
                  <a:pt x="391371" y="192063"/>
                </a:cubicBezTo>
                <a:close/>
                <a:moveTo>
                  <a:pt x="645309" y="188714"/>
                </a:moveTo>
                <a:cubicBezTo>
                  <a:pt x="645030" y="188714"/>
                  <a:pt x="644844" y="188830"/>
                  <a:pt x="644751" y="189063"/>
                </a:cubicBezTo>
                <a:cubicBezTo>
                  <a:pt x="644658" y="189295"/>
                  <a:pt x="644658" y="189505"/>
                  <a:pt x="644751" y="189691"/>
                </a:cubicBezTo>
                <a:cubicBezTo>
                  <a:pt x="646239" y="192946"/>
                  <a:pt x="647495" y="196388"/>
                  <a:pt x="648518" y="200016"/>
                </a:cubicBezTo>
                <a:cubicBezTo>
                  <a:pt x="648704" y="200667"/>
                  <a:pt x="648797" y="201318"/>
                  <a:pt x="648797" y="201969"/>
                </a:cubicBezTo>
                <a:cubicBezTo>
                  <a:pt x="648797" y="203271"/>
                  <a:pt x="648379" y="204527"/>
                  <a:pt x="647541" y="205736"/>
                </a:cubicBezTo>
                <a:cubicBezTo>
                  <a:pt x="646425" y="207596"/>
                  <a:pt x="644797" y="208806"/>
                  <a:pt x="642658" y="209364"/>
                </a:cubicBezTo>
                <a:cubicBezTo>
                  <a:pt x="642565" y="209364"/>
                  <a:pt x="642542" y="209410"/>
                  <a:pt x="642588" y="209503"/>
                </a:cubicBezTo>
                <a:cubicBezTo>
                  <a:pt x="642635" y="209596"/>
                  <a:pt x="642658" y="209643"/>
                  <a:pt x="642658" y="209643"/>
                </a:cubicBezTo>
                <a:lnTo>
                  <a:pt x="672098" y="209643"/>
                </a:lnTo>
                <a:cubicBezTo>
                  <a:pt x="672191" y="209643"/>
                  <a:pt x="672238" y="209596"/>
                  <a:pt x="672238" y="209503"/>
                </a:cubicBezTo>
                <a:cubicBezTo>
                  <a:pt x="672238" y="209410"/>
                  <a:pt x="672191" y="209364"/>
                  <a:pt x="672098" y="209364"/>
                </a:cubicBezTo>
                <a:lnTo>
                  <a:pt x="671261" y="209224"/>
                </a:lnTo>
                <a:cubicBezTo>
                  <a:pt x="669215" y="208759"/>
                  <a:pt x="667680" y="207596"/>
                  <a:pt x="666657" y="205736"/>
                </a:cubicBezTo>
                <a:cubicBezTo>
                  <a:pt x="666098" y="204620"/>
                  <a:pt x="665819" y="203457"/>
                  <a:pt x="665819" y="202248"/>
                </a:cubicBezTo>
                <a:cubicBezTo>
                  <a:pt x="665819" y="201411"/>
                  <a:pt x="665959" y="200574"/>
                  <a:pt x="666238" y="199736"/>
                </a:cubicBezTo>
                <a:cubicBezTo>
                  <a:pt x="667540" y="196109"/>
                  <a:pt x="668610" y="192760"/>
                  <a:pt x="669447" y="189691"/>
                </a:cubicBezTo>
                <a:cubicBezTo>
                  <a:pt x="669540" y="189505"/>
                  <a:pt x="669494" y="189295"/>
                  <a:pt x="669308" y="189063"/>
                </a:cubicBezTo>
                <a:cubicBezTo>
                  <a:pt x="669122" y="188830"/>
                  <a:pt x="668889" y="188714"/>
                  <a:pt x="668610" y="188714"/>
                </a:cubicBezTo>
                <a:close/>
                <a:moveTo>
                  <a:pt x="1218697" y="187319"/>
                </a:moveTo>
                <a:lnTo>
                  <a:pt x="1256230" y="187319"/>
                </a:lnTo>
                <a:cubicBezTo>
                  <a:pt x="1257718" y="187319"/>
                  <a:pt x="1258974" y="187830"/>
                  <a:pt x="1259997" y="188853"/>
                </a:cubicBezTo>
                <a:cubicBezTo>
                  <a:pt x="1261020" y="189877"/>
                  <a:pt x="1261532" y="191109"/>
                  <a:pt x="1261532" y="192551"/>
                </a:cubicBezTo>
                <a:cubicBezTo>
                  <a:pt x="1261532" y="193993"/>
                  <a:pt x="1261020" y="195248"/>
                  <a:pt x="1259997" y="196318"/>
                </a:cubicBezTo>
                <a:cubicBezTo>
                  <a:pt x="1258974" y="197388"/>
                  <a:pt x="1257718" y="197923"/>
                  <a:pt x="1256230" y="197923"/>
                </a:cubicBezTo>
                <a:lnTo>
                  <a:pt x="1218697" y="197923"/>
                </a:lnTo>
                <a:cubicBezTo>
                  <a:pt x="1217209" y="197923"/>
                  <a:pt x="1215953" y="197388"/>
                  <a:pt x="1214930" y="196318"/>
                </a:cubicBezTo>
                <a:cubicBezTo>
                  <a:pt x="1213907" y="195248"/>
                  <a:pt x="1213395" y="193993"/>
                  <a:pt x="1213395" y="192551"/>
                </a:cubicBezTo>
                <a:cubicBezTo>
                  <a:pt x="1213395" y="191109"/>
                  <a:pt x="1213907" y="189877"/>
                  <a:pt x="1214930" y="188853"/>
                </a:cubicBezTo>
                <a:cubicBezTo>
                  <a:pt x="1215953" y="187830"/>
                  <a:pt x="1217209" y="187319"/>
                  <a:pt x="1218697" y="187319"/>
                </a:cubicBezTo>
                <a:close/>
                <a:moveTo>
                  <a:pt x="932947" y="186900"/>
                </a:moveTo>
                <a:lnTo>
                  <a:pt x="973410" y="186900"/>
                </a:lnTo>
                <a:cubicBezTo>
                  <a:pt x="974805" y="186900"/>
                  <a:pt x="976038" y="187412"/>
                  <a:pt x="977107" y="188435"/>
                </a:cubicBezTo>
                <a:cubicBezTo>
                  <a:pt x="978177" y="189458"/>
                  <a:pt x="978712" y="190691"/>
                  <a:pt x="978712" y="192132"/>
                </a:cubicBezTo>
                <a:cubicBezTo>
                  <a:pt x="978712" y="193574"/>
                  <a:pt x="978177" y="194830"/>
                  <a:pt x="977107" y="195899"/>
                </a:cubicBezTo>
                <a:cubicBezTo>
                  <a:pt x="976038" y="196969"/>
                  <a:pt x="974805" y="197504"/>
                  <a:pt x="973410" y="197504"/>
                </a:cubicBezTo>
                <a:lnTo>
                  <a:pt x="932947" y="197504"/>
                </a:lnTo>
                <a:cubicBezTo>
                  <a:pt x="931459" y="197504"/>
                  <a:pt x="930203" y="196969"/>
                  <a:pt x="929180" y="195899"/>
                </a:cubicBezTo>
                <a:cubicBezTo>
                  <a:pt x="928157" y="194830"/>
                  <a:pt x="927645" y="193574"/>
                  <a:pt x="927645" y="192132"/>
                </a:cubicBezTo>
                <a:cubicBezTo>
                  <a:pt x="927645" y="190691"/>
                  <a:pt x="928157" y="189458"/>
                  <a:pt x="929180" y="188435"/>
                </a:cubicBezTo>
                <a:cubicBezTo>
                  <a:pt x="930203" y="187412"/>
                  <a:pt x="931459" y="186900"/>
                  <a:pt x="932947" y="186900"/>
                </a:cubicBezTo>
                <a:close/>
                <a:moveTo>
                  <a:pt x="1295018" y="184110"/>
                </a:moveTo>
                <a:cubicBezTo>
                  <a:pt x="1294274" y="184110"/>
                  <a:pt x="1293902" y="184482"/>
                  <a:pt x="1293902" y="185226"/>
                </a:cubicBezTo>
                <a:lnTo>
                  <a:pt x="1293902" y="190667"/>
                </a:lnTo>
                <a:cubicBezTo>
                  <a:pt x="1293902" y="191411"/>
                  <a:pt x="1294274" y="191783"/>
                  <a:pt x="1295018" y="191783"/>
                </a:cubicBezTo>
                <a:lnTo>
                  <a:pt x="1312738" y="191783"/>
                </a:lnTo>
                <a:cubicBezTo>
                  <a:pt x="1313482" y="191783"/>
                  <a:pt x="1313854" y="191411"/>
                  <a:pt x="1313854" y="190667"/>
                </a:cubicBezTo>
                <a:lnTo>
                  <a:pt x="1313854" y="185226"/>
                </a:lnTo>
                <a:cubicBezTo>
                  <a:pt x="1313854" y="184482"/>
                  <a:pt x="1313482" y="184110"/>
                  <a:pt x="1312738" y="184110"/>
                </a:cubicBezTo>
                <a:close/>
                <a:moveTo>
                  <a:pt x="838693" y="180761"/>
                </a:moveTo>
                <a:cubicBezTo>
                  <a:pt x="837948" y="180761"/>
                  <a:pt x="837576" y="181086"/>
                  <a:pt x="837576" y="181738"/>
                </a:cubicBezTo>
                <a:lnTo>
                  <a:pt x="837576" y="186481"/>
                </a:lnTo>
                <a:cubicBezTo>
                  <a:pt x="837576" y="187226"/>
                  <a:pt x="837948" y="187598"/>
                  <a:pt x="838693" y="187598"/>
                </a:cubicBezTo>
                <a:lnTo>
                  <a:pt x="863528" y="187598"/>
                </a:lnTo>
                <a:cubicBezTo>
                  <a:pt x="864272" y="187598"/>
                  <a:pt x="864644" y="187226"/>
                  <a:pt x="864644" y="186481"/>
                </a:cubicBezTo>
                <a:lnTo>
                  <a:pt x="864644" y="181738"/>
                </a:lnTo>
                <a:cubicBezTo>
                  <a:pt x="864644" y="181086"/>
                  <a:pt x="864272" y="180761"/>
                  <a:pt x="863528" y="180761"/>
                </a:cubicBezTo>
                <a:close/>
                <a:moveTo>
                  <a:pt x="367652" y="176436"/>
                </a:moveTo>
                <a:cubicBezTo>
                  <a:pt x="367187" y="175970"/>
                  <a:pt x="366768" y="176063"/>
                  <a:pt x="366396" y="176715"/>
                </a:cubicBezTo>
                <a:cubicBezTo>
                  <a:pt x="362210" y="184156"/>
                  <a:pt x="357420" y="191086"/>
                  <a:pt x="352025" y="197504"/>
                </a:cubicBezTo>
                <a:cubicBezTo>
                  <a:pt x="351932" y="197690"/>
                  <a:pt x="351932" y="197876"/>
                  <a:pt x="352025" y="198062"/>
                </a:cubicBezTo>
                <a:cubicBezTo>
                  <a:pt x="352118" y="198248"/>
                  <a:pt x="352257" y="198341"/>
                  <a:pt x="352443" y="198341"/>
                </a:cubicBezTo>
                <a:lnTo>
                  <a:pt x="383558" y="198341"/>
                </a:lnTo>
                <a:cubicBezTo>
                  <a:pt x="383837" y="198341"/>
                  <a:pt x="384023" y="198225"/>
                  <a:pt x="384116" y="197992"/>
                </a:cubicBezTo>
                <a:cubicBezTo>
                  <a:pt x="384209" y="197760"/>
                  <a:pt x="384209" y="197551"/>
                  <a:pt x="384116" y="197365"/>
                </a:cubicBezTo>
                <a:cubicBezTo>
                  <a:pt x="379744" y="190481"/>
                  <a:pt x="374256" y="183505"/>
                  <a:pt x="367652" y="176436"/>
                </a:cubicBezTo>
                <a:close/>
                <a:moveTo>
                  <a:pt x="544431" y="175040"/>
                </a:moveTo>
                <a:cubicBezTo>
                  <a:pt x="539688" y="180528"/>
                  <a:pt x="533827" y="185970"/>
                  <a:pt x="526851" y="191365"/>
                </a:cubicBezTo>
                <a:cubicBezTo>
                  <a:pt x="526665" y="191458"/>
                  <a:pt x="526595" y="191597"/>
                  <a:pt x="526642" y="191783"/>
                </a:cubicBezTo>
                <a:cubicBezTo>
                  <a:pt x="526688" y="191969"/>
                  <a:pt x="526805" y="192063"/>
                  <a:pt x="526991" y="192063"/>
                </a:cubicBezTo>
                <a:lnTo>
                  <a:pt x="564244" y="192063"/>
                </a:lnTo>
                <a:cubicBezTo>
                  <a:pt x="564430" y="192063"/>
                  <a:pt x="564546" y="191969"/>
                  <a:pt x="564593" y="191783"/>
                </a:cubicBezTo>
                <a:cubicBezTo>
                  <a:pt x="564640" y="191597"/>
                  <a:pt x="564570" y="191458"/>
                  <a:pt x="564384" y="191365"/>
                </a:cubicBezTo>
                <a:cubicBezTo>
                  <a:pt x="556756" y="185598"/>
                  <a:pt x="550571" y="180156"/>
                  <a:pt x="545827" y="175040"/>
                </a:cubicBezTo>
                <a:cubicBezTo>
                  <a:pt x="545362" y="174575"/>
                  <a:pt x="544897" y="174575"/>
                  <a:pt x="544431" y="175040"/>
                </a:cubicBezTo>
                <a:close/>
                <a:moveTo>
                  <a:pt x="1416825" y="170296"/>
                </a:moveTo>
                <a:lnTo>
                  <a:pt x="1480588" y="170296"/>
                </a:lnTo>
                <a:cubicBezTo>
                  <a:pt x="1482263" y="170296"/>
                  <a:pt x="1483704" y="170901"/>
                  <a:pt x="1484914" y="172110"/>
                </a:cubicBezTo>
                <a:cubicBezTo>
                  <a:pt x="1486123" y="173319"/>
                  <a:pt x="1486727" y="174761"/>
                  <a:pt x="1486727" y="176436"/>
                </a:cubicBezTo>
                <a:cubicBezTo>
                  <a:pt x="1486727" y="178110"/>
                  <a:pt x="1486123" y="179528"/>
                  <a:pt x="1484914" y="180691"/>
                </a:cubicBezTo>
                <a:cubicBezTo>
                  <a:pt x="1483704" y="181854"/>
                  <a:pt x="1482263" y="182435"/>
                  <a:pt x="1480588" y="182435"/>
                </a:cubicBezTo>
                <a:lnTo>
                  <a:pt x="1455753" y="182435"/>
                </a:lnTo>
                <a:cubicBezTo>
                  <a:pt x="1455008" y="182435"/>
                  <a:pt x="1454636" y="182807"/>
                  <a:pt x="1454636" y="183551"/>
                </a:cubicBezTo>
                <a:lnTo>
                  <a:pt x="1454636" y="196806"/>
                </a:lnTo>
                <a:cubicBezTo>
                  <a:pt x="1454636" y="197551"/>
                  <a:pt x="1455008" y="197923"/>
                  <a:pt x="1455753" y="197923"/>
                </a:cubicBezTo>
                <a:lnTo>
                  <a:pt x="1474449" y="197923"/>
                </a:lnTo>
                <a:cubicBezTo>
                  <a:pt x="1476775" y="197923"/>
                  <a:pt x="1478728" y="198713"/>
                  <a:pt x="1480309" y="200295"/>
                </a:cubicBezTo>
                <a:cubicBezTo>
                  <a:pt x="1481891" y="201876"/>
                  <a:pt x="1482681" y="203829"/>
                  <a:pt x="1482681" y="206155"/>
                </a:cubicBezTo>
                <a:lnTo>
                  <a:pt x="1482681" y="260012"/>
                </a:lnTo>
                <a:cubicBezTo>
                  <a:pt x="1482681" y="262988"/>
                  <a:pt x="1482379" y="265360"/>
                  <a:pt x="1481774" y="267128"/>
                </a:cubicBezTo>
                <a:cubicBezTo>
                  <a:pt x="1481170" y="268895"/>
                  <a:pt x="1479984" y="270244"/>
                  <a:pt x="1478216" y="271174"/>
                </a:cubicBezTo>
                <a:cubicBezTo>
                  <a:pt x="1475984" y="272290"/>
                  <a:pt x="1472682" y="272941"/>
                  <a:pt x="1468310" y="273127"/>
                </a:cubicBezTo>
                <a:cubicBezTo>
                  <a:pt x="1468217" y="273127"/>
                  <a:pt x="1468124" y="273127"/>
                  <a:pt x="1468031" y="273127"/>
                </a:cubicBezTo>
                <a:cubicBezTo>
                  <a:pt x="1466450" y="273127"/>
                  <a:pt x="1465008" y="272616"/>
                  <a:pt x="1463706" y="271593"/>
                </a:cubicBezTo>
                <a:cubicBezTo>
                  <a:pt x="1462403" y="270476"/>
                  <a:pt x="1461473" y="269035"/>
                  <a:pt x="1460915" y="267267"/>
                </a:cubicBezTo>
                <a:cubicBezTo>
                  <a:pt x="1460543" y="265965"/>
                  <a:pt x="1460752" y="264732"/>
                  <a:pt x="1461543" y="263570"/>
                </a:cubicBezTo>
                <a:cubicBezTo>
                  <a:pt x="1462334" y="262407"/>
                  <a:pt x="1463427" y="261826"/>
                  <a:pt x="1464822" y="261826"/>
                </a:cubicBezTo>
                <a:cubicBezTo>
                  <a:pt x="1466682" y="261826"/>
                  <a:pt x="1467938" y="261779"/>
                  <a:pt x="1468589" y="261686"/>
                </a:cubicBezTo>
                <a:cubicBezTo>
                  <a:pt x="1469333" y="261686"/>
                  <a:pt x="1469822" y="261570"/>
                  <a:pt x="1470054" y="261337"/>
                </a:cubicBezTo>
                <a:cubicBezTo>
                  <a:pt x="1470287" y="261105"/>
                  <a:pt x="1470403" y="260616"/>
                  <a:pt x="1470403" y="259872"/>
                </a:cubicBezTo>
                <a:lnTo>
                  <a:pt x="1470403" y="210759"/>
                </a:lnTo>
                <a:cubicBezTo>
                  <a:pt x="1470403" y="210108"/>
                  <a:pt x="1470077" y="209782"/>
                  <a:pt x="1469426" y="209782"/>
                </a:cubicBezTo>
                <a:lnTo>
                  <a:pt x="1455753" y="209782"/>
                </a:lnTo>
                <a:cubicBezTo>
                  <a:pt x="1455008" y="209782"/>
                  <a:pt x="1454636" y="210108"/>
                  <a:pt x="1454636" y="210759"/>
                </a:cubicBezTo>
                <a:lnTo>
                  <a:pt x="1454636" y="287917"/>
                </a:lnTo>
                <a:cubicBezTo>
                  <a:pt x="1454636" y="289684"/>
                  <a:pt x="1454032" y="291173"/>
                  <a:pt x="1452823" y="292382"/>
                </a:cubicBezTo>
                <a:cubicBezTo>
                  <a:pt x="1451613" y="293591"/>
                  <a:pt x="1450172" y="294196"/>
                  <a:pt x="1448497" y="294196"/>
                </a:cubicBezTo>
                <a:cubicBezTo>
                  <a:pt x="1446823" y="294196"/>
                  <a:pt x="1445358" y="293591"/>
                  <a:pt x="1444102" y="292382"/>
                </a:cubicBezTo>
                <a:cubicBezTo>
                  <a:pt x="1442846" y="291173"/>
                  <a:pt x="1442219" y="289684"/>
                  <a:pt x="1442219" y="287917"/>
                </a:cubicBezTo>
                <a:lnTo>
                  <a:pt x="1442219" y="210759"/>
                </a:lnTo>
                <a:cubicBezTo>
                  <a:pt x="1442219" y="210108"/>
                  <a:pt x="1441893" y="209782"/>
                  <a:pt x="1441242" y="209782"/>
                </a:cubicBezTo>
                <a:lnTo>
                  <a:pt x="1428824" y="209782"/>
                </a:lnTo>
                <a:cubicBezTo>
                  <a:pt x="1428173" y="209782"/>
                  <a:pt x="1427847" y="210108"/>
                  <a:pt x="1427847" y="210759"/>
                </a:cubicBezTo>
                <a:lnTo>
                  <a:pt x="1427847" y="266849"/>
                </a:lnTo>
                <a:cubicBezTo>
                  <a:pt x="1427847" y="268523"/>
                  <a:pt x="1427243" y="269941"/>
                  <a:pt x="1426033" y="271104"/>
                </a:cubicBezTo>
                <a:cubicBezTo>
                  <a:pt x="1424824" y="272267"/>
                  <a:pt x="1423382" y="272848"/>
                  <a:pt x="1421708" y="272848"/>
                </a:cubicBezTo>
                <a:cubicBezTo>
                  <a:pt x="1420034" y="272848"/>
                  <a:pt x="1418615" y="272267"/>
                  <a:pt x="1417453" y="271104"/>
                </a:cubicBezTo>
                <a:cubicBezTo>
                  <a:pt x="1416290" y="269941"/>
                  <a:pt x="1415709" y="268523"/>
                  <a:pt x="1415709" y="266849"/>
                </a:cubicBezTo>
                <a:lnTo>
                  <a:pt x="1415709" y="206155"/>
                </a:lnTo>
                <a:cubicBezTo>
                  <a:pt x="1415709" y="203829"/>
                  <a:pt x="1416522" y="201876"/>
                  <a:pt x="1418150" y="200295"/>
                </a:cubicBezTo>
                <a:cubicBezTo>
                  <a:pt x="1419778" y="198713"/>
                  <a:pt x="1421708" y="197923"/>
                  <a:pt x="1423941" y="197923"/>
                </a:cubicBezTo>
                <a:lnTo>
                  <a:pt x="1441242" y="197923"/>
                </a:lnTo>
                <a:cubicBezTo>
                  <a:pt x="1441893" y="197923"/>
                  <a:pt x="1442219" y="197551"/>
                  <a:pt x="1442219" y="196806"/>
                </a:cubicBezTo>
                <a:lnTo>
                  <a:pt x="1442219" y="183551"/>
                </a:lnTo>
                <a:cubicBezTo>
                  <a:pt x="1442219" y="182807"/>
                  <a:pt x="1441893" y="182435"/>
                  <a:pt x="1441242" y="182435"/>
                </a:cubicBezTo>
                <a:lnTo>
                  <a:pt x="1416825" y="182435"/>
                </a:lnTo>
                <a:cubicBezTo>
                  <a:pt x="1415150" y="182435"/>
                  <a:pt x="1413709" y="181854"/>
                  <a:pt x="1412499" y="180691"/>
                </a:cubicBezTo>
                <a:cubicBezTo>
                  <a:pt x="1411290" y="179528"/>
                  <a:pt x="1410686" y="178110"/>
                  <a:pt x="1410686" y="176436"/>
                </a:cubicBezTo>
                <a:cubicBezTo>
                  <a:pt x="1410686" y="174761"/>
                  <a:pt x="1411290" y="173319"/>
                  <a:pt x="1412499" y="172110"/>
                </a:cubicBezTo>
                <a:cubicBezTo>
                  <a:pt x="1413709" y="170901"/>
                  <a:pt x="1415150" y="170296"/>
                  <a:pt x="1416825" y="170296"/>
                </a:cubicBezTo>
                <a:close/>
                <a:moveTo>
                  <a:pt x="990990" y="169041"/>
                </a:moveTo>
                <a:lnTo>
                  <a:pt x="1046103" y="169041"/>
                </a:lnTo>
                <a:cubicBezTo>
                  <a:pt x="1048429" y="169041"/>
                  <a:pt x="1050335" y="169831"/>
                  <a:pt x="1051824" y="171413"/>
                </a:cubicBezTo>
                <a:cubicBezTo>
                  <a:pt x="1053312" y="172994"/>
                  <a:pt x="1054056" y="174808"/>
                  <a:pt x="1054056" y="176854"/>
                </a:cubicBezTo>
                <a:cubicBezTo>
                  <a:pt x="1054056" y="187458"/>
                  <a:pt x="1053266" y="198899"/>
                  <a:pt x="1051684" y="211178"/>
                </a:cubicBezTo>
                <a:cubicBezTo>
                  <a:pt x="1050847" y="217875"/>
                  <a:pt x="1049545" y="222247"/>
                  <a:pt x="1047778" y="224293"/>
                </a:cubicBezTo>
                <a:cubicBezTo>
                  <a:pt x="1045638" y="226991"/>
                  <a:pt x="1042662" y="228572"/>
                  <a:pt x="1038848" y="229037"/>
                </a:cubicBezTo>
                <a:cubicBezTo>
                  <a:pt x="1037080" y="229223"/>
                  <a:pt x="1034523" y="229316"/>
                  <a:pt x="1031174" y="229316"/>
                </a:cubicBezTo>
                <a:cubicBezTo>
                  <a:pt x="1030523" y="229316"/>
                  <a:pt x="1029872" y="229316"/>
                  <a:pt x="1029221" y="229316"/>
                </a:cubicBezTo>
                <a:cubicBezTo>
                  <a:pt x="1027453" y="229316"/>
                  <a:pt x="1025895" y="228711"/>
                  <a:pt x="1024546" y="227502"/>
                </a:cubicBezTo>
                <a:cubicBezTo>
                  <a:pt x="1023198" y="226293"/>
                  <a:pt x="1022291" y="224758"/>
                  <a:pt x="1021826" y="222898"/>
                </a:cubicBezTo>
                <a:cubicBezTo>
                  <a:pt x="1021454" y="221503"/>
                  <a:pt x="1021663" y="220224"/>
                  <a:pt x="1022453" y="219061"/>
                </a:cubicBezTo>
                <a:cubicBezTo>
                  <a:pt x="1023244" y="217898"/>
                  <a:pt x="1024337" y="217363"/>
                  <a:pt x="1025732" y="217456"/>
                </a:cubicBezTo>
                <a:cubicBezTo>
                  <a:pt x="1027779" y="217549"/>
                  <a:pt x="1030104" y="217596"/>
                  <a:pt x="1032709" y="217596"/>
                </a:cubicBezTo>
                <a:cubicBezTo>
                  <a:pt x="1032895" y="217596"/>
                  <a:pt x="1033081" y="217596"/>
                  <a:pt x="1033267" y="217596"/>
                </a:cubicBezTo>
                <a:cubicBezTo>
                  <a:pt x="1035034" y="217596"/>
                  <a:pt x="1036336" y="217084"/>
                  <a:pt x="1037174" y="216061"/>
                </a:cubicBezTo>
                <a:cubicBezTo>
                  <a:pt x="1039127" y="213457"/>
                  <a:pt x="1040569" y="201922"/>
                  <a:pt x="1041499" y="181459"/>
                </a:cubicBezTo>
                <a:cubicBezTo>
                  <a:pt x="1041499" y="180807"/>
                  <a:pt x="1041173" y="180482"/>
                  <a:pt x="1040522" y="180482"/>
                </a:cubicBezTo>
                <a:lnTo>
                  <a:pt x="1021128" y="180482"/>
                </a:lnTo>
                <a:cubicBezTo>
                  <a:pt x="1020477" y="180482"/>
                  <a:pt x="1020058" y="180807"/>
                  <a:pt x="1019872" y="181459"/>
                </a:cubicBezTo>
                <a:cubicBezTo>
                  <a:pt x="1019035" y="186854"/>
                  <a:pt x="1017872" y="191783"/>
                  <a:pt x="1016384" y="196248"/>
                </a:cubicBezTo>
                <a:cubicBezTo>
                  <a:pt x="1016198" y="196992"/>
                  <a:pt x="1016431" y="197504"/>
                  <a:pt x="1017082" y="197783"/>
                </a:cubicBezTo>
                <a:cubicBezTo>
                  <a:pt x="1020244" y="199364"/>
                  <a:pt x="1023174" y="200946"/>
                  <a:pt x="1025872" y="202527"/>
                </a:cubicBezTo>
                <a:cubicBezTo>
                  <a:pt x="1027360" y="203364"/>
                  <a:pt x="1028290" y="204620"/>
                  <a:pt x="1028662" y="206294"/>
                </a:cubicBezTo>
                <a:cubicBezTo>
                  <a:pt x="1028755" y="206759"/>
                  <a:pt x="1028802" y="207224"/>
                  <a:pt x="1028802" y="207689"/>
                </a:cubicBezTo>
                <a:cubicBezTo>
                  <a:pt x="1028802" y="208806"/>
                  <a:pt x="1028476" y="209875"/>
                  <a:pt x="1027825" y="210899"/>
                </a:cubicBezTo>
                <a:cubicBezTo>
                  <a:pt x="1026988" y="212294"/>
                  <a:pt x="1025779" y="213131"/>
                  <a:pt x="1024198" y="213410"/>
                </a:cubicBezTo>
                <a:cubicBezTo>
                  <a:pt x="1023732" y="213503"/>
                  <a:pt x="1023267" y="213550"/>
                  <a:pt x="1022802" y="213550"/>
                </a:cubicBezTo>
                <a:cubicBezTo>
                  <a:pt x="1021686" y="213550"/>
                  <a:pt x="1020616" y="213224"/>
                  <a:pt x="1019593" y="212573"/>
                </a:cubicBezTo>
                <a:cubicBezTo>
                  <a:pt x="1017640" y="211364"/>
                  <a:pt x="1015314" y="210015"/>
                  <a:pt x="1012617" y="208527"/>
                </a:cubicBezTo>
                <a:cubicBezTo>
                  <a:pt x="1011966" y="208155"/>
                  <a:pt x="1011501" y="208294"/>
                  <a:pt x="1011222" y="208945"/>
                </a:cubicBezTo>
                <a:cubicBezTo>
                  <a:pt x="1006478" y="217503"/>
                  <a:pt x="999966" y="224386"/>
                  <a:pt x="991688" y="229595"/>
                </a:cubicBezTo>
                <a:cubicBezTo>
                  <a:pt x="990758" y="230246"/>
                  <a:pt x="989735" y="230572"/>
                  <a:pt x="988618" y="230572"/>
                </a:cubicBezTo>
                <a:cubicBezTo>
                  <a:pt x="988153" y="230572"/>
                  <a:pt x="987642" y="230479"/>
                  <a:pt x="987084" y="230293"/>
                </a:cubicBezTo>
                <a:cubicBezTo>
                  <a:pt x="985502" y="229828"/>
                  <a:pt x="984153" y="228897"/>
                  <a:pt x="983037" y="227502"/>
                </a:cubicBezTo>
                <a:cubicBezTo>
                  <a:pt x="982107" y="226386"/>
                  <a:pt x="981735" y="225084"/>
                  <a:pt x="981921" y="223595"/>
                </a:cubicBezTo>
                <a:cubicBezTo>
                  <a:pt x="982107" y="222107"/>
                  <a:pt x="982851" y="220991"/>
                  <a:pt x="984153" y="220247"/>
                </a:cubicBezTo>
                <a:cubicBezTo>
                  <a:pt x="991037" y="216061"/>
                  <a:pt x="996478" y="210480"/>
                  <a:pt x="1000478" y="203504"/>
                </a:cubicBezTo>
                <a:cubicBezTo>
                  <a:pt x="1000757" y="202853"/>
                  <a:pt x="1000571" y="202387"/>
                  <a:pt x="999920" y="202108"/>
                </a:cubicBezTo>
                <a:cubicBezTo>
                  <a:pt x="996292" y="200434"/>
                  <a:pt x="992618" y="198899"/>
                  <a:pt x="988897" y="197504"/>
                </a:cubicBezTo>
                <a:cubicBezTo>
                  <a:pt x="987595" y="196946"/>
                  <a:pt x="986711" y="196016"/>
                  <a:pt x="986246" y="194714"/>
                </a:cubicBezTo>
                <a:cubicBezTo>
                  <a:pt x="985781" y="193411"/>
                  <a:pt x="985967" y="192202"/>
                  <a:pt x="986804" y="191086"/>
                </a:cubicBezTo>
                <a:cubicBezTo>
                  <a:pt x="987735" y="189691"/>
                  <a:pt x="988990" y="188714"/>
                  <a:pt x="990572" y="188156"/>
                </a:cubicBezTo>
                <a:cubicBezTo>
                  <a:pt x="991316" y="187877"/>
                  <a:pt x="992060" y="187737"/>
                  <a:pt x="992804" y="187737"/>
                </a:cubicBezTo>
                <a:cubicBezTo>
                  <a:pt x="993641" y="187737"/>
                  <a:pt x="994432" y="187923"/>
                  <a:pt x="995176" y="188295"/>
                </a:cubicBezTo>
                <a:cubicBezTo>
                  <a:pt x="998060" y="189318"/>
                  <a:pt x="1001129" y="190528"/>
                  <a:pt x="1004385" y="191923"/>
                </a:cubicBezTo>
                <a:cubicBezTo>
                  <a:pt x="1005036" y="192202"/>
                  <a:pt x="1005455" y="192016"/>
                  <a:pt x="1005641" y="191365"/>
                </a:cubicBezTo>
                <a:cubicBezTo>
                  <a:pt x="1006478" y="188481"/>
                  <a:pt x="1007222" y="185179"/>
                  <a:pt x="1007873" y="181459"/>
                </a:cubicBezTo>
                <a:cubicBezTo>
                  <a:pt x="1007966" y="180807"/>
                  <a:pt x="1007687" y="180482"/>
                  <a:pt x="1007036" y="180482"/>
                </a:cubicBezTo>
                <a:lnTo>
                  <a:pt x="990990" y="180482"/>
                </a:lnTo>
                <a:cubicBezTo>
                  <a:pt x="989409" y="180482"/>
                  <a:pt x="988060" y="179924"/>
                  <a:pt x="986944" y="178808"/>
                </a:cubicBezTo>
                <a:cubicBezTo>
                  <a:pt x="985828" y="177691"/>
                  <a:pt x="985270" y="176343"/>
                  <a:pt x="985270" y="174761"/>
                </a:cubicBezTo>
                <a:cubicBezTo>
                  <a:pt x="985270" y="173180"/>
                  <a:pt x="985828" y="171831"/>
                  <a:pt x="986944" y="170715"/>
                </a:cubicBezTo>
                <a:cubicBezTo>
                  <a:pt x="988060" y="169599"/>
                  <a:pt x="989409" y="169041"/>
                  <a:pt x="990990" y="169041"/>
                </a:cubicBezTo>
                <a:close/>
                <a:moveTo>
                  <a:pt x="1225395" y="168064"/>
                </a:moveTo>
                <a:lnTo>
                  <a:pt x="1251905" y="168064"/>
                </a:lnTo>
                <a:cubicBezTo>
                  <a:pt x="1253300" y="168064"/>
                  <a:pt x="1254509" y="168576"/>
                  <a:pt x="1255532" y="169599"/>
                </a:cubicBezTo>
                <a:cubicBezTo>
                  <a:pt x="1256555" y="170622"/>
                  <a:pt x="1257067" y="171854"/>
                  <a:pt x="1257067" y="173296"/>
                </a:cubicBezTo>
                <a:cubicBezTo>
                  <a:pt x="1257067" y="174738"/>
                  <a:pt x="1256555" y="175947"/>
                  <a:pt x="1255532" y="176924"/>
                </a:cubicBezTo>
                <a:cubicBezTo>
                  <a:pt x="1254509" y="177901"/>
                  <a:pt x="1253300" y="178389"/>
                  <a:pt x="1251905" y="178389"/>
                </a:cubicBezTo>
                <a:lnTo>
                  <a:pt x="1225395" y="178389"/>
                </a:lnTo>
                <a:cubicBezTo>
                  <a:pt x="1223999" y="178389"/>
                  <a:pt x="1222790" y="177901"/>
                  <a:pt x="1221767" y="176924"/>
                </a:cubicBezTo>
                <a:cubicBezTo>
                  <a:pt x="1220744" y="175947"/>
                  <a:pt x="1220232" y="174738"/>
                  <a:pt x="1220232" y="173296"/>
                </a:cubicBezTo>
                <a:cubicBezTo>
                  <a:pt x="1220232" y="171854"/>
                  <a:pt x="1220744" y="170622"/>
                  <a:pt x="1221767" y="169599"/>
                </a:cubicBezTo>
                <a:cubicBezTo>
                  <a:pt x="1222790" y="168576"/>
                  <a:pt x="1223999" y="168064"/>
                  <a:pt x="1225395" y="168064"/>
                </a:cubicBezTo>
                <a:close/>
                <a:moveTo>
                  <a:pt x="939645" y="168064"/>
                </a:moveTo>
                <a:lnTo>
                  <a:pt x="968945" y="168064"/>
                </a:lnTo>
                <a:cubicBezTo>
                  <a:pt x="970433" y="168064"/>
                  <a:pt x="971689" y="168576"/>
                  <a:pt x="972712" y="169599"/>
                </a:cubicBezTo>
                <a:cubicBezTo>
                  <a:pt x="973736" y="170622"/>
                  <a:pt x="974247" y="171854"/>
                  <a:pt x="974247" y="173296"/>
                </a:cubicBezTo>
                <a:cubicBezTo>
                  <a:pt x="974247" y="174738"/>
                  <a:pt x="973736" y="175947"/>
                  <a:pt x="972712" y="176924"/>
                </a:cubicBezTo>
                <a:cubicBezTo>
                  <a:pt x="971689" y="177901"/>
                  <a:pt x="970433" y="178389"/>
                  <a:pt x="968945" y="178389"/>
                </a:cubicBezTo>
                <a:lnTo>
                  <a:pt x="939645" y="178389"/>
                </a:lnTo>
                <a:cubicBezTo>
                  <a:pt x="938249" y="178389"/>
                  <a:pt x="937040" y="177901"/>
                  <a:pt x="936017" y="176924"/>
                </a:cubicBezTo>
                <a:cubicBezTo>
                  <a:pt x="934994" y="175947"/>
                  <a:pt x="934482" y="174738"/>
                  <a:pt x="934482" y="173296"/>
                </a:cubicBezTo>
                <a:cubicBezTo>
                  <a:pt x="934482" y="171854"/>
                  <a:pt x="934994" y="170622"/>
                  <a:pt x="936017" y="169599"/>
                </a:cubicBezTo>
                <a:cubicBezTo>
                  <a:pt x="937040" y="168576"/>
                  <a:pt x="938249" y="168064"/>
                  <a:pt x="939645" y="168064"/>
                </a:cubicBezTo>
                <a:close/>
                <a:moveTo>
                  <a:pt x="739908" y="166948"/>
                </a:moveTo>
                <a:cubicBezTo>
                  <a:pt x="740466" y="166948"/>
                  <a:pt x="741071" y="166994"/>
                  <a:pt x="741722" y="167087"/>
                </a:cubicBezTo>
                <a:cubicBezTo>
                  <a:pt x="743861" y="167366"/>
                  <a:pt x="745721" y="168204"/>
                  <a:pt x="747303" y="169599"/>
                </a:cubicBezTo>
                <a:cubicBezTo>
                  <a:pt x="748326" y="170529"/>
                  <a:pt x="748838" y="171645"/>
                  <a:pt x="748838" y="172947"/>
                </a:cubicBezTo>
                <a:cubicBezTo>
                  <a:pt x="748838" y="173226"/>
                  <a:pt x="748838" y="173506"/>
                  <a:pt x="748838" y="173785"/>
                </a:cubicBezTo>
                <a:cubicBezTo>
                  <a:pt x="748559" y="175459"/>
                  <a:pt x="747628" y="176575"/>
                  <a:pt x="746047" y="177133"/>
                </a:cubicBezTo>
                <a:cubicBezTo>
                  <a:pt x="735908" y="180947"/>
                  <a:pt x="723537" y="184296"/>
                  <a:pt x="708933" y="187179"/>
                </a:cubicBezTo>
                <a:cubicBezTo>
                  <a:pt x="708189" y="187365"/>
                  <a:pt x="707817" y="187784"/>
                  <a:pt x="707817" y="188435"/>
                </a:cubicBezTo>
                <a:lnTo>
                  <a:pt x="707817" y="209503"/>
                </a:lnTo>
                <a:cubicBezTo>
                  <a:pt x="707817" y="210247"/>
                  <a:pt x="708189" y="210620"/>
                  <a:pt x="708933" y="210620"/>
                </a:cubicBezTo>
                <a:lnTo>
                  <a:pt x="748000" y="210620"/>
                </a:lnTo>
                <a:cubicBezTo>
                  <a:pt x="749675" y="210620"/>
                  <a:pt x="751117" y="211224"/>
                  <a:pt x="752326" y="212433"/>
                </a:cubicBezTo>
                <a:cubicBezTo>
                  <a:pt x="753535" y="213643"/>
                  <a:pt x="754140" y="215084"/>
                  <a:pt x="754140" y="216759"/>
                </a:cubicBezTo>
                <a:cubicBezTo>
                  <a:pt x="754140" y="218433"/>
                  <a:pt x="753535" y="219875"/>
                  <a:pt x="752326" y="221084"/>
                </a:cubicBezTo>
                <a:cubicBezTo>
                  <a:pt x="751117" y="222293"/>
                  <a:pt x="749675" y="222898"/>
                  <a:pt x="748000" y="222898"/>
                </a:cubicBezTo>
                <a:lnTo>
                  <a:pt x="740187" y="222898"/>
                </a:lnTo>
                <a:cubicBezTo>
                  <a:pt x="739443" y="222898"/>
                  <a:pt x="739071" y="223223"/>
                  <a:pt x="739071" y="223875"/>
                </a:cubicBezTo>
                <a:lnTo>
                  <a:pt x="739071" y="287219"/>
                </a:lnTo>
                <a:cubicBezTo>
                  <a:pt x="739071" y="288987"/>
                  <a:pt x="738466" y="290498"/>
                  <a:pt x="737257" y="291754"/>
                </a:cubicBezTo>
                <a:cubicBezTo>
                  <a:pt x="736048" y="293010"/>
                  <a:pt x="734536" y="293638"/>
                  <a:pt x="732722" y="293638"/>
                </a:cubicBezTo>
                <a:cubicBezTo>
                  <a:pt x="730908" y="293638"/>
                  <a:pt x="729374" y="293010"/>
                  <a:pt x="728118" y="291754"/>
                </a:cubicBezTo>
                <a:cubicBezTo>
                  <a:pt x="726862" y="290498"/>
                  <a:pt x="726234" y="288987"/>
                  <a:pt x="726234" y="287219"/>
                </a:cubicBezTo>
                <a:lnTo>
                  <a:pt x="726234" y="223875"/>
                </a:lnTo>
                <a:cubicBezTo>
                  <a:pt x="726234" y="223223"/>
                  <a:pt x="725909" y="222898"/>
                  <a:pt x="725258" y="222898"/>
                </a:cubicBezTo>
                <a:lnTo>
                  <a:pt x="708933" y="222898"/>
                </a:lnTo>
                <a:cubicBezTo>
                  <a:pt x="708189" y="222898"/>
                  <a:pt x="707817" y="223223"/>
                  <a:pt x="707817" y="223875"/>
                </a:cubicBezTo>
                <a:lnTo>
                  <a:pt x="707817" y="224154"/>
                </a:lnTo>
                <a:cubicBezTo>
                  <a:pt x="707817" y="253175"/>
                  <a:pt x="701864" y="275127"/>
                  <a:pt x="689957" y="290010"/>
                </a:cubicBezTo>
                <a:cubicBezTo>
                  <a:pt x="688934" y="291219"/>
                  <a:pt x="687632" y="291824"/>
                  <a:pt x="686051" y="291824"/>
                </a:cubicBezTo>
                <a:cubicBezTo>
                  <a:pt x="685958" y="291824"/>
                  <a:pt x="685865" y="291824"/>
                  <a:pt x="685772" y="291824"/>
                </a:cubicBezTo>
                <a:cubicBezTo>
                  <a:pt x="684097" y="291731"/>
                  <a:pt x="682609" y="291080"/>
                  <a:pt x="681307" y="289870"/>
                </a:cubicBezTo>
                <a:cubicBezTo>
                  <a:pt x="680005" y="288661"/>
                  <a:pt x="679307" y="287173"/>
                  <a:pt x="679214" y="285406"/>
                </a:cubicBezTo>
                <a:cubicBezTo>
                  <a:pt x="679121" y="285220"/>
                  <a:pt x="679074" y="284987"/>
                  <a:pt x="679074" y="284708"/>
                </a:cubicBezTo>
                <a:cubicBezTo>
                  <a:pt x="679074" y="283313"/>
                  <a:pt x="679539" y="282011"/>
                  <a:pt x="680470" y="280801"/>
                </a:cubicBezTo>
                <a:cubicBezTo>
                  <a:pt x="683632" y="276709"/>
                  <a:pt x="686260" y="272267"/>
                  <a:pt x="688353" y="267477"/>
                </a:cubicBezTo>
                <a:cubicBezTo>
                  <a:pt x="690446" y="262686"/>
                  <a:pt x="691934" y="257686"/>
                  <a:pt x="692818" y="252477"/>
                </a:cubicBezTo>
                <a:cubicBezTo>
                  <a:pt x="693701" y="247268"/>
                  <a:pt x="694306" y="242548"/>
                  <a:pt x="694632" y="238316"/>
                </a:cubicBezTo>
                <a:cubicBezTo>
                  <a:pt x="694957" y="234083"/>
                  <a:pt x="695120" y="229316"/>
                  <a:pt x="695120" y="224014"/>
                </a:cubicBezTo>
                <a:lnTo>
                  <a:pt x="695120" y="182714"/>
                </a:lnTo>
                <a:cubicBezTo>
                  <a:pt x="695120" y="180668"/>
                  <a:pt x="695957" y="179040"/>
                  <a:pt x="697631" y="177831"/>
                </a:cubicBezTo>
                <a:cubicBezTo>
                  <a:pt x="698748" y="176994"/>
                  <a:pt x="699910" y="176575"/>
                  <a:pt x="701120" y="176575"/>
                </a:cubicBezTo>
                <a:cubicBezTo>
                  <a:pt x="701771" y="176575"/>
                  <a:pt x="702375" y="176668"/>
                  <a:pt x="702933" y="176854"/>
                </a:cubicBezTo>
                <a:cubicBezTo>
                  <a:pt x="703678" y="177040"/>
                  <a:pt x="704375" y="177040"/>
                  <a:pt x="705026" y="176854"/>
                </a:cubicBezTo>
                <a:cubicBezTo>
                  <a:pt x="717491" y="173971"/>
                  <a:pt x="727630" y="170948"/>
                  <a:pt x="735443" y="167785"/>
                </a:cubicBezTo>
                <a:cubicBezTo>
                  <a:pt x="736838" y="167227"/>
                  <a:pt x="738327" y="166948"/>
                  <a:pt x="739908" y="166948"/>
                </a:cubicBezTo>
                <a:close/>
                <a:moveTo>
                  <a:pt x="657587" y="164157"/>
                </a:moveTo>
                <a:cubicBezTo>
                  <a:pt x="659355" y="164157"/>
                  <a:pt x="660866" y="164785"/>
                  <a:pt x="662122" y="166041"/>
                </a:cubicBezTo>
                <a:cubicBezTo>
                  <a:pt x="663378" y="167297"/>
                  <a:pt x="664006" y="168808"/>
                  <a:pt x="664006" y="170575"/>
                </a:cubicBezTo>
                <a:lnTo>
                  <a:pt x="664006" y="176715"/>
                </a:lnTo>
                <a:cubicBezTo>
                  <a:pt x="664006" y="177366"/>
                  <a:pt x="664331" y="177691"/>
                  <a:pt x="664982" y="177691"/>
                </a:cubicBezTo>
                <a:lnTo>
                  <a:pt x="683539" y="177691"/>
                </a:lnTo>
                <a:cubicBezTo>
                  <a:pt x="685028" y="177691"/>
                  <a:pt x="686307" y="178226"/>
                  <a:pt x="687376" y="179296"/>
                </a:cubicBezTo>
                <a:cubicBezTo>
                  <a:pt x="688446" y="180366"/>
                  <a:pt x="688981" y="181668"/>
                  <a:pt x="688981" y="183203"/>
                </a:cubicBezTo>
                <a:cubicBezTo>
                  <a:pt x="688981" y="184737"/>
                  <a:pt x="688446" y="186040"/>
                  <a:pt x="687376" y="187109"/>
                </a:cubicBezTo>
                <a:cubicBezTo>
                  <a:pt x="686307" y="188179"/>
                  <a:pt x="685028" y="188714"/>
                  <a:pt x="683539" y="188714"/>
                </a:cubicBezTo>
                <a:lnTo>
                  <a:pt x="672796" y="188714"/>
                </a:lnTo>
                <a:cubicBezTo>
                  <a:pt x="672703" y="188714"/>
                  <a:pt x="672656" y="188760"/>
                  <a:pt x="672656" y="188853"/>
                </a:cubicBezTo>
                <a:cubicBezTo>
                  <a:pt x="672656" y="188946"/>
                  <a:pt x="672656" y="188993"/>
                  <a:pt x="672656" y="188993"/>
                </a:cubicBezTo>
                <a:lnTo>
                  <a:pt x="673633" y="189132"/>
                </a:lnTo>
                <a:cubicBezTo>
                  <a:pt x="675772" y="189691"/>
                  <a:pt x="677354" y="190900"/>
                  <a:pt x="678377" y="192760"/>
                </a:cubicBezTo>
                <a:cubicBezTo>
                  <a:pt x="678935" y="193783"/>
                  <a:pt x="679214" y="194853"/>
                  <a:pt x="679214" y="195969"/>
                </a:cubicBezTo>
                <a:cubicBezTo>
                  <a:pt x="679214" y="196899"/>
                  <a:pt x="679028" y="197783"/>
                  <a:pt x="678656" y="198620"/>
                </a:cubicBezTo>
                <a:cubicBezTo>
                  <a:pt x="676888" y="202992"/>
                  <a:pt x="675447" y="206341"/>
                  <a:pt x="674330" y="208666"/>
                </a:cubicBezTo>
                <a:cubicBezTo>
                  <a:pt x="674237" y="208852"/>
                  <a:pt x="674237" y="209061"/>
                  <a:pt x="674330" y="209294"/>
                </a:cubicBezTo>
                <a:cubicBezTo>
                  <a:pt x="674424" y="209527"/>
                  <a:pt x="674610" y="209643"/>
                  <a:pt x="674889" y="209643"/>
                </a:cubicBezTo>
                <a:lnTo>
                  <a:pt x="684934" y="209643"/>
                </a:lnTo>
                <a:cubicBezTo>
                  <a:pt x="686516" y="209643"/>
                  <a:pt x="687841" y="210178"/>
                  <a:pt x="688911" y="211247"/>
                </a:cubicBezTo>
                <a:cubicBezTo>
                  <a:pt x="689981" y="212317"/>
                  <a:pt x="690516" y="213643"/>
                  <a:pt x="690516" y="215224"/>
                </a:cubicBezTo>
                <a:cubicBezTo>
                  <a:pt x="690516" y="216805"/>
                  <a:pt x="689981" y="218154"/>
                  <a:pt x="688911" y="219270"/>
                </a:cubicBezTo>
                <a:cubicBezTo>
                  <a:pt x="687841" y="220386"/>
                  <a:pt x="686516" y="220944"/>
                  <a:pt x="684934" y="220944"/>
                </a:cubicBezTo>
                <a:lnTo>
                  <a:pt x="664982" y="220944"/>
                </a:lnTo>
                <a:cubicBezTo>
                  <a:pt x="664331" y="220944"/>
                  <a:pt x="664006" y="221270"/>
                  <a:pt x="664006" y="221921"/>
                </a:cubicBezTo>
                <a:lnTo>
                  <a:pt x="664006" y="232804"/>
                </a:lnTo>
                <a:cubicBezTo>
                  <a:pt x="664006" y="233548"/>
                  <a:pt x="664331" y="233920"/>
                  <a:pt x="664982" y="233920"/>
                </a:cubicBezTo>
                <a:lnTo>
                  <a:pt x="683679" y="233920"/>
                </a:lnTo>
                <a:cubicBezTo>
                  <a:pt x="685167" y="233920"/>
                  <a:pt x="686469" y="234455"/>
                  <a:pt x="687585" y="235525"/>
                </a:cubicBezTo>
                <a:cubicBezTo>
                  <a:pt x="688702" y="236595"/>
                  <a:pt x="689260" y="237920"/>
                  <a:pt x="689260" y="239501"/>
                </a:cubicBezTo>
                <a:cubicBezTo>
                  <a:pt x="689260" y="241083"/>
                  <a:pt x="688702" y="242432"/>
                  <a:pt x="687585" y="243548"/>
                </a:cubicBezTo>
                <a:cubicBezTo>
                  <a:pt x="686469" y="244664"/>
                  <a:pt x="685167" y="245222"/>
                  <a:pt x="683679" y="245222"/>
                </a:cubicBezTo>
                <a:lnTo>
                  <a:pt x="664982" y="245222"/>
                </a:lnTo>
                <a:cubicBezTo>
                  <a:pt x="664331" y="245222"/>
                  <a:pt x="664006" y="245548"/>
                  <a:pt x="664006" y="246199"/>
                </a:cubicBezTo>
                <a:lnTo>
                  <a:pt x="664006" y="246617"/>
                </a:lnTo>
                <a:cubicBezTo>
                  <a:pt x="664006" y="247268"/>
                  <a:pt x="664285" y="247780"/>
                  <a:pt x="664843" y="248152"/>
                </a:cubicBezTo>
                <a:cubicBezTo>
                  <a:pt x="668005" y="250478"/>
                  <a:pt x="673307" y="254663"/>
                  <a:pt x="680749" y="260709"/>
                </a:cubicBezTo>
                <a:cubicBezTo>
                  <a:pt x="682051" y="261733"/>
                  <a:pt x="682795" y="263128"/>
                  <a:pt x="682981" y="264895"/>
                </a:cubicBezTo>
                <a:cubicBezTo>
                  <a:pt x="683074" y="265174"/>
                  <a:pt x="683121" y="265407"/>
                  <a:pt x="683121" y="265593"/>
                </a:cubicBezTo>
                <a:cubicBezTo>
                  <a:pt x="683121" y="267081"/>
                  <a:pt x="682656" y="268383"/>
                  <a:pt x="681725" y="269500"/>
                </a:cubicBezTo>
                <a:cubicBezTo>
                  <a:pt x="680702" y="270802"/>
                  <a:pt x="679400" y="271453"/>
                  <a:pt x="677819" y="271453"/>
                </a:cubicBezTo>
                <a:cubicBezTo>
                  <a:pt x="677726" y="271453"/>
                  <a:pt x="677633" y="271453"/>
                  <a:pt x="677540" y="271453"/>
                </a:cubicBezTo>
                <a:cubicBezTo>
                  <a:pt x="676051" y="271453"/>
                  <a:pt x="674749" y="270895"/>
                  <a:pt x="673633" y="269779"/>
                </a:cubicBezTo>
                <a:cubicBezTo>
                  <a:pt x="671121" y="267174"/>
                  <a:pt x="668145" y="264244"/>
                  <a:pt x="664703" y="260989"/>
                </a:cubicBezTo>
                <a:cubicBezTo>
                  <a:pt x="664610" y="260896"/>
                  <a:pt x="664471" y="260896"/>
                  <a:pt x="664285" y="260989"/>
                </a:cubicBezTo>
                <a:cubicBezTo>
                  <a:pt x="664099" y="261082"/>
                  <a:pt x="664006" y="261221"/>
                  <a:pt x="664006" y="261407"/>
                </a:cubicBezTo>
                <a:lnTo>
                  <a:pt x="664006" y="287778"/>
                </a:lnTo>
                <a:cubicBezTo>
                  <a:pt x="664006" y="289545"/>
                  <a:pt x="663378" y="291056"/>
                  <a:pt x="662122" y="292312"/>
                </a:cubicBezTo>
                <a:cubicBezTo>
                  <a:pt x="660866" y="293568"/>
                  <a:pt x="659355" y="294196"/>
                  <a:pt x="657587" y="294196"/>
                </a:cubicBezTo>
                <a:cubicBezTo>
                  <a:pt x="655820" y="294196"/>
                  <a:pt x="654308" y="293568"/>
                  <a:pt x="653053" y="292312"/>
                </a:cubicBezTo>
                <a:cubicBezTo>
                  <a:pt x="651797" y="291056"/>
                  <a:pt x="651169" y="289545"/>
                  <a:pt x="651169" y="287778"/>
                </a:cubicBezTo>
                <a:lnTo>
                  <a:pt x="651169" y="261826"/>
                </a:lnTo>
                <a:cubicBezTo>
                  <a:pt x="651169" y="261640"/>
                  <a:pt x="651076" y="261523"/>
                  <a:pt x="650890" y="261477"/>
                </a:cubicBezTo>
                <a:cubicBezTo>
                  <a:pt x="650704" y="261430"/>
                  <a:pt x="650611" y="261454"/>
                  <a:pt x="650611" y="261547"/>
                </a:cubicBezTo>
                <a:cubicBezTo>
                  <a:pt x="645495" y="268988"/>
                  <a:pt x="640193" y="275313"/>
                  <a:pt x="634705" y="280522"/>
                </a:cubicBezTo>
                <a:cubicBezTo>
                  <a:pt x="633589" y="281545"/>
                  <a:pt x="632333" y="282057"/>
                  <a:pt x="630938" y="282057"/>
                </a:cubicBezTo>
                <a:cubicBezTo>
                  <a:pt x="630659" y="282057"/>
                  <a:pt x="630426" y="282057"/>
                  <a:pt x="630240" y="282057"/>
                </a:cubicBezTo>
                <a:cubicBezTo>
                  <a:pt x="628473" y="281871"/>
                  <a:pt x="626985" y="281080"/>
                  <a:pt x="625775" y="279685"/>
                </a:cubicBezTo>
                <a:cubicBezTo>
                  <a:pt x="624845" y="278569"/>
                  <a:pt x="624380" y="277267"/>
                  <a:pt x="624380" y="275778"/>
                </a:cubicBezTo>
                <a:cubicBezTo>
                  <a:pt x="624380" y="274011"/>
                  <a:pt x="625078" y="272523"/>
                  <a:pt x="626473" y="271313"/>
                </a:cubicBezTo>
                <a:cubicBezTo>
                  <a:pt x="634845" y="264430"/>
                  <a:pt x="642007" y="256012"/>
                  <a:pt x="647960" y="246059"/>
                </a:cubicBezTo>
                <a:cubicBezTo>
                  <a:pt x="648146" y="245873"/>
                  <a:pt x="648169" y="245687"/>
                  <a:pt x="648030" y="245501"/>
                </a:cubicBezTo>
                <a:cubicBezTo>
                  <a:pt x="647890" y="245315"/>
                  <a:pt x="647727" y="245222"/>
                  <a:pt x="647541" y="245222"/>
                </a:cubicBezTo>
                <a:lnTo>
                  <a:pt x="630380" y="245222"/>
                </a:lnTo>
                <a:cubicBezTo>
                  <a:pt x="628798" y="245222"/>
                  <a:pt x="627450" y="244664"/>
                  <a:pt x="626333" y="243548"/>
                </a:cubicBezTo>
                <a:cubicBezTo>
                  <a:pt x="625217" y="242432"/>
                  <a:pt x="624659" y="241083"/>
                  <a:pt x="624659" y="239501"/>
                </a:cubicBezTo>
                <a:cubicBezTo>
                  <a:pt x="624659" y="237920"/>
                  <a:pt x="625217" y="236595"/>
                  <a:pt x="626333" y="235525"/>
                </a:cubicBezTo>
                <a:cubicBezTo>
                  <a:pt x="627450" y="234455"/>
                  <a:pt x="628798" y="233920"/>
                  <a:pt x="630380" y="233920"/>
                </a:cubicBezTo>
                <a:lnTo>
                  <a:pt x="650053" y="233920"/>
                </a:lnTo>
                <a:cubicBezTo>
                  <a:pt x="650797" y="233920"/>
                  <a:pt x="651169" y="233548"/>
                  <a:pt x="651169" y="232804"/>
                </a:cubicBezTo>
                <a:lnTo>
                  <a:pt x="651169" y="221921"/>
                </a:lnTo>
                <a:cubicBezTo>
                  <a:pt x="651169" y="221270"/>
                  <a:pt x="650797" y="220944"/>
                  <a:pt x="650053" y="220944"/>
                </a:cubicBezTo>
                <a:lnTo>
                  <a:pt x="629961" y="220944"/>
                </a:lnTo>
                <a:cubicBezTo>
                  <a:pt x="628380" y="220944"/>
                  <a:pt x="627031" y="220386"/>
                  <a:pt x="625915" y="219270"/>
                </a:cubicBezTo>
                <a:cubicBezTo>
                  <a:pt x="624799" y="218154"/>
                  <a:pt x="624241" y="216805"/>
                  <a:pt x="624241" y="215224"/>
                </a:cubicBezTo>
                <a:cubicBezTo>
                  <a:pt x="624241" y="213643"/>
                  <a:pt x="624799" y="212317"/>
                  <a:pt x="625915" y="211247"/>
                </a:cubicBezTo>
                <a:cubicBezTo>
                  <a:pt x="627031" y="210178"/>
                  <a:pt x="628380" y="209643"/>
                  <a:pt x="629961" y="209643"/>
                </a:cubicBezTo>
                <a:lnTo>
                  <a:pt x="637914" y="209643"/>
                </a:lnTo>
                <a:cubicBezTo>
                  <a:pt x="638658" y="209643"/>
                  <a:pt x="638984" y="209271"/>
                  <a:pt x="638891" y="208527"/>
                </a:cubicBezTo>
                <a:cubicBezTo>
                  <a:pt x="638519" y="205736"/>
                  <a:pt x="637821" y="202527"/>
                  <a:pt x="636798" y="198899"/>
                </a:cubicBezTo>
                <a:cubicBezTo>
                  <a:pt x="636519" y="198062"/>
                  <a:pt x="636379" y="197272"/>
                  <a:pt x="636379" y="196527"/>
                </a:cubicBezTo>
                <a:cubicBezTo>
                  <a:pt x="636379" y="195225"/>
                  <a:pt x="636705" y="194016"/>
                  <a:pt x="637356" y="192900"/>
                </a:cubicBezTo>
                <a:cubicBezTo>
                  <a:pt x="638379" y="190946"/>
                  <a:pt x="639914" y="189691"/>
                  <a:pt x="641960" y="189132"/>
                </a:cubicBezTo>
                <a:lnTo>
                  <a:pt x="642658" y="188993"/>
                </a:lnTo>
                <a:cubicBezTo>
                  <a:pt x="642751" y="188993"/>
                  <a:pt x="642798" y="188946"/>
                  <a:pt x="642798" y="188853"/>
                </a:cubicBezTo>
                <a:cubicBezTo>
                  <a:pt x="642798" y="188760"/>
                  <a:pt x="642751" y="188714"/>
                  <a:pt x="642658" y="188714"/>
                </a:cubicBezTo>
                <a:lnTo>
                  <a:pt x="631635" y="188714"/>
                </a:lnTo>
                <a:cubicBezTo>
                  <a:pt x="630147" y="188714"/>
                  <a:pt x="628868" y="188179"/>
                  <a:pt x="627798" y="187109"/>
                </a:cubicBezTo>
                <a:cubicBezTo>
                  <a:pt x="626729" y="186040"/>
                  <a:pt x="626194" y="184737"/>
                  <a:pt x="626194" y="183203"/>
                </a:cubicBezTo>
                <a:cubicBezTo>
                  <a:pt x="626194" y="181668"/>
                  <a:pt x="626729" y="180366"/>
                  <a:pt x="627798" y="179296"/>
                </a:cubicBezTo>
                <a:cubicBezTo>
                  <a:pt x="628868" y="178226"/>
                  <a:pt x="630147" y="177691"/>
                  <a:pt x="631635" y="177691"/>
                </a:cubicBezTo>
                <a:lnTo>
                  <a:pt x="650053" y="177691"/>
                </a:lnTo>
                <a:cubicBezTo>
                  <a:pt x="650797" y="177691"/>
                  <a:pt x="651169" y="177366"/>
                  <a:pt x="651169" y="176715"/>
                </a:cubicBezTo>
                <a:lnTo>
                  <a:pt x="651169" y="170575"/>
                </a:lnTo>
                <a:cubicBezTo>
                  <a:pt x="651169" y="168808"/>
                  <a:pt x="651797" y="167297"/>
                  <a:pt x="653053" y="166041"/>
                </a:cubicBezTo>
                <a:cubicBezTo>
                  <a:pt x="654308" y="164785"/>
                  <a:pt x="655820" y="164157"/>
                  <a:pt x="657587" y="164157"/>
                </a:cubicBezTo>
                <a:close/>
                <a:moveTo>
                  <a:pt x="1385571" y="164018"/>
                </a:moveTo>
                <a:cubicBezTo>
                  <a:pt x="1385850" y="164018"/>
                  <a:pt x="1386175" y="164018"/>
                  <a:pt x="1386548" y="164018"/>
                </a:cubicBezTo>
                <a:cubicBezTo>
                  <a:pt x="1388408" y="164204"/>
                  <a:pt x="1389850" y="165087"/>
                  <a:pt x="1390873" y="166669"/>
                </a:cubicBezTo>
                <a:cubicBezTo>
                  <a:pt x="1391431" y="167692"/>
                  <a:pt x="1391710" y="168669"/>
                  <a:pt x="1391710" y="169599"/>
                </a:cubicBezTo>
                <a:cubicBezTo>
                  <a:pt x="1391710" y="170343"/>
                  <a:pt x="1391570" y="171041"/>
                  <a:pt x="1391291" y="171692"/>
                </a:cubicBezTo>
                <a:cubicBezTo>
                  <a:pt x="1389524" y="176436"/>
                  <a:pt x="1387896" y="180389"/>
                  <a:pt x="1386408" y="183551"/>
                </a:cubicBezTo>
                <a:cubicBezTo>
                  <a:pt x="1386315" y="183737"/>
                  <a:pt x="1386338" y="183923"/>
                  <a:pt x="1386478" y="184110"/>
                </a:cubicBezTo>
                <a:cubicBezTo>
                  <a:pt x="1386617" y="184296"/>
                  <a:pt x="1386780" y="184389"/>
                  <a:pt x="1386966" y="184389"/>
                </a:cubicBezTo>
                <a:lnTo>
                  <a:pt x="1397570" y="184389"/>
                </a:lnTo>
                <a:cubicBezTo>
                  <a:pt x="1399896" y="184389"/>
                  <a:pt x="1401849" y="185202"/>
                  <a:pt x="1403430" y="186830"/>
                </a:cubicBezTo>
                <a:cubicBezTo>
                  <a:pt x="1405012" y="188458"/>
                  <a:pt x="1405802" y="190388"/>
                  <a:pt x="1405802" y="192621"/>
                </a:cubicBezTo>
                <a:lnTo>
                  <a:pt x="1405802" y="216898"/>
                </a:lnTo>
                <a:cubicBezTo>
                  <a:pt x="1405802" y="219224"/>
                  <a:pt x="1405012" y="221177"/>
                  <a:pt x="1403430" y="222758"/>
                </a:cubicBezTo>
                <a:cubicBezTo>
                  <a:pt x="1401849" y="224340"/>
                  <a:pt x="1399896" y="225130"/>
                  <a:pt x="1397570" y="225130"/>
                </a:cubicBezTo>
                <a:lnTo>
                  <a:pt x="1375106" y="225130"/>
                </a:lnTo>
                <a:cubicBezTo>
                  <a:pt x="1374455" y="225130"/>
                  <a:pt x="1374130" y="225502"/>
                  <a:pt x="1374130" y="226246"/>
                </a:cubicBezTo>
                <a:lnTo>
                  <a:pt x="1374130" y="235595"/>
                </a:lnTo>
                <a:cubicBezTo>
                  <a:pt x="1374130" y="236246"/>
                  <a:pt x="1374455" y="236571"/>
                  <a:pt x="1375106" y="236571"/>
                </a:cubicBezTo>
                <a:lnTo>
                  <a:pt x="1398965" y="236571"/>
                </a:lnTo>
                <a:cubicBezTo>
                  <a:pt x="1401198" y="236571"/>
                  <a:pt x="1403128" y="237385"/>
                  <a:pt x="1404756" y="239013"/>
                </a:cubicBezTo>
                <a:cubicBezTo>
                  <a:pt x="1406384" y="240641"/>
                  <a:pt x="1407197" y="242571"/>
                  <a:pt x="1407197" y="244803"/>
                </a:cubicBezTo>
                <a:lnTo>
                  <a:pt x="1407197" y="272290"/>
                </a:lnTo>
                <a:cubicBezTo>
                  <a:pt x="1407197" y="274523"/>
                  <a:pt x="1406384" y="276453"/>
                  <a:pt x="1404756" y="278081"/>
                </a:cubicBezTo>
                <a:cubicBezTo>
                  <a:pt x="1403128" y="279708"/>
                  <a:pt x="1401198" y="280522"/>
                  <a:pt x="1398965" y="280522"/>
                </a:cubicBezTo>
                <a:lnTo>
                  <a:pt x="1375106" y="280522"/>
                </a:lnTo>
                <a:cubicBezTo>
                  <a:pt x="1374455" y="280522"/>
                  <a:pt x="1374130" y="280848"/>
                  <a:pt x="1374130" y="281499"/>
                </a:cubicBezTo>
                <a:lnTo>
                  <a:pt x="1374130" y="284010"/>
                </a:lnTo>
                <a:cubicBezTo>
                  <a:pt x="1374130" y="285592"/>
                  <a:pt x="1373548" y="286964"/>
                  <a:pt x="1372386" y="288126"/>
                </a:cubicBezTo>
                <a:cubicBezTo>
                  <a:pt x="1371223" y="289289"/>
                  <a:pt x="1369828" y="289870"/>
                  <a:pt x="1368200" y="289870"/>
                </a:cubicBezTo>
                <a:cubicBezTo>
                  <a:pt x="1366572" y="289870"/>
                  <a:pt x="1365177" y="289289"/>
                  <a:pt x="1364014" y="288126"/>
                </a:cubicBezTo>
                <a:cubicBezTo>
                  <a:pt x="1362851" y="286964"/>
                  <a:pt x="1362270" y="285592"/>
                  <a:pt x="1362270" y="284010"/>
                </a:cubicBezTo>
                <a:lnTo>
                  <a:pt x="1362270" y="192621"/>
                </a:lnTo>
                <a:cubicBezTo>
                  <a:pt x="1362270" y="190388"/>
                  <a:pt x="1363084" y="188458"/>
                  <a:pt x="1364712" y="186830"/>
                </a:cubicBezTo>
                <a:cubicBezTo>
                  <a:pt x="1366339" y="185202"/>
                  <a:pt x="1368270" y="184389"/>
                  <a:pt x="1370502" y="184389"/>
                </a:cubicBezTo>
                <a:lnTo>
                  <a:pt x="1373013" y="184389"/>
                </a:lnTo>
                <a:cubicBezTo>
                  <a:pt x="1373758" y="184389"/>
                  <a:pt x="1374223" y="184063"/>
                  <a:pt x="1374409" y="183412"/>
                </a:cubicBezTo>
                <a:cubicBezTo>
                  <a:pt x="1375711" y="179226"/>
                  <a:pt x="1376874" y="174854"/>
                  <a:pt x="1377897" y="170296"/>
                </a:cubicBezTo>
                <a:cubicBezTo>
                  <a:pt x="1378362" y="168343"/>
                  <a:pt x="1379385" y="166762"/>
                  <a:pt x="1380966" y="165553"/>
                </a:cubicBezTo>
                <a:cubicBezTo>
                  <a:pt x="1382362" y="164529"/>
                  <a:pt x="1383897" y="164018"/>
                  <a:pt x="1385571" y="164018"/>
                </a:cubicBezTo>
                <a:close/>
                <a:moveTo>
                  <a:pt x="1135958" y="163460"/>
                </a:moveTo>
                <a:cubicBezTo>
                  <a:pt x="1137912" y="163460"/>
                  <a:pt x="1139586" y="164157"/>
                  <a:pt x="1140981" y="165553"/>
                </a:cubicBezTo>
                <a:cubicBezTo>
                  <a:pt x="1142376" y="166948"/>
                  <a:pt x="1143074" y="168622"/>
                  <a:pt x="1143074" y="170575"/>
                </a:cubicBezTo>
                <a:lnTo>
                  <a:pt x="1143074" y="177691"/>
                </a:lnTo>
                <a:cubicBezTo>
                  <a:pt x="1143074" y="178342"/>
                  <a:pt x="1143446" y="178668"/>
                  <a:pt x="1144190" y="178668"/>
                </a:cubicBezTo>
                <a:lnTo>
                  <a:pt x="1187722" y="178668"/>
                </a:lnTo>
                <a:cubicBezTo>
                  <a:pt x="1189955" y="178668"/>
                  <a:pt x="1191885" y="179482"/>
                  <a:pt x="1193513" y="181110"/>
                </a:cubicBezTo>
                <a:cubicBezTo>
                  <a:pt x="1195141" y="182738"/>
                  <a:pt x="1195955" y="184668"/>
                  <a:pt x="1195955" y="186900"/>
                </a:cubicBezTo>
                <a:lnTo>
                  <a:pt x="1195955" y="204759"/>
                </a:lnTo>
                <a:cubicBezTo>
                  <a:pt x="1195955" y="206620"/>
                  <a:pt x="1195303" y="208224"/>
                  <a:pt x="1194001" y="209573"/>
                </a:cubicBezTo>
                <a:cubicBezTo>
                  <a:pt x="1192699" y="210922"/>
                  <a:pt x="1191094" y="211596"/>
                  <a:pt x="1189187" y="211596"/>
                </a:cubicBezTo>
                <a:cubicBezTo>
                  <a:pt x="1187281" y="211596"/>
                  <a:pt x="1185676" y="210922"/>
                  <a:pt x="1184374" y="209573"/>
                </a:cubicBezTo>
                <a:cubicBezTo>
                  <a:pt x="1183072" y="208224"/>
                  <a:pt x="1182420" y="206620"/>
                  <a:pt x="1182420" y="204759"/>
                </a:cubicBezTo>
                <a:lnTo>
                  <a:pt x="1182420" y="192342"/>
                </a:lnTo>
                <a:cubicBezTo>
                  <a:pt x="1182420" y="191690"/>
                  <a:pt x="1182048" y="191365"/>
                  <a:pt x="1181304" y="191365"/>
                </a:cubicBezTo>
                <a:lnTo>
                  <a:pt x="1090752" y="191365"/>
                </a:lnTo>
                <a:cubicBezTo>
                  <a:pt x="1090007" y="191365"/>
                  <a:pt x="1089635" y="191690"/>
                  <a:pt x="1089635" y="192342"/>
                </a:cubicBezTo>
                <a:lnTo>
                  <a:pt x="1089635" y="205038"/>
                </a:lnTo>
                <a:cubicBezTo>
                  <a:pt x="1089635" y="206899"/>
                  <a:pt x="1089008" y="208457"/>
                  <a:pt x="1087752" y="209713"/>
                </a:cubicBezTo>
                <a:cubicBezTo>
                  <a:pt x="1086496" y="210968"/>
                  <a:pt x="1084961" y="211596"/>
                  <a:pt x="1083147" y="211596"/>
                </a:cubicBezTo>
                <a:cubicBezTo>
                  <a:pt x="1081334" y="211596"/>
                  <a:pt x="1079799" y="210968"/>
                  <a:pt x="1078543" y="209713"/>
                </a:cubicBezTo>
                <a:cubicBezTo>
                  <a:pt x="1077287" y="208457"/>
                  <a:pt x="1076659" y="206899"/>
                  <a:pt x="1076659" y="205038"/>
                </a:cubicBezTo>
                <a:lnTo>
                  <a:pt x="1076659" y="186900"/>
                </a:lnTo>
                <a:cubicBezTo>
                  <a:pt x="1076659" y="184668"/>
                  <a:pt x="1077473" y="182738"/>
                  <a:pt x="1079101" y="181110"/>
                </a:cubicBezTo>
                <a:cubicBezTo>
                  <a:pt x="1080729" y="179482"/>
                  <a:pt x="1082659" y="178668"/>
                  <a:pt x="1084892" y="178668"/>
                </a:cubicBezTo>
                <a:lnTo>
                  <a:pt x="1127866" y="178668"/>
                </a:lnTo>
                <a:cubicBezTo>
                  <a:pt x="1128610" y="178668"/>
                  <a:pt x="1128982" y="178342"/>
                  <a:pt x="1128982" y="177691"/>
                </a:cubicBezTo>
                <a:lnTo>
                  <a:pt x="1128982" y="170575"/>
                </a:lnTo>
                <a:cubicBezTo>
                  <a:pt x="1128982" y="168622"/>
                  <a:pt x="1129656" y="166948"/>
                  <a:pt x="1131005" y="165553"/>
                </a:cubicBezTo>
                <a:cubicBezTo>
                  <a:pt x="1132354" y="164157"/>
                  <a:pt x="1134005" y="163460"/>
                  <a:pt x="1135958" y="163460"/>
                </a:cubicBezTo>
                <a:close/>
                <a:moveTo>
                  <a:pt x="143293" y="163460"/>
                </a:moveTo>
                <a:cubicBezTo>
                  <a:pt x="145061" y="163460"/>
                  <a:pt x="146572" y="164087"/>
                  <a:pt x="147828" y="165343"/>
                </a:cubicBezTo>
                <a:cubicBezTo>
                  <a:pt x="149084" y="166599"/>
                  <a:pt x="149711" y="168110"/>
                  <a:pt x="149711" y="169878"/>
                </a:cubicBezTo>
                <a:lnTo>
                  <a:pt x="149711" y="188016"/>
                </a:lnTo>
                <a:cubicBezTo>
                  <a:pt x="149711" y="188667"/>
                  <a:pt x="150083" y="188993"/>
                  <a:pt x="150828" y="188993"/>
                </a:cubicBezTo>
                <a:lnTo>
                  <a:pt x="171059" y="188993"/>
                </a:lnTo>
                <a:cubicBezTo>
                  <a:pt x="172733" y="188993"/>
                  <a:pt x="174152" y="189598"/>
                  <a:pt x="175314" y="190807"/>
                </a:cubicBezTo>
                <a:cubicBezTo>
                  <a:pt x="176477" y="192016"/>
                  <a:pt x="177059" y="193458"/>
                  <a:pt x="177059" y="195132"/>
                </a:cubicBezTo>
                <a:cubicBezTo>
                  <a:pt x="177059" y="196806"/>
                  <a:pt x="176477" y="198225"/>
                  <a:pt x="175314" y="199388"/>
                </a:cubicBezTo>
                <a:cubicBezTo>
                  <a:pt x="174152" y="200550"/>
                  <a:pt x="172733" y="201132"/>
                  <a:pt x="171059" y="201132"/>
                </a:cubicBezTo>
                <a:lnTo>
                  <a:pt x="150828" y="201132"/>
                </a:lnTo>
                <a:cubicBezTo>
                  <a:pt x="150083" y="201132"/>
                  <a:pt x="149711" y="201504"/>
                  <a:pt x="149711" y="202248"/>
                </a:cubicBezTo>
                <a:lnTo>
                  <a:pt x="149711" y="222758"/>
                </a:lnTo>
                <a:cubicBezTo>
                  <a:pt x="149711" y="223409"/>
                  <a:pt x="150083" y="223735"/>
                  <a:pt x="150828" y="223735"/>
                </a:cubicBezTo>
                <a:lnTo>
                  <a:pt x="175245" y="223735"/>
                </a:lnTo>
                <a:cubicBezTo>
                  <a:pt x="176919" y="223735"/>
                  <a:pt x="178361" y="224340"/>
                  <a:pt x="179570" y="225549"/>
                </a:cubicBezTo>
                <a:cubicBezTo>
                  <a:pt x="180779" y="226758"/>
                  <a:pt x="181384" y="228200"/>
                  <a:pt x="181384" y="229874"/>
                </a:cubicBezTo>
                <a:cubicBezTo>
                  <a:pt x="181384" y="231548"/>
                  <a:pt x="180779" y="232967"/>
                  <a:pt x="179570" y="234130"/>
                </a:cubicBezTo>
                <a:cubicBezTo>
                  <a:pt x="178361" y="235292"/>
                  <a:pt x="176919" y="235874"/>
                  <a:pt x="175245" y="235874"/>
                </a:cubicBezTo>
                <a:lnTo>
                  <a:pt x="157804" y="235874"/>
                </a:lnTo>
                <a:cubicBezTo>
                  <a:pt x="157618" y="235874"/>
                  <a:pt x="157455" y="235967"/>
                  <a:pt x="157316" y="236153"/>
                </a:cubicBezTo>
                <a:cubicBezTo>
                  <a:pt x="157176" y="236339"/>
                  <a:pt x="157153" y="236571"/>
                  <a:pt x="157246" y="236850"/>
                </a:cubicBezTo>
                <a:cubicBezTo>
                  <a:pt x="163199" y="250617"/>
                  <a:pt x="170780" y="262105"/>
                  <a:pt x="179989" y="271313"/>
                </a:cubicBezTo>
                <a:cubicBezTo>
                  <a:pt x="181384" y="272709"/>
                  <a:pt x="182082" y="274337"/>
                  <a:pt x="182082" y="276197"/>
                </a:cubicBezTo>
                <a:cubicBezTo>
                  <a:pt x="182082" y="278057"/>
                  <a:pt x="181430" y="279685"/>
                  <a:pt x="180128" y="281080"/>
                </a:cubicBezTo>
                <a:cubicBezTo>
                  <a:pt x="178826" y="282476"/>
                  <a:pt x="177245" y="283220"/>
                  <a:pt x="175384" y="283313"/>
                </a:cubicBezTo>
                <a:cubicBezTo>
                  <a:pt x="175291" y="283313"/>
                  <a:pt x="175198" y="283313"/>
                  <a:pt x="175105" y="283313"/>
                </a:cubicBezTo>
                <a:cubicBezTo>
                  <a:pt x="173431" y="283313"/>
                  <a:pt x="171989" y="282662"/>
                  <a:pt x="170780" y="281359"/>
                </a:cubicBezTo>
                <a:cubicBezTo>
                  <a:pt x="163152" y="272337"/>
                  <a:pt x="156316" y="260896"/>
                  <a:pt x="150270" y="247036"/>
                </a:cubicBezTo>
                <a:cubicBezTo>
                  <a:pt x="150176" y="246943"/>
                  <a:pt x="150060" y="246896"/>
                  <a:pt x="149921" y="246896"/>
                </a:cubicBezTo>
                <a:cubicBezTo>
                  <a:pt x="149781" y="246896"/>
                  <a:pt x="149711" y="246943"/>
                  <a:pt x="149711" y="247036"/>
                </a:cubicBezTo>
                <a:lnTo>
                  <a:pt x="149711" y="287917"/>
                </a:lnTo>
                <a:cubicBezTo>
                  <a:pt x="149711" y="289777"/>
                  <a:pt x="149084" y="291336"/>
                  <a:pt x="147828" y="292591"/>
                </a:cubicBezTo>
                <a:cubicBezTo>
                  <a:pt x="146572" y="293847"/>
                  <a:pt x="145061" y="294475"/>
                  <a:pt x="143293" y="294475"/>
                </a:cubicBezTo>
                <a:cubicBezTo>
                  <a:pt x="141526" y="294475"/>
                  <a:pt x="139991" y="293847"/>
                  <a:pt x="138689" y="292591"/>
                </a:cubicBezTo>
                <a:cubicBezTo>
                  <a:pt x="137387" y="291336"/>
                  <a:pt x="136735" y="289777"/>
                  <a:pt x="136735" y="287917"/>
                </a:cubicBezTo>
                <a:lnTo>
                  <a:pt x="136735" y="248013"/>
                </a:lnTo>
                <a:cubicBezTo>
                  <a:pt x="136735" y="247920"/>
                  <a:pt x="136689" y="247850"/>
                  <a:pt x="136596" y="247803"/>
                </a:cubicBezTo>
                <a:cubicBezTo>
                  <a:pt x="136503" y="247757"/>
                  <a:pt x="136410" y="247827"/>
                  <a:pt x="136317" y="248013"/>
                </a:cubicBezTo>
                <a:cubicBezTo>
                  <a:pt x="128689" y="262895"/>
                  <a:pt x="119806" y="274709"/>
                  <a:pt x="109667" y="283452"/>
                </a:cubicBezTo>
                <a:cubicBezTo>
                  <a:pt x="108551" y="284475"/>
                  <a:pt x="107249" y="284987"/>
                  <a:pt x="105761" y="284987"/>
                </a:cubicBezTo>
                <a:cubicBezTo>
                  <a:pt x="105482" y="284987"/>
                  <a:pt x="105156" y="284941"/>
                  <a:pt x="104784" y="284848"/>
                </a:cubicBezTo>
                <a:cubicBezTo>
                  <a:pt x="103017" y="284568"/>
                  <a:pt x="101528" y="283731"/>
                  <a:pt x="100319" y="282336"/>
                </a:cubicBezTo>
                <a:cubicBezTo>
                  <a:pt x="99296" y="281127"/>
                  <a:pt x="98784" y="279778"/>
                  <a:pt x="98784" y="278290"/>
                </a:cubicBezTo>
                <a:cubicBezTo>
                  <a:pt x="98784" y="276336"/>
                  <a:pt x="99528" y="274755"/>
                  <a:pt x="101017" y="273546"/>
                </a:cubicBezTo>
                <a:cubicBezTo>
                  <a:pt x="106598" y="269081"/>
                  <a:pt x="111877" y="263640"/>
                  <a:pt x="116853" y="257221"/>
                </a:cubicBezTo>
                <a:cubicBezTo>
                  <a:pt x="121829" y="250803"/>
                  <a:pt x="126038" y="244013"/>
                  <a:pt x="129480" y="236850"/>
                </a:cubicBezTo>
                <a:cubicBezTo>
                  <a:pt x="129573" y="236571"/>
                  <a:pt x="129550" y="236339"/>
                  <a:pt x="129410" y="236153"/>
                </a:cubicBezTo>
                <a:cubicBezTo>
                  <a:pt x="129271" y="235967"/>
                  <a:pt x="129108" y="235874"/>
                  <a:pt x="128922" y="235874"/>
                </a:cubicBezTo>
                <a:lnTo>
                  <a:pt x="110086" y="235874"/>
                </a:lnTo>
                <a:cubicBezTo>
                  <a:pt x="108412" y="235874"/>
                  <a:pt x="106993" y="235292"/>
                  <a:pt x="105830" y="234130"/>
                </a:cubicBezTo>
                <a:cubicBezTo>
                  <a:pt x="104668" y="232967"/>
                  <a:pt x="104086" y="231548"/>
                  <a:pt x="104086" y="229874"/>
                </a:cubicBezTo>
                <a:cubicBezTo>
                  <a:pt x="104086" y="228200"/>
                  <a:pt x="104668" y="226758"/>
                  <a:pt x="105830" y="225549"/>
                </a:cubicBezTo>
                <a:cubicBezTo>
                  <a:pt x="106993" y="224340"/>
                  <a:pt x="108412" y="223735"/>
                  <a:pt x="110086" y="223735"/>
                </a:cubicBezTo>
                <a:lnTo>
                  <a:pt x="135759" y="223735"/>
                </a:lnTo>
                <a:cubicBezTo>
                  <a:pt x="136410" y="223735"/>
                  <a:pt x="136735" y="223409"/>
                  <a:pt x="136735" y="222758"/>
                </a:cubicBezTo>
                <a:lnTo>
                  <a:pt x="136735" y="202248"/>
                </a:lnTo>
                <a:cubicBezTo>
                  <a:pt x="136735" y="201504"/>
                  <a:pt x="136410" y="201132"/>
                  <a:pt x="135759" y="201132"/>
                </a:cubicBezTo>
                <a:lnTo>
                  <a:pt x="121946" y="201132"/>
                </a:lnTo>
                <a:cubicBezTo>
                  <a:pt x="121295" y="201132"/>
                  <a:pt x="120829" y="201457"/>
                  <a:pt x="120550" y="202108"/>
                </a:cubicBezTo>
                <a:cubicBezTo>
                  <a:pt x="118969" y="206852"/>
                  <a:pt x="117202" y="211178"/>
                  <a:pt x="115248" y="215084"/>
                </a:cubicBezTo>
                <a:cubicBezTo>
                  <a:pt x="114411" y="216480"/>
                  <a:pt x="113156" y="217363"/>
                  <a:pt x="111481" y="217735"/>
                </a:cubicBezTo>
                <a:cubicBezTo>
                  <a:pt x="111109" y="217828"/>
                  <a:pt x="110691" y="217875"/>
                  <a:pt x="110225" y="217875"/>
                </a:cubicBezTo>
                <a:cubicBezTo>
                  <a:pt x="109016" y="217875"/>
                  <a:pt x="107900" y="217549"/>
                  <a:pt x="106877" y="216898"/>
                </a:cubicBezTo>
                <a:cubicBezTo>
                  <a:pt x="105482" y="215968"/>
                  <a:pt x="104551" y="214712"/>
                  <a:pt x="104086" y="213131"/>
                </a:cubicBezTo>
                <a:cubicBezTo>
                  <a:pt x="103993" y="212480"/>
                  <a:pt x="103947" y="211875"/>
                  <a:pt x="103947" y="211317"/>
                </a:cubicBezTo>
                <a:cubicBezTo>
                  <a:pt x="103947" y="210294"/>
                  <a:pt x="104179" y="209317"/>
                  <a:pt x="104644" y="208387"/>
                </a:cubicBezTo>
                <a:cubicBezTo>
                  <a:pt x="109016" y="200109"/>
                  <a:pt x="112318" y="189412"/>
                  <a:pt x="114551" y="176296"/>
                </a:cubicBezTo>
                <a:cubicBezTo>
                  <a:pt x="114830" y="174622"/>
                  <a:pt x="115667" y="173273"/>
                  <a:pt x="117062" y="172250"/>
                </a:cubicBezTo>
                <a:cubicBezTo>
                  <a:pt x="118178" y="171506"/>
                  <a:pt x="119341" y="171134"/>
                  <a:pt x="120550" y="171134"/>
                </a:cubicBezTo>
                <a:cubicBezTo>
                  <a:pt x="120922" y="171134"/>
                  <a:pt x="121295" y="171134"/>
                  <a:pt x="121667" y="171134"/>
                </a:cubicBezTo>
                <a:cubicBezTo>
                  <a:pt x="123341" y="171413"/>
                  <a:pt x="124690" y="172250"/>
                  <a:pt x="125713" y="173645"/>
                </a:cubicBezTo>
                <a:cubicBezTo>
                  <a:pt x="126457" y="174761"/>
                  <a:pt x="126829" y="175924"/>
                  <a:pt x="126829" y="177133"/>
                </a:cubicBezTo>
                <a:cubicBezTo>
                  <a:pt x="126829" y="177505"/>
                  <a:pt x="126829" y="177877"/>
                  <a:pt x="126829" y="178249"/>
                </a:cubicBezTo>
                <a:cubicBezTo>
                  <a:pt x="126178" y="181319"/>
                  <a:pt x="125480" y="184575"/>
                  <a:pt x="124736" y="188016"/>
                </a:cubicBezTo>
                <a:cubicBezTo>
                  <a:pt x="124550" y="188667"/>
                  <a:pt x="124829" y="188993"/>
                  <a:pt x="125573" y="188993"/>
                </a:cubicBezTo>
                <a:lnTo>
                  <a:pt x="135759" y="188993"/>
                </a:lnTo>
                <a:cubicBezTo>
                  <a:pt x="136410" y="188993"/>
                  <a:pt x="136735" y="188667"/>
                  <a:pt x="136735" y="188016"/>
                </a:cubicBezTo>
                <a:lnTo>
                  <a:pt x="136735" y="169878"/>
                </a:lnTo>
                <a:cubicBezTo>
                  <a:pt x="136735" y="168110"/>
                  <a:pt x="137387" y="166599"/>
                  <a:pt x="138689" y="165343"/>
                </a:cubicBezTo>
                <a:cubicBezTo>
                  <a:pt x="139991" y="164087"/>
                  <a:pt x="141526" y="163460"/>
                  <a:pt x="143293" y="163460"/>
                </a:cubicBezTo>
                <a:close/>
                <a:moveTo>
                  <a:pt x="79251" y="163460"/>
                </a:moveTo>
                <a:cubicBezTo>
                  <a:pt x="81018" y="163460"/>
                  <a:pt x="82553" y="164087"/>
                  <a:pt x="83855" y="165343"/>
                </a:cubicBezTo>
                <a:cubicBezTo>
                  <a:pt x="85157" y="166599"/>
                  <a:pt x="85808" y="168110"/>
                  <a:pt x="85808" y="169878"/>
                </a:cubicBezTo>
                <a:lnTo>
                  <a:pt x="85808" y="189272"/>
                </a:lnTo>
                <a:cubicBezTo>
                  <a:pt x="85808" y="189923"/>
                  <a:pt x="86134" y="190249"/>
                  <a:pt x="86785" y="190249"/>
                </a:cubicBezTo>
                <a:lnTo>
                  <a:pt x="96970" y="190249"/>
                </a:lnTo>
                <a:cubicBezTo>
                  <a:pt x="98645" y="190249"/>
                  <a:pt x="100087" y="190853"/>
                  <a:pt x="101296" y="192063"/>
                </a:cubicBezTo>
                <a:cubicBezTo>
                  <a:pt x="102505" y="193272"/>
                  <a:pt x="103110" y="194737"/>
                  <a:pt x="103110" y="196458"/>
                </a:cubicBezTo>
                <a:cubicBezTo>
                  <a:pt x="103110" y="198178"/>
                  <a:pt x="102505" y="199620"/>
                  <a:pt x="101296" y="200783"/>
                </a:cubicBezTo>
                <a:cubicBezTo>
                  <a:pt x="100087" y="201946"/>
                  <a:pt x="98645" y="202527"/>
                  <a:pt x="96970" y="202527"/>
                </a:cubicBezTo>
                <a:lnTo>
                  <a:pt x="86785" y="202527"/>
                </a:lnTo>
                <a:cubicBezTo>
                  <a:pt x="86134" y="202527"/>
                  <a:pt x="85808" y="202899"/>
                  <a:pt x="85808" y="203643"/>
                </a:cubicBezTo>
                <a:lnTo>
                  <a:pt x="85808" y="206015"/>
                </a:lnTo>
                <a:cubicBezTo>
                  <a:pt x="85808" y="206666"/>
                  <a:pt x="85994" y="207271"/>
                  <a:pt x="86366" y="207829"/>
                </a:cubicBezTo>
                <a:cubicBezTo>
                  <a:pt x="88971" y="211550"/>
                  <a:pt x="93436" y="218433"/>
                  <a:pt x="99761" y="228479"/>
                </a:cubicBezTo>
                <a:cubicBezTo>
                  <a:pt x="100691" y="229781"/>
                  <a:pt x="101156" y="231223"/>
                  <a:pt x="101156" y="232804"/>
                </a:cubicBezTo>
                <a:cubicBezTo>
                  <a:pt x="101156" y="234851"/>
                  <a:pt x="100459" y="236664"/>
                  <a:pt x="99063" y="238246"/>
                </a:cubicBezTo>
                <a:cubicBezTo>
                  <a:pt x="98226" y="239269"/>
                  <a:pt x="97110" y="239688"/>
                  <a:pt x="95715" y="239501"/>
                </a:cubicBezTo>
                <a:cubicBezTo>
                  <a:pt x="94319" y="239315"/>
                  <a:pt x="93319" y="238595"/>
                  <a:pt x="92715" y="237339"/>
                </a:cubicBezTo>
                <a:cubicBezTo>
                  <a:pt x="92110" y="236083"/>
                  <a:pt x="89948" y="231781"/>
                  <a:pt x="86227" y="224433"/>
                </a:cubicBezTo>
                <a:cubicBezTo>
                  <a:pt x="86227" y="224247"/>
                  <a:pt x="86157" y="224177"/>
                  <a:pt x="86018" y="224223"/>
                </a:cubicBezTo>
                <a:cubicBezTo>
                  <a:pt x="85878" y="224270"/>
                  <a:pt x="85808" y="224340"/>
                  <a:pt x="85808" y="224433"/>
                </a:cubicBezTo>
                <a:lnTo>
                  <a:pt x="85808" y="287917"/>
                </a:lnTo>
                <a:cubicBezTo>
                  <a:pt x="85808" y="289777"/>
                  <a:pt x="85157" y="291336"/>
                  <a:pt x="83855" y="292591"/>
                </a:cubicBezTo>
                <a:cubicBezTo>
                  <a:pt x="82553" y="293847"/>
                  <a:pt x="81018" y="294475"/>
                  <a:pt x="79251" y="294475"/>
                </a:cubicBezTo>
                <a:cubicBezTo>
                  <a:pt x="77483" y="294475"/>
                  <a:pt x="75972" y="293847"/>
                  <a:pt x="74716" y="292591"/>
                </a:cubicBezTo>
                <a:cubicBezTo>
                  <a:pt x="73460" y="291336"/>
                  <a:pt x="72832" y="289777"/>
                  <a:pt x="72832" y="287917"/>
                </a:cubicBezTo>
                <a:lnTo>
                  <a:pt x="72832" y="232525"/>
                </a:lnTo>
                <a:cubicBezTo>
                  <a:pt x="72832" y="232432"/>
                  <a:pt x="72786" y="232386"/>
                  <a:pt x="72693" y="232386"/>
                </a:cubicBezTo>
                <a:cubicBezTo>
                  <a:pt x="72600" y="232386"/>
                  <a:pt x="72507" y="232432"/>
                  <a:pt x="72414" y="232525"/>
                </a:cubicBezTo>
                <a:cubicBezTo>
                  <a:pt x="68879" y="243501"/>
                  <a:pt x="64972" y="252896"/>
                  <a:pt x="60694" y="260709"/>
                </a:cubicBezTo>
                <a:cubicBezTo>
                  <a:pt x="59856" y="262012"/>
                  <a:pt x="58670" y="262616"/>
                  <a:pt x="57136" y="262523"/>
                </a:cubicBezTo>
                <a:cubicBezTo>
                  <a:pt x="55601" y="262430"/>
                  <a:pt x="54508" y="261686"/>
                  <a:pt x="53857" y="260291"/>
                </a:cubicBezTo>
                <a:cubicBezTo>
                  <a:pt x="52834" y="258338"/>
                  <a:pt x="52322" y="256384"/>
                  <a:pt x="52322" y="254431"/>
                </a:cubicBezTo>
                <a:cubicBezTo>
                  <a:pt x="52322" y="252105"/>
                  <a:pt x="53020" y="249826"/>
                  <a:pt x="54415" y="247594"/>
                </a:cubicBezTo>
                <a:cubicBezTo>
                  <a:pt x="57950" y="241920"/>
                  <a:pt x="61228" y="235130"/>
                  <a:pt x="64252" y="227223"/>
                </a:cubicBezTo>
                <a:cubicBezTo>
                  <a:pt x="67275" y="219317"/>
                  <a:pt x="69716" y="211457"/>
                  <a:pt x="71577" y="203643"/>
                </a:cubicBezTo>
                <a:cubicBezTo>
                  <a:pt x="71670" y="202899"/>
                  <a:pt x="71391" y="202527"/>
                  <a:pt x="70740" y="202527"/>
                </a:cubicBezTo>
                <a:lnTo>
                  <a:pt x="59438" y="202527"/>
                </a:lnTo>
                <a:cubicBezTo>
                  <a:pt x="57764" y="202527"/>
                  <a:pt x="56322" y="201946"/>
                  <a:pt x="55113" y="200783"/>
                </a:cubicBezTo>
                <a:cubicBezTo>
                  <a:pt x="53903" y="199620"/>
                  <a:pt x="53299" y="198178"/>
                  <a:pt x="53299" y="196458"/>
                </a:cubicBezTo>
                <a:cubicBezTo>
                  <a:pt x="53299" y="194737"/>
                  <a:pt x="53903" y="193272"/>
                  <a:pt x="55113" y="192063"/>
                </a:cubicBezTo>
                <a:cubicBezTo>
                  <a:pt x="56322" y="190853"/>
                  <a:pt x="57764" y="190249"/>
                  <a:pt x="59438" y="190249"/>
                </a:cubicBezTo>
                <a:lnTo>
                  <a:pt x="71716" y="190249"/>
                </a:lnTo>
                <a:cubicBezTo>
                  <a:pt x="72460" y="190249"/>
                  <a:pt x="72832" y="189923"/>
                  <a:pt x="72832" y="189272"/>
                </a:cubicBezTo>
                <a:lnTo>
                  <a:pt x="72832" y="169878"/>
                </a:lnTo>
                <a:cubicBezTo>
                  <a:pt x="72832" y="168110"/>
                  <a:pt x="73460" y="166599"/>
                  <a:pt x="74716" y="165343"/>
                </a:cubicBezTo>
                <a:cubicBezTo>
                  <a:pt x="75972" y="164087"/>
                  <a:pt x="77483" y="163460"/>
                  <a:pt x="79251" y="163460"/>
                </a:cubicBezTo>
                <a:close/>
                <a:moveTo>
                  <a:pt x="1287972" y="163320"/>
                </a:moveTo>
                <a:cubicBezTo>
                  <a:pt x="1289600" y="163320"/>
                  <a:pt x="1290995" y="163901"/>
                  <a:pt x="1292158" y="165064"/>
                </a:cubicBezTo>
                <a:cubicBezTo>
                  <a:pt x="1293321" y="166227"/>
                  <a:pt x="1293902" y="167645"/>
                  <a:pt x="1293902" y="169320"/>
                </a:cubicBezTo>
                <a:lnTo>
                  <a:pt x="1293902" y="173366"/>
                </a:lnTo>
                <a:cubicBezTo>
                  <a:pt x="1293902" y="174110"/>
                  <a:pt x="1294274" y="174482"/>
                  <a:pt x="1295018" y="174482"/>
                </a:cubicBezTo>
                <a:lnTo>
                  <a:pt x="1312738" y="174482"/>
                </a:lnTo>
                <a:cubicBezTo>
                  <a:pt x="1313482" y="174482"/>
                  <a:pt x="1313854" y="174110"/>
                  <a:pt x="1313854" y="173366"/>
                </a:cubicBezTo>
                <a:lnTo>
                  <a:pt x="1313854" y="169320"/>
                </a:lnTo>
                <a:cubicBezTo>
                  <a:pt x="1313854" y="167645"/>
                  <a:pt x="1314436" y="166227"/>
                  <a:pt x="1315598" y="165064"/>
                </a:cubicBezTo>
                <a:cubicBezTo>
                  <a:pt x="1316761" y="163901"/>
                  <a:pt x="1318180" y="163320"/>
                  <a:pt x="1319854" y="163320"/>
                </a:cubicBezTo>
                <a:cubicBezTo>
                  <a:pt x="1321528" y="163320"/>
                  <a:pt x="1322947" y="163901"/>
                  <a:pt x="1324109" y="165064"/>
                </a:cubicBezTo>
                <a:cubicBezTo>
                  <a:pt x="1325272" y="166227"/>
                  <a:pt x="1325854" y="167645"/>
                  <a:pt x="1325854" y="169320"/>
                </a:cubicBezTo>
                <a:lnTo>
                  <a:pt x="1325854" y="173366"/>
                </a:lnTo>
                <a:cubicBezTo>
                  <a:pt x="1325854" y="174110"/>
                  <a:pt x="1326179" y="174482"/>
                  <a:pt x="1326830" y="174482"/>
                </a:cubicBezTo>
                <a:lnTo>
                  <a:pt x="1337853" y="174482"/>
                </a:lnTo>
                <a:cubicBezTo>
                  <a:pt x="1339155" y="174482"/>
                  <a:pt x="1340295" y="174947"/>
                  <a:pt x="1341271" y="175877"/>
                </a:cubicBezTo>
                <a:cubicBezTo>
                  <a:pt x="1342248" y="176808"/>
                  <a:pt x="1342736" y="177947"/>
                  <a:pt x="1342736" y="179296"/>
                </a:cubicBezTo>
                <a:cubicBezTo>
                  <a:pt x="1342736" y="180645"/>
                  <a:pt x="1342248" y="181784"/>
                  <a:pt x="1341271" y="182714"/>
                </a:cubicBezTo>
                <a:cubicBezTo>
                  <a:pt x="1340295" y="183644"/>
                  <a:pt x="1339155" y="184110"/>
                  <a:pt x="1337853" y="184110"/>
                </a:cubicBezTo>
                <a:lnTo>
                  <a:pt x="1326830" y="184110"/>
                </a:lnTo>
                <a:cubicBezTo>
                  <a:pt x="1326179" y="184110"/>
                  <a:pt x="1325854" y="184482"/>
                  <a:pt x="1325854" y="185226"/>
                </a:cubicBezTo>
                <a:lnTo>
                  <a:pt x="1325854" y="190667"/>
                </a:lnTo>
                <a:cubicBezTo>
                  <a:pt x="1325854" y="191411"/>
                  <a:pt x="1326179" y="191783"/>
                  <a:pt x="1326830" y="191783"/>
                </a:cubicBezTo>
                <a:lnTo>
                  <a:pt x="1335062" y="191783"/>
                </a:lnTo>
                <a:cubicBezTo>
                  <a:pt x="1336365" y="191783"/>
                  <a:pt x="1337481" y="192249"/>
                  <a:pt x="1338411" y="193179"/>
                </a:cubicBezTo>
                <a:cubicBezTo>
                  <a:pt x="1339341" y="194109"/>
                  <a:pt x="1339806" y="195225"/>
                  <a:pt x="1339806" y="196527"/>
                </a:cubicBezTo>
                <a:cubicBezTo>
                  <a:pt x="1339806" y="197830"/>
                  <a:pt x="1339341" y="198946"/>
                  <a:pt x="1338411" y="199876"/>
                </a:cubicBezTo>
                <a:cubicBezTo>
                  <a:pt x="1337481" y="200806"/>
                  <a:pt x="1336365" y="201271"/>
                  <a:pt x="1335062" y="201271"/>
                </a:cubicBezTo>
                <a:lnTo>
                  <a:pt x="1326830" y="201271"/>
                </a:lnTo>
                <a:cubicBezTo>
                  <a:pt x="1326179" y="201271"/>
                  <a:pt x="1325854" y="201643"/>
                  <a:pt x="1325854" y="202387"/>
                </a:cubicBezTo>
                <a:lnTo>
                  <a:pt x="1325854" y="208108"/>
                </a:lnTo>
                <a:cubicBezTo>
                  <a:pt x="1325854" y="208852"/>
                  <a:pt x="1326179" y="209224"/>
                  <a:pt x="1326830" y="209224"/>
                </a:cubicBezTo>
                <a:lnTo>
                  <a:pt x="1339806" y="209224"/>
                </a:lnTo>
                <a:cubicBezTo>
                  <a:pt x="1341201" y="209224"/>
                  <a:pt x="1342411" y="209713"/>
                  <a:pt x="1343434" y="210689"/>
                </a:cubicBezTo>
                <a:cubicBezTo>
                  <a:pt x="1344457" y="211666"/>
                  <a:pt x="1344969" y="212875"/>
                  <a:pt x="1344969" y="214317"/>
                </a:cubicBezTo>
                <a:cubicBezTo>
                  <a:pt x="1344969" y="215759"/>
                  <a:pt x="1344457" y="216991"/>
                  <a:pt x="1343434" y="218014"/>
                </a:cubicBezTo>
                <a:cubicBezTo>
                  <a:pt x="1342411" y="219038"/>
                  <a:pt x="1341201" y="219549"/>
                  <a:pt x="1339806" y="219549"/>
                </a:cubicBezTo>
                <a:lnTo>
                  <a:pt x="1309808" y="219549"/>
                </a:lnTo>
                <a:cubicBezTo>
                  <a:pt x="1309157" y="219549"/>
                  <a:pt x="1308831" y="219921"/>
                  <a:pt x="1308831" y="220665"/>
                </a:cubicBezTo>
                <a:lnTo>
                  <a:pt x="1308831" y="225409"/>
                </a:lnTo>
                <a:cubicBezTo>
                  <a:pt x="1308831" y="226060"/>
                  <a:pt x="1309157" y="226386"/>
                  <a:pt x="1309808" y="226386"/>
                </a:cubicBezTo>
                <a:lnTo>
                  <a:pt x="1329481" y="226386"/>
                </a:lnTo>
                <a:cubicBezTo>
                  <a:pt x="1331714" y="226386"/>
                  <a:pt x="1333644" y="227200"/>
                  <a:pt x="1335272" y="228828"/>
                </a:cubicBezTo>
                <a:cubicBezTo>
                  <a:pt x="1336899" y="230456"/>
                  <a:pt x="1337713" y="232386"/>
                  <a:pt x="1337713" y="234618"/>
                </a:cubicBezTo>
                <a:lnTo>
                  <a:pt x="1337713" y="261268"/>
                </a:lnTo>
                <a:cubicBezTo>
                  <a:pt x="1337713" y="261826"/>
                  <a:pt x="1337992" y="262105"/>
                  <a:pt x="1338550" y="262105"/>
                </a:cubicBezTo>
                <a:lnTo>
                  <a:pt x="1339946" y="262105"/>
                </a:lnTo>
                <a:cubicBezTo>
                  <a:pt x="1341434" y="262105"/>
                  <a:pt x="1342690" y="262640"/>
                  <a:pt x="1343713" y="263709"/>
                </a:cubicBezTo>
                <a:cubicBezTo>
                  <a:pt x="1344736" y="264779"/>
                  <a:pt x="1345248" y="266035"/>
                  <a:pt x="1345248" y="267477"/>
                </a:cubicBezTo>
                <a:cubicBezTo>
                  <a:pt x="1345248" y="268918"/>
                  <a:pt x="1344736" y="270151"/>
                  <a:pt x="1343713" y="271174"/>
                </a:cubicBezTo>
                <a:cubicBezTo>
                  <a:pt x="1342690" y="272197"/>
                  <a:pt x="1341434" y="272709"/>
                  <a:pt x="1339946" y="272709"/>
                </a:cubicBezTo>
                <a:lnTo>
                  <a:pt x="1338550" y="272709"/>
                </a:lnTo>
                <a:cubicBezTo>
                  <a:pt x="1337992" y="272709"/>
                  <a:pt x="1337713" y="272988"/>
                  <a:pt x="1337713" y="273546"/>
                </a:cubicBezTo>
                <a:lnTo>
                  <a:pt x="1337713" y="281917"/>
                </a:lnTo>
                <a:cubicBezTo>
                  <a:pt x="1337713" y="284987"/>
                  <a:pt x="1337318" y="287336"/>
                  <a:pt x="1336527" y="288964"/>
                </a:cubicBezTo>
                <a:cubicBezTo>
                  <a:pt x="1335737" y="290591"/>
                  <a:pt x="1334272" y="291824"/>
                  <a:pt x="1332132" y="292661"/>
                </a:cubicBezTo>
                <a:cubicBezTo>
                  <a:pt x="1329342" y="293777"/>
                  <a:pt x="1324412" y="294335"/>
                  <a:pt x="1317342" y="294335"/>
                </a:cubicBezTo>
                <a:cubicBezTo>
                  <a:pt x="1315854" y="294335"/>
                  <a:pt x="1314505" y="293824"/>
                  <a:pt x="1313296" y="292801"/>
                </a:cubicBezTo>
                <a:cubicBezTo>
                  <a:pt x="1312087" y="291777"/>
                  <a:pt x="1311250" y="290522"/>
                  <a:pt x="1310785" y="289033"/>
                </a:cubicBezTo>
                <a:cubicBezTo>
                  <a:pt x="1310413" y="287731"/>
                  <a:pt x="1310599" y="286568"/>
                  <a:pt x="1311343" y="285545"/>
                </a:cubicBezTo>
                <a:cubicBezTo>
                  <a:pt x="1312087" y="284522"/>
                  <a:pt x="1313064" y="284010"/>
                  <a:pt x="1314273" y="284010"/>
                </a:cubicBezTo>
                <a:cubicBezTo>
                  <a:pt x="1316970" y="284103"/>
                  <a:pt x="1319900" y="284150"/>
                  <a:pt x="1323063" y="284150"/>
                </a:cubicBezTo>
                <a:cubicBezTo>
                  <a:pt x="1323993" y="284057"/>
                  <a:pt x="1324621" y="283848"/>
                  <a:pt x="1324947" y="283522"/>
                </a:cubicBezTo>
                <a:cubicBezTo>
                  <a:pt x="1325272" y="283196"/>
                  <a:pt x="1325435" y="282615"/>
                  <a:pt x="1325435" y="281778"/>
                </a:cubicBezTo>
                <a:lnTo>
                  <a:pt x="1325435" y="273825"/>
                </a:lnTo>
                <a:cubicBezTo>
                  <a:pt x="1325435" y="273081"/>
                  <a:pt x="1325063" y="272709"/>
                  <a:pt x="1324319" y="272709"/>
                </a:cubicBezTo>
                <a:lnTo>
                  <a:pt x="1282321" y="272709"/>
                </a:lnTo>
                <a:cubicBezTo>
                  <a:pt x="1281577" y="272709"/>
                  <a:pt x="1281205" y="273081"/>
                  <a:pt x="1281205" y="273825"/>
                </a:cubicBezTo>
                <a:lnTo>
                  <a:pt x="1281205" y="288754"/>
                </a:lnTo>
                <a:cubicBezTo>
                  <a:pt x="1281205" y="290336"/>
                  <a:pt x="1280670" y="291684"/>
                  <a:pt x="1279601" y="292801"/>
                </a:cubicBezTo>
                <a:cubicBezTo>
                  <a:pt x="1278531" y="293917"/>
                  <a:pt x="1277205" y="294475"/>
                  <a:pt x="1275624" y="294475"/>
                </a:cubicBezTo>
                <a:cubicBezTo>
                  <a:pt x="1274043" y="294475"/>
                  <a:pt x="1272694" y="293917"/>
                  <a:pt x="1271578" y="292801"/>
                </a:cubicBezTo>
                <a:cubicBezTo>
                  <a:pt x="1270462" y="291684"/>
                  <a:pt x="1269903" y="290336"/>
                  <a:pt x="1269903" y="288754"/>
                </a:cubicBezTo>
                <a:lnTo>
                  <a:pt x="1269903" y="273685"/>
                </a:lnTo>
                <a:cubicBezTo>
                  <a:pt x="1269903" y="273034"/>
                  <a:pt x="1269624" y="272709"/>
                  <a:pt x="1269066" y="272709"/>
                </a:cubicBezTo>
                <a:lnTo>
                  <a:pt x="1267252" y="272709"/>
                </a:lnTo>
                <a:cubicBezTo>
                  <a:pt x="1265764" y="272709"/>
                  <a:pt x="1264508" y="272197"/>
                  <a:pt x="1263485" y="271174"/>
                </a:cubicBezTo>
                <a:cubicBezTo>
                  <a:pt x="1262462" y="270151"/>
                  <a:pt x="1261950" y="268918"/>
                  <a:pt x="1261950" y="267477"/>
                </a:cubicBezTo>
                <a:cubicBezTo>
                  <a:pt x="1261950" y="266035"/>
                  <a:pt x="1262462" y="264779"/>
                  <a:pt x="1263485" y="263709"/>
                </a:cubicBezTo>
                <a:cubicBezTo>
                  <a:pt x="1264508" y="262640"/>
                  <a:pt x="1265764" y="262105"/>
                  <a:pt x="1267252" y="262105"/>
                </a:cubicBezTo>
                <a:lnTo>
                  <a:pt x="1269066" y="262105"/>
                </a:lnTo>
                <a:cubicBezTo>
                  <a:pt x="1269624" y="262105"/>
                  <a:pt x="1269903" y="261826"/>
                  <a:pt x="1269903" y="261268"/>
                </a:cubicBezTo>
                <a:lnTo>
                  <a:pt x="1269903" y="234618"/>
                </a:lnTo>
                <a:cubicBezTo>
                  <a:pt x="1269903" y="232386"/>
                  <a:pt x="1270717" y="230456"/>
                  <a:pt x="1272345" y="228828"/>
                </a:cubicBezTo>
                <a:cubicBezTo>
                  <a:pt x="1273973" y="227200"/>
                  <a:pt x="1275903" y="226386"/>
                  <a:pt x="1278136" y="226386"/>
                </a:cubicBezTo>
                <a:lnTo>
                  <a:pt x="1296553" y="226386"/>
                </a:lnTo>
                <a:cubicBezTo>
                  <a:pt x="1297204" y="226386"/>
                  <a:pt x="1297530" y="226060"/>
                  <a:pt x="1297530" y="225409"/>
                </a:cubicBezTo>
                <a:lnTo>
                  <a:pt x="1297530" y="220665"/>
                </a:lnTo>
                <a:cubicBezTo>
                  <a:pt x="1297530" y="219921"/>
                  <a:pt x="1297204" y="219549"/>
                  <a:pt x="1296553" y="219549"/>
                </a:cubicBezTo>
                <a:lnTo>
                  <a:pt x="1267392" y="219549"/>
                </a:lnTo>
                <a:cubicBezTo>
                  <a:pt x="1265904" y="219549"/>
                  <a:pt x="1264648" y="219038"/>
                  <a:pt x="1263625" y="218014"/>
                </a:cubicBezTo>
                <a:cubicBezTo>
                  <a:pt x="1262602" y="216991"/>
                  <a:pt x="1262090" y="215759"/>
                  <a:pt x="1262090" y="214317"/>
                </a:cubicBezTo>
                <a:cubicBezTo>
                  <a:pt x="1262090" y="212875"/>
                  <a:pt x="1262602" y="211666"/>
                  <a:pt x="1263625" y="210689"/>
                </a:cubicBezTo>
                <a:cubicBezTo>
                  <a:pt x="1264648" y="209713"/>
                  <a:pt x="1265904" y="209224"/>
                  <a:pt x="1267392" y="209224"/>
                </a:cubicBezTo>
                <a:lnTo>
                  <a:pt x="1280926" y="209224"/>
                </a:lnTo>
                <a:cubicBezTo>
                  <a:pt x="1281577" y="209224"/>
                  <a:pt x="1281903" y="208852"/>
                  <a:pt x="1281903" y="208108"/>
                </a:cubicBezTo>
                <a:lnTo>
                  <a:pt x="1281903" y="202387"/>
                </a:lnTo>
                <a:cubicBezTo>
                  <a:pt x="1281903" y="201643"/>
                  <a:pt x="1281577" y="201271"/>
                  <a:pt x="1280926" y="201271"/>
                </a:cubicBezTo>
                <a:lnTo>
                  <a:pt x="1273531" y="201271"/>
                </a:lnTo>
                <a:cubicBezTo>
                  <a:pt x="1272136" y="201271"/>
                  <a:pt x="1270973" y="200806"/>
                  <a:pt x="1270043" y="199876"/>
                </a:cubicBezTo>
                <a:cubicBezTo>
                  <a:pt x="1269113" y="198946"/>
                  <a:pt x="1268648" y="197830"/>
                  <a:pt x="1268648" y="196527"/>
                </a:cubicBezTo>
                <a:cubicBezTo>
                  <a:pt x="1268648" y="195225"/>
                  <a:pt x="1269113" y="194109"/>
                  <a:pt x="1270043" y="193179"/>
                </a:cubicBezTo>
                <a:cubicBezTo>
                  <a:pt x="1270973" y="192249"/>
                  <a:pt x="1272136" y="191783"/>
                  <a:pt x="1273531" y="191783"/>
                </a:cubicBezTo>
                <a:lnTo>
                  <a:pt x="1280926" y="191783"/>
                </a:lnTo>
                <a:cubicBezTo>
                  <a:pt x="1281577" y="191783"/>
                  <a:pt x="1281903" y="191411"/>
                  <a:pt x="1281903" y="190667"/>
                </a:cubicBezTo>
                <a:lnTo>
                  <a:pt x="1281903" y="185226"/>
                </a:lnTo>
                <a:cubicBezTo>
                  <a:pt x="1281903" y="184482"/>
                  <a:pt x="1281577" y="184110"/>
                  <a:pt x="1280926" y="184110"/>
                </a:cubicBezTo>
                <a:lnTo>
                  <a:pt x="1270880" y="184110"/>
                </a:lnTo>
                <a:cubicBezTo>
                  <a:pt x="1269485" y="184110"/>
                  <a:pt x="1268322" y="183644"/>
                  <a:pt x="1267392" y="182714"/>
                </a:cubicBezTo>
                <a:cubicBezTo>
                  <a:pt x="1266462" y="181784"/>
                  <a:pt x="1265997" y="180645"/>
                  <a:pt x="1265997" y="179296"/>
                </a:cubicBezTo>
                <a:cubicBezTo>
                  <a:pt x="1265997" y="177947"/>
                  <a:pt x="1266462" y="176808"/>
                  <a:pt x="1267392" y="175877"/>
                </a:cubicBezTo>
                <a:cubicBezTo>
                  <a:pt x="1268322" y="174947"/>
                  <a:pt x="1269485" y="174482"/>
                  <a:pt x="1270880" y="174482"/>
                </a:cubicBezTo>
                <a:lnTo>
                  <a:pt x="1280926" y="174482"/>
                </a:lnTo>
                <a:cubicBezTo>
                  <a:pt x="1281577" y="174482"/>
                  <a:pt x="1281903" y="174110"/>
                  <a:pt x="1281903" y="173366"/>
                </a:cubicBezTo>
                <a:lnTo>
                  <a:pt x="1281903" y="169320"/>
                </a:lnTo>
                <a:cubicBezTo>
                  <a:pt x="1281903" y="167645"/>
                  <a:pt x="1282507" y="166227"/>
                  <a:pt x="1283717" y="165064"/>
                </a:cubicBezTo>
                <a:cubicBezTo>
                  <a:pt x="1284926" y="163901"/>
                  <a:pt x="1286344" y="163320"/>
                  <a:pt x="1287972" y="163320"/>
                </a:cubicBezTo>
                <a:close/>
                <a:moveTo>
                  <a:pt x="365280" y="163320"/>
                </a:moveTo>
                <a:cubicBezTo>
                  <a:pt x="369186" y="163320"/>
                  <a:pt x="372535" y="164669"/>
                  <a:pt x="375326" y="167366"/>
                </a:cubicBezTo>
                <a:cubicBezTo>
                  <a:pt x="382209" y="174250"/>
                  <a:pt x="387511" y="180110"/>
                  <a:pt x="391232" y="184947"/>
                </a:cubicBezTo>
                <a:cubicBezTo>
                  <a:pt x="391232" y="184947"/>
                  <a:pt x="391255" y="184947"/>
                  <a:pt x="391301" y="184947"/>
                </a:cubicBezTo>
                <a:cubicBezTo>
                  <a:pt x="391348" y="184947"/>
                  <a:pt x="391371" y="184900"/>
                  <a:pt x="391371" y="184807"/>
                </a:cubicBezTo>
                <a:cubicBezTo>
                  <a:pt x="391371" y="184063"/>
                  <a:pt x="391627" y="183435"/>
                  <a:pt x="392138" y="182924"/>
                </a:cubicBezTo>
                <a:cubicBezTo>
                  <a:pt x="392650" y="182412"/>
                  <a:pt x="393278" y="182156"/>
                  <a:pt x="394022" y="182156"/>
                </a:cubicBezTo>
                <a:lnTo>
                  <a:pt x="405603" y="182156"/>
                </a:lnTo>
                <a:cubicBezTo>
                  <a:pt x="405882" y="182156"/>
                  <a:pt x="406091" y="182063"/>
                  <a:pt x="406231" y="181877"/>
                </a:cubicBezTo>
                <a:cubicBezTo>
                  <a:pt x="406370" y="181691"/>
                  <a:pt x="406393" y="181459"/>
                  <a:pt x="406300" y="181179"/>
                </a:cubicBezTo>
                <a:cubicBezTo>
                  <a:pt x="405277" y="178296"/>
                  <a:pt x="403928" y="175273"/>
                  <a:pt x="402254" y="172110"/>
                </a:cubicBezTo>
                <a:cubicBezTo>
                  <a:pt x="401510" y="170808"/>
                  <a:pt x="401394" y="169459"/>
                  <a:pt x="401905" y="168064"/>
                </a:cubicBezTo>
                <a:cubicBezTo>
                  <a:pt x="402417" y="166669"/>
                  <a:pt x="403370" y="165739"/>
                  <a:pt x="404766" y="165273"/>
                </a:cubicBezTo>
                <a:cubicBezTo>
                  <a:pt x="405603" y="164901"/>
                  <a:pt x="406440" y="164715"/>
                  <a:pt x="407277" y="164715"/>
                </a:cubicBezTo>
                <a:cubicBezTo>
                  <a:pt x="408114" y="164715"/>
                  <a:pt x="408905" y="164855"/>
                  <a:pt x="409649" y="165134"/>
                </a:cubicBezTo>
                <a:cubicBezTo>
                  <a:pt x="411323" y="165692"/>
                  <a:pt x="412626" y="166669"/>
                  <a:pt x="413556" y="168064"/>
                </a:cubicBezTo>
                <a:cubicBezTo>
                  <a:pt x="415695" y="171692"/>
                  <a:pt x="417462" y="175273"/>
                  <a:pt x="418858" y="178808"/>
                </a:cubicBezTo>
                <a:cubicBezTo>
                  <a:pt x="419137" y="179459"/>
                  <a:pt x="419114" y="180110"/>
                  <a:pt x="418788" y="180761"/>
                </a:cubicBezTo>
                <a:cubicBezTo>
                  <a:pt x="418462" y="181412"/>
                  <a:pt x="417974" y="181831"/>
                  <a:pt x="417323" y="182017"/>
                </a:cubicBezTo>
                <a:cubicBezTo>
                  <a:pt x="417323" y="182017"/>
                  <a:pt x="417323" y="182040"/>
                  <a:pt x="417323" y="182086"/>
                </a:cubicBezTo>
                <a:cubicBezTo>
                  <a:pt x="417323" y="182133"/>
                  <a:pt x="417369" y="182156"/>
                  <a:pt x="417462" y="182156"/>
                </a:cubicBezTo>
                <a:lnTo>
                  <a:pt x="438531" y="182156"/>
                </a:lnTo>
                <a:lnTo>
                  <a:pt x="438670" y="182156"/>
                </a:lnTo>
                <a:cubicBezTo>
                  <a:pt x="438205" y="181970"/>
                  <a:pt x="437880" y="181668"/>
                  <a:pt x="437694" y="181249"/>
                </a:cubicBezTo>
                <a:cubicBezTo>
                  <a:pt x="437508" y="180831"/>
                  <a:pt x="437508" y="180435"/>
                  <a:pt x="437694" y="180063"/>
                </a:cubicBezTo>
                <a:cubicBezTo>
                  <a:pt x="439275" y="176994"/>
                  <a:pt x="440810" y="173366"/>
                  <a:pt x="442298" y="169180"/>
                </a:cubicBezTo>
                <a:cubicBezTo>
                  <a:pt x="443042" y="167506"/>
                  <a:pt x="444205" y="166204"/>
                  <a:pt x="445786" y="165273"/>
                </a:cubicBezTo>
                <a:cubicBezTo>
                  <a:pt x="446809" y="164715"/>
                  <a:pt x="447879" y="164436"/>
                  <a:pt x="448995" y="164436"/>
                </a:cubicBezTo>
                <a:cubicBezTo>
                  <a:pt x="449647" y="164436"/>
                  <a:pt x="450298" y="164529"/>
                  <a:pt x="450949" y="164715"/>
                </a:cubicBezTo>
                <a:cubicBezTo>
                  <a:pt x="452530" y="165180"/>
                  <a:pt x="453693" y="166204"/>
                  <a:pt x="454437" y="167785"/>
                </a:cubicBezTo>
                <a:cubicBezTo>
                  <a:pt x="454809" y="168529"/>
                  <a:pt x="454995" y="169273"/>
                  <a:pt x="454995" y="170017"/>
                </a:cubicBezTo>
                <a:cubicBezTo>
                  <a:pt x="454995" y="170761"/>
                  <a:pt x="454763" y="171552"/>
                  <a:pt x="454297" y="172389"/>
                </a:cubicBezTo>
                <a:cubicBezTo>
                  <a:pt x="452530" y="176110"/>
                  <a:pt x="451042" y="179087"/>
                  <a:pt x="449833" y="181319"/>
                </a:cubicBezTo>
                <a:cubicBezTo>
                  <a:pt x="449647" y="181505"/>
                  <a:pt x="449623" y="181691"/>
                  <a:pt x="449763" y="181877"/>
                </a:cubicBezTo>
                <a:cubicBezTo>
                  <a:pt x="449902" y="182063"/>
                  <a:pt x="450065" y="182156"/>
                  <a:pt x="450251" y="182156"/>
                </a:cubicBezTo>
                <a:lnTo>
                  <a:pt x="462250" y="182156"/>
                </a:lnTo>
                <a:cubicBezTo>
                  <a:pt x="463739" y="182156"/>
                  <a:pt x="465018" y="182691"/>
                  <a:pt x="466087" y="183761"/>
                </a:cubicBezTo>
                <a:cubicBezTo>
                  <a:pt x="467157" y="184830"/>
                  <a:pt x="467692" y="186086"/>
                  <a:pt x="467692" y="187528"/>
                </a:cubicBezTo>
                <a:cubicBezTo>
                  <a:pt x="467692" y="188970"/>
                  <a:pt x="467157" y="190225"/>
                  <a:pt x="466087" y="191295"/>
                </a:cubicBezTo>
                <a:cubicBezTo>
                  <a:pt x="465018" y="192365"/>
                  <a:pt x="463739" y="192900"/>
                  <a:pt x="462250" y="192900"/>
                </a:cubicBezTo>
                <a:lnTo>
                  <a:pt x="443414" y="192900"/>
                </a:lnTo>
                <a:cubicBezTo>
                  <a:pt x="442763" y="192900"/>
                  <a:pt x="442438" y="193225"/>
                  <a:pt x="442438" y="193876"/>
                </a:cubicBezTo>
                <a:lnTo>
                  <a:pt x="442438" y="200853"/>
                </a:lnTo>
                <a:cubicBezTo>
                  <a:pt x="442438" y="201504"/>
                  <a:pt x="442763" y="201829"/>
                  <a:pt x="443414" y="201829"/>
                </a:cubicBezTo>
                <a:lnTo>
                  <a:pt x="455274" y="201829"/>
                </a:lnTo>
                <a:cubicBezTo>
                  <a:pt x="457600" y="201829"/>
                  <a:pt x="459553" y="202643"/>
                  <a:pt x="461134" y="204271"/>
                </a:cubicBezTo>
                <a:cubicBezTo>
                  <a:pt x="462716" y="205899"/>
                  <a:pt x="463506" y="207829"/>
                  <a:pt x="463506" y="210061"/>
                </a:cubicBezTo>
                <a:lnTo>
                  <a:pt x="463506" y="221224"/>
                </a:lnTo>
                <a:cubicBezTo>
                  <a:pt x="463506" y="221689"/>
                  <a:pt x="463739" y="221921"/>
                  <a:pt x="464204" y="221921"/>
                </a:cubicBezTo>
                <a:lnTo>
                  <a:pt x="464483" y="221921"/>
                </a:lnTo>
                <a:cubicBezTo>
                  <a:pt x="465971" y="221921"/>
                  <a:pt x="467204" y="222409"/>
                  <a:pt x="468180" y="223386"/>
                </a:cubicBezTo>
                <a:cubicBezTo>
                  <a:pt x="469157" y="224363"/>
                  <a:pt x="469645" y="225572"/>
                  <a:pt x="469645" y="227014"/>
                </a:cubicBezTo>
                <a:cubicBezTo>
                  <a:pt x="469645" y="228456"/>
                  <a:pt x="469157" y="229665"/>
                  <a:pt x="468180" y="230642"/>
                </a:cubicBezTo>
                <a:cubicBezTo>
                  <a:pt x="467204" y="231618"/>
                  <a:pt x="465971" y="232107"/>
                  <a:pt x="464483" y="232107"/>
                </a:cubicBezTo>
                <a:lnTo>
                  <a:pt x="464204" y="232107"/>
                </a:lnTo>
                <a:cubicBezTo>
                  <a:pt x="463739" y="232107"/>
                  <a:pt x="463506" y="232339"/>
                  <a:pt x="463506" y="232804"/>
                </a:cubicBezTo>
                <a:lnTo>
                  <a:pt x="463506" y="243966"/>
                </a:lnTo>
                <a:cubicBezTo>
                  <a:pt x="463506" y="246199"/>
                  <a:pt x="462716" y="248129"/>
                  <a:pt x="461134" y="249757"/>
                </a:cubicBezTo>
                <a:cubicBezTo>
                  <a:pt x="459553" y="251384"/>
                  <a:pt x="457600" y="252198"/>
                  <a:pt x="455274" y="252198"/>
                </a:cubicBezTo>
                <a:lnTo>
                  <a:pt x="447461" y="252198"/>
                </a:lnTo>
                <a:cubicBezTo>
                  <a:pt x="447182" y="252198"/>
                  <a:pt x="446996" y="252291"/>
                  <a:pt x="446903" y="252477"/>
                </a:cubicBezTo>
                <a:cubicBezTo>
                  <a:pt x="446809" y="252663"/>
                  <a:pt x="446809" y="252849"/>
                  <a:pt x="446903" y="253036"/>
                </a:cubicBezTo>
                <a:cubicBezTo>
                  <a:pt x="451646" y="262058"/>
                  <a:pt x="457553" y="269500"/>
                  <a:pt x="464622" y="275360"/>
                </a:cubicBezTo>
                <a:cubicBezTo>
                  <a:pt x="466018" y="276569"/>
                  <a:pt x="466715" y="278104"/>
                  <a:pt x="466715" y="279964"/>
                </a:cubicBezTo>
                <a:cubicBezTo>
                  <a:pt x="466715" y="281359"/>
                  <a:pt x="466250" y="282615"/>
                  <a:pt x="465320" y="283731"/>
                </a:cubicBezTo>
                <a:cubicBezTo>
                  <a:pt x="464111" y="285034"/>
                  <a:pt x="462669" y="285824"/>
                  <a:pt x="460995" y="286103"/>
                </a:cubicBezTo>
                <a:cubicBezTo>
                  <a:pt x="460716" y="286103"/>
                  <a:pt x="460437" y="286103"/>
                  <a:pt x="460158" y="286103"/>
                </a:cubicBezTo>
                <a:cubicBezTo>
                  <a:pt x="458855" y="286103"/>
                  <a:pt x="457646" y="285638"/>
                  <a:pt x="456530" y="284708"/>
                </a:cubicBezTo>
                <a:cubicBezTo>
                  <a:pt x="451879" y="279964"/>
                  <a:pt x="447321" y="273871"/>
                  <a:pt x="442856" y="266430"/>
                </a:cubicBezTo>
                <a:cubicBezTo>
                  <a:pt x="442856" y="266244"/>
                  <a:pt x="442786" y="266174"/>
                  <a:pt x="442647" y="266221"/>
                </a:cubicBezTo>
                <a:cubicBezTo>
                  <a:pt x="442508" y="266267"/>
                  <a:pt x="442438" y="266384"/>
                  <a:pt x="442438" y="266570"/>
                </a:cubicBezTo>
                <a:lnTo>
                  <a:pt x="442438" y="288615"/>
                </a:lnTo>
                <a:cubicBezTo>
                  <a:pt x="442438" y="290103"/>
                  <a:pt x="441903" y="291382"/>
                  <a:pt x="440833" y="292452"/>
                </a:cubicBezTo>
                <a:cubicBezTo>
                  <a:pt x="439763" y="293521"/>
                  <a:pt x="438484" y="294056"/>
                  <a:pt x="436996" y="294056"/>
                </a:cubicBezTo>
                <a:cubicBezTo>
                  <a:pt x="435508" y="294056"/>
                  <a:pt x="434229" y="293521"/>
                  <a:pt x="433159" y="292452"/>
                </a:cubicBezTo>
                <a:cubicBezTo>
                  <a:pt x="432089" y="291382"/>
                  <a:pt x="431555" y="290103"/>
                  <a:pt x="431555" y="288615"/>
                </a:cubicBezTo>
                <a:lnTo>
                  <a:pt x="431555" y="253175"/>
                </a:lnTo>
                <a:cubicBezTo>
                  <a:pt x="431555" y="252524"/>
                  <a:pt x="431183" y="252198"/>
                  <a:pt x="430438" y="252198"/>
                </a:cubicBezTo>
                <a:lnTo>
                  <a:pt x="421509" y="252198"/>
                </a:lnTo>
                <a:cubicBezTo>
                  <a:pt x="420858" y="252198"/>
                  <a:pt x="420532" y="252524"/>
                  <a:pt x="420532" y="253175"/>
                </a:cubicBezTo>
                <a:lnTo>
                  <a:pt x="420532" y="288615"/>
                </a:lnTo>
                <a:cubicBezTo>
                  <a:pt x="420532" y="290103"/>
                  <a:pt x="419997" y="291382"/>
                  <a:pt x="418928" y="292452"/>
                </a:cubicBezTo>
                <a:cubicBezTo>
                  <a:pt x="417858" y="293521"/>
                  <a:pt x="416602" y="294056"/>
                  <a:pt x="415160" y="294056"/>
                </a:cubicBezTo>
                <a:cubicBezTo>
                  <a:pt x="413719" y="294056"/>
                  <a:pt x="412463" y="293521"/>
                  <a:pt x="411393" y="292452"/>
                </a:cubicBezTo>
                <a:cubicBezTo>
                  <a:pt x="410323" y="291382"/>
                  <a:pt x="409789" y="290103"/>
                  <a:pt x="409789" y="288615"/>
                </a:cubicBezTo>
                <a:lnTo>
                  <a:pt x="409789" y="269779"/>
                </a:lnTo>
                <a:cubicBezTo>
                  <a:pt x="409789" y="269593"/>
                  <a:pt x="409719" y="269500"/>
                  <a:pt x="409579" y="269500"/>
                </a:cubicBezTo>
                <a:cubicBezTo>
                  <a:pt x="409440" y="269500"/>
                  <a:pt x="409323" y="269546"/>
                  <a:pt x="409230" y="269639"/>
                </a:cubicBezTo>
                <a:cubicBezTo>
                  <a:pt x="405789" y="275127"/>
                  <a:pt x="401929" y="279825"/>
                  <a:pt x="397650" y="283731"/>
                </a:cubicBezTo>
                <a:cubicBezTo>
                  <a:pt x="396255" y="284941"/>
                  <a:pt x="394673" y="285545"/>
                  <a:pt x="392906" y="285545"/>
                </a:cubicBezTo>
                <a:cubicBezTo>
                  <a:pt x="392534" y="285545"/>
                  <a:pt x="392162" y="285545"/>
                  <a:pt x="391790" y="285545"/>
                </a:cubicBezTo>
                <a:cubicBezTo>
                  <a:pt x="389650" y="285266"/>
                  <a:pt x="387743" y="284243"/>
                  <a:pt x="386069" y="282476"/>
                </a:cubicBezTo>
                <a:cubicBezTo>
                  <a:pt x="385976" y="282383"/>
                  <a:pt x="385837" y="282290"/>
                  <a:pt x="385650" y="282197"/>
                </a:cubicBezTo>
                <a:cubicBezTo>
                  <a:pt x="385185" y="281731"/>
                  <a:pt x="384627" y="281545"/>
                  <a:pt x="383976" y="281638"/>
                </a:cubicBezTo>
                <a:cubicBezTo>
                  <a:pt x="373837" y="283871"/>
                  <a:pt x="361419" y="286475"/>
                  <a:pt x="346723" y="289452"/>
                </a:cubicBezTo>
                <a:cubicBezTo>
                  <a:pt x="346258" y="289545"/>
                  <a:pt x="345792" y="289591"/>
                  <a:pt x="345327" y="289591"/>
                </a:cubicBezTo>
                <a:cubicBezTo>
                  <a:pt x="344118" y="289591"/>
                  <a:pt x="343002" y="289266"/>
                  <a:pt x="341979" y="288615"/>
                </a:cubicBezTo>
                <a:cubicBezTo>
                  <a:pt x="340583" y="287685"/>
                  <a:pt x="339653" y="286382"/>
                  <a:pt x="339188" y="284708"/>
                </a:cubicBezTo>
                <a:cubicBezTo>
                  <a:pt x="339095" y="284243"/>
                  <a:pt x="339049" y="283778"/>
                  <a:pt x="339049" y="283313"/>
                </a:cubicBezTo>
                <a:cubicBezTo>
                  <a:pt x="339049" y="282197"/>
                  <a:pt x="339374" y="281173"/>
                  <a:pt x="340025" y="280243"/>
                </a:cubicBezTo>
                <a:cubicBezTo>
                  <a:pt x="340956" y="278848"/>
                  <a:pt x="342258" y="278011"/>
                  <a:pt x="343932" y="277732"/>
                </a:cubicBezTo>
                <a:cubicBezTo>
                  <a:pt x="347932" y="276988"/>
                  <a:pt x="352722" y="276150"/>
                  <a:pt x="358303" y="275220"/>
                </a:cubicBezTo>
                <a:cubicBezTo>
                  <a:pt x="359047" y="275127"/>
                  <a:pt x="359420" y="274709"/>
                  <a:pt x="359420" y="273964"/>
                </a:cubicBezTo>
                <a:lnTo>
                  <a:pt x="359420" y="235176"/>
                </a:lnTo>
                <a:cubicBezTo>
                  <a:pt x="359420" y="234525"/>
                  <a:pt x="359047" y="234199"/>
                  <a:pt x="358303" y="234199"/>
                </a:cubicBezTo>
                <a:lnTo>
                  <a:pt x="345327" y="234199"/>
                </a:lnTo>
                <a:cubicBezTo>
                  <a:pt x="343746" y="234199"/>
                  <a:pt x="342374" y="233618"/>
                  <a:pt x="341211" y="232455"/>
                </a:cubicBezTo>
                <a:cubicBezTo>
                  <a:pt x="340049" y="231293"/>
                  <a:pt x="339467" y="229921"/>
                  <a:pt x="339467" y="228339"/>
                </a:cubicBezTo>
                <a:cubicBezTo>
                  <a:pt x="339467" y="226758"/>
                  <a:pt x="340049" y="225409"/>
                  <a:pt x="341211" y="224293"/>
                </a:cubicBezTo>
                <a:cubicBezTo>
                  <a:pt x="342374" y="223177"/>
                  <a:pt x="343746" y="222619"/>
                  <a:pt x="345327" y="222619"/>
                </a:cubicBezTo>
                <a:lnTo>
                  <a:pt x="358303" y="222619"/>
                </a:lnTo>
                <a:cubicBezTo>
                  <a:pt x="359047" y="222619"/>
                  <a:pt x="359420" y="222247"/>
                  <a:pt x="359420" y="221503"/>
                </a:cubicBezTo>
                <a:lnTo>
                  <a:pt x="359420" y="210480"/>
                </a:lnTo>
                <a:cubicBezTo>
                  <a:pt x="359420" y="209829"/>
                  <a:pt x="359047" y="209503"/>
                  <a:pt x="358303" y="209503"/>
                </a:cubicBezTo>
                <a:lnTo>
                  <a:pt x="350490" y="209503"/>
                </a:lnTo>
                <a:cubicBezTo>
                  <a:pt x="349281" y="209503"/>
                  <a:pt x="348211" y="209038"/>
                  <a:pt x="347281" y="208108"/>
                </a:cubicBezTo>
                <a:cubicBezTo>
                  <a:pt x="346351" y="207178"/>
                  <a:pt x="345885" y="206108"/>
                  <a:pt x="345885" y="204899"/>
                </a:cubicBezTo>
                <a:cubicBezTo>
                  <a:pt x="345885" y="204806"/>
                  <a:pt x="345839" y="204736"/>
                  <a:pt x="345746" y="204690"/>
                </a:cubicBezTo>
                <a:cubicBezTo>
                  <a:pt x="345653" y="204643"/>
                  <a:pt x="345606" y="204666"/>
                  <a:pt x="345606" y="204759"/>
                </a:cubicBezTo>
                <a:cubicBezTo>
                  <a:pt x="344676" y="205504"/>
                  <a:pt x="343630" y="205852"/>
                  <a:pt x="342467" y="205806"/>
                </a:cubicBezTo>
                <a:cubicBezTo>
                  <a:pt x="341304" y="205759"/>
                  <a:pt x="340351" y="205271"/>
                  <a:pt x="339607" y="204341"/>
                </a:cubicBezTo>
                <a:cubicBezTo>
                  <a:pt x="339235" y="203969"/>
                  <a:pt x="338863" y="203597"/>
                  <a:pt x="338491" y="203225"/>
                </a:cubicBezTo>
                <a:cubicBezTo>
                  <a:pt x="337374" y="202015"/>
                  <a:pt x="336816" y="200620"/>
                  <a:pt x="336816" y="199039"/>
                </a:cubicBezTo>
                <a:cubicBezTo>
                  <a:pt x="336816" y="197551"/>
                  <a:pt x="337374" y="196295"/>
                  <a:pt x="338491" y="195272"/>
                </a:cubicBezTo>
                <a:cubicBezTo>
                  <a:pt x="346118" y="187551"/>
                  <a:pt x="352304" y="178668"/>
                  <a:pt x="357048" y="168622"/>
                </a:cubicBezTo>
                <a:cubicBezTo>
                  <a:pt x="357792" y="167041"/>
                  <a:pt x="358908" y="165762"/>
                  <a:pt x="360396" y="164785"/>
                </a:cubicBezTo>
                <a:cubicBezTo>
                  <a:pt x="361884" y="163808"/>
                  <a:pt x="363512" y="163320"/>
                  <a:pt x="365280" y="163320"/>
                </a:cubicBezTo>
                <a:close/>
                <a:moveTo>
                  <a:pt x="830879" y="162902"/>
                </a:moveTo>
                <a:cubicBezTo>
                  <a:pt x="832739" y="162902"/>
                  <a:pt x="834321" y="163553"/>
                  <a:pt x="835623" y="164855"/>
                </a:cubicBezTo>
                <a:cubicBezTo>
                  <a:pt x="836925" y="166157"/>
                  <a:pt x="837576" y="167738"/>
                  <a:pt x="837576" y="169599"/>
                </a:cubicBezTo>
                <a:lnTo>
                  <a:pt x="837576" y="171552"/>
                </a:lnTo>
                <a:cubicBezTo>
                  <a:pt x="837576" y="172203"/>
                  <a:pt x="837948" y="172529"/>
                  <a:pt x="838693" y="172529"/>
                </a:cubicBezTo>
                <a:lnTo>
                  <a:pt x="869528" y="172529"/>
                </a:lnTo>
                <a:cubicBezTo>
                  <a:pt x="871760" y="172529"/>
                  <a:pt x="873690" y="173343"/>
                  <a:pt x="875318" y="174971"/>
                </a:cubicBezTo>
                <a:cubicBezTo>
                  <a:pt x="876946" y="176598"/>
                  <a:pt x="877760" y="178528"/>
                  <a:pt x="877760" y="180761"/>
                </a:cubicBezTo>
                <a:lnTo>
                  <a:pt x="877760" y="186481"/>
                </a:lnTo>
                <a:cubicBezTo>
                  <a:pt x="877760" y="187226"/>
                  <a:pt x="878085" y="187598"/>
                  <a:pt x="878737" y="187598"/>
                </a:cubicBezTo>
                <a:lnTo>
                  <a:pt x="889759" y="187598"/>
                </a:lnTo>
                <a:cubicBezTo>
                  <a:pt x="891154" y="187598"/>
                  <a:pt x="892317" y="188063"/>
                  <a:pt x="893247" y="188993"/>
                </a:cubicBezTo>
                <a:cubicBezTo>
                  <a:pt x="894178" y="189923"/>
                  <a:pt x="894643" y="191039"/>
                  <a:pt x="894643" y="192342"/>
                </a:cubicBezTo>
                <a:cubicBezTo>
                  <a:pt x="894643" y="193644"/>
                  <a:pt x="894178" y="194783"/>
                  <a:pt x="893247" y="195760"/>
                </a:cubicBezTo>
                <a:cubicBezTo>
                  <a:pt x="892317" y="196737"/>
                  <a:pt x="891154" y="197225"/>
                  <a:pt x="889759" y="197225"/>
                </a:cubicBezTo>
                <a:lnTo>
                  <a:pt x="878737" y="197225"/>
                </a:lnTo>
                <a:cubicBezTo>
                  <a:pt x="878085" y="197225"/>
                  <a:pt x="877760" y="197551"/>
                  <a:pt x="877760" y="198202"/>
                </a:cubicBezTo>
                <a:lnTo>
                  <a:pt x="877760" y="204341"/>
                </a:lnTo>
                <a:cubicBezTo>
                  <a:pt x="877760" y="206666"/>
                  <a:pt x="876946" y="208620"/>
                  <a:pt x="875318" y="210201"/>
                </a:cubicBezTo>
                <a:cubicBezTo>
                  <a:pt x="873690" y="211782"/>
                  <a:pt x="871760" y="212573"/>
                  <a:pt x="869528" y="212573"/>
                </a:cubicBezTo>
                <a:lnTo>
                  <a:pt x="838693" y="212573"/>
                </a:lnTo>
                <a:cubicBezTo>
                  <a:pt x="837948" y="212573"/>
                  <a:pt x="837576" y="212945"/>
                  <a:pt x="837576" y="213689"/>
                </a:cubicBezTo>
                <a:lnTo>
                  <a:pt x="837576" y="218154"/>
                </a:lnTo>
                <a:cubicBezTo>
                  <a:pt x="837576" y="218805"/>
                  <a:pt x="837948" y="219131"/>
                  <a:pt x="838693" y="219131"/>
                </a:cubicBezTo>
                <a:lnTo>
                  <a:pt x="880411" y="219131"/>
                </a:lnTo>
                <a:cubicBezTo>
                  <a:pt x="881620" y="219131"/>
                  <a:pt x="882643" y="219549"/>
                  <a:pt x="883480" y="220386"/>
                </a:cubicBezTo>
                <a:cubicBezTo>
                  <a:pt x="884318" y="221224"/>
                  <a:pt x="884736" y="222247"/>
                  <a:pt x="884736" y="223456"/>
                </a:cubicBezTo>
                <a:cubicBezTo>
                  <a:pt x="884736" y="224665"/>
                  <a:pt x="884318" y="225688"/>
                  <a:pt x="883480" y="226526"/>
                </a:cubicBezTo>
                <a:cubicBezTo>
                  <a:pt x="882643" y="227363"/>
                  <a:pt x="881620" y="227781"/>
                  <a:pt x="880411" y="227781"/>
                </a:cubicBezTo>
                <a:lnTo>
                  <a:pt x="838693" y="227781"/>
                </a:lnTo>
                <a:cubicBezTo>
                  <a:pt x="837948" y="227781"/>
                  <a:pt x="837576" y="228107"/>
                  <a:pt x="837576" y="228758"/>
                </a:cubicBezTo>
                <a:lnTo>
                  <a:pt x="837576" y="233502"/>
                </a:lnTo>
                <a:cubicBezTo>
                  <a:pt x="837576" y="234246"/>
                  <a:pt x="837948" y="234618"/>
                  <a:pt x="838693" y="234618"/>
                </a:cubicBezTo>
                <a:lnTo>
                  <a:pt x="889899" y="234618"/>
                </a:lnTo>
                <a:cubicBezTo>
                  <a:pt x="891294" y="234618"/>
                  <a:pt x="892457" y="235083"/>
                  <a:pt x="893387" y="236013"/>
                </a:cubicBezTo>
                <a:cubicBezTo>
                  <a:pt x="894317" y="236943"/>
                  <a:pt x="894782" y="238060"/>
                  <a:pt x="894782" y="239362"/>
                </a:cubicBezTo>
                <a:cubicBezTo>
                  <a:pt x="894782" y="240664"/>
                  <a:pt x="894317" y="241780"/>
                  <a:pt x="893387" y="242711"/>
                </a:cubicBezTo>
                <a:cubicBezTo>
                  <a:pt x="892457" y="243641"/>
                  <a:pt x="891294" y="244106"/>
                  <a:pt x="889899" y="244106"/>
                </a:cubicBezTo>
                <a:lnTo>
                  <a:pt x="772976" y="244106"/>
                </a:lnTo>
                <a:cubicBezTo>
                  <a:pt x="771580" y="244106"/>
                  <a:pt x="770418" y="243641"/>
                  <a:pt x="769487" y="242711"/>
                </a:cubicBezTo>
                <a:cubicBezTo>
                  <a:pt x="768557" y="241780"/>
                  <a:pt x="768092" y="240664"/>
                  <a:pt x="768092" y="239362"/>
                </a:cubicBezTo>
                <a:cubicBezTo>
                  <a:pt x="768092" y="238060"/>
                  <a:pt x="768557" y="236943"/>
                  <a:pt x="769487" y="236013"/>
                </a:cubicBezTo>
                <a:cubicBezTo>
                  <a:pt x="770418" y="235083"/>
                  <a:pt x="771580" y="234618"/>
                  <a:pt x="772976" y="234618"/>
                </a:cubicBezTo>
                <a:lnTo>
                  <a:pt x="823066" y="234618"/>
                </a:lnTo>
                <a:cubicBezTo>
                  <a:pt x="823810" y="234618"/>
                  <a:pt x="824182" y="234246"/>
                  <a:pt x="824182" y="233502"/>
                </a:cubicBezTo>
                <a:lnTo>
                  <a:pt x="824182" y="228758"/>
                </a:lnTo>
                <a:cubicBezTo>
                  <a:pt x="824182" y="228107"/>
                  <a:pt x="823810" y="227781"/>
                  <a:pt x="823066" y="227781"/>
                </a:cubicBezTo>
                <a:lnTo>
                  <a:pt x="782324" y="227781"/>
                </a:lnTo>
                <a:cubicBezTo>
                  <a:pt x="781115" y="227781"/>
                  <a:pt x="780091" y="227363"/>
                  <a:pt x="779254" y="226526"/>
                </a:cubicBezTo>
                <a:cubicBezTo>
                  <a:pt x="778417" y="225688"/>
                  <a:pt x="777999" y="224665"/>
                  <a:pt x="777999" y="223456"/>
                </a:cubicBezTo>
                <a:cubicBezTo>
                  <a:pt x="777999" y="222247"/>
                  <a:pt x="778417" y="221224"/>
                  <a:pt x="779254" y="220386"/>
                </a:cubicBezTo>
                <a:cubicBezTo>
                  <a:pt x="780091" y="219549"/>
                  <a:pt x="781115" y="219131"/>
                  <a:pt x="782324" y="219131"/>
                </a:cubicBezTo>
                <a:lnTo>
                  <a:pt x="823066" y="219131"/>
                </a:lnTo>
                <a:cubicBezTo>
                  <a:pt x="823810" y="219131"/>
                  <a:pt x="824182" y="218805"/>
                  <a:pt x="824182" y="218154"/>
                </a:cubicBezTo>
                <a:lnTo>
                  <a:pt x="824182" y="213689"/>
                </a:lnTo>
                <a:cubicBezTo>
                  <a:pt x="824182" y="212945"/>
                  <a:pt x="823810" y="212573"/>
                  <a:pt x="823066" y="212573"/>
                </a:cubicBezTo>
                <a:lnTo>
                  <a:pt x="785673" y="212573"/>
                </a:lnTo>
                <a:cubicBezTo>
                  <a:pt x="784463" y="212573"/>
                  <a:pt x="783463" y="212154"/>
                  <a:pt x="782673" y="211317"/>
                </a:cubicBezTo>
                <a:cubicBezTo>
                  <a:pt x="781882" y="210480"/>
                  <a:pt x="781487" y="209480"/>
                  <a:pt x="781487" y="208317"/>
                </a:cubicBezTo>
                <a:cubicBezTo>
                  <a:pt x="781487" y="207155"/>
                  <a:pt x="781882" y="206178"/>
                  <a:pt x="782673" y="205387"/>
                </a:cubicBezTo>
                <a:cubicBezTo>
                  <a:pt x="783463" y="204597"/>
                  <a:pt x="784463" y="204201"/>
                  <a:pt x="785673" y="204201"/>
                </a:cubicBezTo>
                <a:lnTo>
                  <a:pt x="823066" y="204201"/>
                </a:lnTo>
                <a:cubicBezTo>
                  <a:pt x="823810" y="204201"/>
                  <a:pt x="824182" y="203829"/>
                  <a:pt x="824182" y="203085"/>
                </a:cubicBezTo>
                <a:lnTo>
                  <a:pt x="824182" y="198202"/>
                </a:lnTo>
                <a:cubicBezTo>
                  <a:pt x="824182" y="197551"/>
                  <a:pt x="823810" y="197225"/>
                  <a:pt x="823066" y="197225"/>
                </a:cubicBezTo>
                <a:lnTo>
                  <a:pt x="773115" y="197225"/>
                </a:lnTo>
                <a:cubicBezTo>
                  <a:pt x="771720" y="197225"/>
                  <a:pt x="770557" y="196737"/>
                  <a:pt x="769627" y="195760"/>
                </a:cubicBezTo>
                <a:cubicBezTo>
                  <a:pt x="768697" y="194783"/>
                  <a:pt x="768232" y="193644"/>
                  <a:pt x="768232" y="192342"/>
                </a:cubicBezTo>
                <a:cubicBezTo>
                  <a:pt x="768232" y="191039"/>
                  <a:pt x="768697" y="189923"/>
                  <a:pt x="769627" y="188993"/>
                </a:cubicBezTo>
                <a:cubicBezTo>
                  <a:pt x="770557" y="188063"/>
                  <a:pt x="771720" y="187598"/>
                  <a:pt x="773115" y="187598"/>
                </a:cubicBezTo>
                <a:lnTo>
                  <a:pt x="823066" y="187598"/>
                </a:lnTo>
                <a:cubicBezTo>
                  <a:pt x="823810" y="187598"/>
                  <a:pt x="824182" y="187226"/>
                  <a:pt x="824182" y="186481"/>
                </a:cubicBezTo>
                <a:lnTo>
                  <a:pt x="824182" y="181738"/>
                </a:lnTo>
                <a:cubicBezTo>
                  <a:pt x="824182" y="181086"/>
                  <a:pt x="823810" y="180761"/>
                  <a:pt x="823066" y="180761"/>
                </a:cubicBezTo>
                <a:lnTo>
                  <a:pt x="787207" y="180761"/>
                </a:lnTo>
                <a:cubicBezTo>
                  <a:pt x="786091" y="180761"/>
                  <a:pt x="785138" y="180366"/>
                  <a:pt x="784347" y="179575"/>
                </a:cubicBezTo>
                <a:cubicBezTo>
                  <a:pt x="783556" y="178784"/>
                  <a:pt x="783161" y="177831"/>
                  <a:pt x="783161" y="176715"/>
                </a:cubicBezTo>
                <a:cubicBezTo>
                  <a:pt x="783161" y="175598"/>
                  <a:pt x="783556" y="174622"/>
                  <a:pt x="784347" y="173785"/>
                </a:cubicBezTo>
                <a:cubicBezTo>
                  <a:pt x="785138" y="172947"/>
                  <a:pt x="786091" y="172529"/>
                  <a:pt x="787207" y="172529"/>
                </a:cubicBezTo>
                <a:lnTo>
                  <a:pt x="823066" y="172529"/>
                </a:lnTo>
                <a:cubicBezTo>
                  <a:pt x="823810" y="172529"/>
                  <a:pt x="824182" y="172203"/>
                  <a:pt x="824182" y="171552"/>
                </a:cubicBezTo>
                <a:lnTo>
                  <a:pt x="824182" y="169599"/>
                </a:lnTo>
                <a:cubicBezTo>
                  <a:pt x="824182" y="167738"/>
                  <a:pt x="824833" y="166157"/>
                  <a:pt x="826135" y="164855"/>
                </a:cubicBezTo>
                <a:cubicBezTo>
                  <a:pt x="827437" y="163553"/>
                  <a:pt x="829019" y="162902"/>
                  <a:pt x="830879" y="162902"/>
                </a:cubicBezTo>
                <a:close/>
                <a:moveTo>
                  <a:pt x="544431" y="162762"/>
                </a:moveTo>
                <a:cubicBezTo>
                  <a:pt x="548524" y="162762"/>
                  <a:pt x="552152" y="164297"/>
                  <a:pt x="555315" y="167366"/>
                </a:cubicBezTo>
                <a:cubicBezTo>
                  <a:pt x="562105" y="174157"/>
                  <a:pt x="569918" y="180435"/>
                  <a:pt x="578755" y="186202"/>
                </a:cubicBezTo>
                <a:cubicBezTo>
                  <a:pt x="587592" y="191969"/>
                  <a:pt x="596614" y="196760"/>
                  <a:pt x="605823" y="200574"/>
                </a:cubicBezTo>
                <a:cubicBezTo>
                  <a:pt x="607404" y="201225"/>
                  <a:pt x="608428" y="202387"/>
                  <a:pt x="608893" y="204062"/>
                </a:cubicBezTo>
                <a:cubicBezTo>
                  <a:pt x="609079" y="204620"/>
                  <a:pt x="609172" y="205178"/>
                  <a:pt x="609172" y="205736"/>
                </a:cubicBezTo>
                <a:cubicBezTo>
                  <a:pt x="609172" y="206759"/>
                  <a:pt x="608800" y="207782"/>
                  <a:pt x="608055" y="208806"/>
                </a:cubicBezTo>
                <a:cubicBezTo>
                  <a:pt x="606939" y="210480"/>
                  <a:pt x="605451" y="211596"/>
                  <a:pt x="603591" y="212154"/>
                </a:cubicBezTo>
                <a:cubicBezTo>
                  <a:pt x="602753" y="212433"/>
                  <a:pt x="601963" y="212573"/>
                  <a:pt x="601219" y="212573"/>
                </a:cubicBezTo>
                <a:cubicBezTo>
                  <a:pt x="600102" y="212573"/>
                  <a:pt x="599033" y="212294"/>
                  <a:pt x="598010" y="211736"/>
                </a:cubicBezTo>
                <a:cubicBezTo>
                  <a:pt x="588894" y="207364"/>
                  <a:pt x="579964" y="202201"/>
                  <a:pt x="571221" y="196248"/>
                </a:cubicBezTo>
                <a:cubicBezTo>
                  <a:pt x="570848" y="195969"/>
                  <a:pt x="570662" y="196062"/>
                  <a:pt x="570662" y="196527"/>
                </a:cubicBezTo>
                <a:cubicBezTo>
                  <a:pt x="570662" y="197923"/>
                  <a:pt x="570174" y="199109"/>
                  <a:pt x="569197" y="200085"/>
                </a:cubicBezTo>
                <a:cubicBezTo>
                  <a:pt x="568221" y="201062"/>
                  <a:pt x="567035" y="201550"/>
                  <a:pt x="565639" y="201550"/>
                </a:cubicBezTo>
                <a:lnTo>
                  <a:pt x="524479" y="201550"/>
                </a:lnTo>
                <a:cubicBezTo>
                  <a:pt x="523270" y="201550"/>
                  <a:pt x="522224" y="201108"/>
                  <a:pt x="521340" y="200225"/>
                </a:cubicBezTo>
                <a:cubicBezTo>
                  <a:pt x="520456" y="199341"/>
                  <a:pt x="520014" y="198295"/>
                  <a:pt x="520014" y="197085"/>
                </a:cubicBezTo>
                <a:cubicBezTo>
                  <a:pt x="520014" y="196992"/>
                  <a:pt x="519945" y="196899"/>
                  <a:pt x="519805" y="196806"/>
                </a:cubicBezTo>
                <a:cubicBezTo>
                  <a:pt x="519666" y="196713"/>
                  <a:pt x="519549" y="196713"/>
                  <a:pt x="519456" y="196806"/>
                </a:cubicBezTo>
                <a:cubicBezTo>
                  <a:pt x="510806" y="202853"/>
                  <a:pt x="501876" y="208155"/>
                  <a:pt x="492667" y="212712"/>
                </a:cubicBezTo>
                <a:cubicBezTo>
                  <a:pt x="491644" y="213177"/>
                  <a:pt x="490621" y="213410"/>
                  <a:pt x="489598" y="213410"/>
                </a:cubicBezTo>
                <a:cubicBezTo>
                  <a:pt x="488947" y="213410"/>
                  <a:pt x="488249" y="213271"/>
                  <a:pt x="487505" y="212991"/>
                </a:cubicBezTo>
                <a:cubicBezTo>
                  <a:pt x="485830" y="212433"/>
                  <a:pt x="484435" y="211410"/>
                  <a:pt x="483319" y="209922"/>
                </a:cubicBezTo>
                <a:cubicBezTo>
                  <a:pt x="482668" y="208899"/>
                  <a:pt x="482342" y="207875"/>
                  <a:pt x="482342" y="206852"/>
                </a:cubicBezTo>
                <a:cubicBezTo>
                  <a:pt x="482342" y="206387"/>
                  <a:pt x="482389" y="205922"/>
                  <a:pt x="482482" y="205457"/>
                </a:cubicBezTo>
                <a:cubicBezTo>
                  <a:pt x="482854" y="203876"/>
                  <a:pt x="483784" y="202760"/>
                  <a:pt x="485272" y="202108"/>
                </a:cubicBezTo>
                <a:cubicBezTo>
                  <a:pt x="494760" y="197737"/>
                  <a:pt x="503806" y="192481"/>
                  <a:pt x="512410" y="186342"/>
                </a:cubicBezTo>
                <a:cubicBezTo>
                  <a:pt x="521014" y="180203"/>
                  <a:pt x="528153" y="173971"/>
                  <a:pt x="533827" y="167645"/>
                </a:cubicBezTo>
                <a:cubicBezTo>
                  <a:pt x="536804" y="164390"/>
                  <a:pt x="540339" y="162762"/>
                  <a:pt x="544431" y="162762"/>
                </a:cubicBezTo>
                <a:close/>
                <a:moveTo>
                  <a:pt x="203848" y="162343"/>
                </a:moveTo>
                <a:cubicBezTo>
                  <a:pt x="204406" y="162343"/>
                  <a:pt x="204917" y="162390"/>
                  <a:pt x="205382" y="162483"/>
                </a:cubicBezTo>
                <a:cubicBezTo>
                  <a:pt x="207243" y="162762"/>
                  <a:pt x="208731" y="163599"/>
                  <a:pt x="209847" y="164994"/>
                </a:cubicBezTo>
                <a:cubicBezTo>
                  <a:pt x="226032" y="183226"/>
                  <a:pt x="234125" y="204527"/>
                  <a:pt x="234125" y="228897"/>
                </a:cubicBezTo>
                <a:cubicBezTo>
                  <a:pt x="234125" y="253268"/>
                  <a:pt x="226032" y="274569"/>
                  <a:pt x="209847" y="292801"/>
                </a:cubicBezTo>
                <a:cubicBezTo>
                  <a:pt x="208731" y="294103"/>
                  <a:pt x="207243" y="294940"/>
                  <a:pt x="205382" y="295312"/>
                </a:cubicBezTo>
                <a:cubicBezTo>
                  <a:pt x="204917" y="295405"/>
                  <a:pt x="204406" y="295452"/>
                  <a:pt x="203848" y="295452"/>
                </a:cubicBezTo>
                <a:cubicBezTo>
                  <a:pt x="202638" y="295452"/>
                  <a:pt x="201476" y="295172"/>
                  <a:pt x="200359" y="294614"/>
                </a:cubicBezTo>
                <a:cubicBezTo>
                  <a:pt x="199057" y="293963"/>
                  <a:pt x="198267" y="292894"/>
                  <a:pt x="197988" y="291405"/>
                </a:cubicBezTo>
                <a:cubicBezTo>
                  <a:pt x="197895" y="291126"/>
                  <a:pt x="197848" y="290847"/>
                  <a:pt x="197848" y="290568"/>
                </a:cubicBezTo>
                <a:cubicBezTo>
                  <a:pt x="197848" y="289452"/>
                  <a:pt x="198220" y="288475"/>
                  <a:pt x="198964" y="287638"/>
                </a:cubicBezTo>
                <a:cubicBezTo>
                  <a:pt x="213754" y="270337"/>
                  <a:pt x="221149" y="250757"/>
                  <a:pt x="221149" y="228897"/>
                </a:cubicBezTo>
                <a:cubicBezTo>
                  <a:pt x="221149" y="207038"/>
                  <a:pt x="213754" y="187458"/>
                  <a:pt x="198964" y="170157"/>
                </a:cubicBezTo>
                <a:cubicBezTo>
                  <a:pt x="198220" y="169320"/>
                  <a:pt x="197848" y="168343"/>
                  <a:pt x="197848" y="167227"/>
                </a:cubicBezTo>
                <a:cubicBezTo>
                  <a:pt x="197848" y="166948"/>
                  <a:pt x="197895" y="166622"/>
                  <a:pt x="197988" y="166250"/>
                </a:cubicBezTo>
                <a:cubicBezTo>
                  <a:pt x="198267" y="164855"/>
                  <a:pt x="199057" y="163832"/>
                  <a:pt x="200359" y="163181"/>
                </a:cubicBezTo>
                <a:cubicBezTo>
                  <a:pt x="201476" y="162622"/>
                  <a:pt x="202638" y="162343"/>
                  <a:pt x="203848" y="162343"/>
                </a:cubicBezTo>
                <a:close/>
                <a:moveTo>
                  <a:pt x="30277" y="162343"/>
                </a:moveTo>
                <a:cubicBezTo>
                  <a:pt x="31486" y="162343"/>
                  <a:pt x="32649" y="162622"/>
                  <a:pt x="33765" y="163181"/>
                </a:cubicBezTo>
                <a:cubicBezTo>
                  <a:pt x="35067" y="163832"/>
                  <a:pt x="35858" y="164855"/>
                  <a:pt x="36137" y="166250"/>
                </a:cubicBezTo>
                <a:cubicBezTo>
                  <a:pt x="36230" y="166622"/>
                  <a:pt x="36276" y="166948"/>
                  <a:pt x="36276" y="167227"/>
                </a:cubicBezTo>
                <a:cubicBezTo>
                  <a:pt x="36276" y="168343"/>
                  <a:pt x="35904" y="169320"/>
                  <a:pt x="35160" y="170157"/>
                </a:cubicBezTo>
                <a:cubicBezTo>
                  <a:pt x="20370" y="187458"/>
                  <a:pt x="12976" y="207038"/>
                  <a:pt x="12976" y="228897"/>
                </a:cubicBezTo>
                <a:cubicBezTo>
                  <a:pt x="12976" y="250757"/>
                  <a:pt x="20370" y="270337"/>
                  <a:pt x="35160" y="287638"/>
                </a:cubicBezTo>
                <a:cubicBezTo>
                  <a:pt x="35904" y="288475"/>
                  <a:pt x="36276" y="289452"/>
                  <a:pt x="36276" y="290568"/>
                </a:cubicBezTo>
                <a:cubicBezTo>
                  <a:pt x="36276" y="290847"/>
                  <a:pt x="36230" y="291126"/>
                  <a:pt x="36137" y="291405"/>
                </a:cubicBezTo>
                <a:cubicBezTo>
                  <a:pt x="35858" y="292894"/>
                  <a:pt x="35067" y="293963"/>
                  <a:pt x="33765" y="294614"/>
                </a:cubicBezTo>
                <a:cubicBezTo>
                  <a:pt x="32649" y="295172"/>
                  <a:pt x="31486" y="295452"/>
                  <a:pt x="30277" y="295452"/>
                </a:cubicBezTo>
                <a:cubicBezTo>
                  <a:pt x="29719" y="295452"/>
                  <a:pt x="29207" y="295405"/>
                  <a:pt x="28742" y="295312"/>
                </a:cubicBezTo>
                <a:cubicBezTo>
                  <a:pt x="26882" y="294940"/>
                  <a:pt x="25393" y="294103"/>
                  <a:pt x="24277" y="292801"/>
                </a:cubicBezTo>
                <a:cubicBezTo>
                  <a:pt x="8092" y="274569"/>
                  <a:pt x="0" y="253268"/>
                  <a:pt x="0" y="228897"/>
                </a:cubicBezTo>
                <a:cubicBezTo>
                  <a:pt x="0" y="204527"/>
                  <a:pt x="8092" y="183226"/>
                  <a:pt x="24277" y="164994"/>
                </a:cubicBezTo>
                <a:cubicBezTo>
                  <a:pt x="25393" y="163599"/>
                  <a:pt x="26882" y="162762"/>
                  <a:pt x="28742" y="162483"/>
                </a:cubicBezTo>
                <a:cubicBezTo>
                  <a:pt x="29207" y="162390"/>
                  <a:pt x="29719" y="162343"/>
                  <a:pt x="30277" y="162343"/>
                </a:cubicBezTo>
                <a:close/>
                <a:moveTo>
                  <a:pt x="197588" y="102831"/>
                </a:moveTo>
                <a:cubicBezTo>
                  <a:pt x="198518" y="102831"/>
                  <a:pt x="199401" y="102970"/>
                  <a:pt x="200239" y="103249"/>
                </a:cubicBezTo>
                <a:cubicBezTo>
                  <a:pt x="215028" y="107714"/>
                  <a:pt x="229260" y="113342"/>
                  <a:pt x="242934" y="120132"/>
                </a:cubicBezTo>
                <a:cubicBezTo>
                  <a:pt x="244422" y="120876"/>
                  <a:pt x="245352" y="122085"/>
                  <a:pt x="245724" y="123760"/>
                </a:cubicBezTo>
                <a:cubicBezTo>
                  <a:pt x="245817" y="124132"/>
                  <a:pt x="245864" y="124550"/>
                  <a:pt x="245864" y="125015"/>
                </a:cubicBezTo>
                <a:cubicBezTo>
                  <a:pt x="245864" y="126132"/>
                  <a:pt x="245492" y="127201"/>
                  <a:pt x="244747" y="128225"/>
                </a:cubicBezTo>
                <a:cubicBezTo>
                  <a:pt x="243631" y="129713"/>
                  <a:pt x="242189" y="130643"/>
                  <a:pt x="240422" y="131015"/>
                </a:cubicBezTo>
                <a:cubicBezTo>
                  <a:pt x="239864" y="131108"/>
                  <a:pt x="239306" y="131155"/>
                  <a:pt x="238748" y="131155"/>
                </a:cubicBezTo>
                <a:cubicBezTo>
                  <a:pt x="237539" y="131155"/>
                  <a:pt x="236376" y="130829"/>
                  <a:pt x="235260" y="130178"/>
                </a:cubicBezTo>
                <a:cubicBezTo>
                  <a:pt x="222795" y="123574"/>
                  <a:pt x="208517" y="117714"/>
                  <a:pt x="192425" y="112598"/>
                </a:cubicBezTo>
                <a:cubicBezTo>
                  <a:pt x="191123" y="112133"/>
                  <a:pt x="190262" y="111226"/>
                  <a:pt x="189844" y="109877"/>
                </a:cubicBezTo>
                <a:cubicBezTo>
                  <a:pt x="189425" y="108528"/>
                  <a:pt x="189681" y="107296"/>
                  <a:pt x="190611" y="106179"/>
                </a:cubicBezTo>
                <a:cubicBezTo>
                  <a:pt x="191727" y="104784"/>
                  <a:pt x="193169" y="103807"/>
                  <a:pt x="194937" y="103249"/>
                </a:cubicBezTo>
                <a:cubicBezTo>
                  <a:pt x="195867" y="102970"/>
                  <a:pt x="196750" y="102831"/>
                  <a:pt x="197588" y="102831"/>
                </a:cubicBezTo>
                <a:close/>
                <a:moveTo>
                  <a:pt x="1159761" y="99622"/>
                </a:moveTo>
                <a:cubicBezTo>
                  <a:pt x="1159017" y="99622"/>
                  <a:pt x="1158645" y="99994"/>
                  <a:pt x="1158645" y="100738"/>
                </a:cubicBezTo>
                <a:lnTo>
                  <a:pt x="1158645" y="115109"/>
                </a:lnTo>
                <a:cubicBezTo>
                  <a:pt x="1158645" y="115760"/>
                  <a:pt x="1159017" y="116086"/>
                  <a:pt x="1159761" y="116086"/>
                </a:cubicBezTo>
                <a:lnTo>
                  <a:pt x="1229246" y="116086"/>
                </a:lnTo>
                <a:cubicBezTo>
                  <a:pt x="1229897" y="116086"/>
                  <a:pt x="1230222" y="115760"/>
                  <a:pt x="1230222" y="115109"/>
                </a:cubicBezTo>
                <a:lnTo>
                  <a:pt x="1230222" y="100738"/>
                </a:lnTo>
                <a:cubicBezTo>
                  <a:pt x="1230222" y="99994"/>
                  <a:pt x="1229897" y="99622"/>
                  <a:pt x="1229246" y="99622"/>
                </a:cubicBezTo>
                <a:close/>
                <a:moveTo>
                  <a:pt x="334044" y="88739"/>
                </a:moveTo>
                <a:cubicBezTo>
                  <a:pt x="333300" y="88739"/>
                  <a:pt x="332928" y="89064"/>
                  <a:pt x="332928" y="89715"/>
                </a:cubicBezTo>
                <a:lnTo>
                  <a:pt x="332928" y="113295"/>
                </a:lnTo>
                <a:cubicBezTo>
                  <a:pt x="332928" y="114039"/>
                  <a:pt x="333300" y="114411"/>
                  <a:pt x="334044" y="114411"/>
                </a:cubicBezTo>
                <a:lnTo>
                  <a:pt x="379251" y="114411"/>
                </a:lnTo>
                <a:cubicBezTo>
                  <a:pt x="379902" y="114411"/>
                  <a:pt x="380228" y="114039"/>
                  <a:pt x="380228" y="113295"/>
                </a:cubicBezTo>
                <a:lnTo>
                  <a:pt x="380228" y="89715"/>
                </a:lnTo>
                <a:cubicBezTo>
                  <a:pt x="380228" y="89064"/>
                  <a:pt x="379902" y="88739"/>
                  <a:pt x="379251" y="88739"/>
                </a:cubicBezTo>
                <a:close/>
                <a:moveTo>
                  <a:pt x="139824" y="84134"/>
                </a:moveTo>
                <a:cubicBezTo>
                  <a:pt x="141312" y="84413"/>
                  <a:pt x="142568" y="85204"/>
                  <a:pt x="143591" y="86506"/>
                </a:cubicBezTo>
                <a:cubicBezTo>
                  <a:pt x="144242" y="87529"/>
                  <a:pt x="144568" y="88599"/>
                  <a:pt x="144568" y="89715"/>
                </a:cubicBezTo>
                <a:cubicBezTo>
                  <a:pt x="144568" y="90087"/>
                  <a:pt x="144568" y="90459"/>
                  <a:pt x="144568" y="90831"/>
                </a:cubicBezTo>
                <a:cubicBezTo>
                  <a:pt x="142893" y="100877"/>
                  <a:pt x="140707" y="109388"/>
                  <a:pt x="138010" y="116365"/>
                </a:cubicBezTo>
                <a:cubicBezTo>
                  <a:pt x="137545" y="117760"/>
                  <a:pt x="136568" y="118690"/>
                  <a:pt x="135080" y="119155"/>
                </a:cubicBezTo>
                <a:cubicBezTo>
                  <a:pt x="133591" y="119620"/>
                  <a:pt x="132196" y="119481"/>
                  <a:pt x="130894" y="118737"/>
                </a:cubicBezTo>
                <a:cubicBezTo>
                  <a:pt x="129499" y="118086"/>
                  <a:pt x="128522" y="117039"/>
                  <a:pt x="127964" y="115597"/>
                </a:cubicBezTo>
                <a:cubicBezTo>
                  <a:pt x="127406" y="114156"/>
                  <a:pt x="127406" y="112737"/>
                  <a:pt x="127964" y="111342"/>
                </a:cubicBezTo>
                <a:cubicBezTo>
                  <a:pt x="130196" y="105203"/>
                  <a:pt x="132010" y="97668"/>
                  <a:pt x="133405" y="88739"/>
                </a:cubicBezTo>
                <a:cubicBezTo>
                  <a:pt x="133591" y="87250"/>
                  <a:pt x="134312" y="86041"/>
                  <a:pt x="135568" y="85111"/>
                </a:cubicBezTo>
                <a:cubicBezTo>
                  <a:pt x="136824" y="84181"/>
                  <a:pt x="138242" y="83855"/>
                  <a:pt x="139824" y="84134"/>
                </a:cubicBezTo>
                <a:close/>
                <a:moveTo>
                  <a:pt x="168845" y="83576"/>
                </a:moveTo>
                <a:cubicBezTo>
                  <a:pt x="170240" y="83111"/>
                  <a:pt x="171589" y="83181"/>
                  <a:pt x="172891" y="83785"/>
                </a:cubicBezTo>
                <a:cubicBezTo>
                  <a:pt x="174194" y="84390"/>
                  <a:pt x="175124" y="85343"/>
                  <a:pt x="175682" y="86646"/>
                </a:cubicBezTo>
                <a:cubicBezTo>
                  <a:pt x="178007" y="92320"/>
                  <a:pt x="179868" y="97668"/>
                  <a:pt x="181263" y="102691"/>
                </a:cubicBezTo>
                <a:cubicBezTo>
                  <a:pt x="181728" y="104086"/>
                  <a:pt x="181589" y="105459"/>
                  <a:pt x="180844" y="106807"/>
                </a:cubicBezTo>
                <a:cubicBezTo>
                  <a:pt x="180100" y="108156"/>
                  <a:pt x="179031" y="109063"/>
                  <a:pt x="177635" y="109528"/>
                </a:cubicBezTo>
                <a:cubicBezTo>
                  <a:pt x="176240" y="109993"/>
                  <a:pt x="174938" y="109877"/>
                  <a:pt x="173729" y="109179"/>
                </a:cubicBezTo>
                <a:cubicBezTo>
                  <a:pt x="172519" y="108482"/>
                  <a:pt x="171729" y="107435"/>
                  <a:pt x="171357" y="106040"/>
                </a:cubicBezTo>
                <a:cubicBezTo>
                  <a:pt x="169868" y="100645"/>
                  <a:pt x="168101" y="95203"/>
                  <a:pt x="166055" y="89715"/>
                </a:cubicBezTo>
                <a:cubicBezTo>
                  <a:pt x="165496" y="88506"/>
                  <a:pt x="165520" y="87274"/>
                  <a:pt x="166124" y="86018"/>
                </a:cubicBezTo>
                <a:cubicBezTo>
                  <a:pt x="166729" y="84762"/>
                  <a:pt x="167636" y="83948"/>
                  <a:pt x="168845" y="83576"/>
                </a:cubicBezTo>
                <a:close/>
                <a:moveTo>
                  <a:pt x="301256" y="79809"/>
                </a:moveTo>
                <a:cubicBezTo>
                  <a:pt x="301628" y="79809"/>
                  <a:pt x="301953" y="79809"/>
                  <a:pt x="302232" y="79809"/>
                </a:cubicBezTo>
                <a:cubicBezTo>
                  <a:pt x="303442" y="79809"/>
                  <a:pt x="304511" y="80227"/>
                  <a:pt x="305441" y="81065"/>
                </a:cubicBezTo>
                <a:cubicBezTo>
                  <a:pt x="306930" y="82367"/>
                  <a:pt x="307813" y="83995"/>
                  <a:pt x="308092" y="85948"/>
                </a:cubicBezTo>
                <a:cubicBezTo>
                  <a:pt x="308185" y="86506"/>
                  <a:pt x="308232" y="87018"/>
                  <a:pt x="308232" y="87483"/>
                </a:cubicBezTo>
                <a:cubicBezTo>
                  <a:pt x="308232" y="88785"/>
                  <a:pt x="307953" y="90087"/>
                  <a:pt x="307395" y="91390"/>
                </a:cubicBezTo>
                <a:cubicBezTo>
                  <a:pt x="301442" y="102924"/>
                  <a:pt x="295210" y="113993"/>
                  <a:pt x="288698" y="124597"/>
                </a:cubicBezTo>
                <a:cubicBezTo>
                  <a:pt x="287768" y="126271"/>
                  <a:pt x="286373" y="127248"/>
                  <a:pt x="284512" y="127527"/>
                </a:cubicBezTo>
                <a:cubicBezTo>
                  <a:pt x="284047" y="127620"/>
                  <a:pt x="283629" y="127666"/>
                  <a:pt x="283257" y="127666"/>
                </a:cubicBezTo>
                <a:cubicBezTo>
                  <a:pt x="281861" y="127666"/>
                  <a:pt x="280559" y="127201"/>
                  <a:pt x="279350" y="126271"/>
                </a:cubicBezTo>
                <a:cubicBezTo>
                  <a:pt x="277862" y="125062"/>
                  <a:pt x="276978" y="123434"/>
                  <a:pt x="276699" y="121388"/>
                </a:cubicBezTo>
                <a:cubicBezTo>
                  <a:pt x="276606" y="121016"/>
                  <a:pt x="276559" y="120597"/>
                  <a:pt x="276559" y="120132"/>
                </a:cubicBezTo>
                <a:cubicBezTo>
                  <a:pt x="276559" y="118644"/>
                  <a:pt x="276978" y="117248"/>
                  <a:pt x="277815" y="115946"/>
                </a:cubicBezTo>
                <a:cubicBezTo>
                  <a:pt x="284605" y="105714"/>
                  <a:pt x="291210" y="94552"/>
                  <a:pt x="297628" y="82460"/>
                </a:cubicBezTo>
                <a:cubicBezTo>
                  <a:pt x="298465" y="80972"/>
                  <a:pt x="299674" y="80088"/>
                  <a:pt x="301256" y="79809"/>
                </a:cubicBezTo>
                <a:close/>
                <a:moveTo>
                  <a:pt x="211819" y="77995"/>
                </a:moveTo>
                <a:cubicBezTo>
                  <a:pt x="212935" y="77995"/>
                  <a:pt x="214005" y="78228"/>
                  <a:pt x="215028" y="78693"/>
                </a:cubicBezTo>
                <a:cubicBezTo>
                  <a:pt x="221633" y="81669"/>
                  <a:pt x="227865" y="84971"/>
                  <a:pt x="233725" y="88599"/>
                </a:cubicBezTo>
                <a:cubicBezTo>
                  <a:pt x="235027" y="89436"/>
                  <a:pt x="235818" y="90692"/>
                  <a:pt x="236097" y="92366"/>
                </a:cubicBezTo>
                <a:cubicBezTo>
                  <a:pt x="236097" y="92645"/>
                  <a:pt x="236097" y="92924"/>
                  <a:pt x="236097" y="93203"/>
                </a:cubicBezTo>
                <a:cubicBezTo>
                  <a:pt x="236097" y="94413"/>
                  <a:pt x="235678" y="95529"/>
                  <a:pt x="234841" y="96552"/>
                </a:cubicBezTo>
                <a:cubicBezTo>
                  <a:pt x="233818" y="97854"/>
                  <a:pt x="232423" y="98598"/>
                  <a:pt x="230655" y="98784"/>
                </a:cubicBezTo>
                <a:cubicBezTo>
                  <a:pt x="230376" y="98878"/>
                  <a:pt x="230097" y="98924"/>
                  <a:pt x="229818" y="98924"/>
                </a:cubicBezTo>
                <a:cubicBezTo>
                  <a:pt x="228516" y="98924"/>
                  <a:pt x="227260" y="98505"/>
                  <a:pt x="226051" y="97668"/>
                </a:cubicBezTo>
                <a:cubicBezTo>
                  <a:pt x="220191" y="93669"/>
                  <a:pt x="213912" y="90087"/>
                  <a:pt x="207215" y="86925"/>
                </a:cubicBezTo>
                <a:cubicBezTo>
                  <a:pt x="206006" y="86367"/>
                  <a:pt x="205238" y="85413"/>
                  <a:pt x="204913" y="84064"/>
                </a:cubicBezTo>
                <a:cubicBezTo>
                  <a:pt x="204587" y="82716"/>
                  <a:pt x="204936" y="81530"/>
                  <a:pt x="205959" y="80507"/>
                </a:cubicBezTo>
                <a:cubicBezTo>
                  <a:pt x="207075" y="79297"/>
                  <a:pt x="208471" y="78507"/>
                  <a:pt x="210145" y="78135"/>
                </a:cubicBezTo>
                <a:cubicBezTo>
                  <a:pt x="210703" y="78042"/>
                  <a:pt x="211261" y="77995"/>
                  <a:pt x="211819" y="77995"/>
                </a:cubicBezTo>
                <a:close/>
                <a:moveTo>
                  <a:pt x="1074929" y="68647"/>
                </a:moveTo>
                <a:cubicBezTo>
                  <a:pt x="1074278" y="68647"/>
                  <a:pt x="1073953" y="69019"/>
                  <a:pt x="1073953" y="69763"/>
                </a:cubicBezTo>
                <a:lnTo>
                  <a:pt x="1073953" y="75623"/>
                </a:lnTo>
                <a:cubicBezTo>
                  <a:pt x="1073953" y="76367"/>
                  <a:pt x="1074278" y="76739"/>
                  <a:pt x="1074929" y="76739"/>
                </a:cubicBezTo>
                <a:lnTo>
                  <a:pt x="1091952" y="76739"/>
                </a:lnTo>
                <a:cubicBezTo>
                  <a:pt x="1092603" y="76739"/>
                  <a:pt x="1092928" y="76367"/>
                  <a:pt x="1092928" y="75623"/>
                </a:cubicBezTo>
                <a:lnTo>
                  <a:pt x="1092928" y="69763"/>
                </a:lnTo>
                <a:cubicBezTo>
                  <a:pt x="1092928" y="69019"/>
                  <a:pt x="1092603" y="68647"/>
                  <a:pt x="1091952" y="68647"/>
                </a:cubicBezTo>
                <a:close/>
                <a:moveTo>
                  <a:pt x="1043536" y="68647"/>
                </a:moveTo>
                <a:cubicBezTo>
                  <a:pt x="1042885" y="68647"/>
                  <a:pt x="1042559" y="69019"/>
                  <a:pt x="1042559" y="69763"/>
                </a:cubicBezTo>
                <a:lnTo>
                  <a:pt x="1042559" y="75623"/>
                </a:lnTo>
                <a:cubicBezTo>
                  <a:pt x="1042559" y="76367"/>
                  <a:pt x="1042885" y="76739"/>
                  <a:pt x="1043536" y="76739"/>
                </a:cubicBezTo>
                <a:lnTo>
                  <a:pt x="1059860" y="76739"/>
                </a:lnTo>
                <a:cubicBezTo>
                  <a:pt x="1060605" y="76739"/>
                  <a:pt x="1060977" y="76367"/>
                  <a:pt x="1060977" y="75623"/>
                </a:cubicBezTo>
                <a:lnTo>
                  <a:pt x="1060977" y="69763"/>
                </a:lnTo>
                <a:cubicBezTo>
                  <a:pt x="1060977" y="69019"/>
                  <a:pt x="1060605" y="68647"/>
                  <a:pt x="1059860" y="68647"/>
                </a:cubicBezTo>
                <a:close/>
                <a:moveTo>
                  <a:pt x="992051" y="56787"/>
                </a:moveTo>
                <a:lnTo>
                  <a:pt x="1007538" y="56787"/>
                </a:lnTo>
                <a:cubicBezTo>
                  <a:pt x="1009863" y="56787"/>
                  <a:pt x="1011817" y="57601"/>
                  <a:pt x="1013398" y="59229"/>
                </a:cubicBezTo>
                <a:cubicBezTo>
                  <a:pt x="1014979" y="60857"/>
                  <a:pt x="1015770" y="62787"/>
                  <a:pt x="1015770" y="65019"/>
                </a:cubicBezTo>
                <a:lnTo>
                  <a:pt x="1015770" y="101435"/>
                </a:lnTo>
                <a:cubicBezTo>
                  <a:pt x="1015770" y="102180"/>
                  <a:pt x="1015956" y="102831"/>
                  <a:pt x="1016328" y="103389"/>
                </a:cubicBezTo>
                <a:cubicBezTo>
                  <a:pt x="1022281" y="112133"/>
                  <a:pt x="1033211" y="116830"/>
                  <a:pt x="1049117" y="117481"/>
                </a:cubicBezTo>
                <a:cubicBezTo>
                  <a:pt x="1056093" y="117853"/>
                  <a:pt x="1063488" y="118039"/>
                  <a:pt x="1071302" y="118039"/>
                </a:cubicBezTo>
                <a:cubicBezTo>
                  <a:pt x="1083115" y="118039"/>
                  <a:pt x="1095905" y="117667"/>
                  <a:pt x="1109671" y="116923"/>
                </a:cubicBezTo>
                <a:cubicBezTo>
                  <a:pt x="1111253" y="116830"/>
                  <a:pt x="1112462" y="117435"/>
                  <a:pt x="1113299" y="118737"/>
                </a:cubicBezTo>
                <a:cubicBezTo>
                  <a:pt x="1113950" y="119574"/>
                  <a:pt x="1114276" y="120458"/>
                  <a:pt x="1114276" y="121388"/>
                </a:cubicBezTo>
                <a:cubicBezTo>
                  <a:pt x="1114276" y="121853"/>
                  <a:pt x="1114183" y="122364"/>
                  <a:pt x="1113997" y="122923"/>
                </a:cubicBezTo>
                <a:cubicBezTo>
                  <a:pt x="1113346" y="124876"/>
                  <a:pt x="1112229" y="126504"/>
                  <a:pt x="1110648" y="127806"/>
                </a:cubicBezTo>
                <a:cubicBezTo>
                  <a:pt x="1109067" y="129108"/>
                  <a:pt x="1107299" y="129759"/>
                  <a:pt x="1105346" y="129759"/>
                </a:cubicBezTo>
                <a:cubicBezTo>
                  <a:pt x="1093440" y="130131"/>
                  <a:pt x="1082417" y="130317"/>
                  <a:pt x="1072278" y="130317"/>
                </a:cubicBezTo>
                <a:cubicBezTo>
                  <a:pt x="1063907" y="130317"/>
                  <a:pt x="1056140" y="130178"/>
                  <a:pt x="1048977" y="129899"/>
                </a:cubicBezTo>
                <a:cubicBezTo>
                  <a:pt x="1040141" y="129620"/>
                  <a:pt x="1032653" y="128248"/>
                  <a:pt x="1026514" y="125783"/>
                </a:cubicBezTo>
                <a:cubicBezTo>
                  <a:pt x="1020374" y="123318"/>
                  <a:pt x="1015165" y="119527"/>
                  <a:pt x="1010887" y="114411"/>
                </a:cubicBezTo>
                <a:cubicBezTo>
                  <a:pt x="1010422" y="113853"/>
                  <a:pt x="1009956" y="113807"/>
                  <a:pt x="1009491" y="114272"/>
                </a:cubicBezTo>
                <a:cubicBezTo>
                  <a:pt x="1005585" y="117993"/>
                  <a:pt x="1001213" y="122039"/>
                  <a:pt x="996376" y="126411"/>
                </a:cubicBezTo>
                <a:cubicBezTo>
                  <a:pt x="995353" y="127341"/>
                  <a:pt x="994144" y="127806"/>
                  <a:pt x="992748" y="127806"/>
                </a:cubicBezTo>
                <a:cubicBezTo>
                  <a:pt x="992376" y="127806"/>
                  <a:pt x="992004" y="127759"/>
                  <a:pt x="991632" y="127666"/>
                </a:cubicBezTo>
                <a:cubicBezTo>
                  <a:pt x="989772" y="127294"/>
                  <a:pt x="988423" y="126318"/>
                  <a:pt x="987586" y="124736"/>
                </a:cubicBezTo>
                <a:cubicBezTo>
                  <a:pt x="987028" y="123527"/>
                  <a:pt x="986749" y="122271"/>
                  <a:pt x="986749" y="120969"/>
                </a:cubicBezTo>
                <a:cubicBezTo>
                  <a:pt x="986749" y="120225"/>
                  <a:pt x="986842" y="119481"/>
                  <a:pt x="987028" y="118737"/>
                </a:cubicBezTo>
                <a:cubicBezTo>
                  <a:pt x="987586" y="116783"/>
                  <a:pt x="988702" y="115156"/>
                  <a:pt x="990376" y="113853"/>
                </a:cubicBezTo>
                <a:cubicBezTo>
                  <a:pt x="994469" y="110784"/>
                  <a:pt x="998422" y="107575"/>
                  <a:pt x="1002236" y="104226"/>
                </a:cubicBezTo>
                <a:cubicBezTo>
                  <a:pt x="1002794" y="103761"/>
                  <a:pt x="1003073" y="103203"/>
                  <a:pt x="1003073" y="102552"/>
                </a:cubicBezTo>
                <a:lnTo>
                  <a:pt x="1003073" y="70182"/>
                </a:lnTo>
                <a:cubicBezTo>
                  <a:pt x="1003073" y="69437"/>
                  <a:pt x="1002748" y="69065"/>
                  <a:pt x="1002097" y="69065"/>
                </a:cubicBezTo>
                <a:lnTo>
                  <a:pt x="992051" y="69065"/>
                </a:lnTo>
                <a:cubicBezTo>
                  <a:pt x="990376" y="69065"/>
                  <a:pt x="988935" y="68461"/>
                  <a:pt x="987725" y="67252"/>
                </a:cubicBezTo>
                <a:cubicBezTo>
                  <a:pt x="986516" y="66042"/>
                  <a:pt x="985911" y="64601"/>
                  <a:pt x="985911" y="62926"/>
                </a:cubicBezTo>
                <a:cubicBezTo>
                  <a:pt x="985911" y="61252"/>
                  <a:pt x="986516" y="59810"/>
                  <a:pt x="987725" y="58601"/>
                </a:cubicBezTo>
                <a:cubicBezTo>
                  <a:pt x="988935" y="57392"/>
                  <a:pt x="990376" y="56787"/>
                  <a:pt x="992051" y="56787"/>
                </a:cubicBezTo>
                <a:close/>
                <a:moveTo>
                  <a:pt x="1169947" y="54136"/>
                </a:moveTo>
                <a:cubicBezTo>
                  <a:pt x="1169296" y="54136"/>
                  <a:pt x="1168970" y="54462"/>
                  <a:pt x="1168970" y="55113"/>
                </a:cubicBezTo>
                <a:lnTo>
                  <a:pt x="1168970" y="66833"/>
                </a:lnTo>
                <a:cubicBezTo>
                  <a:pt x="1168970" y="67484"/>
                  <a:pt x="1169296" y="67810"/>
                  <a:pt x="1169947" y="67810"/>
                </a:cubicBezTo>
                <a:lnTo>
                  <a:pt x="1217386" y="67810"/>
                </a:lnTo>
                <a:cubicBezTo>
                  <a:pt x="1218037" y="67810"/>
                  <a:pt x="1218362" y="67484"/>
                  <a:pt x="1218362" y="66833"/>
                </a:cubicBezTo>
                <a:lnTo>
                  <a:pt x="1218362" y="55113"/>
                </a:lnTo>
                <a:cubicBezTo>
                  <a:pt x="1218362" y="54462"/>
                  <a:pt x="1218037" y="54136"/>
                  <a:pt x="1217386" y="54136"/>
                </a:cubicBezTo>
                <a:close/>
                <a:moveTo>
                  <a:pt x="1074929" y="53020"/>
                </a:moveTo>
                <a:cubicBezTo>
                  <a:pt x="1074278" y="53020"/>
                  <a:pt x="1073953" y="53345"/>
                  <a:pt x="1073953" y="53997"/>
                </a:cubicBezTo>
                <a:lnTo>
                  <a:pt x="1073953" y="59578"/>
                </a:lnTo>
                <a:cubicBezTo>
                  <a:pt x="1073953" y="60322"/>
                  <a:pt x="1074278" y="60694"/>
                  <a:pt x="1074929" y="60694"/>
                </a:cubicBezTo>
                <a:lnTo>
                  <a:pt x="1091952" y="60694"/>
                </a:lnTo>
                <a:cubicBezTo>
                  <a:pt x="1092603" y="60694"/>
                  <a:pt x="1092928" y="60322"/>
                  <a:pt x="1092928" y="59578"/>
                </a:cubicBezTo>
                <a:lnTo>
                  <a:pt x="1092928" y="53997"/>
                </a:lnTo>
                <a:cubicBezTo>
                  <a:pt x="1092928" y="53345"/>
                  <a:pt x="1092603" y="53020"/>
                  <a:pt x="1091952" y="53020"/>
                </a:cubicBezTo>
                <a:close/>
                <a:moveTo>
                  <a:pt x="1043536" y="53020"/>
                </a:moveTo>
                <a:cubicBezTo>
                  <a:pt x="1042885" y="53020"/>
                  <a:pt x="1042559" y="53345"/>
                  <a:pt x="1042559" y="53997"/>
                </a:cubicBezTo>
                <a:lnTo>
                  <a:pt x="1042559" y="59578"/>
                </a:lnTo>
                <a:cubicBezTo>
                  <a:pt x="1042559" y="60322"/>
                  <a:pt x="1042885" y="60694"/>
                  <a:pt x="1043536" y="60694"/>
                </a:cubicBezTo>
                <a:lnTo>
                  <a:pt x="1059860" y="60694"/>
                </a:lnTo>
                <a:cubicBezTo>
                  <a:pt x="1060605" y="60694"/>
                  <a:pt x="1060977" y="60322"/>
                  <a:pt x="1060977" y="59578"/>
                </a:cubicBezTo>
                <a:lnTo>
                  <a:pt x="1060977" y="53997"/>
                </a:lnTo>
                <a:cubicBezTo>
                  <a:pt x="1060977" y="53345"/>
                  <a:pt x="1060605" y="53020"/>
                  <a:pt x="1059860" y="53020"/>
                </a:cubicBezTo>
                <a:close/>
                <a:moveTo>
                  <a:pt x="568728" y="52043"/>
                </a:moveTo>
                <a:cubicBezTo>
                  <a:pt x="568914" y="52043"/>
                  <a:pt x="569053" y="52043"/>
                  <a:pt x="569146" y="52043"/>
                </a:cubicBezTo>
                <a:cubicBezTo>
                  <a:pt x="571100" y="52136"/>
                  <a:pt x="572960" y="52183"/>
                  <a:pt x="574727" y="52183"/>
                </a:cubicBezTo>
                <a:lnTo>
                  <a:pt x="668210" y="52183"/>
                </a:lnTo>
                <a:cubicBezTo>
                  <a:pt x="669698" y="52183"/>
                  <a:pt x="671233" y="52183"/>
                  <a:pt x="672814" y="52183"/>
                </a:cubicBezTo>
                <a:cubicBezTo>
                  <a:pt x="672907" y="52183"/>
                  <a:pt x="673047" y="52183"/>
                  <a:pt x="673233" y="52183"/>
                </a:cubicBezTo>
                <a:cubicBezTo>
                  <a:pt x="675000" y="52183"/>
                  <a:pt x="676582" y="52787"/>
                  <a:pt x="677977" y="53997"/>
                </a:cubicBezTo>
                <a:cubicBezTo>
                  <a:pt x="679465" y="55299"/>
                  <a:pt x="680209" y="56927"/>
                  <a:pt x="680209" y="58880"/>
                </a:cubicBezTo>
                <a:cubicBezTo>
                  <a:pt x="680209" y="60926"/>
                  <a:pt x="679465" y="62647"/>
                  <a:pt x="677977" y="64042"/>
                </a:cubicBezTo>
                <a:cubicBezTo>
                  <a:pt x="676582" y="65345"/>
                  <a:pt x="674907" y="65996"/>
                  <a:pt x="672954" y="65996"/>
                </a:cubicBezTo>
                <a:cubicBezTo>
                  <a:pt x="672954" y="65996"/>
                  <a:pt x="672907" y="65996"/>
                  <a:pt x="672814" y="65996"/>
                </a:cubicBezTo>
                <a:cubicBezTo>
                  <a:pt x="671047" y="65996"/>
                  <a:pt x="669512" y="65996"/>
                  <a:pt x="668210" y="65996"/>
                </a:cubicBezTo>
                <a:lnTo>
                  <a:pt x="632491" y="65996"/>
                </a:lnTo>
                <a:cubicBezTo>
                  <a:pt x="631840" y="65996"/>
                  <a:pt x="631468" y="66321"/>
                  <a:pt x="631375" y="66972"/>
                </a:cubicBezTo>
                <a:cubicBezTo>
                  <a:pt x="630724" y="81762"/>
                  <a:pt x="627794" y="94087"/>
                  <a:pt x="622585" y="103947"/>
                </a:cubicBezTo>
                <a:cubicBezTo>
                  <a:pt x="620539" y="107854"/>
                  <a:pt x="617655" y="111784"/>
                  <a:pt x="613934" y="115737"/>
                </a:cubicBezTo>
                <a:cubicBezTo>
                  <a:pt x="610213" y="119690"/>
                  <a:pt x="606028" y="123248"/>
                  <a:pt x="601377" y="126411"/>
                </a:cubicBezTo>
                <a:cubicBezTo>
                  <a:pt x="599423" y="127713"/>
                  <a:pt x="597331" y="128364"/>
                  <a:pt x="595098" y="128364"/>
                </a:cubicBezTo>
                <a:cubicBezTo>
                  <a:pt x="594912" y="128364"/>
                  <a:pt x="594726" y="128364"/>
                  <a:pt x="594540" y="128364"/>
                </a:cubicBezTo>
                <a:cubicBezTo>
                  <a:pt x="592029" y="128178"/>
                  <a:pt x="589750" y="127341"/>
                  <a:pt x="587703" y="125853"/>
                </a:cubicBezTo>
                <a:cubicBezTo>
                  <a:pt x="586401" y="124829"/>
                  <a:pt x="585750" y="123527"/>
                  <a:pt x="585750" y="121946"/>
                </a:cubicBezTo>
                <a:cubicBezTo>
                  <a:pt x="585750" y="119899"/>
                  <a:pt x="586634" y="118365"/>
                  <a:pt x="588401" y="117341"/>
                </a:cubicBezTo>
                <a:cubicBezTo>
                  <a:pt x="596679" y="112505"/>
                  <a:pt x="603051" y="106598"/>
                  <a:pt x="607516" y="99622"/>
                </a:cubicBezTo>
                <a:cubicBezTo>
                  <a:pt x="612632" y="91715"/>
                  <a:pt x="615469" y="80832"/>
                  <a:pt x="616027" y="66972"/>
                </a:cubicBezTo>
                <a:cubicBezTo>
                  <a:pt x="616027" y="66321"/>
                  <a:pt x="615702" y="65996"/>
                  <a:pt x="615050" y="65996"/>
                </a:cubicBezTo>
                <a:lnTo>
                  <a:pt x="574727" y="65996"/>
                </a:lnTo>
                <a:cubicBezTo>
                  <a:pt x="572867" y="65996"/>
                  <a:pt x="571007" y="65996"/>
                  <a:pt x="569146" y="65996"/>
                </a:cubicBezTo>
                <a:cubicBezTo>
                  <a:pt x="569053" y="65996"/>
                  <a:pt x="569007" y="65996"/>
                  <a:pt x="569007" y="65996"/>
                </a:cubicBezTo>
                <a:cubicBezTo>
                  <a:pt x="567053" y="65996"/>
                  <a:pt x="565379" y="65345"/>
                  <a:pt x="563984" y="64042"/>
                </a:cubicBezTo>
                <a:cubicBezTo>
                  <a:pt x="562495" y="62647"/>
                  <a:pt x="561751" y="60973"/>
                  <a:pt x="561751" y="59019"/>
                </a:cubicBezTo>
                <a:cubicBezTo>
                  <a:pt x="561751" y="56973"/>
                  <a:pt x="562495" y="55299"/>
                  <a:pt x="563984" y="53997"/>
                </a:cubicBezTo>
                <a:cubicBezTo>
                  <a:pt x="565286" y="52694"/>
                  <a:pt x="566867" y="52043"/>
                  <a:pt x="568728" y="52043"/>
                </a:cubicBezTo>
                <a:close/>
                <a:moveTo>
                  <a:pt x="1164924" y="44230"/>
                </a:moveTo>
                <a:lnTo>
                  <a:pt x="1223106" y="44230"/>
                </a:lnTo>
                <a:cubicBezTo>
                  <a:pt x="1225432" y="44230"/>
                  <a:pt x="1227385" y="45044"/>
                  <a:pt x="1228966" y="46671"/>
                </a:cubicBezTo>
                <a:cubicBezTo>
                  <a:pt x="1230548" y="48299"/>
                  <a:pt x="1231338" y="50229"/>
                  <a:pt x="1231338" y="52462"/>
                </a:cubicBezTo>
                <a:lnTo>
                  <a:pt x="1231338" y="69623"/>
                </a:lnTo>
                <a:cubicBezTo>
                  <a:pt x="1231338" y="71856"/>
                  <a:pt x="1230548" y="73786"/>
                  <a:pt x="1228966" y="75414"/>
                </a:cubicBezTo>
                <a:cubicBezTo>
                  <a:pt x="1227385" y="77042"/>
                  <a:pt x="1225432" y="77856"/>
                  <a:pt x="1223106" y="77856"/>
                </a:cubicBezTo>
                <a:lnTo>
                  <a:pt x="1199805" y="77856"/>
                </a:lnTo>
                <a:cubicBezTo>
                  <a:pt x="1199154" y="77856"/>
                  <a:pt x="1198689" y="78181"/>
                  <a:pt x="1198410" y="78832"/>
                </a:cubicBezTo>
                <a:cubicBezTo>
                  <a:pt x="1196922" y="82460"/>
                  <a:pt x="1195806" y="85204"/>
                  <a:pt x="1195062" y="87064"/>
                </a:cubicBezTo>
                <a:cubicBezTo>
                  <a:pt x="1194969" y="87343"/>
                  <a:pt x="1194992" y="87576"/>
                  <a:pt x="1195131" y="87762"/>
                </a:cubicBezTo>
                <a:cubicBezTo>
                  <a:pt x="1195271" y="87948"/>
                  <a:pt x="1195480" y="88041"/>
                  <a:pt x="1195759" y="88041"/>
                </a:cubicBezTo>
                <a:lnTo>
                  <a:pt x="1235245" y="88041"/>
                </a:lnTo>
                <a:cubicBezTo>
                  <a:pt x="1237571" y="88041"/>
                  <a:pt x="1239524" y="88855"/>
                  <a:pt x="1241105" y="90483"/>
                </a:cubicBezTo>
                <a:cubicBezTo>
                  <a:pt x="1242687" y="92110"/>
                  <a:pt x="1243477" y="94041"/>
                  <a:pt x="1243477" y="96273"/>
                </a:cubicBezTo>
                <a:lnTo>
                  <a:pt x="1243477" y="125853"/>
                </a:lnTo>
                <a:cubicBezTo>
                  <a:pt x="1243477" y="127713"/>
                  <a:pt x="1242849" y="129294"/>
                  <a:pt x="1241594" y="130597"/>
                </a:cubicBezTo>
                <a:cubicBezTo>
                  <a:pt x="1240338" y="131899"/>
                  <a:pt x="1238780" y="132550"/>
                  <a:pt x="1236919" y="132550"/>
                </a:cubicBezTo>
                <a:lnTo>
                  <a:pt x="1234687" y="132550"/>
                </a:lnTo>
                <a:cubicBezTo>
                  <a:pt x="1233478" y="132550"/>
                  <a:pt x="1232431" y="132108"/>
                  <a:pt x="1231548" y="131224"/>
                </a:cubicBezTo>
                <a:cubicBezTo>
                  <a:pt x="1230664" y="130341"/>
                  <a:pt x="1230222" y="129294"/>
                  <a:pt x="1230222" y="128085"/>
                </a:cubicBezTo>
                <a:cubicBezTo>
                  <a:pt x="1230222" y="127713"/>
                  <a:pt x="1230036" y="127527"/>
                  <a:pt x="1229664" y="127527"/>
                </a:cubicBezTo>
                <a:lnTo>
                  <a:pt x="1159203" y="127527"/>
                </a:lnTo>
                <a:cubicBezTo>
                  <a:pt x="1158831" y="127527"/>
                  <a:pt x="1158645" y="127713"/>
                  <a:pt x="1158645" y="128085"/>
                </a:cubicBezTo>
                <a:cubicBezTo>
                  <a:pt x="1158645" y="129387"/>
                  <a:pt x="1158203" y="130480"/>
                  <a:pt x="1157320" y="131364"/>
                </a:cubicBezTo>
                <a:cubicBezTo>
                  <a:pt x="1156436" y="132248"/>
                  <a:pt x="1155343" y="132689"/>
                  <a:pt x="1154041" y="132689"/>
                </a:cubicBezTo>
                <a:lnTo>
                  <a:pt x="1152366" y="132689"/>
                </a:lnTo>
                <a:cubicBezTo>
                  <a:pt x="1150599" y="132689"/>
                  <a:pt x="1149088" y="132062"/>
                  <a:pt x="1147832" y="130806"/>
                </a:cubicBezTo>
                <a:cubicBezTo>
                  <a:pt x="1146576" y="129550"/>
                  <a:pt x="1145948" y="128039"/>
                  <a:pt x="1145948" y="126271"/>
                </a:cubicBezTo>
                <a:lnTo>
                  <a:pt x="1145948" y="96273"/>
                </a:lnTo>
                <a:cubicBezTo>
                  <a:pt x="1145948" y="94041"/>
                  <a:pt x="1146762" y="92110"/>
                  <a:pt x="1148390" y="90483"/>
                </a:cubicBezTo>
                <a:cubicBezTo>
                  <a:pt x="1150018" y="88855"/>
                  <a:pt x="1151948" y="88041"/>
                  <a:pt x="1154180" y="88041"/>
                </a:cubicBezTo>
                <a:lnTo>
                  <a:pt x="1180690" y="88041"/>
                </a:lnTo>
                <a:cubicBezTo>
                  <a:pt x="1181341" y="88041"/>
                  <a:pt x="1181760" y="87715"/>
                  <a:pt x="1181946" y="87064"/>
                </a:cubicBezTo>
                <a:cubicBezTo>
                  <a:pt x="1182225" y="86227"/>
                  <a:pt x="1182969" y="83483"/>
                  <a:pt x="1184178" y="78832"/>
                </a:cubicBezTo>
                <a:cubicBezTo>
                  <a:pt x="1184178" y="78553"/>
                  <a:pt x="1184109" y="78321"/>
                  <a:pt x="1183969" y="78135"/>
                </a:cubicBezTo>
                <a:cubicBezTo>
                  <a:pt x="1183830" y="77949"/>
                  <a:pt x="1183620" y="77856"/>
                  <a:pt x="1183341" y="77856"/>
                </a:cubicBezTo>
                <a:lnTo>
                  <a:pt x="1164924" y="77856"/>
                </a:lnTo>
                <a:cubicBezTo>
                  <a:pt x="1162598" y="77856"/>
                  <a:pt x="1160645" y="77042"/>
                  <a:pt x="1159064" y="75414"/>
                </a:cubicBezTo>
                <a:cubicBezTo>
                  <a:pt x="1157482" y="73786"/>
                  <a:pt x="1156692" y="71856"/>
                  <a:pt x="1156692" y="69623"/>
                </a:cubicBezTo>
                <a:lnTo>
                  <a:pt x="1156692" y="52462"/>
                </a:lnTo>
                <a:cubicBezTo>
                  <a:pt x="1156692" y="50229"/>
                  <a:pt x="1157482" y="48299"/>
                  <a:pt x="1159064" y="46671"/>
                </a:cubicBezTo>
                <a:cubicBezTo>
                  <a:pt x="1160645" y="45044"/>
                  <a:pt x="1162598" y="44230"/>
                  <a:pt x="1164924" y="44230"/>
                </a:cubicBezTo>
                <a:close/>
                <a:moveTo>
                  <a:pt x="280606" y="43951"/>
                </a:moveTo>
                <a:cubicBezTo>
                  <a:pt x="281629" y="43951"/>
                  <a:pt x="282699" y="44183"/>
                  <a:pt x="283815" y="44648"/>
                </a:cubicBezTo>
                <a:cubicBezTo>
                  <a:pt x="289675" y="47718"/>
                  <a:pt x="294698" y="50415"/>
                  <a:pt x="298884" y="52741"/>
                </a:cubicBezTo>
                <a:cubicBezTo>
                  <a:pt x="300465" y="53578"/>
                  <a:pt x="301442" y="54880"/>
                  <a:pt x="301814" y="56648"/>
                </a:cubicBezTo>
                <a:cubicBezTo>
                  <a:pt x="301907" y="57206"/>
                  <a:pt x="301953" y="57717"/>
                  <a:pt x="301953" y="58182"/>
                </a:cubicBezTo>
                <a:cubicBezTo>
                  <a:pt x="301953" y="59392"/>
                  <a:pt x="301628" y="60508"/>
                  <a:pt x="300977" y="61531"/>
                </a:cubicBezTo>
                <a:cubicBezTo>
                  <a:pt x="299953" y="63112"/>
                  <a:pt x="298558" y="64089"/>
                  <a:pt x="296791" y="64461"/>
                </a:cubicBezTo>
                <a:cubicBezTo>
                  <a:pt x="296233" y="64554"/>
                  <a:pt x="295721" y="64601"/>
                  <a:pt x="295256" y="64601"/>
                </a:cubicBezTo>
                <a:cubicBezTo>
                  <a:pt x="294047" y="64601"/>
                  <a:pt x="292884" y="64228"/>
                  <a:pt x="291768" y="63484"/>
                </a:cubicBezTo>
                <a:cubicBezTo>
                  <a:pt x="287024" y="60601"/>
                  <a:pt x="281908" y="57671"/>
                  <a:pt x="276420" y="54694"/>
                </a:cubicBezTo>
                <a:cubicBezTo>
                  <a:pt x="275025" y="53950"/>
                  <a:pt x="274141" y="52787"/>
                  <a:pt x="273769" y="51206"/>
                </a:cubicBezTo>
                <a:cubicBezTo>
                  <a:pt x="273676" y="50741"/>
                  <a:pt x="273629" y="50322"/>
                  <a:pt x="273629" y="49950"/>
                </a:cubicBezTo>
                <a:cubicBezTo>
                  <a:pt x="273629" y="48834"/>
                  <a:pt x="273955" y="47811"/>
                  <a:pt x="274606" y="46881"/>
                </a:cubicBezTo>
                <a:cubicBezTo>
                  <a:pt x="275722" y="45485"/>
                  <a:pt x="277118" y="44555"/>
                  <a:pt x="278792" y="44090"/>
                </a:cubicBezTo>
                <a:cubicBezTo>
                  <a:pt x="279350" y="43997"/>
                  <a:pt x="279955" y="43951"/>
                  <a:pt x="280606" y="43951"/>
                </a:cubicBezTo>
                <a:close/>
                <a:moveTo>
                  <a:pt x="904986" y="43672"/>
                </a:moveTo>
                <a:cubicBezTo>
                  <a:pt x="907219" y="43672"/>
                  <a:pt x="909125" y="44462"/>
                  <a:pt x="910707" y="46044"/>
                </a:cubicBezTo>
                <a:cubicBezTo>
                  <a:pt x="912288" y="47625"/>
                  <a:pt x="913079" y="49485"/>
                  <a:pt x="913079" y="51625"/>
                </a:cubicBezTo>
                <a:cubicBezTo>
                  <a:pt x="913079" y="51718"/>
                  <a:pt x="913079" y="51764"/>
                  <a:pt x="913079" y="51764"/>
                </a:cubicBezTo>
                <a:cubicBezTo>
                  <a:pt x="912986" y="58647"/>
                  <a:pt x="912707" y="64577"/>
                  <a:pt x="912242" y="69554"/>
                </a:cubicBezTo>
                <a:cubicBezTo>
                  <a:pt x="911776" y="74530"/>
                  <a:pt x="910870" y="79762"/>
                  <a:pt x="909521" y="85250"/>
                </a:cubicBezTo>
                <a:cubicBezTo>
                  <a:pt x="908172" y="90738"/>
                  <a:pt x="906335" y="95575"/>
                  <a:pt x="904009" y="99761"/>
                </a:cubicBezTo>
                <a:cubicBezTo>
                  <a:pt x="901684" y="103947"/>
                  <a:pt x="898568" y="108110"/>
                  <a:pt x="894661" y="112249"/>
                </a:cubicBezTo>
                <a:cubicBezTo>
                  <a:pt x="890754" y="116388"/>
                  <a:pt x="886057" y="120179"/>
                  <a:pt x="880569" y="123620"/>
                </a:cubicBezTo>
                <a:cubicBezTo>
                  <a:pt x="878709" y="124736"/>
                  <a:pt x="876755" y="125294"/>
                  <a:pt x="874709" y="125294"/>
                </a:cubicBezTo>
                <a:cubicBezTo>
                  <a:pt x="874337" y="125294"/>
                  <a:pt x="873965" y="125248"/>
                  <a:pt x="873593" y="125155"/>
                </a:cubicBezTo>
                <a:cubicBezTo>
                  <a:pt x="871174" y="124969"/>
                  <a:pt x="868988" y="124085"/>
                  <a:pt x="867035" y="122504"/>
                </a:cubicBezTo>
                <a:lnTo>
                  <a:pt x="866616" y="122225"/>
                </a:lnTo>
                <a:cubicBezTo>
                  <a:pt x="865407" y="121202"/>
                  <a:pt x="864803" y="119992"/>
                  <a:pt x="864803" y="118597"/>
                </a:cubicBezTo>
                <a:cubicBezTo>
                  <a:pt x="864803" y="118318"/>
                  <a:pt x="864849" y="118039"/>
                  <a:pt x="864942" y="117760"/>
                </a:cubicBezTo>
                <a:cubicBezTo>
                  <a:pt x="865128" y="115900"/>
                  <a:pt x="866058" y="114551"/>
                  <a:pt x="867733" y="113714"/>
                </a:cubicBezTo>
                <a:cubicBezTo>
                  <a:pt x="869965" y="112598"/>
                  <a:pt x="872011" y="111342"/>
                  <a:pt x="873872" y="109947"/>
                </a:cubicBezTo>
                <a:cubicBezTo>
                  <a:pt x="878895" y="106784"/>
                  <a:pt x="883011" y="103249"/>
                  <a:pt x="886220" y="99343"/>
                </a:cubicBezTo>
                <a:cubicBezTo>
                  <a:pt x="889429" y="95436"/>
                  <a:pt x="891847" y="91087"/>
                  <a:pt x="893475" y="86297"/>
                </a:cubicBezTo>
                <a:cubicBezTo>
                  <a:pt x="895103" y="81506"/>
                  <a:pt x="896196" y="76739"/>
                  <a:pt x="896754" y="71995"/>
                </a:cubicBezTo>
                <a:cubicBezTo>
                  <a:pt x="897312" y="67252"/>
                  <a:pt x="897591" y="61624"/>
                  <a:pt x="897591" y="55113"/>
                </a:cubicBezTo>
                <a:lnTo>
                  <a:pt x="897591" y="51485"/>
                </a:lnTo>
                <a:cubicBezTo>
                  <a:pt x="897591" y="49439"/>
                  <a:pt x="898242" y="47625"/>
                  <a:pt x="899545" y="46044"/>
                </a:cubicBezTo>
                <a:cubicBezTo>
                  <a:pt x="901033" y="44462"/>
                  <a:pt x="902847" y="43672"/>
                  <a:pt x="904986" y="43672"/>
                </a:cubicBezTo>
                <a:close/>
                <a:moveTo>
                  <a:pt x="796156" y="36974"/>
                </a:moveTo>
                <a:cubicBezTo>
                  <a:pt x="796249" y="36974"/>
                  <a:pt x="796388" y="36974"/>
                  <a:pt x="796574" y="36974"/>
                </a:cubicBezTo>
                <a:cubicBezTo>
                  <a:pt x="798435" y="36974"/>
                  <a:pt x="800109" y="37625"/>
                  <a:pt x="801597" y="38928"/>
                </a:cubicBezTo>
                <a:cubicBezTo>
                  <a:pt x="803178" y="40416"/>
                  <a:pt x="803969" y="42230"/>
                  <a:pt x="803969" y="44369"/>
                </a:cubicBezTo>
                <a:cubicBezTo>
                  <a:pt x="803969" y="46416"/>
                  <a:pt x="803225" y="48136"/>
                  <a:pt x="801737" y="49532"/>
                </a:cubicBezTo>
                <a:cubicBezTo>
                  <a:pt x="794481" y="56229"/>
                  <a:pt x="785831" y="62833"/>
                  <a:pt x="775785" y="69344"/>
                </a:cubicBezTo>
                <a:cubicBezTo>
                  <a:pt x="775227" y="69717"/>
                  <a:pt x="774948" y="70275"/>
                  <a:pt x="774948" y="71019"/>
                </a:cubicBezTo>
                <a:lnTo>
                  <a:pt x="774948" y="119295"/>
                </a:lnTo>
                <a:lnTo>
                  <a:pt x="774948" y="125015"/>
                </a:lnTo>
                <a:cubicBezTo>
                  <a:pt x="774948" y="127155"/>
                  <a:pt x="774250" y="129015"/>
                  <a:pt x="772855" y="130597"/>
                </a:cubicBezTo>
                <a:cubicBezTo>
                  <a:pt x="771366" y="132178"/>
                  <a:pt x="769553" y="132968"/>
                  <a:pt x="767413" y="132968"/>
                </a:cubicBezTo>
                <a:lnTo>
                  <a:pt x="767274" y="132968"/>
                </a:lnTo>
                <a:cubicBezTo>
                  <a:pt x="765041" y="132968"/>
                  <a:pt x="763181" y="132131"/>
                  <a:pt x="761693" y="130457"/>
                </a:cubicBezTo>
                <a:cubicBezTo>
                  <a:pt x="760297" y="128969"/>
                  <a:pt x="759600" y="127201"/>
                  <a:pt x="759600" y="125155"/>
                </a:cubicBezTo>
                <a:lnTo>
                  <a:pt x="759739" y="119295"/>
                </a:lnTo>
                <a:lnTo>
                  <a:pt x="759739" y="79669"/>
                </a:lnTo>
                <a:cubicBezTo>
                  <a:pt x="759739" y="79483"/>
                  <a:pt x="759646" y="79321"/>
                  <a:pt x="759460" y="79181"/>
                </a:cubicBezTo>
                <a:cubicBezTo>
                  <a:pt x="759274" y="79042"/>
                  <a:pt x="759042" y="79018"/>
                  <a:pt x="758763" y="79111"/>
                </a:cubicBezTo>
                <a:cubicBezTo>
                  <a:pt x="747135" y="85064"/>
                  <a:pt x="735555" y="89855"/>
                  <a:pt x="724020" y="93482"/>
                </a:cubicBezTo>
                <a:cubicBezTo>
                  <a:pt x="723090" y="93855"/>
                  <a:pt x="722160" y="94041"/>
                  <a:pt x="721230" y="94041"/>
                </a:cubicBezTo>
                <a:cubicBezTo>
                  <a:pt x="720021" y="94041"/>
                  <a:pt x="718858" y="93808"/>
                  <a:pt x="717742" y="93343"/>
                </a:cubicBezTo>
                <a:cubicBezTo>
                  <a:pt x="715695" y="92506"/>
                  <a:pt x="714114" y="91111"/>
                  <a:pt x="712998" y="89157"/>
                </a:cubicBezTo>
                <a:cubicBezTo>
                  <a:pt x="712440" y="88227"/>
                  <a:pt x="712161" y="87297"/>
                  <a:pt x="712161" y="86367"/>
                </a:cubicBezTo>
                <a:cubicBezTo>
                  <a:pt x="712161" y="85623"/>
                  <a:pt x="712347" y="84878"/>
                  <a:pt x="712719" y="84134"/>
                </a:cubicBezTo>
                <a:cubicBezTo>
                  <a:pt x="713463" y="82367"/>
                  <a:pt x="714765" y="81251"/>
                  <a:pt x="716626" y="80786"/>
                </a:cubicBezTo>
                <a:cubicBezTo>
                  <a:pt x="724160" y="78739"/>
                  <a:pt x="731764" y="76088"/>
                  <a:pt x="739438" y="72833"/>
                </a:cubicBezTo>
                <a:cubicBezTo>
                  <a:pt x="747112" y="69577"/>
                  <a:pt x="753693" y="66321"/>
                  <a:pt x="759181" y="63066"/>
                </a:cubicBezTo>
                <a:cubicBezTo>
                  <a:pt x="771739" y="55810"/>
                  <a:pt x="782249" y="47904"/>
                  <a:pt x="790714" y="39346"/>
                </a:cubicBezTo>
                <a:cubicBezTo>
                  <a:pt x="792295" y="37858"/>
                  <a:pt x="794109" y="37067"/>
                  <a:pt x="796156" y="36974"/>
                </a:cubicBezTo>
                <a:close/>
                <a:moveTo>
                  <a:pt x="204564" y="27068"/>
                </a:moveTo>
                <a:cubicBezTo>
                  <a:pt x="204471" y="27068"/>
                  <a:pt x="204378" y="27114"/>
                  <a:pt x="204285" y="27207"/>
                </a:cubicBezTo>
                <a:cubicBezTo>
                  <a:pt x="204192" y="27300"/>
                  <a:pt x="204192" y="27440"/>
                  <a:pt x="204285" y="27626"/>
                </a:cubicBezTo>
                <a:cubicBezTo>
                  <a:pt x="207819" y="33951"/>
                  <a:pt x="212377" y="40090"/>
                  <a:pt x="217958" y="46044"/>
                </a:cubicBezTo>
                <a:cubicBezTo>
                  <a:pt x="218423" y="46602"/>
                  <a:pt x="218935" y="46602"/>
                  <a:pt x="219493" y="46044"/>
                </a:cubicBezTo>
                <a:cubicBezTo>
                  <a:pt x="225074" y="40183"/>
                  <a:pt x="229586" y="34184"/>
                  <a:pt x="233027" y="28045"/>
                </a:cubicBezTo>
                <a:cubicBezTo>
                  <a:pt x="233120" y="27859"/>
                  <a:pt x="233120" y="27649"/>
                  <a:pt x="233027" y="27417"/>
                </a:cubicBezTo>
                <a:cubicBezTo>
                  <a:pt x="232934" y="27184"/>
                  <a:pt x="232748" y="27068"/>
                  <a:pt x="232469" y="27068"/>
                </a:cubicBezTo>
                <a:close/>
                <a:moveTo>
                  <a:pt x="1067465" y="18836"/>
                </a:moveTo>
                <a:cubicBezTo>
                  <a:pt x="1069279" y="18836"/>
                  <a:pt x="1070813" y="19464"/>
                  <a:pt x="1072069" y="20720"/>
                </a:cubicBezTo>
                <a:cubicBezTo>
                  <a:pt x="1073325" y="21975"/>
                  <a:pt x="1073953" y="23487"/>
                  <a:pt x="1073953" y="25254"/>
                </a:cubicBezTo>
                <a:lnTo>
                  <a:pt x="1073953" y="26649"/>
                </a:lnTo>
                <a:cubicBezTo>
                  <a:pt x="1073953" y="27300"/>
                  <a:pt x="1074278" y="27626"/>
                  <a:pt x="1074929" y="27626"/>
                </a:cubicBezTo>
                <a:lnTo>
                  <a:pt x="1103393" y="27626"/>
                </a:lnTo>
                <a:cubicBezTo>
                  <a:pt x="1104788" y="27626"/>
                  <a:pt x="1105951" y="28091"/>
                  <a:pt x="1106881" y="29021"/>
                </a:cubicBezTo>
                <a:cubicBezTo>
                  <a:pt x="1107811" y="29951"/>
                  <a:pt x="1108276" y="31091"/>
                  <a:pt x="1108276" y="32440"/>
                </a:cubicBezTo>
                <a:cubicBezTo>
                  <a:pt x="1108276" y="33788"/>
                  <a:pt x="1107811" y="34928"/>
                  <a:pt x="1106881" y="35858"/>
                </a:cubicBezTo>
                <a:cubicBezTo>
                  <a:pt x="1105951" y="36788"/>
                  <a:pt x="1104788" y="37253"/>
                  <a:pt x="1103393" y="37253"/>
                </a:cubicBezTo>
                <a:lnTo>
                  <a:pt x="1074929" y="37253"/>
                </a:lnTo>
                <a:cubicBezTo>
                  <a:pt x="1074278" y="37253"/>
                  <a:pt x="1073953" y="37579"/>
                  <a:pt x="1073953" y="38230"/>
                </a:cubicBezTo>
                <a:lnTo>
                  <a:pt x="1073953" y="43393"/>
                </a:lnTo>
                <a:cubicBezTo>
                  <a:pt x="1073953" y="44044"/>
                  <a:pt x="1074278" y="44369"/>
                  <a:pt x="1074929" y="44369"/>
                </a:cubicBezTo>
                <a:lnTo>
                  <a:pt x="1096556" y="44369"/>
                </a:lnTo>
                <a:cubicBezTo>
                  <a:pt x="1098881" y="44369"/>
                  <a:pt x="1100835" y="45183"/>
                  <a:pt x="1102416" y="46811"/>
                </a:cubicBezTo>
                <a:cubicBezTo>
                  <a:pt x="1103997" y="48439"/>
                  <a:pt x="1104788" y="50369"/>
                  <a:pt x="1104788" y="52601"/>
                </a:cubicBezTo>
                <a:lnTo>
                  <a:pt x="1104788" y="77018"/>
                </a:lnTo>
                <a:cubicBezTo>
                  <a:pt x="1104788" y="79251"/>
                  <a:pt x="1103997" y="81181"/>
                  <a:pt x="1102416" y="82809"/>
                </a:cubicBezTo>
                <a:cubicBezTo>
                  <a:pt x="1100835" y="84437"/>
                  <a:pt x="1098881" y="85250"/>
                  <a:pt x="1096556" y="85250"/>
                </a:cubicBezTo>
                <a:lnTo>
                  <a:pt x="1074929" y="85250"/>
                </a:lnTo>
                <a:cubicBezTo>
                  <a:pt x="1074278" y="85250"/>
                  <a:pt x="1073953" y="85576"/>
                  <a:pt x="1073953" y="86227"/>
                </a:cubicBezTo>
                <a:lnTo>
                  <a:pt x="1073953" y="91250"/>
                </a:lnTo>
                <a:cubicBezTo>
                  <a:pt x="1073953" y="91901"/>
                  <a:pt x="1074278" y="92227"/>
                  <a:pt x="1074929" y="92227"/>
                </a:cubicBezTo>
                <a:lnTo>
                  <a:pt x="1109253" y="92227"/>
                </a:lnTo>
                <a:cubicBezTo>
                  <a:pt x="1110648" y="92227"/>
                  <a:pt x="1111834" y="92715"/>
                  <a:pt x="1112811" y="93692"/>
                </a:cubicBezTo>
                <a:cubicBezTo>
                  <a:pt x="1113787" y="94668"/>
                  <a:pt x="1114276" y="95854"/>
                  <a:pt x="1114276" y="97250"/>
                </a:cubicBezTo>
                <a:cubicBezTo>
                  <a:pt x="1114276" y="98645"/>
                  <a:pt x="1113787" y="99831"/>
                  <a:pt x="1112811" y="100808"/>
                </a:cubicBezTo>
                <a:cubicBezTo>
                  <a:pt x="1111834" y="101784"/>
                  <a:pt x="1110648" y="102273"/>
                  <a:pt x="1109253" y="102273"/>
                </a:cubicBezTo>
                <a:lnTo>
                  <a:pt x="1074929" y="102273"/>
                </a:lnTo>
                <a:cubicBezTo>
                  <a:pt x="1074278" y="102273"/>
                  <a:pt x="1073953" y="102598"/>
                  <a:pt x="1073953" y="103249"/>
                </a:cubicBezTo>
                <a:lnTo>
                  <a:pt x="1073953" y="107435"/>
                </a:lnTo>
                <a:cubicBezTo>
                  <a:pt x="1073953" y="109202"/>
                  <a:pt x="1073325" y="110737"/>
                  <a:pt x="1072069" y="112039"/>
                </a:cubicBezTo>
                <a:cubicBezTo>
                  <a:pt x="1070813" y="113342"/>
                  <a:pt x="1069279" y="113993"/>
                  <a:pt x="1067465" y="113993"/>
                </a:cubicBezTo>
                <a:cubicBezTo>
                  <a:pt x="1065651" y="113993"/>
                  <a:pt x="1064116" y="113342"/>
                  <a:pt x="1062860" y="112039"/>
                </a:cubicBezTo>
                <a:cubicBezTo>
                  <a:pt x="1061605" y="110737"/>
                  <a:pt x="1060977" y="109202"/>
                  <a:pt x="1060977" y="107435"/>
                </a:cubicBezTo>
                <a:lnTo>
                  <a:pt x="1060977" y="103249"/>
                </a:lnTo>
                <a:cubicBezTo>
                  <a:pt x="1060977" y="102598"/>
                  <a:pt x="1060605" y="102273"/>
                  <a:pt x="1059860" y="102273"/>
                </a:cubicBezTo>
                <a:lnTo>
                  <a:pt x="1026932" y="102273"/>
                </a:lnTo>
                <a:cubicBezTo>
                  <a:pt x="1025537" y="102273"/>
                  <a:pt x="1024351" y="101784"/>
                  <a:pt x="1023374" y="100808"/>
                </a:cubicBezTo>
                <a:cubicBezTo>
                  <a:pt x="1022398" y="99831"/>
                  <a:pt x="1021909" y="98645"/>
                  <a:pt x="1021909" y="97250"/>
                </a:cubicBezTo>
                <a:cubicBezTo>
                  <a:pt x="1021909" y="95854"/>
                  <a:pt x="1022398" y="94668"/>
                  <a:pt x="1023374" y="93692"/>
                </a:cubicBezTo>
                <a:cubicBezTo>
                  <a:pt x="1024351" y="92715"/>
                  <a:pt x="1025537" y="92227"/>
                  <a:pt x="1026932" y="92227"/>
                </a:cubicBezTo>
                <a:lnTo>
                  <a:pt x="1059860" y="92227"/>
                </a:lnTo>
                <a:cubicBezTo>
                  <a:pt x="1060605" y="92227"/>
                  <a:pt x="1060977" y="91901"/>
                  <a:pt x="1060977" y="91250"/>
                </a:cubicBezTo>
                <a:lnTo>
                  <a:pt x="1060977" y="86227"/>
                </a:lnTo>
                <a:cubicBezTo>
                  <a:pt x="1060977" y="85576"/>
                  <a:pt x="1060605" y="85250"/>
                  <a:pt x="1059860" y="85250"/>
                </a:cubicBezTo>
                <a:lnTo>
                  <a:pt x="1039350" y="85250"/>
                </a:lnTo>
                <a:cubicBezTo>
                  <a:pt x="1037025" y="85250"/>
                  <a:pt x="1035071" y="84437"/>
                  <a:pt x="1033490" y="82809"/>
                </a:cubicBezTo>
                <a:cubicBezTo>
                  <a:pt x="1031909" y="81181"/>
                  <a:pt x="1031118" y="79251"/>
                  <a:pt x="1031118" y="77018"/>
                </a:cubicBezTo>
                <a:lnTo>
                  <a:pt x="1031118" y="52601"/>
                </a:lnTo>
                <a:cubicBezTo>
                  <a:pt x="1031118" y="50369"/>
                  <a:pt x="1031909" y="48439"/>
                  <a:pt x="1033490" y="46811"/>
                </a:cubicBezTo>
                <a:cubicBezTo>
                  <a:pt x="1035071" y="45183"/>
                  <a:pt x="1037025" y="44369"/>
                  <a:pt x="1039350" y="44369"/>
                </a:cubicBezTo>
                <a:lnTo>
                  <a:pt x="1059860" y="44369"/>
                </a:lnTo>
                <a:cubicBezTo>
                  <a:pt x="1060605" y="44369"/>
                  <a:pt x="1060977" y="44044"/>
                  <a:pt x="1060977" y="43393"/>
                </a:cubicBezTo>
                <a:lnTo>
                  <a:pt x="1060977" y="38230"/>
                </a:lnTo>
                <a:cubicBezTo>
                  <a:pt x="1060977" y="37579"/>
                  <a:pt x="1060605" y="37253"/>
                  <a:pt x="1059860" y="37253"/>
                </a:cubicBezTo>
                <a:lnTo>
                  <a:pt x="1031955" y="37253"/>
                </a:lnTo>
                <a:cubicBezTo>
                  <a:pt x="1030653" y="37253"/>
                  <a:pt x="1029537" y="36788"/>
                  <a:pt x="1028607" y="35858"/>
                </a:cubicBezTo>
                <a:cubicBezTo>
                  <a:pt x="1027676" y="34928"/>
                  <a:pt x="1027211" y="33788"/>
                  <a:pt x="1027211" y="32440"/>
                </a:cubicBezTo>
                <a:cubicBezTo>
                  <a:pt x="1027211" y="31091"/>
                  <a:pt x="1027676" y="29951"/>
                  <a:pt x="1028607" y="29021"/>
                </a:cubicBezTo>
                <a:cubicBezTo>
                  <a:pt x="1029537" y="28091"/>
                  <a:pt x="1030653" y="27626"/>
                  <a:pt x="1031955" y="27626"/>
                </a:cubicBezTo>
                <a:lnTo>
                  <a:pt x="1060000" y="27626"/>
                </a:lnTo>
                <a:cubicBezTo>
                  <a:pt x="1060651" y="27626"/>
                  <a:pt x="1060977" y="27300"/>
                  <a:pt x="1060977" y="26649"/>
                </a:cubicBezTo>
                <a:lnTo>
                  <a:pt x="1060977" y="25254"/>
                </a:lnTo>
                <a:cubicBezTo>
                  <a:pt x="1060977" y="23487"/>
                  <a:pt x="1061605" y="21975"/>
                  <a:pt x="1062860" y="20720"/>
                </a:cubicBezTo>
                <a:cubicBezTo>
                  <a:pt x="1064116" y="19464"/>
                  <a:pt x="1065651" y="18836"/>
                  <a:pt x="1067465" y="18836"/>
                </a:cubicBezTo>
                <a:close/>
                <a:moveTo>
                  <a:pt x="860338" y="16743"/>
                </a:moveTo>
                <a:cubicBezTo>
                  <a:pt x="860617" y="16743"/>
                  <a:pt x="860849" y="16790"/>
                  <a:pt x="861035" y="16883"/>
                </a:cubicBezTo>
                <a:cubicBezTo>
                  <a:pt x="864291" y="17162"/>
                  <a:pt x="867268" y="17301"/>
                  <a:pt x="869965" y="17301"/>
                </a:cubicBezTo>
                <a:lnTo>
                  <a:pt x="949774" y="17301"/>
                </a:lnTo>
                <a:cubicBezTo>
                  <a:pt x="951448" y="17301"/>
                  <a:pt x="953402" y="17208"/>
                  <a:pt x="955634" y="17022"/>
                </a:cubicBezTo>
                <a:cubicBezTo>
                  <a:pt x="956099" y="16929"/>
                  <a:pt x="956564" y="16883"/>
                  <a:pt x="957029" y="16883"/>
                </a:cubicBezTo>
                <a:cubicBezTo>
                  <a:pt x="960657" y="16883"/>
                  <a:pt x="963727" y="18092"/>
                  <a:pt x="966238" y="20510"/>
                </a:cubicBezTo>
                <a:cubicBezTo>
                  <a:pt x="967633" y="21719"/>
                  <a:pt x="968331" y="23301"/>
                  <a:pt x="968331" y="25254"/>
                </a:cubicBezTo>
                <a:cubicBezTo>
                  <a:pt x="968331" y="26835"/>
                  <a:pt x="967866" y="28231"/>
                  <a:pt x="966936" y="29440"/>
                </a:cubicBezTo>
                <a:cubicBezTo>
                  <a:pt x="966564" y="29905"/>
                  <a:pt x="966285" y="30324"/>
                  <a:pt x="966099" y="30696"/>
                </a:cubicBezTo>
                <a:cubicBezTo>
                  <a:pt x="962936" y="35998"/>
                  <a:pt x="958774" y="41858"/>
                  <a:pt x="953611" y="48276"/>
                </a:cubicBezTo>
                <a:cubicBezTo>
                  <a:pt x="948449" y="54694"/>
                  <a:pt x="942937" y="60415"/>
                  <a:pt x="937077" y="65438"/>
                </a:cubicBezTo>
                <a:cubicBezTo>
                  <a:pt x="935403" y="66833"/>
                  <a:pt x="933496" y="67531"/>
                  <a:pt x="931357" y="67531"/>
                </a:cubicBezTo>
                <a:cubicBezTo>
                  <a:pt x="931264" y="67531"/>
                  <a:pt x="931171" y="67531"/>
                  <a:pt x="931078" y="67531"/>
                </a:cubicBezTo>
                <a:cubicBezTo>
                  <a:pt x="928845" y="67438"/>
                  <a:pt x="926845" y="66693"/>
                  <a:pt x="925078" y="65298"/>
                </a:cubicBezTo>
                <a:cubicBezTo>
                  <a:pt x="923776" y="64182"/>
                  <a:pt x="923125" y="62787"/>
                  <a:pt x="923125" y="61112"/>
                </a:cubicBezTo>
                <a:cubicBezTo>
                  <a:pt x="923125" y="59066"/>
                  <a:pt x="923915" y="57438"/>
                  <a:pt x="925497" y="56229"/>
                </a:cubicBezTo>
                <a:cubicBezTo>
                  <a:pt x="930147" y="52787"/>
                  <a:pt x="934542" y="48764"/>
                  <a:pt x="938682" y="44160"/>
                </a:cubicBezTo>
                <a:cubicBezTo>
                  <a:pt x="942821" y="39556"/>
                  <a:pt x="945867" y="35486"/>
                  <a:pt x="947821" y="31951"/>
                </a:cubicBezTo>
                <a:cubicBezTo>
                  <a:pt x="948007" y="31672"/>
                  <a:pt x="948030" y="31440"/>
                  <a:pt x="947891" y="31254"/>
                </a:cubicBezTo>
                <a:cubicBezTo>
                  <a:pt x="947751" y="31068"/>
                  <a:pt x="947542" y="30975"/>
                  <a:pt x="947263" y="30975"/>
                </a:cubicBezTo>
                <a:lnTo>
                  <a:pt x="869965" y="30975"/>
                </a:lnTo>
                <a:cubicBezTo>
                  <a:pt x="867361" y="30975"/>
                  <a:pt x="864384" y="31068"/>
                  <a:pt x="861035" y="31254"/>
                </a:cubicBezTo>
                <a:cubicBezTo>
                  <a:pt x="860942" y="31254"/>
                  <a:pt x="860803" y="31254"/>
                  <a:pt x="860617" y="31254"/>
                </a:cubicBezTo>
                <a:cubicBezTo>
                  <a:pt x="858663" y="31254"/>
                  <a:pt x="856989" y="30603"/>
                  <a:pt x="855594" y="29300"/>
                </a:cubicBezTo>
                <a:cubicBezTo>
                  <a:pt x="854013" y="27812"/>
                  <a:pt x="853222" y="25998"/>
                  <a:pt x="853222" y="23859"/>
                </a:cubicBezTo>
                <a:cubicBezTo>
                  <a:pt x="853222" y="21812"/>
                  <a:pt x="854013" y="20092"/>
                  <a:pt x="855594" y="18696"/>
                </a:cubicBezTo>
                <a:cubicBezTo>
                  <a:pt x="856989" y="17394"/>
                  <a:pt x="858570" y="16743"/>
                  <a:pt x="860338" y="16743"/>
                </a:cubicBezTo>
                <a:close/>
                <a:moveTo>
                  <a:pt x="585471" y="16045"/>
                </a:moveTo>
                <a:cubicBezTo>
                  <a:pt x="585657" y="16045"/>
                  <a:pt x="585796" y="16045"/>
                  <a:pt x="585889" y="16045"/>
                </a:cubicBezTo>
                <a:cubicBezTo>
                  <a:pt x="588122" y="16138"/>
                  <a:pt x="590308" y="16185"/>
                  <a:pt x="592447" y="16185"/>
                </a:cubicBezTo>
                <a:lnTo>
                  <a:pt x="640723" y="16185"/>
                </a:lnTo>
                <a:cubicBezTo>
                  <a:pt x="642956" y="16185"/>
                  <a:pt x="645281" y="16138"/>
                  <a:pt x="647700" y="16045"/>
                </a:cubicBezTo>
                <a:cubicBezTo>
                  <a:pt x="647886" y="16045"/>
                  <a:pt x="648025" y="16045"/>
                  <a:pt x="648118" y="16045"/>
                </a:cubicBezTo>
                <a:cubicBezTo>
                  <a:pt x="649979" y="16045"/>
                  <a:pt x="651560" y="16650"/>
                  <a:pt x="652862" y="17859"/>
                </a:cubicBezTo>
                <a:cubicBezTo>
                  <a:pt x="654350" y="19161"/>
                  <a:pt x="655094" y="20789"/>
                  <a:pt x="655094" y="22743"/>
                </a:cubicBezTo>
                <a:cubicBezTo>
                  <a:pt x="655094" y="24696"/>
                  <a:pt x="654350" y="26370"/>
                  <a:pt x="652862" y="27766"/>
                </a:cubicBezTo>
                <a:cubicBezTo>
                  <a:pt x="651467" y="29068"/>
                  <a:pt x="649839" y="29719"/>
                  <a:pt x="647979" y="29719"/>
                </a:cubicBezTo>
                <a:cubicBezTo>
                  <a:pt x="647886" y="29719"/>
                  <a:pt x="647793" y="29719"/>
                  <a:pt x="647700" y="29719"/>
                </a:cubicBezTo>
                <a:cubicBezTo>
                  <a:pt x="645095" y="29626"/>
                  <a:pt x="642770" y="29579"/>
                  <a:pt x="640723" y="29579"/>
                </a:cubicBezTo>
                <a:lnTo>
                  <a:pt x="592587" y="29579"/>
                </a:lnTo>
                <a:cubicBezTo>
                  <a:pt x="590540" y="29579"/>
                  <a:pt x="588308" y="29626"/>
                  <a:pt x="585889" y="29719"/>
                </a:cubicBezTo>
                <a:cubicBezTo>
                  <a:pt x="585796" y="29719"/>
                  <a:pt x="585703" y="29719"/>
                  <a:pt x="585610" y="29719"/>
                </a:cubicBezTo>
                <a:cubicBezTo>
                  <a:pt x="583750" y="29719"/>
                  <a:pt x="582122" y="29068"/>
                  <a:pt x="580727" y="27766"/>
                </a:cubicBezTo>
                <a:cubicBezTo>
                  <a:pt x="579332" y="26370"/>
                  <a:pt x="578634" y="24696"/>
                  <a:pt x="578634" y="22743"/>
                </a:cubicBezTo>
                <a:cubicBezTo>
                  <a:pt x="578634" y="20789"/>
                  <a:pt x="579332" y="19161"/>
                  <a:pt x="580727" y="17859"/>
                </a:cubicBezTo>
                <a:cubicBezTo>
                  <a:pt x="582122" y="16650"/>
                  <a:pt x="583704" y="16045"/>
                  <a:pt x="585471" y="16045"/>
                </a:cubicBezTo>
                <a:close/>
                <a:moveTo>
                  <a:pt x="513754" y="13255"/>
                </a:moveTo>
                <a:cubicBezTo>
                  <a:pt x="514591" y="13255"/>
                  <a:pt x="515429" y="13394"/>
                  <a:pt x="516266" y="13673"/>
                </a:cubicBezTo>
                <a:lnTo>
                  <a:pt x="517801" y="14232"/>
                </a:lnTo>
                <a:cubicBezTo>
                  <a:pt x="519847" y="14976"/>
                  <a:pt x="521289" y="16324"/>
                  <a:pt x="522126" y="18278"/>
                </a:cubicBezTo>
                <a:cubicBezTo>
                  <a:pt x="522498" y="19301"/>
                  <a:pt x="522684" y="20278"/>
                  <a:pt x="522684" y="21208"/>
                </a:cubicBezTo>
                <a:cubicBezTo>
                  <a:pt x="522684" y="22231"/>
                  <a:pt x="522451" y="23301"/>
                  <a:pt x="521986" y="24417"/>
                </a:cubicBezTo>
                <a:cubicBezTo>
                  <a:pt x="521428" y="25626"/>
                  <a:pt x="520870" y="26928"/>
                  <a:pt x="520312" y="28324"/>
                </a:cubicBezTo>
                <a:cubicBezTo>
                  <a:pt x="514917" y="42927"/>
                  <a:pt x="508313" y="56182"/>
                  <a:pt x="500499" y="68089"/>
                </a:cubicBezTo>
                <a:cubicBezTo>
                  <a:pt x="500127" y="68647"/>
                  <a:pt x="500174" y="69158"/>
                  <a:pt x="500639" y="69623"/>
                </a:cubicBezTo>
                <a:cubicBezTo>
                  <a:pt x="511429" y="78646"/>
                  <a:pt x="520824" y="87157"/>
                  <a:pt x="528823" y="95157"/>
                </a:cubicBezTo>
                <a:cubicBezTo>
                  <a:pt x="530497" y="96831"/>
                  <a:pt x="531335" y="98878"/>
                  <a:pt x="531335" y="101296"/>
                </a:cubicBezTo>
                <a:cubicBezTo>
                  <a:pt x="531335" y="103528"/>
                  <a:pt x="530590" y="105482"/>
                  <a:pt x="529102" y="107156"/>
                </a:cubicBezTo>
                <a:lnTo>
                  <a:pt x="528544" y="107714"/>
                </a:lnTo>
                <a:cubicBezTo>
                  <a:pt x="527056" y="109295"/>
                  <a:pt x="525242" y="110086"/>
                  <a:pt x="523103" y="110086"/>
                </a:cubicBezTo>
                <a:cubicBezTo>
                  <a:pt x="520870" y="110086"/>
                  <a:pt x="519010" y="109295"/>
                  <a:pt x="517522" y="107714"/>
                </a:cubicBezTo>
                <a:cubicBezTo>
                  <a:pt x="509801" y="99343"/>
                  <a:pt x="501011" y="90878"/>
                  <a:pt x="491151" y="82320"/>
                </a:cubicBezTo>
                <a:cubicBezTo>
                  <a:pt x="490593" y="81855"/>
                  <a:pt x="490081" y="81902"/>
                  <a:pt x="489616" y="82460"/>
                </a:cubicBezTo>
                <a:cubicBezTo>
                  <a:pt x="476036" y="98831"/>
                  <a:pt x="460409" y="112319"/>
                  <a:pt x="442735" y="122923"/>
                </a:cubicBezTo>
                <a:cubicBezTo>
                  <a:pt x="440968" y="123946"/>
                  <a:pt x="439108" y="124457"/>
                  <a:pt x="437154" y="124457"/>
                </a:cubicBezTo>
                <a:cubicBezTo>
                  <a:pt x="436782" y="124457"/>
                  <a:pt x="436364" y="124411"/>
                  <a:pt x="435899" y="124318"/>
                </a:cubicBezTo>
                <a:cubicBezTo>
                  <a:pt x="433480" y="124039"/>
                  <a:pt x="431341" y="123109"/>
                  <a:pt x="429480" y="121527"/>
                </a:cubicBezTo>
                <a:lnTo>
                  <a:pt x="428783" y="120830"/>
                </a:lnTo>
                <a:cubicBezTo>
                  <a:pt x="427480" y="119713"/>
                  <a:pt x="426829" y="118365"/>
                  <a:pt x="426829" y="116783"/>
                </a:cubicBezTo>
                <a:cubicBezTo>
                  <a:pt x="426829" y="116504"/>
                  <a:pt x="426876" y="116225"/>
                  <a:pt x="426969" y="115946"/>
                </a:cubicBezTo>
                <a:cubicBezTo>
                  <a:pt x="427248" y="113993"/>
                  <a:pt x="428225" y="112551"/>
                  <a:pt x="429899" y="111621"/>
                </a:cubicBezTo>
                <a:cubicBezTo>
                  <a:pt x="448223" y="101854"/>
                  <a:pt x="464129" y="88832"/>
                  <a:pt x="477617" y="72554"/>
                </a:cubicBezTo>
                <a:cubicBezTo>
                  <a:pt x="478082" y="71995"/>
                  <a:pt x="478036" y="71484"/>
                  <a:pt x="477477" y="71019"/>
                </a:cubicBezTo>
                <a:cubicBezTo>
                  <a:pt x="466222" y="62089"/>
                  <a:pt x="455479" y="54322"/>
                  <a:pt x="445247" y="47718"/>
                </a:cubicBezTo>
                <a:cubicBezTo>
                  <a:pt x="443666" y="46602"/>
                  <a:pt x="442689" y="45067"/>
                  <a:pt x="442317" y="43113"/>
                </a:cubicBezTo>
                <a:cubicBezTo>
                  <a:pt x="442317" y="42741"/>
                  <a:pt x="442317" y="42369"/>
                  <a:pt x="442317" y="41997"/>
                </a:cubicBezTo>
                <a:cubicBezTo>
                  <a:pt x="442317" y="40509"/>
                  <a:pt x="442828" y="39160"/>
                  <a:pt x="443852" y="37951"/>
                </a:cubicBezTo>
                <a:cubicBezTo>
                  <a:pt x="445154" y="36277"/>
                  <a:pt x="446875" y="35300"/>
                  <a:pt x="449014" y="35021"/>
                </a:cubicBezTo>
                <a:cubicBezTo>
                  <a:pt x="449479" y="34928"/>
                  <a:pt x="449898" y="34881"/>
                  <a:pt x="450270" y="34881"/>
                </a:cubicBezTo>
                <a:cubicBezTo>
                  <a:pt x="451944" y="34881"/>
                  <a:pt x="453479" y="35347"/>
                  <a:pt x="454874" y="36277"/>
                </a:cubicBezTo>
                <a:cubicBezTo>
                  <a:pt x="466315" y="43811"/>
                  <a:pt x="476919" y="51253"/>
                  <a:pt x="486686" y="58601"/>
                </a:cubicBezTo>
                <a:cubicBezTo>
                  <a:pt x="487244" y="59066"/>
                  <a:pt x="487756" y="58973"/>
                  <a:pt x="488221" y="58322"/>
                </a:cubicBezTo>
                <a:cubicBezTo>
                  <a:pt x="495104" y="47904"/>
                  <a:pt x="500778" y="35998"/>
                  <a:pt x="505243" y="22603"/>
                </a:cubicBezTo>
                <a:cubicBezTo>
                  <a:pt x="505708" y="21580"/>
                  <a:pt x="506127" y="20371"/>
                  <a:pt x="506499" y="18975"/>
                </a:cubicBezTo>
                <a:cubicBezTo>
                  <a:pt x="507150" y="16836"/>
                  <a:pt x="508406" y="15255"/>
                  <a:pt x="510266" y="14232"/>
                </a:cubicBezTo>
                <a:cubicBezTo>
                  <a:pt x="511382" y="13580"/>
                  <a:pt x="512545" y="13255"/>
                  <a:pt x="513754" y="13255"/>
                </a:cubicBezTo>
                <a:close/>
                <a:moveTo>
                  <a:pt x="996795" y="7116"/>
                </a:moveTo>
                <a:cubicBezTo>
                  <a:pt x="996888" y="7116"/>
                  <a:pt x="996981" y="7116"/>
                  <a:pt x="997074" y="7116"/>
                </a:cubicBezTo>
                <a:cubicBezTo>
                  <a:pt x="998934" y="7116"/>
                  <a:pt x="1000562" y="7720"/>
                  <a:pt x="1001957" y="8930"/>
                </a:cubicBezTo>
                <a:cubicBezTo>
                  <a:pt x="1007445" y="13580"/>
                  <a:pt x="1012003" y="18045"/>
                  <a:pt x="1015631" y="22324"/>
                </a:cubicBezTo>
                <a:cubicBezTo>
                  <a:pt x="1016561" y="23533"/>
                  <a:pt x="1017026" y="24882"/>
                  <a:pt x="1017026" y="26370"/>
                </a:cubicBezTo>
                <a:cubicBezTo>
                  <a:pt x="1017026" y="26742"/>
                  <a:pt x="1017026" y="27068"/>
                  <a:pt x="1017026" y="27347"/>
                </a:cubicBezTo>
                <a:cubicBezTo>
                  <a:pt x="1016747" y="29300"/>
                  <a:pt x="1015817" y="30882"/>
                  <a:pt x="1014235" y="32091"/>
                </a:cubicBezTo>
                <a:cubicBezTo>
                  <a:pt x="1013119" y="32928"/>
                  <a:pt x="1011910" y="33347"/>
                  <a:pt x="1010608" y="33347"/>
                </a:cubicBezTo>
                <a:cubicBezTo>
                  <a:pt x="1010236" y="33347"/>
                  <a:pt x="1009863" y="33300"/>
                  <a:pt x="1009491" y="33207"/>
                </a:cubicBezTo>
                <a:cubicBezTo>
                  <a:pt x="1007724" y="32928"/>
                  <a:pt x="1006282" y="32044"/>
                  <a:pt x="1005166" y="30556"/>
                </a:cubicBezTo>
                <a:cubicBezTo>
                  <a:pt x="1001538" y="25998"/>
                  <a:pt x="997074" y="21301"/>
                  <a:pt x="991772" y="16464"/>
                </a:cubicBezTo>
                <a:cubicBezTo>
                  <a:pt x="990562" y="15441"/>
                  <a:pt x="989958" y="14185"/>
                  <a:pt x="989958" y="12697"/>
                </a:cubicBezTo>
                <a:cubicBezTo>
                  <a:pt x="989958" y="11022"/>
                  <a:pt x="990655" y="9674"/>
                  <a:pt x="992051" y="8650"/>
                </a:cubicBezTo>
                <a:cubicBezTo>
                  <a:pt x="993446" y="7627"/>
                  <a:pt x="995027" y="7116"/>
                  <a:pt x="996795" y="7116"/>
                </a:cubicBezTo>
                <a:close/>
                <a:moveTo>
                  <a:pt x="662350" y="6209"/>
                </a:moveTo>
                <a:cubicBezTo>
                  <a:pt x="663745" y="6627"/>
                  <a:pt x="664815" y="7441"/>
                  <a:pt x="665559" y="8650"/>
                </a:cubicBezTo>
                <a:cubicBezTo>
                  <a:pt x="667698" y="12092"/>
                  <a:pt x="669838" y="15720"/>
                  <a:pt x="671977" y="19534"/>
                </a:cubicBezTo>
                <a:cubicBezTo>
                  <a:pt x="672721" y="20743"/>
                  <a:pt x="672861" y="21998"/>
                  <a:pt x="672396" y="23301"/>
                </a:cubicBezTo>
                <a:cubicBezTo>
                  <a:pt x="671931" y="24603"/>
                  <a:pt x="671047" y="25533"/>
                  <a:pt x="669745" y="26091"/>
                </a:cubicBezTo>
                <a:cubicBezTo>
                  <a:pt x="668442" y="26649"/>
                  <a:pt x="667117" y="26673"/>
                  <a:pt x="665768" y="26161"/>
                </a:cubicBezTo>
                <a:cubicBezTo>
                  <a:pt x="664420" y="25649"/>
                  <a:pt x="663420" y="24789"/>
                  <a:pt x="662768" y="23580"/>
                </a:cubicBezTo>
                <a:cubicBezTo>
                  <a:pt x="660443" y="19301"/>
                  <a:pt x="658350" y="15627"/>
                  <a:pt x="656490" y="12557"/>
                </a:cubicBezTo>
                <a:cubicBezTo>
                  <a:pt x="655839" y="11441"/>
                  <a:pt x="655676" y="10278"/>
                  <a:pt x="656001" y="9069"/>
                </a:cubicBezTo>
                <a:cubicBezTo>
                  <a:pt x="656327" y="7860"/>
                  <a:pt x="657094" y="6976"/>
                  <a:pt x="658304" y="6418"/>
                </a:cubicBezTo>
                <a:cubicBezTo>
                  <a:pt x="659606" y="5860"/>
                  <a:pt x="660955" y="5790"/>
                  <a:pt x="662350" y="6209"/>
                </a:cubicBezTo>
                <a:close/>
                <a:moveTo>
                  <a:pt x="1032234" y="6139"/>
                </a:moveTo>
                <a:lnTo>
                  <a:pt x="1103811" y="6139"/>
                </a:lnTo>
                <a:cubicBezTo>
                  <a:pt x="1106137" y="6139"/>
                  <a:pt x="1108090" y="6930"/>
                  <a:pt x="1109671" y="8511"/>
                </a:cubicBezTo>
                <a:cubicBezTo>
                  <a:pt x="1111253" y="10092"/>
                  <a:pt x="1112043" y="12046"/>
                  <a:pt x="1112043" y="14371"/>
                </a:cubicBezTo>
                <a:lnTo>
                  <a:pt x="1112043" y="18836"/>
                </a:lnTo>
                <a:cubicBezTo>
                  <a:pt x="1112043" y="20510"/>
                  <a:pt x="1111462" y="21952"/>
                  <a:pt x="1110299" y="23161"/>
                </a:cubicBezTo>
                <a:cubicBezTo>
                  <a:pt x="1109137" y="24370"/>
                  <a:pt x="1107695" y="24975"/>
                  <a:pt x="1105974" y="24975"/>
                </a:cubicBezTo>
                <a:cubicBezTo>
                  <a:pt x="1104253" y="24975"/>
                  <a:pt x="1102788" y="24370"/>
                  <a:pt x="1101579" y="23161"/>
                </a:cubicBezTo>
                <a:cubicBezTo>
                  <a:pt x="1100370" y="21952"/>
                  <a:pt x="1099765" y="20510"/>
                  <a:pt x="1099765" y="18836"/>
                </a:cubicBezTo>
                <a:lnTo>
                  <a:pt x="1099765" y="17022"/>
                </a:lnTo>
                <a:cubicBezTo>
                  <a:pt x="1099765" y="16278"/>
                  <a:pt x="1099439" y="15906"/>
                  <a:pt x="1098788" y="15906"/>
                </a:cubicBezTo>
                <a:lnTo>
                  <a:pt x="1036699" y="15906"/>
                </a:lnTo>
                <a:cubicBezTo>
                  <a:pt x="1036048" y="15906"/>
                  <a:pt x="1035722" y="16278"/>
                  <a:pt x="1035722" y="17022"/>
                </a:cubicBezTo>
                <a:lnTo>
                  <a:pt x="1035722" y="19115"/>
                </a:lnTo>
                <a:cubicBezTo>
                  <a:pt x="1035722" y="20696"/>
                  <a:pt x="1035141" y="22068"/>
                  <a:pt x="1033978" y="23231"/>
                </a:cubicBezTo>
                <a:cubicBezTo>
                  <a:pt x="1032816" y="24394"/>
                  <a:pt x="1031420" y="24975"/>
                  <a:pt x="1029792" y="24975"/>
                </a:cubicBezTo>
                <a:cubicBezTo>
                  <a:pt x="1028165" y="24975"/>
                  <a:pt x="1026793" y="24394"/>
                  <a:pt x="1025676" y="23231"/>
                </a:cubicBezTo>
                <a:cubicBezTo>
                  <a:pt x="1024560" y="22068"/>
                  <a:pt x="1024002" y="20696"/>
                  <a:pt x="1024002" y="19115"/>
                </a:cubicBezTo>
                <a:lnTo>
                  <a:pt x="1024002" y="14371"/>
                </a:lnTo>
                <a:cubicBezTo>
                  <a:pt x="1024002" y="12046"/>
                  <a:pt x="1024793" y="10092"/>
                  <a:pt x="1026374" y="8511"/>
                </a:cubicBezTo>
                <a:cubicBezTo>
                  <a:pt x="1027955" y="6930"/>
                  <a:pt x="1029909" y="6139"/>
                  <a:pt x="1032234" y="6139"/>
                </a:cubicBezTo>
                <a:close/>
                <a:moveTo>
                  <a:pt x="287443" y="5302"/>
                </a:moveTo>
                <a:cubicBezTo>
                  <a:pt x="288559" y="5302"/>
                  <a:pt x="289628" y="5534"/>
                  <a:pt x="290652" y="5999"/>
                </a:cubicBezTo>
                <a:cubicBezTo>
                  <a:pt x="296419" y="8976"/>
                  <a:pt x="301581" y="11767"/>
                  <a:pt x="306139" y="14371"/>
                </a:cubicBezTo>
                <a:cubicBezTo>
                  <a:pt x="307720" y="15301"/>
                  <a:pt x="308697" y="16650"/>
                  <a:pt x="309069" y="18417"/>
                </a:cubicBezTo>
                <a:cubicBezTo>
                  <a:pt x="309069" y="18789"/>
                  <a:pt x="309069" y="19208"/>
                  <a:pt x="309069" y="19673"/>
                </a:cubicBezTo>
                <a:cubicBezTo>
                  <a:pt x="309069" y="20882"/>
                  <a:pt x="308697" y="22045"/>
                  <a:pt x="307953" y="23161"/>
                </a:cubicBezTo>
                <a:cubicBezTo>
                  <a:pt x="306837" y="24649"/>
                  <a:pt x="305348" y="25533"/>
                  <a:pt x="303488" y="25812"/>
                </a:cubicBezTo>
                <a:cubicBezTo>
                  <a:pt x="303116" y="25905"/>
                  <a:pt x="302697" y="25952"/>
                  <a:pt x="302232" y="25952"/>
                </a:cubicBezTo>
                <a:cubicBezTo>
                  <a:pt x="300930" y="25952"/>
                  <a:pt x="299674" y="25580"/>
                  <a:pt x="298465" y="24836"/>
                </a:cubicBezTo>
                <a:cubicBezTo>
                  <a:pt x="294372" y="22324"/>
                  <a:pt x="289256" y="19301"/>
                  <a:pt x="283117" y="15766"/>
                </a:cubicBezTo>
                <a:cubicBezTo>
                  <a:pt x="281722" y="15022"/>
                  <a:pt x="280862" y="13859"/>
                  <a:pt x="280536" y="12278"/>
                </a:cubicBezTo>
                <a:cubicBezTo>
                  <a:pt x="280210" y="10697"/>
                  <a:pt x="280559" y="9302"/>
                  <a:pt x="281582" y="8092"/>
                </a:cubicBezTo>
                <a:cubicBezTo>
                  <a:pt x="282699" y="6697"/>
                  <a:pt x="284094" y="5813"/>
                  <a:pt x="285768" y="5441"/>
                </a:cubicBezTo>
                <a:cubicBezTo>
                  <a:pt x="286326" y="5348"/>
                  <a:pt x="286884" y="5302"/>
                  <a:pt x="287443" y="5302"/>
                </a:cubicBezTo>
                <a:close/>
                <a:moveTo>
                  <a:pt x="381762" y="3488"/>
                </a:moveTo>
                <a:cubicBezTo>
                  <a:pt x="382786" y="3488"/>
                  <a:pt x="383762" y="3628"/>
                  <a:pt x="384692" y="3907"/>
                </a:cubicBezTo>
                <a:cubicBezTo>
                  <a:pt x="386925" y="4372"/>
                  <a:pt x="388832" y="5395"/>
                  <a:pt x="390413" y="6976"/>
                </a:cubicBezTo>
                <a:cubicBezTo>
                  <a:pt x="391343" y="7906"/>
                  <a:pt x="391808" y="8930"/>
                  <a:pt x="391808" y="10046"/>
                </a:cubicBezTo>
                <a:cubicBezTo>
                  <a:pt x="391808" y="10418"/>
                  <a:pt x="391762" y="10790"/>
                  <a:pt x="391669" y="11162"/>
                </a:cubicBezTo>
                <a:cubicBezTo>
                  <a:pt x="391297" y="12836"/>
                  <a:pt x="390273" y="13952"/>
                  <a:pt x="388599" y="14511"/>
                </a:cubicBezTo>
                <a:cubicBezTo>
                  <a:pt x="381716" y="16650"/>
                  <a:pt x="373670" y="18557"/>
                  <a:pt x="364461" y="20231"/>
                </a:cubicBezTo>
                <a:cubicBezTo>
                  <a:pt x="363810" y="20324"/>
                  <a:pt x="363484" y="20743"/>
                  <a:pt x="363484" y="21487"/>
                </a:cubicBezTo>
                <a:lnTo>
                  <a:pt x="363484" y="41718"/>
                </a:lnTo>
                <a:cubicBezTo>
                  <a:pt x="363484" y="42462"/>
                  <a:pt x="363810" y="42834"/>
                  <a:pt x="364461" y="42834"/>
                </a:cubicBezTo>
                <a:lnTo>
                  <a:pt x="394878" y="42834"/>
                </a:lnTo>
                <a:cubicBezTo>
                  <a:pt x="396645" y="42834"/>
                  <a:pt x="398157" y="43462"/>
                  <a:pt x="399412" y="44718"/>
                </a:cubicBezTo>
                <a:cubicBezTo>
                  <a:pt x="400668" y="45974"/>
                  <a:pt x="401296" y="47462"/>
                  <a:pt x="401296" y="49183"/>
                </a:cubicBezTo>
                <a:cubicBezTo>
                  <a:pt x="401296" y="50904"/>
                  <a:pt x="400668" y="52392"/>
                  <a:pt x="399412" y="53648"/>
                </a:cubicBezTo>
                <a:cubicBezTo>
                  <a:pt x="398157" y="54903"/>
                  <a:pt x="396645" y="55531"/>
                  <a:pt x="394878" y="55531"/>
                </a:cubicBezTo>
                <a:lnTo>
                  <a:pt x="364461" y="55531"/>
                </a:lnTo>
                <a:cubicBezTo>
                  <a:pt x="363810" y="55531"/>
                  <a:pt x="363484" y="55857"/>
                  <a:pt x="363484" y="56508"/>
                </a:cubicBezTo>
                <a:lnTo>
                  <a:pt x="363484" y="75623"/>
                </a:lnTo>
                <a:cubicBezTo>
                  <a:pt x="363484" y="76367"/>
                  <a:pt x="363810" y="76739"/>
                  <a:pt x="364461" y="76739"/>
                </a:cubicBezTo>
                <a:lnTo>
                  <a:pt x="384692" y="76739"/>
                </a:lnTo>
                <a:cubicBezTo>
                  <a:pt x="386925" y="76739"/>
                  <a:pt x="388855" y="77530"/>
                  <a:pt x="390483" y="79111"/>
                </a:cubicBezTo>
                <a:cubicBezTo>
                  <a:pt x="392111" y="80693"/>
                  <a:pt x="392924" y="82646"/>
                  <a:pt x="392924" y="84971"/>
                </a:cubicBezTo>
                <a:lnTo>
                  <a:pt x="392924" y="125434"/>
                </a:lnTo>
                <a:cubicBezTo>
                  <a:pt x="392924" y="127108"/>
                  <a:pt x="392297" y="128573"/>
                  <a:pt x="391041" y="129829"/>
                </a:cubicBezTo>
                <a:cubicBezTo>
                  <a:pt x="389785" y="131085"/>
                  <a:pt x="388274" y="131713"/>
                  <a:pt x="386506" y="131713"/>
                </a:cubicBezTo>
                <a:lnTo>
                  <a:pt x="384971" y="131713"/>
                </a:lnTo>
                <a:cubicBezTo>
                  <a:pt x="383669" y="131713"/>
                  <a:pt x="382553" y="131248"/>
                  <a:pt x="381623" y="130317"/>
                </a:cubicBezTo>
                <a:cubicBezTo>
                  <a:pt x="380693" y="129387"/>
                  <a:pt x="380228" y="128271"/>
                  <a:pt x="380228" y="126969"/>
                </a:cubicBezTo>
                <a:cubicBezTo>
                  <a:pt x="380228" y="126597"/>
                  <a:pt x="380042" y="126411"/>
                  <a:pt x="379669" y="126411"/>
                </a:cubicBezTo>
                <a:lnTo>
                  <a:pt x="333626" y="126411"/>
                </a:lnTo>
                <a:cubicBezTo>
                  <a:pt x="333161" y="126411"/>
                  <a:pt x="332928" y="126643"/>
                  <a:pt x="332928" y="127108"/>
                </a:cubicBezTo>
                <a:cubicBezTo>
                  <a:pt x="332928" y="128597"/>
                  <a:pt x="332417" y="129852"/>
                  <a:pt x="331393" y="130876"/>
                </a:cubicBezTo>
                <a:cubicBezTo>
                  <a:pt x="330370" y="131899"/>
                  <a:pt x="329114" y="132410"/>
                  <a:pt x="327626" y="132410"/>
                </a:cubicBezTo>
                <a:lnTo>
                  <a:pt x="326928" y="132410"/>
                </a:lnTo>
                <a:cubicBezTo>
                  <a:pt x="325254" y="132410"/>
                  <a:pt x="323812" y="131806"/>
                  <a:pt x="322603" y="130597"/>
                </a:cubicBezTo>
                <a:cubicBezTo>
                  <a:pt x="321394" y="129387"/>
                  <a:pt x="320789" y="127946"/>
                  <a:pt x="320789" y="126271"/>
                </a:cubicBezTo>
                <a:lnTo>
                  <a:pt x="320789" y="84971"/>
                </a:lnTo>
                <a:cubicBezTo>
                  <a:pt x="320789" y="82646"/>
                  <a:pt x="321603" y="80693"/>
                  <a:pt x="323231" y="79111"/>
                </a:cubicBezTo>
                <a:cubicBezTo>
                  <a:pt x="324859" y="77530"/>
                  <a:pt x="326789" y="76739"/>
                  <a:pt x="329021" y="76739"/>
                </a:cubicBezTo>
                <a:lnTo>
                  <a:pt x="349811" y="76739"/>
                </a:lnTo>
                <a:cubicBezTo>
                  <a:pt x="350462" y="76739"/>
                  <a:pt x="350787" y="76367"/>
                  <a:pt x="350787" y="75623"/>
                </a:cubicBezTo>
                <a:lnTo>
                  <a:pt x="350787" y="56508"/>
                </a:lnTo>
                <a:cubicBezTo>
                  <a:pt x="350787" y="55857"/>
                  <a:pt x="350462" y="55531"/>
                  <a:pt x="349811" y="55531"/>
                </a:cubicBezTo>
                <a:lnTo>
                  <a:pt x="317441" y="55531"/>
                </a:lnTo>
                <a:cubicBezTo>
                  <a:pt x="315673" y="55531"/>
                  <a:pt x="314185" y="54903"/>
                  <a:pt x="312976" y="53648"/>
                </a:cubicBezTo>
                <a:cubicBezTo>
                  <a:pt x="311767" y="52392"/>
                  <a:pt x="311162" y="50904"/>
                  <a:pt x="311162" y="49183"/>
                </a:cubicBezTo>
                <a:cubicBezTo>
                  <a:pt x="311162" y="47462"/>
                  <a:pt x="311767" y="45974"/>
                  <a:pt x="312976" y="44718"/>
                </a:cubicBezTo>
                <a:cubicBezTo>
                  <a:pt x="314185" y="43462"/>
                  <a:pt x="315673" y="42834"/>
                  <a:pt x="317441" y="42834"/>
                </a:cubicBezTo>
                <a:lnTo>
                  <a:pt x="349811" y="42834"/>
                </a:lnTo>
                <a:cubicBezTo>
                  <a:pt x="350462" y="42834"/>
                  <a:pt x="350787" y="42462"/>
                  <a:pt x="350787" y="41718"/>
                </a:cubicBezTo>
                <a:lnTo>
                  <a:pt x="350787" y="23580"/>
                </a:lnTo>
                <a:cubicBezTo>
                  <a:pt x="350787" y="22836"/>
                  <a:pt x="350462" y="22557"/>
                  <a:pt x="349811" y="22743"/>
                </a:cubicBezTo>
                <a:cubicBezTo>
                  <a:pt x="342462" y="23859"/>
                  <a:pt x="334881" y="24743"/>
                  <a:pt x="327068" y="25394"/>
                </a:cubicBezTo>
                <a:cubicBezTo>
                  <a:pt x="326789" y="25487"/>
                  <a:pt x="326556" y="25533"/>
                  <a:pt x="326370" y="25533"/>
                </a:cubicBezTo>
                <a:cubicBezTo>
                  <a:pt x="324975" y="25533"/>
                  <a:pt x="323673" y="25068"/>
                  <a:pt x="322464" y="24138"/>
                </a:cubicBezTo>
                <a:cubicBezTo>
                  <a:pt x="321068" y="23208"/>
                  <a:pt x="320092" y="21905"/>
                  <a:pt x="319534" y="20231"/>
                </a:cubicBezTo>
                <a:cubicBezTo>
                  <a:pt x="319069" y="18836"/>
                  <a:pt x="319208" y="17510"/>
                  <a:pt x="319952" y="16255"/>
                </a:cubicBezTo>
                <a:cubicBezTo>
                  <a:pt x="320696" y="14999"/>
                  <a:pt x="321766" y="14278"/>
                  <a:pt x="323161" y="14092"/>
                </a:cubicBezTo>
                <a:cubicBezTo>
                  <a:pt x="346137" y="11488"/>
                  <a:pt x="364461" y="8139"/>
                  <a:pt x="378135" y="4046"/>
                </a:cubicBezTo>
                <a:cubicBezTo>
                  <a:pt x="379344" y="3674"/>
                  <a:pt x="380553" y="3488"/>
                  <a:pt x="381762" y="3488"/>
                </a:cubicBezTo>
                <a:close/>
                <a:moveTo>
                  <a:pt x="1186829" y="2511"/>
                </a:moveTo>
                <a:cubicBezTo>
                  <a:pt x="1187667" y="2511"/>
                  <a:pt x="1188504" y="2651"/>
                  <a:pt x="1189341" y="2930"/>
                </a:cubicBezTo>
                <a:cubicBezTo>
                  <a:pt x="1191108" y="3488"/>
                  <a:pt x="1192504" y="4511"/>
                  <a:pt x="1193527" y="5999"/>
                </a:cubicBezTo>
                <a:cubicBezTo>
                  <a:pt x="1195015" y="8418"/>
                  <a:pt x="1196410" y="10790"/>
                  <a:pt x="1197713" y="13115"/>
                </a:cubicBezTo>
                <a:cubicBezTo>
                  <a:pt x="1198271" y="14139"/>
                  <a:pt x="1198550" y="15208"/>
                  <a:pt x="1198550" y="16324"/>
                </a:cubicBezTo>
                <a:cubicBezTo>
                  <a:pt x="1198550" y="17255"/>
                  <a:pt x="1198364" y="18185"/>
                  <a:pt x="1197992" y="19115"/>
                </a:cubicBezTo>
                <a:cubicBezTo>
                  <a:pt x="1197154" y="21068"/>
                  <a:pt x="1195713" y="22464"/>
                  <a:pt x="1193666" y="23301"/>
                </a:cubicBezTo>
                <a:cubicBezTo>
                  <a:pt x="1193573" y="23301"/>
                  <a:pt x="1193550" y="23371"/>
                  <a:pt x="1193597" y="23510"/>
                </a:cubicBezTo>
                <a:cubicBezTo>
                  <a:pt x="1193643" y="23650"/>
                  <a:pt x="1193666" y="23719"/>
                  <a:pt x="1193666" y="23719"/>
                </a:cubicBezTo>
                <a:lnTo>
                  <a:pt x="1216688" y="23719"/>
                </a:lnTo>
                <a:cubicBezTo>
                  <a:pt x="1217339" y="23719"/>
                  <a:pt x="1217897" y="23440"/>
                  <a:pt x="1218362" y="22882"/>
                </a:cubicBezTo>
                <a:cubicBezTo>
                  <a:pt x="1221525" y="18696"/>
                  <a:pt x="1224641" y="13999"/>
                  <a:pt x="1227711" y="8790"/>
                </a:cubicBezTo>
                <a:cubicBezTo>
                  <a:pt x="1228827" y="6930"/>
                  <a:pt x="1230408" y="5627"/>
                  <a:pt x="1232455" y="4883"/>
                </a:cubicBezTo>
                <a:cubicBezTo>
                  <a:pt x="1233571" y="4418"/>
                  <a:pt x="1234687" y="4186"/>
                  <a:pt x="1235803" y="4186"/>
                </a:cubicBezTo>
                <a:cubicBezTo>
                  <a:pt x="1236640" y="4186"/>
                  <a:pt x="1237524" y="4325"/>
                  <a:pt x="1238454" y="4604"/>
                </a:cubicBezTo>
                <a:cubicBezTo>
                  <a:pt x="1240222" y="5162"/>
                  <a:pt x="1241338" y="6279"/>
                  <a:pt x="1241803" y="7953"/>
                </a:cubicBezTo>
                <a:cubicBezTo>
                  <a:pt x="1241989" y="8511"/>
                  <a:pt x="1242082" y="9069"/>
                  <a:pt x="1242082" y="9627"/>
                </a:cubicBezTo>
                <a:cubicBezTo>
                  <a:pt x="1242082" y="10743"/>
                  <a:pt x="1241710" y="11767"/>
                  <a:pt x="1240966" y="12697"/>
                </a:cubicBezTo>
                <a:cubicBezTo>
                  <a:pt x="1237989" y="16510"/>
                  <a:pt x="1235245" y="19906"/>
                  <a:pt x="1232734" y="22882"/>
                </a:cubicBezTo>
                <a:cubicBezTo>
                  <a:pt x="1232641" y="23068"/>
                  <a:pt x="1232641" y="23254"/>
                  <a:pt x="1232734" y="23440"/>
                </a:cubicBezTo>
                <a:cubicBezTo>
                  <a:pt x="1232827" y="23626"/>
                  <a:pt x="1232966" y="23719"/>
                  <a:pt x="1233152" y="23719"/>
                </a:cubicBezTo>
                <a:lnTo>
                  <a:pt x="1245152" y="23719"/>
                </a:lnTo>
                <a:cubicBezTo>
                  <a:pt x="1247477" y="23719"/>
                  <a:pt x="1249430" y="24510"/>
                  <a:pt x="1251012" y="26091"/>
                </a:cubicBezTo>
                <a:cubicBezTo>
                  <a:pt x="1252593" y="27673"/>
                  <a:pt x="1253384" y="29626"/>
                  <a:pt x="1253384" y="31951"/>
                </a:cubicBezTo>
                <a:lnTo>
                  <a:pt x="1253384" y="46183"/>
                </a:lnTo>
                <a:cubicBezTo>
                  <a:pt x="1253384" y="47950"/>
                  <a:pt x="1252756" y="49439"/>
                  <a:pt x="1251500" y="50648"/>
                </a:cubicBezTo>
                <a:cubicBezTo>
                  <a:pt x="1250244" y="51857"/>
                  <a:pt x="1248756" y="52462"/>
                  <a:pt x="1247035" y="52462"/>
                </a:cubicBezTo>
                <a:cubicBezTo>
                  <a:pt x="1245314" y="52462"/>
                  <a:pt x="1243826" y="51857"/>
                  <a:pt x="1242570" y="50648"/>
                </a:cubicBezTo>
                <a:cubicBezTo>
                  <a:pt x="1241315" y="49439"/>
                  <a:pt x="1240687" y="47950"/>
                  <a:pt x="1240687" y="46183"/>
                </a:cubicBezTo>
                <a:lnTo>
                  <a:pt x="1240687" y="35998"/>
                </a:lnTo>
                <a:cubicBezTo>
                  <a:pt x="1240687" y="35347"/>
                  <a:pt x="1240315" y="35021"/>
                  <a:pt x="1239570" y="35021"/>
                </a:cubicBezTo>
                <a:lnTo>
                  <a:pt x="1148320" y="35021"/>
                </a:lnTo>
                <a:cubicBezTo>
                  <a:pt x="1147576" y="35021"/>
                  <a:pt x="1147204" y="35347"/>
                  <a:pt x="1147204" y="35998"/>
                </a:cubicBezTo>
                <a:lnTo>
                  <a:pt x="1147204" y="46323"/>
                </a:lnTo>
                <a:cubicBezTo>
                  <a:pt x="1147204" y="48090"/>
                  <a:pt x="1146599" y="49555"/>
                  <a:pt x="1145390" y="50718"/>
                </a:cubicBezTo>
                <a:cubicBezTo>
                  <a:pt x="1144181" y="51880"/>
                  <a:pt x="1142739" y="52462"/>
                  <a:pt x="1141065" y="52462"/>
                </a:cubicBezTo>
                <a:cubicBezTo>
                  <a:pt x="1139391" y="52462"/>
                  <a:pt x="1137949" y="51880"/>
                  <a:pt x="1136740" y="50718"/>
                </a:cubicBezTo>
                <a:cubicBezTo>
                  <a:pt x="1135530" y="49555"/>
                  <a:pt x="1134926" y="48090"/>
                  <a:pt x="1134926" y="46323"/>
                </a:cubicBezTo>
                <a:lnTo>
                  <a:pt x="1134926" y="31951"/>
                </a:lnTo>
                <a:cubicBezTo>
                  <a:pt x="1134926" y="29626"/>
                  <a:pt x="1135740" y="27673"/>
                  <a:pt x="1137367" y="26091"/>
                </a:cubicBezTo>
                <a:cubicBezTo>
                  <a:pt x="1138995" y="24510"/>
                  <a:pt x="1140925" y="23719"/>
                  <a:pt x="1143158" y="23719"/>
                </a:cubicBezTo>
                <a:lnTo>
                  <a:pt x="1152785" y="23719"/>
                </a:lnTo>
                <a:cubicBezTo>
                  <a:pt x="1152971" y="23719"/>
                  <a:pt x="1153134" y="23603"/>
                  <a:pt x="1153273" y="23371"/>
                </a:cubicBezTo>
                <a:cubicBezTo>
                  <a:pt x="1153413" y="23138"/>
                  <a:pt x="1153436" y="22929"/>
                  <a:pt x="1153343" y="22743"/>
                </a:cubicBezTo>
                <a:cubicBezTo>
                  <a:pt x="1151669" y="19766"/>
                  <a:pt x="1149529" y="16557"/>
                  <a:pt x="1146925" y="13115"/>
                </a:cubicBezTo>
                <a:cubicBezTo>
                  <a:pt x="1145995" y="11906"/>
                  <a:pt x="1145739" y="10534"/>
                  <a:pt x="1146158" y="8999"/>
                </a:cubicBezTo>
                <a:cubicBezTo>
                  <a:pt x="1146576" y="7464"/>
                  <a:pt x="1147483" y="6418"/>
                  <a:pt x="1148878" y="5860"/>
                </a:cubicBezTo>
                <a:cubicBezTo>
                  <a:pt x="1149995" y="5395"/>
                  <a:pt x="1151111" y="5162"/>
                  <a:pt x="1152227" y="5162"/>
                </a:cubicBezTo>
                <a:cubicBezTo>
                  <a:pt x="1152878" y="5162"/>
                  <a:pt x="1153529" y="5209"/>
                  <a:pt x="1154180" y="5302"/>
                </a:cubicBezTo>
                <a:cubicBezTo>
                  <a:pt x="1156041" y="5767"/>
                  <a:pt x="1157575" y="6744"/>
                  <a:pt x="1158785" y="8232"/>
                </a:cubicBezTo>
                <a:cubicBezTo>
                  <a:pt x="1161575" y="11674"/>
                  <a:pt x="1163854" y="14883"/>
                  <a:pt x="1165621" y="17859"/>
                </a:cubicBezTo>
                <a:cubicBezTo>
                  <a:pt x="1166180" y="18882"/>
                  <a:pt x="1166273" y="19952"/>
                  <a:pt x="1165901" y="21068"/>
                </a:cubicBezTo>
                <a:cubicBezTo>
                  <a:pt x="1165528" y="22185"/>
                  <a:pt x="1164831" y="22975"/>
                  <a:pt x="1163808" y="23440"/>
                </a:cubicBezTo>
                <a:cubicBezTo>
                  <a:pt x="1163715" y="23440"/>
                  <a:pt x="1163668" y="23487"/>
                  <a:pt x="1163668" y="23580"/>
                </a:cubicBezTo>
                <a:cubicBezTo>
                  <a:pt x="1163668" y="23673"/>
                  <a:pt x="1163715" y="23719"/>
                  <a:pt x="1163808" y="23719"/>
                </a:cubicBezTo>
                <a:lnTo>
                  <a:pt x="1187527" y="23719"/>
                </a:lnTo>
                <a:cubicBezTo>
                  <a:pt x="1187713" y="23719"/>
                  <a:pt x="1187899" y="23603"/>
                  <a:pt x="1188085" y="23371"/>
                </a:cubicBezTo>
                <a:cubicBezTo>
                  <a:pt x="1188271" y="23138"/>
                  <a:pt x="1188271" y="22929"/>
                  <a:pt x="1188085" y="22743"/>
                </a:cubicBezTo>
                <a:cubicBezTo>
                  <a:pt x="1186690" y="19115"/>
                  <a:pt x="1184551" y="14883"/>
                  <a:pt x="1181667" y="10046"/>
                </a:cubicBezTo>
                <a:cubicBezTo>
                  <a:pt x="1180830" y="8743"/>
                  <a:pt x="1180667" y="7371"/>
                  <a:pt x="1181179" y="5930"/>
                </a:cubicBezTo>
                <a:cubicBezTo>
                  <a:pt x="1181690" y="4488"/>
                  <a:pt x="1182690" y="3488"/>
                  <a:pt x="1184178" y="2930"/>
                </a:cubicBezTo>
                <a:cubicBezTo>
                  <a:pt x="1185109" y="2651"/>
                  <a:pt x="1185992" y="2511"/>
                  <a:pt x="1186829" y="2511"/>
                </a:cubicBezTo>
                <a:close/>
                <a:moveTo>
                  <a:pt x="209587" y="2372"/>
                </a:moveTo>
                <a:cubicBezTo>
                  <a:pt x="210052" y="2372"/>
                  <a:pt x="210517" y="2418"/>
                  <a:pt x="210982" y="2511"/>
                </a:cubicBezTo>
                <a:cubicBezTo>
                  <a:pt x="212656" y="2697"/>
                  <a:pt x="213866" y="3535"/>
                  <a:pt x="214610" y="5023"/>
                </a:cubicBezTo>
                <a:cubicBezTo>
                  <a:pt x="215075" y="5860"/>
                  <a:pt x="215307" y="6651"/>
                  <a:pt x="215307" y="7395"/>
                </a:cubicBezTo>
                <a:cubicBezTo>
                  <a:pt x="215307" y="8139"/>
                  <a:pt x="215121" y="8883"/>
                  <a:pt x="214749" y="9627"/>
                </a:cubicBezTo>
                <a:cubicBezTo>
                  <a:pt x="213912" y="11301"/>
                  <a:pt x="213028" y="12976"/>
                  <a:pt x="212098" y="14650"/>
                </a:cubicBezTo>
                <a:cubicBezTo>
                  <a:pt x="212005" y="14836"/>
                  <a:pt x="212005" y="15022"/>
                  <a:pt x="212098" y="15208"/>
                </a:cubicBezTo>
                <a:cubicBezTo>
                  <a:pt x="212191" y="15394"/>
                  <a:pt x="212377" y="15487"/>
                  <a:pt x="212656" y="15487"/>
                </a:cubicBezTo>
                <a:lnTo>
                  <a:pt x="240143" y="15487"/>
                </a:lnTo>
                <a:cubicBezTo>
                  <a:pt x="240329" y="15487"/>
                  <a:pt x="240515" y="15487"/>
                  <a:pt x="240701" y="15487"/>
                </a:cubicBezTo>
                <a:cubicBezTo>
                  <a:pt x="242003" y="15208"/>
                  <a:pt x="243259" y="15394"/>
                  <a:pt x="244468" y="16045"/>
                </a:cubicBezTo>
                <a:lnTo>
                  <a:pt x="246701" y="17441"/>
                </a:lnTo>
                <a:cubicBezTo>
                  <a:pt x="247910" y="18092"/>
                  <a:pt x="248724" y="19045"/>
                  <a:pt x="249143" y="20301"/>
                </a:cubicBezTo>
                <a:cubicBezTo>
                  <a:pt x="249561" y="21557"/>
                  <a:pt x="249538" y="22789"/>
                  <a:pt x="249073" y="23998"/>
                </a:cubicBezTo>
                <a:cubicBezTo>
                  <a:pt x="244050" y="34881"/>
                  <a:pt x="237167" y="44974"/>
                  <a:pt x="228423" y="54276"/>
                </a:cubicBezTo>
                <a:cubicBezTo>
                  <a:pt x="227958" y="54834"/>
                  <a:pt x="228004" y="55345"/>
                  <a:pt x="228562" y="55810"/>
                </a:cubicBezTo>
                <a:cubicBezTo>
                  <a:pt x="236562" y="62415"/>
                  <a:pt x="245213" y="67763"/>
                  <a:pt x="254514" y="71856"/>
                </a:cubicBezTo>
                <a:cubicBezTo>
                  <a:pt x="256003" y="72507"/>
                  <a:pt x="256933" y="73623"/>
                  <a:pt x="257305" y="75205"/>
                </a:cubicBezTo>
                <a:cubicBezTo>
                  <a:pt x="257398" y="75577"/>
                  <a:pt x="257444" y="75949"/>
                  <a:pt x="257444" y="76321"/>
                </a:cubicBezTo>
                <a:cubicBezTo>
                  <a:pt x="257444" y="77437"/>
                  <a:pt x="257072" y="78460"/>
                  <a:pt x="256328" y="79390"/>
                </a:cubicBezTo>
                <a:cubicBezTo>
                  <a:pt x="255026" y="80972"/>
                  <a:pt x="253445" y="82041"/>
                  <a:pt x="251584" y="82599"/>
                </a:cubicBezTo>
                <a:cubicBezTo>
                  <a:pt x="250840" y="82878"/>
                  <a:pt x="250096" y="83018"/>
                  <a:pt x="249352" y="83018"/>
                </a:cubicBezTo>
                <a:cubicBezTo>
                  <a:pt x="248236" y="83018"/>
                  <a:pt x="247166" y="82785"/>
                  <a:pt x="246143" y="82320"/>
                </a:cubicBezTo>
                <a:cubicBezTo>
                  <a:pt x="236655" y="77670"/>
                  <a:pt x="227772" y="71577"/>
                  <a:pt x="219493" y="64042"/>
                </a:cubicBezTo>
                <a:cubicBezTo>
                  <a:pt x="218935" y="63577"/>
                  <a:pt x="218423" y="63577"/>
                  <a:pt x="217958" y="64042"/>
                </a:cubicBezTo>
                <a:cubicBezTo>
                  <a:pt x="210238" y="70554"/>
                  <a:pt x="201773" y="76088"/>
                  <a:pt x="192565" y="80646"/>
                </a:cubicBezTo>
                <a:cubicBezTo>
                  <a:pt x="191355" y="81111"/>
                  <a:pt x="190193" y="81344"/>
                  <a:pt x="189076" y="81344"/>
                </a:cubicBezTo>
                <a:cubicBezTo>
                  <a:pt x="188239" y="81344"/>
                  <a:pt x="187449" y="81251"/>
                  <a:pt x="186705" y="81065"/>
                </a:cubicBezTo>
                <a:cubicBezTo>
                  <a:pt x="184658" y="80507"/>
                  <a:pt x="182984" y="79344"/>
                  <a:pt x="181682" y="77576"/>
                </a:cubicBezTo>
                <a:cubicBezTo>
                  <a:pt x="181310" y="77111"/>
                  <a:pt x="180844" y="76972"/>
                  <a:pt x="180286" y="77158"/>
                </a:cubicBezTo>
                <a:lnTo>
                  <a:pt x="178891" y="77856"/>
                </a:lnTo>
                <a:cubicBezTo>
                  <a:pt x="178147" y="78228"/>
                  <a:pt x="177403" y="78414"/>
                  <a:pt x="176659" y="78414"/>
                </a:cubicBezTo>
                <a:cubicBezTo>
                  <a:pt x="175821" y="78414"/>
                  <a:pt x="175031" y="78228"/>
                  <a:pt x="174287" y="77856"/>
                </a:cubicBezTo>
                <a:cubicBezTo>
                  <a:pt x="172705" y="77111"/>
                  <a:pt x="171589" y="75902"/>
                  <a:pt x="170938" y="74228"/>
                </a:cubicBezTo>
                <a:cubicBezTo>
                  <a:pt x="170752" y="73670"/>
                  <a:pt x="170380" y="73391"/>
                  <a:pt x="169822" y="73391"/>
                </a:cubicBezTo>
                <a:lnTo>
                  <a:pt x="162427" y="73949"/>
                </a:lnTo>
                <a:cubicBezTo>
                  <a:pt x="161776" y="73949"/>
                  <a:pt x="161450" y="74321"/>
                  <a:pt x="161450" y="75065"/>
                </a:cubicBezTo>
                <a:lnTo>
                  <a:pt x="161450" y="126690"/>
                </a:lnTo>
                <a:cubicBezTo>
                  <a:pt x="161450" y="128364"/>
                  <a:pt x="160869" y="129783"/>
                  <a:pt x="159706" y="130945"/>
                </a:cubicBezTo>
                <a:cubicBezTo>
                  <a:pt x="158543" y="132108"/>
                  <a:pt x="157148" y="132689"/>
                  <a:pt x="155520" y="132689"/>
                </a:cubicBezTo>
                <a:cubicBezTo>
                  <a:pt x="153893" y="132689"/>
                  <a:pt x="152497" y="132108"/>
                  <a:pt x="151335" y="130945"/>
                </a:cubicBezTo>
                <a:cubicBezTo>
                  <a:pt x="150172" y="129783"/>
                  <a:pt x="149590" y="128364"/>
                  <a:pt x="149590" y="126690"/>
                </a:cubicBezTo>
                <a:lnTo>
                  <a:pt x="149590" y="75763"/>
                </a:lnTo>
                <a:cubicBezTo>
                  <a:pt x="149590" y="75019"/>
                  <a:pt x="149218" y="74693"/>
                  <a:pt x="148474" y="74786"/>
                </a:cubicBezTo>
                <a:cubicBezTo>
                  <a:pt x="143079" y="75065"/>
                  <a:pt x="138196" y="75344"/>
                  <a:pt x="133824" y="75623"/>
                </a:cubicBezTo>
                <a:cubicBezTo>
                  <a:pt x="133731" y="75623"/>
                  <a:pt x="133591" y="75623"/>
                  <a:pt x="133405" y="75623"/>
                </a:cubicBezTo>
                <a:cubicBezTo>
                  <a:pt x="131917" y="75623"/>
                  <a:pt x="130615" y="75112"/>
                  <a:pt x="129499" y="74088"/>
                </a:cubicBezTo>
                <a:cubicBezTo>
                  <a:pt x="128103" y="72879"/>
                  <a:pt x="127406" y="71344"/>
                  <a:pt x="127406" y="69484"/>
                </a:cubicBezTo>
                <a:cubicBezTo>
                  <a:pt x="127406" y="68182"/>
                  <a:pt x="127871" y="67019"/>
                  <a:pt x="128801" y="65996"/>
                </a:cubicBezTo>
                <a:cubicBezTo>
                  <a:pt x="129824" y="64787"/>
                  <a:pt x="131127" y="64135"/>
                  <a:pt x="132708" y="64042"/>
                </a:cubicBezTo>
                <a:lnTo>
                  <a:pt x="135777" y="64042"/>
                </a:lnTo>
                <a:cubicBezTo>
                  <a:pt x="136522" y="63949"/>
                  <a:pt x="137080" y="63624"/>
                  <a:pt x="137452" y="63066"/>
                </a:cubicBezTo>
                <a:cubicBezTo>
                  <a:pt x="140242" y="59345"/>
                  <a:pt x="142568" y="56182"/>
                  <a:pt x="144428" y="53578"/>
                </a:cubicBezTo>
                <a:cubicBezTo>
                  <a:pt x="144800" y="52927"/>
                  <a:pt x="144800" y="52322"/>
                  <a:pt x="144428" y="51764"/>
                </a:cubicBezTo>
                <a:cubicBezTo>
                  <a:pt x="140986" y="46927"/>
                  <a:pt x="136568" y="41811"/>
                  <a:pt x="131173" y="36416"/>
                </a:cubicBezTo>
                <a:cubicBezTo>
                  <a:pt x="130057" y="35300"/>
                  <a:pt x="129429" y="33975"/>
                  <a:pt x="129289" y="32440"/>
                </a:cubicBezTo>
                <a:cubicBezTo>
                  <a:pt x="129150" y="30905"/>
                  <a:pt x="129545" y="29533"/>
                  <a:pt x="130475" y="28324"/>
                </a:cubicBezTo>
                <a:lnTo>
                  <a:pt x="131034" y="27626"/>
                </a:lnTo>
                <a:cubicBezTo>
                  <a:pt x="131778" y="26603"/>
                  <a:pt x="132754" y="26022"/>
                  <a:pt x="133964" y="25882"/>
                </a:cubicBezTo>
                <a:cubicBezTo>
                  <a:pt x="135173" y="25742"/>
                  <a:pt x="136242" y="26091"/>
                  <a:pt x="137173" y="26928"/>
                </a:cubicBezTo>
                <a:cubicBezTo>
                  <a:pt x="137452" y="27114"/>
                  <a:pt x="137684" y="27068"/>
                  <a:pt x="137870" y="26789"/>
                </a:cubicBezTo>
                <a:cubicBezTo>
                  <a:pt x="141312" y="20464"/>
                  <a:pt x="144382" y="13952"/>
                  <a:pt x="147079" y="7255"/>
                </a:cubicBezTo>
                <a:cubicBezTo>
                  <a:pt x="147730" y="5674"/>
                  <a:pt x="148846" y="4511"/>
                  <a:pt x="150428" y="3767"/>
                </a:cubicBezTo>
                <a:cubicBezTo>
                  <a:pt x="151265" y="3395"/>
                  <a:pt x="152102" y="3209"/>
                  <a:pt x="152939" y="3209"/>
                </a:cubicBezTo>
                <a:cubicBezTo>
                  <a:pt x="153683" y="3209"/>
                  <a:pt x="154427" y="3348"/>
                  <a:pt x="155172" y="3628"/>
                </a:cubicBezTo>
                <a:cubicBezTo>
                  <a:pt x="156660" y="4279"/>
                  <a:pt x="157730" y="5395"/>
                  <a:pt x="158381" y="6976"/>
                </a:cubicBezTo>
                <a:cubicBezTo>
                  <a:pt x="158567" y="7627"/>
                  <a:pt x="158660" y="8278"/>
                  <a:pt x="158660" y="8930"/>
                </a:cubicBezTo>
                <a:cubicBezTo>
                  <a:pt x="158660" y="9767"/>
                  <a:pt x="158474" y="10650"/>
                  <a:pt x="158102" y="11581"/>
                </a:cubicBezTo>
                <a:cubicBezTo>
                  <a:pt x="153172" y="20789"/>
                  <a:pt x="148939" y="28091"/>
                  <a:pt x="145405" y="33486"/>
                </a:cubicBezTo>
                <a:cubicBezTo>
                  <a:pt x="145033" y="34044"/>
                  <a:pt x="145079" y="34602"/>
                  <a:pt x="145544" y="35160"/>
                </a:cubicBezTo>
                <a:cubicBezTo>
                  <a:pt x="147777" y="37579"/>
                  <a:pt x="149590" y="39672"/>
                  <a:pt x="150986" y="41439"/>
                </a:cubicBezTo>
                <a:cubicBezTo>
                  <a:pt x="151451" y="41997"/>
                  <a:pt x="151869" y="41951"/>
                  <a:pt x="152241" y="41300"/>
                </a:cubicBezTo>
                <a:cubicBezTo>
                  <a:pt x="156055" y="34974"/>
                  <a:pt x="159497" y="28928"/>
                  <a:pt x="162566" y="23161"/>
                </a:cubicBezTo>
                <a:cubicBezTo>
                  <a:pt x="163311" y="21673"/>
                  <a:pt x="164473" y="20650"/>
                  <a:pt x="166055" y="20092"/>
                </a:cubicBezTo>
                <a:cubicBezTo>
                  <a:pt x="166799" y="19813"/>
                  <a:pt x="167496" y="19673"/>
                  <a:pt x="168147" y="19673"/>
                </a:cubicBezTo>
                <a:cubicBezTo>
                  <a:pt x="169078" y="19673"/>
                  <a:pt x="169961" y="19906"/>
                  <a:pt x="170798" y="20371"/>
                </a:cubicBezTo>
                <a:cubicBezTo>
                  <a:pt x="172194" y="21022"/>
                  <a:pt x="173124" y="22092"/>
                  <a:pt x="173589" y="23580"/>
                </a:cubicBezTo>
                <a:cubicBezTo>
                  <a:pt x="173775" y="24138"/>
                  <a:pt x="173868" y="24696"/>
                  <a:pt x="173868" y="25254"/>
                </a:cubicBezTo>
                <a:cubicBezTo>
                  <a:pt x="173868" y="26184"/>
                  <a:pt x="173589" y="27068"/>
                  <a:pt x="173031" y="27905"/>
                </a:cubicBezTo>
                <a:cubicBezTo>
                  <a:pt x="164473" y="41579"/>
                  <a:pt x="156567" y="53113"/>
                  <a:pt x="149311" y="62508"/>
                </a:cubicBezTo>
                <a:cubicBezTo>
                  <a:pt x="149218" y="62694"/>
                  <a:pt x="149218" y="62880"/>
                  <a:pt x="149311" y="63066"/>
                </a:cubicBezTo>
                <a:cubicBezTo>
                  <a:pt x="149404" y="63252"/>
                  <a:pt x="149544" y="63345"/>
                  <a:pt x="149730" y="63345"/>
                </a:cubicBezTo>
                <a:cubicBezTo>
                  <a:pt x="154846" y="63252"/>
                  <a:pt x="160101" y="63019"/>
                  <a:pt x="165496" y="62647"/>
                </a:cubicBezTo>
                <a:cubicBezTo>
                  <a:pt x="165776" y="62554"/>
                  <a:pt x="165985" y="62415"/>
                  <a:pt x="166124" y="62229"/>
                </a:cubicBezTo>
                <a:cubicBezTo>
                  <a:pt x="166264" y="62043"/>
                  <a:pt x="166241" y="61810"/>
                  <a:pt x="166055" y="61531"/>
                </a:cubicBezTo>
                <a:cubicBezTo>
                  <a:pt x="165031" y="59299"/>
                  <a:pt x="164008" y="57206"/>
                  <a:pt x="162985" y="55252"/>
                </a:cubicBezTo>
                <a:cubicBezTo>
                  <a:pt x="162427" y="54136"/>
                  <a:pt x="162357" y="52950"/>
                  <a:pt x="162776" y="51694"/>
                </a:cubicBezTo>
                <a:cubicBezTo>
                  <a:pt x="163194" y="50439"/>
                  <a:pt x="164008" y="49578"/>
                  <a:pt x="165217" y="49113"/>
                </a:cubicBezTo>
                <a:cubicBezTo>
                  <a:pt x="166520" y="48555"/>
                  <a:pt x="167822" y="48509"/>
                  <a:pt x="169124" y="48974"/>
                </a:cubicBezTo>
                <a:cubicBezTo>
                  <a:pt x="170426" y="49439"/>
                  <a:pt x="171450" y="50276"/>
                  <a:pt x="172194" y="51485"/>
                </a:cubicBezTo>
                <a:cubicBezTo>
                  <a:pt x="176100" y="58461"/>
                  <a:pt x="179031" y="64926"/>
                  <a:pt x="180984" y="70879"/>
                </a:cubicBezTo>
                <a:cubicBezTo>
                  <a:pt x="181170" y="71530"/>
                  <a:pt x="181589" y="71716"/>
                  <a:pt x="182240" y="71437"/>
                </a:cubicBezTo>
                <a:cubicBezTo>
                  <a:pt x="191727" y="67345"/>
                  <a:pt x="200704" y="61950"/>
                  <a:pt x="209168" y="55252"/>
                </a:cubicBezTo>
                <a:cubicBezTo>
                  <a:pt x="209726" y="54880"/>
                  <a:pt x="209773" y="54415"/>
                  <a:pt x="209308" y="53857"/>
                </a:cubicBezTo>
                <a:cubicBezTo>
                  <a:pt x="204750" y="48555"/>
                  <a:pt x="200797" y="43206"/>
                  <a:pt x="197448" y="37811"/>
                </a:cubicBezTo>
                <a:cubicBezTo>
                  <a:pt x="197076" y="37253"/>
                  <a:pt x="196657" y="37253"/>
                  <a:pt x="196192" y="37811"/>
                </a:cubicBezTo>
                <a:cubicBezTo>
                  <a:pt x="193402" y="40881"/>
                  <a:pt x="190518" y="43858"/>
                  <a:pt x="187542" y="46741"/>
                </a:cubicBezTo>
                <a:cubicBezTo>
                  <a:pt x="186425" y="47671"/>
                  <a:pt x="185123" y="48136"/>
                  <a:pt x="183635" y="48136"/>
                </a:cubicBezTo>
                <a:cubicBezTo>
                  <a:pt x="183449" y="48136"/>
                  <a:pt x="183263" y="48136"/>
                  <a:pt x="183077" y="48136"/>
                </a:cubicBezTo>
                <a:cubicBezTo>
                  <a:pt x="181496" y="47950"/>
                  <a:pt x="180054" y="47299"/>
                  <a:pt x="178751" y="46183"/>
                </a:cubicBezTo>
                <a:cubicBezTo>
                  <a:pt x="177542" y="45067"/>
                  <a:pt x="176938" y="43718"/>
                  <a:pt x="176938" y="42137"/>
                </a:cubicBezTo>
                <a:cubicBezTo>
                  <a:pt x="176938" y="40555"/>
                  <a:pt x="177496" y="39253"/>
                  <a:pt x="178612" y="38230"/>
                </a:cubicBezTo>
                <a:cubicBezTo>
                  <a:pt x="188286" y="29579"/>
                  <a:pt x="196006" y="19301"/>
                  <a:pt x="201773" y="7395"/>
                </a:cubicBezTo>
                <a:cubicBezTo>
                  <a:pt x="202611" y="5627"/>
                  <a:pt x="203866" y="4279"/>
                  <a:pt x="205541" y="3348"/>
                </a:cubicBezTo>
                <a:cubicBezTo>
                  <a:pt x="206843" y="2697"/>
                  <a:pt x="208192" y="2372"/>
                  <a:pt x="209587" y="2372"/>
                </a:cubicBezTo>
                <a:close/>
                <a:moveTo>
                  <a:pt x="676861" y="0"/>
                </a:moveTo>
                <a:cubicBezTo>
                  <a:pt x="677419" y="0"/>
                  <a:pt x="677977" y="46"/>
                  <a:pt x="678535" y="139"/>
                </a:cubicBezTo>
                <a:cubicBezTo>
                  <a:pt x="679930" y="604"/>
                  <a:pt x="681046" y="1442"/>
                  <a:pt x="681884" y="2651"/>
                </a:cubicBezTo>
                <a:cubicBezTo>
                  <a:pt x="684302" y="6279"/>
                  <a:pt x="686534" y="9906"/>
                  <a:pt x="688581" y="13534"/>
                </a:cubicBezTo>
                <a:cubicBezTo>
                  <a:pt x="688953" y="14185"/>
                  <a:pt x="689139" y="14883"/>
                  <a:pt x="689139" y="15627"/>
                </a:cubicBezTo>
                <a:cubicBezTo>
                  <a:pt x="689139" y="16185"/>
                  <a:pt x="689046" y="16696"/>
                  <a:pt x="688860" y="17162"/>
                </a:cubicBezTo>
                <a:cubicBezTo>
                  <a:pt x="688395" y="18464"/>
                  <a:pt x="687511" y="19394"/>
                  <a:pt x="686209" y="19952"/>
                </a:cubicBezTo>
                <a:cubicBezTo>
                  <a:pt x="685558" y="20231"/>
                  <a:pt x="684860" y="20371"/>
                  <a:pt x="684116" y="20371"/>
                </a:cubicBezTo>
                <a:cubicBezTo>
                  <a:pt x="683558" y="20371"/>
                  <a:pt x="682953" y="20278"/>
                  <a:pt x="682302" y="20092"/>
                </a:cubicBezTo>
                <a:cubicBezTo>
                  <a:pt x="681000" y="19627"/>
                  <a:pt x="679977" y="18743"/>
                  <a:pt x="679233" y="17441"/>
                </a:cubicBezTo>
                <a:cubicBezTo>
                  <a:pt x="677093" y="13441"/>
                  <a:pt x="674907" y="9767"/>
                  <a:pt x="672675" y="6418"/>
                </a:cubicBezTo>
                <a:cubicBezTo>
                  <a:pt x="672210" y="5674"/>
                  <a:pt x="671977" y="4930"/>
                  <a:pt x="671977" y="4186"/>
                </a:cubicBezTo>
                <a:cubicBezTo>
                  <a:pt x="671977" y="3814"/>
                  <a:pt x="672070" y="3441"/>
                  <a:pt x="672256" y="3069"/>
                </a:cubicBezTo>
                <a:cubicBezTo>
                  <a:pt x="672535" y="1767"/>
                  <a:pt x="673279" y="884"/>
                  <a:pt x="674489" y="418"/>
                </a:cubicBezTo>
                <a:cubicBezTo>
                  <a:pt x="675233" y="139"/>
                  <a:pt x="676023" y="0"/>
                  <a:pt x="67686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sz="1100" dirty="0">
              <a:latin typeface="源柔ゴシック Medium" panose="020B0402020203020207" pitchFamily="50" charset="-128"/>
              <a:ea typeface="源柔ゴシック Medium" panose="020B0402020203020207" pitchFamily="50" charset="-128"/>
              <a:cs typeface="源柔ゴシック Medium" panose="020B0402020203020207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92D93B0-E0E5-EE2B-B1DA-348060CDA5EB}"/>
              </a:ext>
            </a:extLst>
          </p:cNvPr>
          <p:cNvSpPr txBox="1">
            <a:spLocks/>
          </p:cNvSpPr>
          <p:nvPr/>
        </p:nvSpPr>
        <p:spPr>
          <a:xfrm>
            <a:off x="550927" y="920490"/>
            <a:ext cx="1773074" cy="183812"/>
          </a:xfrm>
          <a:custGeom>
            <a:avLst/>
            <a:gdLst/>
            <a:ahLst/>
            <a:cxnLst/>
            <a:rect l="l" t="t" r="r" b="b"/>
            <a:pathLst>
              <a:path w="1773074" h="183812">
                <a:moveTo>
                  <a:pt x="83995" y="134782"/>
                </a:moveTo>
                <a:cubicBezTo>
                  <a:pt x="90702" y="155878"/>
                  <a:pt x="94446" y="169617"/>
                  <a:pt x="95227" y="175998"/>
                </a:cubicBezTo>
                <a:lnTo>
                  <a:pt x="68857" y="180393"/>
                </a:lnTo>
                <a:lnTo>
                  <a:pt x="59383" y="138787"/>
                </a:lnTo>
                <a:close/>
                <a:moveTo>
                  <a:pt x="26566" y="133805"/>
                </a:moveTo>
                <a:lnTo>
                  <a:pt x="52058" y="138591"/>
                </a:lnTo>
                <a:cubicBezTo>
                  <a:pt x="50039" y="144842"/>
                  <a:pt x="46686" y="152428"/>
                  <a:pt x="41998" y="161348"/>
                </a:cubicBezTo>
                <a:cubicBezTo>
                  <a:pt x="37310" y="170268"/>
                  <a:pt x="33175" y="177073"/>
                  <a:pt x="29594" y="181761"/>
                </a:cubicBezTo>
                <a:lnTo>
                  <a:pt x="4005" y="173166"/>
                </a:lnTo>
                <a:cubicBezTo>
                  <a:pt x="15074" y="156692"/>
                  <a:pt x="22594" y="143572"/>
                  <a:pt x="26566" y="133805"/>
                </a:cubicBezTo>
                <a:close/>
                <a:moveTo>
                  <a:pt x="125993" y="131754"/>
                </a:moveTo>
                <a:cubicBezTo>
                  <a:pt x="128011" y="135661"/>
                  <a:pt x="131283" y="142677"/>
                  <a:pt x="135808" y="152802"/>
                </a:cubicBezTo>
                <a:cubicBezTo>
                  <a:pt x="140334" y="162927"/>
                  <a:pt x="143150" y="169715"/>
                  <a:pt x="144257" y="173166"/>
                </a:cubicBezTo>
                <a:lnTo>
                  <a:pt x="117788" y="179026"/>
                </a:lnTo>
                <a:lnTo>
                  <a:pt x="101575" y="137028"/>
                </a:lnTo>
                <a:close/>
                <a:moveTo>
                  <a:pt x="1033528" y="130582"/>
                </a:moveTo>
                <a:lnTo>
                  <a:pt x="1033528" y="154804"/>
                </a:lnTo>
                <a:lnTo>
                  <a:pt x="1046322" y="154804"/>
                </a:lnTo>
                <a:lnTo>
                  <a:pt x="1046322" y="130582"/>
                </a:lnTo>
                <a:close/>
                <a:moveTo>
                  <a:pt x="913298" y="121401"/>
                </a:moveTo>
                <a:lnTo>
                  <a:pt x="913298" y="148358"/>
                </a:lnTo>
                <a:lnTo>
                  <a:pt x="957542" y="148358"/>
                </a:lnTo>
                <a:lnTo>
                  <a:pt x="957542" y="121401"/>
                </a:lnTo>
                <a:close/>
                <a:moveTo>
                  <a:pt x="1011748" y="113197"/>
                </a:moveTo>
                <a:lnTo>
                  <a:pt x="1067126" y="113197"/>
                </a:lnTo>
                <a:lnTo>
                  <a:pt x="1067126" y="171994"/>
                </a:lnTo>
                <a:lnTo>
                  <a:pt x="1032746" y="171994"/>
                </a:lnTo>
                <a:lnTo>
                  <a:pt x="1032746" y="179221"/>
                </a:lnTo>
                <a:lnTo>
                  <a:pt x="1011748" y="179221"/>
                </a:lnTo>
                <a:close/>
                <a:moveTo>
                  <a:pt x="1459265" y="101770"/>
                </a:moveTo>
                <a:cubicBezTo>
                  <a:pt x="1442661" y="112904"/>
                  <a:pt x="1434359" y="124625"/>
                  <a:pt x="1434359" y="136931"/>
                </a:cubicBezTo>
                <a:cubicBezTo>
                  <a:pt x="1434359" y="145200"/>
                  <a:pt x="1437289" y="149335"/>
                  <a:pt x="1443149" y="149335"/>
                </a:cubicBezTo>
                <a:cubicBezTo>
                  <a:pt x="1449596" y="149335"/>
                  <a:pt x="1457246" y="146274"/>
                  <a:pt x="1466102" y="140154"/>
                </a:cubicBezTo>
                <a:cubicBezTo>
                  <a:pt x="1463041" y="128955"/>
                  <a:pt x="1460762" y="116160"/>
                  <a:pt x="1459265" y="101770"/>
                </a:cubicBezTo>
                <a:close/>
                <a:moveTo>
                  <a:pt x="511881" y="101379"/>
                </a:moveTo>
                <a:lnTo>
                  <a:pt x="511881" y="124234"/>
                </a:lnTo>
                <a:lnTo>
                  <a:pt x="533270" y="124234"/>
                </a:lnTo>
                <a:lnTo>
                  <a:pt x="533270" y="101379"/>
                </a:lnTo>
                <a:close/>
                <a:moveTo>
                  <a:pt x="1088515" y="96789"/>
                </a:moveTo>
                <a:lnTo>
                  <a:pt x="1109319" y="100793"/>
                </a:lnTo>
                <a:cubicBezTo>
                  <a:pt x="1107691" y="107370"/>
                  <a:pt x="1104972" y="114955"/>
                  <a:pt x="1101163" y="123550"/>
                </a:cubicBezTo>
                <a:cubicBezTo>
                  <a:pt x="1097354" y="132145"/>
                  <a:pt x="1093692" y="139014"/>
                  <a:pt x="1090176" y="144158"/>
                </a:cubicBezTo>
                <a:lnTo>
                  <a:pt x="1069372" y="137028"/>
                </a:lnTo>
                <a:cubicBezTo>
                  <a:pt x="1075623" y="127587"/>
                  <a:pt x="1082004" y="114174"/>
                  <a:pt x="1088515" y="96789"/>
                </a:cubicBezTo>
                <a:close/>
                <a:moveTo>
                  <a:pt x="1168701" y="93761"/>
                </a:moveTo>
                <a:lnTo>
                  <a:pt x="1190774" y="101770"/>
                </a:lnTo>
                <a:cubicBezTo>
                  <a:pt x="1183872" y="114076"/>
                  <a:pt x="1176319" y="125699"/>
                  <a:pt x="1168115" y="136638"/>
                </a:cubicBezTo>
                <a:lnTo>
                  <a:pt x="1149949" y="125797"/>
                </a:lnTo>
                <a:cubicBezTo>
                  <a:pt x="1156590" y="116876"/>
                  <a:pt x="1162841" y="106198"/>
                  <a:pt x="1168701" y="93761"/>
                </a:cubicBezTo>
                <a:close/>
                <a:moveTo>
                  <a:pt x="1322138" y="90050"/>
                </a:moveTo>
                <a:lnTo>
                  <a:pt x="1348411" y="90050"/>
                </a:lnTo>
                <a:lnTo>
                  <a:pt x="1348411" y="108021"/>
                </a:lnTo>
                <a:lnTo>
                  <a:pt x="1392362" y="108021"/>
                </a:lnTo>
                <a:lnTo>
                  <a:pt x="1392362" y="130192"/>
                </a:lnTo>
                <a:lnTo>
                  <a:pt x="1348411" y="130192"/>
                </a:lnTo>
                <a:lnTo>
                  <a:pt x="1348411" y="176291"/>
                </a:lnTo>
                <a:lnTo>
                  <a:pt x="1322138" y="176291"/>
                </a:lnTo>
                <a:lnTo>
                  <a:pt x="1322138" y="130192"/>
                </a:lnTo>
                <a:lnTo>
                  <a:pt x="1278187" y="130192"/>
                </a:lnTo>
                <a:lnTo>
                  <a:pt x="1278187" y="108021"/>
                </a:lnTo>
                <a:lnTo>
                  <a:pt x="1322138" y="108021"/>
                </a:lnTo>
                <a:close/>
                <a:moveTo>
                  <a:pt x="1014580" y="87413"/>
                </a:moveTo>
                <a:lnTo>
                  <a:pt x="1066735" y="87413"/>
                </a:lnTo>
                <a:lnTo>
                  <a:pt x="1066735" y="104212"/>
                </a:lnTo>
                <a:lnTo>
                  <a:pt x="1014580" y="104212"/>
                </a:lnTo>
                <a:close/>
                <a:moveTo>
                  <a:pt x="1508099" y="86827"/>
                </a:moveTo>
                <a:cubicBezTo>
                  <a:pt x="1501783" y="86827"/>
                  <a:pt x="1493807" y="87999"/>
                  <a:pt x="1484170" y="90343"/>
                </a:cubicBezTo>
                <a:cubicBezTo>
                  <a:pt x="1484821" y="101607"/>
                  <a:pt x="1486058" y="112058"/>
                  <a:pt x="1487882" y="121694"/>
                </a:cubicBezTo>
                <a:cubicBezTo>
                  <a:pt x="1497062" y="111993"/>
                  <a:pt x="1504778" y="100435"/>
                  <a:pt x="1511029" y="87022"/>
                </a:cubicBezTo>
                <a:cubicBezTo>
                  <a:pt x="1510313" y="86892"/>
                  <a:pt x="1509336" y="86827"/>
                  <a:pt x="1508099" y="86827"/>
                </a:cubicBezTo>
                <a:close/>
                <a:moveTo>
                  <a:pt x="132048" y="86827"/>
                </a:moveTo>
                <a:lnTo>
                  <a:pt x="132048" y="108802"/>
                </a:lnTo>
                <a:lnTo>
                  <a:pt x="144843" y="108802"/>
                </a:lnTo>
                <a:lnTo>
                  <a:pt x="144843" y="86827"/>
                </a:lnTo>
                <a:close/>
                <a:moveTo>
                  <a:pt x="95032" y="86827"/>
                </a:moveTo>
                <a:lnTo>
                  <a:pt x="95032" y="108802"/>
                </a:lnTo>
                <a:lnTo>
                  <a:pt x="107631" y="108802"/>
                </a:lnTo>
                <a:lnTo>
                  <a:pt x="107631" y="86827"/>
                </a:lnTo>
                <a:close/>
                <a:moveTo>
                  <a:pt x="58211" y="86827"/>
                </a:moveTo>
                <a:lnTo>
                  <a:pt x="58211" y="108802"/>
                </a:lnTo>
                <a:lnTo>
                  <a:pt x="70615" y="108802"/>
                </a:lnTo>
                <a:lnTo>
                  <a:pt x="70615" y="86827"/>
                </a:lnTo>
                <a:close/>
                <a:moveTo>
                  <a:pt x="1116351" y="81748"/>
                </a:moveTo>
                <a:lnTo>
                  <a:pt x="1142721" y="81748"/>
                </a:lnTo>
                <a:lnTo>
                  <a:pt x="1142721" y="109974"/>
                </a:lnTo>
                <a:cubicBezTo>
                  <a:pt x="1143177" y="115574"/>
                  <a:pt x="1145863" y="121922"/>
                  <a:pt x="1150779" y="129020"/>
                </a:cubicBezTo>
                <a:cubicBezTo>
                  <a:pt x="1155695" y="136117"/>
                  <a:pt x="1162760" y="142010"/>
                  <a:pt x="1171973" y="146698"/>
                </a:cubicBezTo>
                <a:cubicBezTo>
                  <a:pt x="1181186" y="151386"/>
                  <a:pt x="1189863" y="154544"/>
                  <a:pt x="1198002" y="156171"/>
                </a:cubicBezTo>
                <a:lnTo>
                  <a:pt x="1186965" y="178831"/>
                </a:lnTo>
                <a:cubicBezTo>
                  <a:pt x="1161767" y="172580"/>
                  <a:pt x="1143437" y="160404"/>
                  <a:pt x="1131978" y="142303"/>
                </a:cubicBezTo>
                <a:cubicBezTo>
                  <a:pt x="1126964" y="151223"/>
                  <a:pt x="1119427" y="158955"/>
                  <a:pt x="1109367" y="165499"/>
                </a:cubicBezTo>
                <a:cubicBezTo>
                  <a:pt x="1099308" y="172043"/>
                  <a:pt x="1088418" y="176617"/>
                  <a:pt x="1076697" y="179221"/>
                </a:cubicBezTo>
                <a:lnTo>
                  <a:pt x="1067907" y="157832"/>
                </a:lnTo>
                <a:cubicBezTo>
                  <a:pt x="1084967" y="153600"/>
                  <a:pt x="1097305" y="147365"/>
                  <a:pt x="1104923" y="139128"/>
                </a:cubicBezTo>
                <a:cubicBezTo>
                  <a:pt x="1112542" y="130892"/>
                  <a:pt x="1116351" y="121434"/>
                  <a:pt x="1116351" y="110756"/>
                </a:cubicBezTo>
                <a:close/>
                <a:moveTo>
                  <a:pt x="913298" y="76572"/>
                </a:moveTo>
                <a:lnTo>
                  <a:pt x="913298" y="100598"/>
                </a:lnTo>
                <a:lnTo>
                  <a:pt x="957542" y="100598"/>
                </a:lnTo>
                <a:lnTo>
                  <a:pt x="957542" y="76572"/>
                </a:lnTo>
                <a:close/>
                <a:moveTo>
                  <a:pt x="1014580" y="61335"/>
                </a:moveTo>
                <a:lnTo>
                  <a:pt x="1066735" y="61335"/>
                </a:lnTo>
                <a:lnTo>
                  <a:pt x="1066735" y="77939"/>
                </a:lnTo>
                <a:lnTo>
                  <a:pt x="1014580" y="77939"/>
                </a:lnTo>
                <a:close/>
                <a:moveTo>
                  <a:pt x="306679" y="55573"/>
                </a:moveTo>
                <a:cubicBezTo>
                  <a:pt x="323088" y="70288"/>
                  <a:pt x="335557" y="83018"/>
                  <a:pt x="344086" y="93761"/>
                </a:cubicBezTo>
                <a:lnTo>
                  <a:pt x="327483" y="113783"/>
                </a:lnTo>
                <a:cubicBezTo>
                  <a:pt x="311205" y="94771"/>
                  <a:pt x="298996" y="81846"/>
                  <a:pt x="290857" y="75009"/>
                </a:cubicBezTo>
                <a:close/>
                <a:moveTo>
                  <a:pt x="132048" y="42778"/>
                </a:moveTo>
                <a:lnTo>
                  <a:pt x="132048" y="64754"/>
                </a:lnTo>
                <a:lnTo>
                  <a:pt x="144843" y="64754"/>
                </a:lnTo>
                <a:lnTo>
                  <a:pt x="144843" y="42778"/>
                </a:lnTo>
                <a:close/>
                <a:moveTo>
                  <a:pt x="95032" y="42778"/>
                </a:moveTo>
                <a:lnTo>
                  <a:pt x="95032" y="64754"/>
                </a:lnTo>
                <a:lnTo>
                  <a:pt x="107631" y="64754"/>
                </a:lnTo>
                <a:lnTo>
                  <a:pt x="107631" y="42778"/>
                </a:lnTo>
                <a:close/>
                <a:moveTo>
                  <a:pt x="58211" y="42778"/>
                </a:moveTo>
                <a:lnTo>
                  <a:pt x="58211" y="64754"/>
                </a:lnTo>
                <a:lnTo>
                  <a:pt x="70615" y="64754"/>
                </a:lnTo>
                <a:lnTo>
                  <a:pt x="70615" y="42778"/>
                </a:lnTo>
                <a:close/>
                <a:moveTo>
                  <a:pt x="1007939" y="33207"/>
                </a:moveTo>
                <a:lnTo>
                  <a:pt x="1071130" y="33207"/>
                </a:lnTo>
                <a:lnTo>
                  <a:pt x="1071130" y="52350"/>
                </a:lnTo>
                <a:lnTo>
                  <a:pt x="1007939" y="52350"/>
                </a:lnTo>
                <a:close/>
                <a:moveTo>
                  <a:pt x="510904" y="31937"/>
                </a:moveTo>
                <a:lnTo>
                  <a:pt x="533856" y="31937"/>
                </a:lnTo>
                <a:lnTo>
                  <a:pt x="533856" y="50397"/>
                </a:lnTo>
                <a:lnTo>
                  <a:pt x="557883" y="50397"/>
                </a:lnTo>
                <a:lnTo>
                  <a:pt x="557883" y="68368"/>
                </a:lnTo>
                <a:lnTo>
                  <a:pt x="533856" y="68368"/>
                </a:lnTo>
                <a:lnTo>
                  <a:pt x="533856" y="83799"/>
                </a:lnTo>
                <a:lnTo>
                  <a:pt x="553683" y="83799"/>
                </a:lnTo>
                <a:lnTo>
                  <a:pt x="553683" y="142400"/>
                </a:lnTo>
                <a:lnTo>
                  <a:pt x="491273" y="142400"/>
                </a:lnTo>
                <a:lnTo>
                  <a:pt x="491273" y="83799"/>
                </a:lnTo>
                <a:lnTo>
                  <a:pt x="510904" y="83799"/>
                </a:lnTo>
                <a:lnTo>
                  <a:pt x="510904" y="68368"/>
                </a:lnTo>
                <a:lnTo>
                  <a:pt x="486878" y="68368"/>
                </a:lnTo>
                <a:lnTo>
                  <a:pt x="486878" y="50397"/>
                </a:lnTo>
                <a:lnTo>
                  <a:pt x="510904" y="50397"/>
                </a:lnTo>
                <a:close/>
                <a:moveTo>
                  <a:pt x="913298" y="31742"/>
                </a:moveTo>
                <a:lnTo>
                  <a:pt x="913298" y="55768"/>
                </a:lnTo>
                <a:lnTo>
                  <a:pt x="957542" y="55768"/>
                </a:lnTo>
                <a:lnTo>
                  <a:pt x="957542" y="31742"/>
                </a:lnTo>
                <a:close/>
                <a:moveTo>
                  <a:pt x="641877" y="29202"/>
                </a:moveTo>
                <a:lnTo>
                  <a:pt x="641877" y="54792"/>
                </a:lnTo>
                <a:lnTo>
                  <a:pt x="684656" y="54792"/>
                </a:lnTo>
                <a:lnTo>
                  <a:pt x="684656" y="29202"/>
                </a:lnTo>
                <a:close/>
                <a:moveTo>
                  <a:pt x="482287" y="26565"/>
                </a:moveTo>
                <a:lnTo>
                  <a:pt x="482287" y="152753"/>
                </a:lnTo>
                <a:lnTo>
                  <a:pt x="562473" y="152753"/>
                </a:lnTo>
                <a:lnTo>
                  <a:pt x="562473" y="26565"/>
                </a:lnTo>
                <a:close/>
                <a:moveTo>
                  <a:pt x="1089980" y="16408"/>
                </a:moveTo>
                <a:lnTo>
                  <a:pt x="1110979" y="20217"/>
                </a:lnTo>
                <a:cubicBezTo>
                  <a:pt x="1106291" y="36169"/>
                  <a:pt x="1099942" y="49745"/>
                  <a:pt x="1091934" y="60945"/>
                </a:cubicBezTo>
                <a:lnTo>
                  <a:pt x="1071716" y="54010"/>
                </a:lnTo>
                <a:cubicBezTo>
                  <a:pt x="1080181" y="40076"/>
                  <a:pt x="1086269" y="27542"/>
                  <a:pt x="1089980" y="16408"/>
                </a:cubicBezTo>
                <a:close/>
                <a:moveTo>
                  <a:pt x="724114" y="16213"/>
                </a:moveTo>
                <a:lnTo>
                  <a:pt x="748336" y="16213"/>
                </a:lnTo>
                <a:lnTo>
                  <a:pt x="748336" y="135954"/>
                </a:lnTo>
                <a:lnTo>
                  <a:pt x="724114" y="135954"/>
                </a:lnTo>
                <a:close/>
                <a:moveTo>
                  <a:pt x="229423" y="13576"/>
                </a:moveTo>
                <a:cubicBezTo>
                  <a:pt x="231312" y="23733"/>
                  <a:pt x="233591" y="37537"/>
                  <a:pt x="236260" y="54987"/>
                </a:cubicBezTo>
                <a:lnTo>
                  <a:pt x="215066" y="58796"/>
                </a:lnTo>
                <a:cubicBezTo>
                  <a:pt x="215066" y="56452"/>
                  <a:pt x="213048" y="42453"/>
                  <a:pt x="209011" y="16799"/>
                </a:cubicBezTo>
                <a:close/>
                <a:moveTo>
                  <a:pt x="276011" y="13185"/>
                </a:moveTo>
                <a:lnTo>
                  <a:pt x="297010" y="16213"/>
                </a:lnTo>
                <a:cubicBezTo>
                  <a:pt x="295317" y="23766"/>
                  <a:pt x="291801" y="37569"/>
                  <a:pt x="286462" y="57624"/>
                </a:cubicBezTo>
                <a:lnTo>
                  <a:pt x="268491" y="55964"/>
                </a:lnTo>
                <a:close/>
                <a:moveTo>
                  <a:pt x="1170557" y="12013"/>
                </a:moveTo>
                <a:lnTo>
                  <a:pt x="1193509" y="18947"/>
                </a:lnTo>
                <a:cubicBezTo>
                  <a:pt x="1185370" y="34770"/>
                  <a:pt x="1177101" y="47499"/>
                  <a:pt x="1168701" y="57136"/>
                </a:cubicBezTo>
                <a:lnTo>
                  <a:pt x="1153431" y="49342"/>
                </a:lnTo>
                <a:lnTo>
                  <a:pt x="1151081" y="45611"/>
                </a:lnTo>
                <a:close/>
                <a:moveTo>
                  <a:pt x="886537" y="9766"/>
                </a:moveTo>
                <a:lnTo>
                  <a:pt x="984498" y="9766"/>
                </a:lnTo>
                <a:lnTo>
                  <a:pt x="984498" y="178635"/>
                </a:lnTo>
                <a:lnTo>
                  <a:pt x="957542" y="178635"/>
                </a:lnTo>
                <a:lnTo>
                  <a:pt x="957542" y="169747"/>
                </a:lnTo>
                <a:lnTo>
                  <a:pt x="913298" y="169747"/>
                </a:lnTo>
                <a:lnTo>
                  <a:pt x="913298" y="178635"/>
                </a:lnTo>
                <a:lnTo>
                  <a:pt x="886537" y="178635"/>
                </a:lnTo>
                <a:close/>
                <a:moveTo>
                  <a:pt x="459823" y="8985"/>
                </a:moveTo>
                <a:lnTo>
                  <a:pt x="585913" y="8985"/>
                </a:lnTo>
                <a:lnTo>
                  <a:pt x="585913" y="178831"/>
                </a:lnTo>
                <a:lnTo>
                  <a:pt x="562473" y="178831"/>
                </a:lnTo>
                <a:lnTo>
                  <a:pt x="562473" y="171212"/>
                </a:lnTo>
                <a:lnTo>
                  <a:pt x="482287" y="171212"/>
                </a:lnTo>
                <a:lnTo>
                  <a:pt x="482287" y="178831"/>
                </a:lnTo>
                <a:lnTo>
                  <a:pt x="459823" y="178831"/>
                </a:lnTo>
                <a:close/>
                <a:moveTo>
                  <a:pt x="615898" y="8399"/>
                </a:moveTo>
                <a:lnTo>
                  <a:pt x="710343" y="8399"/>
                </a:lnTo>
                <a:lnTo>
                  <a:pt x="710343" y="75595"/>
                </a:lnTo>
                <a:lnTo>
                  <a:pt x="661704" y="75595"/>
                </a:lnTo>
                <a:cubicBezTo>
                  <a:pt x="661704" y="78785"/>
                  <a:pt x="661606" y="83115"/>
                  <a:pt x="661411" y="88585"/>
                </a:cubicBezTo>
                <a:lnTo>
                  <a:pt x="711906" y="88585"/>
                </a:lnTo>
                <a:cubicBezTo>
                  <a:pt x="711971" y="91515"/>
                  <a:pt x="712003" y="94543"/>
                  <a:pt x="712003" y="97668"/>
                </a:cubicBezTo>
                <a:cubicBezTo>
                  <a:pt x="712003" y="111146"/>
                  <a:pt x="711548" y="124006"/>
                  <a:pt x="710636" y="136247"/>
                </a:cubicBezTo>
                <a:cubicBezTo>
                  <a:pt x="709724" y="148488"/>
                  <a:pt x="708406" y="156758"/>
                  <a:pt x="706680" y="161055"/>
                </a:cubicBezTo>
                <a:cubicBezTo>
                  <a:pt x="704955" y="165352"/>
                  <a:pt x="701634" y="169178"/>
                  <a:pt x="696718" y="172531"/>
                </a:cubicBezTo>
                <a:cubicBezTo>
                  <a:pt x="691802" y="175884"/>
                  <a:pt x="685991" y="177561"/>
                  <a:pt x="679284" y="177561"/>
                </a:cubicBezTo>
                <a:lnTo>
                  <a:pt x="654086" y="177561"/>
                </a:lnTo>
                <a:lnTo>
                  <a:pt x="651058" y="154804"/>
                </a:lnTo>
                <a:lnTo>
                  <a:pt x="672448" y="154804"/>
                </a:lnTo>
                <a:cubicBezTo>
                  <a:pt x="678373" y="154804"/>
                  <a:pt x="682100" y="151695"/>
                  <a:pt x="683631" y="145477"/>
                </a:cubicBezTo>
                <a:cubicBezTo>
                  <a:pt x="685161" y="139259"/>
                  <a:pt x="685926" y="127099"/>
                  <a:pt x="685926" y="108998"/>
                </a:cubicBezTo>
                <a:lnTo>
                  <a:pt x="660044" y="108998"/>
                </a:lnTo>
                <a:cubicBezTo>
                  <a:pt x="658481" y="122281"/>
                  <a:pt x="654411" y="135336"/>
                  <a:pt x="647835" y="148163"/>
                </a:cubicBezTo>
                <a:cubicBezTo>
                  <a:pt x="641259" y="160990"/>
                  <a:pt x="631752" y="171798"/>
                  <a:pt x="619316" y="180589"/>
                </a:cubicBezTo>
                <a:lnTo>
                  <a:pt x="602517" y="163985"/>
                </a:lnTo>
                <a:cubicBezTo>
                  <a:pt x="611372" y="156692"/>
                  <a:pt x="618291" y="148635"/>
                  <a:pt x="623272" y="139812"/>
                </a:cubicBezTo>
                <a:cubicBezTo>
                  <a:pt x="628253" y="130989"/>
                  <a:pt x="631476" y="121711"/>
                  <a:pt x="632941" y="111976"/>
                </a:cubicBezTo>
                <a:cubicBezTo>
                  <a:pt x="634406" y="102242"/>
                  <a:pt x="635138" y="91222"/>
                  <a:pt x="635138" y="78916"/>
                </a:cubicBezTo>
                <a:lnTo>
                  <a:pt x="635138" y="75595"/>
                </a:lnTo>
                <a:lnTo>
                  <a:pt x="615898" y="75595"/>
                </a:lnTo>
                <a:close/>
                <a:moveTo>
                  <a:pt x="1014385" y="7618"/>
                </a:moveTo>
                <a:lnTo>
                  <a:pt x="1067712" y="7618"/>
                </a:lnTo>
                <a:lnTo>
                  <a:pt x="1067712" y="24612"/>
                </a:lnTo>
                <a:lnTo>
                  <a:pt x="1014385" y="24612"/>
                </a:lnTo>
                <a:close/>
                <a:moveTo>
                  <a:pt x="1458776" y="7129"/>
                </a:moveTo>
                <a:lnTo>
                  <a:pt x="1486807" y="7129"/>
                </a:lnTo>
                <a:cubicBezTo>
                  <a:pt x="1486677" y="13641"/>
                  <a:pt x="1486319" y="21356"/>
                  <a:pt x="1485733" y="30277"/>
                </a:cubicBezTo>
                <a:lnTo>
                  <a:pt x="1573635" y="30277"/>
                </a:lnTo>
                <a:lnTo>
                  <a:pt x="1573635" y="52252"/>
                </a:lnTo>
                <a:lnTo>
                  <a:pt x="1484366" y="52252"/>
                </a:lnTo>
                <a:cubicBezTo>
                  <a:pt x="1484235" y="59024"/>
                  <a:pt x="1484170" y="64493"/>
                  <a:pt x="1484170" y="68661"/>
                </a:cubicBezTo>
                <a:cubicBezTo>
                  <a:pt x="1492179" y="67098"/>
                  <a:pt x="1500188" y="66316"/>
                  <a:pt x="1508197" y="66316"/>
                </a:cubicBezTo>
                <a:cubicBezTo>
                  <a:pt x="1531963" y="66316"/>
                  <a:pt x="1551513" y="71070"/>
                  <a:pt x="1566847" y="80576"/>
                </a:cubicBezTo>
                <a:cubicBezTo>
                  <a:pt x="1582181" y="90082"/>
                  <a:pt x="1589848" y="103561"/>
                  <a:pt x="1589848" y="121011"/>
                </a:cubicBezTo>
                <a:cubicBezTo>
                  <a:pt x="1589848" y="140089"/>
                  <a:pt x="1581953" y="154690"/>
                  <a:pt x="1566163" y="164815"/>
                </a:cubicBezTo>
                <a:cubicBezTo>
                  <a:pt x="1550373" y="174940"/>
                  <a:pt x="1529423" y="180003"/>
                  <a:pt x="1503313" y="180003"/>
                </a:cubicBezTo>
                <a:lnTo>
                  <a:pt x="1500774" y="180003"/>
                </a:lnTo>
                <a:lnTo>
                  <a:pt x="1496769" y="156367"/>
                </a:lnTo>
                <a:cubicBezTo>
                  <a:pt x="1539744" y="156367"/>
                  <a:pt x="1561231" y="144126"/>
                  <a:pt x="1561231" y="119643"/>
                </a:cubicBezTo>
                <a:cubicBezTo>
                  <a:pt x="1561231" y="106621"/>
                  <a:pt x="1553092" y="97245"/>
                  <a:pt x="1536813" y="91515"/>
                </a:cubicBezTo>
                <a:cubicBezTo>
                  <a:pt x="1526265" y="113393"/>
                  <a:pt x="1511924" y="132340"/>
                  <a:pt x="1493791" y="148358"/>
                </a:cubicBezTo>
                <a:cubicBezTo>
                  <a:pt x="1475657" y="164376"/>
                  <a:pt x="1457930" y="172384"/>
                  <a:pt x="1440610" y="172384"/>
                </a:cubicBezTo>
                <a:cubicBezTo>
                  <a:pt x="1430453" y="172384"/>
                  <a:pt x="1422574" y="169471"/>
                  <a:pt x="1416974" y="163643"/>
                </a:cubicBezTo>
                <a:cubicBezTo>
                  <a:pt x="1411375" y="157816"/>
                  <a:pt x="1408575" y="149660"/>
                  <a:pt x="1408575" y="139177"/>
                </a:cubicBezTo>
                <a:cubicBezTo>
                  <a:pt x="1408575" y="126545"/>
                  <a:pt x="1413051" y="114695"/>
                  <a:pt x="1422004" y="103626"/>
                </a:cubicBezTo>
                <a:cubicBezTo>
                  <a:pt x="1430957" y="92557"/>
                  <a:pt x="1442791" y="83701"/>
                  <a:pt x="1457507" y="77060"/>
                </a:cubicBezTo>
                <a:cubicBezTo>
                  <a:pt x="1457311" y="71460"/>
                  <a:pt x="1457214" y="63191"/>
                  <a:pt x="1457214" y="52252"/>
                </a:cubicBezTo>
                <a:lnTo>
                  <a:pt x="1412579" y="52252"/>
                </a:lnTo>
                <a:lnTo>
                  <a:pt x="1412579" y="30277"/>
                </a:lnTo>
                <a:lnTo>
                  <a:pt x="1457897" y="30277"/>
                </a:lnTo>
                <a:cubicBezTo>
                  <a:pt x="1458158" y="25198"/>
                  <a:pt x="1458451" y="17482"/>
                  <a:pt x="1458776" y="7129"/>
                </a:cubicBezTo>
                <a:close/>
                <a:moveTo>
                  <a:pt x="761131" y="4199"/>
                </a:moveTo>
                <a:lnTo>
                  <a:pt x="785938" y="4199"/>
                </a:lnTo>
                <a:lnTo>
                  <a:pt x="785938" y="158613"/>
                </a:lnTo>
                <a:cubicBezTo>
                  <a:pt x="785938" y="163822"/>
                  <a:pt x="783725" y="168380"/>
                  <a:pt x="779297" y="172287"/>
                </a:cubicBezTo>
                <a:cubicBezTo>
                  <a:pt x="774869" y="176194"/>
                  <a:pt x="770018" y="178147"/>
                  <a:pt x="764744" y="178147"/>
                </a:cubicBezTo>
                <a:lnTo>
                  <a:pt x="740327" y="178147"/>
                </a:lnTo>
                <a:lnTo>
                  <a:pt x="737104" y="154609"/>
                </a:lnTo>
                <a:lnTo>
                  <a:pt x="753903" y="154609"/>
                </a:lnTo>
                <a:cubicBezTo>
                  <a:pt x="758721" y="154609"/>
                  <a:pt x="761131" y="152590"/>
                  <a:pt x="761131" y="148553"/>
                </a:cubicBezTo>
                <a:close/>
                <a:moveTo>
                  <a:pt x="1637412" y="4102"/>
                </a:moveTo>
                <a:lnTo>
                  <a:pt x="1665443" y="6543"/>
                </a:lnTo>
                <a:cubicBezTo>
                  <a:pt x="1663490" y="16766"/>
                  <a:pt x="1660820" y="32133"/>
                  <a:pt x="1657434" y="52643"/>
                </a:cubicBezTo>
                <a:cubicBezTo>
                  <a:pt x="1662057" y="42876"/>
                  <a:pt x="1670229" y="34086"/>
                  <a:pt x="1681949" y="26272"/>
                </a:cubicBezTo>
                <a:cubicBezTo>
                  <a:pt x="1693669" y="18459"/>
                  <a:pt x="1706366" y="14552"/>
                  <a:pt x="1720040" y="14552"/>
                </a:cubicBezTo>
                <a:cubicBezTo>
                  <a:pt x="1737360" y="14552"/>
                  <a:pt x="1750528" y="21422"/>
                  <a:pt x="1759547" y="35160"/>
                </a:cubicBezTo>
                <a:cubicBezTo>
                  <a:pt x="1768565" y="48899"/>
                  <a:pt x="1773074" y="67684"/>
                  <a:pt x="1773074" y="91515"/>
                </a:cubicBezTo>
                <a:cubicBezTo>
                  <a:pt x="1773074" y="122053"/>
                  <a:pt x="1764137" y="144386"/>
                  <a:pt x="1746264" y="158516"/>
                </a:cubicBezTo>
                <a:cubicBezTo>
                  <a:pt x="1728390" y="172645"/>
                  <a:pt x="1701711" y="181077"/>
                  <a:pt x="1666224" y="183812"/>
                </a:cubicBezTo>
                <a:lnTo>
                  <a:pt x="1660853" y="159590"/>
                </a:lnTo>
                <a:cubicBezTo>
                  <a:pt x="1693213" y="155813"/>
                  <a:pt x="1715172" y="149172"/>
                  <a:pt x="1726730" y="139666"/>
                </a:cubicBezTo>
                <a:cubicBezTo>
                  <a:pt x="1738287" y="130159"/>
                  <a:pt x="1744066" y="115020"/>
                  <a:pt x="1744066" y="94250"/>
                </a:cubicBezTo>
                <a:cubicBezTo>
                  <a:pt x="1744066" y="57917"/>
                  <a:pt x="1735797" y="39751"/>
                  <a:pt x="1719258" y="39751"/>
                </a:cubicBezTo>
                <a:cubicBezTo>
                  <a:pt x="1710468" y="39751"/>
                  <a:pt x="1701466" y="42469"/>
                  <a:pt x="1692253" y="47906"/>
                </a:cubicBezTo>
                <a:cubicBezTo>
                  <a:pt x="1683040" y="53343"/>
                  <a:pt x="1675389" y="62491"/>
                  <a:pt x="1669301" y="75351"/>
                </a:cubicBezTo>
                <a:cubicBezTo>
                  <a:pt x="1663213" y="88210"/>
                  <a:pt x="1660169" y="101672"/>
                  <a:pt x="1660169" y="115737"/>
                </a:cubicBezTo>
                <a:cubicBezTo>
                  <a:pt x="1660169" y="119904"/>
                  <a:pt x="1660462" y="124234"/>
                  <a:pt x="1661048" y="128727"/>
                </a:cubicBezTo>
                <a:lnTo>
                  <a:pt x="1635166" y="130387"/>
                </a:lnTo>
                <a:cubicBezTo>
                  <a:pt x="1632171" y="113393"/>
                  <a:pt x="1630673" y="95031"/>
                  <a:pt x="1630673" y="75302"/>
                </a:cubicBezTo>
                <a:cubicBezTo>
                  <a:pt x="1630673" y="51145"/>
                  <a:pt x="1632919" y="27412"/>
                  <a:pt x="1637412" y="4102"/>
                </a:cubicBezTo>
                <a:close/>
                <a:moveTo>
                  <a:pt x="1116937" y="3613"/>
                </a:moveTo>
                <a:lnTo>
                  <a:pt x="1142526" y="3613"/>
                </a:lnTo>
                <a:lnTo>
                  <a:pt x="1142526" y="32035"/>
                </a:lnTo>
                <a:lnTo>
                  <a:pt x="1151081" y="45611"/>
                </a:lnTo>
                <a:lnTo>
                  <a:pt x="1149949" y="47564"/>
                </a:lnTo>
                <a:lnTo>
                  <a:pt x="1153431" y="49342"/>
                </a:lnTo>
                <a:lnTo>
                  <a:pt x="1159081" y="58308"/>
                </a:lnTo>
                <a:cubicBezTo>
                  <a:pt x="1168750" y="65405"/>
                  <a:pt x="1181431" y="70614"/>
                  <a:pt x="1197123" y="73935"/>
                </a:cubicBezTo>
                <a:lnTo>
                  <a:pt x="1185402" y="96008"/>
                </a:lnTo>
                <a:cubicBezTo>
                  <a:pt x="1161246" y="89366"/>
                  <a:pt x="1143503" y="78037"/>
                  <a:pt x="1132173" y="62019"/>
                </a:cubicBezTo>
                <a:cubicBezTo>
                  <a:pt x="1123122" y="78623"/>
                  <a:pt x="1104630" y="90408"/>
                  <a:pt x="1076697" y="97375"/>
                </a:cubicBezTo>
                <a:lnTo>
                  <a:pt x="1068298" y="76572"/>
                </a:lnTo>
                <a:cubicBezTo>
                  <a:pt x="1084250" y="73316"/>
                  <a:pt x="1096345" y="67781"/>
                  <a:pt x="1104582" y="59968"/>
                </a:cubicBezTo>
                <a:cubicBezTo>
                  <a:pt x="1112818" y="52155"/>
                  <a:pt x="1116937" y="42746"/>
                  <a:pt x="1116937" y="31742"/>
                </a:cubicBezTo>
                <a:close/>
                <a:moveTo>
                  <a:pt x="351216" y="3613"/>
                </a:moveTo>
                <a:lnTo>
                  <a:pt x="377684" y="3613"/>
                </a:lnTo>
                <a:lnTo>
                  <a:pt x="377684" y="108216"/>
                </a:lnTo>
                <a:lnTo>
                  <a:pt x="392432" y="106556"/>
                </a:lnTo>
                <a:lnTo>
                  <a:pt x="392823" y="129215"/>
                </a:lnTo>
                <a:lnTo>
                  <a:pt x="377684" y="130973"/>
                </a:lnTo>
                <a:lnTo>
                  <a:pt x="377684" y="179417"/>
                </a:lnTo>
                <a:lnTo>
                  <a:pt x="351216" y="179417"/>
                </a:lnTo>
                <a:lnTo>
                  <a:pt x="351216" y="133903"/>
                </a:lnTo>
                <a:lnTo>
                  <a:pt x="288611" y="141033"/>
                </a:lnTo>
                <a:lnTo>
                  <a:pt x="287927" y="122476"/>
                </a:lnTo>
                <a:lnTo>
                  <a:pt x="280797" y="134587"/>
                </a:lnTo>
                <a:cubicBezTo>
                  <a:pt x="275849" y="130940"/>
                  <a:pt x="270542" y="125731"/>
                  <a:pt x="264877" y="118960"/>
                </a:cubicBezTo>
                <a:lnTo>
                  <a:pt x="264877" y="180589"/>
                </a:lnTo>
                <a:lnTo>
                  <a:pt x="240265" y="180589"/>
                </a:lnTo>
                <a:lnTo>
                  <a:pt x="240265" y="129606"/>
                </a:lnTo>
                <a:cubicBezTo>
                  <a:pt x="233298" y="141000"/>
                  <a:pt x="225549" y="150995"/>
                  <a:pt x="217020" y="159590"/>
                </a:cubicBezTo>
                <a:lnTo>
                  <a:pt x="202467" y="145037"/>
                </a:lnTo>
                <a:cubicBezTo>
                  <a:pt x="208653" y="138461"/>
                  <a:pt x="215522" y="129068"/>
                  <a:pt x="223075" y="116860"/>
                </a:cubicBezTo>
                <a:cubicBezTo>
                  <a:pt x="230628" y="104651"/>
                  <a:pt x="236065" y="93631"/>
                  <a:pt x="239386" y="83799"/>
                </a:cubicBezTo>
                <a:lnTo>
                  <a:pt x="208034" y="83799"/>
                </a:lnTo>
                <a:lnTo>
                  <a:pt x="208034" y="63972"/>
                </a:lnTo>
                <a:lnTo>
                  <a:pt x="240265" y="63972"/>
                </a:lnTo>
                <a:lnTo>
                  <a:pt x="240265" y="3809"/>
                </a:lnTo>
                <a:lnTo>
                  <a:pt x="264877" y="3809"/>
                </a:lnTo>
                <a:lnTo>
                  <a:pt x="264877" y="63972"/>
                </a:lnTo>
                <a:lnTo>
                  <a:pt x="290271" y="63972"/>
                </a:lnTo>
                <a:lnTo>
                  <a:pt x="290271" y="83799"/>
                </a:lnTo>
                <a:lnTo>
                  <a:pt x="264877" y="83799"/>
                </a:lnTo>
                <a:lnTo>
                  <a:pt x="264877" y="88878"/>
                </a:lnTo>
                <a:cubicBezTo>
                  <a:pt x="271844" y="98189"/>
                  <a:pt x="280960" y="107012"/>
                  <a:pt x="292224" y="115346"/>
                </a:cubicBezTo>
                <a:lnTo>
                  <a:pt x="290466" y="118276"/>
                </a:lnTo>
                <a:lnTo>
                  <a:pt x="351216" y="111244"/>
                </a:lnTo>
                <a:lnTo>
                  <a:pt x="351216" y="50592"/>
                </a:lnTo>
                <a:lnTo>
                  <a:pt x="337249" y="67977"/>
                </a:lnTo>
                <a:cubicBezTo>
                  <a:pt x="318888" y="47271"/>
                  <a:pt x="306809" y="34477"/>
                  <a:pt x="301014" y="29593"/>
                </a:cubicBezTo>
                <a:lnTo>
                  <a:pt x="317618" y="10938"/>
                </a:lnTo>
                <a:cubicBezTo>
                  <a:pt x="327710" y="19273"/>
                  <a:pt x="338910" y="30635"/>
                  <a:pt x="351216" y="45025"/>
                </a:cubicBezTo>
                <a:close/>
                <a:moveTo>
                  <a:pt x="1235311" y="3418"/>
                </a:moveTo>
                <a:lnTo>
                  <a:pt x="1260509" y="3418"/>
                </a:lnTo>
                <a:lnTo>
                  <a:pt x="1260509" y="40141"/>
                </a:lnTo>
                <a:lnTo>
                  <a:pt x="1277797" y="40141"/>
                </a:lnTo>
                <a:lnTo>
                  <a:pt x="1277797" y="60163"/>
                </a:lnTo>
                <a:lnTo>
                  <a:pt x="1260509" y="60163"/>
                </a:lnTo>
                <a:lnTo>
                  <a:pt x="1260509" y="73446"/>
                </a:lnTo>
                <a:cubicBezTo>
                  <a:pt x="1266500" y="81260"/>
                  <a:pt x="1273532" y="88162"/>
                  <a:pt x="1281606" y="94152"/>
                </a:cubicBezTo>
                <a:lnTo>
                  <a:pt x="1269983" y="114174"/>
                </a:lnTo>
                <a:cubicBezTo>
                  <a:pt x="1266467" y="110853"/>
                  <a:pt x="1263309" y="107728"/>
                  <a:pt x="1260509" y="104798"/>
                </a:cubicBezTo>
                <a:lnTo>
                  <a:pt x="1260509" y="180784"/>
                </a:lnTo>
                <a:lnTo>
                  <a:pt x="1235311" y="180784"/>
                </a:lnTo>
                <a:lnTo>
                  <a:pt x="1235311" y="112025"/>
                </a:lnTo>
                <a:cubicBezTo>
                  <a:pt x="1229646" y="122704"/>
                  <a:pt x="1223135" y="132764"/>
                  <a:pt x="1215777" y="142205"/>
                </a:cubicBezTo>
                <a:lnTo>
                  <a:pt x="1200150" y="127164"/>
                </a:lnTo>
                <a:cubicBezTo>
                  <a:pt x="1206271" y="119416"/>
                  <a:pt x="1212505" y="109046"/>
                  <a:pt x="1218854" y="96057"/>
                </a:cubicBezTo>
                <a:cubicBezTo>
                  <a:pt x="1225202" y="83067"/>
                  <a:pt x="1229907" y="71102"/>
                  <a:pt x="1232967" y="60163"/>
                </a:cubicBezTo>
                <a:lnTo>
                  <a:pt x="1208550" y="60163"/>
                </a:lnTo>
                <a:lnTo>
                  <a:pt x="1208550" y="40141"/>
                </a:lnTo>
                <a:lnTo>
                  <a:pt x="1235311" y="40141"/>
                </a:lnTo>
                <a:close/>
                <a:moveTo>
                  <a:pt x="835749" y="3418"/>
                </a:moveTo>
                <a:lnTo>
                  <a:pt x="861534" y="3418"/>
                </a:lnTo>
                <a:lnTo>
                  <a:pt x="861534" y="40141"/>
                </a:lnTo>
                <a:lnTo>
                  <a:pt x="880677" y="40141"/>
                </a:lnTo>
                <a:lnTo>
                  <a:pt x="880677" y="61335"/>
                </a:lnTo>
                <a:lnTo>
                  <a:pt x="861534" y="61335"/>
                </a:lnTo>
                <a:lnTo>
                  <a:pt x="861534" y="73544"/>
                </a:lnTo>
                <a:cubicBezTo>
                  <a:pt x="867785" y="81878"/>
                  <a:pt x="875631" y="89366"/>
                  <a:pt x="885072" y="96008"/>
                </a:cubicBezTo>
                <a:lnTo>
                  <a:pt x="872473" y="117006"/>
                </a:lnTo>
                <a:cubicBezTo>
                  <a:pt x="868240" y="113035"/>
                  <a:pt x="864594" y="109486"/>
                  <a:pt x="861534" y="106361"/>
                </a:cubicBezTo>
                <a:lnTo>
                  <a:pt x="861534" y="180589"/>
                </a:lnTo>
                <a:lnTo>
                  <a:pt x="835749" y="180589"/>
                </a:lnTo>
                <a:lnTo>
                  <a:pt x="835749" y="114760"/>
                </a:lnTo>
                <a:cubicBezTo>
                  <a:pt x="830280" y="124852"/>
                  <a:pt x="823997" y="134457"/>
                  <a:pt x="816899" y="143572"/>
                </a:cubicBezTo>
                <a:lnTo>
                  <a:pt x="800296" y="127750"/>
                </a:lnTo>
                <a:cubicBezTo>
                  <a:pt x="806481" y="119871"/>
                  <a:pt x="812683" y="109632"/>
                  <a:pt x="818901" y="97033"/>
                </a:cubicBezTo>
                <a:cubicBezTo>
                  <a:pt x="825120" y="84434"/>
                  <a:pt x="829857" y="72535"/>
                  <a:pt x="833112" y="61335"/>
                </a:cubicBezTo>
                <a:lnTo>
                  <a:pt x="808890" y="61335"/>
                </a:lnTo>
                <a:lnTo>
                  <a:pt x="808890" y="40141"/>
                </a:lnTo>
                <a:lnTo>
                  <a:pt x="835749" y="40141"/>
                </a:lnTo>
                <a:close/>
                <a:moveTo>
                  <a:pt x="1308758" y="3125"/>
                </a:moveTo>
                <a:lnTo>
                  <a:pt x="1333761" y="3125"/>
                </a:lnTo>
                <a:lnTo>
                  <a:pt x="1333761" y="21975"/>
                </a:lnTo>
                <a:lnTo>
                  <a:pt x="1368531" y="21975"/>
                </a:lnTo>
                <a:lnTo>
                  <a:pt x="1368531" y="71005"/>
                </a:lnTo>
                <a:cubicBezTo>
                  <a:pt x="1368531" y="72958"/>
                  <a:pt x="1369345" y="73935"/>
                  <a:pt x="1370972" y="73935"/>
                </a:cubicBezTo>
                <a:lnTo>
                  <a:pt x="1372730" y="73935"/>
                </a:lnTo>
                <a:cubicBezTo>
                  <a:pt x="1373577" y="73935"/>
                  <a:pt x="1374261" y="73674"/>
                  <a:pt x="1374782" y="73153"/>
                </a:cubicBezTo>
                <a:cubicBezTo>
                  <a:pt x="1375302" y="72632"/>
                  <a:pt x="1375612" y="71998"/>
                  <a:pt x="1375709" y="71249"/>
                </a:cubicBezTo>
                <a:cubicBezTo>
                  <a:pt x="1375807" y="70500"/>
                  <a:pt x="1375937" y="68058"/>
                  <a:pt x="1376100" y="63924"/>
                </a:cubicBezTo>
                <a:cubicBezTo>
                  <a:pt x="1376263" y="59789"/>
                  <a:pt x="1376344" y="56224"/>
                  <a:pt x="1376344" y="53229"/>
                </a:cubicBezTo>
                <a:lnTo>
                  <a:pt x="1376344" y="50006"/>
                </a:lnTo>
                <a:lnTo>
                  <a:pt x="1396952" y="52545"/>
                </a:lnTo>
                <a:lnTo>
                  <a:pt x="1396952" y="78623"/>
                </a:lnTo>
                <a:cubicBezTo>
                  <a:pt x="1396952" y="83115"/>
                  <a:pt x="1395031" y="87006"/>
                  <a:pt x="1391190" y="90294"/>
                </a:cubicBezTo>
                <a:cubicBezTo>
                  <a:pt x="1387348" y="93582"/>
                  <a:pt x="1380479" y="95226"/>
                  <a:pt x="1370582" y="95226"/>
                </a:cubicBezTo>
                <a:cubicBezTo>
                  <a:pt x="1360099" y="95226"/>
                  <a:pt x="1353115" y="93745"/>
                  <a:pt x="1349632" y="90782"/>
                </a:cubicBezTo>
                <a:cubicBezTo>
                  <a:pt x="1346148" y="87820"/>
                  <a:pt x="1344407" y="83474"/>
                  <a:pt x="1344407" y="77744"/>
                </a:cubicBezTo>
                <a:lnTo>
                  <a:pt x="1344407" y="41997"/>
                </a:lnTo>
                <a:lnTo>
                  <a:pt x="1332589" y="41997"/>
                </a:lnTo>
                <a:cubicBezTo>
                  <a:pt x="1331352" y="57364"/>
                  <a:pt x="1327168" y="69833"/>
                  <a:pt x="1320038" y="79404"/>
                </a:cubicBezTo>
                <a:cubicBezTo>
                  <a:pt x="1312909" y="88976"/>
                  <a:pt x="1301953" y="96984"/>
                  <a:pt x="1287173" y="103430"/>
                </a:cubicBezTo>
                <a:lnTo>
                  <a:pt x="1276527" y="84580"/>
                </a:lnTo>
                <a:cubicBezTo>
                  <a:pt x="1295735" y="76637"/>
                  <a:pt x="1306316" y="62442"/>
                  <a:pt x="1308269" y="41997"/>
                </a:cubicBezTo>
                <a:lnTo>
                  <a:pt x="1284927" y="41997"/>
                </a:lnTo>
                <a:lnTo>
                  <a:pt x="1284927" y="21975"/>
                </a:lnTo>
                <a:lnTo>
                  <a:pt x="1308758" y="21975"/>
                </a:lnTo>
                <a:close/>
                <a:moveTo>
                  <a:pt x="434625" y="2930"/>
                </a:moveTo>
                <a:lnTo>
                  <a:pt x="459433" y="5957"/>
                </a:lnTo>
                <a:cubicBezTo>
                  <a:pt x="456763" y="23407"/>
                  <a:pt x="451684" y="41606"/>
                  <a:pt x="444196" y="60554"/>
                </a:cubicBezTo>
                <a:lnTo>
                  <a:pt x="449470" y="60554"/>
                </a:lnTo>
                <a:lnTo>
                  <a:pt x="449470" y="180393"/>
                </a:lnTo>
                <a:lnTo>
                  <a:pt x="425249" y="180393"/>
                </a:lnTo>
                <a:lnTo>
                  <a:pt x="425249" y="98840"/>
                </a:lnTo>
                <a:cubicBezTo>
                  <a:pt x="422449" y="103984"/>
                  <a:pt x="419193" y="108900"/>
                  <a:pt x="415482" y="113588"/>
                </a:cubicBezTo>
                <a:lnTo>
                  <a:pt x="400832" y="99621"/>
                </a:lnTo>
                <a:cubicBezTo>
                  <a:pt x="408710" y="86273"/>
                  <a:pt x="415824" y="70467"/>
                  <a:pt x="422172" y="52203"/>
                </a:cubicBezTo>
                <a:cubicBezTo>
                  <a:pt x="428521" y="33939"/>
                  <a:pt x="432672" y="17515"/>
                  <a:pt x="434625" y="2930"/>
                </a:cubicBezTo>
                <a:close/>
                <a:moveTo>
                  <a:pt x="45025" y="0"/>
                </a:moveTo>
                <a:lnTo>
                  <a:pt x="71005" y="6543"/>
                </a:lnTo>
                <a:cubicBezTo>
                  <a:pt x="69182" y="9929"/>
                  <a:pt x="66382" y="14813"/>
                  <a:pt x="62606" y="21194"/>
                </a:cubicBezTo>
                <a:lnTo>
                  <a:pt x="185473" y="21194"/>
                </a:lnTo>
                <a:lnTo>
                  <a:pt x="185473" y="42778"/>
                </a:lnTo>
                <a:lnTo>
                  <a:pt x="170822" y="42778"/>
                </a:lnTo>
                <a:lnTo>
                  <a:pt x="170822" y="64754"/>
                </a:lnTo>
                <a:lnTo>
                  <a:pt x="192212" y="64754"/>
                </a:lnTo>
                <a:lnTo>
                  <a:pt x="192212" y="86827"/>
                </a:lnTo>
                <a:lnTo>
                  <a:pt x="170822" y="86827"/>
                </a:lnTo>
                <a:lnTo>
                  <a:pt x="170822" y="108802"/>
                </a:lnTo>
                <a:lnTo>
                  <a:pt x="187035" y="108802"/>
                </a:lnTo>
                <a:lnTo>
                  <a:pt x="187035" y="130778"/>
                </a:lnTo>
                <a:lnTo>
                  <a:pt x="172776" y="130778"/>
                </a:lnTo>
                <a:cubicBezTo>
                  <a:pt x="182738" y="144516"/>
                  <a:pt x="190421" y="157604"/>
                  <a:pt x="195826" y="170040"/>
                </a:cubicBezTo>
                <a:lnTo>
                  <a:pt x="169260" y="178635"/>
                </a:lnTo>
                <a:cubicBezTo>
                  <a:pt x="167437" y="174208"/>
                  <a:pt x="163790" y="166980"/>
                  <a:pt x="158321" y="156953"/>
                </a:cubicBezTo>
                <a:lnTo>
                  <a:pt x="147382" y="136540"/>
                </a:lnTo>
                <a:lnTo>
                  <a:pt x="167111" y="130778"/>
                </a:lnTo>
                <a:lnTo>
                  <a:pt x="12014" y="130778"/>
                </a:lnTo>
                <a:lnTo>
                  <a:pt x="12014" y="108802"/>
                </a:lnTo>
                <a:lnTo>
                  <a:pt x="31840" y="108802"/>
                </a:lnTo>
                <a:lnTo>
                  <a:pt x="31840" y="86827"/>
                </a:lnTo>
                <a:lnTo>
                  <a:pt x="9181" y="86827"/>
                </a:lnTo>
                <a:lnTo>
                  <a:pt x="9181" y="64754"/>
                </a:lnTo>
                <a:lnTo>
                  <a:pt x="33403" y="64754"/>
                </a:lnTo>
                <a:lnTo>
                  <a:pt x="33403" y="52350"/>
                </a:lnTo>
                <a:cubicBezTo>
                  <a:pt x="28975" y="55801"/>
                  <a:pt x="22985" y="59740"/>
                  <a:pt x="15432" y="64168"/>
                </a:cubicBezTo>
                <a:lnTo>
                  <a:pt x="0" y="47173"/>
                </a:lnTo>
                <a:cubicBezTo>
                  <a:pt x="21097" y="33760"/>
                  <a:pt x="36105" y="18036"/>
                  <a:pt x="450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0E60318-0160-0716-6EA2-E981D7123BE5}"/>
              </a:ext>
            </a:extLst>
          </p:cNvPr>
          <p:cNvSpPr txBox="1"/>
          <p:nvPr/>
        </p:nvSpPr>
        <p:spPr>
          <a:xfrm rot="161665">
            <a:off x="5410525" y="994257"/>
            <a:ext cx="1639025" cy="138820"/>
          </a:xfrm>
          <a:custGeom>
            <a:avLst/>
            <a:gdLst/>
            <a:ahLst/>
            <a:cxnLst/>
            <a:rect l="l" t="t" r="r" b="b"/>
            <a:pathLst>
              <a:path w="1639025" h="138820">
                <a:moveTo>
                  <a:pt x="986842" y="86079"/>
                </a:moveTo>
                <a:cubicBezTo>
                  <a:pt x="989967" y="86079"/>
                  <a:pt x="992615" y="87121"/>
                  <a:pt x="994785" y="89204"/>
                </a:cubicBezTo>
                <a:cubicBezTo>
                  <a:pt x="996956" y="91288"/>
                  <a:pt x="998041" y="93979"/>
                  <a:pt x="998041" y="97278"/>
                </a:cubicBezTo>
                <a:cubicBezTo>
                  <a:pt x="998041" y="100404"/>
                  <a:pt x="996956" y="103008"/>
                  <a:pt x="994786" y="105092"/>
                </a:cubicBezTo>
                <a:cubicBezTo>
                  <a:pt x="992615" y="107175"/>
                  <a:pt x="989967" y="108217"/>
                  <a:pt x="986842" y="108217"/>
                </a:cubicBezTo>
                <a:cubicBezTo>
                  <a:pt x="983716" y="108217"/>
                  <a:pt x="981068" y="107175"/>
                  <a:pt x="978898" y="105092"/>
                </a:cubicBezTo>
                <a:cubicBezTo>
                  <a:pt x="976728" y="103008"/>
                  <a:pt x="975643" y="100404"/>
                  <a:pt x="975642" y="97278"/>
                </a:cubicBezTo>
                <a:cubicBezTo>
                  <a:pt x="975643" y="93979"/>
                  <a:pt x="976728" y="91288"/>
                  <a:pt x="978898" y="89204"/>
                </a:cubicBezTo>
                <a:cubicBezTo>
                  <a:pt x="981069" y="87121"/>
                  <a:pt x="983717" y="86079"/>
                  <a:pt x="986842" y="86079"/>
                </a:cubicBezTo>
                <a:close/>
                <a:moveTo>
                  <a:pt x="864691" y="82172"/>
                </a:moveTo>
                <a:cubicBezTo>
                  <a:pt x="864083" y="82172"/>
                  <a:pt x="863780" y="82519"/>
                  <a:pt x="863779" y="83214"/>
                </a:cubicBezTo>
                <a:lnTo>
                  <a:pt x="863779" y="107305"/>
                </a:lnTo>
                <a:cubicBezTo>
                  <a:pt x="863780" y="108000"/>
                  <a:pt x="864083" y="108347"/>
                  <a:pt x="864691" y="108347"/>
                </a:cubicBezTo>
                <a:lnTo>
                  <a:pt x="895945" y="108347"/>
                </a:lnTo>
                <a:cubicBezTo>
                  <a:pt x="896640" y="108347"/>
                  <a:pt x="896987" y="108000"/>
                  <a:pt x="896987" y="107305"/>
                </a:cubicBezTo>
                <a:lnTo>
                  <a:pt x="896987" y="83214"/>
                </a:lnTo>
                <a:cubicBezTo>
                  <a:pt x="896987" y="82519"/>
                  <a:pt x="896640" y="82172"/>
                  <a:pt x="895945" y="82172"/>
                </a:cubicBezTo>
                <a:close/>
                <a:moveTo>
                  <a:pt x="859742" y="70843"/>
                </a:moveTo>
                <a:lnTo>
                  <a:pt x="901545" y="70843"/>
                </a:lnTo>
                <a:cubicBezTo>
                  <a:pt x="903628" y="70843"/>
                  <a:pt x="905430" y="71602"/>
                  <a:pt x="906949" y="73121"/>
                </a:cubicBezTo>
                <a:cubicBezTo>
                  <a:pt x="908468" y="74641"/>
                  <a:pt x="909228" y="76442"/>
                  <a:pt x="909228" y="78526"/>
                </a:cubicBezTo>
                <a:lnTo>
                  <a:pt x="909228" y="118505"/>
                </a:lnTo>
                <a:cubicBezTo>
                  <a:pt x="909228" y="120154"/>
                  <a:pt x="908620" y="121587"/>
                  <a:pt x="907405" y="122802"/>
                </a:cubicBezTo>
                <a:cubicBezTo>
                  <a:pt x="906189" y="124018"/>
                  <a:pt x="904757" y="124625"/>
                  <a:pt x="903108" y="124625"/>
                </a:cubicBezTo>
                <a:lnTo>
                  <a:pt x="901415" y="124625"/>
                </a:lnTo>
                <a:cubicBezTo>
                  <a:pt x="900199" y="124625"/>
                  <a:pt x="899157" y="124191"/>
                  <a:pt x="898289" y="123323"/>
                </a:cubicBezTo>
                <a:cubicBezTo>
                  <a:pt x="897421" y="122455"/>
                  <a:pt x="896987" y="121370"/>
                  <a:pt x="896987" y="120067"/>
                </a:cubicBezTo>
                <a:cubicBezTo>
                  <a:pt x="896987" y="119720"/>
                  <a:pt x="896770" y="119547"/>
                  <a:pt x="896336" y="119547"/>
                </a:cubicBezTo>
                <a:lnTo>
                  <a:pt x="864431" y="119547"/>
                </a:lnTo>
                <a:cubicBezTo>
                  <a:pt x="863997" y="119547"/>
                  <a:pt x="863780" y="119764"/>
                  <a:pt x="863779" y="120198"/>
                </a:cubicBezTo>
                <a:cubicBezTo>
                  <a:pt x="863780" y="121587"/>
                  <a:pt x="863280" y="122759"/>
                  <a:pt x="862282" y="123714"/>
                </a:cubicBezTo>
                <a:cubicBezTo>
                  <a:pt x="861283" y="124669"/>
                  <a:pt x="860133" y="125146"/>
                  <a:pt x="858831" y="125146"/>
                </a:cubicBezTo>
                <a:lnTo>
                  <a:pt x="857920" y="125146"/>
                </a:lnTo>
                <a:cubicBezTo>
                  <a:pt x="856270" y="125146"/>
                  <a:pt x="854881" y="124582"/>
                  <a:pt x="853752" y="123453"/>
                </a:cubicBezTo>
                <a:cubicBezTo>
                  <a:pt x="852624" y="122325"/>
                  <a:pt x="852059" y="120936"/>
                  <a:pt x="852059" y="119286"/>
                </a:cubicBezTo>
                <a:lnTo>
                  <a:pt x="852060" y="78526"/>
                </a:lnTo>
                <a:cubicBezTo>
                  <a:pt x="852059" y="76442"/>
                  <a:pt x="852797" y="74641"/>
                  <a:pt x="854273" y="73121"/>
                </a:cubicBezTo>
                <a:cubicBezTo>
                  <a:pt x="855749" y="71602"/>
                  <a:pt x="857572" y="70843"/>
                  <a:pt x="859742" y="70843"/>
                </a:cubicBezTo>
                <a:close/>
                <a:moveTo>
                  <a:pt x="712589" y="71103"/>
                </a:moveTo>
                <a:cubicBezTo>
                  <a:pt x="711894" y="71103"/>
                  <a:pt x="711547" y="71450"/>
                  <a:pt x="711547" y="72145"/>
                </a:cubicBezTo>
                <a:lnTo>
                  <a:pt x="711547" y="82823"/>
                </a:lnTo>
                <a:cubicBezTo>
                  <a:pt x="711547" y="83431"/>
                  <a:pt x="711894" y="83735"/>
                  <a:pt x="712589" y="83735"/>
                </a:cubicBezTo>
                <a:lnTo>
                  <a:pt x="726523" y="83735"/>
                </a:lnTo>
                <a:cubicBezTo>
                  <a:pt x="727130" y="83735"/>
                  <a:pt x="727434" y="83431"/>
                  <a:pt x="727434" y="82823"/>
                </a:cubicBezTo>
                <a:lnTo>
                  <a:pt x="727434" y="72145"/>
                </a:lnTo>
                <a:cubicBezTo>
                  <a:pt x="727434" y="71450"/>
                  <a:pt x="727131" y="71103"/>
                  <a:pt x="726523" y="71103"/>
                </a:cubicBezTo>
                <a:close/>
                <a:moveTo>
                  <a:pt x="692665" y="61206"/>
                </a:moveTo>
                <a:lnTo>
                  <a:pt x="747489" y="61206"/>
                </a:lnTo>
                <a:cubicBezTo>
                  <a:pt x="748878" y="61206"/>
                  <a:pt x="750050" y="61705"/>
                  <a:pt x="751005" y="62704"/>
                </a:cubicBezTo>
                <a:cubicBezTo>
                  <a:pt x="751960" y="63702"/>
                  <a:pt x="752438" y="64874"/>
                  <a:pt x="752437" y="66220"/>
                </a:cubicBezTo>
                <a:cubicBezTo>
                  <a:pt x="752438" y="67565"/>
                  <a:pt x="751960" y="68716"/>
                  <a:pt x="751005" y="69671"/>
                </a:cubicBezTo>
                <a:cubicBezTo>
                  <a:pt x="750050" y="70626"/>
                  <a:pt x="748878" y="71103"/>
                  <a:pt x="747489" y="71103"/>
                </a:cubicBezTo>
                <a:lnTo>
                  <a:pt x="739545" y="71103"/>
                </a:lnTo>
                <a:cubicBezTo>
                  <a:pt x="738851" y="71103"/>
                  <a:pt x="738503" y="71450"/>
                  <a:pt x="738504" y="72145"/>
                </a:cubicBezTo>
                <a:lnTo>
                  <a:pt x="738504" y="82823"/>
                </a:lnTo>
                <a:cubicBezTo>
                  <a:pt x="738504" y="83431"/>
                  <a:pt x="738851" y="83735"/>
                  <a:pt x="739546" y="83735"/>
                </a:cubicBezTo>
                <a:lnTo>
                  <a:pt x="749963" y="83735"/>
                </a:lnTo>
                <a:cubicBezTo>
                  <a:pt x="751352" y="83735"/>
                  <a:pt x="752546" y="84256"/>
                  <a:pt x="753544" y="85297"/>
                </a:cubicBezTo>
                <a:cubicBezTo>
                  <a:pt x="754543" y="86339"/>
                  <a:pt x="755042" y="87555"/>
                  <a:pt x="755042" y="88944"/>
                </a:cubicBezTo>
                <a:cubicBezTo>
                  <a:pt x="755042" y="90333"/>
                  <a:pt x="754543" y="91527"/>
                  <a:pt x="753544" y="92525"/>
                </a:cubicBezTo>
                <a:cubicBezTo>
                  <a:pt x="752546" y="93523"/>
                  <a:pt x="751352" y="94023"/>
                  <a:pt x="749963" y="94022"/>
                </a:cubicBezTo>
                <a:lnTo>
                  <a:pt x="739545" y="94023"/>
                </a:lnTo>
                <a:cubicBezTo>
                  <a:pt x="738851" y="94022"/>
                  <a:pt x="738503" y="94370"/>
                  <a:pt x="738503" y="95064"/>
                </a:cubicBezTo>
                <a:lnTo>
                  <a:pt x="738504" y="117202"/>
                </a:lnTo>
                <a:cubicBezTo>
                  <a:pt x="738504" y="118765"/>
                  <a:pt x="737961" y="120068"/>
                  <a:pt x="736876" y="121109"/>
                </a:cubicBezTo>
                <a:cubicBezTo>
                  <a:pt x="735790" y="122151"/>
                  <a:pt x="734488" y="122672"/>
                  <a:pt x="732969" y="122672"/>
                </a:cubicBezTo>
                <a:cubicBezTo>
                  <a:pt x="731449" y="122672"/>
                  <a:pt x="730148" y="122151"/>
                  <a:pt x="729062" y="121109"/>
                </a:cubicBezTo>
                <a:cubicBezTo>
                  <a:pt x="727977" y="120067"/>
                  <a:pt x="727434" y="118765"/>
                  <a:pt x="727434" y="117203"/>
                </a:cubicBezTo>
                <a:lnTo>
                  <a:pt x="727434" y="95064"/>
                </a:lnTo>
                <a:cubicBezTo>
                  <a:pt x="727435" y="94370"/>
                  <a:pt x="727130" y="94023"/>
                  <a:pt x="726523" y="94023"/>
                </a:cubicBezTo>
                <a:lnTo>
                  <a:pt x="712329" y="94023"/>
                </a:lnTo>
                <a:cubicBezTo>
                  <a:pt x="711634" y="94023"/>
                  <a:pt x="711243" y="94370"/>
                  <a:pt x="711156" y="95064"/>
                </a:cubicBezTo>
                <a:cubicBezTo>
                  <a:pt x="709680" y="106003"/>
                  <a:pt x="705340" y="114772"/>
                  <a:pt x="698134" y="121370"/>
                </a:cubicBezTo>
                <a:cubicBezTo>
                  <a:pt x="697092" y="122238"/>
                  <a:pt x="695964" y="122672"/>
                  <a:pt x="694748" y="122672"/>
                </a:cubicBezTo>
                <a:cubicBezTo>
                  <a:pt x="694488" y="122672"/>
                  <a:pt x="694270" y="122672"/>
                  <a:pt x="694097" y="122672"/>
                </a:cubicBezTo>
                <a:cubicBezTo>
                  <a:pt x="692621" y="122498"/>
                  <a:pt x="691275" y="121891"/>
                  <a:pt x="690060" y="120849"/>
                </a:cubicBezTo>
                <a:cubicBezTo>
                  <a:pt x="689105" y="119894"/>
                  <a:pt x="688649" y="118765"/>
                  <a:pt x="688692" y="117463"/>
                </a:cubicBezTo>
                <a:cubicBezTo>
                  <a:pt x="688736" y="116161"/>
                  <a:pt x="689235" y="115076"/>
                  <a:pt x="690190" y="114207"/>
                </a:cubicBezTo>
                <a:cubicBezTo>
                  <a:pt x="695659" y="109346"/>
                  <a:pt x="699045" y="102965"/>
                  <a:pt x="700348" y="95064"/>
                </a:cubicBezTo>
                <a:cubicBezTo>
                  <a:pt x="700521" y="94370"/>
                  <a:pt x="700261" y="94023"/>
                  <a:pt x="699566" y="94022"/>
                </a:cubicBezTo>
                <a:lnTo>
                  <a:pt x="690451" y="94022"/>
                </a:lnTo>
                <a:cubicBezTo>
                  <a:pt x="689061" y="94023"/>
                  <a:pt x="687868" y="93523"/>
                  <a:pt x="686870" y="92525"/>
                </a:cubicBezTo>
                <a:cubicBezTo>
                  <a:pt x="685871" y="91527"/>
                  <a:pt x="685372" y="90333"/>
                  <a:pt x="685372" y="88944"/>
                </a:cubicBezTo>
                <a:cubicBezTo>
                  <a:pt x="685372" y="87555"/>
                  <a:pt x="685871" y="86339"/>
                  <a:pt x="686869" y="85297"/>
                </a:cubicBezTo>
                <a:cubicBezTo>
                  <a:pt x="687868" y="84256"/>
                  <a:pt x="689062" y="83735"/>
                  <a:pt x="690451" y="83735"/>
                </a:cubicBezTo>
                <a:lnTo>
                  <a:pt x="699957" y="83735"/>
                </a:lnTo>
                <a:cubicBezTo>
                  <a:pt x="700652" y="83735"/>
                  <a:pt x="700999" y="83431"/>
                  <a:pt x="700999" y="82823"/>
                </a:cubicBezTo>
                <a:lnTo>
                  <a:pt x="700999" y="72145"/>
                </a:lnTo>
                <a:cubicBezTo>
                  <a:pt x="700999" y="71450"/>
                  <a:pt x="700652" y="71103"/>
                  <a:pt x="699957" y="71103"/>
                </a:cubicBezTo>
                <a:lnTo>
                  <a:pt x="692664" y="71103"/>
                </a:lnTo>
                <a:cubicBezTo>
                  <a:pt x="691275" y="71103"/>
                  <a:pt x="690104" y="70626"/>
                  <a:pt x="689148" y="69671"/>
                </a:cubicBezTo>
                <a:cubicBezTo>
                  <a:pt x="688193" y="68716"/>
                  <a:pt x="687716" y="67565"/>
                  <a:pt x="687716" y="66220"/>
                </a:cubicBezTo>
                <a:cubicBezTo>
                  <a:pt x="687716" y="64874"/>
                  <a:pt x="688193" y="63702"/>
                  <a:pt x="689148" y="62704"/>
                </a:cubicBezTo>
                <a:cubicBezTo>
                  <a:pt x="690103" y="61705"/>
                  <a:pt x="691276" y="61206"/>
                  <a:pt x="692665" y="61206"/>
                </a:cubicBezTo>
                <a:close/>
                <a:moveTo>
                  <a:pt x="566998" y="66545"/>
                </a:moveTo>
                <a:cubicBezTo>
                  <a:pt x="559098" y="67674"/>
                  <a:pt x="552847" y="70343"/>
                  <a:pt x="548245" y="74554"/>
                </a:cubicBezTo>
                <a:cubicBezTo>
                  <a:pt x="543644" y="78765"/>
                  <a:pt x="541344" y="83431"/>
                  <a:pt x="541343" y="88553"/>
                </a:cubicBezTo>
                <a:cubicBezTo>
                  <a:pt x="541344" y="90810"/>
                  <a:pt x="541973" y="92655"/>
                  <a:pt x="543232" y="94088"/>
                </a:cubicBezTo>
                <a:cubicBezTo>
                  <a:pt x="544490" y="95520"/>
                  <a:pt x="546031" y="96236"/>
                  <a:pt x="547855" y="96236"/>
                </a:cubicBezTo>
                <a:cubicBezTo>
                  <a:pt x="550546" y="96236"/>
                  <a:pt x="553020" y="94717"/>
                  <a:pt x="555277" y="91679"/>
                </a:cubicBezTo>
                <a:cubicBezTo>
                  <a:pt x="557708" y="88293"/>
                  <a:pt x="561832" y="80175"/>
                  <a:pt x="567649" y="67327"/>
                </a:cubicBezTo>
                <a:cubicBezTo>
                  <a:pt x="567736" y="67153"/>
                  <a:pt x="567714" y="66979"/>
                  <a:pt x="567584" y="66806"/>
                </a:cubicBezTo>
                <a:cubicBezTo>
                  <a:pt x="567453" y="66632"/>
                  <a:pt x="567258" y="66545"/>
                  <a:pt x="566998" y="66545"/>
                </a:cubicBezTo>
                <a:close/>
                <a:moveTo>
                  <a:pt x="1288572" y="26436"/>
                </a:moveTo>
                <a:cubicBezTo>
                  <a:pt x="1284232" y="26436"/>
                  <a:pt x="1280650" y="28281"/>
                  <a:pt x="1277829" y="31971"/>
                </a:cubicBezTo>
                <a:cubicBezTo>
                  <a:pt x="1275007" y="35660"/>
                  <a:pt x="1273597" y="40630"/>
                  <a:pt x="1273596" y="46881"/>
                </a:cubicBezTo>
                <a:cubicBezTo>
                  <a:pt x="1273596" y="53132"/>
                  <a:pt x="1274964" y="57972"/>
                  <a:pt x="1277699" y="61401"/>
                </a:cubicBezTo>
                <a:cubicBezTo>
                  <a:pt x="1280433" y="64831"/>
                  <a:pt x="1284318" y="66545"/>
                  <a:pt x="1289354" y="66545"/>
                </a:cubicBezTo>
                <a:cubicBezTo>
                  <a:pt x="1296039" y="66545"/>
                  <a:pt x="1302116" y="62812"/>
                  <a:pt x="1307585" y="55346"/>
                </a:cubicBezTo>
                <a:cubicBezTo>
                  <a:pt x="1307932" y="54825"/>
                  <a:pt x="1308063" y="54261"/>
                  <a:pt x="1307976" y="53653"/>
                </a:cubicBezTo>
                <a:cubicBezTo>
                  <a:pt x="1307194" y="44537"/>
                  <a:pt x="1305111" y="37722"/>
                  <a:pt x="1301725" y="33208"/>
                </a:cubicBezTo>
                <a:cubicBezTo>
                  <a:pt x="1298339" y="28693"/>
                  <a:pt x="1293955" y="26436"/>
                  <a:pt x="1288572" y="26436"/>
                </a:cubicBezTo>
                <a:close/>
                <a:moveTo>
                  <a:pt x="816899" y="41151"/>
                </a:moveTo>
                <a:cubicBezTo>
                  <a:pt x="816204" y="41151"/>
                  <a:pt x="815813" y="41455"/>
                  <a:pt x="815727" y="42063"/>
                </a:cubicBezTo>
                <a:cubicBezTo>
                  <a:pt x="814077" y="49008"/>
                  <a:pt x="811690" y="58862"/>
                  <a:pt x="808565" y="71624"/>
                </a:cubicBezTo>
                <a:cubicBezTo>
                  <a:pt x="808391" y="72232"/>
                  <a:pt x="808565" y="72709"/>
                  <a:pt x="809085" y="73056"/>
                </a:cubicBezTo>
                <a:cubicBezTo>
                  <a:pt x="814120" y="76182"/>
                  <a:pt x="818027" y="78786"/>
                  <a:pt x="820806" y="80870"/>
                </a:cubicBezTo>
                <a:cubicBezTo>
                  <a:pt x="821327" y="81217"/>
                  <a:pt x="821717" y="81087"/>
                  <a:pt x="821978" y="80479"/>
                </a:cubicBezTo>
                <a:cubicBezTo>
                  <a:pt x="826145" y="69540"/>
                  <a:pt x="829010" y="56735"/>
                  <a:pt x="830572" y="42063"/>
                </a:cubicBezTo>
                <a:cubicBezTo>
                  <a:pt x="830659" y="41455"/>
                  <a:pt x="830355" y="41151"/>
                  <a:pt x="829661" y="41151"/>
                </a:cubicBezTo>
                <a:close/>
                <a:moveTo>
                  <a:pt x="1088547" y="26436"/>
                </a:moveTo>
                <a:cubicBezTo>
                  <a:pt x="1084207" y="26436"/>
                  <a:pt x="1080625" y="28281"/>
                  <a:pt x="1077804" y="31971"/>
                </a:cubicBezTo>
                <a:cubicBezTo>
                  <a:pt x="1074982" y="35660"/>
                  <a:pt x="1073572" y="40630"/>
                  <a:pt x="1073571" y="46881"/>
                </a:cubicBezTo>
                <a:cubicBezTo>
                  <a:pt x="1073571" y="53132"/>
                  <a:pt x="1074939" y="57972"/>
                  <a:pt x="1077673" y="61401"/>
                </a:cubicBezTo>
                <a:cubicBezTo>
                  <a:pt x="1080408" y="64831"/>
                  <a:pt x="1084294" y="66545"/>
                  <a:pt x="1089329" y="66545"/>
                </a:cubicBezTo>
                <a:cubicBezTo>
                  <a:pt x="1096014" y="66545"/>
                  <a:pt x="1102091" y="62812"/>
                  <a:pt x="1107560" y="55346"/>
                </a:cubicBezTo>
                <a:cubicBezTo>
                  <a:pt x="1107907" y="54825"/>
                  <a:pt x="1108037" y="54261"/>
                  <a:pt x="1107951" y="53653"/>
                </a:cubicBezTo>
                <a:cubicBezTo>
                  <a:pt x="1107169" y="44537"/>
                  <a:pt x="1105086" y="37722"/>
                  <a:pt x="1101700" y="33208"/>
                </a:cubicBezTo>
                <a:cubicBezTo>
                  <a:pt x="1098314" y="28693"/>
                  <a:pt x="1093930" y="26436"/>
                  <a:pt x="1088547" y="26436"/>
                </a:cubicBezTo>
                <a:close/>
                <a:moveTo>
                  <a:pt x="1610767" y="1824"/>
                </a:moveTo>
                <a:cubicBezTo>
                  <a:pt x="1611288" y="1824"/>
                  <a:pt x="1611765" y="1867"/>
                  <a:pt x="1612199" y="1954"/>
                </a:cubicBezTo>
                <a:cubicBezTo>
                  <a:pt x="1613935" y="2214"/>
                  <a:pt x="1615324" y="2996"/>
                  <a:pt x="1616366" y="4298"/>
                </a:cubicBezTo>
                <a:cubicBezTo>
                  <a:pt x="1631472" y="21314"/>
                  <a:pt x="1639025" y="41195"/>
                  <a:pt x="1639025" y="63941"/>
                </a:cubicBezTo>
                <a:cubicBezTo>
                  <a:pt x="1639025" y="86686"/>
                  <a:pt x="1631472" y="106568"/>
                  <a:pt x="1616366" y="123583"/>
                </a:cubicBezTo>
                <a:cubicBezTo>
                  <a:pt x="1615324" y="124799"/>
                  <a:pt x="1613935" y="125580"/>
                  <a:pt x="1612199" y="125928"/>
                </a:cubicBezTo>
                <a:cubicBezTo>
                  <a:pt x="1611765" y="126014"/>
                  <a:pt x="1611287" y="126058"/>
                  <a:pt x="1610767" y="126058"/>
                </a:cubicBezTo>
                <a:cubicBezTo>
                  <a:pt x="1609638" y="126058"/>
                  <a:pt x="1608553" y="125797"/>
                  <a:pt x="1607511" y="125276"/>
                </a:cubicBezTo>
                <a:cubicBezTo>
                  <a:pt x="1606296" y="124669"/>
                  <a:pt x="1605558" y="123670"/>
                  <a:pt x="1605297" y="122281"/>
                </a:cubicBezTo>
                <a:cubicBezTo>
                  <a:pt x="1605210" y="122021"/>
                  <a:pt x="1605167" y="121760"/>
                  <a:pt x="1605167" y="121500"/>
                </a:cubicBezTo>
                <a:cubicBezTo>
                  <a:pt x="1605167" y="120458"/>
                  <a:pt x="1605514" y="119547"/>
                  <a:pt x="1606208" y="118765"/>
                </a:cubicBezTo>
                <a:cubicBezTo>
                  <a:pt x="1620013" y="102617"/>
                  <a:pt x="1626915" y="84342"/>
                  <a:pt x="1626915" y="63941"/>
                </a:cubicBezTo>
                <a:cubicBezTo>
                  <a:pt x="1626914" y="43539"/>
                  <a:pt x="1620013" y="25264"/>
                  <a:pt x="1606209" y="9116"/>
                </a:cubicBezTo>
                <a:cubicBezTo>
                  <a:pt x="1605514" y="8335"/>
                  <a:pt x="1605167" y="7423"/>
                  <a:pt x="1605167" y="6381"/>
                </a:cubicBezTo>
                <a:cubicBezTo>
                  <a:pt x="1605167" y="6121"/>
                  <a:pt x="1605210" y="5817"/>
                  <a:pt x="1605297" y="5470"/>
                </a:cubicBezTo>
                <a:cubicBezTo>
                  <a:pt x="1605558" y="4168"/>
                  <a:pt x="1606295" y="3213"/>
                  <a:pt x="1607511" y="2605"/>
                </a:cubicBezTo>
                <a:cubicBezTo>
                  <a:pt x="1608553" y="2084"/>
                  <a:pt x="1609638" y="1824"/>
                  <a:pt x="1610767" y="1824"/>
                </a:cubicBezTo>
                <a:close/>
                <a:moveTo>
                  <a:pt x="1288442" y="14585"/>
                </a:moveTo>
                <a:cubicBezTo>
                  <a:pt x="1298426" y="14586"/>
                  <a:pt x="1306587" y="18644"/>
                  <a:pt x="1312924" y="26762"/>
                </a:cubicBezTo>
                <a:cubicBezTo>
                  <a:pt x="1319262" y="34879"/>
                  <a:pt x="1322431" y="46708"/>
                  <a:pt x="1322431" y="62248"/>
                </a:cubicBezTo>
                <a:cubicBezTo>
                  <a:pt x="1322431" y="71537"/>
                  <a:pt x="1321432" y="79741"/>
                  <a:pt x="1319436" y="86860"/>
                </a:cubicBezTo>
                <a:cubicBezTo>
                  <a:pt x="1317439" y="93979"/>
                  <a:pt x="1314704" y="99644"/>
                  <a:pt x="1311231" y="103855"/>
                </a:cubicBezTo>
                <a:cubicBezTo>
                  <a:pt x="1307758" y="108065"/>
                  <a:pt x="1303895" y="111190"/>
                  <a:pt x="1299641" y="113231"/>
                </a:cubicBezTo>
                <a:cubicBezTo>
                  <a:pt x="1295388" y="115271"/>
                  <a:pt x="1290829" y="116291"/>
                  <a:pt x="1285968" y="116291"/>
                </a:cubicBezTo>
                <a:cubicBezTo>
                  <a:pt x="1278241" y="116291"/>
                  <a:pt x="1271469" y="114207"/>
                  <a:pt x="1265653" y="110040"/>
                </a:cubicBezTo>
                <a:cubicBezTo>
                  <a:pt x="1264090" y="108912"/>
                  <a:pt x="1263309" y="107392"/>
                  <a:pt x="1263309" y="105482"/>
                </a:cubicBezTo>
                <a:cubicBezTo>
                  <a:pt x="1263309" y="103833"/>
                  <a:pt x="1263873" y="102400"/>
                  <a:pt x="1265002" y="101185"/>
                </a:cubicBezTo>
                <a:cubicBezTo>
                  <a:pt x="1266043" y="99969"/>
                  <a:pt x="1267433" y="99318"/>
                  <a:pt x="1269169" y="99231"/>
                </a:cubicBezTo>
                <a:cubicBezTo>
                  <a:pt x="1269342" y="99232"/>
                  <a:pt x="1269516" y="99232"/>
                  <a:pt x="1269690" y="99231"/>
                </a:cubicBezTo>
                <a:cubicBezTo>
                  <a:pt x="1271252" y="99232"/>
                  <a:pt x="1272685" y="99666"/>
                  <a:pt x="1273987" y="100534"/>
                </a:cubicBezTo>
                <a:cubicBezTo>
                  <a:pt x="1277460" y="102704"/>
                  <a:pt x="1281236" y="103789"/>
                  <a:pt x="1285317" y="103789"/>
                </a:cubicBezTo>
                <a:cubicBezTo>
                  <a:pt x="1291741" y="103789"/>
                  <a:pt x="1297037" y="100881"/>
                  <a:pt x="1301204" y="95064"/>
                </a:cubicBezTo>
                <a:cubicBezTo>
                  <a:pt x="1305371" y="89248"/>
                  <a:pt x="1307759" y="79958"/>
                  <a:pt x="1308366" y="67196"/>
                </a:cubicBezTo>
                <a:cubicBezTo>
                  <a:pt x="1308366" y="67023"/>
                  <a:pt x="1308280" y="66914"/>
                  <a:pt x="1308106" y="66871"/>
                </a:cubicBezTo>
                <a:cubicBezTo>
                  <a:pt x="1307932" y="66827"/>
                  <a:pt x="1307802" y="66849"/>
                  <a:pt x="1307715" y="66936"/>
                </a:cubicBezTo>
                <a:cubicBezTo>
                  <a:pt x="1304850" y="70235"/>
                  <a:pt x="1301551" y="72839"/>
                  <a:pt x="1297818" y="74749"/>
                </a:cubicBezTo>
                <a:cubicBezTo>
                  <a:pt x="1294085" y="76659"/>
                  <a:pt x="1290395" y="77614"/>
                  <a:pt x="1286749" y="77614"/>
                </a:cubicBezTo>
                <a:cubicBezTo>
                  <a:pt x="1278328" y="77614"/>
                  <a:pt x="1271643" y="74988"/>
                  <a:pt x="1266695" y="69736"/>
                </a:cubicBezTo>
                <a:cubicBezTo>
                  <a:pt x="1261746" y="64483"/>
                  <a:pt x="1259272" y="56865"/>
                  <a:pt x="1259272" y="46881"/>
                </a:cubicBezTo>
                <a:cubicBezTo>
                  <a:pt x="1259272" y="37331"/>
                  <a:pt x="1262094" y="29561"/>
                  <a:pt x="1267736" y="23571"/>
                </a:cubicBezTo>
                <a:cubicBezTo>
                  <a:pt x="1273379" y="17581"/>
                  <a:pt x="1280281" y="14586"/>
                  <a:pt x="1288442" y="14585"/>
                </a:cubicBezTo>
                <a:close/>
                <a:moveTo>
                  <a:pt x="1219795" y="16409"/>
                </a:moveTo>
                <a:cubicBezTo>
                  <a:pt x="1221444" y="16409"/>
                  <a:pt x="1222833" y="16973"/>
                  <a:pt x="1223962" y="18102"/>
                </a:cubicBezTo>
                <a:cubicBezTo>
                  <a:pt x="1225091" y="19230"/>
                  <a:pt x="1225655" y="20619"/>
                  <a:pt x="1225655" y="22269"/>
                </a:cubicBezTo>
                <a:lnTo>
                  <a:pt x="1225655" y="100924"/>
                </a:lnTo>
                <a:cubicBezTo>
                  <a:pt x="1225655" y="101619"/>
                  <a:pt x="1225959" y="101966"/>
                  <a:pt x="1226567" y="101966"/>
                </a:cubicBezTo>
                <a:lnTo>
                  <a:pt x="1238547" y="101966"/>
                </a:lnTo>
                <a:cubicBezTo>
                  <a:pt x="1240284" y="101966"/>
                  <a:pt x="1241759" y="102574"/>
                  <a:pt x="1242975" y="103789"/>
                </a:cubicBezTo>
                <a:cubicBezTo>
                  <a:pt x="1244190" y="105005"/>
                  <a:pt x="1244798" y="106502"/>
                  <a:pt x="1244798" y="108282"/>
                </a:cubicBezTo>
                <a:cubicBezTo>
                  <a:pt x="1244798" y="110062"/>
                  <a:pt x="1244190" y="111559"/>
                  <a:pt x="1242975" y="112775"/>
                </a:cubicBezTo>
                <a:cubicBezTo>
                  <a:pt x="1241760" y="113990"/>
                  <a:pt x="1240284" y="114598"/>
                  <a:pt x="1238548" y="114598"/>
                </a:cubicBezTo>
                <a:lnTo>
                  <a:pt x="1195183" y="114598"/>
                </a:lnTo>
                <a:cubicBezTo>
                  <a:pt x="1193446" y="114598"/>
                  <a:pt x="1191949" y="113990"/>
                  <a:pt x="1190690" y="112775"/>
                </a:cubicBezTo>
                <a:cubicBezTo>
                  <a:pt x="1189431" y="111560"/>
                  <a:pt x="1188802" y="110062"/>
                  <a:pt x="1188802" y="108282"/>
                </a:cubicBezTo>
                <a:cubicBezTo>
                  <a:pt x="1188801" y="106502"/>
                  <a:pt x="1189431" y="105005"/>
                  <a:pt x="1190690" y="103789"/>
                </a:cubicBezTo>
                <a:cubicBezTo>
                  <a:pt x="1191949" y="102574"/>
                  <a:pt x="1193446" y="101966"/>
                  <a:pt x="1195183" y="101966"/>
                </a:cubicBezTo>
                <a:lnTo>
                  <a:pt x="1209247" y="101966"/>
                </a:lnTo>
                <a:cubicBezTo>
                  <a:pt x="1209942" y="101966"/>
                  <a:pt x="1210289" y="101619"/>
                  <a:pt x="1210289" y="100924"/>
                </a:cubicBezTo>
                <a:lnTo>
                  <a:pt x="1210289" y="34640"/>
                </a:lnTo>
                <a:cubicBezTo>
                  <a:pt x="1210289" y="33946"/>
                  <a:pt x="1209941" y="33598"/>
                  <a:pt x="1209247" y="33598"/>
                </a:cubicBezTo>
                <a:lnTo>
                  <a:pt x="1197526" y="33598"/>
                </a:lnTo>
                <a:cubicBezTo>
                  <a:pt x="1196225" y="33598"/>
                  <a:pt x="1195096" y="33143"/>
                  <a:pt x="1194141" y="32231"/>
                </a:cubicBezTo>
                <a:cubicBezTo>
                  <a:pt x="1193186" y="31319"/>
                  <a:pt x="1192708" y="30169"/>
                  <a:pt x="1192708" y="28780"/>
                </a:cubicBezTo>
                <a:cubicBezTo>
                  <a:pt x="1192708" y="27391"/>
                  <a:pt x="1193142" y="26154"/>
                  <a:pt x="1194011" y="25069"/>
                </a:cubicBezTo>
                <a:cubicBezTo>
                  <a:pt x="1194879" y="23983"/>
                  <a:pt x="1196008" y="23267"/>
                  <a:pt x="1197396" y="22920"/>
                </a:cubicBezTo>
                <a:cubicBezTo>
                  <a:pt x="1201824" y="21878"/>
                  <a:pt x="1205644" y="20619"/>
                  <a:pt x="1208856" y="19143"/>
                </a:cubicBezTo>
                <a:cubicBezTo>
                  <a:pt x="1212937" y="17320"/>
                  <a:pt x="1216583" y="16409"/>
                  <a:pt x="1219795" y="16409"/>
                </a:cubicBezTo>
                <a:close/>
                <a:moveTo>
                  <a:pt x="399399" y="54434"/>
                </a:moveTo>
                <a:lnTo>
                  <a:pt x="415286" y="54434"/>
                </a:lnTo>
                <a:cubicBezTo>
                  <a:pt x="417369" y="54434"/>
                  <a:pt x="419171" y="55194"/>
                  <a:pt x="420690" y="56713"/>
                </a:cubicBezTo>
                <a:cubicBezTo>
                  <a:pt x="422210" y="58232"/>
                  <a:pt x="422969" y="60034"/>
                  <a:pt x="422969" y="62118"/>
                </a:cubicBezTo>
                <a:lnTo>
                  <a:pt x="422969" y="95585"/>
                </a:lnTo>
                <a:cubicBezTo>
                  <a:pt x="422969" y="96280"/>
                  <a:pt x="423143" y="96887"/>
                  <a:pt x="423490" y="97408"/>
                </a:cubicBezTo>
                <a:cubicBezTo>
                  <a:pt x="429220" y="105656"/>
                  <a:pt x="439508" y="110040"/>
                  <a:pt x="454353" y="110561"/>
                </a:cubicBezTo>
                <a:cubicBezTo>
                  <a:pt x="460257" y="110822"/>
                  <a:pt x="466508" y="110952"/>
                  <a:pt x="473106" y="110952"/>
                </a:cubicBezTo>
                <a:cubicBezTo>
                  <a:pt x="484045" y="110952"/>
                  <a:pt x="495938" y="110648"/>
                  <a:pt x="508787" y="110040"/>
                </a:cubicBezTo>
                <a:cubicBezTo>
                  <a:pt x="508874" y="110040"/>
                  <a:pt x="508961" y="110040"/>
                  <a:pt x="509048" y="110040"/>
                </a:cubicBezTo>
                <a:cubicBezTo>
                  <a:pt x="510437" y="110040"/>
                  <a:pt x="511566" y="110604"/>
                  <a:pt x="512434" y="111733"/>
                </a:cubicBezTo>
                <a:cubicBezTo>
                  <a:pt x="512955" y="112601"/>
                  <a:pt x="513215" y="113469"/>
                  <a:pt x="513215" y="114338"/>
                </a:cubicBezTo>
                <a:cubicBezTo>
                  <a:pt x="513215" y="114858"/>
                  <a:pt x="513128" y="115379"/>
                  <a:pt x="512955" y="115900"/>
                </a:cubicBezTo>
                <a:cubicBezTo>
                  <a:pt x="512347" y="117810"/>
                  <a:pt x="511284" y="119395"/>
                  <a:pt x="509764" y="120653"/>
                </a:cubicBezTo>
                <a:cubicBezTo>
                  <a:pt x="508245" y="121912"/>
                  <a:pt x="506530" y="122542"/>
                  <a:pt x="504620" y="122542"/>
                </a:cubicBezTo>
                <a:cubicBezTo>
                  <a:pt x="494549" y="122889"/>
                  <a:pt x="485303" y="123063"/>
                  <a:pt x="476882" y="123063"/>
                </a:cubicBezTo>
                <a:cubicBezTo>
                  <a:pt x="468548" y="123063"/>
                  <a:pt x="460995" y="122889"/>
                  <a:pt x="454223" y="122542"/>
                </a:cubicBezTo>
                <a:cubicBezTo>
                  <a:pt x="445889" y="122281"/>
                  <a:pt x="438813" y="121001"/>
                  <a:pt x="432996" y="118700"/>
                </a:cubicBezTo>
                <a:cubicBezTo>
                  <a:pt x="427180" y="116399"/>
                  <a:pt x="422188" y="112818"/>
                  <a:pt x="418021" y="107957"/>
                </a:cubicBezTo>
                <a:cubicBezTo>
                  <a:pt x="417587" y="107523"/>
                  <a:pt x="417152" y="107522"/>
                  <a:pt x="416718" y="107957"/>
                </a:cubicBezTo>
                <a:cubicBezTo>
                  <a:pt x="412985" y="111169"/>
                  <a:pt x="408514" y="114945"/>
                  <a:pt x="403306" y="119286"/>
                </a:cubicBezTo>
                <a:cubicBezTo>
                  <a:pt x="402264" y="120154"/>
                  <a:pt x="401092" y="120588"/>
                  <a:pt x="399789" y="120588"/>
                </a:cubicBezTo>
                <a:cubicBezTo>
                  <a:pt x="399355" y="120588"/>
                  <a:pt x="398921" y="120545"/>
                  <a:pt x="398487" y="120458"/>
                </a:cubicBezTo>
                <a:cubicBezTo>
                  <a:pt x="396750" y="120024"/>
                  <a:pt x="395449" y="119026"/>
                  <a:pt x="394580" y="117463"/>
                </a:cubicBezTo>
                <a:cubicBezTo>
                  <a:pt x="394059" y="116248"/>
                  <a:pt x="393799" y="115075"/>
                  <a:pt x="393799" y="113947"/>
                </a:cubicBezTo>
                <a:cubicBezTo>
                  <a:pt x="393799" y="113165"/>
                  <a:pt x="393886" y="112428"/>
                  <a:pt x="394059" y="111733"/>
                </a:cubicBezTo>
                <a:cubicBezTo>
                  <a:pt x="394581" y="109823"/>
                  <a:pt x="395709" y="108260"/>
                  <a:pt x="397445" y="107045"/>
                </a:cubicBezTo>
                <a:cubicBezTo>
                  <a:pt x="401873" y="104093"/>
                  <a:pt x="406084" y="101055"/>
                  <a:pt x="410077" y="97929"/>
                </a:cubicBezTo>
                <a:cubicBezTo>
                  <a:pt x="410511" y="97495"/>
                  <a:pt x="410728" y="96931"/>
                  <a:pt x="410728" y="96236"/>
                </a:cubicBezTo>
                <a:lnTo>
                  <a:pt x="410728" y="66936"/>
                </a:lnTo>
                <a:cubicBezTo>
                  <a:pt x="410728" y="66241"/>
                  <a:pt x="410425" y="65894"/>
                  <a:pt x="409816" y="65894"/>
                </a:cubicBezTo>
                <a:lnTo>
                  <a:pt x="399399" y="65894"/>
                </a:lnTo>
                <a:cubicBezTo>
                  <a:pt x="397836" y="65894"/>
                  <a:pt x="396490" y="65330"/>
                  <a:pt x="395362" y="64201"/>
                </a:cubicBezTo>
                <a:cubicBezTo>
                  <a:pt x="394233" y="63073"/>
                  <a:pt x="393669" y="61727"/>
                  <a:pt x="393669" y="60164"/>
                </a:cubicBezTo>
                <a:cubicBezTo>
                  <a:pt x="393669" y="58601"/>
                  <a:pt x="394233" y="57256"/>
                  <a:pt x="395362" y="56127"/>
                </a:cubicBezTo>
                <a:cubicBezTo>
                  <a:pt x="396490" y="54999"/>
                  <a:pt x="397836" y="54434"/>
                  <a:pt x="399399" y="54434"/>
                </a:cubicBezTo>
                <a:close/>
                <a:moveTo>
                  <a:pt x="1529572" y="0"/>
                </a:moveTo>
                <a:cubicBezTo>
                  <a:pt x="1531351" y="0"/>
                  <a:pt x="1532892" y="651"/>
                  <a:pt x="1534195" y="1954"/>
                </a:cubicBezTo>
                <a:cubicBezTo>
                  <a:pt x="1535497" y="3256"/>
                  <a:pt x="1536148" y="4775"/>
                  <a:pt x="1536148" y="6512"/>
                </a:cubicBezTo>
                <a:lnTo>
                  <a:pt x="1536148" y="40630"/>
                </a:lnTo>
                <a:cubicBezTo>
                  <a:pt x="1536148" y="41238"/>
                  <a:pt x="1536452" y="41542"/>
                  <a:pt x="1537060" y="41542"/>
                </a:cubicBezTo>
                <a:lnTo>
                  <a:pt x="1574694" y="41542"/>
                </a:lnTo>
                <a:cubicBezTo>
                  <a:pt x="1576344" y="41542"/>
                  <a:pt x="1577776" y="42150"/>
                  <a:pt x="1578992" y="43365"/>
                </a:cubicBezTo>
                <a:cubicBezTo>
                  <a:pt x="1580207" y="44581"/>
                  <a:pt x="1580815" y="46013"/>
                  <a:pt x="1580815" y="47663"/>
                </a:cubicBezTo>
                <a:cubicBezTo>
                  <a:pt x="1580815" y="49312"/>
                  <a:pt x="1580207" y="50745"/>
                  <a:pt x="1578992" y="51960"/>
                </a:cubicBezTo>
                <a:cubicBezTo>
                  <a:pt x="1577776" y="53175"/>
                  <a:pt x="1576344" y="53783"/>
                  <a:pt x="1574694" y="53783"/>
                </a:cubicBezTo>
                <a:lnTo>
                  <a:pt x="1537059" y="53783"/>
                </a:lnTo>
                <a:cubicBezTo>
                  <a:pt x="1536452" y="53783"/>
                  <a:pt x="1536148" y="54087"/>
                  <a:pt x="1536148" y="54695"/>
                </a:cubicBezTo>
                <a:lnTo>
                  <a:pt x="1536148" y="103138"/>
                </a:lnTo>
                <a:cubicBezTo>
                  <a:pt x="1536148" y="103833"/>
                  <a:pt x="1536452" y="104180"/>
                  <a:pt x="1537059" y="104180"/>
                </a:cubicBezTo>
                <a:lnTo>
                  <a:pt x="1583420" y="104180"/>
                </a:lnTo>
                <a:cubicBezTo>
                  <a:pt x="1585156" y="104180"/>
                  <a:pt x="1586610" y="104766"/>
                  <a:pt x="1587782" y="105938"/>
                </a:cubicBezTo>
                <a:cubicBezTo>
                  <a:pt x="1588954" y="107110"/>
                  <a:pt x="1589540" y="108543"/>
                  <a:pt x="1589540" y="110236"/>
                </a:cubicBezTo>
                <a:cubicBezTo>
                  <a:pt x="1589540" y="111928"/>
                  <a:pt x="1588954" y="113361"/>
                  <a:pt x="1587782" y="114533"/>
                </a:cubicBezTo>
                <a:cubicBezTo>
                  <a:pt x="1586610" y="115705"/>
                  <a:pt x="1585156" y="116291"/>
                  <a:pt x="1583419" y="116291"/>
                </a:cubicBezTo>
                <a:lnTo>
                  <a:pt x="1476375" y="116291"/>
                </a:lnTo>
                <a:cubicBezTo>
                  <a:pt x="1474725" y="116291"/>
                  <a:pt x="1473315" y="115705"/>
                  <a:pt x="1472142" y="114533"/>
                </a:cubicBezTo>
                <a:cubicBezTo>
                  <a:pt x="1470970" y="113361"/>
                  <a:pt x="1470384" y="111928"/>
                  <a:pt x="1470384" y="110236"/>
                </a:cubicBezTo>
                <a:cubicBezTo>
                  <a:pt x="1470385" y="108543"/>
                  <a:pt x="1470971" y="107110"/>
                  <a:pt x="1472142" y="105938"/>
                </a:cubicBezTo>
                <a:cubicBezTo>
                  <a:pt x="1473314" y="104766"/>
                  <a:pt x="1474725" y="104180"/>
                  <a:pt x="1476375" y="104180"/>
                </a:cubicBezTo>
                <a:lnTo>
                  <a:pt x="1521954" y="104180"/>
                </a:lnTo>
                <a:cubicBezTo>
                  <a:pt x="1522648" y="104180"/>
                  <a:pt x="1522995" y="103833"/>
                  <a:pt x="1522995" y="103138"/>
                </a:cubicBezTo>
                <a:lnTo>
                  <a:pt x="1522996" y="54695"/>
                </a:lnTo>
                <a:cubicBezTo>
                  <a:pt x="1522995" y="54087"/>
                  <a:pt x="1522648" y="53783"/>
                  <a:pt x="1521954" y="53783"/>
                </a:cubicBezTo>
                <a:lnTo>
                  <a:pt x="1485100" y="53783"/>
                </a:lnTo>
                <a:cubicBezTo>
                  <a:pt x="1483450" y="53783"/>
                  <a:pt x="1482018" y="53175"/>
                  <a:pt x="1480802" y="51960"/>
                </a:cubicBezTo>
                <a:cubicBezTo>
                  <a:pt x="1479587" y="50745"/>
                  <a:pt x="1478979" y="49312"/>
                  <a:pt x="1478979" y="47663"/>
                </a:cubicBezTo>
                <a:cubicBezTo>
                  <a:pt x="1478979" y="46013"/>
                  <a:pt x="1479587" y="44581"/>
                  <a:pt x="1480802" y="43365"/>
                </a:cubicBezTo>
                <a:cubicBezTo>
                  <a:pt x="1482017" y="42150"/>
                  <a:pt x="1483451" y="41542"/>
                  <a:pt x="1485100" y="41542"/>
                </a:cubicBezTo>
                <a:lnTo>
                  <a:pt x="1521954" y="41542"/>
                </a:lnTo>
                <a:cubicBezTo>
                  <a:pt x="1522648" y="41542"/>
                  <a:pt x="1522995" y="41238"/>
                  <a:pt x="1522995" y="40630"/>
                </a:cubicBezTo>
                <a:lnTo>
                  <a:pt x="1522995" y="6512"/>
                </a:lnTo>
                <a:cubicBezTo>
                  <a:pt x="1522995" y="4775"/>
                  <a:pt x="1523646" y="3256"/>
                  <a:pt x="1524948" y="1954"/>
                </a:cubicBezTo>
                <a:cubicBezTo>
                  <a:pt x="1526251" y="652"/>
                  <a:pt x="1527792" y="0"/>
                  <a:pt x="1529572" y="0"/>
                </a:cubicBezTo>
                <a:close/>
                <a:moveTo>
                  <a:pt x="1448767" y="1824"/>
                </a:moveTo>
                <a:cubicBezTo>
                  <a:pt x="1449896" y="1823"/>
                  <a:pt x="1450981" y="2084"/>
                  <a:pt x="1452023" y="2605"/>
                </a:cubicBezTo>
                <a:cubicBezTo>
                  <a:pt x="1453238" y="3213"/>
                  <a:pt x="1453976" y="4168"/>
                  <a:pt x="1454236" y="5470"/>
                </a:cubicBezTo>
                <a:cubicBezTo>
                  <a:pt x="1454323" y="5817"/>
                  <a:pt x="1454367" y="6121"/>
                  <a:pt x="1454367" y="6381"/>
                </a:cubicBezTo>
                <a:cubicBezTo>
                  <a:pt x="1454367" y="7423"/>
                  <a:pt x="1454019" y="8335"/>
                  <a:pt x="1453325" y="9116"/>
                </a:cubicBezTo>
                <a:cubicBezTo>
                  <a:pt x="1439521" y="25264"/>
                  <a:pt x="1432619" y="43539"/>
                  <a:pt x="1432619" y="63941"/>
                </a:cubicBezTo>
                <a:cubicBezTo>
                  <a:pt x="1432619" y="84342"/>
                  <a:pt x="1439521" y="102617"/>
                  <a:pt x="1453325" y="118765"/>
                </a:cubicBezTo>
                <a:cubicBezTo>
                  <a:pt x="1454019" y="119547"/>
                  <a:pt x="1454367" y="120458"/>
                  <a:pt x="1454367" y="121500"/>
                </a:cubicBezTo>
                <a:cubicBezTo>
                  <a:pt x="1454367" y="121760"/>
                  <a:pt x="1454324" y="122021"/>
                  <a:pt x="1454237" y="122281"/>
                </a:cubicBezTo>
                <a:cubicBezTo>
                  <a:pt x="1453976" y="123670"/>
                  <a:pt x="1453238" y="124669"/>
                  <a:pt x="1452023" y="125276"/>
                </a:cubicBezTo>
                <a:cubicBezTo>
                  <a:pt x="1450981" y="125797"/>
                  <a:pt x="1449896" y="126058"/>
                  <a:pt x="1448767" y="126058"/>
                </a:cubicBezTo>
                <a:cubicBezTo>
                  <a:pt x="1448247" y="126058"/>
                  <a:pt x="1447769" y="126014"/>
                  <a:pt x="1447334" y="125928"/>
                </a:cubicBezTo>
                <a:cubicBezTo>
                  <a:pt x="1445598" y="125580"/>
                  <a:pt x="1444209" y="124799"/>
                  <a:pt x="1443168" y="123583"/>
                </a:cubicBezTo>
                <a:cubicBezTo>
                  <a:pt x="1428062" y="106568"/>
                  <a:pt x="1420508" y="86687"/>
                  <a:pt x="1420508" y="63941"/>
                </a:cubicBezTo>
                <a:cubicBezTo>
                  <a:pt x="1420509" y="41195"/>
                  <a:pt x="1428061" y="21314"/>
                  <a:pt x="1443167" y="4298"/>
                </a:cubicBezTo>
                <a:cubicBezTo>
                  <a:pt x="1444209" y="2996"/>
                  <a:pt x="1445598" y="2214"/>
                  <a:pt x="1447335" y="1954"/>
                </a:cubicBezTo>
                <a:cubicBezTo>
                  <a:pt x="1447769" y="1867"/>
                  <a:pt x="1448246" y="1824"/>
                  <a:pt x="1448767" y="1824"/>
                </a:cubicBezTo>
                <a:close/>
                <a:moveTo>
                  <a:pt x="737983" y="34770"/>
                </a:moveTo>
                <a:cubicBezTo>
                  <a:pt x="737288" y="34770"/>
                  <a:pt x="736941" y="35074"/>
                  <a:pt x="736941" y="35682"/>
                </a:cubicBezTo>
                <a:lnTo>
                  <a:pt x="736941" y="43756"/>
                </a:lnTo>
                <a:cubicBezTo>
                  <a:pt x="736941" y="44364"/>
                  <a:pt x="737288" y="44667"/>
                  <a:pt x="737983" y="44667"/>
                </a:cubicBezTo>
                <a:lnTo>
                  <a:pt x="762335" y="44667"/>
                </a:lnTo>
                <a:cubicBezTo>
                  <a:pt x="763029" y="44667"/>
                  <a:pt x="763377" y="44364"/>
                  <a:pt x="763377" y="43756"/>
                </a:cubicBezTo>
                <a:lnTo>
                  <a:pt x="763376" y="35682"/>
                </a:lnTo>
                <a:cubicBezTo>
                  <a:pt x="763376" y="35074"/>
                  <a:pt x="763029" y="34770"/>
                  <a:pt x="762334" y="34770"/>
                </a:cubicBezTo>
                <a:close/>
                <a:moveTo>
                  <a:pt x="193774" y="60294"/>
                </a:moveTo>
                <a:cubicBezTo>
                  <a:pt x="193079" y="60294"/>
                  <a:pt x="192732" y="60642"/>
                  <a:pt x="192732" y="61336"/>
                </a:cubicBezTo>
                <a:lnTo>
                  <a:pt x="192732" y="76963"/>
                </a:lnTo>
                <a:cubicBezTo>
                  <a:pt x="192732" y="77571"/>
                  <a:pt x="193079" y="77875"/>
                  <a:pt x="193774" y="77875"/>
                </a:cubicBezTo>
                <a:lnTo>
                  <a:pt x="225679" y="77875"/>
                </a:lnTo>
                <a:cubicBezTo>
                  <a:pt x="226287" y="77875"/>
                  <a:pt x="226591" y="77571"/>
                  <a:pt x="226591" y="76963"/>
                </a:cubicBezTo>
                <a:lnTo>
                  <a:pt x="226591" y="61336"/>
                </a:lnTo>
                <a:cubicBezTo>
                  <a:pt x="226590" y="60642"/>
                  <a:pt x="226287" y="60294"/>
                  <a:pt x="225679" y="60294"/>
                </a:cubicBezTo>
                <a:close/>
                <a:moveTo>
                  <a:pt x="986842" y="21357"/>
                </a:moveTo>
                <a:cubicBezTo>
                  <a:pt x="989967" y="21357"/>
                  <a:pt x="992615" y="22421"/>
                  <a:pt x="994785" y="24548"/>
                </a:cubicBezTo>
                <a:cubicBezTo>
                  <a:pt x="996956" y="26675"/>
                  <a:pt x="998041" y="29344"/>
                  <a:pt x="998041" y="32556"/>
                </a:cubicBezTo>
                <a:cubicBezTo>
                  <a:pt x="998041" y="35769"/>
                  <a:pt x="996956" y="38417"/>
                  <a:pt x="994785" y="40500"/>
                </a:cubicBezTo>
                <a:cubicBezTo>
                  <a:pt x="992615" y="42584"/>
                  <a:pt x="989967" y="43626"/>
                  <a:pt x="986842" y="43626"/>
                </a:cubicBezTo>
                <a:cubicBezTo>
                  <a:pt x="983716" y="43626"/>
                  <a:pt x="981069" y="42584"/>
                  <a:pt x="978898" y="40500"/>
                </a:cubicBezTo>
                <a:cubicBezTo>
                  <a:pt x="976728" y="38417"/>
                  <a:pt x="975643" y="35769"/>
                  <a:pt x="975643" y="32557"/>
                </a:cubicBezTo>
                <a:cubicBezTo>
                  <a:pt x="975643" y="29344"/>
                  <a:pt x="976728" y="26675"/>
                  <a:pt x="978898" y="24548"/>
                </a:cubicBezTo>
                <a:cubicBezTo>
                  <a:pt x="981068" y="22421"/>
                  <a:pt x="983716" y="21357"/>
                  <a:pt x="986842" y="21357"/>
                </a:cubicBezTo>
                <a:close/>
                <a:moveTo>
                  <a:pt x="147935" y="60294"/>
                </a:moveTo>
                <a:cubicBezTo>
                  <a:pt x="147327" y="60294"/>
                  <a:pt x="147023" y="60642"/>
                  <a:pt x="147024" y="61336"/>
                </a:cubicBezTo>
                <a:lnTo>
                  <a:pt x="147023" y="76963"/>
                </a:lnTo>
                <a:cubicBezTo>
                  <a:pt x="147023" y="77571"/>
                  <a:pt x="147327" y="77875"/>
                  <a:pt x="147935" y="77875"/>
                </a:cubicBezTo>
                <a:lnTo>
                  <a:pt x="178928" y="77875"/>
                </a:lnTo>
                <a:cubicBezTo>
                  <a:pt x="179623" y="77875"/>
                  <a:pt x="179970" y="77571"/>
                  <a:pt x="179970" y="76963"/>
                </a:cubicBezTo>
                <a:lnTo>
                  <a:pt x="179970" y="61336"/>
                </a:lnTo>
                <a:cubicBezTo>
                  <a:pt x="179970" y="60642"/>
                  <a:pt x="179623" y="60294"/>
                  <a:pt x="178928" y="60294"/>
                </a:cubicBezTo>
                <a:close/>
                <a:moveTo>
                  <a:pt x="678600" y="34770"/>
                </a:moveTo>
                <a:cubicBezTo>
                  <a:pt x="677906" y="34770"/>
                  <a:pt x="677559" y="35074"/>
                  <a:pt x="677558" y="35682"/>
                </a:cubicBezTo>
                <a:lnTo>
                  <a:pt x="677558" y="43495"/>
                </a:lnTo>
                <a:cubicBezTo>
                  <a:pt x="677558" y="44103"/>
                  <a:pt x="677906" y="44407"/>
                  <a:pt x="678600" y="44407"/>
                </a:cubicBezTo>
                <a:lnTo>
                  <a:pt x="702171" y="44407"/>
                </a:lnTo>
                <a:cubicBezTo>
                  <a:pt x="702865" y="44407"/>
                  <a:pt x="703213" y="44103"/>
                  <a:pt x="703213" y="43495"/>
                </a:cubicBezTo>
                <a:lnTo>
                  <a:pt x="703212" y="35682"/>
                </a:lnTo>
                <a:cubicBezTo>
                  <a:pt x="703213" y="35074"/>
                  <a:pt x="702865" y="34770"/>
                  <a:pt x="702171" y="34770"/>
                </a:cubicBezTo>
                <a:close/>
                <a:moveTo>
                  <a:pt x="1088417" y="14586"/>
                </a:moveTo>
                <a:cubicBezTo>
                  <a:pt x="1098401" y="14586"/>
                  <a:pt x="1106561" y="18644"/>
                  <a:pt x="1112899" y="26762"/>
                </a:cubicBezTo>
                <a:cubicBezTo>
                  <a:pt x="1119237" y="34879"/>
                  <a:pt x="1122406" y="46708"/>
                  <a:pt x="1122406" y="62248"/>
                </a:cubicBezTo>
                <a:cubicBezTo>
                  <a:pt x="1122406" y="71537"/>
                  <a:pt x="1121407" y="79741"/>
                  <a:pt x="1119410" y="86860"/>
                </a:cubicBezTo>
                <a:cubicBezTo>
                  <a:pt x="1117414" y="93979"/>
                  <a:pt x="1114679" y="99644"/>
                  <a:pt x="1111206" y="103855"/>
                </a:cubicBezTo>
                <a:cubicBezTo>
                  <a:pt x="1107734" y="108065"/>
                  <a:pt x="1103870" y="111190"/>
                  <a:pt x="1099616" y="113231"/>
                </a:cubicBezTo>
                <a:cubicBezTo>
                  <a:pt x="1095362" y="115271"/>
                  <a:pt x="1090804" y="116291"/>
                  <a:pt x="1085943" y="116291"/>
                </a:cubicBezTo>
                <a:cubicBezTo>
                  <a:pt x="1078216" y="116291"/>
                  <a:pt x="1071444" y="114207"/>
                  <a:pt x="1065628" y="110040"/>
                </a:cubicBezTo>
                <a:cubicBezTo>
                  <a:pt x="1064065" y="108912"/>
                  <a:pt x="1063284" y="107392"/>
                  <a:pt x="1063284" y="105482"/>
                </a:cubicBezTo>
                <a:cubicBezTo>
                  <a:pt x="1063284" y="103833"/>
                  <a:pt x="1063848" y="102400"/>
                  <a:pt x="1064977" y="101185"/>
                </a:cubicBezTo>
                <a:cubicBezTo>
                  <a:pt x="1066019" y="99969"/>
                  <a:pt x="1067408" y="99318"/>
                  <a:pt x="1069143" y="99231"/>
                </a:cubicBezTo>
                <a:cubicBezTo>
                  <a:pt x="1069318" y="99232"/>
                  <a:pt x="1069491" y="99232"/>
                  <a:pt x="1069664" y="99231"/>
                </a:cubicBezTo>
                <a:cubicBezTo>
                  <a:pt x="1071227" y="99232"/>
                  <a:pt x="1072660" y="99666"/>
                  <a:pt x="1073962" y="100534"/>
                </a:cubicBezTo>
                <a:cubicBezTo>
                  <a:pt x="1077435" y="102704"/>
                  <a:pt x="1081211" y="103789"/>
                  <a:pt x="1085292" y="103789"/>
                </a:cubicBezTo>
                <a:cubicBezTo>
                  <a:pt x="1091716" y="103789"/>
                  <a:pt x="1097012" y="100881"/>
                  <a:pt x="1101179" y="95064"/>
                </a:cubicBezTo>
                <a:cubicBezTo>
                  <a:pt x="1105346" y="89248"/>
                  <a:pt x="1107734" y="79958"/>
                  <a:pt x="1108341" y="67196"/>
                </a:cubicBezTo>
                <a:cubicBezTo>
                  <a:pt x="1108342" y="67023"/>
                  <a:pt x="1108254" y="66914"/>
                  <a:pt x="1108081" y="66871"/>
                </a:cubicBezTo>
                <a:cubicBezTo>
                  <a:pt x="1107907" y="66827"/>
                  <a:pt x="1107777" y="66849"/>
                  <a:pt x="1107690" y="66936"/>
                </a:cubicBezTo>
                <a:cubicBezTo>
                  <a:pt x="1104825" y="70235"/>
                  <a:pt x="1101527" y="72839"/>
                  <a:pt x="1097793" y="74749"/>
                </a:cubicBezTo>
                <a:cubicBezTo>
                  <a:pt x="1094060" y="76659"/>
                  <a:pt x="1090371" y="77614"/>
                  <a:pt x="1086724" y="77614"/>
                </a:cubicBezTo>
                <a:cubicBezTo>
                  <a:pt x="1078303" y="77614"/>
                  <a:pt x="1071618" y="74988"/>
                  <a:pt x="1066670" y="69736"/>
                </a:cubicBezTo>
                <a:cubicBezTo>
                  <a:pt x="1061721" y="64483"/>
                  <a:pt x="1059247" y="56865"/>
                  <a:pt x="1059247" y="46881"/>
                </a:cubicBezTo>
                <a:cubicBezTo>
                  <a:pt x="1059247" y="37331"/>
                  <a:pt x="1062068" y="29561"/>
                  <a:pt x="1067711" y="23571"/>
                </a:cubicBezTo>
                <a:cubicBezTo>
                  <a:pt x="1073354" y="17581"/>
                  <a:pt x="1080257" y="14585"/>
                  <a:pt x="1088417" y="14586"/>
                </a:cubicBezTo>
                <a:close/>
                <a:moveTo>
                  <a:pt x="1173733" y="8335"/>
                </a:moveTo>
                <a:cubicBezTo>
                  <a:pt x="1175035" y="8335"/>
                  <a:pt x="1176120" y="8899"/>
                  <a:pt x="1176988" y="10028"/>
                </a:cubicBezTo>
                <a:cubicBezTo>
                  <a:pt x="1177509" y="10722"/>
                  <a:pt x="1177770" y="11504"/>
                  <a:pt x="1177770" y="12372"/>
                </a:cubicBezTo>
                <a:cubicBezTo>
                  <a:pt x="1177770" y="12719"/>
                  <a:pt x="1177726" y="13110"/>
                  <a:pt x="1177639" y="13544"/>
                </a:cubicBezTo>
                <a:lnTo>
                  <a:pt x="1143391" y="133611"/>
                </a:lnTo>
                <a:cubicBezTo>
                  <a:pt x="1142957" y="135173"/>
                  <a:pt x="1142110" y="136432"/>
                  <a:pt x="1140851" y="137387"/>
                </a:cubicBezTo>
                <a:cubicBezTo>
                  <a:pt x="1139592" y="138342"/>
                  <a:pt x="1138182" y="138820"/>
                  <a:pt x="1136619" y="138820"/>
                </a:cubicBezTo>
                <a:cubicBezTo>
                  <a:pt x="1135317" y="138820"/>
                  <a:pt x="1134275" y="138255"/>
                  <a:pt x="1133493" y="137127"/>
                </a:cubicBezTo>
                <a:cubicBezTo>
                  <a:pt x="1132886" y="136432"/>
                  <a:pt x="1132582" y="135651"/>
                  <a:pt x="1132582" y="134783"/>
                </a:cubicBezTo>
                <a:cubicBezTo>
                  <a:pt x="1132582" y="134436"/>
                  <a:pt x="1132625" y="134045"/>
                  <a:pt x="1132712" y="133611"/>
                </a:cubicBezTo>
                <a:lnTo>
                  <a:pt x="1166961" y="13544"/>
                </a:lnTo>
                <a:cubicBezTo>
                  <a:pt x="1167395" y="11981"/>
                  <a:pt x="1168241" y="10722"/>
                  <a:pt x="1169501" y="9767"/>
                </a:cubicBezTo>
                <a:cubicBezTo>
                  <a:pt x="1170759" y="8812"/>
                  <a:pt x="1172170" y="8335"/>
                  <a:pt x="1173733" y="8335"/>
                </a:cubicBezTo>
                <a:close/>
                <a:moveTo>
                  <a:pt x="737983" y="17190"/>
                </a:moveTo>
                <a:cubicBezTo>
                  <a:pt x="737288" y="17190"/>
                  <a:pt x="736941" y="17537"/>
                  <a:pt x="736941" y="18232"/>
                </a:cubicBezTo>
                <a:lnTo>
                  <a:pt x="736941" y="25264"/>
                </a:lnTo>
                <a:cubicBezTo>
                  <a:pt x="736941" y="25872"/>
                  <a:pt x="737288" y="26176"/>
                  <a:pt x="737982" y="26176"/>
                </a:cubicBezTo>
                <a:lnTo>
                  <a:pt x="762334" y="26176"/>
                </a:lnTo>
                <a:cubicBezTo>
                  <a:pt x="763029" y="26176"/>
                  <a:pt x="763376" y="25872"/>
                  <a:pt x="763376" y="25264"/>
                </a:cubicBezTo>
                <a:lnTo>
                  <a:pt x="763377" y="18232"/>
                </a:lnTo>
                <a:cubicBezTo>
                  <a:pt x="763376" y="17537"/>
                  <a:pt x="763029" y="17190"/>
                  <a:pt x="762335" y="17190"/>
                </a:cubicBezTo>
                <a:close/>
                <a:moveTo>
                  <a:pt x="678600" y="17190"/>
                </a:moveTo>
                <a:cubicBezTo>
                  <a:pt x="677906" y="17190"/>
                  <a:pt x="677558" y="17537"/>
                  <a:pt x="677558" y="18232"/>
                </a:cubicBezTo>
                <a:lnTo>
                  <a:pt x="677558" y="25264"/>
                </a:lnTo>
                <a:cubicBezTo>
                  <a:pt x="677558" y="25872"/>
                  <a:pt x="677906" y="26176"/>
                  <a:pt x="678600" y="26175"/>
                </a:cubicBezTo>
                <a:lnTo>
                  <a:pt x="702171" y="26176"/>
                </a:lnTo>
                <a:cubicBezTo>
                  <a:pt x="702865" y="26176"/>
                  <a:pt x="703213" y="25872"/>
                  <a:pt x="703213" y="25264"/>
                </a:cubicBezTo>
                <a:lnTo>
                  <a:pt x="703213" y="18232"/>
                </a:lnTo>
                <a:cubicBezTo>
                  <a:pt x="703212" y="17537"/>
                  <a:pt x="702865" y="17190"/>
                  <a:pt x="702171" y="17190"/>
                </a:cubicBezTo>
                <a:close/>
                <a:moveTo>
                  <a:pt x="873155" y="3777"/>
                </a:moveTo>
                <a:cubicBezTo>
                  <a:pt x="873677" y="3777"/>
                  <a:pt x="874198" y="3864"/>
                  <a:pt x="874718" y="4037"/>
                </a:cubicBezTo>
                <a:cubicBezTo>
                  <a:pt x="876542" y="4385"/>
                  <a:pt x="877887" y="5340"/>
                  <a:pt x="878756" y="6902"/>
                </a:cubicBezTo>
                <a:cubicBezTo>
                  <a:pt x="879363" y="7857"/>
                  <a:pt x="879667" y="8856"/>
                  <a:pt x="879667" y="9897"/>
                </a:cubicBezTo>
                <a:cubicBezTo>
                  <a:pt x="879667" y="10592"/>
                  <a:pt x="879537" y="11287"/>
                  <a:pt x="879276" y="11981"/>
                </a:cubicBezTo>
                <a:cubicBezTo>
                  <a:pt x="874675" y="25264"/>
                  <a:pt x="870464" y="36376"/>
                  <a:pt x="866645" y="45319"/>
                </a:cubicBezTo>
                <a:cubicBezTo>
                  <a:pt x="866558" y="45492"/>
                  <a:pt x="866579" y="45666"/>
                  <a:pt x="866710" y="45839"/>
                </a:cubicBezTo>
                <a:cubicBezTo>
                  <a:pt x="866840" y="46013"/>
                  <a:pt x="867035" y="46100"/>
                  <a:pt x="867296" y="46100"/>
                </a:cubicBezTo>
                <a:lnTo>
                  <a:pt x="895685" y="44537"/>
                </a:lnTo>
                <a:cubicBezTo>
                  <a:pt x="895945" y="44537"/>
                  <a:pt x="896119" y="44429"/>
                  <a:pt x="896205" y="44212"/>
                </a:cubicBezTo>
                <a:cubicBezTo>
                  <a:pt x="896292" y="43995"/>
                  <a:pt x="896292" y="43799"/>
                  <a:pt x="896205" y="43626"/>
                </a:cubicBezTo>
                <a:cubicBezTo>
                  <a:pt x="894035" y="39806"/>
                  <a:pt x="891734" y="36159"/>
                  <a:pt x="889303" y="32687"/>
                </a:cubicBezTo>
                <a:cubicBezTo>
                  <a:pt x="888435" y="31471"/>
                  <a:pt x="888175" y="30169"/>
                  <a:pt x="888522" y="28780"/>
                </a:cubicBezTo>
                <a:cubicBezTo>
                  <a:pt x="888869" y="27391"/>
                  <a:pt x="889694" y="26393"/>
                  <a:pt x="890997" y="25785"/>
                </a:cubicBezTo>
                <a:cubicBezTo>
                  <a:pt x="891951" y="25264"/>
                  <a:pt x="892906" y="25004"/>
                  <a:pt x="893861" y="25004"/>
                </a:cubicBezTo>
                <a:cubicBezTo>
                  <a:pt x="894382" y="25004"/>
                  <a:pt x="894903" y="25047"/>
                  <a:pt x="895424" y="25134"/>
                </a:cubicBezTo>
                <a:cubicBezTo>
                  <a:pt x="896987" y="25568"/>
                  <a:pt x="898245" y="26393"/>
                  <a:pt x="899201" y="27608"/>
                </a:cubicBezTo>
                <a:cubicBezTo>
                  <a:pt x="905798" y="36724"/>
                  <a:pt x="910921" y="45188"/>
                  <a:pt x="914567" y="53002"/>
                </a:cubicBezTo>
                <a:cubicBezTo>
                  <a:pt x="914914" y="53870"/>
                  <a:pt x="915088" y="54738"/>
                  <a:pt x="915088" y="55606"/>
                </a:cubicBezTo>
                <a:cubicBezTo>
                  <a:pt x="915088" y="56388"/>
                  <a:pt x="914958" y="57169"/>
                  <a:pt x="914698" y="57950"/>
                </a:cubicBezTo>
                <a:cubicBezTo>
                  <a:pt x="914090" y="59600"/>
                  <a:pt x="913004" y="60815"/>
                  <a:pt x="911442" y="61597"/>
                </a:cubicBezTo>
                <a:cubicBezTo>
                  <a:pt x="910660" y="62031"/>
                  <a:pt x="909836" y="62248"/>
                  <a:pt x="908968" y="62248"/>
                </a:cubicBezTo>
                <a:cubicBezTo>
                  <a:pt x="908360" y="62248"/>
                  <a:pt x="907709" y="62161"/>
                  <a:pt x="907014" y="61987"/>
                </a:cubicBezTo>
                <a:cubicBezTo>
                  <a:pt x="905538" y="61380"/>
                  <a:pt x="904497" y="60338"/>
                  <a:pt x="903889" y="58862"/>
                </a:cubicBezTo>
                <a:cubicBezTo>
                  <a:pt x="903541" y="58081"/>
                  <a:pt x="903194" y="57212"/>
                  <a:pt x="902847" y="56257"/>
                </a:cubicBezTo>
                <a:cubicBezTo>
                  <a:pt x="902587" y="55650"/>
                  <a:pt x="902109" y="55389"/>
                  <a:pt x="901415" y="55476"/>
                </a:cubicBezTo>
                <a:cubicBezTo>
                  <a:pt x="894643" y="55997"/>
                  <a:pt x="885267" y="56670"/>
                  <a:pt x="873286" y="57495"/>
                </a:cubicBezTo>
                <a:cubicBezTo>
                  <a:pt x="861305" y="58319"/>
                  <a:pt x="853753" y="58862"/>
                  <a:pt x="850627" y="59122"/>
                </a:cubicBezTo>
                <a:cubicBezTo>
                  <a:pt x="850453" y="59122"/>
                  <a:pt x="850280" y="59122"/>
                  <a:pt x="850106" y="59122"/>
                </a:cubicBezTo>
                <a:cubicBezTo>
                  <a:pt x="848630" y="59122"/>
                  <a:pt x="847328" y="58645"/>
                  <a:pt x="846199" y="57690"/>
                </a:cubicBezTo>
                <a:cubicBezTo>
                  <a:pt x="844723" y="56388"/>
                  <a:pt x="843985" y="54782"/>
                  <a:pt x="843985" y="52872"/>
                </a:cubicBezTo>
                <a:cubicBezTo>
                  <a:pt x="843985" y="51482"/>
                  <a:pt x="844420" y="50267"/>
                  <a:pt x="845288" y="49225"/>
                </a:cubicBezTo>
                <a:cubicBezTo>
                  <a:pt x="846416" y="48010"/>
                  <a:pt x="847762" y="47359"/>
                  <a:pt x="849325" y="47272"/>
                </a:cubicBezTo>
                <a:lnTo>
                  <a:pt x="853101" y="47011"/>
                </a:lnTo>
                <a:cubicBezTo>
                  <a:pt x="853709" y="47011"/>
                  <a:pt x="854143" y="46708"/>
                  <a:pt x="854403" y="46100"/>
                </a:cubicBezTo>
                <a:cubicBezTo>
                  <a:pt x="859092" y="34380"/>
                  <a:pt x="863041" y="22139"/>
                  <a:pt x="866254" y="9377"/>
                </a:cubicBezTo>
                <a:cubicBezTo>
                  <a:pt x="866775" y="7467"/>
                  <a:pt x="867817" y="5991"/>
                  <a:pt x="869379" y="4949"/>
                </a:cubicBezTo>
                <a:cubicBezTo>
                  <a:pt x="870595" y="4168"/>
                  <a:pt x="871854" y="3777"/>
                  <a:pt x="873155" y="3777"/>
                </a:cubicBezTo>
                <a:close/>
                <a:moveTo>
                  <a:pt x="732773" y="8074"/>
                </a:moveTo>
                <a:lnTo>
                  <a:pt x="767934" y="8074"/>
                </a:lnTo>
                <a:cubicBezTo>
                  <a:pt x="770018" y="8074"/>
                  <a:pt x="771819" y="8812"/>
                  <a:pt x="773339" y="10288"/>
                </a:cubicBezTo>
                <a:cubicBezTo>
                  <a:pt x="774858" y="11764"/>
                  <a:pt x="775617" y="13587"/>
                  <a:pt x="775617" y="15758"/>
                </a:cubicBezTo>
                <a:lnTo>
                  <a:pt x="775617" y="109910"/>
                </a:lnTo>
                <a:cubicBezTo>
                  <a:pt x="775618" y="113383"/>
                  <a:pt x="775205" y="116074"/>
                  <a:pt x="774380" y="117984"/>
                </a:cubicBezTo>
                <a:cubicBezTo>
                  <a:pt x="773555" y="119894"/>
                  <a:pt x="772058" y="121370"/>
                  <a:pt x="769888" y="122411"/>
                </a:cubicBezTo>
                <a:cubicBezTo>
                  <a:pt x="766936" y="123801"/>
                  <a:pt x="762118" y="124582"/>
                  <a:pt x="755432" y="124755"/>
                </a:cubicBezTo>
                <a:cubicBezTo>
                  <a:pt x="755346" y="124756"/>
                  <a:pt x="755302" y="124756"/>
                  <a:pt x="755302" y="124756"/>
                </a:cubicBezTo>
                <a:cubicBezTo>
                  <a:pt x="753566" y="124755"/>
                  <a:pt x="751960" y="124148"/>
                  <a:pt x="750484" y="122932"/>
                </a:cubicBezTo>
                <a:cubicBezTo>
                  <a:pt x="749095" y="121804"/>
                  <a:pt x="748097" y="120328"/>
                  <a:pt x="747489" y="118505"/>
                </a:cubicBezTo>
                <a:cubicBezTo>
                  <a:pt x="747315" y="117984"/>
                  <a:pt x="747229" y="117463"/>
                  <a:pt x="747229" y="116942"/>
                </a:cubicBezTo>
                <a:cubicBezTo>
                  <a:pt x="747228" y="116074"/>
                  <a:pt x="747489" y="115249"/>
                  <a:pt x="748010" y="114468"/>
                </a:cubicBezTo>
                <a:cubicBezTo>
                  <a:pt x="748791" y="113166"/>
                  <a:pt x="749920" y="112514"/>
                  <a:pt x="751396" y="112514"/>
                </a:cubicBezTo>
                <a:cubicBezTo>
                  <a:pt x="754261" y="112601"/>
                  <a:pt x="757343" y="112645"/>
                  <a:pt x="760642" y="112645"/>
                </a:cubicBezTo>
                <a:cubicBezTo>
                  <a:pt x="761683" y="112558"/>
                  <a:pt x="762400" y="112319"/>
                  <a:pt x="762791" y="111928"/>
                </a:cubicBezTo>
                <a:cubicBezTo>
                  <a:pt x="763181" y="111538"/>
                  <a:pt x="763376" y="110822"/>
                  <a:pt x="763376" y="109780"/>
                </a:cubicBezTo>
                <a:lnTo>
                  <a:pt x="763376" y="54825"/>
                </a:lnTo>
                <a:cubicBezTo>
                  <a:pt x="763376" y="54130"/>
                  <a:pt x="763029" y="53783"/>
                  <a:pt x="762335" y="53783"/>
                </a:cubicBezTo>
                <a:lnTo>
                  <a:pt x="732774" y="53783"/>
                </a:lnTo>
                <a:cubicBezTo>
                  <a:pt x="730603" y="53783"/>
                  <a:pt x="728780" y="53023"/>
                  <a:pt x="727304" y="51504"/>
                </a:cubicBezTo>
                <a:cubicBezTo>
                  <a:pt x="725828" y="49985"/>
                  <a:pt x="725090" y="48184"/>
                  <a:pt x="725090" y="46100"/>
                </a:cubicBezTo>
                <a:lnTo>
                  <a:pt x="725091" y="15758"/>
                </a:lnTo>
                <a:cubicBezTo>
                  <a:pt x="725090" y="13587"/>
                  <a:pt x="725828" y="11764"/>
                  <a:pt x="727304" y="10288"/>
                </a:cubicBezTo>
                <a:cubicBezTo>
                  <a:pt x="728780" y="8812"/>
                  <a:pt x="730603" y="8074"/>
                  <a:pt x="732773" y="8074"/>
                </a:cubicBezTo>
                <a:close/>
                <a:moveTo>
                  <a:pt x="556319" y="16148"/>
                </a:moveTo>
                <a:cubicBezTo>
                  <a:pt x="556406" y="16148"/>
                  <a:pt x="556449" y="16148"/>
                  <a:pt x="556449" y="16148"/>
                </a:cubicBezTo>
                <a:cubicBezTo>
                  <a:pt x="557838" y="16148"/>
                  <a:pt x="559054" y="16148"/>
                  <a:pt x="560096" y="16148"/>
                </a:cubicBezTo>
                <a:cubicBezTo>
                  <a:pt x="570601" y="16148"/>
                  <a:pt x="580237" y="15758"/>
                  <a:pt x="589006" y="14976"/>
                </a:cubicBezTo>
                <a:cubicBezTo>
                  <a:pt x="589874" y="14976"/>
                  <a:pt x="590699" y="14889"/>
                  <a:pt x="591480" y="14716"/>
                </a:cubicBezTo>
                <a:cubicBezTo>
                  <a:pt x="592435" y="14629"/>
                  <a:pt x="593303" y="14585"/>
                  <a:pt x="594085" y="14586"/>
                </a:cubicBezTo>
                <a:cubicBezTo>
                  <a:pt x="596776" y="14586"/>
                  <a:pt x="599033" y="15280"/>
                  <a:pt x="600856" y="16669"/>
                </a:cubicBezTo>
                <a:cubicBezTo>
                  <a:pt x="601898" y="17537"/>
                  <a:pt x="602484" y="18709"/>
                  <a:pt x="602614" y="20185"/>
                </a:cubicBezTo>
                <a:cubicBezTo>
                  <a:pt x="602744" y="21661"/>
                  <a:pt x="602375" y="23007"/>
                  <a:pt x="601507" y="24222"/>
                </a:cubicBezTo>
                <a:cubicBezTo>
                  <a:pt x="601333" y="24483"/>
                  <a:pt x="601203" y="24743"/>
                  <a:pt x="601117" y="25004"/>
                </a:cubicBezTo>
                <a:cubicBezTo>
                  <a:pt x="598946" y="28476"/>
                  <a:pt x="594388" y="38156"/>
                  <a:pt x="587443" y="54044"/>
                </a:cubicBezTo>
                <a:cubicBezTo>
                  <a:pt x="587182" y="54651"/>
                  <a:pt x="587399" y="54999"/>
                  <a:pt x="588094" y="55085"/>
                </a:cubicBezTo>
                <a:cubicBezTo>
                  <a:pt x="598078" y="56561"/>
                  <a:pt x="608322" y="59643"/>
                  <a:pt x="618827" y="64331"/>
                </a:cubicBezTo>
                <a:cubicBezTo>
                  <a:pt x="619435" y="64592"/>
                  <a:pt x="619782" y="64418"/>
                  <a:pt x="619869" y="63810"/>
                </a:cubicBezTo>
                <a:cubicBezTo>
                  <a:pt x="620216" y="61553"/>
                  <a:pt x="620433" y="59383"/>
                  <a:pt x="620520" y="57299"/>
                </a:cubicBezTo>
                <a:cubicBezTo>
                  <a:pt x="620694" y="55302"/>
                  <a:pt x="620781" y="53219"/>
                  <a:pt x="620781" y="51048"/>
                </a:cubicBezTo>
                <a:cubicBezTo>
                  <a:pt x="620780" y="49225"/>
                  <a:pt x="621432" y="47706"/>
                  <a:pt x="622734" y="46491"/>
                </a:cubicBezTo>
                <a:cubicBezTo>
                  <a:pt x="623862" y="45449"/>
                  <a:pt x="625165" y="44928"/>
                  <a:pt x="626640" y="44928"/>
                </a:cubicBezTo>
                <a:cubicBezTo>
                  <a:pt x="626901" y="44928"/>
                  <a:pt x="627118" y="44928"/>
                  <a:pt x="627292" y="44928"/>
                </a:cubicBezTo>
                <a:cubicBezTo>
                  <a:pt x="629201" y="45101"/>
                  <a:pt x="630808" y="45926"/>
                  <a:pt x="632110" y="47402"/>
                </a:cubicBezTo>
                <a:cubicBezTo>
                  <a:pt x="633239" y="48704"/>
                  <a:pt x="633803" y="50224"/>
                  <a:pt x="633803" y="51960"/>
                </a:cubicBezTo>
                <a:cubicBezTo>
                  <a:pt x="633803" y="56127"/>
                  <a:pt x="633065" y="62074"/>
                  <a:pt x="631589" y="69801"/>
                </a:cubicBezTo>
                <a:cubicBezTo>
                  <a:pt x="631502" y="70409"/>
                  <a:pt x="631763" y="70886"/>
                  <a:pt x="632370" y="71233"/>
                </a:cubicBezTo>
                <a:cubicBezTo>
                  <a:pt x="634801" y="72622"/>
                  <a:pt x="637449" y="74228"/>
                  <a:pt x="640314" y="76052"/>
                </a:cubicBezTo>
                <a:cubicBezTo>
                  <a:pt x="642137" y="77267"/>
                  <a:pt x="643396" y="78960"/>
                  <a:pt x="644091" y="81130"/>
                </a:cubicBezTo>
                <a:cubicBezTo>
                  <a:pt x="644351" y="81998"/>
                  <a:pt x="644481" y="82867"/>
                  <a:pt x="644481" y="83735"/>
                </a:cubicBezTo>
                <a:cubicBezTo>
                  <a:pt x="644482" y="84950"/>
                  <a:pt x="644221" y="86166"/>
                  <a:pt x="643700" y="87381"/>
                </a:cubicBezTo>
                <a:lnTo>
                  <a:pt x="643570" y="87642"/>
                </a:lnTo>
                <a:cubicBezTo>
                  <a:pt x="642788" y="89378"/>
                  <a:pt x="641486" y="90463"/>
                  <a:pt x="639663" y="90897"/>
                </a:cubicBezTo>
                <a:cubicBezTo>
                  <a:pt x="639142" y="91071"/>
                  <a:pt x="638665" y="91158"/>
                  <a:pt x="638230" y="91158"/>
                </a:cubicBezTo>
                <a:cubicBezTo>
                  <a:pt x="636929" y="91158"/>
                  <a:pt x="635713" y="90724"/>
                  <a:pt x="634584" y="89855"/>
                </a:cubicBezTo>
                <a:cubicBezTo>
                  <a:pt x="632675" y="88293"/>
                  <a:pt x="630721" y="86817"/>
                  <a:pt x="628724" y="85428"/>
                </a:cubicBezTo>
                <a:cubicBezTo>
                  <a:pt x="628117" y="85081"/>
                  <a:pt x="627726" y="85211"/>
                  <a:pt x="627552" y="85818"/>
                </a:cubicBezTo>
                <a:cubicBezTo>
                  <a:pt x="622517" y="99796"/>
                  <a:pt x="613357" y="110865"/>
                  <a:pt x="600075" y="119026"/>
                </a:cubicBezTo>
                <a:cubicBezTo>
                  <a:pt x="598425" y="119981"/>
                  <a:pt x="596732" y="120458"/>
                  <a:pt x="594996" y="120458"/>
                </a:cubicBezTo>
                <a:cubicBezTo>
                  <a:pt x="594649" y="120458"/>
                  <a:pt x="594301" y="120458"/>
                  <a:pt x="593954" y="120458"/>
                </a:cubicBezTo>
                <a:cubicBezTo>
                  <a:pt x="591784" y="120198"/>
                  <a:pt x="589830" y="119373"/>
                  <a:pt x="588094" y="117984"/>
                </a:cubicBezTo>
                <a:cubicBezTo>
                  <a:pt x="587052" y="117116"/>
                  <a:pt x="586532" y="115987"/>
                  <a:pt x="586531" y="114598"/>
                </a:cubicBezTo>
                <a:cubicBezTo>
                  <a:pt x="586532" y="114424"/>
                  <a:pt x="586531" y="114207"/>
                  <a:pt x="586532" y="113947"/>
                </a:cubicBezTo>
                <a:cubicBezTo>
                  <a:pt x="586705" y="112297"/>
                  <a:pt x="587530" y="111082"/>
                  <a:pt x="589005" y="110301"/>
                </a:cubicBezTo>
                <a:cubicBezTo>
                  <a:pt x="602549" y="103095"/>
                  <a:pt x="611708" y="92633"/>
                  <a:pt x="616483" y="78916"/>
                </a:cubicBezTo>
                <a:cubicBezTo>
                  <a:pt x="616657" y="78222"/>
                  <a:pt x="616483" y="77745"/>
                  <a:pt x="615962" y="77484"/>
                </a:cubicBezTo>
                <a:cubicBezTo>
                  <a:pt x="604763" y="71581"/>
                  <a:pt x="593781" y="67978"/>
                  <a:pt x="583016" y="66675"/>
                </a:cubicBezTo>
                <a:cubicBezTo>
                  <a:pt x="582321" y="66589"/>
                  <a:pt x="581843" y="66849"/>
                  <a:pt x="581583" y="67457"/>
                </a:cubicBezTo>
                <a:cubicBezTo>
                  <a:pt x="574377" y="84299"/>
                  <a:pt x="569168" y="95064"/>
                  <a:pt x="565956" y="99752"/>
                </a:cubicBezTo>
                <a:cubicBezTo>
                  <a:pt x="561268" y="106611"/>
                  <a:pt x="555147" y="110040"/>
                  <a:pt x="547594" y="110040"/>
                </a:cubicBezTo>
                <a:cubicBezTo>
                  <a:pt x="542211" y="110040"/>
                  <a:pt x="537784" y="108260"/>
                  <a:pt x="534311" y="104701"/>
                </a:cubicBezTo>
                <a:cubicBezTo>
                  <a:pt x="530839" y="101141"/>
                  <a:pt x="529102" y="96410"/>
                  <a:pt x="529102" y="90506"/>
                </a:cubicBezTo>
                <a:cubicBezTo>
                  <a:pt x="529102" y="80609"/>
                  <a:pt x="533139" y="72275"/>
                  <a:pt x="541213" y="65503"/>
                </a:cubicBezTo>
                <a:cubicBezTo>
                  <a:pt x="549287" y="58732"/>
                  <a:pt x="559705" y="54999"/>
                  <a:pt x="572467" y="54304"/>
                </a:cubicBezTo>
                <a:cubicBezTo>
                  <a:pt x="573162" y="54304"/>
                  <a:pt x="573639" y="54000"/>
                  <a:pt x="573900" y="53392"/>
                </a:cubicBezTo>
                <a:cubicBezTo>
                  <a:pt x="580063" y="39502"/>
                  <a:pt x="583840" y="31081"/>
                  <a:pt x="585229" y="28129"/>
                </a:cubicBezTo>
                <a:cubicBezTo>
                  <a:pt x="585403" y="27955"/>
                  <a:pt x="585424" y="27760"/>
                  <a:pt x="585294" y="27543"/>
                </a:cubicBezTo>
                <a:cubicBezTo>
                  <a:pt x="585164" y="27326"/>
                  <a:pt x="584969" y="27217"/>
                  <a:pt x="584708" y="27217"/>
                </a:cubicBezTo>
                <a:cubicBezTo>
                  <a:pt x="576461" y="27478"/>
                  <a:pt x="568387" y="27868"/>
                  <a:pt x="560486" y="28389"/>
                </a:cubicBezTo>
                <a:cubicBezTo>
                  <a:pt x="559531" y="28476"/>
                  <a:pt x="558360" y="28563"/>
                  <a:pt x="556970" y="28650"/>
                </a:cubicBezTo>
                <a:cubicBezTo>
                  <a:pt x="556797" y="28737"/>
                  <a:pt x="556623" y="28780"/>
                  <a:pt x="556450" y="28780"/>
                </a:cubicBezTo>
                <a:cubicBezTo>
                  <a:pt x="554800" y="28780"/>
                  <a:pt x="553368" y="28216"/>
                  <a:pt x="552152" y="27087"/>
                </a:cubicBezTo>
                <a:cubicBezTo>
                  <a:pt x="550676" y="25872"/>
                  <a:pt x="549938" y="24266"/>
                  <a:pt x="549938" y="22269"/>
                </a:cubicBezTo>
                <a:cubicBezTo>
                  <a:pt x="549938" y="20619"/>
                  <a:pt x="550568" y="19187"/>
                  <a:pt x="551827" y="17971"/>
                </a:cubicBezTo>
                <a:cubicBezTo>
                  <a:pt x="553085" y="16756"/>
                  <a:pt x="554583" y="16148"/>
                  <a:pt x="556319" y="16148"/>
                </a:cubicBezTo>
                <a:close/>
                <a:moveTo>
                  <a:pt x="817159" y="3256"/>
                </a:moveTo>
                <a:cubicBezTo>
                  <a:pt x="817419" y="3256"/>
                  <a:pt x="817680" y="3256"/>
                  <a:pt x="817940" y="3256"/>
                </a:cubicBezTo>
                <a:cubicBezTo>
                  <a:pt x="819590" y="3430"/>
                  <a:pt x="820849" y="4168"/>
                  <a:pt x="821717" y="5470"/>
                </a:cubicBezTo>
                <a:cubicBezTo>
                  <a:pt x="822498" y="6425"/>
                  <a:pt x="822889" y="7467"/>
                  <a:pt x="822889" y="8595"/>
                </a:cubicBezTo>
                <a:cubicBezTo>
                  <a:pt x="822889" y="8943"/>
                  <a:pt x="822846" y="9333"/>
                  <a:pt x="822759" y="9767"/>
                </a:cubicBezTo>
                <a:cubicBezTo>
                  <a:pt x="821457" y="15931"/>
                  <a:pt x="820068" y="22225"/>
                  <a:pt x="818591" y="28650"/>
                </a:cubicBezTo>
                <a:cubicBezTo>
                  <a:pt x="818505" y="29344"/>
                  <a:pt x="818765" y="29692"/>
                  <a:pt x="819373" y="29692"/>
                </a:cubicBezTo>
                <a:lnTo>
                  <a:pt x="833307" y="29692"/>
                </a:lnTo>
                <a:cubicBezTo>
                  <a:pt x="833481" y="29692"/>
                  <a:pt x="833654" y="29648"/>
                  <a:pt x="833828" y="29561"/>
                </a:cubicBezTo>
                <a:cubicBezTo>
                  <a:pt x="835217" y="29388"/>
                  <a:pt x="836563" y="29431"/>
                  <a:pt x="837865" y="29692"/>
                </a:cubicBezTo>
                <a:lnTo>
                  <a:pt x="839558" y="29952"/>
                </a:lnTo>
                <a:cubicBezTo>
                  <a:pt x="840600" y="30212"/>
                  <a:pt x="841446" y="30755"/>
                  <a:pt x="842097" y="31580"/>
                </a:cubicBezTo>
                <a:cubicBezTo>
                  <a:pt x="842748" y="32405"/>
                  <a:pt x="843030" y="33338"/>
                  <a:pt x="842944" y="34380"/>
                </a:cubicBezTo>
                <a:cubicBezTo>
                  <a:pt x="841294" y="55910"/>
                  <a:pt x="837648" y="73708"/>
                  <a:pt x="832005" y="87772"/>
                </a:cubicBezTo>
                <a:cubicBezTo>
                  <a:pt x="831744" y="88379"/>
                  <a:pt x="831874" y="88900"/>
                  <a:pt x="832395" y="89334"/>
                </a:cubicBezTo>
                <a:cubicBezTo>
                  <a:pt x="836476" y="92720"/>
                  <a:pt x="839775" y="95672"/>
                  <a:pt x="842293" y="98190"/>
                </a:cubicBezTo>
                <a:cubicBezTo>
                  <a:pt x="843595" y="99579"/>
                  <a:pt x="844246" y="101272"/>
                  <a:pt x="844246" y="103268"/>
                </a:cubicBezTo>
                <a:cubicBezTo>
                  <a:pt x="844246" y="105005"/>
                  <a:pt x="843725" y="106524"/>
                  <a:pt x="842683" y="107826"/>
                </a:cubicBezTo>
                <a:cubicBezTo>
                  <a:pt x="841728" y="109129"/>
                  <a:pt x="840469" y="109780"/>
                  <a:pt x="838907" y="109780"/>
                </a:cubicBezTo>
                <a:cubicBezTo>
                  <a:pt x="838820" y="109867"/>
                  <a:pt x="838733" y="109910"/>
                  <a:pt x="838646" y="109910"/>
                </a:cubicBezTo>
                <a:cubicBezTo>
                  <a:pt x="837170" y="109910"/>
                  <a:pt x="835912" y="109346"/>
                  <a:pt x="834870" y="108217"/>
                </a:cubicBezTo>
                <a:cubicBezTo>
                  <a:pt x="832613" y="105786"/>
                  <a:pt x="829965" y="103182"/>
                  <a:pt x="826926" y="100404"/>
                </a:cubicBezTo>
                <a:cubicBezTo>
                  <a:pt x="826405" y="99969"/>
                  <a:pt x="825971" y="100056"/>
                  <a:pt x="825624" y="100664"/>
                </a:cubicBezTo>
                <a:cubicBezTo>
                  <a:pt x="820415" y="109346"/>
                  <a:pt x="814033" y="116465"/>
                  <a:pt x="806481" y="122021"/>
                </a:cubicBezTo>
                <a:cubicBezTo>
                  <a:pt x="805439" y="122802"/>
                  <a:pt x="804311" y="123193"/>
                  <a:pt x="803095" y="123193"/>
                </a:cubicBezTo>
                <a:cubicBezTo>
                  <a:pt x="802661" y="123193"/>
                  <a:pt x="802227" y="123149"/>
                  <a:pt x="801793" y="123063"/>
                </a:cubicBezTo>
                <a:cubicBezTo>
                  <a:pt x="800143" y="122629"/>
                  <a:pt x="798754" y="121717"/>
                  <a:pt x="797625" y="120328"/>
                </a:cubicBezTo>
                <a:cubicBezTo>
                  <a:pt x="796844" y="119286"/>
                  <a:pt x="796454" y="118158"/>
                  <a:pt x="796453" y="116942"/>
                </a:cubicBezTo>
                <a:cubicBezTo>
                  <a:pt x="796453" y="116682"/>
                  <a:pt x="796497" y="116378"/>
                  <a:pt x="796584" y="116030"/>
                </a:cubicBezTo>
                <a:cubicBezTo>
                  <a:pt x="796844" y="114468"/>
                  <a:pt x="797582" y="113252"/>
                  <a:pt x="798797" y="112384"/>
                </a:cubicBezTo>
                <a:cubicBezTo>
                  <a:pt x="805569" y="107609"/>
                  <a:pt x="811343" y="101098"/>
                  <a:pt x="816117" y="92850"/>
                </a:cubicBezTo>
                <a:cubicBezTo>
                  <a:pt x="816378" y="92330"/>
                  <a:pt x="816247" y="91852"/>
                  <a:pt x="815727" y="91418"/>
                </a:cubicBezTo>
                <a:cubicBezTo>
                  <a:pt x="812775" y="89161"/>
                  <a:pt x="809476" y="86773"/>
                  <a:pt x="805830" y="84256"/>
                </a:cubicBezTo>
                <a:cubicBezTo>
                  <a:pt x="805483" y="83995"/>
                  <a:pt x="805266" y="84082"/>
                  <a:pt x="805178" y="84516"/>
                </a:cubicBezTo>
                <a:cubicBezTo>
                  <a:pt x="804831" y="85732"/>
                  <a:pt x="804093" y="86600"/>
                  <a:pt x="802965" y="87121"/>
                </a:cubicBezTo>
                <a:cubicBezTo>
                  <a:pt x="801836" y="87642"/>
                  <a:pt x="800707" y="87598"/>
                  <a:pt x="799579" y="86990"/>
                </a:cubicBezTo>
                <a:lnTo>
                  <a:pt x="798798" y="86469"/>
                </a:lnTo>
                <a:cubicBezTo>
                  <a:pt x="797235" y="85688"/>
                  <a:pt x="796149" y="84516"/>
                  <a:pt x="795542" y="82953"/>
                </a:cubicBezTo>
                <a:cubicBezTo>
                  <a:pt x="795108" y="81998"/>
                  <a:pt x="794891" y="81044"/>
                  <a:pt x="794891" y="80088"/>
                </a:cubicBezTo>
                <a:cubicBezTo>
                  <a:pt x="794891" y="79481"/>
                  <a:pt x="794977" y="78830"/>
                  <a:pt x="795151" y="78135"/>
                </a:cubicBezTo>
                <a:cubicBezTo>
                  <a:pt x="798016" y="67544"/>
                  <a:pt x="801011" y="55519"/>
                  <a:pt x="804136" y="42063"/>
                </a:cubicBezTo>
                <a:cubicBezTo>
                  <a:pt x="804224" y="41455"/>
                  <a:pt x="803963" y="41151"/>
                  <a:pt x="803355" y="41151"/>
                </a:cubicBezTo>
                <a:lnTo>
                  <a:pt x="798797" y="41151"/>
                </a:lnTo>
                <a:cubicBezTo>
                  <a:pt x="797235" y="41151"/>
                  <a:pt x="795889" y="40587"/>
                  <a:pt x="794761" y="39458"/>
                </a:cubicBezTo>
                <a:cubicBezTo>
                  <a:pt x="793632" y="38330"/>
                  <a:pt x="793067" y="36984"/>
                  <a:pt x="793068" y="35421"/>
                </a:cubicBezTo>
                <a:cubicBezTo>
                  <a:pt x="793068" y="33859"/>
                  <a:pt x="793632" y="32513"/>
                  <a:pt x="794761" y="31384"/>
                </a:cubicBezTo>
                <a:cubicBezTo>
                  <a:pt x="795889" y="30256"/>
                  <a:pt x="797235" y="29692"/>
                  <a:pt x="798798" y="29692"/>
                </a:cubicBezTo>
                <a:lnTo>
                  <a:pt x="805699" y="29692"/>
                </a:lnTo>
                <a:cubicBezTo>
                  <a:pt x="806394" y="29692"/>
                  <a:pt x="806785" y="29344"/>
                  <a:pt x="806871" y="28650"/>
                </a:cubicBezTo>
                <a:cubicBezTo>
                  <a:pt x="808434" y="21184"/>
                  <a:pt x="809780" y="14455"/>
                  <a:pt x="810909" y="8465"/>
                </a:cubicBezTo>
                <a:cubicBezTo>
                  <a:pt x="811255" y="6815"/>
                  <a:pt x="812081" y="5470"/>
                  <a:pt x="813383" y="4428"/>
                </a:cubicBezTo>
                <a:cubicBezTo>
                  <a:pt x="814511" y="3647"/>
                  <a:pt x="815770" y="3256"/>
                  <a:pt x="817159" y="3256"/>
                </a:cubicBezTo>
                <a:close/>
                <a:moveTo>
                  <a:pt x="193774" y="32166"/>
                </a:moveTo>
                <a:cubicBezTo>
                  <a:pt x="193079" y="32166"/>
                  <a:pt x="192732" y="32513"/>
                  <a:pt x="192732" y="33208"/>
                </a:cubicBezTo>
                <a:lnTo>
                  <a:pt x="192732" y="47923"/>
                </a:lnTo>
                <a:cubicBezTo>
                  <a:pt x="192732" y="48531"/>
                  <a:pt x="193079" y="48835"/>
                  <a:pt x="193774" y="48835"/>
                </a:cubicBezTo>
                <a:lnTo>
                  <a:pt x="225679" y="48835"/>
                </a:lnTo>
                <a:cubicBezTo>
                  <a:pt x="226286" y="48835"/>
                  <a:pt x="226591" y="48531"/>
                  <a:pt x="226590" y="47923"/>
                </a:cubicBezTo>
                <a:lnTo>
                  <a:pt x="226591" y="33208"/>
                </a:lnTo>
                <a:cubicBezTo>
                  <a:pt x="226591" y="32513"/>
                  <a:pt x="226287" y="32166"/>
                  <a:pt x="225679" y="32166"/>
                </a:cubicBezTo>
                <a:close/>
                <a:moveTo>
                  <a:pt x="673000" y="8074"/>
                </a:moveTo>
                <a:lnTo>
                  <a:pt x="707119" y="8074"/>
                </a:lnTo>
                <a:cubicBezTo>
                  <a:pt x="709203" y="8074"/>
                  <a:pt x="711004" y="8812"/>
                  <a:pt x="712523" y="10288"/>
                </a:cubicBezTo>
                <a:cubicBezTo>
                  <a:pt x="714043" y="11764"/>
                  <a:pt x="714803" y="13587"/>
                  <a:pt x="714803" y="15758"/>
                </a:cubicBezTo>
                <a:lnTo>
                  <a:pt x="714803" y="45839"/>
                </a:lnTo>
                <a:cubicBezTo>
                  <a:pt x="714803" y="47923"/>
                  <a:pt x="714043" y="49724"/>
                  <a:pt x="712524" y="51244"/>
                </a:cubicBezTo>
                <a:cubicBezTo>
                  <a:pt x="711005" y="52763"/>
                  <a:pt x="709203" y="53523"/>
                  <a:pt x="707119" y="53523"/>
                </a:cubicBezTo>
                <a:lnTo>
                  <a:pt x="678600" y="53523"/>
                </a:lnTo>
                <a:cubicBezTo>
                  <a:pt x="677906" y="53523"/>
                  <a:pt x="677558" y="53870"/>
                  <a:pt x="677558" y="54564"/>
                </a:cubicBezTo>
                <a:lnTo>
                  <a:pt x="677559" y="119026"/>
                </a:lnTo>
                <a:cubicBezTo>
                  <a:pt x="677559" y="120675"/>
                  <a:pt x="676972" y="122108"/>
                  <a:pt x="675801" y="123323"/>
                </a:cubicBezTo>
                <a:cubicBezTo>
                  <a:pt x="674628" y="124539"/>
                  <a:pt x="673196" y="125146"/>
                  <a:pt x="671503" y="125146"/>
                </a:cubicBezTo>
                <a:cubicBezTo>
                  <a:pt x="669810" y="125146"/>
                  <a:pt x="668356" y="124539"/>
                  <a:pt x="667140" y="123323"/>
                </a:cubicBezTo>
                <a:cubicBezTo>
                  <a:pt x="665925" y="122108"/>
                  <a:pt x="665317" y="120675"/>
                  <a:pt x="665317" y="119026"/>
                </a:cubicBezTo>
                <a:lnTo>
                  <a:pt x="665317" y="15758"/>
                </a:lnTo>
                <a:cubicBezTo>
                  <a:pt x="665317" y="13587"/>
                  <a:pt x="666077" y="11764"/>
                  <a:pt x="667596" y="10288"/>
                </a:cubicBezTo>
                <a:cubicBezTo>
                  <a:pt x="669116" y="8812"/>
                  <a:pt x="670917" y="8074"/>
                  <a:pt x="673000" y="8074"/>
                </a:cubicBezTo>
                <a:close/>
                <a:moveTo>
                  <a:pt x="147935" y="32166"/>
                </a:moveTo>
                <a:cubicBezTo>
                  <a:pt x="147327" y="32166"/>
                  <a:pt x="147024" y="32513"/>
                  <a:pt x="147023" y="33208"/>
                </a:cubicBezTo>
                <a:lnTo>
                  <a:pt x="147024" y="47923"/>
                </a:lnTo>
                <a:cubicBezTo>
                  <a:pt x="147024" y="48531"/>
                  <a:pt x="147327" y="48835"/>
                  <a:pt x="147935" y="48835"/>
                </a:cubicBezTo>
                <a:lnTo>
                  <a:pt x="178928" y="48835"/>
                </a:lnTo>
                <a:cubicBezTo>
                  <a:pt x="179623" y="48835"/>
                  <a:pt x="179970" y="48531"/>
                  <a:pt x="179970" y="47923"/>
                </a:cubicBezTo>
                <a:lnTo>
                  <a:pt x="179970" y="33208"/>
                </a:lnTo>
                <a:cubicBezTo>
                  <a:pt x="179970" y="32513"/>
                  <a:pt x="179623" y="32166"/>
                  <a:pt x="178929" y="32166"/>
                </a:cubicBezTo>
                <a:close/>
                <a:moveTo>
                  <a:pt x="446800" y="8856"/>
                </a:moveTo>
                <a:lnTo>
                  <a:pt x="467376" y="8856"/>
                </a:lnTo>
                <a:cubicBezTo>
                  <a:pt x="469546" y="8856"/>
                  <a:pt x="471413" y="9594"/>
                  <a:pt x="472975" y="11069"/>
                </a:cubicBezTo>
                <a:cubicBezTo>
                  <a:pt x="474538" y="12545"/>
                  <a:pt x="475450" y="14369"/>
                  <a:pt x="475710" y="16539"/>
                </a:cubicBezTo>
                <a:cubicBezTo>
                  <a:pt x="477360" y="34163"/>
                  <a:pt x="480702" y="49160"/>
                  <a:pt x="485738" y="61532"/>
                </a:cubicBezTo>
                <a:cubicBezTo>
                  <a:pt x="490773" y="73903"/>
                  <a:pt x="498239" y="83431"/>
                  <a:pt x="508136" y="90116"/>
                </a:cubicBezTo>
                <a:cubicBezTo>
                  <a:pt x="509612" y="91071"/>
                  <a:pt x="510350" y="92503"/>
                  <a:pt x="510350" y="94413"/>
                </a:cubicBezTo>
                <a:cubicBezTo>
                  <a:pt x="510350" y="95802"/>
                  <a:pt x="509829" y="96974"/>
                  <a:pt x="508787" y="97929"/>
                </a:cubicBezTo>
                <a:cubicBezTo>
                  <a:pt x="507398" y="99405"/>
                  <a:pt x="505749" y="100273"/>
                  <a:pt x="503839" y="100534"/>
                </a:cubicBezTo>
                <a:cubicBezTo>
                  <a:pt x="503491" y="100534"/>
                  <a:pt x="503101" y="100534"/>
                  <a:pt x="502667" y="100534"/>
                </a:cubicBezTo>
                <a:cubicBezTo>
                  <a:pt x="501278" y="100534"/>
                  <a:pt x="499932" y="100100"/>
                  <a:pt x="498630" y="99232"/>
                </a:cubicBezTo>
                <a:cubicBezTo>
                  <a:pt x="485694" y="89595"/>
                  <a:pt x="476361" y="74749"/>
                  <a:pt x="470632" y="54695"/>
                </a:cubicBezTo>
                <a:cubicBezTo>
                  <a:pt x="470632" y="54608"/>
                  <a:pt x="470545" y="54564"/>
                  <a:pt x="470371" y="54564"/>
                </a:cubicBezTo>
                <a:cubicBezTo>
                  <a:pt x="470197" y="54564"/>
                  <a:pt x="470110" y="54608"/>
                  <a:pt x="470111" y="54695"/>
                </a:cubicBezTo>
                <a:cubicBezTo>
                  <a:pt x="464033" y="73621"/>
                  <a:pt x="454788" y="88336"/>
                  <a:pt x="442373" y="98841"/>
                </a:cubicBezTo>
                <a:cubicBezTo>
                  <a:pt x="441071" y="99883"/>
                  <a:pt x="439595" y="100404"/>
                  <a:pt x="437945" y="100404"/>
                </a:cubicBezTo>
                <a:cubicBezTo>
                  <a:pt x="437771" y="100404"/>
                  <a:pt x="437554" y="100403"/>
                  <a:pt x="437294" y="100404"/>
                </a:cubicBezTo>
                <a:cubicBezTo>
                  <a:pt x="435384" y="100230"/>
                  <a:pt x="433735" y="99492"/>
                  <a:pt x="432345" y="98190"/>
                </a:cubicBezTo>
                <a:cubicBezTo>
                  <a:pt x="431217" y="97061"/>
                  <a:pt x="430652" y="95759"/>
                  <a:pt x="430652" y="94283"/>
                </a:cubicBezTo>
                <a:cubicBezTo>
                  <a:pt x="430653" y="92373"/>
                  <a:pt x="431391" y="90897"/>
                  <a:pt x="432866" y="89855"/>
                </a:cubicBezTo>
                <a:cubicBezTo>
                  <a:pt x="446844" y="78917"/>
                  <a:pt x="456264" y="62031"/>
                  <a:pt x="461125" y="39198"/>
                </a:cubicBezTo>
                <a:cubicBezTo>
                  <a:pt x="461385" y="38069"/>
                  <a:pt x="461993" y="37179"/>
                  <a:pt x="462948" y="36528"/>
                </a:cubicBezTo>
                <a:cubicBezTo>
                  <a:pt x="463903" y="35877"/>
                  <a:pt x="464901" y="35639"/>
                  <a:pt x="465943" y="35812"/>
                </a:cubicBezTo>
                <a:cubicBezTo>
                  <a:pt x="466117" y="35812"/>
                  <a:pt x="466247" y="35769"/>
                  <a:pt x="466334" y="35682"/>
                </a:cubicBezTo>
                <a:cubicBezTo>
                  <a:pt x="466421" y="35595"/>
                  <a:pt x="466465" y="35508"/>
                  <a:pt x="466464" y="35421"/>
                </a:cubicBezTo>
                <a:cubicBezTo>
                  <a:pt x="465943" y="32209"/>
                  <a:pt x="465379" y="27608"/>
                  <a:pt x="464771" y="21618"/>
                </a:cubicBezTo>
                <a:cubicBezTo>
                  <a:pt x="464684" y="20923"/>
                  <a:pt x="464337" y="20576"/>
                  <a:pt x="463730" y="20576"/>
                </a:cubicBezTo>
                <a:lnTo>
                  <a:pt x="446800" y="20576"/>
                </a:lnTo>
                <a:cubicBezTo>
                  <a:pt x="445151" y="20576"/>
                  <a:pt x="443762" y="20012"/>
                  <a:pt x="442633" y="18883"/>
                </a:cubicBezTo>
                <a:cubicBezTo>
                  <a:pt x="441504" y="17754"/>
                  <a:pt x="440940" y="16365"/>
                  <a:pt x="440940" y="14716"/>
                </a:cubicBezTo>
                <a:cubicBezTo>
                  <a:pt x="440940" y="13066"/>
                  <a:pt x="441505" y="11677"/>
                  <a:pt x="442633" y="10549"/>
                </a:cubicBezTo>
                <a:cubicBezTo>
                  <a:pt x="443762" y="9420"/>
                  <a:pt x="445151" y="8856"/>
                  <a:pt x="446800" y="8856"/>
                </a:cubicBezTo>
                <a:close/>
                <a:moveTo>
                  <a:pt x="403826" y="7814"/>
                </a:moveTo>
                <a:cubicBezTo>
                  <a:pt x="403913" y="7814"/>
                  <a:pt x="404000" y="7814"/>
                  <a:pt x="404087" y="7814"/>
                </a:cubicBezTo>
                <a:cubicBezTo>
                  <a:pt x="405736" y="7814"/>
                  <a:pt x="407212" y="8291"/>
                  <a:pt x="408514" y="9246"/>
                </a:cubicBezTo>
                <a:cubicBezTo>
                  <a:pt x="414157" y="13500"/>
                  <a:pt x="418802" y="17537"/>
                  <a:pt x="422449" y="21357"/>
                </a:cubicBezTo>
                <a:cubicBezTo>
                  <a:pt x="423490" y="22486"/>
                  <a:pt x="424011" y="23788"/>
                  <a:pt x="424011" y="25264"/>
                </a:cubicBezTo>
                <a:cubicBezTo>
                  <a:pt x="424011" y="27261"/>
                  <a:pt x="423230" y="28910"/>
                  <a:pt x="421667" y="30212"/>
                </a:cubicBezTo>
                <a:cubicBezTo>
                  <a:pt x="420538" y="31167"/>
                  <a:pt x="419280" y="31645"/>
                  <a:pt x="417891" y="31645"/>
                </a:cubicBezTo>
                <a:cubicBezTo>
                  <a:pt x="417630" y="31645"/>
                  <a:pt x="417370" y="31645"/>
                  <a:pt x="417109" y="31645"/>
                </a:cubicBezTo>
                <a:cubicBezTo>
                  <a:pt x="415373" y="31385"/>
                  <a:pt x="413940" y="30647"/>
                  <a:pt x="412812" y="29431"/>
                </a:cubicBezTo>
                <a:cubicBezTo>
                  <a:pt x="408992" y="25090"/>
                  <a:pt x="404477" y="20880"/>
                  <a:pt x="399268" y="16799"/>
                </a:cubicBezTo>
                <a:cubicBezTo>
                  <a:pt x="398053" y="15844"/>
                  <a:pt x="397424" y="14629"/>
                  <a:pt x="397380" y="13153"/>
                </a:cubicBezTo>
                <a:cubicBezTo>
                  <a:pt x="397337" y="11677"/>
                  <a:pt x="397923" y="10462"/>
                  <a:pt x="399138" y="9507"/>
                </a:cubicBezTo>
                <a:cubicBezTo>
                  <a:pt x="400440" y="8378"/>
                  <a:pt x="402003" y="7814"/>
                  <a:pt x="403826" y="7814"/>
                </a:cubicBezTo>
                <a:close/>
                <a:moveTo>
                  <a:pt x="291573" y="10288"/>
                </a:moveTo>
                <a:lnTo>
                  <a:pt x="293135" y="10288"/>
                </a:lnTo>
                <a:cubicBezTo>
                  <a:pt x="295132" y="10288"/>
                  <a:pt x="296782" y="11069"/>
                  <a:pt x="298084" y="12632"/>
                </a:cubicBezTo>
                <a:cubicBezTo>
                  <a:pt x="299299" y="13934"/>
                  <a:pt x="299907" y="15454"/>
                  <a:pt x="299907" y="17190"/>
                </a:cubicBezTo>
                <a:cubicBezTo>
                  <a:pt x="299907" y="17450"/>
                  <a:pt x="299864" y="17711"/>
                  <a:pt x="299777" y="17971"/>
                </a:cubicBezTo>
                <a:cubicBezTo>
                  <a:pt x="299603" y="20055"/>
                  <a:pt x="299429" y="22529"/>
                  <a:pt x="299256" y="25394"/>
                </a:cubicBezTo>
                <a:cubicBezTo>
                  <a:pt x="298214" y="54738"/>
                  <a:pt x="297693" y="75878"/>
                  <a:pt x="297693" y="88814"/>
                </a:cubicBezTo>
                <a:cubicBezTo>
                  <a:pt x="297693" y="95412"/>
                  <a:pt x="299516" y="100187"/>
                  <a:pt x="303163" y="103138"/>
                </a:cubicBezTo>
                <a:cubicBezTo>
                  <a:pt x="306809" y="106090"/>
                  <a:pt x="311714" y="107566"/>
                  <a:pt x="317878" y="107566"/>
                </a:cubicBezTo>
                <a:cubicBezTo>
                  <a:pt x="334634" y="107566"/>
                  <a:pt x="348611" y="100490"/>
                  <a:pt x="359810" y="86339"/>
                </a:cubicBezTo>
                <a:cubicBezTo>
                  <a:pt x="361026" y="84863"/>
                  <a:pt x="362545" y="84125"/>
                  <a:pt x="364368" y="84125"/>
                </a:cubicBezTo>
                <a:cubicBezTo>
                  <a:pt x="364455" y="84039"/>
                  <a:pt x="364542" y="83995"/>
                  <a:pt x="364629" y="83995"/>
                </a:cubicBezTo>
                <a:cubicBezTo>
                  <a:pt x="366365" y="83995"/>
                  <a:pt x="367797" y="84690"/>
                  <a:pt x="368926" y="86079"/>
                </a:cubicBezTo>
                <a:cubicBezTo>
                  <a:pt x="370402" y="87902"/>
                  <a:pt x="371140" y="89942"/>
                  <a:pt x="371140" y="92199"/>
                </a:cubicBezTo>
                <a:cubicBezTo>
                  <a:pt x="371140" y="94283"/>
                  <a:pt x="370446" y="96150"/>
                  <a:pt x="369056" y="97799"/>
                </a:cubicBezTo>
                <a:cubicBezTo>
                  <a:pt x="366365" y="100924"/>
                  <a:pt x="363435" y="103789"/>
                  <a:pt x="360266" y="106394"/>
                </a:cubicBezTo>
                <a:cubicBezTo>
                  <a:pt x="357097" y="108998"/>
                  <a:pt x="353408" y="111494"/>
                  <a:pt x="349197" y="113882"/>
                </a:cubicBezTo>
                <a:cubicBezTo>
                  <a:pt x="344986" y="116269"/>
                  <a:pt x="340168" y="118136"/>
                  <a:pt x="334742" y="119481"/>
                </a:cubicBezTo>
                <a:cubicBezTo>
                  <a:pt x="329316" y="120827"/>
                  <a:pt x="323608" y="121500"/>
                  <a:pt x="317617" y="121500"/>
                </a:cubicBezTo>
                <a:cubicBezTo>
                  <a:pt x="307026" y="121500"/>
                  <a:pt x="298757" y="119047"/>
                  <a:pt x="292810" y="114142"/>
                </a:cubicBezTo>
                <a:cubicBezTo>
                  <a:pt x="286863" y="109237"/>
                  <a:pt x="283889" y="101532"/>
                  <a:pt x="283890" y="91027"/>
                </a:cubicBezTo>
                <a:cubicBezTo>
                  <a:pt x="283889" y="84256"/>
                  <a:pt x="284128" y="72557"/>
                  <a:pt x="284606" y="55932"/>
                </a:cubicBezTo>
                <a:cubicBezTo>
                  <a:pt x="285083" y="39306"/>
                  <a:pt x="285322" y="29127"/>
                  <a:pt x="285322" y="25394"/>
                </a:cubicBezTo>
                <a:cubicBezTo>
                  <a:pt x="285322" y="22703"/>
                  <a:pt x="285235" y="20185"/>
                  <a:pt x="285061" y="17841"/>
                </a:cubicBezTo>
                <a:cubicBezTo>
                  <a:pt x="284975" y="17581"/>
                  <a:pt x="284931" y="17364"/>
                  <a:pt x="284931" y="17190"/>
                </a:cubicBezTo>
                <a:cubicBezTo>
                  <a:pt x="284931" y="15367"/>
                  <a:pt x="285539" y="13804"/>
                  <a:pt x="286754" y="12502"/>
                </a:cubicBezTo>
                <a:cubicBezTo>
                  <a:pt x="288056" y="10939"/>
                  <a:pt x="289662" y="10201"/>
                  <a:pt x="291573" y="10288"/>
                </a:cubicBezTo>
                <a:close/>
                <a:moveTo>
                  <a:pt x="186351" y="2865"/>
                </a:moveTo>
                <a:cubicBezTo>
                  <a:pt x="188087" y="2865"/>
                  <a:pt x="189585" y="3495"/>
                  <a:pt x="190844" y="4754"/>
                </a:cubicBezTo>
                <a:cubicBezTo>
                  <a:pt x="192103" y="6012"/>
                  <a:pt x="192732" y="7510"/>
                  <a:pt x="192732" y="9246"/>
                </a:cubicBezTo>
                <a:lnTo>
                  <a:pt x="192732" y="19404"/>
                </a:lnTo>
                <a:cubicBezTo>
                  <a:pt x="192732" y="20012"/>
                  <a:pt x="193080" y="20315"/>
                  <a:pt x="193774" y="20315"/>
                </a:cubicBezTo>
                <a:lnTo>
                  <a:pt x="231669" y="20315"/>
                </a:lnTo>
                <a:cubicBezTo>
                  <a:pt x="233840" y="20315"/>
                  <a:pt x="235663" y="21075"/>
                  <a:pt x="237139" y="22594"/>
                </a:cubicBezTo>
                <a:cubicBezTo>
                  <a:pt x="238614" y="24114"/>
                  <a:pt x="239352" y="25915"/>
                  <a:pt x="239352" y="27999"/>
                </a:cubicBezTo>
                <a:lnTo>
                  <a:pt x="239353" y="90116"/>
                </a:lnTo>
                <a:cubicBezTo>
                  <a:pt x="239353" y="91852"/>
                  <a:pt x="238745" y="93350"/>
                  <a:pt x="237530" y="94609"/>
                </a:cubicBezTo>
                <a:cubicBezTo>
                  <a:pt x="236314" y="95867"/>
                  <a:pt x="234795" y="96497"/>
                  <a:pt x="232971" y="96497"/>
                </a:cubicBezTo>
                <a:lnTo>
                  <a:pt x="232581" y="96497"/>
                </a:lnTo>
                <a:cubicBezTo>
                  <a:pt x="230931" y="96497"/>
                  <a:pt x="229521" y="95911"/>
                  <a:pt x="228349" y="94739"/>
                </a:cubicBezTo>
                <a:cubicBezTo>
                  <a:pt x="227177" y="93567"/>
                  <a:pt x="226591" y="92156"/>
                  <a:pt x="226591" y="90506"/>
                </a:cubicBezTo>
                <a:cubicBezTo>
                  <a:pt x="226590" y="90072"/>
                  <a:pt x="226330" y="89855"/>
                  <a:pt x="225809" y="89855"/>
                </a:cubicBezTo>
                <a:lnTo>
                  <a:pt x="193774" y="89855"/>
                </a:lnTo>
                <a:cubicBezTo>
                  <a:pt x="193080" y="89855"/>
                  <a:pt x="192732" y="90159"/>
                  <a:pt x="192732" y="90767"/>
                </a:cubicBezTo>
                <a:lnTo>
                  <a:pt x="192732" y="118765"/>
                </a:lnTo>
                <a:cubicBezTo>
                  <a:pt x="192732" y="120502"/>
                  <a:pt x="192103" y="121999"/>
                  <a:pt x="190844" y="123258"/>
                </a:cubicBezTo>
                <a:cubicBezTo>
                  <a:pt x="189585" y="124517"/>
                  <a:pt x="188088" y="125146"/>
                  <a:pt x="186351" y="125146"/>
                </a:cubicBezTo>
                <a:cubicBezTo>
                  <a:pt x="184615" y="125146"/>
                  <a:pt x="183118" y="124517"/>
                  <a:pt x="181858" y="123258"/>
                </a:cubicBezTo>
                <a:cubicBezTo>
                  <a:pt x="180599" y="121999"/>
                  <a:pt x="179970" y="120501"/>
                  <a:pt x="179970" y="118765"/>
                </a:cubicBezTo>
                <a:lnTo>
                  <a:pt x="179970" y="90767"/>
                </a:lnTo>
                <a:cubicBezTo>
                  <a:pt x="179970" y="90159"/>
                  <a:pt x="179623" y="89855"/>
                  <a:pt x="178928" y="89855"/>
                </a:cubicBezTo>
                <a:lnTo>
                  <a:pt x="147805" y="89855"/>
                </a:lnTo>
                <a:cubicBezTo>
                  <a:pt x="147284" y="89855"/>
                  <a:pt x="147023" y="90116"/>
                  <a:pt x="147023" y="90637"/>
                </a:cubicBezTo>
                <a:lnTo>
                  <a:pt x="147023" y="91027"/>
                </a:lnTo>
                <a:cubicBezTo>
                  <a:pt x="147023" y="92677"/>
                  <a:pt x="146416" y="94109"/>
                  <a:pt x="145200" y="95325"/>
                </a:cubicBezTo>
                <a:cubicBezTo>
                  <a:pt x="143985" y="96540"/>
                  <a:pt x="142531" y="97148"/>
                  <a:pt x="140838" y="97148"/>
                </a:cubicBezTo>
                <a:cubicBezTo>
                  <a:pt x="139145" y="97148"/>
                  <a:pt x="137712" y="96540"/>
                  <a:pt x="136540" y="95325"/>
                </a:cubicBezTo>
                <a:cubicBezTo>
                  <a:pt x="135368" y="94109"/>
                  <a:pt x="134782" y="92677"/>
                  <a:pt x="134782" y="91027"/>
                </a:cubicBezTo>
                <a:lnTo>
                  <a:pt x="134782" y="27999"/>
                </a:lnTo>
                <a:cubicBezTo>
                  <a:pt x="134782" y="25915"/>
                  <a:pt x="135520" y="24114"/>
                  <a:pt x="136996" y="22594"/>
                </a:cubicBezTo>
                <a:cubicBezTo>
                  <a:pt x="138472" y="21075"/>
                  <a:pt x="140295" y="20315"/>
                  <a:pt x="142466" y="20315"/>
                </a:cubicBezTo>
                <a:lnTo>
                  <a:pt x="178928" y="20315"/>
                </a:lnTo>
                <a:cubicBezTo>
                  <a:pt x="179623" y="20315"/>
                  <a:pt x="179970" y="20012"/>
                  <a:pt x="179970" y="19404"/>
                </a:cubicBezTo>
                <a:lnTo>
                  <a:pt x="179970" y="9246"/>
                </a:lnTo>
                <a:cubicBezTo>
                  <a:pt x="179970" y="7510"/>
                  <a:pt x="180599" y="6012"/>
                  <a:pt x="181859" y="4754"/>
                </a:cubicBezTo>
                <a:cubicBezTo>
                  <a:pt x="183117" y="3495"/>
                  <a:pt x="184615" y="2865"/>
                  <a:pt x="186351" y="2865"/>
                </a:cubicBezTo>
                <a:close/>
                <a:moveTo>
                  <a:pt x="0" y="10549"/>
                </a:moveTo>
                <a:lnTo>
                  <a:pt x="106784" y="10549"/>
                </a:lnTo>
                <a:lnTo>
                  <a:pt x="106784" y="117203"/>
                </a:lnTo>
                <a:lnTo>
                  <a:pt x="0" y="11720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1050" dirty="0">
              <a:latin typeface="源柔ゴシック Medium" panose="020B0402020203020207" pitchFamily="50" charset="-128"/>
              <a:ea typeface="源柔ゴシック Medium" panose="020B0402020203020207" pitchFamily="50" charset="-128"/>
              <a:cs typeface="源柔ゴシック Medium" panose="020B0402020203020207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FB5D8A9-4C75-0347-6A1C-C686531938AC}"/>
              </a:ext>
            </a:extLst>
          </p:cNvPr>
          <p:cNvSpPr txBox="1"/>
          <p:nvPr/>
        </p:nvSpPr>
        <p:spPr>
          <a:xfrm rot="161665">
            <a:off x="5400978" y="1209801"/>
            <a:ext cx="1715226" cy="136997"/>
          </a:xfrm>
          <a:custGeom>
            <a:avLst/>
            <a:gdLst/>
            <a:ahLst/>
            <a:cxnLst/>
            <a:rect l="l" t="t" r="r" b="b"/>
            <a:pathLst>
              <a:path w="1715226" h="136997">
                <a:moveTo>
                  <a:pt x="1575756" y="63811"/>
                </a:moveTo>
                <a:cubicBezTo>
                  <a:pt x="1575061" y="63811"/>
                  <a:pt x="1574714" y="64158"/>
                  <a:pt x="1574714" y="64852"/>
                </a:cubicBezTo>
                <a:lnTo>
                  <a:pt x="1574714" y="96626"/>
                </a:lnTo>
                <a:lnTo>
                  <a:pt x="1575756" y="97668"/>
                </a:lnTo>
                <a:lnTo>
                  <a:pt x="1636701" y="97668"/>
                </a:lnTo>
                <a:cubicBezTo>
                  <a:pt x="1637309" y="97668"/>
                  <a:pt x="1637612" y="97321"/>
                  <a:pt x="1637613" y="96626"/>
                </a:cubicBezTo>
                <a:lnTo>
                  <a:pt x="1637612" y="64852"/>
                </a:lnTo>
                <a:lnTo>
                  <a:pt x="1636701" y="63811"/>
                </a:lnTo>
                <a:close/>
                <a:moveTo>
                  <a:pt x="986843" y="84255"/>
                </a:moveTo>
                <a:cubicBezTo>
                  <a:pt x="989968" y="84255"/>
                  <a:pt x="992616" y="85297"/>
                  <a:pt x="994786" y="87380"/>
                </a:cubicBezTo>
                <a:cubicBezTo>
                  <a:pt x="996957" y="89464"/>
                  <a:pt x="998042" y="92155"/>
                  <a:pt x="998042" y="95454"/>
                </a:cubicBezTo>
                <a:lnTo>
                  <a:pt x="998042" y="95455"/>
                </a:lnTo>
                <a:lnTo>
                  <a:pt x="998042" y="95455"/>
                </a:lnTo>
                <a:cubicBezTo>
                  <a:pt x="998042" y="98581"/>
                  <a:pt x="996957" y="101185"/>
                  <a:pt x="994787" y="103269"/>
                </a:cubicBezTo>
                <a:cubicBezTo>
                  <a:pt x="992616" y="105352"/>
                  <a:pt x="989968" y="106394"/>
                  <a:pt x="986843" y="106394"/>
                </a:cubicBezTo>
                <a:cubicBezTo>
                  <a:pt x="983717" y="106394"/>
                  <a:pt x="981069" y="105352"/>
                  <a:pt x="978899" y="103269"/>
                </a:cubicBezTo>
                <a:cubicBezTo>
                  <a:pt x="976729" y="101185"/>
                  <a:pt x="975644" y="98581"/>
                  <a:pt x="975644" y="95455"/>
                </a:cubicBezTo>
                <a:lnTo>
                  <a:pt x="975644" y="95455"/>
                </a:lnTo>
                <a:lnTo>
                  <a:pt x="975644" y="95454"/>
                </a:lnTo>
                <a:cubicBezTo>
                  <a:pt x="975644" y="92155"/>
                  <a:pt x="976729" y="89464"/>
                  <a:pt x="978899" y="87380"/>
                </a:cubicBezTo>
                <a:cubicBezTo>
                  <a:pt x="981069" y="85297"/>
                  <a:pt x="983717" y="84255"/>
                  <a:pt x="986843" y="84255"/>
                </a:cubicBezTo>
                <a:close/>
                <a:moveTo>
                  <a:pt x="1361127" y="66545"/>
                </a:moveTo>
                <a:cubicBezTo>
                  <a:pt x="1360779" y="66545"/>
                  <a:pt x="1360476" y="66676"/>
                  <a:pt x="1360215" y="66936"/>
                </a:cubicBezTo>
                <a:cubicBezTo>
                  <a:pt x="1356916" y="69367"/>
                  <a:pt x="1354312" y="72297"/>
                  <a:pt x="1352402" y="75726"/>
                </a:cubicBezTo>
                <a:lnTo>
                  <a:pt x="1349537" y="86860"/>
                </a:lnTo>
                <a:lnTo>
                  <a:pt x="1354876" y="98775"/>
                </a:lnTo>
                <a:cubicBezTo>
                  <a:pt x="1358436" y="101857"/>
                  <a:pt x="1362863" y="103398"/>
                  <a:pt x="1368159" y="103398"/>
                </a:cubicBezTo>
                <a:cubicBezTo>
                  <a:pt x="1373195" y="103398"/>
                  <a:pt x="1377275" y="102031"/>
                  <a:pt x="1380400" y="99296"/>
                </a:cubicBezTo>
                <a:lnTo>
                  <a:pt x="1385088" y="88422"/>
                </a:lnTo>
                <a:lnTo>
                  <a:pt x="1383786" y="82042"/>
                </a:lnTo>
                <a:cubicBezTo>
                  <a:pt x="1382918" y="80132"/>
                  <a:pt x="1381898" y="78526"/>
                  <a:pt x="1380725" y="77224"/>
                </a:cubicBezTo>
                <a:cubicBezTo>
                  <a:pt x="1379554" y="75921"/>
                  <a:pt x="1377817" y="74598"/>
                  <a:pt x="1375517" y="73252"/>
                </a:cubicBezTo>
                <a:cubicBezTo>
                  <a:pt x="1373216" y="71906"/>
                  <a:pt x="1371154" y="70821"/>
                  <a:pt x="1369331" y="69996"/>
                </a:cubicBezTo>
                <a:cubicBezTo>
                  <a:pt x="1367508" y="69171"/>
                  <a:pt x="1364991" y="68065"/>
                  <a:pt x="1361778" y="66676"/>
                </a:cubicBezTo>
                <a:cubicBezTo>
                  <a:pt x="1361604" y="66589"/>
                  <a:pt x="1361387" y="66545"/>
                  <a:pt x="1361127" y="66545"/>
                </a:cubicBezTo>
                <a:close/>
                <a:moveTo>
                  <a:pt x="1575756" y="19013"/>
                </a:moveTo>
                <a:cubicBezTo>
                  <a:pt x="1575061" y="19013"/>
                  <a:pt x="1574714" y="19361"/>
                  <a:pt x="1574714" y="20055"/>
                </a:cubicBezTo>
                <a:lnTo>
                  <a:pt x="1574714" y="50527"/>
                </a:lnTo>
                <a:lnTo>
                  <a:pt x="1575756" y="51569"/>
                </a:lnTo>
                <a:lnTo>
                  <a:pt x="1636701" y="51569"/>
                </a:lnTo>
                <a:cubicBezTo>
                  <a:pt x="1637309" y="51568"/>
                  <a:pt x="1637612" y="51221"/>
                  <a:pt x="1637612" y="50527"/>
                </a:cubicBezTo>
                <a:lnTo>
                  <a:pt x="1637613" y="20055"/>
                </a:lnTo>
                <a:lnTo>
                  <a:pt x="1636701" y="19013"/>
                </a:lnTo>
                <a:close/>
                <a:moveTo>
                  <a:pt x="566999" y="64722"/>
                </a:moveTo>
                <a:cubicBezTo>
                  <a:pt x="559098" y="65851"/>
                  <a:pt x="552848" y="68520"/>
                  <a:pt x="548246" y="72731"/>
                </a:cubicBezTo>
                <a:lnTo>
                  <a:pt x="541344" y="86730"/>
                </a:lnTo>
                <a:lnTo>
                  <a:pt x="543233" y="92264"/>
                </a:lnTo>
                <a:cubicBezTo>
                  <a:pt x="544491" y="93696"/>
                  <a:pt x="546033" y="94412"/>
                  <a:pt x="547856" y="94412"/>
                </a:cubicBezTo>
                <a:cubicBezTo>
                  <a:pt x="550547" y="94412"/>
                  <a:pt x="553021" y="92893"/>
                  <a:pt x="555279" y="89855"/>
                </a:cubicBezTo>
                <a:lnTo>
                  <a:pt x="567650" y="65503"/>
                </a:lnTo>
                <a:lnTo>
                  <a:pt x="567585" y="64983"/>
                </a:lnTo>
                <a:cubicBezTo>
                  <a:pt x="567454" y="64809"/>
                  <a:pt x="567259" y="64722"/>
                  <a:pt x="566999" y="64722"/>
                </a:cubicBezTo>
                <a:close/>
                <a:moveTo>
                  <a:pt x="1368029" y="24092"/>
                </a:moveTo>
                <a:cubicBezTo>
                  <a:pt x="1363948" y="24092"/>
                  <a:pt x="1360584" y="25394"/>
                  <a:pt x="1357936" y="27999"/>
                </a:cubicBezTo>
                <a:lnTo>
                  <a:pt x="1353965" y="38416"/>
                </a:lnTo>
                <a:lnTo>
                  <a:pt x="1358978" y="49810"/>
                </a:lnTo>
                <a:cubicBezTo>
                  <a:pt x="1362321" y="52719"/>
                  <a:pt x="1367117" y="55388"/>
                  <a:pt x="1373368" y="57819"/>
                </a:cubicBezTo>
                <a:cubicBezTo>
                  <a:pt x="1373976" y="58080"/>
                  <a:pt x="1374497" y="57993"/>
                  <a:pt x="1374931" y="57559"/>
                </a:cubicBezTo>
                <a:lnTo>
                  <a:pt x="1383135" y="39979"/>
                </a:lnTo>
                <a:lnTo>
                  <a:pt x="1379098" y="28520"/>
                </a:lnTo>
                <a:cubicBezTo>
                  <a:pt x="1376406" y="25568"/>
                  <a:pt x="1372717" y="24092"/>
                  <a:pt x="1368029" y="24092"/>
                </a:cubicBezTo>
                <a:close/>
                <a:moveTo>
                  <a:pt x="1569765" y="6381"/>
                </a:moveTo>
                <a:lnTo>
                  <a:pt x="1643082" y="6381"/>
                </a:lnTo>
                <a:cubicBezTo>
                  <a:pt x="1645166" y="6381"/>
                  <a:pt x="1646967" y="7140"/>
                  <a:pt x="1648486" y="8659"/>
                </a:cubicBezTo>
                <a:cubicBezTo>
                  <a:pt x="1650005" y="10179"/>
                  <a:pt x="1650765" y="11980"/>
                  <a:pt x="1650765" y="14064"/>
                </a:cubicBezTo>
                <a:lnTo>
                  <a:pt x="1650765" y="14065"/>
                </a:lnTo>
                <a:lnTo>
                  <a:pt x="1650765" y="14065"/>
                </a:lnTo>
                <a:lnTo>
                  <a:pt x="1650765" y="111733"/>
                </a:lnTo>
                <a:cubicBezTo>
                  <a:pt x="1650765" y="113556"/>
                  <a:pt x="1650114" y="115119"/>
                  <a:pt x="1648811" y="116421"/>
                </a:cubicBezTo>
                <a:cubicBezTo>
                  <a:pt x="1647509" y="117724"/>
                  <a:pt x="1645969" y="118375"/>
                  <a:pt x="1644189" y="118375"/>
                </a:cubicBezTo>
                <a:cubicBezTo>
                  <a:pt x="1642409" y="118375"/>
                  <a:pt x="1640868" y="117724"/>
                  <a:pt x="1639566" y="116421"/>
                </a:cubicBezTo>
                <a:cubicBezTo>
                  <a:pt x="1638264" y="115119"/>
                  <a:pt x="1637612" y="113556"/>
                  <a:pt x="1637612" y="111733"/>
                </a:cubicBezTo>
                <a:lnTo>
                  <a:pt x="1637612" y="111732"/>
                </a:lnTo>
                <a:lnTo>
                  <a:pt x="1637612" y="111732"/>
                </a:lnTo>
                <a:lnTo>
                  <a:pt x="1637612" y="111082"/>
                </a:lnTo>
                <a:lnTo>
                  <a:pt x="1636701" y="110171"/>
                </a:lnTo>
                <a:lnTo>
                  <a:pt x="1575756" y="110171"/>
                </a:lnTo>
                <a:cubicBezTo>
                  <a:pt x="1575061" y="110171"/>
                  <a:pt x="1574714" y="110518"/>
                  <a:pt x="1574714" y="111212"/>
                </a:cubicBezTo>
                <a:lnTo>
                  <a:pt x="1574714" y="112515"/>
                </a:lnTo>
                <a:cubicBezTo>
                  <a:pt x="1574714" y="114338"/>
                  <a:pt x="1574106" y="115857"/>
                  <a:pt x="1572891" y="117072"/>
                </a:cubicBezTo>
                <a:cubicBezTo>
                  <a:pt x="1571675" y="118288"/>
                  <a:pt x="1570178" y="118896"/>
                  <a:pt x="1568398" y="118896"/>
                </a:cubicBezTo>
                <a:cubicBezTo>
                  <a:pt x="1566618" y="118896"/>
                  <a:pt x="1565121" y="118288"/>
                  <a:pt x="1563905" y="117073"/>
                </a:cubicBezTo>
                <a:cubicBezTo>
                  <a:pt x="1562690" y="115857"/>
                  <a:pt x="1562082" y="114338"/>
                  <a:pt x="1562082" y="112515"/>
                </a:cubicBezTo>
                <a:lnTo>
                  <a:pt x="1562082" y="112514"/>
                </a:lnTo>
                <a:lnTo>
                  <a:pt x="1562082" y="112514"/>
                </a:lnTo>
                <a:lnTo>
                  <a:pt x="1562082" y="14064"/>
                </a:lnTo>
                <a:cubicBezTo>
                  <a:pt x="1562082" y="11980"/>
                  <a:pt x="1562842" y="10179"/>
                  <a:pt x="1564361" y="8659"/>
                </a:cubicBezTo>
                <a:cubicBezTo>
                  <a:pt x="1565881" y="7140"/>
                  <a:pt x="1567682" y="6381"/>
                  <a:pt x="1569765" y="6381"/>
                </a:cubicBezTo>
                <a:close/>
                <a:moveTo>
                  <a:pt x="1167744" y="24873"/>
                </a:moveTo>
                <a:cubicBezTo>
                  <a:pt x="1162057" y="24873"/>
                  <a:pt x="1157792" y="28075"/>
                  <a:pt x="1154949" y="34477"/>
                </a:cubicBezTo>
                <a:lnTo>
                  <a:pt x="1150684" y="63289"/>
                </a:lnTo>
                <a:lnTo>
                  <a:pt x="1155242" y="92980"/>
                </a:lnTo>
                <a:cubicBezTo>
                  <a:pt x="1158280" y="99231"/>
                  <a:pt x="1162448" y="102356"/>
                  <a:pt x="1167743" y="102356"/>
                </a:cubicBezTo>
                <a:cubicBezTo>
                  <a:pt x="1173039" y="102356"/>
                  <a:pt x="1177206" y="99231"/>
                  <a:pt x="1180245" y="92980"/>
                </a:cubicBezTo>
                <a:lnTo>
                  <a:pt x="1184803" y="63289"/>
                </a:lnTo>
                <a:lnTo>
                  <a:pt x="1180538" y="34477"/>
                </a:lnTo>
                <a:cubicBezTo>
                  <a:pt x="1177695" y="28075"/>
                  <a:pt x="1173430" y="24873"/>
                  <a:pt x="1167744" y="24873"/>
                </a:cubicBezTo>
                <a:close/>
                <a:moveTo>
                  <a:pt x="1686968" y="0"/>
                </a:moveTo>
                <a:cubicBezTo>
                  <a:pt x="1687488" y="0"/>
                  <a:pt x="1687966" y="43"/>
                  <a:pt x="1688400" y="130"/>
                </a:cubicBezTo>
                <a:cubicBezTo>
                  <a:pt x="1690136" y="390"/>
                  <a:pt x="1691525" y="1172"/>
                  <a:pt x="1692567" y="2474"/>
                </a:cubicBezTo>
                <a:cubicBezTo>
                  <a:pt x="1707673" y="19490"/>
                  <a:pt x="1715226" y="39371"/>
                  <a:pt x="1715226" y="62117"/>
                </a:cubicBezTo>
                <a:lnTo>
                  <a:pt x="1715226" y="62117"/>
                </a:lnTo>
                <a:lnTo>
                  <a:pt x="1715226" y="62118"/>
                </a:lnTo>
                <a:cubicBezTo>
                  <a:pt x="1715226" y="84864"/>
                  <a:pt x="1707673" y="104745"/>
                  <a:pt x="1692567" y="121761"/>
                </a:cubicBezTo>
                <a:cubicBezTo>
                  <a:pt x="1691525" y="122976"/>
                  <a:pt x="1690136" y="123757"/>
                  <a:pt x="1688400" y="124105"/>
                </a:cubicBezTo>
                <a:cubicBezTo>
                  <a:pt x="1687966" y="124191"/>
                  <a:pt x="1687489" y="124235"/>
                  <a:pt x="1686967" y="124235"/>
                </a:cubicBezTo>
                <a:cubicBezTo>
                  <a:pt x="1685839" y="124235"/>
                  <a:pt x="1684754" y="123974"/>
                  <a:pt x="1683712" y="123454"/>
                </a:cubicBezTo>
                <a:cubicBezTo>
                  <a:pt x="1682497" y="122846"/>
                  <a:pt x="1681758" y="121847"/>
                  <a:pt x="1681498" y="120458"/>
                </a:cubicBezTo>
                <a:cubicBezTo>
                  <a:pt x="1681411" y="120198"/>
                  <a:pt x="1681368" y="119937"/>
                  <a:pt x="1681368" y="119677"/>
                </a:cubicBezTo>
                <a:lnTo>
                  <a:pt x="1681368" y="119677"/>
                </a:lnTo>
                <a:lnTo>
                  <a:pt x="1681368" y="119676"/>
                </a:lnTo>
                <a:cubicBezTo>
                  <a:pt x="1681368" y="118634"/>
                  <a:pt x="1681715" y="117723"/>
                  <a:pt x="1682410" y="116941"/>
                </a:cubicBezTo>
                <a:lnTo>
                  <a:pt x="1703115" y="62117"/>
                </a:lnTo>
                <a:lnTo>
                  <a:pt x="1682410" y="7293"/>
                </a:lnTo>
                <a:cubicBezTo>
                  <a:pt x="1681715" y="6512"/>
                  <a:pt x="1681368" y="5600"/>
                  <a:pt x="1681368" y="4558"/>
                </a:cubicBezTo>
                <a:lnTo>
                  <a:pt x="1681368" y="4558"/>
                </a:lnTo>
                <a:lnTo>
                  <a:pt x="1681368" y="4557"/>
                </a:lnTo>
                <a:cubicBezTo>
                  <a:pt x="1681368" y="4297"/>
                  <a:pt x="1681411" y="3993"/>
                  <a:pt x="1681498" y="3646"/>
                </a:cubicBezTo>
                <a:cubicBezTo>
                  <a:pt x="1681758" y="2344"/>
                  <a:pt x="1682497" y="1389"/>
                  <a:pt x="1683712" y="781"/>
                </a:cubicBezTo>
                <a:cubicBezTo>
                  <a:pt x="1684754" y="260"/>
                  <a:pt x="1685839" y="0"/>
                  <a:pt x="1686968" y="0"/>
                </a:cubicBezTo>
                <a:close/>
                <a:moveTo>
                  <a:pt x="1368290" y="13022"/>
                </a:moveTo>
                <a:cubicBezTo>
                  <a:pt x="1376710" y="13022"/>
                  <a:pt x="1383439" y="15409"/>
                  <a:pt x="1388474" y="20184"/>
                </a:cubicBezTo>
                <a:cubicBezTo>
                  <a:pt x="1393509" y="24959"/>
                  <a:pt x="1396027" y="31253"/>
                  <a:pt x="1396027" y="39067"/>
                </a:cubicBezTo>
                <a:lnTo>
                  <a:pt x="1396027" y="39067"/>
                </a:lnTo>
                <a:lnTo>
                  <a:pt x="1396027" y="39068"/>
                </a:lnTo>
                <a:cubicBezTo>
                  <a:pt x="1396027" y="43582"/>
                  <a:pt x="1394790" y="47858"/>
                  <a:pt x="1392316" y="51895"/>
                </a:cubicBezTo>
                <a:cubicBezTo>
                  <a:pt x="1389842" y="55932"/>
                  <a:pt x="1386868" y="59253"/>
                  <a:pt x="1383395" y="61857"/>
                </a:cubicBezTo>
                <a:lnTo>
                  <a:pt x="1383135" y="62443"/>
                </a:lnTo>
                <a:lnTo>
                  <a:pt x="1383395" y="62898"/>
                </a:lnTo>
                <a:cubicBezTo>
                  <a:pt x="1394247" y="69236"/>
                  <a:pt x="1399673" y="77874"/>
                  <a:pt x="1399673" y="88813"/>
                </a:cubicBezTo>
                <a:lnTo>
                  <a:pt x="1399673" y="88813"/>
                </a:lnTo>
                <a:lnTo>
                  <a:pt x="1399673" y="88814"/>
                </a:lnTo>
                <a:cubicBezTo>
                  <a:pt x="1399674" y="96193"/>
                  <a:pt x="1396722" y="102314"/>
                  <a:pt x="1390818" y="107175"/>
                </a:cubicBezTo>
                <a:cubicBezTo>
                  <a:pt x="1384915" y="112037"/>
                  <a:pt x="1377275" y="114468"/>
                  <a:pt x="1367899" y="114468"/>
                </a:cubicBezTo>
                <a:cubicBezTo>
                  <a:pt x="1358696" y="114468"/>
                  <a:pt x="1351056" y="112016"/>
                  <a:pt x="1344979" y="107110"/>
                </a:cubicBezTo>
                <a:cubicBezTo>
                  <a:pt x="1338902" y="102205"/>
                  <a:pt x="1335863" y="95976"/>
                  <a:pt x="1335863" y="88423"/>
                </a:cubicBezTo>
                <a:lnTo>
                  <a:pt x="1335863" y="88423"/>
                </a:lnTo>
                <a:lnTo>
                  <a:pt x="1335863" y="88422"/>
                </a:lnTo>
                <a:cubicBezTo>
                  <a:pt x="1335863" y="82432"/>
                  <a:pt x="1337491" y="77223"/>
                  <a:pt x="1340747" y="72795"/>
                </a:cubicBezTo>
                <a:cubicBezTo>
                  <a:pt x="1344003" y="68367"/>
                  <a:pt x="1348148" y="64808"/>
                  <a:pt x="1353183" y="62117"/>
                </a:cubicBezTo>
                <a:lnTo>
                  <a:pt x="1353444" y="61661"/>
                </a:lnTo>
                <a:lnTo>
                  <a:pt x="1353183" y="61076"/>
                </a:lnTo>
                <a:cubicBezTo>
                  <a:pt x="1344589" y="54912"/>
                  <a:pt x="1340291" y="47359"/>
                  <a:pt x="1340291" y="38417"/>
                </a:cubicBezTo>
                <a:lnTo>
                  <a:pt x="1340291" y="38416"/>
                </a:lnTo>
                <a:lnTo>
                  <a:pt x="1340291" y="38416"/>
                </a:lnTo>
                <a:cubicBezTo>
                  <a:pt x="1340291" y="30776"/>
                  <a:pt x="1342917" y="24634"/>
                  <a:pt x="1348169" y="19989"/>
                </a:cubicBezTo>
                <a:cubicBezTo>
                  <a:pt x="1353422" y="15344"/>
                  <a:pt x="1360129" y="13022"/>
                  <a:pt x="1368290" y="13022"/>
                </a:cubicBezTo>
                <a:close/>
                <a:moveTo>
                  <a:pt x="1295996" y="14585"/>
                </a:moveTo>
                <a:cubicBezTo>
                  <a:pt x="1297646" y="14585"/>
                  <a:pt x="1299035" y="15149"/>
                  <a:pt x="1300163" y="16278"/>
                </a:cubicBezTo>
                <a:cubicBezTo>
                  <a:pt x="1301292" y="17406"/>
                  <a:pt x="1301856" y="18795"/>
                  <a:pt x="1301856" y="20445"/>
                </a:cubicBezTo>
                <a:lnTo>
                  <a:pt x="1301856" y="20446"/>
                </a:lnTo>
                <a:lnTo>
                  <a:pt x="1301856" y="20446"/>
                </a:lnTo>
                <a:lnTo>
                  <a:pt x="1301856" y="99100"/>
                </a:lnTo>
                <a:lnTo>
                  <a:pt x="1302768" y="100142"/>
                </a:lnTo>
                <a:lnTo>
                  <a:pt x="1314748" y="100142"/>
                </a:lnTo>
                <a:cubicBezTo>
                  <a:pt x="1316485" y="100142"/>
                  <a:pt x="1317961" y="100750"/>
                  <a:pt x="1319176" y="101965"/>
                </a:cubicBezTo>
                <a:cubicBezTo>
                  <a:pt x="1320391" y="103181"/>
                  <a:pt x="1320999" y="104678"/>
                  <a:pt x="1320999" y="106458"/>
                </a:cubicBezTo>
                <a:lnTo>
                  <a:pt x="1320999" y="106459"/>
                </a:lnTo>
                <a:lnTo>
                  <a:pt x="1320999" y="106459"/>
                </a:lnTo>
                <a:cubicBezTo>
                  <a:pt x="1320999" y="108239"/>
                  <a:pt x="1320391" y="109737"/>
                  <a:pt x="1319176" y="110952"/>
                </a:cubicBezTo>
                <a:cubicBezTo>
                  <a:pt x="1317961" y="112167"/>
                  <a:pt x="1316485" y="112775"/>
                  <a:pt x="1314749" y="112775"/>
                </a:cubicBezTo>
                <a:lnTo>
                  <a:pt x="1271384" y="112775"/>
                </a:lnTo>
                <a:cubicBezTo>
                  <a:pt x="1269647" y="112775"/>
                  <a:pt x="1268150" y="112167"/>
                  <a:pt x="1266891" y="110952"/>
                </a:cubicBezTo>
                <a:cubicBezTo>
                  <a:pt x="1265632" y="109736"/>
                  <a:pt x="1265003" y="108239"/>
                  <a:pt x="1265003" y="106459"/>
                </a:cubicBezTo>
                <a:lnTo>
                  <a:pt x="1265003" y="106459"/>
                </a:lnTo>
                <a:lnTo>
                  <a:pt x="1265003" y="106458"/>
                </a:lnTo>
                <a:cubicBezTo>
                  <a:pt x="1265003" y="104678"/>
                  <a:pt x="1265632" y="103181"/>
                  <a:pt x="1266891" y="101965"/>
                </a:cubicBezTo>
                <a:cubicBezTo>
                  <a:pt x="1268149" y="100750"/>
                  <a:pt x="1269647" y="100142"/>
                  <a:pt x="1271383" y="100142"/>
                </a:cubicBezTo>
                <a:lnTo>
                  <a:pt x="1285448" y="100142"/>
                </a:lnTo>
                <a:cubicBezTo>
                  <a:pt x="1286142" y="100142"/>
                  <a:pt x="1286490" y="99795"/>
                  <a:pt x="1286490" y="99100"/>
                </a:cubicBezTo>
                <a:lnTo>
                  <a:pt x="1286490" y="32817"/>
                </a:lnTo>
                <a:lnTo>
                  <a:pt x="1285448" y="31775"/>
                </a:lnTo>
                <a:lnTo>
                  <a:pt x="1273728" y="31775"/>
                </a:lnTo>
                <a:cubicBezTo>
                  <a:pt x="1272425" y="31775"/>
                  <a:pt x="1271297" y="31320"/>
                  <a:pt x="1270342" y="30408"/>
                </a:cubicBezTo>
                <a:cubicBezTo>
                  <a:pt x="1269387" y="29496"/>
                  <a:pt x="1268909" y="28346"/>
                  <a:pt x="1268909" y="26957"/>
                </a:cubicBezTo>
                <a:lnTo>
                  <a:pt x="1268909" y="26957"/>
                </a:lnTo>
                <a:lnTo>
                  <a:pt x="1268909" y="26956"/>
                </a:lnTo>
                <a:cubicBezTo>
                  <a:pt x="1268910" y="25567"/>
                  <a:pt x="1269343" y="24330"/>
                  <a:pt x="1270212" y="23245"/>
                </a:cubicBezTo>
                <a:cubicBezTo>
                  <a:pt x="1271080" y="22159"/>
                  <a:pt x="1272208" y="21443"/>
                  <a:pt x="1273598" y="21096"/>
                </a:cubicBezTo>
                <a:cubicBezTo>
                  <a:pt x="1278025" y="20054"/>
                  <a:pt x="1281845" y="18795"/>
                  <a:pt x="1285057" y="17319"/>
                </a:cubicBezTo>
                <a:cubicBezTo>
                  <a:pt x="1289137" y="15496"/>
                  <a:pt x="1292784" y="14585"/>
                  <a:pt x="1295996" y="14585"/>
                </a:cubicBezTo>
                <a:close/>
                <a:moveTo>
                  <a:pt x="1524968" y="0"/>
                </a:moveTo>
                <a:cubicBezTo>
                  <a:pt x="1526097" y="0"/>
                  <a:pt x="1527182" y="260"/>
                  <a:pt x="1528224" y="781"/>
                </a:cubicBezTo>
                <a:cubicBezTo>
                  <a:pt x="1529439" y="1389"/>
                  <a:pt x="1530177" y="2344"/>
                  <a:pt x="1530438" y="3646"/>
                </a:cubicBezTo>
                <a:cubicBezTo>
                  <a:pt x="1530525" y="3993"/>
                  <a:pt x="1530568" y="4297"/>
                  <a:pt x="1530568" y="4557"/>
                </a:cubicBezTo>
                <a:lnTo>
                  <a:pt x="1530568" y="4558"/>
                </a:lnTo>
                <a:lnTo>
                  <a:pt x="1530568" y="4558"/>
                </a:lnTo>
                <a:cubicBezTo>
                  <a:pt x="1530568" y="5600"/>
                  <a:pt x="1530221" y="6512"/>
                  <a:pt x="1529526" y="7293"/>
                </a:cubicBezTo>
                <a:lnTo>
                  <a:pt x="1508820" y="62117"/>
                </a:lnTo>
                <a:lnTo>
                  <a:pt x="1529526" y="116941"/>
                </a:lnTo>
                <a:cubicBezTo>
                  <a:pt x="1530221" y="117723"/>
                  <a:pt x="1530568" y="118634"/>
                  <a:pt x="1530568" y="119676"/>
                </a:cubicBezTo>
                <a:lnTo>
                  <a:pt x="1530568" y="119677"/>
                </a:lnTo>
                <a:lnTo>
                  <a:pt x="1530568" y="119677"/>
                </a:lnTo>
                <a:cubicBezTo>
                  <a:pt x="1530568" y="119937"/>
                  <a:pt x="1530524" y="120198"/>
                  <a:pt x="1530437" y="120458"/>
                </a:cubicBezTo>
                <a:cubicBezTo>
                  <a:pt x="1530177" y="121847"/>
                  <a:pt x="1529439" y="122846"/>
                  <a:pt x="1528224" y="123453"/>
                </a:cubicBezTo>
                <a:cubicBezTo>
                  <a:pt x="1527182" y="123974"/>
                  <a:pt x="1526097" y="124235"/>
                  <a:pt x="1524968" y="124235"/>
                </a:cubicBezTo>
                <a:cubicBezTo>
                  <a:pt x="1524447" y="124235"/>
                  <a:pt x="1523970" y="124191"/>
                  <a:pt x="1523536" y="124105"/>
                </a:cubicBezTo>
                <a:cubicBezTo>
                  <a:pt x="1521799" y="123757"/>
                  <a:pt x="1520410" y="122976"/>
                  <a:pt x="1519368" y="121761"/>
                </a:cubicBezTo>
                <a:cubicBezTo>
                  <a:pt x="1504263" y="104744"/>
                  <a:pt x="1496709" y="84864"/>
                  <a:pt x="1496710" y="62118"/>
                </a:cubicBezTo>
                <a:lnTo>
                  <a:pt x="1496710" y="62117"/>
                </a:lnTo>
                <a:lnTo>
                  <a:pt x="1496710" y="62117"/>
                </a:lnTo>
                <a:cubicBezTo>
                  <a:pt x="1496709" y="39371"/>
                  <a:pt x="1504263" y="19490"/>
                  <a:pt x="1519368" y="2474"/>
                </a:cubicBezTo>
                <a:cubicBezTo>
                  <a:pt x="1520410" y="1172"/>
                  <a:pt x="1521800" y="390"/>
                  <a:pt x="1523536" y="130"/>
                </a:cubicBezTo>
                <a:cubicBezTo>
                  <a:pt x="1523970" y="43"/>
                  <a:pt x="1524447" y="0"/>
                  <a:pt x="1524968" y="0"/>
                </a:cubicBezTo>
                <a:close/>
                <a:moveTo>
                  <a:pt x="399400" y="52610"/>
                </a:moveTo>
                <a:lnTo>
                  <a:pt x="415287" y="52610"/>
                </a:lnTo>
                <a:cubicBezTo>
                  <a:pt x="417370" y="52610"/>
                  <a:pt x="419172" y="53370"/>
                  <a:pt x="420691" y="54889"/>
                </a:cubicBezTo>
                <a:cubicBezTo>
                  <a:pt x="422211" y="56408"/>
                  <a:pt x="422970" y="58210"/>
                  <a:pt x="422970" y="60294"/>
                </a:cubicBezTo>
                <a:lnTo>
                  <a:pt x="422970" y="60294"/>
                </a:lnTo>
                <a:lnTo>
                  <a:pt x="422970" y="60295"/>
                </a:lnTo>
                <a:lnTo>
                  <a:pt x="422970" y="93761"/>
                </a:lnTo>
                <a:lnTo>
                  <a:pt x="423491" y="95584"/>
                </a:lnTo>
                <a:cubicBezTo>
                  <a:pt x="429221" y="103832"/>
                  <a:pt x="439509" y="108216"/>
                  <a:pt x="454354" y="108737"/>
                </a:cubicBezTo>
                <a:cubicBezTo>
                  <a:pt x="460258" y="108998"/>
                  <a:pt x="466509" y="109128"/>
                  <a:pt x="473107" y="109128"/>
                </a:cubicBezTo>
                <a:cubicBezTo>
                  <a:pt x="484045" y="109128"/>
                  <a:pt x="495939" y="108824"/>
                  <a:pt x="508788" y="108216"/>
                </a:cubicBezTo>
                <a:cubicBezTo>
                  <a:pt x="508875" y="108216"/>
                  <a:pt x="508962" y="108216"/>
                  <a:pt x="509049" y="108216"/>
                </a:cubicBezTo>
                <a:cubicBezTo>
                  <a:pt x="510438" y="108216"/>
                  <a:pt x="511566" y="108780"/>
                  <a:pt x="512435" y="109909"/>
                </a:cubicBezTo>
                <a:cubicBezTo>
                  <a:pt x="512955" y="110777"/>
                  <a:pt x="513216" y="111645"/>
                  <a:pt x="513216" y="112514"/>
                </a:cubicBezTo>
                <a:lnTo>
                  <a:pt x="513216" y="112514"/>
                </a:lnTo>
                <a:lnTo>
                  <a:pt x="513216" y="112515"/>
                </a:lnTo>
                <a:cubicBezTo>
                  <a:pt x="513216" y="113036"/>
                  <a:pt x="513129" y="113556"/>
                  <a:pt x="512956" y="114077"/>
                </a:cubicBezTo>
                <a:cubicBezTo>
                  <a:pt x="512348" y="115987"/>
                  <a:pt x="511284" y="117572"/>
                  <a:pt x="509765" y="118831"/>
                </a:cubicBezTo>
                <a:cubicBezTo>
                  <a:pt x="508245" y="120089"/>
                  <a:pt x="506531" y="120719"/>
                  <a:pt x="504621" y="120719"/>
                </a:cubicBezTo>
                <a:cubicBezTo>
                  <a:pt x="494550" y="121066"/>
                  <a:pt x="485305" y="121240"/>
                  <a:pt x="476883" y="121240"/>
                </a:cubicBezTo>
                <a:cubicBezTo>
                  <a:pt x="468549" y="121240"/>
                  <a:pt x="460996" y="121066"/>
                  <a:pt x="454224" y="120719"/>
                </a:cubicBezTo>
                <a:cubicBezTo>
                  <a:pt x="445890" y="120458"/>
                  <a:pt x="438814" y="119178"/>
                  <a:pt x="432998" y="116877"/>
                </a:cubicBezTo>
                <a:cubicBezTo>
                  <a:pt x="427181" y="114577"/>
                  <a:pt x="422189" y="110995"/>
                  <a:pt x="418022" y="106134"/>
                </a:cubicBezTo>
                <a:cubicBezTo>
                  <a:pt x="417588" y="105700"/>
                  <a:pt x="417153" y="105699"/>
                  <a:pt x="416719" y="106134"/>
                </a:cubicBezTo>
                <a:cubicBezTo>
                  <a:pt x="412986" y="109346"/>
                  <a:pt x="408515" y="113122"/>
                  <a:pt x="403307" y="117463"/>
                </a:cubicBezTo>
                <a:cubicBezTo>
                  <a:pt x="402265" y="118331"/>
                  <a:pt x="401092" y="118765"/>
                  <a:pt x="399790" y="118765"/>
                </a:cubicBezTo>
                <a:cubicBezTo>
                  <a:pt x="399356" y="118765"/>
                  <a:pt x="398922" y="118722"/>
                  <a:pt x="398488" y="118635"/>
                </a:cubicBezTo>
                <a:cubicBezTo>
                  <a:pt x="396752" y="118201"/>
                  <a:pt x="395450" y="117203"/>
                  <a:pt x="394581" y="115640"/>
                </a:cubicBezTo>
                <a:cubicBezTo>
                  <a:pt x="394060" y="114425"/>
                  <a:pt x="393800" y="113253"/>
                  <a:pt x="393800" y="112124"/>
                </a:cubicBezTo>
                <a:lnTo>
                  <a:pt x="393800" y="112123"/>
                </a:lnTo>
                <a:lnTo>
                  <a:pt x="393800" y="112123"/>
                </a:lnTo>
                <a:cubicBezTo>
                  <a:pt x="393800" y="111342"/>
                  <a:pt x="393887" y="110604"/>
                  <a:pt x="394060" y="109909"/>
                </a:cubicBezTo>
                <a:cubicBezTo>
                  <a:pt x="394581" y="107999"/>
                  <a:pt x="395710" y="106436"/>
                  <a:pt x="397446" y="105221"/>
                </a:cubicBezTo>
                <a:cubicBezTo>
                  <a:pt x="401874" y="102269"/>
                  <a:pt x="406084" y="99231"/>
                  <a:pt x="410078" y="96105"/>
                </a:cubicBezTo>
                <a:cubicBezTo>
                  <a:pt x="410512" y="95671"/>
                  <a:pt x="410729" y="95107"/>
                  <a:pt x="410729" y="94412"/>
                </a:cubicBezTo>
                <a:lnTo>
                  <a:pt x="410729" y="65113"/>
                </a:lnTo>
                <a:lnTo>
                  <a:pt x="409818" y="64071"/>
                </a:lnTo>
                <a:lnTo>
                  <a:pt x="399400" y="64071"/>
                </a:lnTo>
                <a:cubicBezTo>
                  <a:pt x="397837" y="64071"/>
                  <a:pt x="396491" y="63507"/>
                  <a:pt x="395363" y="62378"/>
                </a:cubicBezTo>
                <a:cubicBezTo>
                  <a:pt x="394234" y="61249"/>
                  <a:pt x="393670" y="59904"/>
                  <a:pt x="393670" y="58341"/>
                </a:cubicBezTo>
                <a:lnTo>
                  <a:pt x="393670" y="58341"/>
                </a:lnTo>
                <a:lnTo>
                  <a:pt x="393670" y="58340"/>
                </a:lnTo>
                <a:cubicBezTo>
                  <a:pt x="393670" y="56777"/>
                  <a:pt x="394234" y="55432"/>
                  <a:pt x="395363" y="54303"/>
                </a:cubicBezTo>
                <a:cubicBezTo>
                  <a:pt x="396491" y="53175"/>
                  <a:pt x="397837" y="52610"/>
                  <a:pt x="399400" y="52610"/>
                </a:cubicBezTo>
                <a:close/>
                <a:moveTo>
                  <a:pt x="1167744" y="12762"/>
                </a:moveTo>
                <a:cubicBezTo>
                  <a:pt x="1177554" y="12762"/>
                  <a:pt x="1185302" y="17059"/>
                  <a:pt x="1190988" y="25654"/>
                </a:cubicBezTo>
                <a:cubicBezTo>
                  <a:pt x="1196675" y="34249"/>
                  <a:pt x="1199518" y="46794"/>
                  <a:pt x="1199518" y="63289"/>
                </a:cubicBezTo>
                <a:lnTo>
                  <a:pt x="1199518" y="63289"/>
                </a:lnTo>
                <a:lnTo>
                  <a:pt x="1199518" y="63290"/>
                </a:lnTo>
                <a:cubicBezTo>
                  <a:pt x="1199518" y="79958"/>
                  <a:pt x="1196675" y="92655"/>
                  <a:pt x="1190988" y="101380"/>
                </a:cubicBezTo>
                <a:cubicBezTo>
                  <a:pt x="1185302" y="110105"/>
                  <a:pt x="1177554" y="114468"/>
                  <a:pt x="1167743" y="114468"/>
                </a:cubicBezTo>
                <a:cubicBezTo>
                  <a:pt x="1157846" y="114468"/>
                  <a:pt x="1150076" y="110127"/>
                  <a:pt x="1144433" y="101445"/>
                </a:cubicBezTo>
                <a:cubicBezTo>
                  <a:pt x="1138790" y="92764"/>
                  <a:pt x="1135969" y="80045"/>
                  <a:pt x="1135969" y="63290"/>
                </a:cubicBezTo>
                <a:lnTo>
                  <a:pt x="1135969" y="63289"/>
                </a:lnTo>
                <a:lnTo>
                  <a:pt x="1135969" y="63289"/>
                </a:lnTo>
                <a:cubicBezTo>
                  <a:pt x="1135969" y="46707"/>
                  <a:pt x="1138790" y="34140"/>
                  <a:pt x="1144433" y="25589"/>
                </a:cubicBezTo>
                <a:cubicBezTo>
                  <a:pt x="1150076" y="17037"/>
                  <a:pt x="1157846" y="12762"/>
                  <a:pt x="1167744" y="12762"/>
                </a:cubicBezTo>
                <a:close/>
                <a:moveTo>
                  <a:pt x="193775" y="58471"/>
                </a:moveTo>
                <a:cubicBezTo>
                  <a:pt x="193080" y="58471"/>
                  <a:pt x="192733" y="58819"/>
                  <a:pt x="192733" y="59513"/>
                </a:cubicBezTo>
                <a:lnTo>
                  <a:pt x="192733" y="75139"/>
                </a:lnTo>
                <a:lnTo>
                  <a:pt x="193775" y="76051"/>
                </a:lnTo>
                <a:lnTo>
                  <a:pt x="225680" y="76051"/>
                </a:lnTo>
                <a:cubicBezTo>
                  <a:pt x="226288" y="76051"/>
                  <a:pt x="226592" y="75747"/>
                  <a:pt x="226592" y="75139"/>
                </a:cubicBezTo>
                <a:lnTo>
                  <a:pt x="226591" y="59513"/>
                </a:lnTo>
                <a:lnTo>
                  <a:pt x="225680" y="58471"/>
                </a:lnTo>
                <a:close/>
                <a:moveTo>
                  <a:pt x="1095971" y="14585"/>
                </a:moveTo>
                <a:cubicBezTo>
                  <a:pt x="1097620" y="14585"/>
                  <a:pt x="1099009" y="15149"/>
                  <a:pt x="1100138" y="16278"/>
                </a:cubicBezTo>
                <a:cubicBezTo>
                  <a:pt x="1101267" y="17406"/>
                  <a:pt x="1101831" y="18795"/>
                  <a:pt x="1101831" y="20445"/>
                </a:cubicBezTo>
                <a:lnTo>
                  <a:pt x="1101831" y="20446"/>
                </a:lnTo>
                <a:lnTo>
                  <a:pt x="1101831" y="20446"/>
                </a:lnTo>
                <a:lnTo>
                  <a:pt x="1101831" y="99100"/>
                </a:lnTo>
                <a:lnTo>
                  <a:pt x="1102743" y="100142"/>
                </a:lnTo>
                <a:lnTo>
                  <a:pt x="1114723" y="100142"/>
                </a:lnTo>
                <a:cubicBezTo>
                  <a:pt x="1116460" y="100142"/>
                  <a:pt x="1117935" y="100750"/>
                  <a:pt x="1119151" y="101965"/>
                </a:cubicBezTo>
                <a:cubicBezTo>
                  <a:pt x="1120366" y="103181"/>
                  <a:pt x="1120974" y="104678"/>
                  <a:pt x="1120974" y="106458"/>
                </a:cubicBezTo>
                <a:lnTo>
                  <a:pt x="1120974" y="106459"/>
                </a:lnTo>
                <a:lnTo>
                  <a:pt x="1120974" y="106459"/>
                </a:lnTo>
                <a:cubicBezTo>
                  <a:pt x="1120974" y="108239"/>
                  <a:pt x="1120367" y="109737"/>
                  <a:pt x="1119151" y="110952"/>
                </a:cubicBezTo>
                <a:cubicBezTo>
                  <a:pt x="1117936" y="112167"/>
                  <a:pt x="1116460" y="112775"/>
                  <a:pt x="1114724" y="112775"/>
                </a:cubicBezTo>
                <a:lnTo>
                  <a:pt x="1071359" y="112775"/>
                </a:lnTo>
                <a:cubicBezTo>
                  <a:pt x="1069622" y="112775"/>
                  <a:pt x="1068125" y="112167"/>
                  <a:pt x="1066866" y="110952"/>
                </a:cubicBezTo>
                <a:cubicBezTo>
                  <a:pt x="1065607" y="109736"/>
                  <a:pt x="1064977" y="108239"/>
                  <a:pt x="1064978" y="106459"/>
                </a:cubicBezTo>
                <a:lnTo>
                  <a:pt x="1064978" y="106459"/>
                </a:lnTo>
                <a:lnTo>
                  <a:pt x="1064978" y="106458"/>
                </a:lnTo>
                <a:cubicBezTo>
                  <a:pt x="1064978" y="104678"/>
                  <a:pt x="1065607" y="103181"/>
                  <a:pt x="1066866" y="101965"/>
                </a:cubicBezTo>
                <a:cubicBezTo>
                  <a:pt x="1068125" y="100750"/>
                  <a:pt x="1069622" y="100142"/>
                  <a:pt x="1071358" y="100142"/>
                </a:cubicBezTo>
                <a:lnTo>
                  <a:pt x="1085423" y="100142"/>
                </a:lnTo>
                <a:cubicBezTo>
                  <a:pt x="1086117" y="100142"/>
                  <a:pt x="1086465" y="99795"/>
                  <a:pt x="1086465" y="99100"/>
                </a:cubicBezTo>
                <a:lnTo>
                  <a:pt x="1086465" y="32817"/>
                </a:lnTo>
                <a:lnTo>
                  <a:pt x="1085423" y="31775"/>
                </a:lnTo>
                <a:lnTo>
                  <a:pt x="1073703" y="31775"/>
                </a:lnTo>
                <a:cubicBezTo>
                  <a:pt x="1072400" y="31775"/>
                  <a:pt x="1071272" y="31320"/>
                  <a:pt x="1070317" y="30408"/>
                </a:cubicBezTo>
                <a:cubicBezTo>
                  <a:pt x="1069362" y="29496"/>
                  <a:pt x="1068884" y="28346"/>
                  <a:pt x="1068884" y="26957"/>
                </a:cubicBezTo>
                <a:lnTo>
                  <a:pt x="1068884" y="26957"/>
                </a:lnTo>
                <a:lnTo>
                  <a:pt x="1068884" y="26956"/>
                </a:lnTo>
                <a:cubicBezTo>
                  <a:pt x="1068884" y="25567"/>
                  <a:pt x="1069318" y="24330"/>
                  <a:pt x="1070187" y="23245"/>
                </a:cubicBezTo>
                <a:cubicBezTo>
                  <a:pt x="1071055" y="22159"/>
                  <a:pt x="1072183" y="21443"/>
                  <a:pt x="1073572" y="21096"/>
                </a:cubicBezTo>
                <a:cubicBezTo>
                  <a:pt x="1078000" y="20054"/>
                  <a:pt x="1081820" y="18795"/>
                  <a:pt x="1085032" y="17319"/>
                </a:cubicBezTo>
                <a:cubicBezTo>
                  <a:pt x="1089112" y="15496"/>
                  <a:pt x="1092759" y="14585"/>
                  <a:pt x="1095971" y="14585"/>
                </a:cubicBezTo>
                <a:close/>
                <a:moveTo>
                  <a:pt x="986843" y="19533"/>
                </a:moveTo>
                <a:cubicBezTo>
                  <a:pt x="989968" y="19533"/>
                  <a:pt x="992616" y="20597"/>
                  <a:pt x="994786" y="22724"/>
                </a:cubicBezTo>
                <a:cubicBezTo>
                  <a:pt x="996957" y="24851"/>
                  <a:pt x="998042" y="27520"/>
                  <a:pt x="998042" y="30733"/>
                </a:cubicBezTo>
                <a:lnTo>
                  <a:pt x="998042" y="30733"/>
                </a:lnTo>
                <a:lnTo>
                  <a:pt x="998042" y="30734"/>
                </a:lnTo>
                <a:cubicBezTo>
                  <a:pt x="998042" y="33946"/>
                  <a:pt x="996957" y="36594"/>
                  <a:pt x="994787" y="38677"/>
                </a:cubicBezTo>
                <a:cubicBezTo>
                  <a:pt x="992616" y="40761"/>
                  <a:pt x="989968" y="41803"/>
                  <a:pt x="986843" y="41803"/>
                </a:cubicBezTo>
                <a:cubicBezTo>
                  <a:pt x="983717" y="41803"/>
                  <a:pt x="981070" y="40761"/>
                  <a:pt x="978899" y="38677"/>
                </a:cubicBezTo>
                <a:cubicBezTo>
                  <a:pt x="976729" y="36594"/>
                  <a:pt x="975643" y="33946"/>
                  <a:pt x="975643" y="30734"/>
                </a:cubicBezTo>
                <a:lnTo>
                  <a:pt x="975643" y="30733"/>
                </a:lnTo>
                <a:lnTo>
                  <a:pt x="975643" y="30733"/>
                </a:lnTo>
                <a:cubicBezTo>
                  <a:pt x="975643" y="27520"/>
                  <a:pt x="976729" y="24851"/>
                  <a:pt x="978899" y="22724"/>
                </a:cubicBezTo>
                <a:cubicBezTo>
                  <a:pt x="981070" y="20597"/>
                  <a:pt x="983718" y="19533"/>
                  <a:pt x="986843" y="19533"/>
                </a:cubicBezTo>
                <a:close/>
                <a:moveTo>
                  <a:pt x="147936" y="58471"/>
                </a:moveTo>
                <a:cubicBezTo>
                  <a:pt x="147328" y="58471"/>
                  <a:pt x="147024" y="58819"/>
                  <a:pt x="147025" y="59513"/>
                </a:cubicBezTo>
                <a:lnTo>
                  <a:pt x="147024" y="75139"/>
                </a:lnTo>
                <a:lnTo>
                  <a:pt x="147936" y="76051"/>
                </a:lnTo>
                <a:lnTo>
                  <a:pt x="178929" y="76051"/>
                </a:lnTo>
                <a:cubicBezTo>
                  <a:pt x="179624" y="76051"/>
                  <a:pt x="179971" y="75747"/>
                  <a:pt x="179971" y="75139"/>
                </a:cubicBezTo>
                <a:lnTo>
                  <a:pt x="179971" y="59513"/>
                </a:lnTo>
                <a:lnTo>
                  <a:pt x="178929" y="58471"/>
                </a:lnTo>
                <a:close/>
                <a:moveTo>
                  <a:pt x="1249934" y="6511"/>
                </a:moveTo>
                <a:cubicBezTo>
                  <a:pt x="1251236" y="6511"/>
                  <a:pt x="1252321" y="7075"/>
                  <a:pt x="1253189" y="8204"/>
                </a:cubicBezTo>
                <a:cubicBezTo>
                  <a:pt x="1253710" y="8898"/>
                  <a:pt x="1253971" y="9680"/>
                  <a:pt x="1253971" y="10548"/>
                </a:cubicBezTo>
                <a:lnTo>
                  <a:pt x="1253971" y="10548"/>
                </a:lnTo>
                <a:lnTo>
                  <a:pt x="1253971" y="10549"/>
                </a:lnTo>
                <a:cubicBezTo>
                  <a:pt x="1253971" y="10896"/>
                  <a:pt x="1253928" y="11287"/>
                  <a:pt x="1253840" y="11721"/>
                </a:cubicBezTo>
                <a:lnTo>
                  <a:pt x="1219591" y="131788"/>
                </a:lnTo>
                <a:cubicBezTo>
                  <a:pt x="1219157" y="133351"/>
                  <a:pt x="1218311" y="134609"/>
                  <a:pt x="1217052" y="135564"/>
                </a:cubicBezTo>
                <a:cubicBezTo>
                  <a:pt x="1215793" y="136519"/>
                  <a:pt x="1214382" y="136997"/>
                  <a:pt x="1212820" y="136997"/>
                </a:cubicBezTo>
                <a:cubicBezTo>
                  <a:pt x="1211517" y="136997"/>
                  <a:pt x="1210476" y="136433"/>
                  <a:pt x="1209694" y="135304"/>
                </a:cubicBezTo>
                <a:cubicBezTo>
                  <a:pt x="1209086" y="134609"/>
                  <a:pt x="1208783" y="133828"/>
                  <a:pt x="1208783" y="132960"/>
                </a:cubicBezTo>
                <a:lnTo>
                  <a:pt x="1208783" y="132959"/>
                </a:lnTo>
                <a:lnTo>
                  <a:pt x="1208783" y="132959"/>
                </a:lnTo>
                <a:cubicBezTo>
                  <a:pt x="1208783" y="132612"/>
                  <a:pt x="1208826" y="132221"/>
                  <a:pt x="1208913" y="131787"/>
                </a:cubicBezTo>
                <a:lnTo>
                  <a:pt x="1243162" y="11720"/>
                </a:lnTo>
                <a:cubicBezTo>
                  <a:pt x="1243596" y="10157"/>
                  <a:pt x="1244442" y="8898"/>
                  <a:pt x="1245701" y="7943"/>
                </a:cubicBezTo>
                <a:cubicBezTo>
                  <a:pt x="1246960" y="6988"/>
                  <a:pt x="1248371" y="6511"/>
                  <a:pt x="1249934" y="6511"/>
                </a:cubicBezTo>
                <a:close/>
                <a:moveTo>
                  <a:pt x="846200" y="11720"/>
                </a:moveTo>
                <a:lnTo>
                  <a:pt x="904541" y="11720"/>
                </a:lnTo>
                <a:cubicBezTo>
                  <a:pt x="906625" y="11720"/>
                  <a:pt x="908404" y="12458"/>
                  <a:pt x="909880" y="13934"/>
                </a:cubicBezTo>
                <a:cubicBezTo>
                  <a:pt x="911269" y="15409"/>
                  <a:pt x="911964" y="17146"/>
                  <a:pt x="911964" y="19143"/>
                </a:cubicBezTo>
                <a:lnTo>
                  <a:pt x="911964" y="19143"/>
                </a:lnTo>
                <a:lnTo>
                  <a:pt x="911964" y="19144"/>
                </a:lnTo>
                <a:cubicBezTo>
                  <a:pt x="911964" y="25655"/>
                  <a:pt x="911573" y="39762"/>
                  <a:pt x="910792" y="61467"/>
                </a:cubicBezTo>
                <a:cubicBezTo>
                  <a:pt x="910358" y="72058"/>
                  <a:pt x="909837" y="81304"/>
                  <a:pt x="909229" y="89204"/>
                </a:cubicBezTo>
                <a:cubicBezTo>
                  <a:pt x="908621" y="97105"/>
                  <a:pt x="907905" y="102943"/>
                  <a:pt x="907080" y="106720"/>
                </a:cubicBezTo>
                <a:cubicBezTo>
                  <a:pt x="906256" y="110496"/>
                  <a:pt x="905192" y="113209"/>
                  <a:pt x="903889" y="114859"/>
                </a:cubicBezTo>
                <a:cubicBezTo>
                  <a:pt x="902414" y="117116"/>
                  <a:pt x="900851" y="118744"/>
                  <a:pt x="899202" y="119742"/>
                </a:cubicBezTo>
                <a:cubicBezTo>
                  <a:pt x="897552" y="120740"/>
                  <a:pt x="895468" y="121413"/>
                  <a:pt x="892951" y="121761"/>
                </a:cubicBezTo>
                <a:cubicBezTo>
                  <a:pt x="890867" y="122021"/>
                  <a:pt x="888046" y="122151"/>
                  <a:pt x="884486" y="122151"/>
                </a:cubicBezTo>
                <a:cubicBezTo>
                  <a:pt x="883271" y="122151"/>
                  <a:pt x="882012" y="122151"/>
                  <a:pt x="880710" y="122151"/>
                </a:cubicBezTo>
                <a:cubicBezTo>
                  <a:pt x="878887" y="122064"/>
                  <a:pt x="877259" y="121370"/>
                  <a:pt x="875826" y="120068"/>
                </a:cubicBezTo>
                <a:cubicBezTo>
                  <a:pt x="874394" y="118765"/>
                  <a:pt x="873374" y="117159"/>
                  <a:pt x="872766" y="115249"/>
                </a:cubicBezTo>
                <a:lnTo>
                  <a:pt x="872766" y="115249"/>
                </a:lnTo>
                <a:lnTo>
                  <a:pt x="872766" y="115248"/>
                </a:lnTo>
                <a:cubicBezTo>
                  <a:pt x="872332" y="113859"/>
                  <a:pt x="872527" y="112535"/>
                  <a:pt x="873352" y="111277"/>
                </a:cubicBezTo>
                <a:cubicBezTo>
                  <a:pt x="874177" y="110018"/>
                  <a:pt x="875284" y="109432"/>
                  <a:pt x="876673" y="109518"/>
                </a:cubicBezTo>
                <a:cubicBezTo>
                  <a:pt x="879711" y="109605"/>
                  <a:pt x="883184" y="109649"/>
                  <a:pt x="887091" y="109649"/>
                </a:cubicBezTo>
                <a:cubicBezTo>
                  <a:pt x="889261" y="109649"/>
                  <a:pt x="890998" y="108911"/>
                  <a:pt x="892300" y="107435"/>
                </a:cubicBezTo>
                <a:cubicBezTo>
                  <a:pt x="894210" y="105091"/>
                  <a:pt x="895664" y="97798"/>
                  <a:pt x="896662" y="85557"/>
                </a:cubicBezTo>
                <a:cubicBezTo>
                  <a:pt x="897161" y="79437"/>
                  <a:pt x="897623" y="71287"/>
                  <a:pt x="898046" y="61107"/>
                </a:cubicBezTo>
                <a:lnTo>
                  <a:pt x="899202" y="24483"/>
                </a:lnTo>
                <a:lnTo>
                  <a:pt x="898290" y="23571"/>
                </a:lnTo>
                <a:lnTo>
                  <a:pt x="875501" y="23571"/>
                </a:lnTo>
                <a:cubicBezTo>
                  <a:pt x="874893" y="23571"/>
                  <a:pt x="874589" y="23875"/>
                  <a:pt x="874589" y="24483"/>
                </a:cubicBezTo>
                <a:cubicBezTo>
                  <a:pt x="874415" y="30907"/>
                  <a:pt x="874198" y="36442"/>
                  <a:pt x="873938" y="41086"/>
                </a:cubicBezTo>
                <a:cubicBezTo>
                  <a:pt x="873677" y="45731"/>
                  <a:pt x="873265" y="50940"/>
                  <a:pt x="872701" y="56713"/>
                </a:cubicBezTo>
                <a:cubicBezTo>
                  <a:pt x="872136" y="62487"/>
                  <a:pt x="871377" y="67565"/>
                  <a:pt x="870422" y="71950"/>
                </a:cubicBezTo>
                <a:cubicBezTo>
                  <a:pt x="869467" y="76334"/>
                  <a:pt x="868208" y="80957"/>
                  <a:pt x="866646" y="85819"/>
                </a:cubicBezTo>
                <a:cubicBezTo>
                  <a:pt x="865083" y="90680"/>
                  <a:pt x="863216" y="95021"/>
                  <a:pt x="861046" y="98841"/>
                </a:cubicBezTo>
                <a:cubicBezTo>
                  <a:pt x="858875" y="102661"/>
                  <a:pt x="856249" y="106416"/>
                  <a:pt x="853167" y="110105"/>
                </a:cubicBezTo>
                <a:cubicBezTo>
                  <a:pt x="850086" y="113795"/>
                  <a:pt x="846591" y="117116"/>
                  <a:pt x="842684" y="120068"/>
                </a:cubicBezTo>
                <a:cubicBezTo>
                  <a:pt x="841469" y="120849"/>
                  <a:pt x="840210" y="121240"/>
                  <a:pt x="838908" y="121240"/>
                </a:cubicBezTo>
                <a:cubicBezTo>
                  <a:pt x="838474" y="121240"/>
                  <a:pt x="838040" y="121196"/>
                  <a:pt x="837606" y="121109"/>
                </a:cubicBezTo>
                <a:cubicBezTo>
                  <a:pt x="835869" y="120849"/>
                  <a:pt x="834350" y="119981"/>
                  <a:pt x="833048" y="118505"/>
                </a:cubicBezTo>
                <a:cubicBezTo>
                  <a:pt x="832093" y="117463"/>
                  <a:pt x="831615" y="116248"/>
                  <a:pt x="831615" y="114859"/>
                </a:cubicBezTo>
                <a:lnTo>
                  <a:pt x="831615" y="114858"/>
                </a:lnTo>
                <a:lnTo>
                  <a:pt x="831615" y="114858"/>
                </a:lnTo>
                <a:cubicBezTo>
                  <a:pt x="831615" y="112948"/>
                  <a:pt x="832353" y="111472"/>
                  <a:pt x="833829" y="110430"/>
                </a:cubicBezTo>
                <a:cubicBezTo>
                  <a:pt x="837388" y="107826"/>
                  <a:pt x="840601" y="104874"/>
                  <a:pt x="843465" y="101575"/>
                </a:cubicBezTo>
                <a:cubicBezTo>
                  <a:pt x="846330" y="98276"/>
                  <a:pt x="848718" y="94933"/>
                  <a:pt x="850628" y="91547"/>
                </a:cubicBezTo>
                <a:cubicBezTo>
                  <a:pt x="852538" y="88162"/>
                  <a:pt x="854187" y="84233"/>
                  <a:pt x="855576" y="79762"/>
                </a:cubicBezTo>
                <a:cubicBezTo>
                  <a:pt x="856966" y="75291"/>
                  <a:pt x="858050" y="71146"/>
                  <a:pt x="858832" y="67326"/>
                </a:cubicBezTo>
                <a:cubicBezTo>
                  <a:pt x="859613" y="63506"/>
                  <a:pt x="860243" y="58926"/>
                  <a:pt x="860720" y="53587"/>
                </a:cubicBezTo>
                <a:cubicBezTo>
                  <a:pt x="861197" y="48248"/>
                  <a:pt x="861523" y="43560"/>
                  <a:pt x="861697" y="39523"/>
                </a:cubicBezTo>
                <a:lnTo>
                  <a:pt x="862088" y="24483"/>
                </a:lnTo>
                <a:lnTo>
                  <a:pt x="861176" y="23571"/>
                </a:lnTo>
                <a:lnTo>
                  <a:pt x="846200" y="23571"/>
                </a:lnTo>
                <a:cubicBezTo>
                  <a:pt x="844551" y="23571"/>
                  <a:pt x="843161" y="22985"/>
                  <a:pt x="842033" y="21813"/>
                </a:cubicBezTo>
                <a:cubicBezTo>
                  <a:pt x="840904" y="20641"/>
                  <a:pt x="840340" y="19252"/>
                  <a:pt x="840340" y="17646"/>
                </a:cubicBezTo>
                <a:lnTo>
                  <a:pt x="840340" y="17646"/>
                </a:lnTo>
                <a:lnTo>
                  <a:pt x="840340" y="17645"/>
                </a:lnTo>
                <a:cubicBezTo>
                  <a:pt x="840340" y="16039"/>
                  <a:pt x="840905" y="14650"/>
                  <a:pt x="842033" y="13478"/>
                </a:cubicBezTo>
                <a:cubicBezTo>
                  <a:pt x="843161" y="12306"/>
                  <a:pt x="844551" y="11720"/>
                  <a:pt x="846200" y="11720"/>
                </a:cubicBezTo>
                <a:close/>
                <a:moveTo>
                  <a:pt x="760382" y="10027"/>
                </a:moveTo>
                <a:cubicBezTo>
                  <a:pt x="761858" y="10027"/>
                  <a:pt x="763290" y="10461"/>
                  <a:pt x="764680" y="11329"/>
                </a:cubicBezTo>
                <a:cubicBezTo>
                  <a:pt x="766242" y="12284"/>
                  <a:pt x="767154" y="13717"/>
                  <a:pt x="767414" y="15627"/>
                </a:cubicBezTo>
                <a:cubicBezTo>
                  <a:pt x="767501" y="15974"/>
                  <a:pt x="767545" y="16321"/>
                  <a:pt x="767544" y="16668"/>
                </a:cubicBezTo>
                <a:lnTo>
                  <a:pt x="767544" y="16668"/>
                </a:lnTo>
                <a:lnTo>
                  <a:pt x="767544" y="16669"/>
                </a:lnTo>
                <a:cubicBezTo>
                  <a:pt x="767544" y="18145"/>
                  <a:pt x="767024" y="19491"/>
                  <a:pt x="765982" y="20706"/>
                </a:cubicBezTo>
                <a:lnTo>
                  <a:pt x="738374" y="55346"/>
                </a:lnTo>
                <a:lnTo>
                  <a:pt x="738504" y="56647"/>
                </a:lnTo>
                <a:cubicBezTo>
                  <a:pt x="747186" y="62898"/>
                  <a:pt x="755130" y="68975"/>
                  <a:pt x="762336" y="74879"/>
                </a:cubicBezTo>
                <a:cubicBezTo>
                  <a:pt x="763985" y="76268"/>
                  <a:pt x="764940" y="78004"/>
                  <a:pt x="765201" y="80088"/>
                </a:cubicBezTo>
                <a:lnTo>
                  <a:pt x="765201" y="80089"/>
                </a:lnTo>
                <a:lnTo>
                  <a:pt x="765201" y="80089"/>
                </a:lnTo>
                <a:cubicBezTo>
                  <a:pt x="765200" y="80349"/>
                  <a:pt x="765201" y="80610"/>
                  <a:pt x="765200" y="80870"/>
                </a:cubicBezTo>
                <a:cubicBezTo>
                  <a:pt x="765201" y="82693"/>
                  <a:pt x="764593" y="84299"/>
                  <a:pt x="763377" y="85688"/>
                </a:cubicBezTo>
                <a:lnTo>
                  <a:pt x="762726" y="86470"/>
                </a:lnTo>
                <a:cubicBezTo>
                  <a:pt x="761424" y="88032"/>
                  <a:pt x="759774" y="88857"/>
                  <a:pt x="757778" y="88944"/>
                </a:cubicBezTo>
                <a:cubicBezTo>
                  <a:pt x="757604" y="88944"/>
                  <a:pt x="757430" y="88944"/>
                  <a:pt x="757257" y="88944"/>
                </a:cubicBezTo>
                <a:cubicBezTo>
                  <a:pt x="755434" y="88944"/>
                  <a:pt x="753784" y="88293"/>
                  <a:pt x="752308" y="86991"/>
                </a:cubicBezTo>
                <a:cubicBezTo>
                  <a:pt x="746839" y="82042"/>
                  <a:pt x="739242" y="75835"/>
                  <a:pt x="729519" y="68368"/>
                </a:cubicBezTo>
                <a:cubicBezTo>
                  <a:pt x="728998" y="68021"/>
                  <a:pt x="728520" y="68108"/>
                  <a:pt x="728086" y="68629"/>
                </a:cubicBezTo>
                <a:cubicBezTo>
                  <a:pt x="726003" y="71320"/>
                  <a:pt x="715758" y="84820"/>
                  <a:pt x="697353" y="109129"/>
                </a:cubicBezTo>
                <a:cubicBezTo>
                  <a:pt x="695270" y="111994"/>
                  <a:pt x="693317" y="114772"/>
                  <a:pt x="691493" y="117463"/>
                </a:cubicBezTo>
                <a:cubicBezTo>
                  <a:pt x="690365" y="119026"/>
                  <a:pt x="688889" y="120154"/>
                  <a:pt x="687066" y="120849"/>
                </a:cubicBezTo>
                <a:cubicBezTo>
                  <a:pt x="686111" y="121196"/>
                  <a:pt x="685156" y="121370"/>
                  <a:pt x="684201" y="121370"/>
                </a:cubicBezTo>
                <a:cubicBezTo>
                  <a:pt x="683333" y="121370"/>
                  <a:pt x="682465" y="121196"/>
                  <a:pt x="681596" y="120849"/>
                </a:cubicBezTo>
                <a:cubicBezTo>
                  <a:pt x="679860" y="120328"/>
                  <a:pt x="678471" y="119286"/>
                  <a:pt x="677429" y="117724"/>
                </a:cubicBezTo>
                <a:cubicBezTo>
                  <a:pt x="676387" y="116161"/>
                  <a:pt x="675867" y="114425"/>
                  <a:pt x="675866" y="112515"/>
                </a:cubicBezTo>
                <a:lnTo>
                  <a:pt x="675866" y="112514"/>
                </a:lnTo>
                <a:lnTo>
                  <a:pt x="675866" y="112514"/>
                </a:lnTo>
                <a:lnTo>
                  <a:pt x="675866" y="111342"/>
                </a:lnTo>
                <a:lnTo>
                  <a:pt x="674043" y="84126"/>
                </a:lnTo>
                <a:lnTo>
                  <a:pt x="674043" y="84125"/>
                </a:lnTo>
                <a:lnTo>
                  <a:pt x="674043" y="84125"/>
                </a:lnTo>
                <a:cubicBezTo>
                  <a:pt x="674043" y="83864"/>
                  <a:pt x="674043" y="83560"/>
                  <a:pt x="674043" y="83213"/>
                </a:cubicBezTo>
                <a:cubicBezTo>
                  <a:pt x="674043" y="81824"/>
                  <a:pt x="674477" y="80522"/>
                  <a:pt x="675346" y="79306"/>
                </a:cubicBezTo>
                <a:cubicBezTo>
                  <a:pt x="676387" y="77830"/>
                  <a:pt x="677820" y="77006"/>
                  <a:pt x="679643" y="76832"/>
                </a:cubicBezTo>
                <a:cubicBezTo>
                  <a:pt x="679903" y="76745"/>
                  <a:pt x="680207" y="76702"/>
                  <a:pt x="680554" y="76702"/>
                </a:cubicBezTo>
                <a:cubicBezTo>
                  <a:pt x="681943" y="76702"/>
                  <a:pt x="683159" y="77136"/>
                  <a:pt x="684201" y="78004"/>
                </a:cubicBezTo>
                <a:cubicBezTo>
                  <a:pt x="685590" y="79133"/>
                  <a:pt x="686371" y="80565"/>
                  <a:pt x="686545" y="82301"/>
                </a:cubicBezTo>
                <a:cubicBezTo>
                  <a:pt x="686892" y="87510"/>
                  <a:pt x="687196" y="92676"/>
                  <a:pt x="687456" y="97798"/>
                </a:cubicBezTo>
                <a:cubicBezTo>
                  <a:pt x="687456" y="97972"/>
                  <a:pt x="687522" y="98080"/>
                  <a:pt x="687652" y="98124"/>
                </a:cubicBezTo>
                <a:cubicBezTo>
                  <a:pt x="687782" y="98167"/>
                  <a:pt x="687934" y="98145"/>
                  <a:pt x="688108" y="98059"/>
                </a:cubicBezTo>
                <a:cubicBezTo>
                  <a:pt x="688368" y="97711"/>
                  <a:pt x="690907" y="94402"/>
                  <a:pt x="695726" y="88129"/>
                </a:cubicBezTo>
                <a:lnTo>
                  <a:pt x="717017" y="60424"/>
                </a:lnTo>
                <a:lnTo>
                  <a:pt x="716757" y="59122"/>
                </a:lnTo>
                <a:cubicBezTo>
                  <a:pt x="708336" y="53045"/>
                  <a:pt x="700956" y="48140"/>
                  <a:pt x="694619" y="44407"/>
                </a:cubicBezTo>
                <a:cubicBezTo>
                  <a:pt x="692970" y="43452"/>
                  <a:pt x="691971" y="42020"/>
                  <a:pt x="691623" y="40110"/>
                </a:cubicBezTo>
                <a:cubicBezTo>
                  <a:pt x="691537" y="39676"/>
                  <a:pt x="691494" y="39285"/>
                  <a:pt x="691493" y="38938"/>
                </a:cubicBezTo>
                <a:lnTo>
                  <a:pt x="691493" y="38938"/>
                </a:lnTo>
                <a:lnTo>
                  <a:pt x="691493" y="38937"/>
                </a:lnTo>
                <a:cubicBezTo>
                  <a:pt x="691493" y="37548"/>
                  <a:pt x="691971" y="36289"/>
                  <a:pt x="692926" y="35160"/>
                </a:cubicBezTo>
                <a:cubicBezTo>
                  <a:pt x="694315" y="33511"/>
                  <a:pt x="696051" y="32512"/>
                  <a:pt x="698135" y="32165"/>
                </a:cubicBezTo>
                <a:cubicBezTo>
                  <a:pt x="698656" y="32078"/>
                  <a:pt x="699133" y="32035"/>
                  <a:pt x="699567" y="32035"/>
                </a:cubicBezTo>
                <a:cubicBezTo>
                  <a:pt x="701130" y="32035"/>
                  <a:pt x="702606" y="32469"/>
                  <a:pt x="703995" y="33337"/>
                </a:cubicBezTo>
                <a:cubicBezTo>
                  <a:pt x="710853" y="37678"/>
                  <a:pt x="718146" y="42453"/>
                  <a:pt x="725873" y="47662"/>
                </a:cubicBezTo>
                <a:cubicBezTo>
                  <a:pt x="726394" y="48009"/>
                  <a:pt x="726871" y="47922"/>
                  <a:pt x="727305" y="47401"/>
                </a:cubicBezTo>
                <a:cubicBezTo>
                  <a:pt x="729042" y="45231"/>
                  <a:pt x="737983" y="33815"/>
                  <a:pt x="754131" y="13152"/>
                </a:cubicBezTo>
                <a:cubicBezTo>
                  <a:pt x="755347" y="11503"/>
                  <a:pt x="756996" y="10504"/>
                  <a:pt x="759080" y="10157"/>
                </a:cubicBezTo>
                <a:cubicBezTo>
                  <a:pt x="759514" y="10070"/>
                  <a:pt x="759948" y="10027"/>
                  <a:pt x="760382" y="10027"/>
                </a:cubicBezTo>
                <a:close/>
                <a:moveTo>
                  <a:pt x="812537" y="4688"/>
                </a:moveTo>
                <a:cubicBezTo>
                  <a:pt x="814230" y="4688"/>
                  <a:pt x="815684" y="5274"/>
                  <a:pt x="816900" y="6446"/>
                </a:cubicBezTo>
                <a:cubicBezTo>
                  <a:pt x="818115" y="7618"/>
                  <a:pt x="818723" y="9072"/>
                  <a:pt x="818723" y="10808"/>
                </a:cubicBezTo>
                <a:lnTo>
                  <a:pt x="818723" y="10809"/>
                </a:lnTo>
                <a:lnTo>
                  <a:pt x="818723" y="10809"/>
                </a:lnTo>
                <a:lnTo>
                  <a:pt x="818723" y="35942"/>
                </a:lnTo>
                <a:lnTo>
                  <a:pt x="819634" y="36723"/>
                </a:lnTo>
                <a:lnTo>
                  <a:pt x="841121" y="32295"/>
                </a:lnTo>
                <a:cubicBezTo>
                  <a:pt x="841555" y="32208"/>
                  <a:pt x="841990" y="32165"/>
                  <a:pt x="842424" y="32165"/>
                </a:cubicBezTo>
                <a:cubicBezTo>
                  <a:pt x="843465" y="32165"/>
                  <a:pt x="844464" y="32512"/>
                  <a:pt x="845419" y="33207"/>
                </a:cubicBezTo>
                <a:cubicBezTo>
                  <a:pt x="846808" y="34075"/>
                  <a:pt x="847633" y="35290"/>
                  <a:pt x="847893" y="36853"/>
                </a:cubicBezTo>
                <a:cubicBezTo>
                  <a:pt x="847980" y="37200"/>
                  <a:pt x="848023" y="37591"/>
                  <a:pt x="848023" y="38025"/>
                </a:cubicBezTo>
                <a:lnTo>
                  <a:pt x="848023" y="38025"/>
                </a:lnTo>
                <a:lnTo>
                  <a:pt x="848023" y="38026"/>
                </a:lnTo>
                <a:cubicBezTo>
                  <a:pt x="848023" y="39155"/>
                  <a:pt x="847676" y="40197"/>
                  <a:pt x="846982" y="41152"/>
                </a:cubicBezTo>
                <a:cubicBezTo>
                  <a:pt x="846113" y="42454"/>
                  <a:pt x="844898" y="43279"/>
                  <a:pt x="843335" y="43626"/>
                </a:cubicBezTo>
                <a:lnTo>
                  <a:pt x="819634" y="48444"/>
                </a:lnTo>
                <a:cubicBezTo>
                  <a:pt x="819027" y="48531"/>
                  <a:pt x="818723" y="48922"/>
                  <a:pt x="818723" y="49616"/>
                </a:cubicBezTo>
                <a:lnTo>
                  <a:pt x="818723" y="80218"/>
                </a:lnTo>
                <a:lnTo>
                  <a:pt x="819309" y="84971"/>
                </a:lnTo>
                <a:cubicBezTo>
                  <a:pt x="819700" y="85622"/>
                  <a:pt x="820676" y="85948"/>
                  <a:pt x="822239" y="85948"/>
                </a:cubicBezTo>
                <a:lnTo>
                  <a:pt x="831745" y="85948"/>
                </a:lnTo>
                <a:cubicBezTo>
                  <a:pt x="833048" y="85948"/>
                  <a:pt x="833959" y="85166"/>
                  <a:pt x="834480" y="83604"/>
                </a:cubicBezTo>
                <a:cubicBezTo>
                  <a:pt x="835001" y="82041"/>
                  <a:pt x="835392" y="78829"/>
                  <a:pt x="835652" y="73967"/>
                </a:cubicBezTo>
                <a:cubicBezTo>
                  <a:pt x="835739" y="72665"/>
                  <a:pt x="836368" y="71688"/>
                  <a:pt x="837540" y="71037"/>
                </a:cubicBezTo>
                <a:cubicBezTo>
                  <a:pt x="838712" y="70386"/>
                  <a:pt x="839906" y="70364"/>
                  <a:pt x="841122" y="70972"/>
                </a:cubicBezTo>
                <a:cubicBezTo>
                  <a:pt x="842771" y="71753"/>
                  <a:pt x="844073" y="72882"/>
                  <a:pt x="845028" y="74358"/>
                </a:cubicBezTo>
                <a:cubicBezTo>
                  <a:pt x="845896" y="75573"/>
                  <a:pt x="846330" y="76875"/>
                  <a:pt x="846331" y="78265"/>
                </a:cubicBezTo>
                <a:lnTo>
                  <a:pt x="846331" y="78265"/>
                </a:lnTo>
                <a:lnTo>
                  <a:pt x="846331" y="78266"/>
                </a:lnTo>
                <a:cubicBezTo>
                  <a:pt x="846330" y="78526"/>
                  <a:pt x="846330" y="78786"/>
                  <a:pt x="846330" y="79047"/>
                </a:cubicBezTo>
                <a:cubicBezTo>
                  <a:pt x="845549" y="86166"/>
                  <a:pt x="844182" y="91071"/>
                  <a:pt x="842229" y="93762"/>
                </a:cubicBezTo>
                <a:cubicBezTo>
                  <a:pt x="840275" y="96454"/>
                  <a:pt x="837171" y="97799"/>
                  <a:pt x="832917" y="97799"/>
                </a:cubicBezTo>
                <a:lnTo>
                  <a:pt x="820155" y="97799"/>
                </a:lnTo>
                <a:cubicBezTo>
                  <a:pt x="814686" y="97799"/>
                  <a:pt x="811040" y="96606"/>
                  <a:pt x="809217" y="94218"/>
                </a:cubicBezTo>
                <a:cubicBezTo>
                  <a:pt x="807393" y="91831"/>
                  <a:pt x="806482" y="87164"/>
                  <a:pt x="806481" y="80219"/>
                </a:cubicBezTo>
                <a:lnTo>
                  <a:pt x="806481" y="80218"/>
                </a:lnTo>
                <a:lnTo>
                  <a:pt x="806481" y="80218"/>
                </a:lnTo>
                <a:lnTo>
                  <a:pt x="806482" y="52090"/>
                </a:lnTo>
                <a:lnTo>
                  <a:pt x="805440" y="51309"/>
                </a:lnTo>
                <a:lnTo>
                  <a:pt x="798668" y="52741"/>
                </a:lnTo>
                <a:cubicBezTo>
                  <a:pt x="798234" y="52828"/>
                  <a:pt x="797843" y="52872"/>
                  <a:pt x="797496" y="52872"/>
                </a:cubicBezTo>
                <a:cubicBezTo>
                  <a:pt x="796368" y="52872"/>
                  <a:pt x="795326" y="52568"/>
                  <a:pt x="794371" y="51960"/>
                </a:cubicBezTo>
                <a:cubicBezTo>
                  <a:pt x="793069" y="51005"/>
                  <a:pt x="792244" y="49746"/>
                  <a:pt x="791896" y="48184"/>
                </a:cubicBezTo>
                <a:lnTo>
                  <a:pt x="791896" y="48183"/>
                </a:lnTo>
                <a:lnTo>
                  <a:pt x="791896" y="48183"/>
                </a:lnTo>
                <a:cubicBezTo>
                  <a:pt x="791896" y="47835"/>
                  <a:pt x="791897" y="47488"/>
                  <a:pt x="791896" y="47141"/>
                </a:cubicBezTo>
                <a:cubicBezTo>
                  <a:pt x="791897" y="45925"/>
                  <a:pt x="792244" y="44840"/>
                  <a:pt x="792938" y="43885"/>
                </a:cubicBezTo>
                <a:cubicBezTo>
                  <a:pt x="793807" y="42496"/>
                  <a:pt x="795065" y="41628"/>
                  <a:pt x="796715" y="41281"/>
                </a:cubicBezTo>
                <a:lnTo>
                  <a:pt x="805440" y="39458"/>
                </a:lnTo>
                <a:cubicBezTo>
                  <a:pt x="806134" y="39371"/>
                  <a:pt x="806482" y="38980"/>
                  <a:pt x="806482" y="38286"/>
                </a:cubicBezTo>
                <a:lnTo>
                  <a:pt x="806481" y="10808"/>
                </a:lnTo>
                <a:cubicBezTo>
                  <a:pt x="806482" y="9072"/>
                  <a:pt x="807068" y="7618"/>
                  <a:pt x="808240" y="6446"/>
                </a:cubicBezTo>
                <a:cubicBezTo>
                  <a:pt x="809412" y="5274"/>
                  <a:pt x="810844" y="4688"/>
                  <a:pt x="812537" y="4688"/>
                </a:cubicBezTo>
                <a:close/>
                <a:moveTo>
                  <a:pt x="556320" y="14324"/>
                </a:moveTo>
                <a:cubicBezTo>
                  <a:pt x="556407" y="14324"/>
                  <a:pt x="556450" y="14324"/>
                  <a:pt x="556450" y="14324"/>
                </a:cubicBezTo>
                <a:cubicBezTo>
                  <a:pt x="557839" y="14324"/>
                  <a:pt x="559055" y="14324"/>
                  <a:pt x="560097" y="14324"/>
                </a:cubicBezTo>
                <a:cubicBezTo>
                  <a:pt x="570601" y="14324"/>
                  <a:pt x="580238" y="13934"/>
                  <a:pt x="589007" y="13152"/>
                </a:cubicBezTo>
                <a:cubicBezTo>
                  <a:pt x="589875" y="13152"/>
                  <a:pt x="590700" y="13065"/>
                  <a:pt x="591481" y="12892"/>
                </a:cubicBezTo>
                <a:cubicBezTo>
                  <a:pt x="592436" y="12805"/>
                  <a:pt x="593304" y="12762"/>
                  <a:pt x="594085" y="12762"/>
                </a:cubicBezTo>
                <a:cubicBezTo>
                  <a:pt x="596776" y="12762"/>
                  <a:pt x="599034" y="13456"/>
                  <a:pt x="600857" y="14845"/>
                </a:cubicBezTo>
                <a:cubicBezTo>
                  <a:pt x="601899" y="15713"/>
                  <a:pt x="602485" y="16885"/>
                  <a:pt x="602615" y="18361"/>
                </a:cubicBezTo>
                <a:lnTo>
                  <a:pt x="602615" y="18362"/>
                </a:lnTo>
                <a:lnTo>
                  <a:pt x="602615" y="18362"/>
                </a:lnTo>
                <a:cubicBezTo>
                  <a:pt x="602745" y="19838"/>
                  <a:pt x="602376" y="21184"/>
                  <a:pt x="601508" y="22399"/>
                </a:cubicBezTo>
                <a:cubicBezTo>
                  <a:pt x="601334" y="22660"/>
                  <a:pt x="601204" y="22920"/>
                  <a:pt x="601118" y="23180"/>
                </a:cubicBezTo>
                <a:cubicBezTo>
                  <a:pt x="600032" y="24917"/>
                  <a:pt x="598350" y="28205"/>
                  <a:pt x="596071" y="33045"/>
                </a:cubicBezTo>
                <a:lnTo>
                  <a:pt x="587445" y="52220"/>
                </a:lnTo>
                <a:lnTo>
                  <a:pt x="588095" y="53261"/>
                </a:lnTo>
                <a:cubicBezTo>
                  <a:pt x="598079" y="54737"/>
                  <a:pt x="608323" y="57819"/>
                  <a:pt x="618828" y="62507"/>
                </a:cubicBezTo>
                <a:cubicBezTo>
                  <a:pt x="619436" y="62768"/>
                  <a:pt x="619783" y="62594"/>
                  <a:pt x="619870" y="61986"/>
                </a:cubicBezTo>
                <a:cubicBezTo>
                  <a:pt x="620217" y="59729"/>
                  <a:pt x="620434" y="57559"/>
                  <a:pt x="620521" y="55475"/>
                </a:cubicBezTo>
                <a:cubicBezTo>
                  <a:pt x="620694" y="53478"/>
                  <a:pt x="620781" y="51395"/>
                  <a:pt x="620782" y="49224"/>
                </a:cubicBezTo>
                <a:cubicBezTo>
                  <a:pt x="620781" y="47401"/>
                  <a:pt x="621433" y="45882"/>
                  <a:pt x="622735" y="44667"/>
                </a:cubicBezTo>
                <a:cubicBezTo>
                  <a:pt x="623863" y="43625"/>
                  <a:pt x="625166" y="43104"/>
                  <a:pt x="626641" y="43104"/>
                </a:cubicBezTo>
                <a:cubicBezTo>
                  <a:pt x="626902" y="43104"/>
                  <a:pt x="627119" y="43104"/>
                  <a:pt x="627293" y="43104"/>
                </a:cubicBezTo>
                <a:cubicBezTo>
                  <a:pt x="629202" y="43278"/>
                  <a:pt x="630808" y="44102"/>
                  <a:pt x="632111" y="45578"/>
                </a:cubicBezTo>
                <a:cubicBezTo>
                  <a:pt x="633240" y="46880"/>
                  <a:pt x="633804" y="48400"/>
                  <a:pt x="633804" y="50136"/>
                </a:cubicBezTo>
                <a:lnTo>
                  <a:pt x="633804" y="50137"/>
                </a:lnTo>
                <a:lnTo>
                  <a:pt x="633804" y="50137"/>
                </a:lnTo>
                <a:lnTo>
                  <a:pt x="631590" y="67977"/>
                </a:lnTo>
                <a:lnTo>
                  <a:pt x="632371" y="69409"/>
                </a:lnTo>
                <a:cubicBezTo>
                  <a:pt x="634802" y="70798"/>
                  <a:pt x="637450" y="72404"/>
                  <a:pt x="640315" y="74228"/>
                </a:cubicBezTo>
                <a:cubicBezTo>
                  <a:pt x="642138" y="75443"/>
                  <a:pt x="643397" y="77136"/>
                  <a:pt x="644091" y="79306"/>
                </a:cubicBezTo>
                <a:cubicBezTo>
                  <a:pt x="644352" y="80174"/>
                  <a:pt x="644482" y="81043"/>
                  <a:pt x="644482" y="81911"/>
                </a:cubicBezTo>
                <a:lnTo>
                  <a:pt x="644482" y="81911"/>
                </a:lnTo>
                <a:lnTo>
                  <a:pt x="644482" y="81912"/>
                </a:lnTo>
                <a:cubicBezTo>
                  <a:pt x="644482" y="83127"/>
                  <a:pt x="644222" y="84343"/>
                  <a:pt x="643701" y="85558"/>
                </a:cubicBezTo>
                <a:lnTo>
                  <a:pt x="643571" y="85819"/>
                </a:lnTo>
                <a:cubicBezTo>
                  <a:pt x="642789" y="87555"/>
                  <a:pt x="641487" y="88640"/>
                  <a:pt x="639664" y="89074"/>
                </a:cubicBezTo>
                <a:cubicBezTo>
                  <a:pt x="639143" y="89248"/>
                  <a:pt x="638665" y="89335"/>
                  <a:pt x="638231" y="89335"/>
                </a:cubicBezTo>
                <a:cubicBezTo>
                  <a:pt x="636929" y="89335"/>
                  <a:pt x="635714" y="88901"/>
                  <a:pt x="634585" y="88032"/>
                </a:cubicBezTo>
                <a:cubicBezTo>
                  <a:pt x="632675" y="86470"/>
                  <a:pt x="630722" y="84994"/>
                  <a:pt x="628725" y="83605"/>
                </a:cubicBezTo>
                <a:cubicBezTo>
                  <a:pt x="628118" y="83258"/>
                  <a:pt x="627727" y="83388"/>
                  <a:pt x="627553" y="83995"/>
                </a:cubicBezTo>
                <a:cubicBezTo>
                  <a:pt x="622518" y="97973"/>
                  <a:pt x="613359" y="109042"/>
                  <a:pt x="600076" y="117203"/>
                </a:cubicBezTo>
                <a:cubicBezTo>
                  <a:pt x="598426" y="118158"/>
                  <a:pt x="596733" y="118635"/>
                  <a:pt x="594997" y="118635"/>
                </a:cubicBezTo>
                <a:cubicBezTo>
                  <a:pt x="594650" y="118635"/>
                  <a:pt x="594302" y="118635"/>
                  <a:pt x="593955" y="118635"/>
                </a:cubicBezTo>
                <a:cubicBezTo>
                  <a:pt x="591785" y="118375"/>
                  <a:pt x="589831" y="117550"/>
                  <a:pt x="588095" y="116161"/>
                </a:cubicBezTo>
                <a:cubicBezTo>
                  <a:pt x="587053" y="115293"/>
                  <a:pt x="586532" y="114164"/>
                  <a:pt x="586532" y="112775"/>
                </a:cubicBezTo>
                <a:lnTo>
                  <a:pt x="586532" y="112774"/>
                </a:lnTo>
                <a:lnTo>
                  <a:pt x="586532" y="112774"/>
                </a:lnTo>
                <a:cubicBezTo>
                  <a:pt x="586532" y="112600"/>
                  <a:pt x="586532" y="112383"/>
                  <a:pt x="586532" y="112123"/>
                </a:cubicBezTo>
                <a:cubicBezTo>
                  <a:pt x="586706" y="110473"/>
                  <a:pt x="587530" y="109258"/>
                  <a:pt x="589006" y="108477"/>
                </a:cubicBezTo>
                <a:lnTo>
                  <a:pt x="616484" y="77093"/>
                </a:lnTo>
                <a:lnTo>
                  <a:pt x="615963" y="75661"/>
                </a:lnTo>
                <a:cubicBezTo>
                  <a:pt x="604764" y="69758"/>
                  <a:pt x="593782" y="66155"/>
                  <a:pt x="583016" y="64852"/>
                </a:cubicBezTo>
                <a:cubicBezTo>
                  <a:pt x="582322" y="64766"/>
                  <a:pt x="581844" y="65026"/>
                  <a:pt x="581584" y="65634"/>
                </a:cubicBezTo>
                <a:cubicBezTo>
                  <a:pt x="574378" y="82476"/>
                  <a:pt x="569169" y="93241"/>
                  <a:pt x="565957" y="97929"/>
                </a:cubicBezTo>
                <a:cubicBezTo>
                  <a:pt x="561269" y="104788"/>
                  <a:pt x="555148" y="108217"/>
                  <a:pt x="547595" y="108217"/>
                </a:cubicBezTo>
                <a:cubicBezTo>
                  <a:pt x="542212" y="108217"/>
                  <a:pt x="537785" y="106437"/>
                  <a:pt x="534312" y="102878"/>
                </a:cubicBezTo>
                <a:cubicBezTo>
                  <a:pt x="530840" y="99318"/>
                  <a:pt x="529103" y="94587"/>
                  <a:pt x="529103" y="88683"/>
                </a:cubicBezTo>
                <a:lnTo>
                  <a:pt x="529103" y="88683"/>
                </a:lnTo>
                <a:lnTo>
                  <a:pt x="529103" y="88682"/>
                </a:lnTo>
                <a:cubicBezTo>
                  <a:pt x="529103" y="78785"/>
                  <a:pt x="533140" y="70451"/>
                  <a:pt x="541214" y="63679"/>
                </a:cubicBezTo>
                <a:cubicBezTo>
                  <a:pt x="549288" y="56908"/>
                  <a:pt x="559706" y="53175"/>
                  <a:pt x="572468" y="52480"/>
                </a:cubicBezTo>
                <a:cubicBezTo>
                  <a:pt x="573162" y="52480"/>
                  <a:pt x="573640" y="52176"/>
                  <a:pt x="573900" y="51568"/>
                </a:cubicBezTo>
                <a:cubicBezTo>
                  <a:pt x="580064" y="37678"/>
                  <a:pt x="583841" y="29257"/>
                  <a:pt x="585230" y="26305"/>
                </a:cubicBezTo>
                <a:lnTo>
                  <a:pt x="585295" y="25720"/>
                </a:lnTo>
                <a:lnTo>
                  <a:pt x="584709" y="25394"/>
                </a:lnTo>
                <a:cubicBezTo>
                  <a:pt x="576462" y="25655"/>
                  <a:pt x="568388" y="26046"/>
                  <a:pt x="560487" y="26566"/>
                </a:cubicBezTo>
                <a:cubicBezTo>
                  <a:pt x="559532" y="26653"/>
                  <a:pt x="558361" y="26740"/>
                  <a:pt x="556971" y="26827"/>
                </a:cubicBezTo>
                <a:cubicBezTo>
                  <a:pt x="556798" y="26914"/>
                  <a:pt x="556624" y="26957"/>
                  <a:pt x="556450" y="26957"/>
                </a:cubicBezTo>
                <a:cubicBezTo>
                  <a:pt x="554801" y="26957"/>
                  <a:pt x="553368" y="26393"/>
                  <a:pt x="552153" y="25264"/>
                </a:cubicBezTo>
                <a:cubicBezTo>
                  <a:pt x="550677" y="24049"/>
                  <a:pt x="549939" y="22443"/>
                  <a:pt x="549939" y="20446"/>
                </a:cubicBezTo>
                <a:lnTo>
                  <a:pt x="549940" y="20445"/>
                </a:lnTo>
                <a:lnTo>
                  <a:pt x="549939" y="20445"/>
                </a:lnTo>
                <a:cubicBezTo>
                  <a:pt x="549939" y="18795"/>
                  <a:pt x="550569" y="17363"/>
                  <a:pt x="551827" y="16147"/>
                </a:cubicBezTo>
                <a:cubicBezTo>
                  <a:pt x="553086" y="14932"/>
                  <a:pt x="554584" y="14324"/>
                  <a:pt x="556320" y="14324"/>
                </a:cubicBezTo>
                <a:close/>
                <a:moveTo>
                  <a:pt x="193775" y="30343"/>
                </a:moveTo>
                <a:cubicBezTo>
                  <a:pt x="193081" y="30343"/>
                  <a:pt x="192733" y="30690"/>
                  <a:pt x="192733" y="31385"/>
                </a:cubicBezTo>
                <a:lnTo>
                  <a:pt x="192733" y="46099"/>
                </a:lnTo>
                <a:lnTo>
                  <a:pt x="193775" y="47011"/>
                </a:lnTo>
                <a:lnTo>
                  <a:pt x="225680" y="47011"/>
                </a:lnTo>
                <a:cubicBezTo>
                  <a:pt x="226288" y="47011"/>
                  <a:pt x="226591" y="46707"/>
                  <a:pt x="226591" y="46099"/>
                </a:cubicBezTo>
                <a:lnTo>
                  <a:pt x="226592" y="31385"/>
                </a:lnTo>
                <a:lnTo>
                  <a:pt x="225680" y="30343"/>
                </a:lnTo>
                <a:close/>
                <a:moveTo>
                  <a:pt x="147936" y="30343"/>
                </a:moveTo>
                <a:cubicBezTo>
                  <a:pt x="147328" y="30343"/>
                  <a:pt x="147025" y="30690"/>
                  <a:pt x="147024" y="31385"/>
                </a:cubicBezTo>
                <a:lnTo>
                  <a:pt x="147024" y="46099"/>
                </a:lnTo>
                <a:lnTo>
                  <a:pt x="147936" y="47011"/>
                </a:lnTo>
                <a:lnTo>
                  <a:pt x="178930" y="47011"/>
                </a:lnTo>
                <a:cubicBezTo>
                  <a:pt x="179624" y="47011"/>
                  <a:pt x="179971" y="46707"/>
                  <a:pt x="179971" y="46099"/>
                </a:cubicBezTo>
                <a:lnTo>
                  <a:pt x="179971" y="31385"/>
                </a:lnTo>
                <a:lnTo>
                  <a:pt x="178930" y="30343"/>
                </a:lnTo>
                <a:close/>
                <a:moveTo>
                  <a:pt x="446801" y="7032"/>
                </a:moveTo>
                <a:lnTo>
                  <a:pt x="467377" y="7032"/>
                </a:lnTo>
                <a:cubicBezTo>
                  <a:pt x="469547" y="7032"/>
                  <a:pt x="471414" y="7770"/>
                  <a:pt x="472976" y="9246"/>
                </a:cubicBezTo>
                <a:cubicBezTo>
                  <a:pt x="474539" y="10721"/>
                  <a:pt x="475451" y="12544"/>
                  <a:pt x="475711" y="14715"/>
                </a:cubicBezTo>
                <a:cubicBezTo>
                  <a:pt x="477361" y="32339"/>
                  <a:pt x="480703" y="47336"/>
                  <a:pt x="485739" y="59707"/>
                </a:cubicBezTo>
                <a:cubicBezTo>
                  <a:pt x="490774" y="72079"/>
                  <a:pt x="498240" y="81607"/>
                  <a:pt x="508137" y="88292"/>
                </a:cubicBezTo>
                <a:cubicBezTo>
                  <a:pt x="509613" y="89247"/>
                  <a:pt x="510351" y="90679"/>
                  <a:pt x="510351" y="92589"/>
                </a:cubicBezTo>
                <a:lnTo>
                  <a:pt x="510351" y="92590"/>
                </a:lnTo>
                <a:lnTo>
                  <a:pt x="510351" y="92590"/>
                </a:lnTo>
                <a:cubicBezTo>
                  <a:pt x="510351" y="93979"/>
                  <a:pt x="509830" y="95151"/>
                  <a:pt x="508788" y="96106"/>
                </a:cubicBezTo>
                <a:cubicBezTo>
                  <a:pt x="507399" y="97582"/>
                  <a:pt x="505749" y="98450"/>
                  <a:pt x="503840" y="98711"/>
                </a:cubicBezTo>
                <a:cubicBezTo>
                  <a:pt x="503492" y="98711"/>
                  <a:pt x="503102" y="98711"/>
                  <a:pt x="502668" y="98711"/>
                </a:cubicBezTo>
                <a:cubicBezTo>
                  <a:pt x="501278" y="98711"/>
                  <a:pt x="499933" y="98277"/>
                  <a:pt x="498631" y="97409"/>
                </a:cubicBezTo>
                <a:cubicBezTo>
                  <a:pt x="485695" y="87772"/>
                  <a:pt x="476362" y="72926"/>
                  <a:pt x="470633" y="52872"/>
                </a:cubicBezTo>
                <a:cubicBezTo>
                  <a:pt x="470632" y="52785"/>
                  <a:pt x="470545" y="52742"/>
                  <a:pt x="470372" y="52742"/>
                </a:cubicBezTo>
                <a:cubicBezTo>
                  <a:pt x="470198" y="52742"/>
                  <a:pt x="470111" y="52785"/>
                  <a:pt x="470111" y="52872"/>
                </a:cubicBezTo>
                <a:cubicBezTo>
                  <a:pt x="464034" y="71798"/>
                  <a:pt x="454788" y="86513"/>
                  <a:pt x="442374" y="97018"/>
                </a:cubicBezTo>
                <a:cubicBezTo>
                  <a:pt x="441072" y="98060"/>
                  <a:pt x="439595" y="98581"/>
                  <a:pt x="437946" y="98581"/>
                </a:cubicBezTo>
                <a:cubicBezTo>
                  <a:pt x="437772" y="98581"/>
                  <a:pt x="437555" y="98581"/>
                  <a:pt x="437295" y="98581"/>
                </a:cubicBezTo>
                <a:cubicBezTo>
                  <a:pt x="435385" y="98407"/>
                  <a:pt x="433736" y="97669"/>
                  <a:pt x="432346" y="96367"/>
                </a:cubicBezTo>
                <a:cubicBezTo>
                  <a:pt x="431218" y="95238"/>
                  <a:pt x="430654" y="93936"/>
                  <a:pt x="430653" y="92460"/>
                </a:cubicBezTo>
                <a:lnTo>
                  <a:pt x="430653" y="92460"/>
                </a:lnTo>
                <a:lnTo>
                  <a:pt x="430653" y="92459"/>
                </a:lnTo>
                <a:cubicBezTo>
                  <a:pt x="430654" y="90549"/>
                  <a:pt x="431391" y="89073"/>
                  <a:pt x="432867" y="88031"/>
                </a:cubicBezTo>
                <a:cubicBezTo>
                  <a:pt x="446845" y="77093"/>
                  <a:pt x="456264" y="60207"/>
                  <a:pt x="461126" y="37374"/>
                </a:cubicBezTo>
                <a:cubicBezTo>
                  <a:pt x="461387" y="36245"/>
                  <a:pt x="461994" y="35356"/>
                  <a:pt x="462949" y="34704"/>
                </a:cubicBezTo>
                <a:cubicBezTo>
                  <a:pt x="463904" y="34053"/>
                  <a:pt x="464902" y="33815"/>
                  <a:pt x="465944" y="33988"/>
                </a:cubicBezTo>
                <a:cubicBezTo>
                  <a:pt x="466118" y="33988"/>
                  <a:pt x="466248" y="33945"/>
                  <a:pt x="466335" y="33858"/>
                </a:cubicBezTo>
                <a:lnTo>
                  <a:pt x="466465" y="33598"/>
                </a:lnTo>
                <a:lnTo>
                  <a:pt x="464772" y="19795"/>
                </a:lnTo>
                <a:cubicBezTo>
                  <a:pt x="464685" y="19100"/>
                  <a:pt x="464338" y="18753"/>
                  <a:pt x="463731" y="18753"/>
                </a:cubicBezTo>
                <a:lnTo>
                  <a:pt x="446801" y="18753"/>
                </a:lnTo>
                <a:cubicBezTo>
                  <a:pt x="445151" y="18753"/>
                  <a:pt x="443763" y="18189"/>
                  <a:pt x="442634" y="17060"/>
                </a:cubicBezTo>
                <a:cubicBezTo>
                  <a:pt x="441505" y="15931"/>
                  <a:pt x="440941" y="14542"/>
                  <a:pt x="440941" y="12893"/>
                </a:cubicBezTo>
                <a:lnTo>
                  <a:pt x="440941" y="12892"/>
                </a:lnTo>
                <a:lnTo>
                  <a:pt x="440941" y="12892"/>
                </a:lnTo>
                <a:cubicBezTo>
                  <a:pt x="440941" y="11242"/>
                  <a:pt x="441506" y="9853"/>
                  <a:pt x="442634" y="8725"/>
                </a:cubicBezTo>
                <a:cubicBezTo>
                  <a:pt x="443762" y="7596"/>
                  <a:pt x="445151" y="7032"/>
                  <a:pt x="446801" y="7032"/>
                </a:cubicBezTo>
                <a:close/>
                <a:moveTo>
                  <a:pt x="403827" y="5990"/>
                </a:moveTo>
                <a:cubicBezTo>
                  <a:pt x="403914" y="5990"/>
                  <a:pt x="404001" y="5990"/>
                  <a:pt x="404088" y="5990"/>
                </a:cubicBezTo>
                <a:cubicBezTo>
                  <a:pt x="405737" y="5990"/>
                  <a:pt x="407213" y="6467"/>
                  <a:pt x="408515" y="7422"/>
                </a:cubicBezTo>
                <a:cubicBezTo>
                  <a:pt x="414159" y="11676"/>
                  <a:pt x="418803" y="15713"/>
                  <a:pt x="422449" y="19533"/>
                </a:cubicBezTo>
                <a:cubicBezTo>
                  <a:pt x="423491" y="20662"/>
                  <a:pt x="424012" y="21964"/>
                  <a:pt x="424012" y="23440"/>
                </a:cubicBezTo>
                <a:lnTo>
                  <a:pt x="424012" y="23440"/>
                </a:lnTo>
                <a:lnTo>
                  <a:pt x="424012" y="23441"/>
                </a:lnTo>
                <a:cubicBezTo>
                  <a:pt x="424012" y="25438"/>
                  <a:pt x="423231" y="27087"/>
                  <a:pt x="421668" y="28390"/>
                </a:cubicBezTo>
                <a:cubicBezTo>
                  <a:pt x="420539" y="29345"/>
                  <a:pt x="419281" y="29822"/>
                  <a:pt x="417892" y="29822"/>
                </a:cubicBezTo>
                <a:cubicBezTo>
                  <a:pt x="417631" y="29822"/>
                  <a:pt x="417371" y="29822"/>
                  <a:pt x="417110" y="29822"/>
                </a:cubicBezTo>
                <a:cubicBezTo>
                  <a:pt x="415374" y="29562"/>
                  <a:pt x="413941" y="28824"/>
                  <a:pt x="412813" y="27608"/>
                </a:cubicBezTo>
                <a:cubicBezTo>
                  <a:pt x="408993" y="23267"/>
                  <a:pt x="404478" y="19057"/>
                  <a:pt x="399269" y="14976"/>
                </a:cubicBezTo>
                <a:cubicBezTo>
                  <a:pt x="398054" y="14021"/>
                  <a:pt x="397425" y="12806"/>
                  <a:pt x="397381" y="11330"/>
                </a:cubicBezTo>
                <a:lnTo>
                  <a:pt x="397382" y="11330"/>
                </a:lnTo>
                <a:lnTo>
                  <a:pt x="397381" y="11329"/>
                </a:lnTo>
                <a:cubicBezTo>
                  <a:pt x="397338" y="9853"/>
                  <a:pt x="397924" y="8638"/>
                  <a:pt x="399139" y="7683"/>
                </a:cubicBezTo>
                <a:cubicBezTo>
                  <a:pt x="400441" y="6554"/>
                  <a:pt x="402004" y="5990"/>
                  <a:pt x="403827" y="5990"/>
                </a:cubicBezTo>
                <a:close/>
                <a:moveTo>
                  <a:pt x="291574" y="8464"/>
                </a:moveTo>
                <a:lnTo>
                  <a:pt x="293136" y="8464"/>
                </a:lnTo>
                <a:cubicBezTo>
                  <a:pt x="295133" y="8464"/>
                  <a:pt x="296783" y="9245"/>
                  <a:pt x="298085" y="10808"/>
                </a:cubicBezTo>
                <a:cubicBezTo>
                  <a:pt x="299300" y="12110"/>
                  <a:pt x="299908" y="13630"/>
                  <a:pt x="299908" y="15366"/>
                </a:cubicBezTo>
                <a:lnTo>
                  <a:pt x="299908" y="15367"/>
                </a:lnTo>
                <a:lnTo>
                  <a:pt x="299908" y="15367"/>
                </a:lnTo>
                <a:cubicBezTo>
                  <a:pt x="299908" y="15627"/>
                  <a:pt x="299865" y="15888"/>
                  <a:pt x="299778" y="16148"/>
                </a:cubicBezTo>
                <a:cubicBezTo>
                  <a:pt x="299604" y="18232"/>
                  <a:pt x="299430" y="20706"/>
                  <a:pt x="299257" y="23571"/>
                </a:cubicBezTo>
                <a:cubicBezTo>
                  <a:pt x="298736" y="38243"/>
                  <a:pt x="298345" y="50864"/>
                  <a:pt x="298085" y="61434"/>
                </a:cubicBezTo>
                <a:lnTo>
                  <a:pt x="297694" y="86990"/>
                </a:lnTo>
                <a:lnTo>
                  <a:pt x="303164" y="101314"/>
                </a:lnTo>
                <a:cubicBezTo>
                  <a:pt x="306810" y="104266"/>
                  <a:pt x="311715" y="105742"/>
                  <a:pt x="317879" y="105742"/>
                </a:cubicBezTo>
                <a:cubicBezTo>
                  <a:pt x="334635" y="105742"/>
                  <a:pt x="348612" y="98666"/>
                  <a:pt x="359811" y="84515"/>
                </a:cubicBezTo>
                <a:cubicBezTo>
                  <a:pt x="361027" y="83039"/>
                  <a:pt x="362546" y="82302"/>
                  <a:pt x="364369" y="82301"/>
                </a:cubicBezTo>
                <a:cubicBezTo>
                  <a:pt x="364456" y="82215"/>
                  <a:pt x="364543" y="82171"/>
                  <a:pt x="364630" y="82171"/>
                </a:cubicBezTo>
                <a:cubicBezTo>
                  <a:pt x="366366" y="82171"/>
                  <a:pt x="367798" y="82866"/>
                  <a:pt x="368927" y="84255"/>
                </a:cubicBezTo>
                <a:cubicBezTo>
                  <a:pt x="370403" y="86078"/>
                  <a:pt x="371141" y="88118"/>
                  <a:pt x="371141" y="90375"/>
                </a:cubicBezTo>
                <a:lnTo>
                  <a:pt x="371141" y="90376"/>
                </a:lnTo>
                <a:lnTo>
                  <a:pt x="371141" y="90376"/>
                </a:lnTo>
                <a:cubicBezTo>
                  <a:pt x="371141" y="92460"/>
                  <a:pt x="370447" y="94327"/>
                  <a:pt x="369057" y="95976"/>
                </a:cubicBezTo>
                <a:cubicBezTo>
                  <a:pt x="366366" y="99102"/>
                  <a:pt x="363436" y="101966"/>
                  <a:pt x="360267" y="104571"/>
                </a:cubicBezTo>
                <a:cubicBezTo>
                  <a:pt x="357098" y="107175"/>
                  <a:pt x="353409" y="109671"/>
                  <a:pt x="349198" y="112059"/>
                </a:cubicBezTo>
                <a:cubicBezTo>
                  <a:pt x="344987" y="114446"/>
                  <a:pt x="340169" y="116313"/>
                  <a:pt x="334743" y="117658"/>
                </a:cubicBezTo>
                <a:cubicBezTo>
                  <a:pt x="329317" y="119004"/>
                  <a:pt x="323609" y="119677"/>
                  <a:pt x="317618" y="119677"/>
                </a:cubicBezTo>
                <a:cubicBezTo>
                  <a:pt x="307027" y="119677"/>
                  <a:pt x="298758" y="117224"/>
                  <a:pt x="292811" y="112319"/>
                </a:cubicBezTo>
                <a:cubicBezTo>
                  <a:pt x="286864" y="107414"/>
                  <a:pt x="283890" y="99709"/>
                  <a:pt x="283891" y="89204"/>
                </a:cubicBezTo>
                <a:lnTo>
                  <a:pt x="283891" y="89204"/>
                </a:lnTo>
                <a:lnTo>
                  <a:pt x="283891" y="89203"/>
                </a:lnTo>
                <a:cubicBezTo>
                  <a:pt x="283890" y="82432"/>
                  <a:pt x="284129" y="70733"/>
                  <a:pt x="284607" y="54108"/>
                </a:cubicBezTo>
                <a:cubicBezTo>
                  <a:pt x="285084" y="37483"/>
                  <a:pt x="285323" y="27303"/>
                  <a:pt x="285323" y="23570"/>
                </a:cubicBezTo>
                <a:lnTo>
                  <a:pt x="285062" y="16018"/>
                </a:lnTo>
                <a:lnTo>
                  <a:pt x="284932" y="15367"/>
                </a:lnTo>
                <a:lnTo>
                  <a:pt x="284932" y="15367"/>
                </a:lnTo>
                <a:lnTo>
                  <a:pt x="284932" y="15366"/>
                </a:lnTo>
                <a:cubicBezTo>
                  <a:pt x="284932" y="13543"/>
                  <a:pt x="285540" y="11980"/>
                  <a:pt x="286755" y="10678"/>
                </a:cubicBezTo>
                <a:cubicBezTo>
                  <a:pt x="288058" y="9115"/>
                  <a:pt x="289664" y="8377"/>
                  <a:pt x="291574" y="8464"/>
                </a:cubicBezTo>
                <a:close/>
                <a:moveTo>
                  <a:pt x="186352" y="1041"/>
                </a:moveTo>
                <a:cubicBezTo>
                  <a:pt x="188089" y="1041"/>
                  <a:pt x="189586" y="1671"/>
                  <a:pt x="190845" y="2930"/>
                </a:cubicBezTo>
                <a:cubicBezTo>
                  <a:pt x="192104" y="4189"/>
                  <a:pt x="192733" y="5686"/>
                  <a:pt x="192733" y="7422"/>
                </a:cubicBezTo>
                <a:lnTo>
                  <a:pt x="192733" y="7423"/>
                </a:lnTo>
                <a:lnTo>
                  <a:pt x="192733" y="7423"/>
                </a:lnTo>
                <a:lnTo>
                  <a:pt x="192733" y="17580"/>
                </a:lnTo>
                <a:lnTo>
                  <a:pt x="193775" y="18492"/>
                </a:lnTo>
                <a:lnTo>
                  <a:pt x="231670" y="18491"/>
                </a:lnTo>
                <a:cubicBezTo>
                  <a:pt x="233841" y="18491"/>
                  <a:pt x="235664" y="19251"/>
                  <a:pt x="237140" y="20770"/>
                </a:cubicBezTo>
                <a:cubicBezTo>
                  <a:pt x="238615" y="22290"/>
                  <a:pt x="239353" y="24091"/>
                  <a:pt x="239353" y="26175"/>
                </a:cubicBezTo>
                <a:lnTo>
                  <a:pt x="239353" y="26176"/>
                </a:lnTo>
                <a:lnTo>
                  <a:pt x="239353" y="26176"/>
                </a:lnTo>
                <a:lnTo>
                  <a:pt x="239353" y="88293"/>
                </a:lnTo>
                <a:cubicBezTo>
                  <a:pt x="239354" y="90029"/>
                  <a:pt x="238746" y="91527"/>
                  <a:pt x="237530" y="92786"/>
                </a:cubicBezTo>
                <a:cubicBezTo>
                  <a:pt x="236315" y="94044"/>
                  <a:pt x="234796" y="94674"/>
                  <a:pt x="232972" y="94674"/>
                </a:cubicBezTo>
                <a:lnTo>
                  <a:pt x="232582" y="94674"/>
                </a:lnTo>
                <a:cubicBezTo>
                  <a:pt x="230933" y="94674"/>
                  <a:pt x="229522" y="94088"/>
                  <a:pt x="228350" y="92916"/>
                </a:cubicBezTo>
                <a:cubicBezTo>
                  <a:pt x="227178" y="91744"/>
                  <a:pt x="226592" y="90333"/>
                  <a:pt x="226592" y="88684"/>
                </a:cubicBezTo>
                <a:cubicBezTo>
                  <a:pt x="226591" y="88249"/>
                  <a:pt x="226331" y="88032"/>
                  <a:pt x="225810" y="88032"/>
                </a:cubicBezTo>
                <a:lnTo>
                  <a:pt x="193775" y="88032"/>
                </a:lnTo>
                <a:cubicBezTo>
                  <a:pt x="193081" y="88032"/>
                  <a:pt x="192733" y="88336"/>
                  <a:pt x="192733" y="88944"/>
                </a:cubicBezTo>
                <a:lnTo>
                  <a:pt x="192733" y="116942"/>
                </a:lnTo>
                <a:cubicBezTo>
                  <a:pt x="192733" y="118679"/>
                  <a:pt x="192104" y="120176"/>
                  <a:pt x="190845" y="121435"/>
                </a:cubicBezTo>
                <a:cubicBezTo>
                  <a:pt x="189586" y="122694"/>
                  <a:pt x="188089" y="123323"/>
                  <a:pt x="186352" y="123323"/>
                </a:cubicBezTo>
                <a:cubicBezTo>
                  <a:pt x="184616" y="123323"/>
                  <a:pt x="183118" y="122694"/>
                  <a:pt x="181859" y="121435"/>
                </a:cubicBezTo>
                <a:cubicBezTo>
                  <a:pt x="180601" y="120176"/>
                  <a:pt x="179971" y="118679"/>
                  <a:pt x="179971" y="116942"/>
                </a:cubicBezTo>
                <a:lnTo>
                  <a:pt x="179971" y="116941"/>
                </a:lnTo>
                <a:lnTo>
                  <a:pt x="179971" y="116941"/>
                </a:lnTo>
                <a:lnTo>
                  <a:pt x="179971" y="88944"/>
                </a:lnTo>
                <a:lnTo>
                  <a:pt x="178929" y="88032"/>
                </a:lnTo>
                <a:lnTo>
                  <a:pt x="147806" y="88032"/>
                </a:lnTo>
                <a:cubicBezTo>
                  <a:pt x="147285" y="88032"/>
                  <a:pt x="147024" y="88293"/>
                  <a:pt x="147024" y="88814"/>
                </a:cubicBezTo>
                <a:lnTo>
                  <a:pt x="147024" y="89204"/>
                </a:lnTo>
                <a:cubicBezTo>
                  <a:pt x="147024" y="90854"/>
                  <a:pt x="146416" y="92286"/>
                  <a:pt x="145201" y="93502"/>
                </a:cubicBezTo>
                <a:cubicBezTo>
                  <a:pt x="143986" y="94717"/>
                  <a:pt x="142532" y="95325"/>
                  <a:pt x="140839" y="95325"/>
                </a:cubicBezTo>
                <a:cubicBezTo>
                  <a:pt x="139146" y="95325"/>
                  <a:pt x="137713" y="94717"/>
                  <a:pt x="136541" y="93502"/>
                </a:cubicBezTo>
                <a:cubicBezTo>
                  <a:pt x="135369" y="92286"/>
                  <a:pt x="134783" y="90854"/>
                  <a:pt x="134783" y="89204"/>
                </a:cubicBezTo>
                <a:lnTo>
                  <a:pt x="134783" y="89204"/>
                </a:lnTo>
                <a:lnTo>
                  <a:pt x="134783" y="89203"/>
                </a:lnTo>
                <a:lnTo>
                  <a:pt x="134783" y="26175"/>
                </a:lnTo>
                <a:cubicBezTo>
                  <a:pt x="134783" y="24091"/>
                  <a:pt x="135521" y="22290"/>
                  <a:pt x="136997" y="20770"/>
                </a:cubicBezTo>
                <a:cubicBezTo>
                  <a:pt x="138473" y="19251"/>
                  <a:pt x="140296" y="18491"/>
                  <a:pt x="142467" y="18491"/>
                </a:cubicBezTo>
                <a:lnTo>
                  <a:pt x="178929" y="18491"/>
                </a:lnTo>
                <a:cubicBezTo>
                  <a:pt x="179624" y="18491"/>
                  <a:pt x="179971" y="18188"/>
                  <a:pt x="179971" y="17580"/>
                </a:cubicBezTo>
                <a:lnTo>
                  <a:pt x="179971" y="7422"/>
                </a:lnTo>
                <a:cubicBezTo>
                  <a:pt x="179971" y="5686"/>
                  <a:pt x="180600" y="4189"/>
                  <a:pt x="181860" y="2930"/>
                </a:cubicBezTo>
                <a:cubicBezTo>
                  <a:pt x="183118" y="1671"/>
                  <a:pt x="184616" y="1041"/>
                  <a:pt x="186352" y="1041"/>
                </a:cubicBezTo>
                <a:close/>
                <a:moveTo>
                  <a:pt x="0" y="8725"/>
                </a:moveTo>
                <a:lnTo>
                  <a:pt x="106785" y="8725"/>
                </a:lnTo>
                <a:lnTo>
                  <a:pt x="106785" y="8726"/>
                </a:lnTo>
                <a:lnTo>
                  <a:pt x="106785" y="8726"/>
                </a:lnTo>
                <a:lnTo>
                  <a:pt x="106785" y="115380"/>
                </a:lnTo>
                <a:lnTo>
                  <a:pt x="1" y="115380"/>
                </a:lnTo>
                <a:lnTo>
                  <a:pt x="1" y="115379"/>
                </a:lnTo>
                <a:lnTo>
                  <a:pt x="1" y="1153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1050" dirty="0">
              <a:latin typeface="源柔ゴシック Medium" panose="020B0402020203020207" pitchFamily="50" charset="-128"/>
              <a:ea typeface="源柔ゴシック Medium" panose="020B0402020203020207" pitchFamily="50" charset="-128"/>
              <a:cs typeface="源柔ゴシック Medium" panose="020B0402020203020207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B271C36-D252-D06D-8515-C9AFE48057A7}"/>
              </a:ext>
            </a:extLst>
          </p:cNvPr>
          <p:cNvSpPr txBox="1"/>
          <p:nvPr/>
        </p:nvSpPr>
        <p:spPr>
          <a:xfrm rot="206269">
            <a:off x="5526377" y="1858162"/>
            <a:ext cx="513401" cy="347951"/>
          </a:xfrm>
          <a:custGeom>
            <a:avLst/>
            <a:gdLst/>
            <a:ahLst/>
            <a:cxnLst/>
            <a:rect l="l" t="t" r="r" b="b"/>
            <a:pathLst>
              <a:path w="513401" h="347951">
                <a:moveTo>
                  <a:pt x="284578" y="57820"/>
                </a:moveTo>
                <a:cubicBezTo>
                  <a:pt x="278612" y="57820"/>
                  <a:pt x="273335" y="59311"/>
                  <a:pt x="268746" y="62294"/>
                </a:cubicBezTo>
                <a:cubicBezTo>
                  <a:pt x="264157" y="65277"/>
                  <a:pt x="260028" y="70267"/>
                  <a:pt x="256356" y="77265"/>
                </a:cubicBezTo>
                <a:cubicBezTo>
                  <a:pt x="252685" y="84263"/>
                  <a:pt x="249874" y="94015"/>
                  <a:pt x="247924" y="106519"/>
                </a:cubicBezTo>
                <a:cubicBezTo>
                  <a:pt x="245974" y="119024"/>
                  <a:pt x="244999" y="134110"/>
                  <a:pt x="244999" y="151777"/>
                </a:cubicBezTo>
                <a:cubicBezTo>
                  <a:pt x="244999" y="215792"/>
                  <a:pt x="258192" y="247799"/>
                  <a:pt x="284578" y="247799"/>
                </a:cubicBezTo>
                <a:cubicBezTo>
                  <a:pt x="310735" y="247799"/>
                  <a:pt x="323813" y="215792"/>
                  <a:pt x="323813" y="151777"/>
                </a:cubicBezTo>
                <a:cubicBezTo>
                  <a:pt x="323813" y="89139"/>
                  <a:pt x="310734" y="57820"/>
                  <a:pt x="284578" y="57820"/>
                </a:cubicBezTo>
                <a:close/>
                <a:moveTo>
                  <a:pt x="284578" y="17553"/>
                </a:moveTo>
                <a:cubicBezTo>
                  <a:pt x="311881" y="17553"/>
                  <a:pt x="333392" y="28967"/>
                  <a:pt x="349109" y="51797"/>
                </a:cubicBezTo>
                <a:cubicBezTo>
                  <a:pt x="364826" y="74627"/>
                  <a:pt x="372684" y="107953"/>
                  <a:pt x="372684" y="151777"/>
                </a:cubicBezTo>
                <a:cubicBezTo>
                  <a:pt x="372684" y="195830"/>
                  <a:pt x="364769" y="229558"/>
                  <a:pt x="348937" y="252961"/>
                </a:cubicBezTo>
                <a:cubicBezTo>
                  <a:pt x="333105" y="276365"/>
                  <a:pt x="311652" y="288066"/>
                  <a:pt x="284578" y="288066"/>
                </a:cubicBezTo>
                <a:cubicBezTo>
                  <a:pt x="257274" y="288066"/>
                  <a:pt x="235707" y="276365"/>
                  <a:pt x="219875" y="252961"/>
                </a:cubicBezTo>
                <a:cubicBezTo>
                  <a:pt x="204043" y="229558"/>
                  <a:pt x="196128" y="195830"/>
                  <a:pt x="196127" y="151777"/>
                </a:cubicBezTo>
                <a:cubicBezTo>
                  <a:pt x="196128" y="107724"/>
                  <a:pt x="204043" y="74340"/>
                  <a:pt x="219875" y="51625"/>
                </a:cubicBezTo>
                <a:cubicBezTo>
                  <a:pt x="235706" y="28910"/>
                  <a:pt x="257274" y="17553"/>
                  <a:pt x="284578" y="17553"/>
                </a:cubicBezTo>
                <a:close/>
                <a:moveTo>
                  <a:pt x="499634" y="0"/>
                </a:moveTo>
                <a:cubicBezTo>
                  <a:pt x="504224" y="0"/>
                  <a:pt x="507780" y="1721"/>
                  <a:pt x="510304" y="5163"/>
                </a:cubicBezTo>
                <a:cubicBezTo>
                  <a:pt x="512369" y="7687"/>
                  <a:pt x="513401" y="10440"/>
                  <a:pt x="513401" y="13423"/>
                </a:cubicBezTo>
                <a:cubicBezTo>
                  <a:pt x="513401" y="14570"/>
                  <a:pt x="513172" y="15717"/>
                  <a:pt x="512713" y="16864"/>
                </a:cubicBezTo>
                <a:lnTo>
                  <a:pt x="433899" y="331087"/>
                </a:lnTo>
                <a:cubicBezTo>
                  <a:pt x="432752" y="336135"/>
                  <a:pt x="430170" y="340207"/>
                  <a:pt x="426155" y="343305"/>
                </a:cubicBezTo>
                <a:cubicBezTo>
                  <a:pt x="422140" y="346402"/>
                  <a:pt x="417609" y="347951"/>
                  <a:pt x="412561" y="347951"/>
                </a:cubicBezTo>
                <a:cubicBezTo>
                  <a:pt x="407972" y="347951"/>
                  <a:pt x="404416" y="346230"/>
                  <a:pt x="401892" y="342789"/>
                </a:cubicBezTo>
                <a:cubicBezTo>
                  <a:pt x="399827" y="340265"/>
                  <a:pt x="398794" y="337511"/>
                  <a:pt x="398794" y="334528"/>
                </a:cubicBezTo>
                <a:cubicBezTo>
                  <a:pt x="398794" y="333381"/>
                  <a:pt x="399024" y="332234"/>
                  <a:pt x="399483" y="331087"/>
                </a:cubicBezTo>
                <a:lnTo>
                  <a:pt x="478296" y="16864"/>
                </a:lnTo>
                <a:cubicBezTo>
                  <a:pt x="479443" y="11816"/>
                  <a:pt x="482025" y="7744"/>
                  <a:pt x="486040" y="4646"/>
                </a:cubicBezTo>
                <a:cubicBezTo>
                  <a:pt x="490055" y="1549"/>
                  <a:pt x="494587" y="0"/>
                  <a:pt x="499634" y="0"/>
                </a:cubicBezTo>
                <a:close/>
                <a:moveTo>
                  <a:pt x="88794" y="22371"/>
                </a:moveTo>
                <a:cubicBezTo>
                  <a:pt x="94072" y="22371"/>
                  <a:pt x="98546" y="24264"/>
                  <a:pt x="102217" y="28050"/>
                </a:cubicBezTo>
                <a:cubicBezTo>
                  <a:pt x="105888" y="31835"/>
                  <a:pt x="107724" y="36367"/>
                  <a:pt x="107724" y="41644"/>
                </a:cubicBezTo>
                <a:lnTo>
                  <a:pt x="107724" y="238851"/>
                </a:lnTo>
                <a:cubicBezTo>
                  <a:pt x="107724" y="240457"/>
                  <a:pt x="108641" y="241260"/>
                  <a:pt x="110477" y="241260"/>
                </a:cubicBezTo>
                <a:lnTo>
                  <a:pt x="136633" y="241260"/>
                </a:lnTo>
                <a:cubicBezTo>
                  <a:pt x="142140" y="241260"/>
                  <a:pt x="146901" y="243267"/>
                  <a:pt x="150916" y="247283"/>
                </a:cubicBezTo>
                <a:cubicBezTo>
                  <a:pt x="154932" y="251298"/>
                  <a:pt x="156939" y="256059"/>
                  <a:pt x="156939" y="261566"/>
                </a:cubicBezTo>
                <a:lnTo>
                  <a:pt x="156939" y="262942"/>
                </a:lnTo>
                <a:cubicBezTo>
                  <a:pt x="156939" y="268449"/>
                  <a:pt x="154932" y="273210"/>
                  <a:pt x="150917" y="277225"/>
                </a:cubicBezTo>
                <a:cubicBezTo>
                  <a:pt x="146901" y="281240"/>
                  <a:pt x="142140" y="283248"/>
                  <a:pt x="136634" y="283248"/>
                </a:cubicBezTo>
                <a:lnTo>
                  <a:pt x="20306" y="283248"/>
                </a:lnTo>
                <a:cubicBezTo>
                  <a:pt x="14799" y="283248"/>
                  <a:pt x="10038" y="281240"/>
                  <a:pt x="6023" y="277225"/>
                </a:cubicBezTo>
                <a:cubicBezTo>
                  <a:pt x="2007" y="273210"/>
                  <a:pt x="0" y="268449"/>
                  <a:pt x="0" y="262942"/>
                </a:cubicBezTo>
                <a:lnTo>
                  <a:pt x="0" y="261565"/>
                </a:lnTo>
                <a:cubicBezTo>
                  <a:pt x="0" y="256059"/>
                  <a:pt x="2007" y="251298"/>
                  <a:pt x="6023" y="247283"/>
                </a:cubicBezTo>
                <a:cubicBezTo>
                  <a:pt x="10038" y="243267"/>
                  <a:pt x="14799" y="241260"/>
                  <a:pt x="20306" y="241260"/>
                </a:cubicBezTo>
                <a:lnTo>
                  <a:pt x="53345" y="241260"/>
                </a:lnTo>
                <a:cubicBezTo>
                  <a:pt x="55181" y="241260"/>
                  <a:pt x="56099" y="240457"/>
                  <a:pt x="56099" y="238851"/>
                </a:cubicBezTo>
                <a:lnTo>
                  <a:pt x="56099" y="78814"/>
                </a:lnTo>
                <a:cubicBezTo>
                  <a:pt x="56099" y="77208"/>
                  <a:pt x="55181" y="76405"/>
                  <a:pt x="53346" y="76405"/>
                </a:cubicBezTo>
                <a:lnTo>
                  <a:pt x="24780" y="76405"/>
                </a:lnTo>
                <a:cubicBezTo>
                  <a:pt x="20421" y="76405"/>
                  <a:pt x="16692" y="74856"/>
                  <a:pt x="13595" y="71759"/>
                </a:cubicBezTo>
                <a:cubicBezTo>
                  <a:pt x="10497" y="68661"/>
                  <a:pt x="8948" y="64818"/>
                  <a:pt x="8948" y="60229"/>
                </a:cubicBezTo>
                <a:cubicBezTo>
                  <a:pt x="8948" y="55640"/>
                  <a:pt x="10382" y="51567"/>
                  <a:pt x="13250" y="48011"/>
                </a:cubicBezTo>
                <a:cubicBezTo>
                  <a:pt x="16118" y="44455"/>
                  <a:pt x="19847" y="42103"/>
                  <a:pt x="24436" y="40956"/>
                </a:cubicBezTo>
                <a:cubicBezTo>
                  <a:pt x="34761" y="38202"/>
                  <a:pt x="44053" y="34990"/>
                  <a:pt x="52313" y="31319"/>
                </a:cubicBezTo>
                <a:cubicBezTo>
                  <a:pt x="65850" y="25354"/>
                  <a:pt x="78010" y="22371"/>
                  <a:pt x="88794" y="2237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28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8639BA8-84CA-6F1B-E9F0-239F35E78248}"/>
              </a:ext>
            </a:extLst>
          </p:cNvPr>
          <p:cNvSpPr txBox="1"/>
          <p:nvPr/>
        </p:nvSpPr>
        <p:spPr>
          <a:xfrm rot="206269">
            <a:off x="6130718" y="1726958"/>
            <a:ext cx="657226" cy="459581"/>
          </a:xfrm>
          <a:custGeom>
            <a:avLst/>
            <a:gdLst/>
            <a:ahLst/>
            <a:cxnLst/>
            <a:rect l="l" t="t" r="r" b="b"/>
            <a:pathLst>
              <a:path w="657226" h="459581">
                <a:moveTo>
                  <a:pt x="539354" y="8334"/>
                </a:moveTo>
                <a:cubicBezTo>
                  <a:pt x="548482" y="8334"/>
                  <a:pt x="556221" y="11608"/>
                  <a:pt x="562571" y="18157"/>
                </a:cubicBezTo>
                <a:cubicBezTo>
                  <a:pt x="568921" y="24705"/>
                  <a:pt x="572096" y="32544"/>
                  <a:pt x="572096" y="41672"/>
                </a:cubicBezTo>
                <a:lnTo>
                  <a:pt x="572096" y="382786"/>
                </a:lnTo>
                <a:cubicBezTo>
                  <a:pt x="572096" y="385564"/>
                  <a:pt x="573683" y="386953"/>
                  <a:pt x="576859" y="386953"/>
                </a:cubicBezTo>
                <a:lnTo>
                  <a:pt x="622102" y="386953"/>
                </a:lnTo>
                <a:cubicBezTo>
                  <a:pt x="631627" y="386953"/>
                  <a:pt x="639862" y="390426"/>
                  <a:pt x="646808" y="397371"/>
                </a:cubicBezTo>
                <a:cubicBezTo>
                  <a:pt x="653753" y="404316"/>
                  <a:pt x="657226" y="412551"/>
                  <a:pt x="657226" y="422076"/>
                </a:cubicBezTo>
                <a:lnTo>
                  <a:pt x="657226" y="424457"/>
                </a:lnTo>
                <a:cubicBezTo>
                  <a:pt x="657226" y="433983"/>
                  <a:pt x="653753" y="442218"/>
                  <a:pt x="646808" y="449163"/>
                </a:cubicBezTo>
                <a:cubicBezTo>
                  <a:pt x="639862" y="456108"/>
                  <a:pt x="631627" y="459581"/>
                  <a:pt x="622102" y="459581"/>
                </a:cubicBezTo>
                <a:lnTo>
                  <a:pt x="420887" y="459581"/>
                </a:lnTo>
                <a:cubicBezTo>
                  <a:pt x="411361" y="459581"/>
                  <a:pt x="403126" y="456108"/>
                  <a:pt x="396181" y="449163"/>
                </a:cubicBezTo>
                <a:cubicBezTo>
                  <a:pt x="389236" y="442218"/>
                  <a:pt x="385763" y="433983"/>
                  <a:pt x="385763" y="424458"/>
                </a:cubicBezTo>
                <a:lnTo>
                  <a:pt x="385763" y="422077"/>
                </a:lnTo>
                <a:cubicBezTo>
                  <a:pt x="385763" y="412551"/>
                  <a:pt x="389236" y="404316"/>
                  <a:pt x="396181" y="397371"/>
                </a:cubicBezTo>
                <a:cubicBezTo>
                  <a:pt x="403126" y="390426"/>
                  <a:pt x="411362" y="386953"/>
                  <a:pt x="420886" y="386953"/>
                </a:cubicBezTo>
                <a:lnTo>
                  <a:pt x="478037" y="386953"/>
                </a:lnTo>
                <a:cubicBezTo>
                  <a:pt x="481212" y="386953"/>
                  <a:pt x="482799" y="385564"/>
                  <a:pt x="482799" y="382786"/>
                </a:cubicBezTo>
                <a:lnTo>
                  <a:pt x="482799" y="105965"/>
                </a:lnTo>
                <a:cubicBezTo>
                  <a:pt x="482799" y="103187"/>
                  <a:pt x="481212" y="101798"/>
                  <a:pt x="478036" y="101798"/>
                </a:cubicBezTo>
                <a:lnTo>
                  <a:pt x="428626" y="101798"/>
                </a:lnTo>
                <a:cubicBezTo>
                  <a:pt x="421085" y="101798"/>
                  <a:pt x="414636" y="99119"/>
                  <a:pt x="409278" y="93761"/>
                </a:cubicBezTo>
                <a:cubicBezTo>
                  <a:pt x="403920" y="88404"/>
                  <a:pt x="401241" y="81756"/>
                  <a:pt x="401241" y="73819"/>
                </a:cubicBezTo>
                <a:cubicBezTo>
                  <a:pt x="401241" y="65881"/>
                  <a:pt x="403722" y="58836"/>
                  <a:pt x="408683" y="52685"/>
                </a:cubicBezTo>
                <a:cubicBezTo>
                  <a:pt x="413644" y="46533"/>
                  <a:pt x="420093" y="42465"/>
                  <a:pt x="428031" y="40481"/>
                </a:cubicBezTo>
                <a:cubicBezTo>
                  <a:pt x="445890" y="35718"/>
                  <a:pt x="461963" y="30162"/>
                  <a:pt x="476251" y="23812"/>
                </a:cubicBezTo>
                <a:cubicBezTo>
                  <a:pt x="499666" y="13494"/>
                  <a:pt x="520701" y="8334"/>
                  <a:pt x="539354" y="8334"/>
                </a:cubicBezTo>
                <a:close/>
                <a:moveTo>
                  <a:pt x="139304" y="0"/>
                </a:moveTo>
                <a:cubicBezTo>
                  <a:pt x="181769" y="0"/>
                  <a:pt x="216000" y="12700"/>
                  <a:pt x="241995" y="38100"/>
                </a:cubicBezTo>
                <a:cubicBezTo>
                  <a:pt x="267990" y="63500"/>
                  <a:pt x="280988" y="97036"/>
                  <a:pt x="280988" y="138708"/>
                </a:cubicBezTo>
                <a:cubicBezTo>
                  <a:pt x="280988" y="206970"/>
                  <a:pt x="232172" y="289322"/>
                  <a:pt x="134541" y="385762"/>
                </a:cubicBezTo>
                <a:cubicBezTo>
                  <a:pt x="133748" y="386159"/>
                  <a:pt x="133549" y="386755"/>
                  <a:pt x="133946" y="387548"/>
                </a:cubicBezTo>
                <a:cubicBezTo>
                  <a:pt x="134343" y="388342"/>
                  <a:pt x="134938" y="388540"/>
                  <a:pt x="135732" y="388144"/>
                </a:cubicBezTo>
                <a:cubicBezTo>
                  <a:pt x="163910" y="385365"/>
                  <a:pt x="186731" y="383976"/>
                  <a:pt x="204193" y="383976"/>
                </a:cubicBezTo>
                <a:lnTo>
                  <a:pt x="267296" y="383976"/>
                </a:lnTo>
                <a:cubicBezTo>
                  <a:pt x="276821" y="383976"/>
                  <a:pt x="285056" y="387449"/>
                  <a:pt x="292001" y="394394"/>
                </a:cubicBezTo>
                <a:cubicBezTo>
                  <a:pt x="298947" y="401340"/>
                  <a:pt x="302419" y="409575"/>
                  <a:pt x="302419" y="419100"/>
                </a:cubicBezTo>
                <a:lnTo>
                  <a:pt x="302419" y="424458"/>
                </a:lnTo>
                <a:cubicBezTo>
                  <a:pt x="302419" y="433983"/>
                  <a:pt x="298947" y="442218"/>
                  <a:pt x="292001" y="449163"/>
                </a:cubicBezTo>
                <a:cubicBezTo>
                  <a:pt x="285056" y="456108"/>
                  <a:pt x="276821" y="459581"/>
                  <a:pt x="267296" y="459581"/>
                </a:cubicBezTo>
                <a:lnTo>
                  <a:pt x="26194" y="459581"/>
                </a:lnTo>
                <a:cubicBezTo>
                  <a:pt x="19050" y="459581"/>
                  <a:pt x="12899" y="457101"/>
                  <a:pt x="7740" y="452140"/>
                </a:cubicBezTo>
                <a:cubicBezTo>
                  <a:pt x="2581" y="447179"/>
                  <a:pt x="1" y="440928"/>
                  <a:pt x="0" y="433387"/>
                </a:cubicBezTo>
                <a:cubicBezTo>
                  <a:pt x="1" y="416322"/>
                  <a:pt x="6351" y="402034"/>
                  <a:pt x="19051" y="390525"/>
                </a:cubicBezTo>
                <a:cubicBezTo>
                  <a:pt x="77788" y="336947"/>
                  <a:pt x="121841" y="290314"/>
                  <a:pt x="151210" y="250626"/>
                </a:cubicBezTo>
                <a:cubicBezTo>
                  <a:pt x="180579" y="210939"/>
                  <a:pt x="195263" y="175418"/>
                  <a:pt x="195263" y="144065"/>
                </a:cubicBezTo>
                <a:cubicBezTo>
                  <a:pt x="195263" y="121047"/>
                  <a:pt x="189310" y="103088"/>
                  <a:pt x="177404" y="90190"/>
                </a:cubicBezTo>
                <a:cubicBezTo>
                  <a:pt x="165497" y="77291"/>
                  <a:pt x="148829" y="70842"/>
                  <a:pt x="127398" y="70842"/>
                </a:cubicBezTo>
                <a:cubicBezTo>
                  <a:pt x="107951" y="70842"/>
                  <a:pt x="88702" y="78383"/>
                  <a:pt x="69652" y="93464"/>
                </a:cubicBezTo>
                <a:cubicBezTo>
                  <a:pt x="61715" y="99417"/>
                  <a:pt x="53182" y="102394"/>
                  <a:pt x="44054" y="102394"/>
                </a:cubicBezTo>
                <a:cubicBezTo>
                  <a:pt x="34926" y="102394"/>
                  <a:pt x="26988" y="99219"/>
                  <a:pt x="20241" y="92869"/>
                </a:cubicBezTo>
                <a:cubicBezTo>
                  <a:pt x="13097" y="85725"/>
                  <a:pt x="9526" y="77390"/>
                  <a:pt x="9526" y="67865"/>
                </a:cubicBezTo>
                <a:cubicBezTo>
                  <a:pt x="9526" y="58340"/>
                  <a:pt x="13296" y="50403"/>
                  <a:pt x="20836" y="44053"/>
                </a:cubicBezTo>
                <a:cubicBezTo>
                  <a:pt x="54968" y="14684"/>
                  <a:pt x="94457" y="0"/>
                  <a:pt x="1393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48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3B5B27C-ACA9-6263-B919-3D216C0681BA}"/>
              </a:ext>
            </a:extLst>
          </p:cNvPr>
          <p:cNvSpPr txBox="1"/>
          <p:nvPr/>
        </p:nvSpPr>
        <p:spPr>
          <a:xfrm rot="206269">
            <a:off x="6838024" y="1935387"/>
            <a:ext cx="430467" cy="245372"/>
          </a:xfrm>
          <a:custGeom>
            <a:avLst/>
            <a:gdLst/>
            <a:ahLst/>
            <a:cxnLst/>
            <a:rect l="l" t="t" r="r" b="b"/>
            <a:pathLst>
              <a:path w="430467" h="245372">
                <a:moveTo>
                  <a:pt x="115528" y="62536"/>
                </a:moveTo>
                <a:lnTo>
                  <a:pt x="167264" y="62536"/>
                </a:lnTo>
                <a:cubicBezTo>
                  <a:pt x="167767" y="62536"/>
                  <a:pt x="168186" y="62452"/>
                  <a:pt x="168520" y="62284"/>
                </a:cubicBezTo>
                <a:cubicBezTo>
                  <a:pt x="169860" y="62117"/>
                  <a:pt x="171199" y="62033"/>
                  <a:pt x="172538" y="62033"/>
                </a:cubicBezTo>
                <a:cubicBezTo>
                  <a:pt x="174380" y="62033"/>
                  <a:pt x="176306" y="62368"/>
                  <a:pt x="178315" y="63038"/>
                </a:cubicBezTo>
                <a:lnTo>
                  <a:pt x="184091" y="65047"/>
                </a:lnTo>
                <a:cubicBezTo>
                  <a:pt x="187105" y="66219"/>
                  <a:pt x="189366" y="68228"/>
                  <a:pt x="190872" y="71075"/>
                </a:cubicBezTo>
                <a:cubicBezTo>
                  <a:pt x="192045" y="73084"/>
                  <a:pt x="192631" y="75177"/>
                  <a:pt x="192630" y="77353"/>
                </a:cubicBezTo>
                <a:lnTo>
                  <a:pt x="192630" y="77354"/>
                </a:lnTo>
                <a:lnTo>
                  <a:pt x="192630" y="77354"/>
                </a:lnTo>
                <a:cubicBezTo>
                  <a:pt x="192630" y="78191"/>
                  <a:pt x="192547" y="79112"/>
                  <a:pt x="192379" y="80117"/>
                </a:cubicBezTo>
                <a:cubicBezTo>
                  <a:pt x="186352" y="109920"/>
                  <a:pt x="177394" y="136206"/>
                  <a:pt x="165506" y="158977"/>
                </a:cubicBezTo>
                <a:cubicBezTo>
                  <a:pt x="155126" y="179236"/>
                  <a:pt x="143071" y="195645"/>
                  <a:pt x="129341" y="208202"/>
                </a:cubicBezTo>
                <a:cubicBezTo>
                  <a:pt x="126662" y="210546"/>
                  <a:pt x="123649" y="211718"/>
                  <a:pt x="120300" y="211718"/>
                </a:cubicBezTo>
                <a:cubicBezTo>
                  <a:pt x="119798" y="211718"/>
                  <a:pt x="119295" y="211718"/>
                  <a:pt x="118793" y="211718"/>
                </a:cubicBezTo>
                <a:cubicBezTo>
                  <a:pt x="114775" y="211383"/>
                  <a:pt x="111258" y="209709"/>
                  <a:pt x="108245" y="206695"/>
                </a:cubicBezTo>
                <a:cubicBezTo>
                  <a:pt x="107408" y="205858"/>
                  <a:pt x="106570" y="205021"/>
                  <a:pt x="105733" y="204184"/>
                </a:cubicBezTo>
                <a:cubicBezTo>
                  <a:pt x="105231" y="203681"/>
                  <a:pt x="104729" y="203179"/>
                  <a:pt x="104227" y="202677"/>
                </a:cubicBezTo>
                <a:cubicBezTo>
                  <a:pt x="101548" y="200333"/>
                  <a:pt x="100208" y="197319"/>
                  <a:pt x="100208" y="193636"/>
                </a:cubicBezTo>
                <a:lnTo>
                  <a:pt x="100208" y="193635"/>
                </a:lnTo>
                <a:lnTo>
                  <a:pt x="100208" y="193635"/>
                </a:lnTo>
                <a:cubicBezTo>
                  <a:pt x="100208" y="189951"/>
                  <a:pt x="101631" y="186937"/>
                  <a:pt x="104478" y="184593"/>
                </a:cubicBezTo>
                <a:cubicBezTo>
                  <a:pt x="116533" y="174296"/>
                  <a:pt x="126872" y="161676"/>
                  <a:pt x="135494" y="146733"/>
                </a:cubicBezTo>
                <a:lnTo>
                  <a:pt x="156214" y="94934"/>
                </a:lnTo>
                <a:lnTo>
                  <a:pt x="155963" y="93679"/>
                </a:lnTo>
                <a:cubicBezTo>
                  <a:pt x="155628" y="93344"/>
                  <a:pt x="155293" y="93177"/>
                  <a:pt x="154958" y="93177"/>
                </a:cubicBezTo>
                <a:lnTo>
                  <a:pt x="115528" y="93177"/>
                </a:lnTo>
                <a:cubicBezTo>
                  <a:pt x="111510" y="93177"/>
                  <a:pt x="108035" y="91712"/>
                  <a:pt x="105105" y="88782"/>
                </a:cubicBezTo>
                <a:cubicBezTo>
                  <a:pt x="102175" y="85851"/>
                  <a:pt x="100710" y="82377"/>
                  <a:pt x="100711" y="78359"/>
                </a:cubicBezTo>
                <a:lnTo>
                  <a:pt x="100710" y="78358"/>
                </a:lnTo>
                <a:lnTo>
                  <a:pt x="100710" y="78358"/>
                </a:lnTo>
                <a:lnTo>
                  <a:pt x="100710" y="77353"/>
                </a:lnTo>
                <a:cubicBezTo>
                  <a:pt x="100710" y="73335"/>
                  <a:pt x="102176" y="69861"/>
                  <a:pt x="105106" y="66931"/>
                </a:cubicBezTo>
                <a:cubicBezTo>
                  <a:pt x="108036" y="64001"/>
                  <a:pt x="111510" y="62536"/>
                  <a:pt x="115528" y="62536"/>
                </a:cubicBezTo>
                <a:close/>
                <a:moveTo>
                  <a:pt x="375215" y="5776"/>
                </a:moveTo>
                <a:cubicBezTo>
                  <a:pt x="376554" y="5776"/>
                  <a:pt x="377810" y="5944"/>
                  <a:pt x="378982" y="6279"/>
                </a:cubicBezTo>
                <a:cubicBezTo>
                  <a:pt x="383000" y="6948"/>
                  <a:pt x="386349" y="8790"/>
                  <a:pt x="389028" y="11804"/>
                </a:cubicBezTo>
                <a:cubicBezTo>
                  <a:pt x="416654" y="43616"/>
                  <a:pt x="430467" y="81539"/>
                  <a:pt x="430467" y="125574"/>
                </a:cubicBezTo>
                <a:lnTo>
                  <a:pt x="430467" y="125574"/>
                </a:lnTo>
                <a:lnTo>
                  <a:pt x="430467" y="125575"/>
                </a:lnTo>
                <a:cubicBezTo>
                  <a:pt x="430467" y="169609"/>
                  <a:pt x="416654" y="207532"/>
                  <a:pt x="389028" y="239344"/>
                </a:cubicBezTo>
                <a:cubicBezTo>
                  <a:pt x="386349" y="242358"/>
                  <a:pt x="383000" y="244200"/>
                  <a:pt x="378982" y="244870"/>
                </a:cubicBezTo>
                <a:cubicBezTo>
                  <a:pt x="377810" y="245204"/>
                  <a:pt x="376554" y="245372"/>
                  <a:pt x="375214" y="245372"/>
                </a:cubicBezTo>
                <a:cubicBezTo>
                  <a:pt x="372703" y="245372"/>
                  <a:pt x="370192" y="244786"/>
                  <a:pt x="367680" y="243614"/>
                </a:cubicBezTo>
                <a:cubicBezTo>
                  <a:pt x="364666" y="242275"/>
                  <a:pt x="362825" y="240014"/>
                  <a:pt x="362155" y="236833"/>
                </a:cubicBezTo>
                <a:cubicBezTo>
                  <a:pt x="361987" y="235996"/>
                  <a:pt x="361904" y="235159"/>
                  <a:pt x="361904" y="234321"/>
                </a:cubicBezTo>
                <a:lnTo>
                  <a:pt x="361904" y="234321"/>
                </a:lnTo>
                <a:lnTo>
                  <a:pt x="361904" y="234320"/>
                </a:lnTo>
                <a:cubicBezTo>
                  <a:pt x="361904" y="232144"/>
                  <a:pt x="362657" y="230051"/>
                  <a:pt x="364164" y="228042"/>
                </a:cubicBezTo>
                <a:cubicBezTo>
                  <a:pt x="376554" y="212889"/>
                  <a:pt x="385846" y="196774"/>
                  <a:pt x="392041" y="179696"/>
                </a:cubicBezTo>
                <a:lnTo>
                  <a:pt x="401334" y="125574"/>
                </a:lnTo>
                <a:lnTo>
                  <a:pt x="392042" y="71390"/>
                </a:lnTo>
                <a:cubicBezTo>
                  <a:pt x="385847" y="54270"/>
                  <a:pt x="376554" y="38092"/>
                  <a:pt x="364164" y="22855"/>
                </a:cubicBezTo>
                <a:cubicBezTo>
                  <a:pt x="362657" y="21014"/>
                  <a:pt x="361904" y="18921"/>
                  <a:pt x="361904" y="16577"/>
                </a:cubicBezTo>
                <a:lnTo>
                  <a:pt x="361904" y="16576"/>
                </a:lnTo>
                <a:lnTo>
                  <a:pt x="361904" y="16576"/>
                </a:lnTo>
                <a:cubicBezTo>
                  <a:pt x="361904" y="15906"/>
                  <a:pt x="361988" y="15152"/>
                  <a:pt x="362155" y="14315"/>
                </a:cubicBezTo>
                <a:cubicBezTo>
                  <a:pt x="362825" y="11134"/>
                  <a:pt x="364666" y="8874"/>
                  <a:pt x="367680" y="7534"/>
                </a:cubicBezTo>
                <a:cubicBezTo>
                  <a:pt x="370192" y="6362"/>
                  <a:pt x="372703" y="5776"/>
                  <a:pt x="375215" y="5776"/>
                </a:cubicBezTo>
                <a:close/>
                <a:moveTo>
                  <a:pt x="214982" y="0"/>
                </a:moveTo>
                <a:lnTo>
                  <a:pt x="217745" y="0"/>
                </a:lnTo>
                <a:cubicBezTo>
                  <a:pt x="221764" y="0"/>
                  <a:pt x="225238" y="1465"/>
                  <a:pt x="228168" y="4395"/>
                </a:cubicBezTo>
                <a:cubicBezTo>
                  <a:pt x="231098" y="7325"/>
                  <a:pt x="232563" y="10799"/>
                  <a:pt x="232563" y="14818"/>
                </a:cubicBezTo>
                <a:lnTo>
                  <a:pt x="232563" y="14818"/>
                </a:lnTo>
                <a:lnTo>
                  <a:pt x="232563" y="14819"/>
                </a:lnTo>
                <a:lnTo>
                  <a:pt x="232563" y="43449"/>
                </a:lnTo>
                <a:lnTo>
                  <a:pt x="233065" y="46964"/>
                </a:lnTo>
                <a:cubicBezTo>
                  <a:pt x="237921" y="65047"/>
                  <a:pt x="243530" y="81121"/>
                  <a:pt x="249892" y="95185"/>
                </a:cubicBezTo>
                <a:cubicBezTo>
                  <a:pt x="250394" y="96357"/>
                  <a:pt x="251148" y="96524"/>
                  <a:pt x="252152" y="95687"/>
                </a:cubicBezTo>
                <a:cubicBezTo>
                  <a:pt x="268560" y="80283"/>
                  <a:pt x="282374" y="65549"/>
                  <a:pt x="293592" y="51485"/>
                </a:cubicBezTo>
                <a:cubicBezTo>
                  <a:pt x="296103" y="48304"/>
                  <a:pt x="299368" y="46379"/>
                  <a:pt x="303386" y="45709"/>
                </a:cubicBezTo>
                <a:cubicBezTo>
                  <a:pt x="304223" y="45541"/>
                  <a:pt x="305061" y="45458"/>
                  <a:pt x="305898" y="45458"/>
                </a:cubicBezTo>
                <a:cubicBezTo>
                  <a:pt x="309079" y="45458"/>
                  <a:pt x="311925" y="46378"/>
                  <a:pt x="314437" y="48220"/>
                </a:cubicBezTo>
                <a:lnTo>
                  <a:pt x="318958" y="51234"/>
                </a:lnTo>
                <a:cubicBezTo>
                  <a:pt x="322139" y="53578"/>
                  <a:pt x="323897" y="56676"/>
                  <a:pt x="324231" y="60526"/>
                </a:cubicBezTo>
                <a:lnTo>
                  <a:pt x="324231" y="60527"/>
                </a:lnTo>
                <a:lnTo>
                  <a:pt x="324232" y="60527"/>
                </a:lnTo>
                <a:cubicBezTo>
                  <a:pt x="324232" y="61030"/>
                  <a:pt x="324232" y="61448"/>
                  <a:pt x="324232" y="61783"/>
                </a:cubicBezTo>
                <a:cubicBezTo>
                  <a:pt x="324232" y="65132"/>
                  <a:pt x="323060" y="68062"/>
                  <a:pt x="320716" y="70573"/>
                </a:cubicBezTo>
                <a:cubicBezTo>
                  <a:pt x="301628" y="90163"/>
                  <a:pt x="283211" y="106906"/>
                  <a:pt x="265463" y="120803"/>
                </a:cubicBezTo>
                <a:lnTo>
                  <a:pt x="264961" y="123565"/>
                </a:lnTo>
                <a:lnTo>
                  <a:pt x="292462" y="159855"/>
                </a:lnTo>
                <a:cubicBezTo>
                  <a:pt x="302424" y="170236"/>
                  <a:pt x="313181" y="178901"/>
                  <a:pt x="324734" y="185849"/>
                </a:cubicBezTo>
                <a:cubicBezTo>
                  <a:pt x="327748" y="187691"/>
                  <a:pt x="329506" y="190370"/>
                  <a:pt x="330008" y="193886"/>
                </a:cubicBezTo>
                <a:cubicBezTo>
                  <a:pt x="330176" y="194555"/>
                  <a:pt x="330259" y="195225"/>
                  <a:pt x="330259" y="195895"/>
                </a:cubicBezTo>
                <a:lnTo>
                  <a:pt x="330259" y="195895"/>
                </a:lnTo>
                <a:lnTo>
                  <a:pt x="330259" y="195896"/>
                </a:lnTo>
                <a:cubicBezTo>
                  <a:pt x="330259" y="198575"/>
                  <a:pt x="329255" y="201002"/>
                  <a:pt x="327246" y="203179"/>
                </a:cubicBezTo>
                <a:cubicBezTo>
                  <a:pt x="325571" y="205021"/>
                  <a:pt x="323981" y="206946"/>
                  <a:pt x="322474" y="208956"/>
                </a:cubicBezTo>
                <a:cubicBezTo>
                  <a:pt x="319962" y="212304"/>
                  <a:pt x="316697" y="214481"/>
                  <a:pt x="312679" y="215486"/>
                </a:cubicBezTo>
                <a:cubicBezTo>
                  <a:pt x="311675" y="215653"/>
                  <a:pt x="310586" y="215736"/>
                  <a:pt x="309414" y="215736"/>
                </a:cubicBezTo>
                <a:cubicBezTo>
                  <a:pt x="306735" y="215737"/>
                  <a:pt x="304140" y="214983"/>
                  <a:pt x="301628" y="213476"/>
                </a:cubicBezTo>
                <a:cubicBezTo>
                  <a:pt x="273500" y="193719"/>
                  <a:pt x="250729" y="164586"/>
                  <a:pt x="233316" y="126077"/>
                </a:cubicBezTo>
                <a:cubicBezTo>
                  <a:pt x="233317" y="125909"/>
                  <a:pt x="233191" y="125826"/>
                  <a:pt x="232940" y="125826"/>
                </a:cubicBezTo>
                <a:cubicBezTo>
                  <a:pt x="232688" y="125826"/>
                  <a:pt x="232563" y="125993"/>
                  <a:pt x="232563" y="126328"/>
                </a:cubicBezTo>
                <a:lnTo>
                  <a:pt x="232563" y="200165"/>
                </a:lnTo>
                <a:cubicBezTo>
                  <a:pt x="232563" y="209374"/>
                  <a:pt x="231433" y="216532"/>
                  <a:pt x="229173" y="221639"/>
                </a:cubicBezTo>
                <a:cubicBezTo>
                  <a:pt x="226912" y="226745"/>
                  <a:pt x="223103" y="230554"/>
                  <a:pt x="217745" y="233066"/>
                </a:cubicBezTo>
                <a:cubicBezTo>
                  <a:pt x="210546" y="236749"/>
                  <a:pt x="198407" y="239010"/>
                  <a:pt x="181329" y="239847"/>
                </a:cubicBezTo>
                <a:cubicBezTo>
                  <a:pt x="180994" y="239847"/>
                  <a:pt x="180743" y="239847"/>
                  <a:pt x="180575" y="239847"/>
                </a:cubicBezTo>
                <a:cubicBezTo>
                  <a:pt x="176724" y="239847"/>
                  <a:pt x="173292" y="238591"/>
                  <a:pt x="170278" y="236079"/>
                </a:cubicBezTo>
                <a:cubicBezTo>
                  <a:pt x="166930" y="233401"/>
                  <a:pt x="164502" y="229968"/>
                  <a:pt x="162995" y="225782"/>
                </a:cubicBezTo>
                <a:cubicBezTo>
                  <a:pt x="162325" y="223606"/>
                  <a:pt x="161572" y="221429"/>
                  <a:pt x="160735" y="219253"/>
                </a:cubicBezTo>
                <a:cubicBezTo>
                  <a:pt x="160233" y="218081"/>
                  <a:pt x="159981" y="216825"/>
                  <a:pt x="159982" y="215486"/>
                </a:cubicBezTo>
                <a:lnTo>
                  <a:pt x="159982" y="215485"/>
                </a:lnTo>
                <a:lnTo>
                  <a:pt x="159981" y="215485"/>
                </a:lnTo>
                <a:cubicBezTo>
                  <a:pt x="159981" y="213810"/>
                  <a:pt x="160484" y="212136"/>
                  <a:pt x="161488" y="210461"/>
                </a:cubicBezTo>
                <a:cubicBezTo>
                  <a:pt x="163330" y="207615"/>
                  <a:pt x="165841" y="206192"/>
                  <a:pt x="169023" y="206192"/>
                </a:cubicBezTo>
                <a:cubicBezTo>
                  <a:pt x="169190" y="206192"/>
                  <a:pt x="169273" y="206192"/>
                  <a:pt x="169273" y="206192"/>
                </a:cubicBezTo>
                <a:cubicBezTo>
                  <a:pt x="175804" y="206359"/>
                  <a:pt x="183757" y="206443"/>
                  <a:pt x="193132" y="206443"/>
                </a:cubicBezTo>
                <a:cubicBezTo>
                  <a:pt x="197821" y="206443"/>
                  <a:pt x="200165" y="204350"/>
                  <a:pt x="200165" y="200164"/>
                </a:cubicBezTo>
                <a:lnTo>
                  <a:pt x="200165" y="14818"/>
                </a:lnTo>
                <a:cubicBezTo>
                  <a:pt x="200165" y="10799"/>
                  <a:pt x="201630" y="7325"/>
                  <a:pt x="204560" y="4395"/>
                </a:cubicBezTo>
                <a:cubicBezTo>
                  <a:pt x="207490" y="1465"/>
                  <a:pt x="210964" y="0"/>
                  <a:pt x="214982" y="0"/>
                </a:cubicBezTo>
                <a:close/>
                <a:moveTo>
                  <a:pt x="55253" y="5776"/>
                </a:moveTo>
                <a:cubicBezTo>
                  <a:pt x="57764" y="5776"/>
                  <a:pt x="60275" y="6362"/>
                  <a:pt x="62787" y="7534"/>
                </a:cubicBezTo>
                <a:cubicBezTo>
                  <a:pt x="65801" y="8874"/>
                  <a:pt x="67643" y="11134"/>
                  <a:pt x="68312" y="14315"/>
                </a:cubicBezTo>
                <a:cubicBezTo>
                  <a:pt x="68480" y="15152"/>
                  <a:pt x="68564" y="15906"/>
                  <a:pt x="68563" y="16576"/>
                </a:cubicBezTo>
                <a:lnTo>
                  <a:pt x="68563" y="16576"/>
                </a:lnTo>
                <a:lnTo>
                  <a:pt x="68563" y="16577"/>
                </a:lnTo>
                <a:cubicBezTo>
                  <a:pt x="68563" y="18921"/>
                  <a:pt x="67810" y="21014"/>
                  <a:pt x="66303" y="22855"/>
                </a:cubicBezTo>
                <a:cubicBezTo>
                  <a:pt x="53914" y="38092"/>
                  <a:pt x="44621" y="54270"/>
                  <a:pt x="38426" y="71390"/>
                </a:cubicBezTo>
                <a:lnTo>
                  <a:pt x="29134" y="125574"/>
                </a:lnTo>
                <a:lnTo>
                  <a:pt x="38426" y="179696"/>
                </a:lnTo>
                <a:cubicBezTo>
                  <a:pt x="44621" y="196774"/>
                  <a:pt x="53913" y="212889"/>
                  <a:pt x="66303" y="228042"/>
                </a:cubicBezTo>
                <a:cubicBezTo>
                  <a:pt x="67810" y="230051"/>
                  <a:pt x="68563" y="232144"/>
                  <a:pt x="68563" y="234320"/>
                </a:cubicBezTo>
                <a:lnTo>
                  <a:pt x="68563" y="234321"/>
                </a:lnTo>
                <a:lnTo>
                  <a:pt x="68564" y="234321"/>
                </a:lnTo>
                <a:cubicBezTo>
                  <a:pt x="68564" y="235159"/>
                  <a:pt x="68480" y="235996"/>
                  <a:pt x="68313" y="236833"/>
                </a:cubicBezTo>
                <a:cubicBezTo>
                  <a:pt x="67643" y="240014"/>
                  <a:pt x="65801" y="242275"/>
                  <a:pt x="62787" y="243614"/>
                </a:cubicBezTo>
                <a:cubicBezTo>
                  <a:pt x="60276" y="244786"/>
                  <a:pt x="57764" y="245372"/>
                  <a:pt x="55253" y="245372"/>
                </a:cubicBezTo>
                <a:cubicBezTo>
                  <a:pt x="53913" y="245372"/>
                  <a:pt x="52657" y="245204"/>
                  <a:pt x="51486" y="244870"/>
                </a:cubicBezTo>
                <a:cubicBezTo>
                  <a:pt x="47467" y="244200"/>
                  <a:pt x="44118" y="242358"/>
                  <a:pt x="41440" y="239344"/>
                </a:cubicBezTo>
                <a:cubicBezTo>
                  <a:pt x="13814" y="207532"/>
                  <a:pt x="0" y="169609"/>
                  <a:pt x="1" y="125575"/>
                </a:cubicBezTo>
                <a:lnTo>
                  <a:pt x="1" y="125574"/>
                </a:lnTo>
                <a:lnTo>
                  <a:pt x="1" y="125574"/>
                </a:lnTo>
                <a:cubicBezTo>
                  <a:pt x="1" y="81539"/>
                  <a:pt x="13813" y="43616"/>
                  <a:pt x="41439" y="11804"/>
                </a:cubicBezTo>
                <a:cubicBezTo>
                  <a:pt x="44118" y="8790"/>
                  <a:pt x="47467" y="6948"/>
                  <a:pt x="51486" y="6279"/>
                </a:cubicBezTo>
                <a:cubicBezTo>
                  <a:pt x="52658" y="5944"/>
                  <a:pt x="53913" y="5776"/>
                  <a:pt x="55253" y="577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537A255-B64B-54FD-99D5-43F7AA1EA48E}"/>
              </a:ext>
            </a:extLst>
          </p:cNvPr>
          <p:cNvSpPr txBox="1"/>
          <p:nvPr/>
        </p:nvSpPr>
        <p:spPr>
          <a:xfrm rot="174658">
            <a:off x="5679373" y="2407340"/>
            <a:ext cx="1452544" cy="197403"/>
          </a:xfrm>
          <a:custGeom>
            <a:avLst/>
            <a:gdLst/>
            <a:ahLst/>
            <a:cxnLst/>
            <a:rect l="l" t="t" r="r" b="b"/>
            <a:pathLst>
              <a:path w="1452544" h="197403">
                <a:moveTo>
                  <a:pt x="1115970" y="148177"/>
                </a:moveTo>
                <a:cubicBezTo>
                  <a:pt x="1122667" y="148177"/>
                  <a:pt x="1128276" y="150521"/>
                  <a:pt x="1132796" y="155209"/>
                </a:cubicBezTo>
                <a:cubicBezTo>
                  <a:pt x="1137317" y="159897"/>
                  <a:pt x="1139577" y="165757"/>
                  <a:pt x="1139577" y="172789"/>
                </a:cubicBezTo>
                <a:lnTo>
                  <a:pt x="1139577" y="172790"/>
                </a:lnTo>
                <a:lnTo>
                  <a:pt x="1139577" y="172790"/>
                </a:lnTo>
                <a:cubicBezTo>
                  <a:pt x="1139577" y="179823"/>
                  <a:pt x="1137317" y="185683"/>
                  <a:pt x="1132796" y="190371"/>
                </a:cubicBezTo>
                <a:cubicBezTo>
                  <a:pt x="1128275" y="195059"/>
                  <a:pt x="1122667" y="197403"/>
                  <a:pt x="1115970" y="197403"/>
                </a:cubicBezTo>
                <a:cubicBezTo>
                  <a:pt x="1109272" y="197403"/>
                  <a:pt x="1103705" y="195059"/>
                  <a:pt x="1099268" y="190371"/>
                </a:cubicBezTo>
                <a:cubicBezTo>
                  <a:pt x="1094831" y="185683"/>
                  <a:pt x="1092613" y="179823"/>
                  <a:pt x="1092612" y="172791"/>
                </a:cubicBezTo>
                <a:lnTo>
                  <a:pt x="1092612" y="172790"/>
                </a:lnTo>
                <a:lnTo>
                  <a:pt x="1092612" y="172790"/>
                </a:lnTo>
                <a:cubicBezTo>
                  <a:pt x="1092612" y="165757"/>
                  <a:pt x="1094831" y="159897"/>
                  <a:pt x="1099268" y="155209"/>
                </a:cubicBezTo>
                <a:cubicBezTo>
                  <a:pt x="1103705" y="150521"/>
                  <a:pt x="1109272" y="148177"/>
                  <a:pt x="1115970" y="148177"/>
                </a:cubicBezTo>
                <a:close/>
                <a:moveTo>
                  <a:pt x="325395" y="148177"/>
                </a:moveTo>
                <a:cubicBezTo>
                  <a:pt x="332092" y="148177"/>
                  <a:pt x="337700" y="150521"/>
                  <a:pt x="342221" y="155209"/>
                </a:cubicBezTo>
                <a:cubicBezTo>
                  <a:pt x="346742" y="159897"/>
                  <a:pt x="349002" y="165757"/>
                  <a:pt x="349002" y="172789"/>
                </a:cubicBezTo>
                <a:lnTo>
                  <a:pt x="349002" y="172790"/>
                </a:lnTo>
                <a:lnTo>
                  <a:pt x="349002" y="172790"/>
                </a:lnTo>
                <a:cubicBezTo>
                  <a:pt x="349002" y="179823"/>
                  <a:pt x="346742" y="185683"/>
                  <a:pt x="342222" y="190371"/>
                </a:cubicBezTo>
                <a:cubicBezTo>
                  <a:pt x="337701" y="195059"/>
                  <a:pt x="332092" y="197403"/>
                  <a:pt x="325394" y="197403"/>
                </a:cubicBezTo>
                <a:cubicBezTo>
                  <a:pt x="318697" y="197403"/>
                  <a:pt x="313130" y="195059"/>
                  <a:pt x="308693" y="190371"/>
                </a:cubicBezTo>
                <a:cubicBezTo>
                  <a:pt x="304256" y="185683"/>
                  <a:pt x="302037" y="179823"/>
                  <a:pt x="302038" y="172790"/>
                </a:cubicBezTo>
                <a:lnTo>
                  <a:pt x="302038" y="172790"/>
                </a:lnTo>
                <a:lnTo>
                  <a:pt x="302038" y="172789"/>
                </a:lnTo>
                <a:cubicBezTo>
                  <a:pt x="302038" y="165757"/>
                  <a:pt x="304256" y="159897"/>
                  <a:pt x="308693" y="155209"/>
                </a:cubicBezTo>
                <a:cubicBezTo>
                  <a:pt x="313130" y="150521"/>
                  <a:pt x="318697" y="148177"/>
                  <a:pt x="325395" y="148177"/>
                </a:cubicBezTo>
                <a:close/>
                <a:moveTo>
                  <a:pt x="700348" y="106738"/>
                </a:moveTo>
                <a:lnTo>
                  <a:pt x="743546" y="106738"/>
                </a:lnTo>
                <a:cubicBezTo>
                  <a:pt x="747229" y="106738"/>
                  <a:pt x="750410" y="108035"/>
                  <a:pt x="753089" y="110630"/>
                </a:cubicBezTo>
                <a:cubicBezTo>
                  <a:pt x="755768" y="113226"/>
                  <a:pt x="757108" y="116407"/>
                  <a:pt x="757108" y="120174"/>
                </a:cubicBezTo>
                <a:lnTo>
                  <a:pt x="757108" y="120175"/>
                </a:lnTo>
                <a:lnTo>
                  <a:pt x="757108" y="120175"/>
                </a:lnTo>
                <a:cubicBezTo>
                  <a:pt x="757107" y="123942"/>
                  <a:pt x="755768" y="127123"/>
                  <a:pt x="753089" y="129719"/>
                </a:cubicBezTo>
                <a:cubicBezTo>
                  <a:pt x="750410" y="132314"/>
                  <a:pt x="747229" y="133611"/>
                  <a:pt x="743545" y="133612"/>
                </a:cubicBezTo>
                <a:lnTo>
                  <a:pt x="700348" y="133612"/>
                </a:lnTo>
                <a:cubicBezTo>
                  <a:pt x="696665" y="133612"/>
                  <a:pt x="693483" y="132314"/>
                  <a:pt x="690805" y="129719"/>
                </a:cubicBezTo>
                <a:cubicBezTo>
                  <a:pt x="688126" y="127124"/>
                  <a:pt x="686786" y="123942"/>
                  <a:pt x="686786" y="120175"/>
                </a:cubicBezTo>
                <a:lnTo>
                  <a:pt x="686786" y="120175"/>
                </a:lnTo>
                <a:lnTo>
                  <a:pt x="686786" y="120174"/>
                </a:lnTo>
                <a:cubicBezTo>
                  <a:pt x="686786" y="116407"/>
                  <a:pt x="688126" y="113226"/>
                  <a:pt x="690805" y="110631"/>
                </a:cubicBezTo>
                <a:cubicBezTo>
                  <a:pt x="693483" y="108035"/>
                  <a:pt x="696665" y="106738"/>
                  <a:pt x="700348" y="106738"/>
                </a:cubicBezTo>
                <a:close/>
                <a:moveTo>
                  <a:pt x="194091" y="107743"/>
                </a:moveTo>
                <a:cubicBezTo>
                  <a:pt x="193421" y="107743"/>
                  <a:pt x="192751" y="107994"/>
                  <a:pt x="192082" y="108497"/>
                </a:cubicBezTo>
                <a:lnTo>
                  <a:pt x="176008" y="142401"/>
                </a:lnTo>
                <a:lnTo>
                  <a:pt x="185175" y="162995"/>
                </a:lnTo>
                <a:cubicBezTo>
                  <a:pt x="191286" y="168185"/>
                  <a:pt x="198863" y="170780"/>
                  <a:pt x="207904" y="170780"/>
                </a:cubicBezTo>
                <a:cubicBezTo>
                  <a:pt x="216108" y="170780"/>
                  <a:pt x="222805" y="168520"/>
                  <a:pt x="227996" y="163999"/>
                </a:cubicBezTo>
                <a:lnTo>
                  <a:pt x="235781" y="145164"/>
                </a:lnTo>
                <a:lnTo>
                  <a:pt x="233019" y="132858"/>
                </a:lnTo>
                <a:cubicBezTo>
                  <a:pt x="231177" y="129175"/>
                  <a:pt x="228205" y="125826"/>
                  <a:pt x="224103" y="122812"/>
                </a:cubicBezTo>
                <a:cubicBezTo>
                  <a:pt x="220001" y="119798"/>
                  <a:pt x="215899" y="117287"/>
                  <a:pt x="211797" y="115278"/>
                </a:cubicBezTo>
                <a:cubicBezTo>
                  <a:pt x="207695" y="113268"/>
                  <a:pt x="202212" y="110841"/>
                  <a:pt x="195347" y="107995"/>
                </a:cubicBezTo>
                <a:cubicBezTo>
                  <a:pt x="194844" y="107827"/>
                  <a:pt x="194426" y="107743"/>
                  <a:pt x="194091" y="107743"/>
                </a:cubicBezTo>
                <a:close/>
                <a:moveTo>
                  <a:pt x="1115969" y="50732"/>
                </a:moveTo>
                <a:cubicBezTo>
                  <a:pt x="1122834" y="50732"/>
                  <a:pt x="1128485" y="53076"/>
                  <a:pt x="1132922" y="57764"/>
                </a:cubicBezTo>
                <a:cubicBezTo>
                  <a:pt x="1137359" y="62452"/>
                  <a:pt x="1139577" y="68312"/>
                  <a:pt x="1139577" y="75344"/>
                </a:cubicBezTo>
                <a:lnTo>
                  <a:pt x="1139577" y="75345"/>
                </a:lnTo>
                <a:lnTo>
                  <a:pt x="1139577" y="75345"/>
                </a:lnTo>
                <a:cubicBezTo>
                  <a:pt x="1139578" y="82377"/>
                  <a:pt x="1137317" y="88196"/>
                  <a:pt x="1132796" y="92800"/>
                </a:cubicBezTo>
                <a:cubicBezTo>
                  <a:pt x="1128276" y="97404"/>
                  <a:pt x="1122667" y="99706"/>
                  <a:pt x="1115969" y="99707"/>
                </a:cubicBezTo>
                <a:cubicBezTo>
                  <a:pt x="1109272" y="99706"/>
                  <a:pt x="1103705" y="97363"/>
                  <a:pt x="1099268" y="92674"/>
                </a:cubicBezTo>
                <a:cubicBezTo>
                  <a:pt x="1094831" y="87986"/>
                  <a:pt x="1092612" y="82210"/>
                  <a:pt x="1092613" y="75345"/>
                </a:cubicBezTo>
                <a:lnTo>
                  <a:pt x="1092613" y="75345"/>
                </a:lnTo>
                <a:lnTo>
                  <a:pt x="1092613" y="75344"/>
                </a:lnTo>
                <a:cubicBezTo>
                  <a:pt x="1092613" y="68312"/>
                  <a:pt x="1094831" y="62452"/>
                  <a:pt x="1099268" y="57764"/>
                </a:cubicBezTo>
                <a:cubicBezTo>
                  <a:pt x="1103705" y="53076"/>
                  <a:pt x="1109272" y="50732"/>
                  <a:pt x="1115969" y="50732"/>
                </a:cubicBezTo>
                <a:close/>
                <a:moveTo>
                  <a:pt x="1388250" y="29385"/>
                </a:moveTo>
                <a:cubicBezTo>
                  <a:pt x="1383897" y="29385"/>
                  <a:pt x="1380046" y="30474"/>
                  <a:pt x="1376698" y="32650"/>
                </a:cubicBezTo>
                <a:cubicBezTo>
                  <a:pt x="1373349" y="34827"/>
                  <a:pt x="1370335" y="38469"/>
                  <a:pt x="1367656" y="43575"/>
                </a:cubicBezTo>
                <a:cubicBezTo>
                  <a:pt x="1364977" y="48682"/>
                  <a:pt x="1362926" y="55798"/>
                  <a:pt x="1361503" y="64923"/>
                </a:cubicBezTo>
                <a:lnTo>
                  <a:pt x="1359368" y="97949"/>
                </a:lnTo>
                <a:lnTo>
                  <a:pt x="1361174" y="128603"/>
                </a:lnTo>
                <a:cubicBezTo>
                  <a:pt x="1364784" y="154880"/>
                  <a:pt x="1373809" y="168018"/>
                  <a:pt x="1388251" y="168018"/>
                </a:cubicBezTo>
                <a:cubicBezTo>
                  <a:pt x="1402566" y="168018"/>
                  <a:pt x="1411513" y="154880"/>
                  <a:pt x="1415092" y="128603"/>
                </a:cubicBezTo>
                <a:lnTo>
                  <a:pt x="1416881" y="97948"/>
                </a:lnTo>
                <a:lnTo>
                  <a:pt x="1415092" y="67952"/>
                </a:lnTo>
                <a:cubicBezTo>
                  <a:pt x="1411513" y="42241"/>
                  <a:pt x="1402566" y="29385"/>
                  <a:pt x="1388250" y="29385"/>
                </a:cubicBezTo>
                <a:close/>
                <a:moveTo>
                  <a:pt x="1235851" y="29385"/>
                </a:moveTo>
                <a:cubicBezTo>
                  <a:pt x="1231497" y="29385"/>
                  <a:pt x="1227646" y="30474"/>
                  <a:pt x="1224298" y="32650"/>
                </a:cubicBezTo>
                <a:cubicBezTo>
                  <a:pt x="1220949" y="34827"/>
                  <a:pt x="1217935" y="38469"/>
                  <a:pt x="1215257" y="43575"/>
                </a:cubicBezTo>
                <a:cubicBezTo>
                  <a:pt x="1212578" y="48682"/>
                  <a:pt x="1210526" y="55798"/>
                  <a:pt x="1209103" y="64923"/>
                </a:cubicBezTo>
                <a:lnTo>
                  <a:pt x="1206969" y="97949"/>
                </a:lnTo>
                <a:lnTo>
                  <a:pt x="1208774" y="128603"/>
                </a:lnTo>
                <a:cubicBezTo>
                  <a:pt x="1212384" y="154880"/>
                  <a:pt x="1221410" y="168018"/>
                  <a:pt x="1235850" y="168018"/>
                </a:cubicBezTo>
                <a:cubicBezTo>
                  <a:pt x="1250166" y="168018"/>
                  <a:pt x="1259113" y="154880"/>
                  <a:pt x="1262692" y="128603"/>
                </a:cubicBezTo>
                <a:lnTo>
                  <a:pt x="1264481" y="97948"/>
                </a:lnTo>
                <a:lnTo>
                  <a:pt x="1262692" y="67952"/>
                </a:lnTo>
                <a:cubicBezTo>
                  <a:pt x="1259113" y="42241"/>
                  <a:pt x="1250166" y="29385"/>
                  <a:pt x="1235851" y="29385"/>
                </a:cubicBezTo>
                <a:close/>
                <a:moveTo>
                  <a:pt x="992703" y="28632"/>
                </a:moveTo>
                <a:cubicBezTo>
                  <a:pt x="985168" y="28632"/>
                  <a:pt x="978973" y="31646"/>
                  <a:pt x="974118" y="37673"/>
                </a:cubicBezTo>
                <a:lnTo>
                  <a:pt x="966834" y="63541"/>
                </a:lnTo>
                <a:lnTo>
                  <a:pt x="973992" y="88153"/>
                </a:lnTo>
                <a:cubicBezTo>
                  <a:pt x="978764" y="93678"/>
                  <a:pt x="985419" y="96441"/>
                  <a:pt x="993958" y="96441"/>
                </a:cubicBezTo>
                <a:cubicBezTo>
                  <a:pt x="1005678" y="96441"/>
                  <a:pt x="1015808" y="90162"/>
                  <a:pt x="1024347" y="77605"/>
                </a:cubicBezTo>
                <a:lnTo>
                  <a:pt x="1025101" y="74340"/>
                </a:lnTo>
                <a:lnTo>
                  <a:pt x="1013925" y="39557"/>
                </a:lnTo>
                <a:cubicBezTo>
                  <a:pt x="1008148" y="32273"/>
                  <a:pt x="1001074" y="28632"/>
                  <a:pt x="992703" y="28632"/>
                </a:cubicBezTo>
                <a:close/>
                <a:moveTo>
                  <a:pt x="1388250" y="0"/>
                </a:moveTo>
                <a:cubicBezTo>
                  <a:pt x="1408175" y="0"/>
                  <a:pt x="1423871" y="8330"/>
                  <a:pt x="1435341" y="24989"/>
                </a:cubicBezTo>
                <a:cubicBezTo>
                  <a:pt x="1446810" y="41649"/>
                  <a:pt x="1452544" y="65968"/>
                  <a:pt x="1452544" y="97947"/>
                </a:cubicBezTo>
                <a:lnTo>
                  <a:pt x="1452544" y="97948"/>
                </a:lnTo>
                <a:lnTo>
                  <a:pt x="1452544" y="97948"/>
                </a:lnTo>
                <a:cubicBezTo>
                  <a:pt x="1452544" y="130095"/>
                  <a:pt x="1446768" y="154708"/>
                  <a:pt x="1435215" y="171786"/>
                </a:cubicBezTo>
                <a:cubicBezTo>
                  <a:pt x="1423662" y="188864"/>
                  <a:pt x="1408007" y="197403"/>
                  <a:pt x="1388250" y="197403"/>
                </a:cubicBezTo>
                <a:cubicBezTo>
                  <a:pt x="1368326" y="197403"/>
                  <a:pt x="1352588" y="188864"/>
                  <a:pt x="1341035" y="171786"/>
                </a:cubicBezTo>
                <a:cubicBezTo>
                  <a:pt x="1329482" y="154708"/>
                  <a:pt x="1323705" y="130095"/>
                  <a:pt x="1323706" y="97949"/>
                </a:cubicBezTo>
                <a:lnTo>
                  <a:pt x="1323706" y="97948"/>
                </a:lnTo>
                <a:lnTo>
                  <a:pt x="1323706" y="97948"/>
                </a:lnTo>
                <a:cubicBezTo>
                  <a:pt x="1323705" y="65801"/>
                  <a:pt x="1329482" y="41439"/>
                  <a:pt x="1341035" y="24864"/>
                </a:cubicBezTo>
                <a:cubicBezTo>
                  <a:pt x="1352588" y="8288"/>
                  <a:pt x="1368326" y="0"/>
                  <a:pt x="1388250" y="0"/>
                </a:cubicBezTo>
                <a:close/>
                <a:moveTo>
                  <a:pt x="325394" y="50732"/>
                </a:moveTo>
                <a:cubicBezTo>
                  <a:pt x="332259" y="50732"/>
                  <a:pt x="337910" y="53076"/>
                  <a:pt x="342347" y="57764"/>
                </a:cubicBezTo>
                <a:cubicBezTo>
                  <a:pt x="346784" y="62452"/>
                  <a:pt x="349002" y="68312"/>
                  <a:pt x="349002" y="75344"/>
                </a:cubicBezTo>
                <a:lnTo>
                  <a:pt x="349002" y="75345"/>
                </a:lnTo>
                <a:lnTo>
                  <a:pt x="349002" y="75345"/>
                </a:lnTo>
                <a:cubicBezTo>
                  <a:pt x="349002" y="82377"/>
                  <a:pt x="346742" y="88196"/>
                  <a:pt x="342221" y="92800"/>
                </a:cubicBezTo>
                <a:cubicBezTo>
                  <a:pt x="337700" y="97404"/>
                  <a:pt x="332092" y="99707"/>
                  <a:pt x="325395" y="99706"/>
                </a:cubicBezTo>
                <a:cubicBezTo>
                  <a:pt x="318697" y="99707"/>
                  <a:pt x="313130" y="97363"/>
                  <a:pt x="308693" y="92675"/>
                </a:cubicBezTo>
                <a:cubicBezTo>
                  <a:pt x="304256" y="87986"/>
                  <a:pt x="302038" y="82210"/>
                  <a:pt x="302038" y="75345"/>
                </a:cubicBezTo>
                <a:lnTo>
                  <a:pt x="302038" y="75345"/>
                </a:lnTo>
                <a:lnTo>
                  <a:pt x="302038" y="75344"/>
                </a:lnTo>
                <a:cubicBezTo>
                  <a:pt x="302038" y="68312"/>
                  <a:pt x="304256" y="62452"/>
                  <a:pt x="308693" y="57764"/>
                </a:cubicBezTo>
                <a:cubicBezTo>
                  <a:pt x="313130" y="53076"/>
                  <a:pt x="318697" y="50732"/>
                  <a:pt x="325394" y="50732"/>
                </a:cubicBezTo>
                <a:close/>
                <a:moveTo>
                  <a:pt x="1235850" y="0"/>
                </a:moveTo>
                <a:cubicBezTo>
                  <a:pt x="1255775" y="0"/>
                  <a:pt x="1271471" y="8330"/>
                  <a:pt x="1282941" y="24989"/>
                </a:cubicBezTo>
                <a:cubicBezTo>
                  <a:pt x="1294409" y="41649"/>
                  <a:pt x="1300144" y="65968"/>
                  <a:pt x="1300144" y="97947"/>
                </a:cubicBezTo>
                <a:lnTo>
                  <a:pt x="1300144" y="97948"/>
                </a:lnTo>
                <a:lnTo>
                  <a:pt x="1300144" y="97948"/>
                </a:lnTo>
                <a:cubicBezTo>
                  <a:pt x="1300144" y="130095"/>
                  <a:pt x="1294368" y="154708"/>
                  <a:pt x="1282815" y="171786"/>
                </a:cubicBezTo>
                <a:cubicBezTo>
                  <a:pt x="1271262" y="188864"/>
                  <a:pt x="1255608" y="197403"/>
                  <a:pt x="1235850" y="197403"/>
                </a:cubicBezTo>
                <a:cubicBezTo>
                  <a:pt x="1215926" y="197403"/>
                  <a:pt x="1200188" y="188864"/>
                  <a:pt x="1188635" y="171786"/>
                </a:cubicBezTo>
                <a:cubicBezTo>
                  <a:pt x="1177082" y="154708"/>
                  <a:pt x="1171306" y="130095"/>
                  <a:pt x="1171306" y="97949"/>
                </a:cubicBezTo>
                <a:lnTo>
                  <a:pt x="1171306" y="97948"/>
                </a:lnTo>
                <a:lnTo>
                  <a:pt x="1171306" y="97948"/>
                </a:lnTo>
                <a:cubicBezTo>
                  <a:pt x="1171306" y="65801"/>
                  <a:pt x="1177082" y="41439"/>
                  <a:pt x="1188635" y="24864"/>
                </a:cubicBezTo>
                <a:cubicBezTo>
                  <a:pt x="1200188" y="8288"/>
                  <a:pt x="1215926" y="0"/>
                  <a:pt x="1235850" y="0"/>
                </a:cubicBezTo>
                <a:close/>
                <a:moveTo>
                  <a:pt x="597676" y="29385"/>
                </a:moveTo>
                <a:cubicBezTo>
                  <a:pt x="593322" y="29385"/>
                  <a:pt x="589471" y="30474"/>
                  <a:pt x="586123" y="32650"/>
                </a:cubicBezTo>
                <a:cubicBezTo>
                  <a:pt x="582774" y="34827"/>
                  <a:pt x="579760" y="38468"/>
                  <a:pt x="577081" y="43575"/>
                </a:cubicBezTo>
                <a:cubicBezTo>
                  <a:pt x="574403" y="48682"/>
                  <a:pt x="572351" y="55798"/>
                  <a:pt x="570928" y="64923"/>
                </a:cubicBezTo>
                <a:lnTo>
                  <a:pt x="568793" y="97949"/>
                </a:lnTo>
                <a:lnTo>
                  <a:pt x="570598" y="128603"/>
                </a:lnTo>
                <a:cubicBezTo>
                  <a:pt x="574209" y="154880"/>
                  <a:pt x="583234" y="168018"/>
                  <a:pt x="597675" y="168018"/>
                </a:cubicBezTo>
                <a:cubicBezTo>
                  <a:pt x="611991" y="168018"/>
                  <a:pt x="620938" y="154880"/>
                  <a:pt x="624517" y="128603"/>
                </a:cubicBezTo>
                <a:lnTo>
                  <a:pt x="626306" y="97948"/>
                </a:lnTo>
                <a:lnTo>
                  <a:pt x="624517" y="67952"/>
                </a:lnTo>
                <a:cubicBezTo>
                  <a:pt x="620938" y="42241"/>
                  <a:pt x="611991" y="29385"/>
                  <a:pt x="597676" y="29385"/>
                </a:cubicBezTo>
                <a:close/>
                <a:moveTo>
                  <a:pt x="445275" y="29385"/>
                </a:moveTo>
                <a:cubicBezTo>
                  <a:pt x="440922" y="29385"/>
                  <a:pt x="437071" y="30474"/>
                  <a:pt x="433723" y="32650"/>
                </a:cubicBezTo>
                <a:cubicBezTo>
                  <a:pt x="430374" y="34827"/>
                  <a:pt x="427360" y="38468"/>
                  <a:pt x="424682" y="43575"/>
                </a:cubicBezTo>
                <a:cubicBezTo>
                  <a:pt x="422002" y="48682"/>
                  <a:pt x="419952" y="55798"/>
                  <a:pt x="418528" y="64923"/>
                </a:cubicBezTo>
                <a:lnTo>
                  <a:pt x="416394" y="97949"/>
                </a:lnTo>
                <a:lnTo>
                  <a:pt x="418199" y="128603"/>
                </a:lnTo>
                <a:cubicBezTo>
                  <a:pt x="421809" y="154880"/>
                  <a:pt x="430835" y="168018"/>
                  <a:pt x="445275" y="168018"/>
                </a:cubicBezTo>
                <a:cubicBezTo>
                  <a:pt x="459591" y="168018"/>
                  <a:pt x="468538" y="154880"/>
                  <a:pt x="472117" y="128603"/>
                </a:cubicBezTo>
                <a:lnTo>
                  <a:pt x="473906" y="97948"/>
                </a:lnTo>
                <a:lnTo>
                  <a:pt x="472117" y="67952"/>
                </a:lnTo>
                <a:cubicBezTo>
                  <a:pt x="468538" y="42241"/>
                  <a:pt x="459591" y="29385"/>
                  <a:pt x="445275" y="29385"/>
                </a:cubicBezTo>
                <a:close/>
                <a:moveTo>
                  <a:pt x="992200" y="0"/>
                </a:moveTo>
                <a:cubicBezTo>
                  <a:pt x="1001409" y="0"/>
                  <a:pt x="1010031" y="1842"/>
                  <a:pt x="1018068" y="5525"/>
                </a:cubicBezTo>
                <a:cubicBezTo>
                  <a:pt x="1026105" y="9209"/>
                  <a:pt x="1033346" y="14776"/>
                  <a:pt x="1039793" y="22227"/>
                </a:cubicBezTo>
                <a:cubicBezTo>
                  <a:pt x="1046239" y="29677"/>
                  <a:pt x="1051303" y="39556"/>
                  <a:pt x="1054987" y="51862"/>
                </a:cubicBezTo>
                <a:cubicBezTo>
                  <a:pt x="1058670" y="64168"/>
                  <a:pt x="1060512" y="78358"/>
                  <a:pt x="1060512" y="94431"/>
                </a:cubicBezTo>
                <a:lnTo>
                  <a:pt x="1060512" y="94432"/>
                </a:lnTo>
                <a:lnTo>
                  <a:pt x="1060512" y="94432"/>
                </a:lnTo>
                <a:cubicBezTo>
                  <a:pt x="1060513" y="111845"/>
                  <a:pt x="1058503" y="127291"/>
                  <a:pt x="1054485" y="140769"/>
                </a:cubicBezTo>
                <a:cubicBezTo>
                  <a:pt x="1050466" y="154247"/>
                  <a:pt x="1044983" y="165005"/>
                  <a:pt x="1038035" y="173042"/>
                </a:cubicBezTo>
                <a:cubicBezTo>
                  <a:pt x="1031086" y="181078"/>
                  <a:pt x="1023342" y="187148"/>
                  <a:pt x="1014804" y="191250"/>
                </a:cubicBezTo>
                <a:cubicBezTo>
                  <a:pt x="1006264" y="195352"/>
                  <a:pt x="997139" y="197403"/>
                  <a:pt x="987429" y="197403"/>
                </a:cubicBezTo>
                <a:cubicBezTo>
                  <a:pt x="972192" y="197403"/>
                  <a:pt x="958546" y="193385"/>
                  <a:pt x="946491" y="185348"/>
                </a:cubicBezTo>
                <a:cubicBezTo>
                  <a:pt x="942976" y="182836"/>
                  <a:pt x="941218" y="179237"/>
                  <a:pt x="941217" y="174549"/>
                </a:cubicBezTo>
                <a:lnTo>
                  <a:pt x="941217" y="174548"/>
                </a:lnTo>
                <a:lnTo>
                  <a:pt x="941217" y="174548"/>
                </a:lnTo>
                <a:cubicBezTo>
                  <a:pt x="941217" y="170864"/>
                  <a:pt x="942473" y="167599"/>
                  <a:pt x="944984" y="164753"/>
                </a:cubicBezTo>
                <a:lnTo>
                  <a:pt x="945235" y="164502"/>
                </a:lnTo>
                <a:cubicBezTo>
                  <a:pt x="947747" y="161488"/>
                  <a:pt x="951179" y="159814"/>
                  <a:pt x="955533" y="159479"/>
                </a:cubicBezTo>
                <a:cubicBezTo>
                  <a:pt x="956035" y="159479"/>
                  <a:pt x="956537" y="159479"/>
                  <a:pt x="957040" y="159479"/>
                </a:cubicBezTo>
                <a:cubicBezTo>
                  <a:pt x="960556" y="159479"/>
                  <a:pt x="963820" y="160316"/>
                  <a:pt x="966834" y="161990"/>
                </a:cubicBezTo>
                <a:cubicBezTo>
                  <a:pt x="973029" y="165004"/>
                  <a:pt x="979140" y="166511"/>
                  <a:pt x="985168" y="166511"/>
                </a:cubicBezTo>
                <a:cubicBezTo>
                  <a:pt x="996721" y="166511"/>
                  <a:pt x="1006139" y="161613"/>
                  <a:pt x="1013422" y="151819"/>
                </a:cubicBezTo>
                <a:cubicBezTo>
                  <a:pt x="1017064" y="146921"/>
                  <a:pt x="1019900" y="140527"/>
                  <a:pt x="1021930" y="132637"/>
                </a:cubicBezTo>
                <a:lnTo>
                  <a:pt x="1025603" y="104478"/>
                </a:lnTo>
                <a:lnTo>
                  <a:pt x="1025226" y="103851"/>
                </a:lnTo>
                <a:cubicBezTo>
                  <a:pt x="1024975" y="103767"/>
                  <a:pt x="1024766" y="103809"/>
                  <a:pt x="1024598" y="103976"/>
                </a:cubicBezTo>
                <a:cubicBezTo>
                  <a:pt x="1019743" y="110004"/>
                  <a:pt x="1013799" y="114734"/>
                  <a:pt x="1006767" y="118166"/>
                </a:cubicBezTo>
                <a:cubicBezTo>
                  <a:pt x="999734" y="121598"/>
                  <a:pt x="993037" y="123315"/>
                  <a:pt x="986675" y="123314"/>
                </a:cubicBezTo>
                <a:cubicBezTo>
                  <a:pt x="970267" y="123314"/>
                  <a:pt x="957082" y="118208"/>
                  <a:pt x="947119" y="107994"/>
                </a:cubicBezTo>
                <a:cubicBezTo>
                  <a:pt x="937157" y="97781"/>
                  <a:pt x="932176" y="82964"/>
                  <a:pt x="932176" y="63541"/>
                </a:cubicBezTo>
                <a:lnTo>
                  <a:pt x="932176" y="63541"/>
                </a:lnTo>
                <a:lnTo>
                  <a:pt x="932176" y="63540"/>
                </a:lnTo>
                <a:cubicBezTo>
                  <a:pt x="932176" y="44453"/>
                  <a:pt x="937952" y="29091"/>
                  <a:pt x="949505" y="17455"/>
                </a:cubicBezTo>
                <a:cubicBezTo>
                  <a:pt x="961058" y="5818"/>
                  <a:pt x="975290" y="0"/>
                  <a:pt x="992200" y="0"/>
                </a:cubicBezTo>
                <a:close/>
                <a:moveTo>
                  <a:pt x="855371" y="3516"/>
                </a:moveTo>
                <a:cubicBezTo>
                  <a:pt x="859222" y="3516"/>
                  <a:pt x="862487" y="4897"/>
                  <a:pt x="865166" y="7660"/>
                </a:cubicBezTo>
                <a:cubicBezTo>
                  <a:pt x="867845" y="10423"/>
                  <a:pt x="869184" y="13729"/>
                  <a:pt x="869184" y="17580"/>
                </a:cubicBezTo>
                <a:lnTo>
                  <a:pt x="869185" y="17581"/>
                </a:lnTo>
                <a:lnTo>
                  <a:pt x="869185" y="17581"/>
                </a:lnTo>
                <a:lnTo>
                  <a:pt x="869184" y="161488"/>
                </a:lnTo>
                <a:lnTo>
                  <a:pt x="871194" y="163246"/>
                </a:lnTo>
                <a:lnTo>
                  <a:pt x="890281" y="163246"/>
                </a:lnTo>
                <a:cubicBezTo>
                  <a:pt x="894299" y="163246"/>
                  <a:pt x="897773" y="164711"/>
                  <a:pt x="900703" y="167641"/>
                </a:cubicBezTo>
                <a:cubicBezTo>
                  <a:pt x="903633" y="170571"/>
                  <a:pt x="905098" y="174045"/>
                  <a:pt x="905098" y="178064"/>
                </a:cubicBezTo>
                <a:lnTo>
                  <a:pt x="905098" y="178065"/>
                </a:lnTo>
                <a:lnTo>
                  <a:pt x="905098" y="178065"/>
                </a:lnTo>
                <a:lnTo>
                  <a:pt x="905098" y="179069"/>
                </a:lnTo>
                <a:cubicBezTo>
                  <a:pt x="905098" y="183088"/>
                  <a:pt x="903634" y="186562"/>
                  <a:pt x="900704" y="189492"/>
                </a:cubicBezTo>
                <a:cubicBezTo>
                  <a:pt x="897774" y="192422"/>
                  <a:pt x="894299" y="193887"/>
                  <a:pt x="890281" y="193887"/>
                </a:cubicBezTo>
                <a:lnTo>
                  <a:pt x="805393" y="193887"/>
                </a:lnTo>
                <a:cubicBezTo>
                  <a:pt x="801375" y="193887"/>
                  <a:pt x="797900" y="192422"/>
                  <a:pt x="794971" y="189492"/>
                </a:cubicBezTo>
                <a:cubicBezTo>
                  <a:pt x="792041" y="186562"/>
                  <a:pt x="790575" y="183088"/>
                  <a:pt x="790575" y="179069"/>
                </a:cubicBezTo>
                <a:lnTo>
                  <a:pt x="790575" y="179068"/>
                </a:lnTo>
                <a:lnTo>
                  <a:pt x="790575" y="179068"/>
                </a:lnTo>
                <a:lnTo>
                  <a:pt x="790575" y="178064"/>
                </a:lnTo>
                <a:cubicBezTo>
                  <a:pt x="790575" y="174045"/>
                  <a:pt x="792040" y="170571"/>
                  <a:pt x="794970" y="167641"/>
                </a:cubicBezTo>
                <a:cubicBezTo>
                  <a:pt x="797900" y="164711"/>
                  <a:pt x="801374" y="163246"/>
                  <a:pt x="805393" y="163246"/>
                </a:cubicBezTo>
                <a:lnTo>
                  <a:pt x="829503" y="163246"/>
                </a:lnTo>
                <a:cubicBezTo>
                  <a:pt x="830843" y="163246"/>
                  <a:pt x="831512" y="162660"/>
                  <a:pt x="831512" y="161488"/>
                </a:cubicBezTo>
                <a:lnTo>
                  <a:pt x="831512" y="44705"/>
                </a:lnTo>
                <a:lnTo>
                  <a:pt x="829503" y="42947"/>
                </a:lnTo>
                <a:lnTo>
                  <a:pt x="808658" y="42947"/>
                </a:lnTo>
                <a:cubicBezTo>
                  <a:pt x="805477" y="42947"/>
                  <a:pt x="802756" y="41817"/>
                  <a:pt x="800495" y="39557"/>
                </a:cubicBezTo>
                <a:cubicBezTo>
                  <a:pt x="798235" y="37296"/>
                  <a:pt x="797105" y="34492"/>
                  <a:pt x="797105" y="31143"/>
                </a:cubicBezTo>
                <a:lnTo>
                  <a:pt x="797105" y="31143"/>
                </a:lnTo>
                <a:lnTo>
                  <a:pt x="797105" y="31142"/>
                </a:lnTo>
                <a:cubicBezTo>
                  <a:pt x="797105" y="27794"/>
                  <a:pt x="798152" y="24822"/>
                  <a:pt x="800244" y="22227"/>
                </a:cubicBezTo>
                <a:cubicBezTo>
                  <a:pt x="802337" y="19632"/>
                  <a:pt x="805058" y="17915"/>
                  <a:pt x="808407" y="17078"/>
                </a:cubicBezTo>
                <a:cubicBezTo>
                  <a:pt x="815941" y="15069"/>
                  <a:pt x="822722" y="12725"/>
                  <a:pt x="828750" y="10046"/>
                </a:cubicBezTo>
                <a:cubicBezTo>
                  <a:pt x="838628" y="5693"/>
                  <a:pt x="847502" y="3516"/>
                  <a:pt x="855371" y="3516"/>
                </a:cubicBezTo>
                <a:close/>
                <a:moveTo>
                  <a:pt x="207402" y="26623"/>
                </a:moveTo>
                <a:cubicBezTo>
                  <a:pt x="200705" y="26623"/>
                  <a:pt x="195179" y="28758"/>
                  <a:pt x="190826" y="33027"/>
                </a:cubicBezTo>
                <a:lnTo>
                  <a:pt x="184296" y="50481"/>
                </a:lnTo>
                <a:lnTo>
                  <a:pt x="192584" y="70196"/>
                </a:lnTo>
                <a:cubicBezTo>
                  <a:pt x="198109" y="75303"/>
                  <a:pt x="206313" y="80032"/>
                  <a:pt x="217196" y="84385"/>
                </a:cubicBezTo>
                <a:cubicBezTo>
                  <a:pt x="218368" y="84888"/>
                  <a:pt x="219373" y="84637"/>
                  <a:pt x="220210" y="83632"/>
                </a:cubicBezTo>
                <a:lnTo>
                  <a:pt x="232517" y="53244"/>
                </a:lnTo>
                <a:lnTo>
                  <a:pt x="225861" y="34031"/>
                </a:lnTo>
                <a:cubicBezTo>
                  <a:pt x="221424" y="29092"/>
                  <a:pt x="215271" y="26623"/>
                  <a:pt x="207402" y="26623"/>
                </a:cubicBezTo>
                <a:close/>
                <a:moveTo>
                  <a:pt x="597675" y="0"/>
                </a:moveTo>
                <a:cubicBezTo>
                  <a:pt x="617600" y="0"/>
                  <a:pt x="633296" y="8330"/>
                  <a:pt x="644766" y="24989"/>
                </a:cubicBezTo>
                <a:cubicBezTo>
                  <a:pt x="656234" y="41649"/>
                  <a:pt x="661969" y="65968"/>
                  <a:pt x="661969" y="97948"/>
                </a:cubicBezTo>
                <a:lnTo>
                  <a:pt x="661969" y="97948"/>
                </a:lnTo>
                <a:lnTo>
                  <a:pt x="661969" y="97949"/>
                </a:lnTo>
                <a:cubicBezTo>
                  <a:pt x="661969" y="130096"/>
                  <a:pt x="656193" y="154708"/>
                  <a:pt x="644640" y="171786"/>
                </a:cubicBezTo>
                <a:cubicBezTo>
                  <a:pt x="633087" y="188864"/>
                  <a:pt x="617432" y="197403"/>
                  <a:pt x="597675" y="197403"/>
                </a:cubicBezTo>
                <a:cubicBezTo>
                  <a:pt x="577751" y="197403"/>
                  <a:pt x="562013" y="188864"/>
                  <a:pt x="550460" y="171786"/>
                </a:cubicBezTo>
                <a:cubicBezTo>
                  <a:pt x="538907" y="154708"/>
                  <a:pt x="533130" y="130096"/>
                  <a:pt x="533131" y="97949"/>
                </a:cubicBezTo>
                <a:lnTo>
                  <a:pt x="533131" y="97948"/>
                </a:lnTo>
                <a:lnTo>
                  <a:pt x="533131" y="97948"/>
                </a:lnTo>
                <a:cubicBezTo>
                  <a:pt x="533131" y="65801"/>
                  <a:pt x="538907" y="41439"/>
                  <a:pt x="550460" y="24864"/>
                </a:cubicBezTo>
                <a:cubicBezTo>
                  <a:pt x="562013" y="8288"/>
                  <a:pt x="577751" y="0"/>
                  <a:pt x="597675" y="0"/>
                </a:cubicBezTo>
                <a:close/>
                <a:moveTo>
                  <a:pt x="445275" y="0"/>
                </a:moveTo>
                <a:cubicBezTo>
                  <a:pt x="465200" y="0"/>
                  <a:pt x="480897" y="8330"/>
                  <a:pt x="492366" y="24989"/>
                </a:cubicBezTo>
                <a:cubicBezTo>
                  <a:pt x="503835" y="41649"/>
                  <a:pt x="509569" y="65968"/>
                  <a:pt x="509569" y="97948"/>
                </a:cubicBezTo>
                <a:lnTo>
                  <a:pt x="509569" y="97948"/>
                </a:lnTo>
                <a:lnTo>
                  <a:pt x="509569" y="97949"/>
                </a:lnTo>
                <a:cubicBezTo>
                  <a:pt x="509569" y="130096"/>
                  <a:pt x="503793" y="154708"/>
                  <a:pt x="492240" y="171786"/>
                </a:cubicBezTo>
                <a:cubicBezTo>
                  <a:pt x="480687" y="188864"/>
                  <a:pt x="465033" y="197403"/>
                  <a:pt x="445276" y="197403"/>
                </a:cubicBezTo>
                <a:cubicBezTo>
                  <a:pt x="425351" y="197403"/>
                  <a:pt x="409612" y="188864"/>
                  <a:pt x="398060" y="171786"/>
                </a:cubicBezTo>
                <a:cubicBezTo>
                  <a:pt x="386507" y="154708"/>
                  <a:pt x="380731" y="130095"/>
                  <a:pt x="380731" y="97949"/>
                </a:cubicBezTo>
                <a:lnTo>
                  <a:pt x="380731" y="97948"/>
                </a:lnTo>
                <a:lnTo>
                  <a:pt x="380731" y="97948"/>
                </a:lnTo>
                <a:cubicBezTo>
                  <a:pt x="380731" y="65801"/>
                  <a:pt x="386507" y="41440"/>
                  <a:pt x="398060" y="24864"/>
                </a:cubicBezTo>
                <a:cubicBezTo>
                  <a:pt x="409613" y="8288"/>
                  <a:pt x="425351" y="0"/>
                  <a:pt x="445275" y="0"/>
                </a:cubicBezTo>
                <a:close/>
                <a:moveTo>
                  <a:pt x="208155" y="251"/>
                </a:moveTo>
                <a:cubicBezTo>
                  <a:pt x="224898" y="251"/>
                  <a:pt x="238293" y="4898"/>
                  <a:pt x="248339" y="14190"/>
                </a:cubicBezTo>
                <a:cubicBezTo>
                  <a:pt x="258385" y="23482"/>
                  <a:pt x="263407" y="35747"/>
                  <a:pt x="263408" y="50983"/>
                </a:cubicBezTo>
                <a:lnTo>
                  <a:pt x="263408" y="50984"/>
                </a:lnTo>
                <a:lnTo>
                  <a:pt x="263408" y="50984"/>
                </a:lnTo>
                <a:cubicBezTo>
                  <a:pt x="263407" y="59523"/>
                  <a:pt x="261147" y="67560"/>
                  <a:pt x="256626" y="75094"/>
                </a:cubicBezTo>
                <a:cubicBezTo>
                  <a:pt x="252106" y="82629"/>
                  <a:pt x="246413" y="88907"/>
                  <a:pt x="239548" y="93930"/>
                </a:cubicBezTo>
                <a:lnTo>
                  <a:pt x="239047" y="95060"/>
                </a:lnTo>
                <a:lnTo>
                  <a:pt x="239548" y="95938"/>
                </a:lnTo>
                <a:cubicBezTo>
                  <a:pt x="260478" y="107491"/>
                  <a:pt x="270942" y="124402"/>
                  <a:pt x="270942" y="146670"/>
                </a:cubicBezTo>
                <a:lnTo>
                  <a:pt x="270941" y="146671"/>
                </a:lnTo>
                <a:lnTo>
                  <a:pt x="270942" y="146671"/>
                </a:lnTo>
                <a:cubicBezTo>
                  <a:pt x="270942" y="161238"/>
                  <a:pt x="265040" y="173335"/>
                  <a:pt x="253236" y="182962"/>
                </a:cubicBezTo>
                <a:cubicBezTo>
                  <a:pt x="241432" y="192589"/>
                  <a:pt x="225987" y="197403"/>
                  <a:pt x="206900" y="197403"/>
                </a:cubicBezTo>
                <a:cubicBezTo>
                  <a:pt x="188649" y="197403"/>
                  <a:pt x="173497" y="192631"/>
                  <a:pt x="161442" y="183087"/>
                </a:cubicBezTo>
                <a:cubicBezTo>
                  <a:pt x="149387" y="173544"/>
                  <a:pt x="143359" y="161405"/>
                  <a:pt x="143359" y="146671"/>
                </a:cubicBezTo>
                <a:lnTo>
                  <a:pt x="143359" y="146671"/>
                </a:lnTo>
                <a:lnTo>
                  <a:pt x="143359" y="146670"/>
                </a:lnTo>
                <a:cubicBezTo>
                  <a:pt x="143359" y="125406"/>
                  <a:pt x="154075" y="108914"/>
                  <a:pt x="175506" y="97194"/>
                </a:cubicBezTo>
                <a:lnTo>
                  <a:pt x="176008" y="96316"/>
                </a:lnTo>
                <a:lnTo>
                  <a:pt x="175506" y="95186"/>
                </a:lnTo>
                <a:cubicBezTo>
                  <a:pt x="159098" y="83298"/>
                  <a:pt x="150893" y="68397"/>
                  <a:pt x="150894" y="50482"/>
                </a:cubicBezTo>
                <a:lnTo>
                  <a:pt x="150894" y="50481"/>
                </a:lnTo>
                <a:lnTo>
                  <a:pt x="150893" y="50481"/>
                </a:lnTo>
                <a:cubicBezTo>
                  <a:pt x="150893" y="35244"/>
                  <a:pt x="156251" y="23064"/>
                  <a:pt x="166967" y="13939"/>
                </a:cubicBezTo>
                <a:cubicBezTo>
                  <a:pt x="177682" y="4814"/>
                  <a:pt x="191412" y="251"/>
                  <a:pt x="208155" y="251"/>
                </a:cubicBezTo>
                <a:close/>
                <a:moveTo>
                  <a:pt x="64796" y="3516"/>
                </a:moveTo>
                <a:cubicBezTo>
                  <a:pt x="68647" y="3516"/>
                  <a:pt x="71912" y="4898"/>
                  <a:pt x="74591" y="7660"/>
                </a:cubicBezTo>
                <a:cubicBezTo>
                  <a:pt x="77270" y="10423"/>
                  <a:pt x="78609" y="13730"/>
                  <a:pt x="78609" y="17580"/>
                </a:cubicBezTo>
                <a:lnTo>
                  <a:pt x="78609" y="17581"/>
                </a:lnTo>
                <a:lnTo>
                  <a:pt x="78609" y="17581"/>
                </a:lnTo>
                <a:lnTo>
                  <a:pt x="78610" y="161488"/>
                </a:lnTo>
                <a:lnTo>
                  <a:pt x="80618" y="163246"/>
                </a:lnTo>
                <a:lnTo>
                  <a:pt x="99706" y="163246"/>
                </a:lnTo>
                <a:cubicBezTo>
                  <a:pt x="103724" y="163246"/>
                  <a:pt x="107199" y="164711"/>
                  <a:pt x="110128" y="167641"/>
                </a:cubicBezTo>
                <a:cubicBezTo>
                  <a:pt x="113058" y="170571"/>
                  <a:pt x="114524" y="174045"/>
                  <a:pt x="114524" y="178063"/>
                </a:cubicBezTo>
                <a:lnTo>
                  <a:pt x="114524" y="178064"/>
                </a:lnTo>
                <a:lnTo>
                  <a:pt x="114524" y="178064"/>
                </a:lnTo>
                <a:lnTo>
                  <a:pt x="114524" y="179069"/>
                </a:lnTo>
                <a:cubicBezTo>
                  <a:pt x="114524" y="183087"/>
                  <a:pt x="113058" y="186562"/>
                  <a:pt x="110128" y="189492"/>
                </a:cubicBezTo>
                <a:cubicBezTo>
                  <a:pt x="107198" y="192422"/>
                  <a:pt x="103724" y="193887"/>
                  <a:pt x="99706" y="193887"/>
                </a:cubicBezTo>
                <a:lnTo>
                  <a:pt x="14818" y="193887"/>
                </a:lnTo>
                <a:cubicBezTo>
                  <a:pt x="10800" y="193887"/>
                  <a:pt x="7326" y="192422"/>
                  <a:pt x="4395" y="189492"/>
                </a:cubicBezTo>
                <a:cubicBezTo>
                  <a:pt x="1465" y="186562"/>
                  <a:pt x="1" y="183087"/>
                  <a:pt x="1" y="179069"/>
                </a:cubicBezTo>
                <a:lnTo>
                  <a:pt x="0" y="179068"/>
                </a:lnTo>
                <a:lnTo>
                  <a:pt x="0" y="179068"/>
                </a:lnTo>
                <a:lnTo>
                  <a:pt x="0" y="178064"/>
                </a:lnTo>
                <a:cubicBezTo>
                  <a:pt x="0" y="174045"/>
                  <a:pt x="1465" y="170571"/>
                  <a:pt x="4395" y="167641"/>
                </a:cubicBezTo>
                <a:cubicBezTo>
                  <a:pt x="7325" y="164711"/>
                  <a:pt x="10800" y="163246"/>
                  <a:pt x="14818" y="163246"/>
                </a:cubicBezTo>
                <a:lnTo>
                  <a:pt x="38928" y="163246"/>
                </a:lnTo>
                <a:cubicBezTo>
                  <a:pt x="40268" y="163246"/>
                  <a:pt x="40937" y="162660"/>
                  <a:pt x="40937" y="161488"/>
                </a:cubicBezTo>
                <a:lnTo>
                  <a:pt x="40937" y="44705"/>
                </a:lnTo>
                <a:lnTo>
                  <a:pt x="38928" y="42947"/>
                </a:lnTo>
                <a:lnTo>
                  <a:pt x="18083" y="42947"/>
                </a:lnTo>
                <a:cubicBezTo>
                  <a:pt x="14902" y="42947"/>
                  <a:pt x="12181" y="41817"/>
                  <a:pt x="9921" y="39557"/>
                </a:cubicBezTo>
                <a:cubicBezTo>
                  <a:pt x="7661" y="37297"/>
                  <a:pt x="6530" y="34492"/>
                  <a:pt x="6530" y="31143"/>
                </a:cubicBezTo>
                <a:lnTo>
                  <a:pt x="6530" y="31143"/>
                </a:lnTo>
                <a:lnTo>
                  <a:pt x="6530" y="31142"/>
                </a:lnTo>
                <a:cubicBezTo>
                  <a:pt x="6530" y="27794"/>
                  <a:pt x="7576" y="24822"/>
                  <a:pt x="9669" y="22227"/>
                </a:cubicBezTo>
                <a:cubicBezTo>
                  <a:pt x="11762" y="19631"/>
                  <a:pt x="14483" y="17915"/>
                  <a:pt x="17832" y="17078"/>
                </a:cubicBezTo>
                <a:cubicBezTo>
                  <a:pt x="25366" y="15069"/>
                  <a:pt x="32147" y="12725"/>
                  <a:pt x="38175" y="10046"/>
                </a:cubicBezTo>
                <a:cubicBezTo>
                  <a:pt x="48053" y="5693"/>
                  <a:pt x="56927" y="3516"/>
                  <a:pt x="64796" y="35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C6FB124-28D7-78C6-45B2-979276105890}"/>
              </a:ext>
            </a:extLst>
          </p:cNvPr>
          <p:cNvSpPr txBox="1"/>
          <p:nvPr/>
        </p:nvSpPr>
        <p:spPr>
          <a:xfrm>
            <a:off x="307671" y="2710611"/>
            <a:ext cx="6446787" cy="580876"/>
          </a:xfrm>
          <a:custGeom>
            <a:avLst/>
            <a:gdLst/>
            <a:ahLst/>
            <a:cxnLst/>
            <a:rect l="l" t="t" r="r" b="b"/>
            <a:pathLst>
              <a:path w="6446787" h="580876">
                <a:moveTo>
                  <a:pt x="725388" y="555278"/>
                </a:moveTo>
                <a:cubicBezTo>
                  <a:pt x="727273" y="555278"/>
                  <a:pt x="728960" y="555774"/>
                  <a:pt x="730448" y="556766"/>
                </a:cubicBezTo>
                <a:cubicBezTo>
                  <a:pt x="736203" y="560735"/>
                  <a:pt x="741362" y="564604"/>
                  <a:pt x="745927" y="568375"/>
                </a:cubicBezTo>
                <a:cubicBezTo>
                  <a:pt x="747117" y="569367"/>
                  <a:pt x="747712" y="570657"/>
                  <a:pt x="747712" y="572244"/>
                </a:cubicBezTo>
                <a:cubicBezTo>
                  <a:pt x="747712" y="574129"/>
                  <a:pt x="746968" y="575617"/>
                  <a:pt x="745480" y="576709"/>
                </a:cubicBezTo>
                <a:cubicBezTo>
                  <a:pt x="744091" y="577701"/>
                  <a:pt x="742553" y="578197"/>
                  <a:pt x="740866" y="578197"/>
                </a:cubicBezTo>
                <a:cubicBezTo>
                  <a:pt x="740668" y="578197"/>
                  <a:pt x="740469" y="578197"/>
                  <a:pt x="740271" y="578197"/>
                </a:cubicBezTo>
                <a:cubicBezTo>
                  <a:pt x="738386" y="577999"/>
                  <a:pt x="736699" y="577255"/>
                  <a:pt x="735211" y="575965"/>
                </a:cubicBezTo>
                <a:cubicBezTo>
                  <a:pt x="730845" y="572095"/>
                  <a:pt x="725835" y="568126"/>
                  <a:pt x="720179" y="564059"/>
                </a:cubicBezTo>
                <a:cubicBezTo>
                  <a:pt x="718989" y="563166"/>
                  <a:pt x="718393" y="561975"/>
                  <a:pt x="718393" y="560487"/>
                </a:cubicBezTo>
                <a:cubicBezTo>
                  <a:pt x="718393" y="558998"/>
                  <a:pt x="718989" y="557808"/>
                  <a:pt x="720179" y="556915"/>
                </a:cubicBezTo>
                <a:cubicBezTo>
                  <a:pt x="721767" y="555823"/>
                  <a:pt x="723503" y="555278"/>
                  <a:pt x="725388" y="555278"/>
                </a:cubicBezTo>
                <a:close/>
                <a:moveTo>
                  <a:pt x="695325" y="554980"/>
                </a:moveTo>
                <a:cubicBezTo>
                  <a:pt x="696813" y="554980"/>
                  <a:pt x="698301" y="555426"/>
                  <a:pt x="699790" y="556319"/>
                </a:cubicBezTo>
                <a:cubicBezTo>
                  <a:pt x="701476" y="557312"/>
                  <a:pt x="702320" y="558800"/>
                  <a:pt x="702320" y="560784"/>
                </a:cubicBezTo>
                <a:cubicBezTo>
                  <a:pt x="702320" y="562273"/>
                  <a:pt x="701724" y="563513"/>
                  <a:pt x="700534" y="564505"/>
                </a:cubicBezTo>
                <a:cubicBezTo>
                  <a:pt x="694680" y="569466"/>
                  <a:pt x="687983" y="573881"/>
                  <a:pt x="680442" y="577751"/>
                </a:cubicBezTo>
                <a:cubicBezTo>
                  <a:pt x="679152" y="578445"/>
                  <a:pt x="677862" y="578792"/>
                  <a:pt x="676573" y="578792"/>
                </a:cubicBezTo>
                <a:cubicBezTo>
                  <a:pt x="675977" y="578792"/>
                  <a:pt x="675432" y="578693"/>
                  <a:pt x="674935" y="578495"/>
                </a:cubicBezTo>
                <a:cubicBezTo>
                  <a:pt x="672951" y="578098"/>
                  <a:pt x="671264" y="577205"/>
                  <a:pt x="669875" y="575816"/>
                </a:cubicBezTo>
                <a:cubicBezTo>
                  <a:pt x="668982" y="574923"/>
                  <a:pt x="668536" y="573881"/>
                  <a:pt x="668536" y="572691"/>
                </a:cubicBezTo>
                <a:cubicBezTo>
                  <a:pt x="668536" y="572393"/>
                  <a:pt x="668536" y="572145"/>
                  <a:pt x="668536" y="571946"/>
                </a:cubicBezTo>
                <a:cubicBezTo>
                  <a:pt x="668833" y="570359"/>
                  <a:pt x="669677" y="569218"/>
                  <a:pt x="671066" y="568523"/>
                </a:cubicBezTo>
                <a:cubicBezTo>
                  <a:pt x="677813" y="565249"/>
                  <a:pt x="683766" y="561528"/>
                  <a:pt x="688925" y="557361"/>
                </a:cubicBezTo>
                <a:cubicBezTo>
                  <a:pt x="690513" y="556071"/>
                  <a:pt x="692249" y="555327"/>
                  <a:pt x="694134" y="555129"/>
                </a:cubicBezTo>
                <a:cubicBezTo>
                  <a:pt x="694531" y="555030"/>
                  <a:pt x="694928" y="554980"/>
                  <a:pt x="695325" y="554980"/>
                </a:cubicBezTo>
                <a:close/>
                <a:moveTo>
                  <a:pt x="5594449" y="543223"/>
                </a:moveTo>
                <a:cubicBezTo>
                  <a:pt x="5595937" y="543223"/>
                  <a:pt x="5597450" y="543595"/>
                  <a:pt x="5598988" y="544339"/>
                </a:cubicBezTo>
                <a:cubicBezTo>
                  <a:pt x="5600526" y="545083"/>
                  <a:pt x="5601419" y="546274"/>
                  <a:pt x="5601667" y="547911"/>
                </a:cubicBezTo>
                <a:cubicBezTo>
                  <a:pt x="5601915" y="549548"/>
                  <a:pt x="5601394" y="550912"/>
                  <a:pt x="5600104" y="552003"/>
                </a:cubicBezTo>
                <a:cubicBezTo>
                  <a:pt x="5583733" y="565596"/>
                  <a:pt x="5557242" y="575072"/>
                  <a:pt x="5520630" y="580430"/>
                </a:cubicBezTo>
                <a:cubicBezTo>
                  <a:pt x="5520134" y="580430"/>
                  <a:pt x="5519688" y="580430"/>
                  <a:pt x="5519291" y="580430"/>
                </a:cubicBezTo>
                <a:cubicBezTo>
                  <a:pt x="5517802" y="580430"/>
                  <a:pt x="5516413" y="580082"/>
                  <a:pt x="5515123" y="579388"/>
                </a:cubicBezTo>
                <a:cubicBezTo>
                  <a:pt x="5513337" y="578396"/>
                  <a:pt x="5511949" y="577007"/>
                  <a:pt x="5510956" y="575221"/>
                </a:cubicBezTo>
                <a:cubicBezTo>
                  <a:pt x="5510163" y="573931"/>
                  <a:pt x="5510088" y="572591"/>
                  <a:pt x="5510733" y="571202"/>
                </a:cubicBezTo>
                <a:cubicBezTo>
                  <a:pt x="5511378" y="569813"/>
                  <a:pt x="5512445" y="569019"/>
                  <a:pt x="5513933" y="568821"/>
                </a:cubicBezTo>
                <a:cubicBezTo>
                  <a:pt x="5547866" y="564852"/>
                  <a:pt x="5572422" y="557212"/>
                  <a:pt x="5587603" y="545901"/>
                </a:cubicBezTo>
                <a:cubicBezTo>
                  <a:pt x="5589885" y="544116"/>
                  <a:pt x="5592167" y="543223"/>
                  <a:pt x="5594449" y="543223"/>
                </a:cubicBezTo>
                <a:close/>
                <a:moveTo>
                  <a:pt x="190053" y="541139"/>
                </a:moveTo>
                <a:cubicBezTo>
                  <a:pt x="189359" y="541139"/>
                  <a:pt x="189012" y="541486"/>
                  <a:pt x="189012" y="542181"/>
                </a:cubicBezTo>
                <a:lnTo>
                  <a:pt x="189012" y="558254"/>
                </a:lnTo>
                <a:cubicBezTo>
                  <a:pt x="189012" y="559048"/>
                  <a:pt x="189359" y="559445"/>
                  <a:pt x="190053" y="559445"/>
                </a:cubicBezTo>
                <a:lnTo>
                  <a:pt x="252264" y="559445"/>
                </a:lnTo>
                <a:cubicBezTo>
                  <a:pt x="253057" y="559445"/>
                  <a:pt x="253454" y="559048"/>
                  <a:pt x="253454" y="558254"/>
                </a:cubicBezTo>
                <a:lnTo>
                  <a:pt x="253454" y="542181"/>
                </a:lnTo>
                <a:cubicBezTo>
                  <a:pt x="253454" y="541486"/>
                  <a:pt x="253057" y="541139"/>
                  <a:pt x="252264" y="541139"/>
                </a:cubicBezTo>
                <a:close/>
                <a:moveTo>
                  <a:pt x="3066901" y="540841"/>
                </a:moveTo>
                <a:cubicBezTo>
                  <a:pt x="3066206" y="540841"/>
                  <a:pt x="3065859" y="541189"/>
                  <a:pt x="3065859" y="541883"/>
                </a:cubicBezTo>
                <a:lnTo>
                  <a:pt x="3065859" y="561677"/>
                </a:lnTo>
                <a:cubicBezTo>
                  <a:pt x="3065859" y="562372"/>
                  <a:pt x="3066206" y="562719"/>
                  <a:pt x="3066901" y="562719"/>
                </a:cubicBezTo>
                <a:lnTo>
                  <a:pt x="3084612" y="562719"/>
                </a:lnTo>
                <a:cubicBezTo>
                  <a:pt x="3085306" y="562719"/>
                  <a:pt x="3085653" y="562372"/>
                  <a:pt x="3085653" y="561677"/>
                </a:cubicBezTo>
                <a:lnTo>
                  <a:pt x="3085653" y="541883"/>
                </a:lnTo>
                <a:cubicBezTo>
                  <a:pt x="3085653" y="541189"/>
                  <a:pt x="3085306" y="540841"/>
                  <a:pt x="3084612" y="540841"/>
                </a:cubicBezTo>
                <a:close/>
                <a:moveTo>
                  <a:pt x="1695301" y="540841"/>
                </a:moveTo>
                <a:cubicBezTo>
                  <a:pt x="1694607" y="540841"/>
                  <a:pt x="1694259" y="541189"/>
                  <a:pt x="1694259" y="541883"/>
                </a:cubicBezTo>
                <a:lnTo>
                  <a:pt x="1694259" y="561677"/>
                </a:lnTo>
                <a:cubicBezTo>
                  <a:pt x="1694259" y="562372"/>
                  <a:pt x="1694607" y="562719"/>
                  <a:pt x="1695301" y="562719"/>
                </a:cubicBezTo>
                <a:lnTo>
                  <a:pt x="1713012" y="562719"/>
                </a:lnTo>
                <a:cubicBezTo>
                  <a:pt x="1713706" y="562719"/>
                  <a:pt x="1714054" y="562372"/>
                  <a:pt x="1714054" y="561677"/>
                </a:cubicBezTo>
                <a:lnTo>
                  <a:pt x="1714054" y="541883"/>
                </a:lnTo>
                <a:cubicBezTo>
                  <a:pt x="1714054" y="541189"/>
                  <a:pt x="1713706" y="540841"/>
                  <a:pt x="1713012" y="540841"/>
                </a:cubicBezTo>
                <a:close/>
                <a:moveTo>
                  <a:pt x="6423049" y="540544"/>
                </a:moveTo>
                <a:cubicBezTo>
                  <a:pt x="6419031" y="540544"/>
                  <a:pt x="6415583" y="541958"/>
                  <a:pt x="6412706" y="544785"/>
                </a:cubicBezTo>
                <a:cubicBezTo>
                  <a:pt x="6409829" y="547613"/>
                  <a:pt x="6408390" y="551061"/>
                  <a:pt x="6408390" y="555129"/>
                </a:cubicBezTo>
                <a:cubicBezTo>
                  <a:pt x="6408390" y="559197"/>
                  <a:pt x="6409829" y="562645"/>
                  <a:pt x="6412706" y="565472"/>
                </a:cubicBezTo>
                <a:cubicBezTo>
                  <a:pt x="6415583" y="568300"/>
                  <a:pt x="6419031" y="569714"/>
                  <a:pt x="6423049" y="569714"/>
                </a:cubicBezTo>
                <a:cubicBezTo>
                  <a:pt x="6427068" y="569714"/>
                  <a:pt x="6430516" y="568300"/>
                  <a:pt x="6433393" y="565472"/>
                </a:cubicBezTo>
                <a:cubicBezTo>
                  <a:pt x="6436270" y="562645"/>
                  <a:pt x="6437709" y="559197"/>
                  <a:pt x="6437709" y="555129"/>
                </a:cubicBezTo>
                <a:cubicBezTo>
                  <a:pt x="6437709" y="551061"/>
                  <a:pt x="6436270" y="547613"/>
                  <a:pt x="6433393" y="544785"/>
                </a:cubicBezTo>
                <a:cubicBezTo>
                  <a:pt x="6430516" y="541958"/>
                  <a:pt x="6427068" y="540544"/>
                  <a:pt x="6423049" y="540544"/>
                </a:cubicBezTo>
                <a:close/>
                <a:moveTo>
                  <a:pt x="3679850" y="540544"/>
                </a:moveTo>
                <a:cubicBezTo>
                  <a:pt x="3675831" y="540544"/>
                  <a:pt x="3672383" y="541958"/>
                  <a:pt x="3669506" y="544785"/>
                </a:cubicBezTo>
                <a:cubicBezTo>
                  <a:pt x="3666629" y="547613"/>
                  <a:pt x="3665190" y="551061"/>
                  <a:pt x="3665190" y="555129"/>
                </a:cubicBezTo>
                <a:cubicBezTo>
                  <a:pt x="3665190" y="559197"/>
                  <a:pt x="3666629" y="562645"/>
                  <a:pt x="3669506" y="565472"/>
                </a:cubicBezTo>
                <a:cubicBezTo>
                  <a:pt x="3672383" y="568300"/>
                  <a:pt x="3675831" y="569714"/>
                  <a:pt x="3679850" y="569714"/>
                </a:cubicBezTo>
                <a:cubicBezTo>
                  <a:pt x="3683868" y="569714"/>
                  <a:pt x="3687316" y="568300"/>
                  <a:pt x="3690193" y="565472"/>
                </a:cubicBezTo>
                <a:cubicBezTo>
                  <a:pt x="3693071" y="562645"/>
                  <a:pt x="3694509" y="559197"/>
                  <a:pt x="3694509" y="555129"/>
                </a:cubicBezTo>
                <a:cubicBezTo>
                  <a:pt x="3694509" y="551061"/>
                  <a:pt x="3693071" y="547613"/>
                  <a:pt x="3690193" y="544785"/>
                </a:cubicBezTo>
                <a:cubicBezTo>
                  <a:pt x="3687316" y="541958"/>
                  <a:pt x="3683868" y="540544"/>
                  <a:pt x="3679850" y="540544"/>
                </a:cubicBezTo>
                <a:close/>
                <a:moveTo>
                  <a:pt x="3406527" y="540246"/>
                </a:moveTo>
                <a:cubicBezTo>
                  <a:pt x="3400276" y="540246"/>
                  <a:pt x="3395439" y="541288"/>
                  <a:pt x="3392016" y="543371"/>
                </a:cubicBezTo>
                <a:cubicBezTo>
                  <a:pt x="3388593" y="545455"/>
                  <a:pt x="3386881" y="548084"/>
                  <a:pt x="3386881" y="551259"/>
                </a:cubicBezTo>
                <a:cubicBezTo>
                  <a:pt x="3386881" y="554633"/>
                  <a:pt x="3388394" y="557287"/>
                  <a:pt x="3391421" y="559222"/>
                </a:cubicBezTo>
                <a:cubicBezTo>
                  <a:pt x="3394447" y="561156"/>
                  <a:pt x="3399085" y="562124"/>
                  <a:pt x="3405336" y="562124"/>
                </a:cubicBezTo>
                <a:cubicBezTo>
                  <a:pt x="3410099" y="562124"/>
                  <a:pt x="3413770" y="561231"/>
                  <a:pt x="3416349" y="559445"/>
                </a:cubicBezTo>
                <a:cubicBezTo>
                  <a:pt x="3418929" y="557659"/>
                  <a:pt x="3420219" y="554484"/>
                  <a:pt x="3420219" y="549920"/>
                </a:cubicBezTo>
                <a:cubicBezTo>
                  <a:pt x="3420219" y="546943"/>
                  <a:pt x="3420169" y="544463"/>
                  <a:pt x="3420070" y="542478"/>
                </a:cubicBezTo>
                <a:cubicBezTo>
                  <a:pt x="3420070" y="541784"/>
                  <a:pt x="3419673" y="541337"/>
                  <a:pt x="3418879" y="541139"/>
                </a:cubicBezTo>
                <a:cubicBezTo>
                  <a:pt x="3414613" y="540544"/>
                  <a:pt x="3410495" y="540246"/>
                  <a:pt x="3406527" y="540246"/>
                </a:cubicBezTo>
                <a:close/>
                <a:moveTo>
                  <a:pt x="981075" y="533995"/>
                </a:moveTo>
                <a:cubicBezTo>
                  <a:pt x="980281" y="533995"/>
                  <a:pt x="979884" y="534342"/>
                  <a:pt x="979884" y="535037"/>
                </a:cubicBezTo>
                <a:lnTo>
                  <a:pt x="979884" y="560189"/>
                </a:lnTo>
                <a:cubicBezTo>
                  <a:pt x="979884" y="560983"/>
                  <a:pt x="980281" y="561380"/>
                  <a:pt x="981075" y="561380"/>
                </a:cubicBezTo>
                <a:lnTo>
                  <a:pt x="1029295" y="561380"/>
                </a:lnTo>
                <a:cubicBezTo>
                  <a:pt x="1029990" y="561380"/>
                  <a:pt x="1030337" y="560983"/>
                  <a:pt x="1030337" y="560189"/>
                </a:cubicBezTo>
                <a:lnTo>
                  <a:pt x="1030337" y="535037"/>
                </a:lnTo>
                <a:cubicBezTo>
                  <a:pt x="1030337" y="534342"/>
                  <a:pt x="1029990" y="533995"/>
                  <a:pt x="1029295" y="533995"/>
                </a:cubicBezTo>
                <a:close/>
                <a:moveTo>
                  <a:pt x="6011168" y="532805"/>
                </a:moveTo>
                <a:cubicBezTo>
                  <a:pt x="6011465" y="532805"/>
                  <a:pt x="6011763" y="532805"/>
                  <a:pt x="6012061" y="532805"/>
                </a:cubicBezTo>
                <a:cubicBezTo>
                  <a:pt x="6013946" y="533003"/>
                  <a:pt x="6015434" y="533846"/>
                  <a:pt x="6016525" y="535335"/>
                </a:cubicBezTo>
                <a:cubicBezTo>
                  <a:pt x="6017319" y="536525"/>
                  <a:pt x="6017716" y="537815"/>
                  <a:pt x="6017716" y="539204"/>
                </a:cubicBezTo>
                <a:cubicBezTo>
                  <a:pt x="6017716" y="539601"/>
                  <a:pt x="6017716" y="540048"/>
                  <a:pt x="6017716" y="540544"/>
                </a:cubicBezTo>
                <a:cubicBezTo>
                  <a:pt x="6017319" y="542826"/>
                  <a:pt x="6017121" y="544860"/>
                  <a:pt x="6017121" y="546646"/>
                </a:cubicBezTo>
                <a:cubicBezTo>
                  <a:pt x="6017121" y="548531"/>
                  <a:pt x="6017418" y="550168"/>
                  <a:pt x="6018014" y="551557"/>
                </a:cubicBezTo>
                <a:cubicBezTo>
                  <a:pt x="6018609" y="552946"/>
                  <a:pt x="6019700" y="554285"/>
                  <a:pt x="6021288" y="555575"/>
                </a:cubicBezTo>
                <a:cubicBezTo>
                  <a:pt x="6022876" y="556865"/>
                  <a:pt x="6025232" y="557857"/>
                  <a:pt x="6028357" y="558552"/>
                </a:cubicBezTo>
                <a:cubicBezTo>
                  <a:pt x="6031483" y="559246"/>
                  <a:pt x="6035327" y="559594"/>
                  <a:pt x="6039891" y="559594"/>
                </a:cubicBezTo>
                <a:cubicBezTo>
                  <a:pt x="6046837" y="559594"/>
                  <a:pt x="6054377" y="558998"/>
                  <a:pt x="6062513" y="557808"/>
                </a:cubicBezTo>
                <a:cubicBezTo>
                  <a:pt x="6062910" y="557708"/>
                  <a:pt x="6063257" y="557659"/>
                  <a:pt x="6063555" y="557659"/>
                </a:cubicBezTo>
                <a:cubicBezTo>
                  <a:pt x="6065143" y="557659"/>
                  <a:pt x="6066532" y="558205"/>
                  <a:pt x="6067722" y="559296"/>
                </a:cubicBezTo>
                <a:cubicBezTo>
                  <a:pt x="6069211" y="560487"/>
                  <a:pt x="6069955" y="562024"/>
                  <a:pt x="6069955" y="563910"/>
                </a:cubicBezTo>
                <a:cubicBezTo>
                  <a:pt x="6069955" y="566291"/>
                  <a:pt x="6069161" y="568325"/>
                  <a:pt x="6067573" y="570012"/>
                </a:cubicBezTo>
                <a:cubicBezTo>
                  <a:pt x="6066085" y="571698"/>
                  <a:pt x="6064250" y="572641"/>
                  <a:pt x="6062067" y="572839"/>
                </a:cubicBezTo>
                <a:cubicBezTo>
                  <a:pt x="6054725" y="573633"/>
                  <a:pt x="6047283" y="574030"/>
                  <a:pt x="6039743" y="574030"/>
                </a:cubicBezTo>
                <a:cubicBezTo>
                  <a:pt x="6027539" y="574030"/>
                  <a:pt x="6018286" y="572070"/>
                  <a:pt x="6011986" y="568151"/>
                </a:cubicBezTo>
                <a:cubicBezTo>
                  <a:pt x="6005686" y="564232"/>
                  <a:pt x="6002536" y="558502"/>
                  <a:pt x="6002536" y="550962"/>
                </a:cubicBezTo>
                <a:cubicBezTo>
                  <a:pt x="6002536" y="547489"/>
                  <a:pt x="6002883" y="543570"/>
                  <a:pt x="6003577" y="539204"/>
                </a:cubicBezTo>
                <a:cubicBezTo>
                  <a:pt x="6003875" y="537220"/>
                  <a:pt x="6004867" y="535583"/>
                  <a:pt x="6006554" y="534293"/>
                </a:cubicBezTo>
                <a:cubicBezTo>
                  <a:pt x="6007943" y="533301"/>
                  <a:pt x="6009481" y="532805"/>
                  <a:pt x="6011168" y="532805"/>
                </a:cubicBezTo>
                <a:close/>
                <a:moveTo>
                  <a:pt x="6423124" y="531167"/>
                </a:moveTo>
                <a:cubicBezTo>
                  <a:pt x="6429672" y="531167"/>
                  <a:pt x="6435253" y="533524"/>
                  <a:pt x="6439867" y="538237"/>
                </a:cubicBezTo>
                <a:cubicBezTo>
                  <a:pt x="6444481" y="542950"/>
                  <a:pt x="6446787" y="548580"/>
                  <a:pt x="6446787" y="555129"/>
                </a:cubicBezTo>
                <a:cubicBezTo>
                  <a:pt x="6446787" y="561677"/>
                  <a:pt x="6444481" y="567283"/>
                  <a:pt x="6439867" y="571946"/>
                </a:cubicBezTo>
                <a:cubicBezTo>
                  <a:pt x="6435253" y="576610"/>
                  <a:pt x="6429672" y="578941"/>
                  <a:pt x="6423124" y="578941"/>
                </a:cubicBezTo>
                <a:cubicBezTo>
                  <a:pt x="6416575" y="578941"/>
                  <a:pt x="6410969" y="576610"/>
                  <a:pt x="6406306" y="571946"/>
                </a:cubicBezTo>
                <a:cubicBezTo>
                  <a:pt x="6401643" y="567283"/>
                  <a:pt x="6399311" y="561677"/>
                  <a:pt x="6399311" y="555129"/>
                </a:cubicBezTo>
                <a:cubicBezTo>
                  <a:pt x="6399311" y="548580"/>
                  <a:pt x="6401643" y="542950"/>
                  <a:pt x="6406306" y="538237"/>
                </a:cubicBezTo>
                <a:cubicBezTo>
                  <a:pt x="6410969" y="533524"/>
                  <a:pt x="6416575" y="531167"/>
                  <a:pt x="6423124" y="531167"/>
                </a:cubicBezTo>
                <a:close/>
                <a:moveTo>
                  <a:pt x="3679924" y="531167"/>
                </a:moveTo>
                <a:cubicBezTo>
                  <a:pt x="3686472" y="531167"/>
                  <a:pt x="3692053" y="533524"/>
                  <a:pt x="3696667" y="538237"/>
                </a:cubicBezTo>
                <a:cubicBezTo>
                  <a:pt x="3701281" y="542950"/>
                  <a:pt x="3703588" y="548580"/>
                  <a:pt x="3703588" y="555129"/>
                </a:cubicBezTo>
                <a:cubicBezTo>
                  <a:pt x="3703588" y="561677"/>
                  <a:pt x="3701281" y="567283"/>
                  <a:pt x="3696667" y="571946"/>
                </a:cubicBezTo>
                <a:cubicBezTo>
                  <a:pt x="3692053" y="576610"/>
                  <a:pt x="3686472" y="578941"/>
                  <a:pt x="3679924" y="578941"/>
                </a:cubicBezTo>
                <a:cubicBezTo>
                  <a:pt x="3673376" y="578941"/>
                  <a:pt x="3667770" y="576610"/>
                  <a:pt x="3663106" y="571946"/>
                </a:cubicBezTo>
                <a:cubicBezTo>
                  <a:pt x="3658443" y="567283"/>
                  <a:pt x="3656111" y="561677"/>
                  <a:pt x="3656111" y="555129"/>
                </a:cubicBezTo>
                <a:cubicBezTo>
                  <a:pt x="3656111" y="548580"/>
                  <a:pt x="3658443" y="542950"/>
                  <a:pt x="3663106" y="538237"/>
                </a:cubicBezTo>
                <a:cubicBezTo>
                  <a:pt x="3667770" y="533524"/>
                  <a:pt x="3673376" y="531167"/>
                  <a:pt x="3679924" y="531167"/>
                </a:cubicBezTo>
                <a:close/>
                <a:moveTo>
                  <a:pt x="183803" y="529084"/>
                </a:moveTo>
                <a:lnTo>
                  <a:pt x="259258" y="529084"/>
                </a:lnTo>
                <a:cubicBezTo>
                  <a:pt x="261640" y="529084"/>
                  <a:pt x="263698" y="529952"/>
                  <a:pt x="265435" y="531688"/>
                </a:cubicBezTo>
                <a:cubicBezTo>
                  <a:pt x="267171" y="533425"/>
                  <a:pt x="268039" y="535484"/>
                  <a:pt x="268039" y="537865"/>
                </a:cubicBezTo>
                <a:lnTo>
                  <a:pt x="268039" y="569416"/>
                </a:lnTo>
                <a:cubicBezTo>
                  <a:pt x="268039" y="571401"/>
                  <a:pt x="267320" y="573112"/>
                  <a:pt x="265881" y="574551"/>
                </a:cubicBezTo>
                <a:cubicBezTo>
                  <a:pt x="264443" y="575990"/>
                  <a:pt x="262731" y="576709"/>
                  <a:pt x="260747" y="576709"/>
                </a:cubicBezTo>
                <a:lnTo>
                  <a:pt x="258365" y="576709"/>
                </a:lnTo>
                <a:cubicBezTo>
                  <a:pt x="256976" y="576709"/>
                  <a:pt x="255811" y="576238"/>
                  <a:pt x="254868" y="575295"/>
                </a:cubicBezTo>
                <a:cubicBezTo>
                  <a:pt x="253926" y="574352"/>
                  <a:pt x="253454" y="573187"/>
                  <a:pt x="253454" y="571798"/>
                </a:cubicBezTo>
                <a:cubicBezTo>
                  <a:pt x="253454" y="571401"/>
                  <a:pt x="253256" y="571202"/>
                  <a:pt x="252859" y="571202"/>
                </a:cubicBezTo>
                <a:lnTo>
                  <a:pt x="189756" y="571202"/>
                </a:lnTo>
                <a:cubicBezTo>
                  <a:pt x="189260" y="571202"/>
                  <a:pt x="189012" y="571450"/>
                  <a:pt x="189012" y="571946"/>
                </a:cubicBezTo>
                <a:cubicBezTo>
                  <a:pt x="189012" y="573335"/>
                  <a:pt x="188491" y="574551"/>
                  <a:pt x="187449" y="575593"/>
                </a:cubicBezTo>
                <a:cubicBezTo>
                  <a:pt x="186407" y="576634"/>
                  <a:pt x="185192" y="577155"/>
                  <a:pt x="183803" y="577155"/>
                </a:cubicBezTo>
                <a:lnTo>
                  <a:pt x="182017" y="577155"/>
                </a:lnTo>
                <a:cubicBezTo>
                  <a:pt x="180132" y="577155"/>
                  <a:pt x="178494" y="576461"/>
                  <a:pt x="177105" y="575072"/>
                </a:cubicBezTo>
                <a:cubicBezTo>
                  <a:pt x="175716" y="573683"/>
                  <a:pt x="175022" y="572046"/>
                  <a:pt x="175022" y="570160"/>
                </a:cubicBezTo>
                <a:lnTo>
                  <a:pt x="175022" y="537865"/>
                </a:lnTo>
                <a:cubicBezTo>
                  <a:pt x="175022" y="535484"/>
                  <a:pt x="175890" y="533425"/>
                  <a:pt x="177626" y="531688"/>
                </a:cubicBezTo>
                <a:cubicBezTo>
                  <a:pt x="179363" y="529952"/>
                  <a:pt x="181421" y="529084"/>
                  <a:pt x="183803" y="529084"/>
                </a:cubicBezTo>
                <a:close/>
                <a:moveTo>
                  <a:pt x="62805" y="528637"/>
                </a:moveTo>
                <a:cubicBezTo>
                  <a:pt x="62111" y="528637"/>
                  <a:pt x="61764" y="528985"/>
                  <a:pt x="61764" y="529679"/>
                </a:cubicBezTo>
                <a:lnTo>
                  <a:pt x="61764" y="534144"/>
                </a:lnTo>
                <a:cubicBezTo>
                  <a:pt x="61764" y="534938"/>
                  <a:pt x="62111" y="535335"/>
                  <a:pt x="62805" y="535335"/>
                </a:cubicBezTo>
                <a:lnTo>
                  <a:pt x="108942" y="535335"/>
                </a:lnTo>
                <a:cubicBezTo>
                  <a:pt x="109637" y="535335"/>
                  <a:pt x="109984" y="534938"/>
                  <a:pt x="109984" y="534144"/>
                </a:cubicBezTo>
                <a:lnTo>
                  <a:pt x="109984" y="529679"/>
                </a:lnTo>
                <a:cubicBezTo>
                  <a:pt x="109984" y="528985"/>
                  <a:pt x="109637" y="528637"/>
                  <a:pt x="108942" y="528637"/>
                </a:cubicBezTo>
                <a:close/>
                <a:moveTo>
                  <a:pt x="4764583" y="528191"/>
                </a:moveTo>
                <a:cubicBezTo>
                  <a:pt x="4759325" y="530870"/>
                  <a:pt x="4755083" y="533896"/>
                  <a:pt x="4751859" y="537269"/>
                </a:cubicBezTo>
                <a:cubicBezTo>
                  <a:pt x="4748634" y="540643"/>
                  <a:pt x="4747022" y="543818"/>
                  <a:pt x="4747022" y="546794"/>
                </a:cubicBezTo>
                <a:cubicBezTo>
                  <a:pt x="4747022" y="549573"/>
                  <a:pt x="4748634" y="552103"/>
                  <a:pt x="4751859" y="554385"/>
                </a:cubicBezTo>
                <a:cubicBezTo>
                  <a:pt x="4755083" y="556667"/>
                  <a:pt x="4758134" y="557808"/>
                  <a:pt x="4761012" y="557808"/>
                </a:cubicBezTo>
                <a:cubicBezTo>
                  <a:pt x="4764385" y="557808"/>
                  <a:pt x="4766072" y="555476"/>
                  <a:pt x="4766072" y="550813"/>
                </a:cubicBezTo>
                <a:cubicBezTo>
                  <a:pt x="4766072" y="549126"/>
                  <a:pt x="4765997" y="545678"/>
                  <a:pt x="4765849" y="540469"/>
                </a:cubicBezTo>
                <a:cubicBezTo>
                  <a:pt x="4765700" y="535260"/>
                  <a:pt x="4765625" y="531366"/>
                  <a:pt x="4765625" y="528786"/>
                </a:cubicBezTo>
                <a:cubicBezTo>
                  <a:pt x="4765625" y="528489"/>
                  <a:pt x="4765501" y="528290"/>
                  <a:pt x="4765253" y="528191"/>
                </a:cubicBezTo>
                <a:cubicBezTo>
                  <a:pt x="4765005" y="528092"/>
                  <a:pt x="4764782" y="528092"/>
                  <a:pt x="4764583" y="528191"/>
                </a:cubicBezTo>
                <a:close/>
                <a:moveTo>
                  <a:pt x="694283" y="527596"/>
                </a:moveTo>
                <a:cubicBezTo>
                  <a:pt x="693489" y="527596"/>
                  <a:pt x="693092" y="527943"/>
                  <a:pt x="693092" y="528637"/>
                </a:cubicBezTo>
                <a:lnTo>
                  <a:pt x="693092" y="539055"/>
                </a:lnTo>
                <a:cubicBezTo>
                  <a:pt x="693092" y="539849"/>
                  <a:pt x="693489" y="540246"/>
                  <a:pt x="694283" y="540246"/>
                </a:cubicBezTo>
                <a:lnTo>
                  <a:pt x="728365" y="540246"/>
                </a:lnTo>
                <a:cubicBezTo>
                  <a:pt x="729059" y="540246"/>
                  <a:pt x="729407" y="539849"/>
                  <a:pt x="729407" y="539055"/>
                </a:cubicBezTo>
                <a:lnTo>
                  <a:pt x="729407" y="528637"/>
                </a:lnTo>
                <a:cubicBezTo>
                  <a:pt x="729407" y="527943"/>
                  <a:pt x="729059" y="527596"/>
                  <a:pt x="728365" y="527596"/>
                </a:cubicBezTo>
                <a:close/>
                <a:moveTo>
                  <a:pt x="5574655" y="526554"/>
                </a:moveTo>
                <a:cubicBezTo>
                  <a:pt x="5576242" y="526554"/>
                  <a:pt x="5577829" y="526951"/>
                  <a:pt x="5579417" y="527744"/>
                </a:cubicBezTo>
                <a:cubicBezTo>
                  <a:pt x="5580707" y="528340"/>
                  <a:pt x="5581426" y="529357"/>
                  <a:pt x="5581575" y="530795"/>
                </a:cubicBezTo>
                <a:cubicBezTo>
                  <a:pt x="5581724" y="532234"/>
                  <a:pt x="5581203" y="533350"/>
                  <a:pt x="5580012" y="534144"/>
                </a:cubicBezTo>
                <a:cubicBezTo>
                  <a:pt x="5567709" y="542379"/>
                  <a:pt x="5551140" y="549126"/>
                  <a:pt x="5530304" y="554385"/>
                </a:cubicBezTo>
                <a:cubicBezTo>
                  <a:pt x="5529609" y="554583"/>
                  <a:pt x="5528915" y="554682"/>
                  <a:pt x="5528220" y="554682"/>
                </a:cubicBezTo>
                <a:cubicBezTo>
                  <a:pt x="5527129" y="554682"/>
                  <a:pt x="5526037" y="554434"/>
                  <a:pt x="5524946" y="553938"/>
                </a:cubicBezTo>
                <a:cubicBezTo>
                  <a:pt x="5523260" y="553244"/>
                  <a:pt x="5521821" y="552103"/>
                  <a:pt x="5520630" y="550515"/>
                </a:cubicBezTo>
                <a:cubicBezTo>
                  <a:pt x="5519837" y="549424"/>
                  <a:pt x="5519638" y="548208"/>
                  <a:pt x="5520035" y="546869"/>
                </a:cubicBezTo>
                <a:cubicBezTo>
                  <a:pt x="5520432" y="545529"/>
                  <a:pt x="5521325" y="544711"/>
                  <a:pt x="5522714" y="544413"/>
                </a:cubicBezTo>
                <a:cubicBezTo>
                  <a:pt x="5542161" y="540246"/>
                  <a:pt x="5557440" y="534888"/>
                  <a:pt x="5568553" y="528340"/>
                </a:cubicBezTo>
                <a:cubicBezTo>
                  <a:pt x="5570636" y="527149"/>
                  <a:pt x="5572670" y="526554"/>
                  <a:pt x="5574655" y="526554"/>
                </a:cubicBezTo>
                <a:close/>
                <a:moveTo>
                  <a:pt x="5244256" y="526554"/>
                </a:moveTo>
                <a:cubicBezTo>
                  <a:pt x="5244554" y="526554"/>
                  <a:pt x="5244802" y="526554"/>
                  <a:pt x="5245000" y="526554"/>
                </a:cubicBezTo>
                <a:cubicBezTo>
                  <a:pt x="5246786" y="526752"/>
                  <a:pt x="5248225" y="527596"/>
                  <a:pt x="5249316" y="529084"/>
                </a:cubicBezTo>
                <a:cubicBezTo>
                  <a:pt x="5250209" y="530274"/>
                  <a:pt x="5250656" y="531564"/>
                  <a:pt x="5250656" y="532953"/>
                </a:cubicBezTo>
                <a:cubicBezTo>
                  <a:pt x="5250656" y="533251"/>
                  <a:pt x="5250606" y="533598"/>
                  <a:pt x="5250507" y="533995"/>
                </a:cubicBezTo>
                <a:cubicBezTo>
                  <a:pt x="5250209" y="536277"/>
                  <a:pt x="5250061" y="538510"/>
                  <a:pt x="5250061" y="540692"/>
                </a:cubicBezTo>
                <a:cubicBezTo>
                  <a:pt x="5250061" y="548828"/>
                  <a:pt x="5257849" y="552896"/>
                  <a:pt x="5273427" y="552896"/>
                </a:cubicBezTo>
                <a:cubicBezTo>
                  <a:pt x="5283845" y="552896"/>
                  <a:pt x="5293717" y="552053"/>
                  <a:pt x="5303043" y="550366"/>
                </a:cubicBezTo>
                <a:cubicBezTo>
                  <a:pt x="5303539" y="550267"/>
                  <a:pt x="5303986" y="550217"/>
                  <a:pt x="5304383" y="550217"/>
                </a:cubicBezTo>
                <a:cubicBezTo>
                  <a:pt x="5305970" y="550217"/>
                  <a:pt x="5307409" y="550763"/>
                  <a:pt x="5308699" y="551855"/>
                </a:cubicBezTo>
                <a:cubicBezTo>
                  <a:pt x="5310385" y="553144"/>
                  <a:pt x="5311229" y="554930"/>
                  <a:pt x="5311229" y="557212"/>
                </a:cubicBezTo>
                <a:cubicBezTo>
                  <a:pt x="5311229" y="559395"/>
                  <a:pt x="5310485" y="561380"/>
                  <a:pt x="5308996" y="563166"/>
                </a:cubicBezTo>
                <a:cubicBezTo>
                  <a:pt x="5307508" y="564951"/>
                  <a:pt x="5305623" y="565993"/>
                  <a:pt x="5303341" y="566291"/>
                </a:cubicBezTo>
                <a:cubicBezTo>
                  <a:pt x="5294511" y="567482"/>
                  <a:pt x="5284440" y="568077"/>
                  <a:pt x="5273129" y="568077"/>
                </a:cubicBezTo>
                <a:cubicBezTo>
                  <a:pt x="5260528" y="568077"/>
                  <a:pt x="5251127" y="566043"/>
                  <a:pt x="5244926" y="561975"/>
                </a:cubicBezTo>
                <a:cubicBezTo>
                  <a:pt x="5238725" y="557907"/>
                  <a:pt x="5235624" y="552103"/>
                  <a:pt x="5235624" y="544562"/>
                </a:cubicBezTo>
                <a:cubicBezTo>
                  <a:pt x="5235624" y="541288"/>
                  <a:pt x="5236021" y="537369"/>
                  <a:pt x="5236815" y="532805"/>
                </a:cubicBezTo>
                <a:cubicBezTo>
                  <a:pt x="5237212" y="530820"/>
                  <a:pt x="5238154" y="529233"/>
                  <a:pt x="5239643" y="528042"/>
                </a:cubicBezTo>
                <a:cubicBezTo>
                  <a:pt x="5241031" y="527050"/>
                  <a:pt x="5242570" y="526554"/>
                  <a:pt x="5244256" y="526554"/>
                </a:cubicBezTo>
                <a:close/>
                <a:moveTo>
                  <a:pt x="1251645" y="524470"/>
                </a:moveTo>
                <a:cubicBezTo>
                  <a:pt x="1252835" y="524470"/>
                  <a:pt x="1253976" y="524917"/>
                  <a:pt x="1255068" y="525810"/>
                </a:cubicBezTo>
                <a:cubicBezTo>
                  <a:pt x="1256655" y="527199"/>
                  <a:pt x="1257647" y="528885"/>
                  <a:pt x="1258044" y="530870"/>
                </a:cubicBezTo>
                <a:cubicBezTo>
                  <a:pt x="1258242" y="531564"/>
                  <a:pt x="1258342" y="532259"/>
                  <a:pt x="1258342" y="532953"/>
                </a:cubicBezTo>
                <a:cubicBezTo>
                  <a:pt x="1258342" y="534243"/>
                  <a:pt x="1258044" y="535533"/>
                  <a:pt x="1257449" y="536823"/>
                </a:cubicBezTo>
                <a:cubicBezTo>
                  <a:pt x="1251793" y="548630"/>
                  <a:pt x="1245592" y="560387"/>
                  <a:pt x="1238845" y="572095"/>
                </a:cubicBezTo>
                <a:cubicBezTo>
                  <a:pt x="1237754" y="573782"/>
                  <a:pt x="1236216" y="574824"/>
                  <a:pt x="1234232" y="575221"/>
                </a:cubicBezTo>
                <a:cubicBezTo>
                  <a:pt x="1233736" y="575320"/>
                  <a:pt x="1233239" y="575369"/>
                  <a:pt x="1232743" y="575369"/>
                </a:cubicBezTo>
                <a:cubicBezTo>
                  <a:pt x="1231354" y="575369"/>
                  <a:pt x="1230065" y="574923"/>
                  <a:pt x="1228874" y="574030"/>
                </a:cubicBezTo>
                <a:cubicBezTo>
                  <a:pt x="1227088" y="572839"/>
                  <a:pt x="1226046" y="571202"/>
                  <a:pt x="1225749" y="569119"/>
                </a:cubicBezTo>
                <a:cubicBezTo>
                  <a:pt x="1225649" y="568523"/>
                  <a:pt x="1225599" y="567978"/>
                  <a:pt x="1225599" y="567482"/>
                </a:cubicBezTo>
                <a:cubicBezTo>
                  <a:pt x="1225599" y="565993"/>
                  <a:pt x="1225997" y="564555"/>
                  <a:pt x="1226790" y="563166"/>
                </a:cubicBezTo>
                <a:cubicBezTo>
                  <a:pt x="1233835" y="551954"/>
                  <a:pt x="1240433" y="540097"/>
                  <a:pt x="1246584" y="527596"/>
                </a:cubicBezTo>
                <a:cubicBezTo>
                  <a:pt x="1247378" y="526008"/>
                  <a:pt x="1248668" y="525016"/>
                  <a:pt x="1250454" y="524619"/>
                </a:cubicBezTo>
                <a:cubicBezTo>
                  <a:pt x="1250851" y="524520"/>
                  <a:pt x="1251247" y="524470"/>
                  <a:pt x="1251645" y="524470"/>
                </a:cubicBezTo>
                <a:close/>
                <a:moveTo>
                  <a:pt x="946100" y="524470"/>
                </a:moveTo>
                <a:cubicBezTo>
                  <a:pt x="946497" y="524470"/>
                  <a:pt x="946845" y="524470"/>
                  <a:pt x="947142" y="524470"/>
                </a:cubicBezTo>
                <a:cubicBezTo>
                  <a:pt x="948432" y="524470"/>
                  <a:pt x="949573" y="524917"/>
                  <a:pt x="950565" y="525810"/>
                </a:cubicBezTo>
                <a:cubicBezTo>
                  <a:pt x="952153" y="527199"/>
                  <a:pt x="953095" y="528935"/>
                  <a:pt x="953393" y="531019"/>
                </a:cubicBezTo>
                <a:cubicBezTo>
                  <a:pt x="953492" y="531614"/>
                  <a:pt x="953542" y="532160"/>
                  <a:pt x="953542" y="532656"/>
                </a:cubicBezTo>
                <a:cubicBezTo>
                  <a:pt x="953542" y="534045"/>
                  <a:pt x="953244" y="535434"/>
                  <a:pt x="952649" y="536823"/>
                </a:cubicBezTo>
                <a:cubicBezTo>
                  <a:pt x="946299" y="549126"/>
                  <a:pt x="939651" y="560933"/>
                  <a:pt x="932706" y="572244"/>
                </a:cubicBezTo>
                <a:cubicBezTo>
                  <a:pt x="931714" y="574030"/>
                  <a:pt x="930225" y="575072"/>
                  <a:pt x="928241" y="575369"/>
                </a:cubicBezTo>
                <a:cubicBezTo>
                  <a:pt x="927745" y="575469"/>
                  <a:pt x="927298" y="575518"/>
                  <a:pt x="926902" y="575518"/>
                </a:cubicBezTo>
                <a:cubicBezTo>
                  <a:pt x="925413" y="575518"/>
                  <a:pt x="924024" y="575022"/>
                  <a:pt x="922734" y="574030"/>
                </a:cubicBezTo>
                <a:cubicBezTo>
                  <a:pt x="921147" y="572740"/>
                  <a:pt x="920204" y="571004"/>
                  <a:pt x="919907" y="568821"/>
                </a:cubicBezTo>
                <a:cubicBezTo>
                  <a:pt x="919807" y="568424"/>
                  <a:pt x="919758" y="567978"/>
                  <a:pt x="919758" y="567482"/>
                </a:cubicBezTo>
                <a:cubicBezTo>
                  <a:pt x="919758" y="565894"/>
                  <a:pt x="920204" y="564406"/>
                  <a:pt x="921097" y="563017"/>
                </a:cubicBezTo>
                <a:cubicBezTo>
                  <a:pt x="928340" y="552103"/>
                  <a:pt x="935385" y="540196"/>
                  <a:pt x="942231" y="527298"/>
                </a:cubicBezTo>
                <a:cubicBezTo>
                  <a:pt x="943124" y="525710"/>
                  <a:pt x="944414" y="524768"/>
                  <a:pt x="946100" y="524470"/>
                </a:cubicBezTo>
                <a:close/>
                <a:moveTo>
                  <a:pt x="5359003" y="523428"/>
                </a:moveTo>
                <a:cubicBezTo>
                  <a:pt x="5359400" y="523428"/>
                  <a:pt x="5359747" y="523428"/>
                  <a:pt x="5360045" y="523428"/>
                </a:cubicBezTo>
                <a:cubicBezTo>
                  <a:pt x="5362029" y="523627"/>
                  <a:pt x="5363616" y="524569"/>
                  <a:pt x="5364807" y="526256"/>
                </a:cubicBezTo>
                <a:cubicBezTo>
                  <a:pt x="5365601" y="527447"/>
                  <a:pt x="5365998" y="528786"/>
                  <a:pt x="5365998" y="530274"/>
                </a:cubicBezTo>
                <a:cubicBezTo>
                  <a:pt x="5365998" y="530771"/>
                  <a:pt x="5365948" y="531267"/>
                  <a:pt x="5365849" y="531763"/>
                </a:cubicBezTo>
                <a:cubicBezTo>
                  <a:pt x="5365254" y="534839"/>
                  <a:pt x="5364956" y="537765"/>
                  <a:pt x="5364956" y="540544"/>
                </a:cubicBezTo>
                <a:cubicBezTo>
                  <a:pt x="5364956" y="546001"/>
                  <a:pt x="5367784" y="550366"/>
                  <a:pt x="5373439" y="553641"/>
                </a:cubicBezTo>
                <a:cubicBezTo>
                  <a:pt x="5379095" y="556915"/>
                  <a:pt x="5387478" y="558552"/>
                  <a:pt x="5398591" y="558552"/>
                </a:cubicBezTo>
                <a:cubicBezTo>
                  <a:pt x="5415359" y="558552"/>
                  <a:pt x="5430043" y="557262"/>
                  <a:pt x="5442644" y="554682"/>
                </a:cubicBezTo>
                <a:cubicBezTo>
                  <a:pt x="5443239" y="554583"/>
                  <a:pt x="5443785" y="554534"/>
                  <a:pt x="5444281" y="554534"/>
                </a:cubicBezTo>
                <a:cubicBezTo>
                  <a:pt x="5445770" y="554534"/>
                  <a:pt x="5447109" y="554980"/>
                  <a:pt x="5448300" y="555873"/>
                </a:cubicBezTo>
                <a:cubicBezTo>
                  <a:pt x="5449986" y="557163"/>
                  <a:pt x="5450830" y="558899"/>
                  <a:pt x="5450830" y="561082"/>
                </a:cubicBezTo>
                <a:cubicBezTo>
                  <a:pt x="5450830" y="563463"/>
                  <a:pt x="5450086" y="565596"/>
                  <a:pt x="5448597" y="567482"/>
                </a:cubicBezTo>
                <a:cubicBezTo>
                  <a:pt x="5447109" y="569466"/>
                  <a:pt x="5445174" y="570657"/>
                  <a:pt x="5442793" y="571053"/>
                </a:cubicBezTo>
                <a:cubicBezTo>
                  <a:pt x="5429994" y="573435"/>
                  <a:pt x="5415409" y="574625"/>
                  <a:pt x="5399037" y="574625"/>
                </a:cubicBezTo>
                <a:cubicBezTo>
                  <a:pt x="5382865" y="574625"/>
                  <a:pt x="5370512" y="571996"/>
                  <a:pt x="5361979" y="566737"/>
                </a:cubicBezTo>
                <a:cubicBezTo>
                  <a:pt x="5353447" y="561479"/>
                  <a:pt x="5349180" y="553889"/>
                  <a:pt x="5349180" y="543967"/>
                </a:cubicBezTo>
                <a:cubicBezTo>
                  <a:pt x="5349180" y="539800"/>
                  <a:pt x="5349627" y="535285"/>
                  <a:pt x="5350520" y="530423"/>
                </a:cubicBezTo>
                <a:cubicBezTo>
                  <a:pt x="5350917" y="528141"/>
                  <a:pt x="5352008" y="526355"/>
                  <a:pt x="5353794" y="525066"/>
                </a:cubicBezTo>
                <a:cubicBezTo>
                  <a:pt x="5355381" y="523974"/>
                  <a:pt x="5357117" y="523428"/>
                  <a:pt x="5359003" y="523428"/>
                </a:cubicBezTo>
                <a:close/>
                <a:moveTo>
                  <a:pt x="6126063" y="520898"/>
                </a:moveTo>
                <a:cubicBezTo>
                  <a:pt x="6126261" y="520898"/>
                  <a:pt x="6126509" y="520898"/>
                  <a:pt x="6126807" y="520898"/>
                </a:cubicBezTo>
                <a:cubicBezTo>
                  <a:pt x="6128692" y="521097"/>
                  <a:pt x="6130181" y="521990"/>
                  <a:pt x="6131272" y="523577"/>
                </a:cubicBezTo>
                <a:cubicBezTo>
                  <a:pt x="6131967" y="524768"/>
                  <a:pt x="6132314" y="525958"/>
                  <a:pt x="6132314" y="527149"/>
                </a:cubicBezTo>
                <a:cubicBezTo>
                  <a:pt x="6132314" y="527744"/>
                  <a:pt x="6132264" y="528340"/>
                  <a:pt x="6132165" y="528935"/>
                </a:cubicBezTo>
                <a:cubicBezTo>
                  <a:pt x="6130974" y="533598"/>
                  <a:pt x="6130379" y="537369"/>
                  <a:pt x="6130379" y="540246"/>
                </a:cubicBezTo>
                <a:cubicBezTo>
                  <a:pt x="6130379" y="546695"/>
                  <a:pt x="6132636" y="551631"/>
                  <a:pt x="6137151" y="555054"/>
                </a:cubicBezTo>
                <a:cubicBezTo>
                  <a:pt x="6141665" y="558477"/>
                  <a:pt x="6149231" y="560189"/>
                  <a:pt x="6159847" y="560189"/>
                </a:cubicBezTo>
                <a:cubicBezTo>
                  <a:pt x="6171951" y="560189"/>
                  <a:pt x="6182816" y="559296"/>
                  <a:pt x="6192440" y="557510"/>
                </a:cubicBezTo>
                <a:cubicBezTo>
                  <a:pt x="6192837" y="557411"/>
                  <a:pt x="6193234" y="557361"/>
                  <a:pt x="6193631" y="557361"/>
                </a:cubicBezTo>
                <a:cubicBezTo>
                  <a:pt x="6195119" y="557361"/>
                  <a:pt x="6196459" y="557857"/>
                  <a:pt x="6197649" y="558850"/>
                </a:cubicBezTo>
                <a:cubicBezTo>
                  <a:pt x="6199237" y="560139"/>
                  <a:pt x="6200030" y="561776"/>
                  <a:pt x="6200030" y="563761"/>
                </a:cubicBezTo>
                <a:cubicBezTo>
                  <a:pt x="6200030" y="566043"/>
                  <a:pt x="6199237" y="568077"/>
                  <a:pt x="6197649" y="569863"/>
                </a:cubicBezTo>
                <a:cubicBezTo>
                  <a:pt x="6196161" y="571649"/>
                  <a:pt x="6194276" y="572740"/>
                  <a:pt x="6191994" y="573137"/>
                </a:cubicBezTo>
                <a:cubicBezTo>
                  <a:pt x="6182369" y="574625"/>
                  <a:pt x="6171604" y="575369"/>
                  <a:pt x="6159698" y="575369"/>
                </a:cubicBezTo>
                <a:cubicBezTo>
                  <a:pt x="6145311" y="575369"/>
                  <a:pt x="6134223" y="572641"/>
                  <a:pt x="6126435" y="567184"/>
                </a:cubicBezTo>
                <a:cubicBezTo>
                  <a:pt x="6118646" y="561727"/>
                  <a:pt x="6114752" y="554037"/>
                  <a:pt x="6114752" y="544116"/>
                </a:cubicBezTo>
                <a:cubicBezTo>
                  <a:pt x="6114752" y="539849"/>
                  <a:pt x="6115496" y="534442"/>
                  <a:pt x="6116984" y="527893"/>
                </a:cubicBezTo>
                <a:cubicBezTo>
                  <a:pt x="6117580" y="525710"/>
                  <a:pt x="6118770" y="523974"/>
                  <a:pt x="6120556" y="522684"/>
                </a:cubicBezTo>
                <a:cubicBezTo>
                  <a:pt x="6122243" y="521494"/>
                  <a:pt x="6124079" y="520898"/>
                  <a:pt x="6126063" y="520898"/>
                </a:cubicBezTo>
                <a:close/>
                <a:moveTo>
                  <a:pt x="560784" y="516136"/>
                </a:moveTo>
                <a:cubicBezTo>
                  <a:pt x="559991" y="516136"/>
                  <a:pt x="559594" y="516483"/>
                  <a:pt x="559594" y="517178"/>
                </a:cubicBezTo>
                <a:lnTo>
                  <a:pt x="559594" y="525214"/>
                </a:lnTo>
                <a:cubicBezTo>
                  <a:pt x="559594" y="525909"/>
                  <a:pt x="559991" y="526256"/>
                  <a:pt x="560784" y="526256"/>
                </a:cubicBezTo>
                <a:lnTo>
                  <a:pt x="576858" y="526256"/>
                </a:lnTo>
                <a:cubicBezTo>
                  <a:pt x="577552" y="526256"/>
                  <a:pt x="577899" y="525909"/>
                  <a:pt x="577899" y="525214"/>
                </a:cubicBezTo>
                <a:lnTo>
                  <a:pt x="577899" y="517178"/>
                </a:lnTo>
                <a:cubicBezTo>
                  <a:pt x="577899" y="516483"/>
                  <a:pt x="577552" y="516136"/>
                  <a:pt x="576858" y="516136"/>
                </a:cubicBezTo>
                <a:close/>
                <a:moveTo>
                  <a:pt x="529233" y="516136"/>
                </a:moveTo>
                <a:cubicBezTo>
                  <a:pt x="528439" y="516136"/>
                  <a:pt x="528042" y="516483"/>
                  <a:pt x="528042" y="517178"/>
                </a:cubicBezTo>
                <a:lnTo>
                  <a:pt x="528042" y="525214"/>
                </a:lnTo>
                <a:cubicBezTo>
                  <a:pt x="528042" y="525909"/>
                  <a:pt x="528439" y="526256"/>
                  <a:pt x="529233" y="526256"/>
                </a:cubicBezTo>
                <a:lnTo>
                  <a:pt x="544860" y="526256"/>
                </a:lnTo>
                <a:cubicBezTo>
                  <a:pt x="545554" y="526256"/>
                  <a:pt x="545901" y="525909"/>
                  <a:pt x="545901" y="525214"/>
                </a:cubicBezTo>
                <a:lnTo>
                  <a:pt x="545901" y="517178"/>
                </a:lnTo>
                <a:cubicBezTo>
                  <a:pt x="545901" y="516483"/>
                  <a:pt x="545554" y="516136"/>
                  <a:pt x="544860" y="516136"/>
                </a:cubicBezTo>
                <a:close/>
                <a:moveTo>
                  <a:pt x="4950767" y="515541"/>
                </a:moveTo>
                <a:cubicBezTo>
                  <a:pt x="4951660" y="515541"/>
                  <a:pt x="4952553" y="515689"/>
                  <a:pt x="4953446" y="515987"/>
                </a:cubicBezTo>
                <a:cubicBezTo>
                  <a:pt x="4955232" y="516582"/>
                  <a:pt x="4956472" y="517723"/>
                  <a:pt x="4957167" y="519410"/>
                </a:cubicBezTo>
                <a:cubicBezTo>
                  <a:pt x="4957464" y="520105"/>
                  <a:pt x="4957613" y="520799"/>
                  <a:pt x="4957613" y="521494"/>
                </a:cubicBezTo>
                <a:cubicBezTo>
                  <a:pt x="4957613" y="522486"/>
                  <a:pt x="4957316" y="523478"/>
                  <a:pt x="4956720" y="524470"/>
                </a:cubicBezTo>
                <a:cubicBezTo>
                  <a:pt x="4952851" y="530622"/>
                  <a:pt x="4948337" y="536625"/>
                  <a:pt x="4943177" y="542478"/>
                </a:cubicBezTo>
                <a:cubicBezTo>
                  <a:pt x="4942780" y="543074"/>
                  <a:pt x="4942879" y="543570"/>
                  <a:pt x="4943475" y="543967"/>
                </a:cubicBezTo>
                <a:cubicBezTo>
                  <a:pt x="4951313" y="549821"/>
                  <a:pt x="4957663" y="554980"/>
                  <a:pt x="4962525" y="559445"/>
                </a:cubicBezTo>
                <a:cubicBezTo>
                  <a:pt x="4964112" y="560834"/>
                  <a:pt x="4964906" y="562570"/>
                  <a:pt x="4964906" y="564654"/>
                </a:cubicBezTo>
                <a:cubicBezTo>
                  <a:pt x="4964906" y="566837"/>
                  <a:pt x="4964112" y="568672"/>
                  <a:pt x="4962525" y="570160"/>
                </a:cubicBezTo>
                <a:cubicBezTo>
                  <a:pt x="4960937" y="571549"/>
                  <a:pt x="4959151" y="572244"/>
                  <a:pt x="4957167" y="572244"/>
                </a:cubicBezTo>
                <a:cubicBezTo>
                  <a:pt x="4957067" y="572244"/>
                  <a:pt x="4956969" y="572244"/>
                  <a:pt x="4956869" y="572244"/>
                </a:cubicBezTo>
                <a:cubicBezTo>
                  <a:pt x="4954786" y="572244"/>
                  <a:pt x="4952950" y="571500"/>
                  <a:pt x="4951362" y="570012"/>
                </a:cubicBezTo>
                <a:cubicBezTo>
                  <a:pt x="4946402" y="565249"/>
                  <a:pt x="4940300" y="560090"/>
                  <a:pt x="4933057" y="554534"/>
                </a:cubicBezTo>
                <a:cubicBezTo>
                  <a:pt x="4932461" y="554137"/>
                  <a:pt x="4931866" y="554186"/>
                  <a:pt x="4931271" y="554682"/>
                </a:cubicBezTo>
                <a:cubicBezTo>
                  <a:pt x="4921150" y="564108"/>
                  <a:pt x="4909691" y="572194"/>
                  <a:pt x="4896891" y="578941"/>
                </a:cubicBezTo>
                <a:cubicBezTo>
                  <a:pt x="4895503" y="579636"/>
                  <a:pt x="4894113" y="579983"/>
                  <a:pt x="4892724" y="579983"/>
                </a:cubicBezTo>
                <a:cubicBezTo>
                  <a:pt x="4892029" y="579983"/>
                  <a:pt x="4891335" y="579884"/>
                  <a:pt x="4890641" y="579685"/>
                </a:cubicBezTo>
                <a:cubicBezTo>
                  <a:pt x="4888557" y="579289"/>
                  <a:pt x="4886722" y="578247"/>
                  <a:pt x="4885134" y="576560"/>
                </a:cubicBezTo>
                <a:cubicBezTo>
                  <a:pt x="4884142" y="575568"/>
                  <a:pt x="4883646" y="574377"/>
                  <a:pt x="4883646" y="572988"/>
                </a:cubicBezTo>
                <a:cubicBezTo>
                  <a:pt x="4883646" y="572691"/>
                  <a:pt x="4883695" y="572343"/>
                  <a:pt x="4883795" y="571946"/>
                </a:cubicBezTo>
                <a:cubicBezTo>
                  <a:pt x="4884092" y="570160"/>
                  <a:pt x="4885035" y="568920"/>
                  <a:pt x="4886622" y="568226"/>
                </a:cubicBezTo>
                <a:cubicBezTo>
                  <a:pt x="4899124" y="562273"/>
                  <a:pt x="4910286" y="554980"/>
                  <a:pt x="4920109" y="546348"/>
                </a:cubicBezTo>
                <a:cubicBezTo>
                  <a:pt x="4920604" y="545852"/>
                  <a:pt x="4920555" y="545405"/>
                  <a:pt x="4919960" y="545009"/>
                </a:cubicBezTo>
                <a:cubicBezTo>
                  <a:pt x="4913014" y="540345"/>
                  <a:pt x="4906168" y="535980"/>
                  <a:pt x="4899421" y="531912"/>
                </a:cubicBezTo>
                <a:cubicBezTo>
                  <a:pt x="4897933" y="531019"/>
                  <a:pt x="4897090" y="529729"/>
                  <a:pt x="4896891" y="528042"/>
                </a:cubicBezTo>
                <a:cubicBezTo>
                  <a:pt x="4896693" y="526355"/>
                  <a:pt x="4897238" y="524917"/>
                  <a:pt x="4898529" y="523726"/>
                </a:cubicBezTo>
                <a:cubicBezTo>
                  <a:pt x="4900017" y="522337"/>
                  <a:pt x="4901803" y="521543"/>
                  <a:pt x="4903886" y="521345"/>
                </a:cubicBezTo>
                <a:cubicBezTo>
                  <a:pt x="4904283" y="521246"/>
                  <a:pt x="4904680" y="521196"/>
                  <a:pt x="4905077" y="521196"/>
                </a:cubicBezTo>
                <a:cubicBezTo>
                  <a:pt x="4906665" y="521196"/>
                  <a:pt x="4908202" y="521642"/>
                  <a:pt x="4909691" y="522535"/>
                </a:cubicBezTo>
                <a:cubicBezTo>
                  <a:pt x="4917033" y="526603"/>
                  <a:pt x="4923829" y="530771"/>
                  <a:pt x="4930080" y="535037"/>
                </a:cubicBezTo>
                <a:cubicBezTo>
                  <a:pt x="4930775" y="535434"/>
                  <a:pt x="4931370" y="535335"/>
                  <a:pt x="4931866" y="534739"/>
                </a:cubicBezTo>
                <a:cubicBezTo>
                  <a:pt x="4936033" y="530076"/>
                  <a:pt x="4939754" y="525115"/>
                  <a:pt x="4943028" y="519857"/>
                </a:cubicBezTo>
                <a:cubicBezTo>
                  <a:pt x="4944119" y="518071"/>
                  <a:pt x="4945658" y="516830"/>
                  <a:pt x="4947642" y="516136"/>
                </a:cubicBezTo>
                <a:cubicBezTo>
                  <a:pt x="4948634" y="515739"/>
                  <a:pt x="4949676" y="515541"/>
                  <a:pt x="4950767" y="515541"/>
                </a:cubicBezTo>
                <a:close/>
                <a:moveTo>
                  <a:pt x="2938909" y="514945"/>
                </a:moveTo>
                <a:cubicBezTo>
                  <a:pt x="2938215" y="514945"/>
                  <a:pt x="2937867" y="515292"/>
                  <a:pt x="2937867" y="515987"/>
                </a:cubicBezTo>
                <a:lnTo>
                  <a:pt x="2937867" y="529084"/>
                </a:lnTo>
                <a:cubicBezTo>
                  <a:pt x="2937867" y="529878"/>
                  <a:pt x="2938215" y="530274"/>
                  <a:pt x="2938909" y="530274"/>
                </a:cubicBezTo>
                <a:lnTo>
                  <a:pt x="2948136" y="530274"/>
                </a:lnTo>
                <a:cubicBezTo>
                  <a:pt x="2948930" y="530274"/>
                  <a:pt x="2949327" y="529878"/>
                  <a:pt x="2949327" y="529084"/>
                </a:cubicBezTo>
                <a:lnTo>
                  <a:pt x="2949327" y="515987"/>
                </a:lnTo>
                <a:cubicBezTo>
                  <a:pt x="2949327" y="515292"/>
                  <a:pt x="2948930" y="514945"/>
                  <a:pt x="2948136" y="514945"/>
                </a:cubicBezTo>
                <a:close/>
                <a:moveTo>
                  <a:pt x="2917477" y="514945"/>
                </a:moveTo>
                <a:cubicBezTo>
                  <a:pt x="2916684" y="514945"/>
                  <a:pt x="2916287" y="515292"/>
                  <a:pt x="2916287" y="515987"/>
                </a:cubicBezTo>
                <a:lnTo>
                  <a:pt x="2916287" y="519261"/>
                </a:lnTo>
                <a:cubicBezTo>
                  <a:pt x="2916287" y="523627"/>
                  <a:pt x="2916287" y="526901"/>
                  <a:pt x="2916287" y="529084"/>
                </a:cubicBezTo>
                <a:cubicBezTo>
                  <a:pt x="2916188" y="529878"/>
                  <a:pt x="2916535" y="530274"/>
                  <a:pt x="2917329" y="530274"/>
                </a:cubicBezTo>
                <a:lnTo>
                  <a:pt x="2926854" y="530274"/>
                </a:lnTo>
                <a:cubicBezTo>
                  <a:pt x="2927548" y="530274"/>
                  <a:pt x="2927895" y="529878"/>
                  <a:pt x="2927895" y="529084"/>
                </a:cubicBezTo>
                <a:lnTo>
                  <a:pt x="2927895" y="515987"/>
                </a:lnTo>
                <a:cubicBezTo>
                  <a:pt x="2927895" y="515292"/>
                  <a:pt x="2927548" y="514945"/>
                  <a:pt x="2926854" y="514945"/>
                </a:cubicBezTo>
                <a:close/>
                <a:moveTo>
                  <a:pt x="62805" y="514945"/>
                </a:moveTo>
                <a:cubicBezTo>
                  <a:pt x="62111" y="514945"/>
                  <a:pt x="61764" y="515292"/>
                  <a:pt x="61764" y="515987"/>
                </a:cubicBezTo>
                <a:lnTo>
                  <a:pt x="61764" y="520303"/>
                </a:lnTo>
                <a:cubicBezTo>
                  <a:pt x="61764" y="521097"/>
                  <a:pt x="62111" y="521494"/>
                  <a:pt x="62805" y="521494"/>
                </a:cubicBezTo>
                <a:lnTo>
                  <a:pt x="108942" y="521494"/>
                </a:lnTo>
                <a:cubicBezTo>
                  <a:pt x="109637" y="521494"/>
                  <a:pt x="109984" y="521097"/>
                  <a:pt x="109984" y="520303"/>
                </a:cubicBezTo>
                <a:lnTo>
                  <a:pt x="109984" y="515987"/>
                </a:lnTo>
                <a:cubicBezTo>
                  <a:pt x="109984" y="515292"/>
                  <a:pt x="109637" y="514945"/>
                  <a:pt x="108942" y="514945"/>
                </a:cubicBezTo>
                <a:close/>
                <a:moveTo>
                  <a:pt x="642193" y="512564"/>
                </a:moveTo>
                <a:cubicBezTo>
                  <a:pt x="643979" y="512564"/>
                  <a:pt x="645492" y="513184"/>
                  <a:pt x="646732" y="514424"/>
                </a:cubicBezTo>
                <a:cubicBezTo>
                  <a:pt x="647973" y="515665"/>
                  <a:pt x="648593" y="517178"/>
                  <a:pt x="648593" y="518964"/>
                </a:cubicBezTo>
                <a:lnTo>
                  <a:pt x="648593" y="523280"/>
                </a:lnTo>
                <a:cubicBezTo>
                  <a:pt x="648593" y="523974"/>
                  <a:pt x="648990" y="524321"/>
                  <a:pt x="649783" y="524321"/>
                </a:cubicBezTo>
                <a:lnTo>
                  <a:pt x="669131" y="524321"/>
                </a:lnTo>
                <a:cubicBezTo>
                  <a:pt x="670818" y="524321"/>
                  <a:pt x="672257" y="524917"/>
                  <a:pt x="673447" y="526107"/>
                </a:cubicBezTo>
                <a:cubicBezTo>
                  <a:pt x="674638" y="527298"/>
                  <a:pt x="675233" y="528761"/>
                  <a:pt x="675233" y="530498"/>
                </a:cubicBezTo>
                <a:cubicBezTo>
                  <a:pt x="675233" y="532234"/>
                  <a:pt x="674638" y="533698"/>
                  <a:pt x="673447" y="534888"/>
                </a:cubicBezTo>
                <a:cubicBezTo>
                  <a:pt x="672257" y="536079"/>
                  <a:pt x="670818" y="536674"/>
                  <a:pt x="669131" y="536674"/>
                </a:cubicBezTo>
                <a:lnTo>
                  <a:pt x="649486" y="536674"/>
                </a:lnTo>
                <a:cubicBezTo>
                  <a:pt x="648692" y="536674"/>
                  <a:pt x="648246" y="537021"/>
                  <a:pt x="648146" y="537716"/>
                </a:cubicBezTo>
                <a:cubicBezTo>
                  <a:pt x="648146" y="538410"/>
                  <a:pt x="647998" y="539303"/>
                  <a:pt x="647700" y="540395"/>
                </a:cubicBezTo>
                <a:cubicBezTo>
                  <a:pt x="647601" y="541189"/>
                  <a:pt x="647849" y="541784"/>
                  <a:pt x="648444" y="542181"/>
                </a:cubicBezTo>
                <a:cubicBezTo>
                  <a:pt x="655588" y="546844"/>
                  <a:pt x="662434" y="551805"/>
                  <a:pt x="668982" y="557064"/>
                </a:cubicBezTo>
                <a:cubicBezTo>
                  <a:pt x="670570" y="558254"/>
                  <a:pt x="671364" y="559842"/>
                  <a:pt x="671364" y="561826"/>
                </a:cubicBezTo>
                <a:cubicBezTo>
                  <a:pt x="671364" y="563414"/>
                  <a:pt x="670768" y="564803"/>
                  <a:pt x="669578" y="565993"/>
                </a:cubicBezTo>
                <a:cubicBezTo>
                  <a:pt x="668387" y="567283"/>
                  <a:pt x="666849" y="567978"/>
                  <a:pt x="664964" y="568077"/>
                </a:cubicBezTo>
                <a:cubicBezTo>
                  <a:pt x="664964" y="568077"/>
                  <a:pt x="664914" y="568077"/>
                  <a:pt x="664815" y="568077"/>
                </a:cubicBezTo>
                <a:cubicBezTo>
                  <a:pt x="663128" y="568077"/>
                  <a:pt x="661591" y="567482"/>
                  <a:pt x="660201" y="566291"/>
                </a:cubicBezTo>
                <a:cubicBezTo>
                  <a:pt x="656431" y="563017"/>
                  <a:pt x="651272" y="558949"/>
                  <a:pt x="644723" y="554087"/>
                </a:cubicBezTo>
                <a:cubicBezTo>
                  <a:pt x="644128" y="553690"/>
                  <a:pt x="643632" y="553789"/>
                  <a:pt x="643235" y="554385"/>
                </a:cubicBezTo>
                <a:cubicBezTo>
                  <a:pt x="638770" y="563017"/>
                  <a:pt x="631329" y="570111"/>
                  <a:pt x="620911" y="575667"/>
                </a:cubicBezTo>
                <a:cubicBezTo>
                  <a:pt x="619919" y="576064"/>
                  <a:pt x="618926" y="576262"/>
                  <a:pt x="617934" y="576262"/>
                </a:cubicBezTo>
                <a:cubicBezTo>
                  <a:pt x="617240" y="576262"/>
                  <a:pt x="616545" y="576163"/>
                  <a:pt x="615851" y="575965"/>
                </a:cubicBezTo>
                <a:cubicBezTo>
                  <a:pt x="614065" y="575469"/>
                  <a:pt x="612626" y="574427"/>
                  <a:pt x="611535" y="572839"/>
                </a:cubicBezTo>
                <a:cubicBezTo>
                  <a:pt x="610840" y="571847"/>
                  <a:pt x="610493" y="570805"/>
                  <a:pt x="610493" y="569714"/>
                </a:cubicBezTo>
                <a:cubicBezTo>
                  <a:pt x="610493" y="569317"/>
                  <a:pt x="610543" y="568920"/>
                  <a:pt x="610642" y="568523"/>
                </a:cubicBezTo>
                <a:cubicBezTo>
                  <a:pt x="611039" y="566936"/>
                  <a:pt x="611932" y="565745"/>
                  <a:pt x="613321" y="564951"/>
                </a:cubicBezTo>
                <a:cubicBezTo>
                  <a:pt x="625921" y="558304"/>
                  <a:pt x="633164" y="549225"/>
                  <a:pt x="635049" y="537716"/>
                </a:cubicBezTo>
                <a:cubicBezTo>
                  <a:pt x="635149" y="537021"/>
                  <a:pt x="634851" y="536674"/>
                  <a:pt x="634157" y="536674"/>
                </a:cubicBezTo>
                <a:lnTo>
                  <a:pt x="616893" y="536674"/>
                </a:lnTo>
                <a:cubicBezTo>
                  <a:pt x="615206" y="536674"/>
                  <a:pt x="613742" y="536079"/>
                  <a:pt x="612502" y="534888"/>
                </a:cubicBezTo>
                <a:cubicBezTo>
                  <a:pt x="611262" y="533698"/>
                  <a:pt x="610642" y="532234"/>
                  <a:pt x="610642" y="530498"/>
                </a:cubicBezTo>
                <a:cubicBezTo>
                  <a:pt x="610642" y="528761"/>
                  <a:pt x="611262" y="527298"/>
                  <a:pt x="612502" y="526107"/>
                </a:cubicBezTo>
                <a:cubicBezTo>
                  <a:pt x="613742" y="524917"/>
                  <a:pt x="615206" y="524321"/>
                  <a:pt x="616893" y="524321"/>
                </a:cubicBezTo>
                <a:lnTo>
                  <a:pt x="634752" y="524321"/>
                </a:lnTo>
                <a:cubicBezTo>
                  <a:pt x="635446" y="524321"/>
                  <a:pt x="635794" y="523974"/>
                  <a:pt x="635794" y="523280"/>
                </a:cubicBezTo>
                <a:lnTo>
                  <a:pt x="635794" y="518964"/>
                </a:lnTo>
                <a:cubicBezTo>
                  <a:pt x="635794" y="517178"/>
                  <a:pt x="636414" y="515665"/>
                  <a:pt x="637654" y="514424"/>
                </a:cubicBezTo>
                <a:cubicBezTo>
                  <a:pt x="638894" y="513184"/>
                  <a:pt x="640407" y="512564"/>
                  <a:pt x="642193" y="512564"/>
                </a:cubicBezTo>
                <a:close/>
                <a:moveTo>
                  <a:pt x="5130179" y="510927"/>
                </a:moveTo>
                <a:cubicBezTo>
                  <a:pt x="5132114" y="510927"/>
                  <a:pt x="5133751" y="511597"/>
                  <a:pt x="5135091" y="512936"/>
                </a:cubicBezTo>
                <a:cubicBezTo>
                  <a:pt x="5136430" y="514275"/>
                  <a:pt x="5137100" y="515937"/>
                  <a:pt x="5137100" y="517922"/>
                </a:cubicBezTo>
                <a:lnTo>
                  <a:pt x="5137100" y="528042"/>
                </a:lnTo>
                <a:cubicBezTo>
                  <a:pt x="5137100" y="528836"/>
                  <a:pt x="5137497" y="529233"/>
                  <a:pt x="5138291" y="529233"/>
                </a:cubicBezTo>
                <a:lnTo>
                  <a:pt x="5155555" y="529233"/>
                </a:lnTo>
                <a:cubicBezTo>
                  <a:pt x="5157241" y="529233"/>
                  <a:pt x="5158680" y="529828"/>
                  <a:pt x="5159871" y="531019"/>
                </a:cubicBezTo>
                <a:cubicBezTo>
                  <a:pt x="5161061" y="532209"/>
                  <a:pt x="5161657" y="533648"/>
                  <a:pt x="5161657" y="535335"/>
                </a:cubicBezTo>
                <a:cubicBezTo>
                  <a:pt x="5161657" y="537021"/>
                  <a:pt x="5161061" y="538460"/>
                  <a:pt x="5159871" y="539651"/>
                </a:cubicBezTo>
                <a:cubicBezTo>
                  <a:pt x="5158680" y="540841"/>
                  <a:pt x="5157241" y="541437"/>
                  <a:pt x="5155555" y="541437"/>
                </a:cubicBezTo>
                <a:lnTo>
                  <a:pt x="5138291" y="541437"/>
                </a:lnTo>
                <a:cubicBezTo>
                  <a:pt x="5137497" y="541437"/>
                  <a:pt x="5137100" y="541784"/>
                  <a:pt x="5137100" y="542478"/>
                </a:cubicBezTo>
                <a:lnTo>
                  <a:pt x="5137100" y="563314"/>
                </a:lnTo>
                <a:cubicBezTo>
                  <a:pt x="5137100" y="564009"/>
                  <a:pt x="5137497" y="564356"/>
                  <a:pt x="5138291" y="564356"/>
                </a:cubicBezTo>
                <a:lnTo>
                  <a:pt x="5162252" y="564356"/>
                </a:lnTo>
                <a:cubicBezTo>
                  <a:pt x="5163938" y="564356"/>
                  <a:pt x="5165402" y="564976"/>
                  <a:pt x="5166642" y="566217"/>
                </a:cubicBezTo>
                <a:cubicBezTo>
                  <a:pt x="5167882" y="567457"/>
                  <a:pt x="5168503" y="568945"/>
                  <a:pt x="5168503" y="570681"/>
                </a:cubicBezTo>
                <a:cubicBezTo>
                  <a:pt x="5168503" y="572418"/>
                  <a:pt x="5167882" y="573906"/>
                  <a:pt x="5166642" y="575146"/>
                </a:cubicBezTo>
                <a:cubicBezTo>
                  <a:pt x="5165402" y="576386"/>
                  <a:pt x="5163938" y="577007"/>
                  <a:pt x="5162252" y="577007"/>
                </a:cubicBezTo>
                <a:lnTo>
                  <a:pt x="5096023" y="577007"/>
                </a:lnTo>
                <a:cubicBezTo>
                  <a:pt x="5094337" y="577007"/>
                  <a:pt x="5092873" y="576386"/>
                  <a:pt x="5091633" y="575146"/>
                </a:cubicBezTo>
                <a:cubicBezTo>
                  <a:pt x="5090393" y="573906"/>
                  <a:pt x="5089773" y="572418"/>
                  <a:pt x="5089773" y="570681"/>
                </a:cubicBezTo>
                <a:cubicBezTo>
                  <a:pt x="5089773" y="568945"/>
                  <a:pt x="5090393" y="567457"/>
                  <a:pt x="5091633" y="566217"/>
                </a:cubicBezTo>
                <a:cubicBezTo>
                  <a:pt x="5092873" y="564976"/>
                  <a:pt x="5094337" y="564356"/>
                  <a:pt x="5096023" y="564356"/>
                </a:cubicBezTo>
                <a:lnTo>
                  <a:pt x="5121920" y="564356"/>
                </a:lnTo>
                <a:cubicBezTo>
                  <a:pt x="5122713" y="564356"/>
                  <a:pt x="5123110" y="564009"/>
                  <a:pt x="5123110" y="563314"/>
                </a:cubicBezTo>
                <a:lnTo>
                  <a:pt x="5123110" y="542478"/>
                </a:lnTo>
                <a:cubicBezTo>
                  <a:pt x="5123110" y="541784"/>
                  <a:pt x="5122713" y="541437"/>
                  <a:pt x="5121920" y="541437"/>
                </a:cubicBezTo>
                <a:lnTo>
                  <a:pt x="5104655" y="541437"/>
                </a:lnTo>
                <a:cubicBezTo>
                  <a:pt x="5102969" y="541437"/>
                  <a:pt x="5101530" y="540841"/>
                  <a:pt x="5100339" y="539651"/>
                </a:cubicBezTo>
                <a:cubicBezTo>
                  <a:pt x="5099149" y="538460"/>
                  <a:pt x="5098554" y="537021"/>
                  <a:pt x="5098554" y="535335"/>
                </a:cubicBezTo>
                <a:cubicBezTo>
                  <a:pt x="5098554" y="533648"/>
                  <a:pt x="5099149" y="532209"/>
                  <a:pt x="5100339" y="531019"/>
                </a:cubicBezTo>
                <a:cubicBezTo>
                  <a:pt x="5101530" y="529828"/>
                  <a:pt x="5102969" y="529233"/>
                  <a:pt x="5104655" y="529233"/>
                </a:cubicBezTo>
                <a:lnTo>
                  <a:pt x="5121920" y="529233"/>
                </a:lnTo>
                <a:cubicBezTo>
                  <a:pt x="5122713" y="529233"/>
                  <a:pt x="5123110" y="528836"/>
                  <a:pt x="5123110" y="528042"/>
                </a:cubicBezTo>
                <a:lnTo>
                  <a:pt x="5123110" y="517922"/>
                </a:lnTo>
                <a:cubicBezTo>
                  <a:pt x="5123110" y="515937"/>
                  <a:pt x="5123805" y="514275"/>
                  <a:pt x="5125194" y="512936"/>
                </a:cubicBezTo>
                <a:cubicBezTo>
                  <a:pt x="5126583" y="511597"/>
                  <a:pt x="5128245" y="510927"/>
                  <a:pt x="5130179" y="510927"/>
                </a:cubicBezTo>
                <a:close/>
                <a:moveTo>
                  <a:pt x="5067151" y="510183"/>
                </a:moveTo>
                <a:cubicBezTo>
                  <a:pt x="5066456" y="510183"/>
                  <a:pt x="5066109" y="510530"/>
                  <a:pt x="5066109" y="511224"/>
                </a:cubicBezTo>
                <a:lnTo>
                  <a:pt x="5066109" y="520749"/>
                </a:lnTo>
                <a:cubicBezTo>
                  <a:pt x="5066109" y="521543"/>
                  <a:pt x="5066456" y="521940"/>
                  <a:pt x="5067151" y="521940"/>
                </a:cubicBezTo>
                <a:lnTo>
                  <a:pt x="5079057" y="521940"/>
                </a:lnTo>
                <a:cubicBezTo>
                  <a:pt x="5079752" y="521940"/>
                  <a:pt x="5080099" y="521543"/>
                  <a:pt x="5080099" y="520749"/>
                </a:cubicBezTo>
                <a:lnTo>
                  <a:pt x="5080099" y="511224"/>
                </a:lnTo>
                <a:cubicBezTo>
                  <a:pt x="5080099" y="510530"/>
                  <a:pt x="5079752" y="510183"/>
                  <a:pt x="5079057" y="510183"/>
                </a:cubicBezTo>
                <a:close/>
                <a:moveTo>
                  <a:pt x="5043487" y="510183"/>
                </a:moveTo>
                <a:cubicBezTo>
                  <a:pt x="5042694" y="510183"/>
                  <a:pt x="5042296" y="510530"/>
                  <a:pt x="5042296" y="511224"/>
                </a:cubicBezTo>
                <a:lnTo>
                  <a:pt x="5042296" y="520749"/>
                </a:lnTo>
                <a:cubicBezTo>
                  <a:pt x="5042296" y="521543"/>
                  <a:pt x="5042694" y="521940"/>
                  <a:pt x="5043487" y="521940"/>
                </a:cubicBezTo>
                <a:lnTo>
                  <a:pt x="5055096" y="521940"/>
                </a:lnTo>
                <a:cubicBezTo>
                  <a:pt x="5055790" y="521940"/>
                  <a:pt x="5056137" y="521543"/>
                  <a:pt x="5056137" y="520749"/>
                </a:cubicBezTo>
                <a:lnTo>
                  <a:pt x="5056137" y="511224"/>
                </a:lnTo>
                <a:cubicBezTo>
                  <a:pt x="5056137" y="510530"/>
                  <a:pt x="5055790" y="510183"/>
                  <a:pt x="5055096" y="510183"/>
                </a:cubicBezTo>
                <a:close/>
                <a:moveTo>
                  <a:pt x="3059460" y="508248"/>
                </a:moveTo>
                <a:lnTo>
                  <a:pt x="3091458" y="508248"/>
                </a:lnTo>
                <a:cubicBezTo>
                  <a:pt x="3092946" y="508248"/>
                  <a:pt x="3094236" y="508794"/>
                  <a:pt x="3095328" y="509885"/>
                </a:cubicBezTo>
                <a:cubicBezTo>
                  <a:pt x="3096419" y="510976"/>
                  <a:pt x="3096964" y="512291"/>
                  <a:pt x="3096964" y="513829"/>
                </a:cubicBezTo>
                <a:cubicBezTo>
                  <a:pt x="3096964" y="515367"/>
                  <a:pt x="3096419" y="516657"/>
                  <a:pt x="3095328" y="517699"/>
                </a:cubicBezTo>
                <a:cubicBezTo>
                  <a:pt x="3094236" y="518740"/>
                  <a:pt x="3092946" y="519261"/>
                  <a:pt x="3091458" y="519261"/>
                </a:cubicBezTo>
                <a:lnTo>
                  <a:pt x="3059460" y="519261"/>
                </a:lnTo>
                <a:cubicBezTo>
                  <a:pt x="3057971" y="519261"/>
                  <a:pt x="3056681" y="518740"/>
                  <a:pt x="3055590" y="517699"/>
                </a:cubicBezTo>
                <a:cubicBezTo>
                  <a:pt x="3054499" y="516657"/>
                  <a:pt x="3053953" y="515367"/>
                  <a:pt x="3053953" y="513829"/>
                </a:cubicBezTo>
                <a:cubicBezTo>
                  <a:pt x="3053953" y="512291"/>
                  <a:pt x="3054499" y="510976"/>
                  <a:pt x="3055590" y="509885"/>
                </a:cubicBezTo>
                <a:cubicBezTo>
                  <a:pt x="3056681" y="508794"/>
                  <a:pt x="3057971" y="508248"/>
                  <a:pt x="3059460" y="508248"/>
                </a:cubicBezTo>
                <a:close/>
                <a:moveTo>
                  <a:pt x="1687860" y="508248"/>
                </a:moveTo>
                <a:lnTo>
                  <a:pt x="1719858" y="508248"/>
                </a:lnTo>
                <a:cubicBezTo>
                  <a:pt x="1721346" y="508248"/>
                  <a:pt x="1722636" y="508794"/>
                  <a:pt x="1723727" y="509885"/>
                </a:cubicBezTo>
                <a:cubicBezTo>
                  <a:pt x="1724819" y="510976"/>
                  <a:pt x="1725365" y="512291"/>
                  <a:pt x="1725365" y="513829"/>
                </a:cubicBezTo>
                <a:cubicBezTo>
                  <a:pt x="1725365" y="515367"/>
                  <a:pt x="1724819" y="516657"/>
                  <a:pt x="1723727" y="517699"/>
                </a:cubicBezTo>
                <a:cubicBezTo>
                  <a:pt x="1722636" y="518740"/>
                  <a:pt x="1721346" y="519261"/>
                  <a:pt x="1719858" y="519261"/>
                </a:cubicBezTo>
                <a:lnTo>
                  <a:pt x="1687860" y="519261"/>
                </a:lnTo>
                <a:cubicBezTo>
                  <a:pt x="1686371" y="519261"/>
                  <a:pt x="1685082" y="518740"/>
                  <a:pt x="1683990" y="517699"/>
                </a:cubicBezTo>
                <a:cubicBezTo>
                  <a:pt x="1682899" y="516657"/>
                  <a:pt x="1682353" y="515367"/>
                  <a:pt x="1682353" y="513829"/>
                </a:cubicBezTo>
                <a:cubicBezTo>
                  <a:pt x="1682353" y="512291"/>
                  <a:pt x="1682899" y="510976"/>
                  <a:pt x="1683990" y="509885"/>
                </a:cubicBezTo>
                <a:cubicBezTo>
                  <a:pt x="1685082" y="508794"/>
                  <a:pt x="1686371" y="508248"/>
                  <a:pt x="1687860" y="508248"/>
                </a:cubicBezTo>
                <a:close/>
                <a:moveTo>
                  <a:pt x="182910" y="508099"/>
                </a:moveTo>
                <a:lnTo>
                  <a:pt x="260003" y="508099"/>
                </a:lnTo>
                <a:cubicBezTo>
                  <a:pt x="261590" y="508099"/>
                  <a:pt x="262954" y="508670"/>
                  <a:pt x="264095" y="509811"/>
                </a:cubicBezTo>
                <a:cubicBezTo>
                  <a:pt x="265236" y="510952"/>
                  <a:pt x="265807" y="512291"/>
                  <a:pt x="265807" y="513829"/>
                </a:cubicBezTo>
                <a:cubicBezTo>
                  <a:pt x="265807" y="515367"/>
                  <a:pt x="265236" y="516706"/>
                  <a:pt x="264095" y="517847"/>
                </a:cubicBezTo>
                <a:cubicBezTo>
                  <a:pt x="262954" y="518988"/>
                  <a:pt x="261590" y="519559"/>
                  <a:pt x="260003" y="519559"/>
                </a:cubicBezTo>
                <a:lnTo>
                  <a:pt x="182910" y="519559"/>
                </a:lnTo>
                <a:cubicBezTo>
                  <a:pt x="181322" y="519559"/>
                  <a:pt x="179958" y="518988"/>
                  <a:pt x="178817" y="517847"/>
                </a:cubicBezTo>
                <a:cubicBezTo>
                  <a:pt x="177676" y="516706"/>
                  <a:pt x="177105" y="515367"/>
                  <a:pt x="177105" y="513829"/>
                </a:cubicBezTo>
                <a:cubicBezTo>
                  <a:pt x="177105" y="512291"/>
                  <a:pt x="177676" y="510952"/>
                  <a:pt x="178817" y="509811"/>
                </a:cubicBezTo>
                <a:cubicBezTo>
                  <a:pt x="179958" y="508670"/>
                  <a:pt x="181322" y="508099"/>
                  <a:pt x="182910" y="508099"/>
                </a:cubicBezTo>
                <a:close/>
                <a:moveTo>
                  <a:pt x="694283" y="504974"/>
                </a:moveTo>
                <a:cubicBezTo>
                  <a:pt x="693489" y="504974"/>
                  <a:pt x="693092" y="505321"/>
                  <a:pt x="693092" y="506016"/>
                </a:cubicBezTo>
                <a:lnTo>
                  <a:pt x="693092" y="516285"/>
                </a:lnTo>
                <a:cubicBezTo>
                  <a:pt x="693092" y="517078"/>
                  <a:pt x="693489" y="517475"/>
                  <a:pt x="694283" y="517475"/>
                </a:cubicBezTo>
                <a:lnTo>
                  <a:pt x="728365" y="517475"/>
                </a:lnTo>
                <a:cubicBezTo>
                  <a:pt x="729059" y="517475"/>
                  <a:pt x="729407" y="517078"/>
                  <a:pt x="729407" y="516285"/>
                </a:cubicBezTo>
                <a:lnTo>
                  <a:pt x="729407" y="506016"/>
                </a:lnTo>
                <a:cubicBezTo>
                  <a:pt x="729407" y="505321"/>
                  <a:pt x="729059" y="504974"/>
                  <a:pt x="728365" y="504974"/>
                </a:cubicBezTo>
                <a:close/>
                <a:moveTo>
                  <a:pt x="3570833" y="504081"/>
                </a:moveTo>
                <a:cubicBezTo>
                  <a:pt x="3567261" y="504081"/>
                  <a:pt x="3564111" y="505371"/>
                  <a:pt x="3561382" y="507950"/>
                </a:cubicBezTo>
                <a:cubicBezTo>
                  <a:pt x="3558654" y="510530"/>
                  <a:pt x="3557290" y="513953"/>
                  <a:pt x="3557290" y="518219"/>
                </a:cubicBezTo>
                <a:cubicBezTo>
                  <a:pt x="3557290" y="522287"/>
                  <a:pt x="3558629" y="525537"/>
                  <a:pt x="3561308" y="527968"/>
                </a:cubicBezTo>
                <a:cubicBezTo>
                  <a:pt x="3563987" y="530399"/>
                  <a:pt x="3567261" y="531614"/>
                  <a:pt x="3571131" y="531614"/>
                </a:cubicBezTo>
                <a:cubicBezTo>
                  <a:pt x="3575099" y="531614"/>
                  <a:pt x="3578225" y="529977"/>
                  <a:pt x="3580507" y="526703"/>
                </a:cubicBezTo>
                <a:cubicBezTo>
                  <a:pt x="3582194" y="524222"/>
                  <a:pt x="3583037" y="520849"/>
                  <a:pt x="3583037" y="516582"/>
                </a:cubicBezTo>
                <a:cubicBezTo>
                  <a:pt x="3583037" y="515193"/>
                  <a:pt x="3582938" y="513705"/>
                  <a:pt x="3582739" y="512117"/>
                </a:cubicBezTo>
                <a:cubicBezTo>
                  <a:pt x="3582640" y="511324"/>
                  <a:pt x="3582442" y="510629"/>
                  <a:pt x="3582144" y="510034"/>
                </a:cubicBezTo>
                <a:cubicBezTo>
                  <a:pt x="3579664" y="506065"/>
                  <a:pt x="3575893" y="504081"/>
                  <a:pt x="3570833" y="504081"/>
                </a:cubicBezTo>
                <a:close/>
                <a:moveTo>
                  <a:pt x="2656433" y="504081"/>
                </a:moveTo>
                <a:cubicBezTo>
                  <a:pt x="2652861" y="504081"/>
                  <a:pt x="2649711" y="505371"/>
                  <a:pt x="2646982" y="507950"/>
                </a:cubicBezTo>
                <a:cubicBezTo>
                  <a:pt x="2644254" y="510530"/>
                  <a:pt x="2642890" y="513953"/>
                  <a:pt x="2642890" y="518219"/>
                </a:cubicBezTo>
                <a:cubicBezTo>
                  <a:pt x="2642890" y="522287"/>
                  <a:pt x="2644229" y="525537"/>
                  <a:pt x="2646908" y="527968"/>
                </a:cubicBezTo>
                <a:cubicBezTo>
                  <a:pt x="2649587" y="530399"/>
                  <a:pt x="2652861" y="531614"/>
                  <a:pt x="2656731" y="531614"/>
                </a:cubicBezTo>
                <a:cubicBezTo>
                  <a:pt x="2660699" y="531614"/>
                  <a:pt x="2663825" y="529977"/>
                  <a:pt x="2666107" y="526703"/>
                </a:cubicBezTo>
                <a:cubicBezTo>
                  <a:pt x="2667794" y="524222"/>
                  <a:pt x="2668637" y="520849"/>
                  <a:pt x="2668637" y="516582"/>
                </a:cubicBezTo>
                <a:cubicBezTo>
                  <a:pt x="2668637" y="515193"/>
                  <a:pt x="2668538" y="513705"/>
                  <a:pt x="2668340" y="512117"/>
                </a:cubicBezTo>
                <a:cubicBezTo>
                  <a:pt x="2668240" y="511324"/>
                  <a:pt x="2668042" y="510629"/>
                  <a:pt x="2667744" y="510034"/>
                </a:cubicBezTo>
                <a:cubicBezTo>
                  <a:pt x="2665264" y="506065"/>
                  <a:pt x="2661493" y="504081"/>
                  <a:pt x="2656433" y="504081"/>
                </a:cubicBezTo>
                <a:close/>
                <a:moveTo>
                  <a:pt x="3995216" y="503560"/>
                </a:moveTo>
                <a:cubicBezTo>
                  <a:pt x="3994968" y="503510"/>
                  <a:pt x="3994745" y="503585"/>
                  <a:pt x="3994547" y="503783"/>
                </a:cubicBezTo>
                <a:cubicBezTo>
                  <a:pt x="3990479" y="508248"/>
                  <a:pt x="3987279" y="513283"/>
                  <a:pt x="3984947" y="518889"/>
                </a:cubicBezTo>
                <a:cubicBezTo>
                  <a:pt x="3982616" y="524495"/>
                  <a:pt x="3981450" y="529927"/>
                  <a:pt x="3981450" y="535186"/>
                </a:cubicBezTo>
                <a:cubicBezTo>
                  <a:pt x="3981450" y="539651"/>
                  <a:pt x="3982318" y="543148"/>
                  <a:pt x="3984054" y="545678"/>
                </a:cubicBezTo>
                <a:cubicBezTo>
                  <a:pt x="3985790" y="548208"/>
                  <a:pt x="3988246" y="549473"/>
                  <a:pt x="3991421" y="549473"/>
                </a:cubicBezTo>
                <a:cubicBezTo>
                  <a:pt x="3996978" y="549473"/>
                  <a:pt x="4003278" y="545058"/>
                  <a:pt x="4010322" y="536228"/>
                </a:cubicBezTo>
                <a:cubicBezTo>
                  <a:pt x="4010819" y="535632"/>
                  <a:pt x="4010868" y="534987"/>
                  <a:pt x="4010471" y="534293"/>
                </a:cubicBezTo>
                <a:lnTo>
                  <a:pt x="4009281" y="532358"/>
                </a:lnTo>
                <a:cubicBezTo>
                  <a:pt x="4005014" y="525710"/>
                  <a:pt x="4000500" y="516285"/>
                  <a:pt x="3995737" y="504081"/>
                </a:cubicBezTo>
                <a:cubicBezTo>
                  <a:pt x="3995638" y="503783"/>
                  <a:pt x="3995464" y="503609"/>
                  <a:pt x="3995216" y="503560"/>
                </a:cubicBezTo>
                <a:close/>
                <a:moveTo>
                  <a:pt x="62805" y="501402"/>
                </a:moveTo>
                <a:cubicBezTo>
                  <a:pt x="62111" y="501402"/>
                  <a:pt x="61764" y="501799"/>
                  <a:pt x="61764" y="502592"/>
                </a:cubicBezTo>
                <a:lnTo>
                  <a:pt x="61764" y="506611"/>
                </a:lnTo>
                <a:cubicBezTo>
                  <a:pt x="61764" y="507305"/>
                  <a:pt x="62111" y="507653"/>
                  <a:pt x="62805" y="507653"/>
                </a:cubicBezTo>
                <a:lnTo>
                  <a:pt x="108942" y="507653"/>
                </a:lnTo>
                <a:cubicBezTo>
                  <a:pt x="109637" y="507653"/>
                  <a:pt x="109984" y="507305"/>
                  <a:pt x="109984" y="506611"/>
                </a:cubicBezTo>
                <a:lnTo>
                  <a:pt x="109984" y="502592"/>
                </a:lnTo>
                <a:cubicBezTo>
                  <a:pt x="109984" y="501799"/>
                  <a:pt x="109637" y="501402"/>
                  <a:pt x="108942" y="501402"/>
                </a:cubicBezTo>
                <a:close/>
                <a:moveTo>
                  <a:pt x="4897338" y="499765"/>
                </a:moveTo>
                <a:lnTo>
                  <a:pt x="4981277" y="499765"/>
                </a:lnTo>
                <a:cubicBezTo>
                  <a:pt x="4983658" y="499765"/>
                  <a:pt x="4985717" y="500633"/>
                  <a:pt x="4987453" y="502369"/>
                </a:cubicBezTo>
                <a:cubicBezTo>
                  <a:pt x="4989190" y="504106"/>
                  <a:pt x="4990058" y="506164"/>
                  <a:pt x="4990058" y="508546"/>
                </a:cubicBezTo>
                <a:cubicBezTo>
                  <a:pt x="4990157" y="527100"/>
                  <a:pt x="4991125" y="541461"/>
                  <a:pt x="4992960" y="551631"/>
                </a:cubicBezTo>
                <a:cubicBezTo>
                  <a:pt x="4994795" y="561801"/>
                  <a:pt x="4997896" y="566886"/>
                  <a:pt x="5002262" y="566886"/>
                </a:cubicBezTo>
                <a:cubicBezTo>
                  <a:pt x="5004246" y="566787"/>
                  <a:pt x="5005387" y="561925"/>
                  <a:pt x="5005685" y="552301"/>
                </a:cubicBezTo>
                <a:cubicBezTo>
                  <a:pt x="5005784" y="551110"/>
                  <a:pt x="5006404" y="550292"/>
                  <a:pt x="5007545" y="549845"/>
                </a:cubicBezTo>
                <a:cubicBezTo>
                  <a:pt x="5008686" y="549399"/>
                  <a:pt x="5009654" y="549573"/>
                  <a:pt x="5010447" y="550366"/>
                </a:cubicBezTo>
                <a:cubicBezTo>
                  <a:pt x="5013523" y="553144"/>
                  <a:pt x="5015061" y="556270"/>
                  <a:pt x="5015061" y="559742"/>
                </a:cubicBezTo>
                <a:cubicBezTo>
                  <a:pt x="5015061" y="560139"/>
                  <a:pt x="5015061" y="560536"/>
                  <a:pt x="5015061" y="560933"/>
                </a:cubicBezTo>
                <a:cubicBezTo>
                  <a:pt x="5014366" y="568176"/>
                  <a:pt x="5013027" y="573286"/>
                  <a:pt x="5011043" y="576262"/>
                </a:cubicBezTo>
                <a:cubicBezTo>
                  <a:pt x="5009058" y="579239"/>
                  <a:pt x="5005883" y="580777"/>
                  <a:pt x="5001518" y="580876"/>
                </a:cubicBezTo>
                <a:cubicBezTo>
                  <a:pt x="4998045" y="580876"/>
                  <a:pt x="4994994" y="580132"/>
                  <a:pt x="4992365" y="578644"/>
                </a:cubicBezTo>
                <a:cubicBezTo>
                  <a:pt x="4989735" y="577155"/>
                  <a:pt x="4987503" y="574898"/>
                  <a:pt x="4985667" y="571872"/>
                </a:cubicBezTo>
                <a:cubicBezTo>
                  <a:pt x="4983832" y="568846"/>
                  <a:pt x="4982319" y="565472"/>
                  <a:pt x="4981128" y="561752"/>
                </a:cubicBezTo>
                <a:cubicBezTo>
                  <a:pt x="4979937" y="558031"/>
                  <a:pt x="4978970" y="553467"/>
                  <a:pt x="4978226" y="548059"/>
                </a:cubicBezTo>
                <a:cubicBezTo>
                  <a:pt x="4977482" y="542652"/>
                  <a:pt x="4976936" y="537245"/>
                  <a:pt x="4976589" y="531837"/>
                </a:cubicBezTo>
                <a:cubicBezTo>
                  <a:pt x="4976242" y="526430"/>
                  <a:pt x="4975969" y="520154"/>
                  <a:pt x="4975770" y="513010"/>
                </a:cubicBezTo>
                <a:cubicBezTo>
                  <a:pt x="4975770" y="512217"/>
                  <a:pt x="4975373" y="511820"/>
                  <a:pt x="4974580" y="511820"/>
                </a:cubicBezTo>
                <a:lnTo>
                  <a:pt x="4897338" y="511820"/>
                </a:lnTo>
                <a:cubicBezTo>
                  <a:pt x="4895651" y="511820"/>
                  <a:pt x="4894212" y="511224"/>
                  <a:pt x="4893022" y="510034"/>
                </a:cubicBezTo>
                <a:cubicBezTo>
                  <a:pt x="4891831" y="508843"/>
                  <a:pt x="4891236" y="507429"/>
                  <a:pt x="4891236" y="505792"/>
                </a:cubicBezTo>
                <a:cubicBezTo>
                  <a:pt x="4891236" y="504155"/>
                  <a:pt x="4891831" y="502741"/>
                  <a:pt x="4893022" y="501551"/>
                </a:cubicBezTo>
                <a:cubicBezTo>
                  <a:pt x="4894212" y="500360"/>
                  <a:pt x="4895651" y="499765"/>
                  <a:pt x="4897338" y="499765"/>
                </a:cubicBezTo>
                <a:close/>
                <a:moveTo>
                  <a:pt x="3000449" y="497532"/>
                </a:moveTo>
                <a:cubicBezTo>
                  <a:pt x="3002285" y="497532"/>
                  <a:pt x="3003872" y="498177"/>
                  <a:pt x="3005212" y="499467"/>
                </a:cubicBezTo>
                <a:cubicBezTo>
                  <a:pt x="3006552" y="500757"/>
                  <a:pt x="3007221" y="502344"/>
                  <a:pt x="3007221" y="504230"/>
                </a:cubicBezTo>
                <a:lnTo>
                  <a:pt x="3007221" y="511076"/>
                </a:lnTo>
                <a:cubicBezTo>
                  <a:pt x="3007221" y="511770"/>
                  <a:pt x="3007568" y="512117"/>
                  <a:pt x="3008263" y="512117"/>
                </a:cubicBezTo>
                <a:lnTo>
                  <a:pt x="3025973" y="512117"/>
                </a:lnTo>
                <a:cubicBezTo>
                  <a:pt x="3027660" y="512117"/>
                  <a:pt x="3029099" y="512713"/>
                  <a:pt x="3030289" y="513903"/>
                </a:cubicBezTo>
                <a:cubicBezTo>
                  <a:pt x="3031480" y="515094"/>
                  <a:pt x="3032075" y="516533"/>
                  <a:pt x="3032075" y="518219"/>
                </a:cubicBezTo>
                <a:cubicBezTo>
                  <a:pt x="3032075" y="519906"/>
                  <a:pt x="3031480" y="521345"/>
                  <a:pt x="3030289" y="522535"/>
                </a:cubicBezTo>
                <a:cubicBezTo>
                  <a:pt x="3029099" y="523726"/>
                  <a:pt x="3027660" y="524321"/>
                  <a:pt x="3025973" y="524321"/>
                </a:cubicBezTo>
                <a:lnTo>
                  <a:pt x="3008263" y="524321"/>
                </a:lnTo>
                <a:cubicBezTo>
                  <a:pt x="3007568" y="524321"/>
                  <a:pt x="3007221" y="524718"/>
                  <a:pt x="3007221" y="525512"/>
                </a:cubicBezTo>
                <a:lnTo>
                  <a:pt x="3007221" y="539651"/>
                </a:lnTo>
                <a:cubicBezTo>
                  <a:pt x="3007221" y="540444"/>
                  <a:pt x="3007568" y="540841"/>
                  <a:pt x="3008263" y="540841"/>
                </a:cubicBezTo>
                <a:lnTo>
                  <a:pt x="3028801" y="540841"/>
                </a:lnTo>
                <a:cubicBezTo>
                  <a:pt x="3030488" y="540841"/>
                  <a:pt x="3031927" y="541437"/>
                  <a:pt x="3033117" y="542627"/>
                </a:cubicBezTo>
                <a:cubicBezTo>
                  <a:pt x="3034308" y="543818"/>
                  <a:pt x="3034903" y="545257"/>
                  <a:pt x="3034903" y="546943"/>
                </a:cubicBezTo>
                <a:cubicBezTo>
                  <a:pt x="3034903" y="548630"/>
                  <a:pt x="3034308" y="550093"/>
                  <a:pt x="3033117" y="551334"/>
                </a:cubicBezTo>
                <a:cubicBezTo>
                  <a:pt x="3031927" y="552574"/>
                  <a:pt x="3030488" y="553194"/>
                  <a:pt x="3028801" y="553194"/>
                </a:cubicBezTo>
                <a:lnTo>
                  <a:pt x="3008263" y="553194"/>
                </a:lnTo>
                <a:cubicBezTo>
                  <a:pt x="3007568" y="553194"/>
                  <a:pt x="3007221" y="553541"/>
                  <a:pt x="3007221" y="554236"/>
                </a:cubicBezTo>
                <a:lnTo>
                  <a:pt x="3007221" y="573286"/>
                </a:lnTo>
                <a:cubicBezTo>
                  <a:pt x="3007221" y="575072"/>
                  <a:pt x="3006552" y="576634"/>
                  <a:pt x="3005212" y="577974"/>
                </a:cubicBezTo>
                <a:cubicBezTo>
                  <a:pt x="3003872" y="579313"/>
                  <a:pt x="3002285" y="579983"/>
                  <a:pt x="3000449" y="579983"/>
                </a:cubicBezTo>
                <a:cubicBezTo>
                  <a:pt x="2998614" y="579983"/>
                  <a:pt x="2997051" y="579313"/>
                  <a:pt x="2995761" y="577974"/>
                </a:cubicBezTo>
                <a:cubicBezTo>
                  <a:pt x="2994472" y="576634"/>
                  <a:pt x="2993827" y="575072"/>
                  <a:pt x="2993827" y="573286"/>
                </a:cubicBezTo>
                <a:lnTo>
                  <a:pt x="2993827" y="554236"/>
                </a:lnTo>
                <a:cubicBezTo>
                  <a:pt x="2993827" y="553541"/>
                  <a:pt x="2993430" y="553194"/>
                  <a:pt x="2992636" y="553194"/>
                </a:cubicBezTo>
                <a:lnTo>
                  <a:pt x="2969716" y="553194"/>
                </a:lnTo>
                <a:cubicBezTo>
                  <a:pt x="2968030" y="553194"/>
                  <a:pt x="2966591" y="552574"/>
                  <a:pt x="2965401" y="551334"/>
                </a:cubicBezTo>
                <a:cubicBezTo>
                  <a:pt x="2964210" y="550093"/>
                  <a:pt x="2963614" y="548630"/>
                  <a:pt x="2963614" y="546943"/>
                </a:cubicBezTo>
                <a:cubicBezTo>
                  <a:pt x="2963614" y="545257"/>
                  <a:pt x="2964210" y="543818"/>
                  <a:pt x="2965401" y="542627"/>
                </a:cubicBezTo>
                <a:cubicBezTo>
                  <a:pt x="2966591" y="541437"/>
                  <a:pt x="2968030" y="540841"/>
                  <a:pt x="2969716" y="540841"/>
                </a:cubicBezTo>
                <a:lnTo>
                  <a:pt x="2992636" y="540841"/>
                </a:lnTo>
                <a:cubicBezTo>
                  <a:pt x="2993430" y="540841"/>
                  <a:pt x="2993827" y="540444"/>
                  <a:pt x="2993827" y="539651"/>
                </a:cubicBezTo>
                <a:lnTo>
                  <a:pt x="2993827" y="525512"/>
                </a:lnTo>
                <a:cubicBezTo>
                  <a:pt x="2993827" y="524718"/>
                  <a:pt x="2993430" y="524321"/>
                  <a:pt x="2992636" y="524321"/>
                </a:cubicBezTo>
                <a:lnTo>
                  <a:pt x="2979986" y="524321"/>
                </a:lnTo>
                <a:cubicBezTo>
                  <a:pt x="2979191" y="524321"/>
                  <a:pt x="2978646" y="524669"/>
                  <a:pt x="2978348" y="525363"/>
                </a:cubicBezTo>
                <a:cubicBezTo>
                  <a:pt x="2977257" y="527943"/>
                  <a:pt x="2976066" y="530374"/>
                  <a:pt x="2974777" y="532656"/>
                </a:cubicBezTo>
                <a:cubicBezTo>
                  <a:pt x="2973982" y="534144"/>
                  <a:pt x="2972792" y="535087"/>
                  <a:pt x="2971204" y="535484"/>
                </a:cubicBezTo>
                <a:cubicBezTo>
                  <a:pt x="2970610" y="535583"/>
                  <a:pt x="2970064" y="535632"/>
                  <a:pt x="2969568" y="535632"/>
                </a:cubicBezTo>
                <a:cubicBezTo>
                  <a:pt x="2968476" y="535632"/>
                  <a:pt x="2967434" y="535384"/>
                  <a:pt x="2966442" y="534888"/>
                </a:cubicBezTo>
                <a:cubicBezTo>
                  <a:pt x="2965053" y="534094"/>
                  <a:pt x="2964160" y="532953"/>
                  <a:pt x="2963763" y="531465"/>
                </a:cubicBezTo>
                <a:cubicBezTo>
                  <a:pt x="2963565" y="530969"/>
                  <a:pt x="2963466" y="530423"/>
                  <a:pt x="2963466" y="529828"/>
                </a:cubicBezTo>
                <a:cubicBezTo>
                  <a:pt x="2963466" y="528935"/>
                  <a:pt x="2963714" y="528042"/>
                  <a:pt x="2964210" y="527149"/>
                </a:cubicBezTo>
                <a:cubicBezTo>
                  <a:pt x="2967782" y="520898"/>
                  <a:pt x="2970659" y="513358"/>
                  <a:pt x="2972842" y="504527"/>
                </a:cubicBezTo>
                <a:cubicBezTo>
                  <a:pt x="2973239" y="502940"/>
                  <a:pt x="2974131" y="501699"/>
                  <a:pt x="2975520" y="500807"/>
                </a:cubicBezTo>
                <a:cubicBezTo>
                  <a:pt x="2976910" y="499914"/>
                  <a:pt x="2978398" y="499641"/>
                  <a:pt x="2979986" y="499988"/>
                </a:cubicBezTo>
                <a:cubicBezTo>
                  <a:pt x="2981573" y="500335"/>
                  <a:pt x="2982813" y="501179"/>
                  <a:pt x="2983706" y="502518"/>
                </a:cubicBezTo>
                <a:cubicBezTo>
                  <a:pt x="2984599" y="503858"/>
                  <a:pt x="2984847" y="505371"/>
                  <a:pt x="2984450" y="507057"/>
                </a:cubicBezTo>
                <a:cubicBezTo>
                  <a:pt x="2984153" y="508347"/>
                  <a:pt x="2983805" y="509687"/>
                  <a:pt x="2983408" y="511076"/>
                </a:cubicBezTo>
                <a:cubicBezTo>
                  <a:pt x="2983309" y="511373"/>
                  <a:pt x="2983359" y="511621"/>
                  <a:pt x="2983557" y="511820"/>
                </a:cubicBezTo>
                <a:cubicBezTo>
                  <a:pt x="2983756" y="512018"/>
                  <a:pt x="2983954" y="512117"/>
                  <a:pt x="2984153" y="512117"/>
                </a:cubicBezTo>
                <a:lnTo>
                  <a:pt x="2992636" y="512117"/>
                </a:lnTo>
                <a:cubicBezTo>
                  <a:pt x="2993430" y="512117"/>
                  <a:pt x="2993827" y="511770"/>
                  <a:pt x="2993827" y="511076"/>
                </a:cubicBezTo>
                <a:lnTo>
                  <a:pt x="2993827" y="504230"/>
                </a:lnTo>
                <a:cubicBezTo>
                  <a:pt x="2993827" y="502344"/>
                  <a:pt x="2994472" y="500757"/>
                  <a:pt x="2995761" y="499467"/>
                </a:cubicBezTo>
                <a:cubicBezTo>
                  <a:pt x="2997051" y="498177"/>
                  <a:pt x="2998614" y="497532"/>
                  <a:pt x="3000449" y="497532"/>
                </a:cubicBezTo>
                <a:close/>
                <a:moveTo>
                  <a:pt x="560784" y="497086"/>
                </a:moveTo>
                <a:cubicBezTo>
                  <a:pt x="559991" y="497086"/>
                  <a:pt x="559594" y="497433"/>
                  <a:pt x="559594" y="498128"/>
                </a:cubicBezTo>
                <a:lnTo>
                  <a:pt x="559594" y="506164"/>
                </a:lnTo>
                <a:cubicBezTo>
                  <a:pt x="559594" y="506859"/>
                  <a:pt x="559991" y="507206"/>
                  <a:pt x="560784" y="507206"/>
                </a:cubicBezTo>
                <a:lnTo>
                  <a:pt x="576858" y="507206"/>
                </a:lnTo>
                <a:cubicBezTo>
                  <a:pt x="577552" y="507206"/>
                  <a:pt x="577899" y="506859"/>
                  <a:pt x="577899" y="506164"/>
                </a:cubicBezTo>
                <a:lnTo>
                  <a:pt x="577899" y="498128"/>
                </a:lnTo>
                <a:cubicBezTo>
                  <a:pt x="577899" y="497433"/>
                  <a:pt x="577552" y="497086"/>
                  <a:pt x="576858" y="497086"/>
                </a:cubicBezTo>
                <a:close/>
                <a:moveTo>
                  <a:pt x="529233" y="497086"/>
                </a:moveTo>
                <a:cubicBezTo>
                  <a:pt x="528439" y="497086"/>
                  <a:pt x="528042" y="497433"/>
                  <a:pt x="528042" y="498128"/>
                </a:cubicBezTo>
                <a:lnTo>
                  <a:pt x="528042" y="506164"/>
                </a:lnTo>
                <a:cubicBezTo>
                  <a:pt x="528042" y="506859"/>
                  <a:pt x="528439" y="507206"/>
                  <a:pt x="529233" y="507206"/>
                </a:cubicBezTo>
                <a:lnTo>
                  <a:pt x="544860" y="507206"/>
                </a:lnTo>
                <a:cubicBezTo>
                  <a:pt x="545554" y="507206"/>
                  <a:pt x="545901" y="506859"/>
                  <a:pt x="545901" y="506164"/>
                </a:cubicBezTo>
                <a:lnTo>
                  <a:pt x="545901" y="498128"/>
                </a:lnTo>
                <a:cubicBezTo>
                  <a:pt x="545901" y="497433"/>
                  <a:pt x="545554" y="497086"/>
                  <a:pt x="544860" y="497086"/>
                </a:cubicBezTo>
                <a:close/>
                <a:moveTo>
                  <a:pt x="1144935" y="496044"/>
                </a:moveTo>
                <a:cubicBezTo>
                  <a:pt x="1144240" y="496044"/>
                  <a:pt x="1143893" y="496441"/>
                  <a:pt x="1143893" y="497235"/>
                </a:cubicBezTo>
                <a:lnTo>
                  <a:pt x="1143893" y="517475"/>
                </a:lnTo>
                <a:cubicBezTo>
                  <a:pt x="1143893" y="518269"/>
                  <a:pt x="1144240" y="518666"/>
                  <a:pt x="1144935" y="518666"/>
                </a:cubicBezTo>
                <a:lnTo>
                  <a:pt x="1179760" y="518666"/>
                </a:lnTo>
                <a:cubicBezTo>
                  <a:pt x="1180455" y="518666"/>
                  <a:pt x="1180802" y="518269"/>
                  <a:pt x="1180802" y="517475"/>
                </a:cubicBezTo>
                <a:lnTo>
                  <a:pt x="1180802" y="497235"/>
                </a:lnTo>
                <a:cubicBezTo>
                  <a:pt x="1180802" y="496441"/>
                  <a:pt x="1180455" y="496044"/>
                  <a:pt x="1179760" y="496044"/>
                </a:cubicBezTo>
                <a:close/>
                <a:moveTo>
                  <a:pt x="1097905" y="496044"/>
                </a:moveTo>
                <a:cubicBezTo>
                  <a:pt x="1097111" y="496044"/>
                  <a:pt x="1096714" y="496441"/>
                  <a:pt x="1096714" y="497235"/>
                </a:cubicBezTo>
                <a:lnTo>
                  <a:pt x="1096714" y="502146"/>
                </a:lnTo>
                <a:cubicBezTo>
                  <a:pt x="1096714" y="507702"/>
                  <a:pt x="1096566" y="512862"/>
                  <a:pt x="1096268" y="517624"/>
                </a:cubicBezTo>
                <a:cubicBezTo>
                  <a:pt x="1096169" y="518319"/>
                  <a:pt x="1096516" y="518666"/>
                  <a:pt x="1097310" y="518666"/>
                </a:cubicBezTo>
                <a:lnTo>
                  <a:pt x="1128564" y="518666"/>
                </a:lnTo>
                <a:cubicBezTo>
                  <a:pt x="1129357" y="518666"/>
                  <a:pt x="1129754" y="518269"/>
                  <a:pt x="1129754" y="517475"/>
                </a:cubicBezTo>
                <a:lnTo>
                  <a:pt x="1129754" y="497235"/>
                </a:lnTo>
                <a:cubicBezTo>
                  <a:pt x="1129754" y="496441"/>
                  <a:pt x="1129357" y="496044"/>
                  <a:pt x="1128564" y="496044"/>
                </a:cubicBezTo>
                <a:close/>
                <a:moveTo>
                  <a:pt x="6041529" y="494705"/>
                </a:moveTo>
                <a:cubicBezTo>
                  <a:pt x="6047879" y="494705"/>
                  <a:pt x="6054228" y="494953"/>
                  <a:pt x="6060579" y="495449"/>
                </a:cubicBezTo>
                <a:cubicBezTo>
                  <a:pt x="6062662" y="495647"/>
                  <a:pt x="6064349" y="496491"/>
                  <a:pt x="6065639" y="497979"/>
                </a:cubicBezTo>
                <a:cubicBezTo>
                  <a:pt x="6066929" y="499467"/>
                  <a:pt x="6067573" y="501154"/>
                  <a:pt x="6067573" y="503039"/>
                </a:cubicBezTo>
                <a:cubicBezTo>
                  <a:pt x="6067573" y="505123"/>
                  <a:pt x="6066829" y="506859"/>
                  <a:pt x="6065341" y="508248"/>
                </a:cubicBezTo>
                <a:cubicBezTo>
                  <a:pt x="6064051" y="509339"/>
                  <a:pt x="6062563" y="509885"/>
                  <a:pt x="6060876" y="509885"/>
                </a:cubicBezTo>
                <a:cubicBezTo>
                  <a:pt x="6060678" y="509885"/>
                  <a:pt x="6060430" y="509835"/>
                  <a:pt x="6060132" y="509736"/>
                </a:cubicBezTo>
                <a:cubicBezTo>
                  <a:pt x="6053286" y="509141"/>
                  <a:pt x="6047184" y="508843"/>
                  <a:pt x="6041826" y="508843"/>
                </a:cubicBezTo>
                <a:cubicBezTo>
                  <a:pt x="6034187" y="508843"/>
                  <a:pt x="6026993" y="509091"/>
                  <a:pt x="6020246" y="509587"/>
                </a:cubicBezTo>
                <a:cubicBezTo>
                  <a:pt x="6020048" y="509587"/>
                  <a:pt x="6019849" y="509587"/>
                  <a:pt x="6019651" y="509587"/>
                </a:cubicBezTo>
                <a:cubicBezTo>
                  <a:pt x="6018063" y="509587"/>
                  <a:pt x="6016625" y="509042"/>
                  <a:pt x="6015335" y="507950"/>
                </a:cubicBezTo>
                <a:cubicBezTo>
                  <a:pt x="6013946" y="506760"/>
                  <a:pt x="6013251" y="505222"/>
                  <a:pt x="6013251" y="503337"/>
                </a:cubicBezTo>
                <a:cubicBezTo>
                  <a:pt x="6013251" y="501352"/>
                  <a:pt x="6013921" y="499616"/>
                  <a:pt x="6015260" y="498128"/>
                </a:cubicBezTo>
                <a:cubicBezTo>
                  <a:pt x="6016600" y="496639"/>
                  <a:pt x="6018262" y="495846"/>
                  <a:pt x="6020246" y="495746"/>
                </a:cubicBezTo>
                <a:cubicBezTo>
                  <a:pt x="6028183" y="495052"/>
                  <a:pt x="6035278" y="494705"/>
                  <a:pt x="6041529" y="494705"/>
                </a:cubicBezTo>
                <a:close/>
                <a:moveTo>
                  <a:pt x="57448" y="493960"/>
                </a:moveTo>
                <a:lnTo>
                  <a:pt x="115193" y="493960"/>
                </a:lnTo>
                <a:cubicBezTo>
                  <a:pt x="117574" y="493960"/>
                  <a:pt x="119633" y="494829"/>
                  <a:pt x="121369" y="496565"/>
                </a:cubicBezTo>
                <a:cubicBezTo>
                  <a:pt x="123106" y="498301"/>
                  <a:pt x="123974" y="500360"/>
                  <a:pt x="123974" y="502741"/>
                </a:cubicBezTo>
                <a:lnTo>
                  <a:pt x="123974" y="533846"/>
                </a:lnTo>
                <a:cubicBezTo>
                  <a:pt x="123974" y="536228"/>
                  <a:pt x="123106" y="538286"/>
                  <a:pt x="121369" y="540023"/>
                </a:cubicBezTo>
                <a:cubicBezTo>
                  <a:pt x="119633" y="541759"/>
                  <a:pt x="117574" y="542627"/>
                  <a:pt x="115193" y="542627"/>
                </a:cubicBezTo>
                <a:lnTo>
                  <a:pt x="105817" y="542627"/>
                </a:lnTo>
                <a:cubicBezTo>
                  <a:pt x="105717" y="542627"/>
                  <a:pt x="105643" y="542677"/>
                  <a:pt x="105593" y="542776"/>
                </a:cubicBezTo>
                <a:cubicBezTo>
                  <a:pt x="105544" y="542875"/>
                  <a:pt x="105569" y="542974"/>
                  <a:pt x="105668" y="543074"/>
                </a:cubicBezTo>
                <a:cubicBezTo>
                  <a:pt x="114300" y="546646"/>
                  <a:pt x="121592" y="549969"/>
                  <a:pt x="127546" y="553045"/>
                </a:cubicBezTo>
                <a:cubicBezTo>
                  <a:pt x="128935" y="553740"/>
                  <a:pt x="129604" y="554831"/>
                  <a:pt x="129555" y="556319"/>
                </a:cubicBezTo>
                <a:cubicBezTo>
                  <a:pt x="129505" y="557808"/>
                  <a:pt x="128786" y="558899"/>
                  <a:pt x="127397" y="559594"/>
                </a:cubicBezTo>
                <a:cubicBezTo>
                  <a:pt x="125611" y="560387"/>
                  <a:pt x="123775" y="560784"/>
                  <a:pt x="121890" y="560784"/>
                </a:cubicBezTo>
                <a:cubicBezTo>
                  <a:pt x="119608" y="560784"/>
                  <a:pt x="117326" y="560139"/>
                  <a:pt x="115044" y="558850"/>
                </a:cubicBezTo>
                <a:cubicBezTo>
                  <a:pt x="110381" y="556171"/>
                  <a:pt x="104874" y="553343"/>
                  <a:pt x="98524" y="550366"/>
                </a:cubicBezTo>
                <a:cubicBezTo>
                  <a:pt x="97036" y="549672"/>
                  <a:pt x="96242" y="548506"/>
                  <a:pt x="96143" y="546869"/>
                </a:cubicBezTo>
                <a:cubicBezTo>
                  <a:pt x="96044" y="545232"/>
                  <a:pt x="96639" y="543967"/>
                  <a:pt x="97929" y="543074"/>
                </a:cubicBezTo>
                <a:cubicBezTo>
                  <a:pt x="98028" y="543074"/>
                  <a:pt x="98053" y="542999"/>
                  <a:pt x="98003" y="542851"/>
                </a:cubicBezTo>
                <a:cubicBezTo>
                  <a:pt x="97954" y="542702"/>
                  <a:pt x="97879" y="542627"/>
                  <a:pt x="97780" y="542627"/>
                </a:cubicBezTo>
                <a:lnTo>
                  <a:pt x="71735" y="542627"/>
                </a:lnTo>
                <a:cubicBezTo>
                  <a:pt x="71636" y="542627"/>
                  <a:pt x="71561" y="542677"/>
                  <a:pt x="71512" y="542776"/>
                </a:cubicBezTo>
                <a:cubicBezTo>
                  <a:pt x="71462" y="542875"/>
                  <a:pt x="71487" y="542925"/>
                  <a:pt x="71586" y="542925"/>
                </a:cubicBezTo>
                <a:lnTo>
                  <a:pt x="72182" y="543223"/>
                </a:lnTo>
                <a:cubicBezTo>
                  <a:pt x="74067" y="543818"/>
                  <a:pt x="75158" y="545108"/>
                  <a:pt x="75456" y="547092"/>
                </a:cubicBezTo>
                <a:cubicBezTo>
                  <a:pt x="75555" y="547390"/>
                  <a:pt x="75605" y="547687"/>
                  <a:pt x="75605" y="547985"/>
                </a:cubicBezTo>
                <a:cubicBezTo>
                  <a:pt x="75605" y="549473"/>
                  <a:pt x="74960" y="550664"/>
                  <a:pt x="73670" y="551557"/>
                </a:cubicBezTo>
                <a:cubicBezTo>
                  <a:pt x="67816" y="555823"/>
                  <a:pt x="61267" y="559594"/>
                  <a:pt x="54024" y="562868"/>
                </a:cubicBezTo>
                <a:cubicBezTo>
                  <a:pt x="53925" y="562967"/>
                  <a:pt x="53876" y="563091"/>
                  <a:pt x="53876" y="563240"/>
                </a:cubicBezTo>
                <a:cubicBezTo>
                  <a:pt x="53876" y="563389"/>
                  <a:pt x="53975" y="563513"/>
                  <a:pt x="54173" y="563612"/>
                </a:cubicBezTo>
                <a:cubicBezTo>
                  <a:pt x="58142" y="564505"/>
                  <a:pt x="62557" y="565001"/>
                  <a:pt x="67419" y="565100"/>
                </a:cubicBezTo>
                <a:cubicBezTo>
                  <a:pt x="74860" y="565497"/>
                  <a:pt x="82798" y="565696"/>
                  <a:pt x="91232" y="565696"/>
                </a:cubicBezTo>
                <a:cubicBezTo>
                  <a:pt x="103932" y="565696"/>
                  <a:pt x="117624" y="565299"/>
                  <a:pt x="132308" y="564505"/>
                </a:cubicBezTo>
                <a:cubicBezTo>
                  <a:pt x="133896" y="564406"/>
                  <a:pt x="135185" y="565051"/>
                  <a:pt x="136178" y="566440"/>
                </a:cubicBezTo>
                <a:cubicBezTo>
                  <a:pt x="136773" y="567233"/>
                  <a:pt x="137071" y="568126"/>
                  <a:pt x="137071" y="569119"/>
                </a:cubicBezTo>
                <a:cubicBezTo>
                  <a:pt x="137071" y="569615"/>
                  <a:pt x="136971" y="570160"/>
                  <a:pt x="136773" y="570756"/>
                </a:cubicBezTo>
                <a:cubicBezTo>
                  <a:pt x="136078" y="572740"/>
                  <a:pt x="134937" y="574377"/>
                  <a:pt x="133350" y="575667"/>
                </a:cubicBezTo>
                <a:cubicBezTo>
                  <a:pt x="131762" y="576957"/>
                  <a:pt x="129927" y="577651"/>
                  <a:pt x="127843" y="577751"/>
                </a:cubicBezTo>
                <a:cubicBezTo>
                  <a:pt x="115044" y="578148"/>
                  <a:pt x="103187" y="578346"/>
                  <a:pt x="92273" y="578346"/>
                </a:cubicBezTo>
                <a:cubicBezTo>
                  <a:pt x="83344" y="578346"/>
                  <a:pt x="75059" y="578197"/>
                  <a:pt x="67419" y="577900"/>
                </a:cubicBezTo>
                <a:cubicBezTo>
                  <a:pt x="57993" y="577602"/>
                  <a:pt x="49981" y="576114"/>
                  <a:pt x="43383" y="573435"/>
                </a:cubicBezTo>
                <a:cubicBezTo>
                  <a:pt x="36785" y="570756"/>
                  <a:pt x="31303" y="566688"/>
                  <a:pt x="26938" y="561231"/>
                </a:cubicBezTo>
                <a:cubicBezTo>
                  <a:pt x="26442" y="560635"/>
                  <a:pt x="25946" y="560586"/>
                  <a:pt x="25449" y="561082"/>
                </a:cubicBezTo>
                <a:cubicBezTo>
                  <a:pt x="20786" y="565646"/>
                  <a:pt x="16073" y="570061"/>
                  <a:pt x="11311" y="574328"/>
                </a:cubicBezTo>
                <a:cubicBezTo>
                  <a:pt x="10219" y="575320"/>
                  <a:pt x="8930" y="575816"/>
                  <a:pt x="7441" y="575816"/>
                </a:cubicBezTo>
                <a:cubicBezTo>
                  <a:pt x="7144" y="575816"/>
                  <a:pt x="6796" y="575766"/>
                  <a:pt x="6399" y="575667"/>
                </a:cubicBezTo>
                <a:cubicBezTo>
                  <a:pt x="4415" y="575369"/>
                  <a:pt x="2976" y="574377"/>
                  <a:pt x="2084" y="572691"/>
                </a:cubicBezTo>
                <a:cubicBezTo>
                  <a:pt x="1488" y="571401"/>
                  <a:pt x="1190" y="570061"/>
                  <a:pt x="1190" y="568672"/>
                </a:cubicBezTo>
                <a:cubicBezTo>
                  <a:pt x="1190" y="567978"/>
                  <a:pt x="1290" y="567283"/>
                  <a:pt x="1488" y="566589"/>
                </a:cubicBezTo>
                <a:cubicBezTo>
                  <a:pt x="1984" y="564505"/>
                  <a:pt x="3076" y="562818"/>
                  <a:pt x="4762" y="561528"/>
                </a:cubicBezTo>
                <a:cubicBezTo>
                  <a:pt x="9426" y="558056"/>
                  <a:pt x="13692" y="554583"/>
                  <a:pt x="17562" y="551110"/>
                </a:cubicBezTo>
                <a:cubicBezTo>
                  <a:pt x="18058" y="550614"/>
                  <a:pt x="18306" y="550019"/>
                  <a:pt x="18306" y="549325"/>
                </a:cubicBezTo>
                <a:lnTo>
                  <a:pt x="18306" y="514201"/>
                </a:lnTo>
                <a:cubicBezTo>
                  <a:pt x="18306" y="513407"/>
                  <a:pt x="17958" y="513010"/>
                  <a:pt x="17264" y="513010"/>
                </a:cubicBezTo>
                <a:lnTo>
                  <a:pt x="6548" y="513010"/>
                </a:lnTo>
                <a:cubicBezTo>
                  <a:pt x="4762" y="513010"/>
                  <a:pt x="3224" y="512366"/>
                  <a:pt x="1935" y="511076"/>
                </a:cubicBezTo>
                <a:cubicBezTo>
                  <a:pt x="645" y="509786"/>
                  <a:pt x="0" y="508248"/>
                  <a:pt x="0" y="506462"/>
                </a:cubicBezTo>
                <a:cubicBezTo>
                  <a:pt x="0" y="504676"/>
                  <a:pt x="645" y="503138"/>
                  <a:pt x="1935" y="501848"/>
                </a:cubicBezTo>
                <a:cubicBezTo>
                  <a:pt x="3224" y="500559"/>
                  <a:pt x="4762" y="499914"/>
                  <a:pt x="6548" y="499914"/>
                </a:cubicBezTo>
                <a:lnTo>
                  <a:pt x="23068" y="499914"/>
                </a:lnTo>
                <a:cubicBezTo>
                  <a:pt x="25549" y="499914"/>
                  <a:pt x="27632" y="500782"/>
                  <a:pt x="29319" y="502518"/>
                </a:cubicBezTo>
                <a:cubicBezTo>
                  <a:pt x="31006" y="504254"/>
                  <a:pt x="31849" y="506313"/>
                  <a:pt x="31849" y="508694"/>
                </a:cubicBezTo>
                <a:lnTo>
                  <a:pt x="31849" y="547687"/>
                </a:lnTo>
                <a:cubicBezTo>
                  <a:pt x="31849" y="548481"/>
                  <a:pt x="32047" y="549176"/>
                  <a:pt x="32444" y="549771"/>
                </a:cubicBezTo>
                <a:cubicBezTo>
                  <a:pt x="36116" y="555426"/>
                  <a:pt x="41573" y="559544"/>
                  <a:pt x="48816" y="562124"/>
                </a:cubicBezTo>
                <a:cubicBezTo>
                  <a:pt x="48915" y="562124"/>
                  <a:pt x="48989" y="562074"/>
                  <a:pt x="49039" y="561975"/>
                </a:cubicBezTo>
                <a:cubicBezTo>
                  <a:pt x="49088" y="561876"/>
                  <a:pt x="49063" y="561776"/>
                  <a:pt x="48964" y="561677"/>
                </a:cubicBezTo>
                <a:cubicBezTo>
                  <a:pt x="48766" y="561479"/>
                  <a:pt x="48567" y="561330"/>
                  <a:pt x="48369" y="561231"/>
                </a:cubicBezTo>
                <a:cubicBezTo>
                  <a:pt x="47178" y="560139"/>
                  <a:pt x="46583" y="558850"/>
                  <a:pt x="46583" y="557361"/>
                </a:cubicBezTo>
                <a:cubicBezTo>
                  <a:pt x="46583" y="555178"/>
                  <a:pt x="47575" y="553641"/>
                  <a:pt x="49560" y="552748"/>
                </a:cubicBezTo>
                <a:cubicBezTo>
                  <a:pt x="56902" y="549573"/>
                  <a:pt x="62607" y="546447"/>
                  <a:pt x="66675" y="543371"/>
                </a:cubicBezTo>
                <a:cubicBezTo>
                  <a:pt x="66774" y="543173"/>
                  <a:pt x="66799" y="542999"/>
                  <a:pt x="66749" y="542851"/>
                </a:cubicBezTo>
                <a:cubicBezTo>
                  <a:pt x="66700" y="542702"/>
                  <a:pt x="66576" y="542627"/>
                  <a:pt x="66377" y="542627"/>
                </a:cubicBezTo>
                <a:lnTo>
                  <a:pt x="57448" y="542627"/>
                </a:lnTo>
                <a:cubicBezTo>
                  <a:pt x="54967" y="542627"/>
                  <a:pt x="52883" y="541759"/>
                  <a:pt x="51197" y="540023"/>
                </a:cubicBezTo>
                <a:cubicBezTo>
                  <a:pt x="49510" y="538286"/>
                  <a:pt x="48667" y="536228"/>
                  <a:pt x="48667" y="533846"/>
                </a:cubicBezTo>
                <a:lnTo>
                  <a:pt x="48667" y="502741"/>
                </a:lnTo>
                <a:cubicBezTo>
                  <a:pt x="48667" y="500360"/>
                  <a:pt x="49510" y="498301"/>
                  <a:pt x="51197" y="496565"/>
                </a:cubicBezTo>
                <a:cubicBezTo>
                  <a:pt x="52883" y="494829"/>
                  <a:pt x="54967" y="493960"/>
                  <a:pt x="57448" y="493960"/>
                </a:cubicBezTo>
                <a:close/>
                <a:moveTo>
                  <a:pt x="1932980" y="491133"/>
                </a:moveTo>
                <a:cubicBezTo>
                  <a:pt x="1934369" y="491530"/>
                  <a:pt x="1935460" y="492323"/>
                  <a:pt x="1936254" y="493514"/>
                </a:cubicBezTo>
                <a:cubicBezTo>
                  <a:pt x="1938933" y="497681"/>
                  <a:pt x="1941364" y="501799"/>
                  <a:pt x="1943547" y="505867"/>
                </a:cubicBezTo>
                <a:cubicBezTo>
                  <a:pt x="1944241" y="507157"/>
                  <a:pt x="1944365" y="508446"/>
                  <a:pt x="1943919" y="509736"/>
                </a:cubicBezTo>
                <a:cubicBezTo>
                  <a:pt x="1943472" y="511026"/>
                  <a:pt x="1942604" y="511969"/>
                  <a:pt x="1941314" y="512564"/>
                </a:cubicBezTo>
                <a:cubicBezTo>
                  <a:pt x="1940024" y="513159"/>
                  <a:pt x="1938685" y="513209"/>
                  <a:pt x="1937296" y="512713"/>
                </a:cubicBezTo>
                <a:cubicBezTo>
                  <a:pt x="1935907" y="512217"/>
                  <a:pt x="1934915" y="511324"/>
                  <a:pt x="1934319" y="510034"/>
                </a:cubicBezTo>
                <a:cubicBezTo>
                  <a:pt x="1932037" y="505569"/>
                  <a:pt x="1929656" y="501402"/>
                  <a:pt x="1927175" y="497532"/>
                </a:cubicBezTo>
                <a:cubicBezTo>
                  <a:pt x="1926481" y="496441"/>
                  <a:pt x="1926307" y="495275"/>
                  <a:pt x="1926655" y="494035"/>
                </a:cubicBezTo>
                <a:cubicBezTo>
                  <a:pt x="1927002" y="492795"/>
                  <a:pt x="1927771" y="491926"/>
                  <a:pt x="1928961" y="491430"/>
                </a:cubicBezTo>
                <a:cubicBezTo>
                  <a:pt x="1930251" y="490835"/>
                  <a:pt x="1931591" y="490736"/>
                  <a:pt x="1932980" y="491133"/>
                </a:cubicBezTo>
                <a:close/>
                <a:moveTo>
                  <a:pt x="2938909" y="489942"/>
                </a:moveTo>
                <a:cubicBezTo>
                  <a:pt x="2938215" y="489942"/>
                  <a:pt x="2937867" y="490289"/>
                  <a:pt x="2937867" y="490984"/>
                </a:cubicBezTo>
                <a:lnTo>
                  <a:pt x="2937867" y="503188"/>
                </a:lnTo>
                <a:cubicBezTo>
                  <a:pt x="2937867" y="503982"/>
                  <a:pt x="2938215" y="504378"/>
                  <a:pt x="2938909" y="504378"/>
                </a:cubicBezTo>
                <a:lnTo>
                  <a:pt x="2948136" y="504378"/>
                </a:lnTo>
                <a:cubicBezTo>
                  <a:pt x="2948930" y="504378"/>
                  <a:pt x="2949327" y="503982"/>
                  <a:pt x="2949327" y="503188"/>
                </a:cubicBezTo>
                <a:lnTo>
                  <a:pt x="2949327" y="490984"/>
                </a:lnTo>
                <a:cubicBezTo>
                  <a:pt x="2949327" y="490289"/>
                  <a:pt x="2948930" y="489942"/>
                  <a:pt x="2948136" y="489942"/>
                </a:cubicBezTo>
                <a:close/>
                <a:moveTo>
                  <a:pt x="2917477" y="489942"/>
                </a:moveTo>
                <a:cubicBezTo>
                  <a:pt x="2916684" y="489942"/>
                  <a:pt x="2916287" y="490289"/>
                  <a:pt x="2916287" y="490984"/>
                </a:cubicBezTo>
                <a:lnTo>
                  <a:pt x="2916287" y="503188"/>
                </a:lnTo>
                <a:cubicBezTo>
                  <a:pt x="2916287" y="503982"/>
                  <a:pt x="2916684" y="504378"/>
                  <a:pt x="2917477" y="504378"/>
                </a:cubicBezTo>
                <a:lnTo>
                  <a:pt x="2926854" y="504378"/>
                </a:lnTo>
                <a:cubicBezTo>
                  <a:pt x="2927548" y="504378"/>
                  <a:pt x="2927895" y="503982"/>
                  <a:pt x="2927895" y="503188"/>
                </a:cubicBezTo>
                <a:lnTo>
                  <a:pt x="2927895" y="490984"/>
                </a:lnTo>
                <a:cubicBezTo>
                  <a:pt x="2927895" y="490289"/>
                  <a:pt x="2927548" y="489942"/>
                  <a:pt x="2926854" y="489942"/>
                </a:cubicBezTo>
                <a:close/>
                <a:moveTo>
                  <a:pt x="5067151" y="488751"/>
                </a:moveTo>
                <a:cubicBezTo>
                  <a:pt x="5066456" y="488751"/>
                  <a:pt x="5066109" y="489148"/>
                  <a:pt x="5066109" y="489942"/>
                </a:cubicBezTo>
                <a:lnTo>
                  <a:pt x="5066109" y="499318"/>
                </a:lnTo>
                <a:cubicBezTo>
                  <a:pt x="5066109" y="500013"/>
                  <a:pt x="5066456" y="500360"/>
                  <a:pt x="5067151" y="500360"/>
                </a:cubicBezTo>
                <a:lnTo>
                  <a:pt x="5079057" y="500360"/>
                </a:lnTo>
                <a:cubicBezTo>
                  <a:pt x="5079752" y="500360"/>
                  <a:pt x="5080099" y="500013"/>
                  <a:pt x="5080099" y="499318"/>
                </a:cubicBezTo>
                <a:lnTo>
                  <a:pt x="5080099" y="489942"/>
                </a:lnTo>
                <a:cubicBezTo>
                  <a:pt x="5080099" y="489148"/>
                  <a:pt x="5079752" y="488751"/>
                  <a:pt x="5079057" y="488751"/>
                </a:cubicBezTo>
                <a:close/>
                <a:moveTo>
                  <a:pt x="5043487" y="488751"/>
                </a:moveTo>
                <a:cubicBezTo>
                  <a:pt x="5042694" y="488751"/>
                  <a:pt x="5042296" y="489148"/>
                  <a:pt x="5042296" y="489942"/>
                </a:cubicBezTo>
                <a:lnTo>
                  <a:pt x="5042296" y="499318"/>
                </a:lnTo>
                <a:cubicBezTo>
                  <a:pt x="5042296" y="500013"/>
                  <a:pt x="5042694" y="500360"/>
                  <a:pt x="5043487" y="500360"/>
                </a:cubicBezTo>
                <a:lnTo>
                  <a:pt x="5055096" y="500360"/>
                </a:lnTo>
                <a:cubicBezTo>
                  <a:pt x="5055790" y="500360"/>
                  <a:pt x="5056137" y="500013"/>
                  <a:pt x="5056137" y="499318"/>
                </a:cubicBezTo>
                <a:lnTo>
                  <a:pt x="5056137" y="489942"/>
                </a:lnTo>
                <a:cubicBezTo>
                  <a:pt x="5056137" y="489148"/>
                  <a:pt x="5055790" y="488751"/>
                  <a:pt x="5055096" y="488751"/>
                </a:cubicBezTo>
                <a:close/>
                <a:moveTo>
                  <a:pt x="3059460" y="487561"/>
                </a:moveTo>
                <a:lnTo>
                  <a:pt x="3091458" y="487561"/>
                </a:lnTo>
                <a:cubicBezTo>
                  <a:pt x="3092946" y="487561"/>
                  <a:pt x="3094236" y="488107"/>
                  <a:pt x="3095328" y="489198"/>
                </a:cubicBezTo>
                <a:cubicBezTo>
                  <a:pt x="3096419" y="490289"/>
                  <a:pt x="3096964" y="491579"/>
                  <a:pt x="3096964" y="493067"/>
                </a:cubicBezTo>
                <a:cubicBezTo>
                  <a:pt x="3096964" y="494556"/>
                  <a:pt x="3096419" y="495846"/>
                  <a:pt x="3095328" y="496937"/>
                </a:cubicBezTo>
                <a:cubicBezTo>
                  <a:pt x="3094236" y="498028"/>
                  <a:pt x="3092946" y="498574"/>
                  <a:pt x="3091458" y="498574"/>
                </a:cubicBezTo>
                <a:lnTo>
                  <a:pt x="3059460" y="498574"/>
                </a:lnTo>
                <a:cubicBezTo>
                  <a:pt x="3057971" y="498574"/>
                  <a:pt x="3056681" y="498028"/>
                  <a:pt x="3055590" y="496937"/>
                </a:cubicBezTo>
                <a:cubicBezTo>
                  <a:pt x="3054499" y="495846"/>
                  <a:pt x="3053953" y="494556"/>
                  <a:pt x="3053953" y="493067"/>
                </a:cubicBezTo>
                <a:cubicBezTo>
                  <a:pt x="3053953" y="491579"/>
                  <a:pt x="3054499" y="490289"/>
                  <a:pt x="3055590" y="489198"/>
                </a:cubicBezTo>
                <a:cubicBezTo>
                  <a:pt x="3056681" y="488107"/>
                  <a:pt x="3057971" y="487561"/>
                  <a:pt x="3059460" y="487561"/>
                </a:cubicBezTo>
                <a:close/>
                <a:moveTo>
                  <a:pt x="1687860" y="487561"/>
                </a:moveTo>
                <a:lnTo>
                  <a:pt x="1719858" y="487561"/>
                </a:lnTo>
                <a:cubicBezTo>
                  <a:pt x="1721346" y="487561"/>
                  <a:pt x="1722636" y="488107"/>
                  <a:pt x="1723727" y="489198"/>
                </a:cubicBezTo>
                <a:cubicBezTo>
                  <a:pt x="1724819" y="490289"/>
                  <a:pt x="1725365" y="491579"/>
                  <a:pt x="1725365" y="493067"/>
                </a:cubicBezTo>
                <a:cubicBezTo>
                  <a:pt x="1725365" y="494556"/>
                  <a:pt x="1724819" y="495846"/>
                  <a:pt x="1723727" y="496937"/>
                </a:cubicBezTo>
                <a:cubicBezTo>
                  <a:pt x="1722636" y="498028"/>
                  <a:pt x="1721346" y="498574"/>
                  <a:pt x="1719858" y="498574"/>
                </a:cubicBezTo>
                <a:lnTo>
                  <a:pt x="1687860" y="498574"/>
                </a:lnTo>
                <a:cubicBezTo>
                  <a:pt x="1686371" y="498574"/>
                  <a:pt x="1685082" y="498028"/>
                  <a:pt x="1683990" y="496937"/>
                </a:cubicBezTo>
                <a:cubicBezTo>
                  <a:pt x="1682899" y="495846"/>
                  <a:pt x="1682353" y="494556"/>
                  <a:pt x="1682353" y="493067"/>
                </a:cubicBezTo>
                <a:cubicBezTo>
                  <a:pt x="1682353" y="491579"/>
                  <a:pt x="1682899" y="490289"/>
                  <a:pt x="1683990" y="489198"/>
                </a:cubicBezTo>
                <a:cubicBezTo>
                  <a:pt x="1685082" y="488107"/>
                  <a:pt x="1686371" y="487561"/>
                  <a:pt x="1687860" y="487561"/>
                </a:cubicBezTo>
                <a:close/>
                <a:moveTo>
                  <a:pt x="182910" y="487412"/>
                </a:moveTo>
                <a:lnTo>
                  <a:pt x="260003" y="487412"/>
                </a:lnTo>
                <a:cubicBezTo>
                  <a:pt x="261590" y="487412"/>
                  <a:pt x="262954" y="487982"/>
                  <a:pt x="264095" y="489124"/>
                </a:cubicBezTo>
                <a:cubicBezTo>
                  <a:pt x="265236" y="490265"/>
                  <a:pt x="265807" y="491604"/>
                  <a:pt x="265807" y="493142"/>
                </a:cubicBezTo>
                <a:cubicBezTo>
                  <a:pt x="265807" y="494680"/>
                  <a:pt x="265236" y="496019"/>
                  <a:pt x="264095" y="497160"/>
                </a:cubicBezTo>
                <a:cubicBezTo>
                  <a:pt x="262954" y="498301"/>
                  <a:pt x="261590" y="498872"/>
                  <a:pt x="260003" y="498872"/>
                </a:cubicBezTo>
                <a:lnTo>
                  <a:pt x="182910" y="498872"/>
                </a:lnTo>
                <a:cubicBezTo>
                  <a:pt x="181322" y="498872"/>
                  <a:pt x="179958" y="498301"/>
                  <a:pt x="178817" y="497160"/>
                </a:cubicBezTo>
                <a:cubicBezTo>
                  <a:pt x="177676" y="496019"/>
                  <a:pt x="177105" y="494680"/>
                  <a:pt x="177105" y="493142"/>
                </a:cubicBezTo>
                <a:cubicBezTo>
                  <a:pt x="177105" y="491604"/>
                  <a:pt x="177676" y="490265"/>
                  <a:pt x="178817" y="489124"/>
                </a:cubicBezTo>
                <a:cubicBezTo>
                  <a:pt x="179958" y="487982"/>
                  <a:pt x="181322" y="487412"/>
                  <a:pt x="182910" y="487412"/>
                </a:cubicBezTo>
                <a:close/>
                <a:moveTo>
                  <a:pt x="924074" y="486221"/>
                </a:moveTo>
                <a:cubicBezTo>
                  <a:pt x="925165" y="486221"/>
                  <a:pt x="926306" y="486469"/>
                  <a:pt x="927497" y="486966"/>
                </a:cubicBezTo>
                <a:cubicBezTo>
                  <a:pt x="933747" y="490240"/>
                  <a:pt x="939105" y="493117"/>
                  <a:pt x="943570" y="495598"/>
                </a:cubicBezTo>
                <a:cubicBezTo>
                  <a:pt x="945257" y="496491"/>
                  <a:pt x="946299" y="497880"/>
                  <a:pt x="946696" y="499765"/>
                </a:cubicBezTo>
                <a:cubicBezTo>
                  <a:pt x="946795" y="500360"/>
                  <a:pt x="946845" y="500906"/>
                  <a:pt x="946845" y="501402"/>
                </a:cubicBezTo>
                <a:cubicBezTo>
                  <a:pt x="946845" y="502692"/>
                  <a:pt x="946497" y="503882"/>
                  <a:pt x="945803" y="504974"/>
                </a:cubicBezTo>
                <a:cubicBezTo>
                  <a:pt x="944711" y="506660"/>
                  <a:pt x="943223" y="507702"/>
                  <a:pt x="941338" y="508099"/>
                </a:cubicBezTo>
                <a:cubicBezTo>
                  <a:pt x="940742" y="508198"/>
                  <a:pt x="940197" y="508248"/>
                  <a:pt x="939701" y="508248"/>
                </a:cubicBezTo>
                <a:cubicBezTo>
                  <a:pt x="938411" y="508248"/>
                  <a:pt x="937171" y="507851"/>
                  <a:pt x="935980" y="507057"/>
                </a:cubicBezTo>
                <a:cubicBezTo>
                  <a:pt x="930920" y="503982"/>
                  <a:pt x="925463" y="500856"/>
                  <a:pt x="919609" y="497681"/>
                </a:cubicBezTo>
                <a:cubicBezTo>
                  <a:pt x="918121" y="496887"/>
                  <a:pt x="917178" y="495647"/>
                  <a:pt x="916781" y="493960"/>
                </a:cubicBezTo>
                <a:cubicBezTo>
                  <a:pt x="916682" y="493464"/>
                  <a:pt x="916632" y="493018"/>
                  <a:pt x="916632" y="492621"/>
                </a:cubicBezTo>
                <a:cubicBezTo>
                  <a:pt x="916632" y="491430"/>
                  <a:pt x="916980" y="490339"/>
                  <a:pt x="917674" y="489347"/>
                </a:cubicBezTo>
                <a:cubicBezTo>
                  <a:pt x="918865" y="487858"/>
                  <a:pt x="920353" y="486866"/>
                  <a:pt x="922139" y="486370"/>
                </a:cubicBezTo>
                <a:cubicBezTo>
                  <a:pt x="922734" y="486271"/>
                  <a:pt x="923379" y="486221"/>
                  <a:pt x="924074" y="486221"/>
                </a:cubicBezTo>
                <a:close/>
                <a:moveTo>
                  <a:pt x="1949946" y="484584"/>
                </a:moveTo>
                <a:cubicBezTo>
                  <a:pt x="1951335" y="484981"/>
                  <a:pt x="1952427" y="485775"/>
                  <a:pt x="1953220" y="486966"/>
                </a:cubicBezTo>
                <a:cubicBezTo>
                  <a:pt x="1956098" y="491232"/>
                  <a:pt x="1958628" y="495201"/>
                  <a:pt x="1960811" y="498872"/>
                </a:cubicBezTo>
                <a:cubicBezTo>
                  <a:pt x="1961307" y="499666"/>
                  <a:pt x="1961555" y="500459"/>
                  <a:pt x="1961555" y="501253"/>
                </a:cubicBezTo>
                <a:cubicBezTo>
                  <a:pt x="1961555" y="501749"/>
                  <a:pt x="1961455" y="502245"/>
                  <a:pt x="1961257" y="502741"/>
                </a:cubicBezTo>
                <a:cubicBezTo>
                  <a:pt x="1960860" y="504130"/>
                  <a:pt x="1960017" y="505123"/>
                  <a:pt x="1958727" y="505718"/>
                </a:cubicBezTo>
                <a:cubicBezTo>
                  <a:pt x="1957437" y="506313"/>
                  <a:pt x="1956123" y="506388"/>
                  <a:pt x="1954783" y="505941"/>
                </a:cubicBezTo>
                <a:cubicBezTo>
                  <a:pt x="1953444" y="505495"/>
                  <a:pt x="1952427" y="504676"/>
                  <a:pt x="1951732" y="503485"/>
                </a:cubicBezTo>
                <a:cubicBezTo>
                  <a:pt x="1949251" y="498921"/>
                  <a:pt x="1946722" y="494804"/>
                  <a:pt x="1944142" y="491133"/>
                </a:cubicBezTo>
                <a:cubicBezTo>
                  <a:pt x="1943447" y="490041"/>
                  <a:pt x="1943274" y="488875"/>
                  <a:pt x="1943621" y="487635"/>
                </a:cubicBezTo>
                <a:cubicBezTo>
                  <a:pt x="1943968" y="486395"/>
                  <a:pt x="1944737" y="485477"/>
                  <a:pt x="1945928" y="484882"/>
                </a:cubicBezTo>
                <a:cubicBezTo>
                  <a:pt x="1947218" y="484287"/>
                  <a:pt x="1948557" y="484187"/>
                  <a:pt x="1949946" y="484584"/>
                </a:cubicBezTo>
                <a:close/>
                <a:moveTo>
                  <a:pt x="4034730" y="484287"/>
                </a:moveTo>
                <a:cubicBezTo>
                  <a:pt x="4025404" y="485180"/>
                  <a:pt x="4016523" y="488156"/>
                  <a:pt x="4008090" y="493216"/>
                </a:cubicBezTo>
                <a:cubicBezTo>
                  <a:pt x="4007396" y="493613"/>
                  <a:pt x="4007197" y="494159"/>
                  <a:pt x="4007495" y="494853"/>
                </a:cubicBezTo>
                <a:cubicBezTo>
                  <a:pt x="4011364" y="505668"/>
                  <a:pt x="4015085" y="513953"/>
                  <a:pt x="4018657" y="519708"/>
                </a:cubicBezTo>
                <a:lnTo>
                  <a:pt x="4019401" y="521047"/>
                </a:lnTo>
                <a:cubicBezTo>
                  <a:pt x="4019599" y="521246"/>
                  <a:pt x="4019823" y="521345"/>
                  <a:pt x="4020071" y="521345"/>
                </a:cubicBezTo>
                <a:cubicBezTo>
                  <a:pt x="4020319" y="521345"/>
                  <a:pt x="4020492" y="521246"/>
                  <a:pt x="4020592" y="521047"/>
                </a:cubicBezTo>
                <a:cubicBezTo>
                  <a:pt x="4026346" y="510927"/>
                  <a:pt x="4031307" y="499021"/>
                  <a:pt x="4035474" y="485328"/>
                </a:cubicBezTo>
                <a:cubicBezTo>
                  <a:pt x="4035573" y="485031"/>
                  <a:pt x="4035549" y="484783"/>
                  <a:pt x="4035400" y="484584"/>
                </a:cubicBezTo>
                <a:cubicBezTo>
                  <a:pt x="4035251" y="484386"/>
                  <a:pt x="4035028" y="484287"/>
                  <a:pt x="4034730" y="484287"/>
                </a:cubicBezTo>
                <a:close/>
                <a:moveTo>
                  <a:pt x="1228427" y="484287"/>
                </a:moveTo>
                <a:cubicBezTo>
                  <a:pt x="1229420" y="484287"/>
                  <a:pt x="1230412" y="484435"/>
                  <a:pt x="1231404" y="484733"/>
                </a:cubicBezTo>
                <a:cubicBezTo>
                  <a:pt x="1237853" y="487214"/>
                  <a:pt x="1243707" y="489942"/>
                  <a:pt x="1248966" y="492919"/>
                </a:cubicBezTo>
                <a:cubicBezTo>
                  <a:pt x="1250652" y="493812"/>
                  <a:pt x="1251694" y="495250"/>
                  <a:pt x="1252091" y="497235"/>
                </a:cubicBezTo>
                <a:cubicBezTo>
                  <a:pt x="1252289" y="497731"/>
                  <a:pt x="1252389" y="498276"/>
                  <a:pt x="1252389" y="498872"/>
                </a:cubicBezTo>
                <a:cubicBezTo>
                  <a:pt x="1252389" y="500162"/>
                  <a:pt x="1251992" y="501402"/>
                  <a:pt x="1251198" y="502592"/>
                </a:cubicBezTo>
                <a:cubicBezTo>
                  <a:pt x="1250107" y="504180"/>
                  <a:pt x="1248618" y="505172"/>
                  <a:pt x="1246733" y="505569"/>
                </a:cubicBezTo>
                <a:cubicBezTo>
                  <a:pt x="1246237" y="505668"/>
                  <a:pt x="1245741" y="505718"/>
                  <a:pt x="1245245" y="505718"/>
                </a:cubicBezTo>
                <a:cubicBezTo>
                  <a:pt x="1243856" y="505718"/>
                  <a:pt x="1242566" y="505371"/>
                  <a:pt x="1241375" y="504676"/>
                </a:cubicBezTo>
                <a:cubicBezTo>
                  <a:pt x="1236018" y="501402"/>
                  <a:pt x="1230213" y="498475"/>
                  <a:pt x="1223963" y="495895"/>
                </a:cubicBezTo>
                <a:cubicBezTo>
                  <a:pt x="1222474" y="495201"/>
                  <a:pt x="1221432" y="494060"/>
                  <a:pt x="1220837" y="492472"/>
                </a:cubicBezTo>
                <a:cubicBezTo>
                  <a:pt x="1220738" y="491976"/>
                  <a:pt x="1220688" y="491430"/>
                  <a:pt x="1220688" y="490835"/>
                </a:cubicBezTo>
                <a:cubicBezTo>
                  <a:pt x="1220688" y="489843"/>
                  <a:pt x="1220986" y="488900"/>
                  <a:pt x="1221581" y="488007"/>
                </a:cubicBezTo>
                <a:cubicBezTo>
                  <a:pt x="1222573" y="486420"/>
                  <a:pt x="1224012" y="485328"/>
                  <a:pt x="1225897" y="484733"/>
                </a:cubicBezTo>
                <a:cubicBezTo>
                  <a:pt x="1226790" y="484435"/>
                  <a:pt x="1227634" y="484287"/>
                  <a:pt x="1228427" y="484287"/>
                </a:cubicBezTo>
                <a:close/>
                <a:moveTo>
                  <a:pt x="694283" y="482501"/>
                </a:moveTo>
                <a:cubicBezTo>
                  <a:pt x="693489" y="482501"/>
                  <a:pt x="693092" y="482898"/>
                  <a:pt x="693092" y="483691"/>
                </a:cubicBezTo>
                <a:lnTo>
                  <a:pt x="693092" y="493812"/>
                </a:lnTo>
                <a:cubicBezTo>
                  <a:pt x="693092" y="494506"/>
                  <a:pt x="693489" y="494853"/>
                  <a:pt x="694283" y="494853"/>
                </a:cubicBezTo>
                <a:lnTo>
                  <a:pt x="728365" y="494853"/>
                </a:lnTo>
                <a:cubicBezTo>
                  <a:pt x="729059" y="494853"/>
                  <a:pt x="729407" y="494506"/>
                  <a:pt x="729407" y="493812"/>
                </a:cubicBezTo>
                <a:lnTo>
                  <a:pt x="729407" y="483691"/>
                </a:lnTo>
                <a:cubicBezTo>
                  <a:pt x="729407" y="482898"/>
                  <a:pt x="729059" y="482501"/>
                  <a:pt x="728365" y="482501"/>
                </a:cubicBezTo>
                <a:close/>
                <a:moveTo>
                  <a:pt x="3123009" y="480864"/>
                </a:moveTo>
                <a:cubicBezTo>
                  <a:pt x="3122315" y="480864"/>
                  <a:pt x="3121968" y="481260"/>
                  <a:pt x="3121968" y="482054"/>
                </a:cubicBezTo>
                <a:lnTo>
                  <a:pt x="3121968" y="506611"/>
                </a:lnTo>
                <a:cubicBezTo>
                  <a:pt x="3121968" y="507305"/>
                  <a:pt x="3122315" y="507653"/>
                  <a:pt x="3123009" y="507653"/>
                </a:cubicBezTo>
                <a:lnTo>
                  <a:pt x="3166021" y="507653"/>
                </a:lnTo>
                <a:cubicBezTo>
                  <a:pt x="3166815" y="507653"/>
                  <a:pt x="3167212" y="507305"/>
                  <a:pt x="3167212" y="506611"/>
                </a:cubicBezTo>
                <a:lnTo>
                  <a:pt x="3167212" y="482054"/>
                </a:lnTo>
                <a:cubicBezTo>
                  <a:pt x="3167212" y="481260"/>
                  <a:pt x="3166815" y="480864"/>
                  <a:pt x="3166021" y="480864"/>
                </a:cubicBezTo>
                <a:close/>
                <a:moveTo>
                  <a:pt x="1751409" y="480864"/>
                </a:moveTo>
                <a:cubicBezTo>
                  <a:pt x="1750715" y="480864"/>
                  <a:pt x="1750368" y="481260"/>
                  <a:pt x="1750368" y="482054"/>
                </a:cubicBezTo>
                <a:lnTo>
                  <a:pt x="1750368" y="506611"/>
                </a:lnTo>
                <a:cubicBezTo>
                  <a:pt x="1750368" y="507305"/>
                  <a:pt x="1750715" y="507653"/>
                  <a:pt x="1751409" y="507653"/>
                </a:cubicBezTo>
                <a:lnTo>
                  <a:pt x="1794421" y="507653"/>
                </a:lnTo>
                <a:cubicBezTo>
                  <a:pt x="1795214" y="507653"/>
                  <a:pt x="1795611" y="507305"/>
                  <a:pt x="1795611" y="506611"/>
                </a:cubicBezTo>
                <a:lnTo>
                  <a:pt x="1795611" y="482054"/>
                </a:lnTo>
                <a:cubicBezTo>
                  <a:pt x="1795611" y="481260"/>
                  <a:pt x="1795214" y="480864"/>
                  <a:pt x="1794421" y="480864"/>
                </a:cubicBezTo>
                <a:close/>
                <a:moveTo>
                  <a:pt x="4914602" y="478036"/>
                </a:moveTo>
                <a:lnTo>
                  <a:pt x="4990355" y="478036"/>
                </a:lnTo>
                <a:cubicBezTo>
                  <a:pt x="4991943" y="478036"/>
                  <a:pt x="4993307" y="478606"/>
                  <a:pt x="4994448" y="479747"/>
                </a:cubicBezTo>
                <a:cubicBezTo>
                  <a:pt x="4995589" y="480888"/>
                  <a:pt x="4996160" y="482253"/>
                  <a:pt x="4996160" y="483840"/>
                </a:cubicBezTo>
                <a:cubicBezTo>
                  <a:pt x="4996160" y="485428"/>
                  <a:pt x="4995589" y="486792"/>
                  <a:pt x="4994448" y="487933"/>
                </a:cubicBezTo>
                <a:cubicBezTo>
                  <a:pt x="4993307" y="489074"/>
                  <a:pt x="4991943" y="489644"/>
                  <a:pt x="4990355" y="489644"/>
                </a:cubicBezTo>
                <a:lnTo>
                  <a:pt x="4914602" y="489644"/>
                </a:lnTo>
                <a:cubicBezTo>
                  <a:pt x="4913014" y="489644"/>
                  <a:pt x="4911650" y="489074"/>
                  <a:pt x="4910509" y="487933"/>
                </a:cubicBezTo>
                <a:cubicBezTo>
                  <a:pt x="4909368" y="486792"/>
                  <a:pt x="4908798" y="485428"/>
                  <a:pt x="4908798" y="483840"/>
                </a:cubicBezTo>
                <a:cubicBezTo>
                  <a:pt x="4908798" y="482253"/>
                  <a:pt x="4909368" y="480888"/>
                  <a:pt x="4910509" y="479747"/>
                </a:cubicBezTo>
                <a:cubicBezTo>
                  <a:pt x="4911650" y="478606"/>
                  <a:pt x="4913014" y="478036"/>
                  <a:pt x="4914602" y="478036"/>
                </a:cubicBezTo>
                <a:close/>
                <a:moveTo>
                  <a:pt x="4329410" y="472827"/>
                </a:moveTo>
                <a:cubicBezTo>
                  <a:pt x="4323060" y="474017"/>
                  <a:pt x="4317181" y="476250"/>
                  <a:pt x="4311774" y="479524"/>
                </a:cubicBezTo>
                <a:cubicBezTo>
                  <a:pt x="4306366" y="482798"/>
                  <a:pt x="4301927" y="486618"/>
                  <a:pt x="4298454" y="490984"/>
                </a:cubicBezTo>
                <a:cubicBezTo>
                  <a:pt x="4294981" y="495350"/>
                  <a:pt x="4292277" y="499988"/>
                  <a:pt x="4290343" y="504899"/>
                </a:cubicBezTo>
                <a:cubicBezTo>
                  <a:pt x="4288408" y="509811"/>
                  <a:pt x="4287441" y="514598"/>
                  <a:pt x="4287441" y="519261"/>
                </a:cubicBezTo>
                <a:cubicBezTo>
                  <a:pt x="4287441" y="527298"/>
                  <a:pt x="4288879" y="533524"/>
                  <a:pt x="4291757" y="537939"/>
                </a:cubicBezTo>
                <a:cubicBezTo>
                  <a:pt x="4294634" y="542354"/>
                  <a:pt x="4297858" y="544562"/>
                  <a:pt x="4301430" y="544562"/>
                </a:cubicBezTo>
                <a:cubicBezTo>
                  <a:pt x="4308673" y="544562"/>
                  <a:pt x="4315619" y="533549"/>
                  <a:pt x="4322266" y="511522"/>
                </a:cubicBezTo>
                <a:cubicBezTo>
                  <a:pt x="4326037" y="499715"/>
                  <a:pt x="4328716" y="487114"/>
                  <a:pt x="4330303" y="473720"/>
                </a:cubicBezTo>
                <a:cubicBezTo>
                  <a:pt x="4330402" y="473521"/>
                  <a:pt x="4330328" y="473323"/>
                  <a:pt x="4330080" y="473124"/>
                </a:cubicBezTo>
                <a:cubicBezTo>
                  <a:pt x="4329832" y="472926"/>
                  <a:pt x="4329609" y="472827"/>
                  <a:pt x="4329410" y="472827"/>
                </a:cubicBezTo>
                <a:close/>
                <a:moveTo>
                  <a:pt x="367010" y="472827"/>
                </a:moveTo>
                <a:cubicBezTo>
                  <a:pt x="360660" y="474017"/>
                  <a:pt x="354781" y="476250"/>
                  <a:pt x="349374" y="479524"/>
                </a:cubicBezTo>
                <a:cubicBezTo>
                  <a:pt x="343966" y="482798"/>
                  <a:pt x="339526" y="486618"/>
                  <a:pt x="336054" y="490984"/>
                </a:cubicBezTo>
                <a:cubicBezTo>
                  <a:pt x="332581" y="495350"/>
                  <a:pt x="329877" y="499988"/>
                  <a:pt x="327943" y="504899"/>
                </a:cubicBezTo>
                <a:cubicBezTo>
                  <a:pt x="326008" y="509811"/>
                  <a:pt x="325041" y="514598"/>
                  <a:pt x="325041" y="519261"/>
                </a:cubicBezTo>
                <a:cubicBezTo>
                  <a:pt x="325041" y="527298"/>
                  <a:pt x="326479" y="533524"/>
                  <a:pt x="329357" y="537939"/>
                </a:cubicBezTo>
                <a:cubicBezTo>
                  <a:pt x="332234" y="542354"/>
                  <a:pt x="335458" y="544562"/>
                  <a:pt x="339030" y="544562"/>
                </a:cubicBezTo>
                <a:cubicBezTo>
                  <a:pt x="346273" y="544562"/>
                  <a:pt x="353219" y="533549"/>
                  <a:pt x="359866" y="511522"/>
                </a:cubicBezTo>
                <a:cubicBezTo>
                  <a:pt x="363637" y="499715"/>
                  <a:pt x="366315" y="487114"/>
                  <a:pt x="367903" y="473720"/>
                </a:cubicBezTo>
                <a:cubicBezTo>
                  <a:pt x="368002" y="473521"/>
                  <a:pt x="367928" y="473323"/>
                  <a:pt x="367680" y="473124"/>
                </a:cubicBezTo>
                <a:cubicBezTo>
                  <a:pt x="367432" y="472926"/>
                  <a:pt x="367208" y="472827"/>
                  <a:pt x="367010" y="472827"/>
                </a:cubicBezTo>
                <a:close/>
                <a:moveTo>
                  <a:pt x="5732412" y="472678"/>
                </a:moveTo>
                <a:cubicBezTo>
                  <a:pt x="5731718" y="472678"/>
                  <a:pt x="5731371" y="473025"/>
                  <a:pt x="5731371" y="473720"/>
                </a:cubicBezTo>
                <a:lnTo>
                  <a:pt x="5731371" y="552450"/>
                </a:lnTo>
                <a:cubicBezTo>
                  <a:pt x="5731371" y="553244"/>
                  <a:pt x="5731718" y="553641"/>
                  <a:pt x="5732412" y="553641"/>
                </a:cubicBezTo>
                <a:lnTo>
                  <a:pt x="5755183" y="553641"/>
                </a:lnTo>
                <a:cubicBezTo>
                  <a:pt x="5755977" y="553641"/>
                  <a:pt x="5756374" y="553244"/>
                  <a:pt x="5756374" y="552450"/>
                </a:cubicBezTo>
                <a:lnTo>
                  <a:pt x="5756374" y="473720"/>
                </a:lnTo>
                <a:cubicBezTo>
                  <a:pt x="5756374" y="473025"/>
                  <a:pt x="5755977" y="472678"/>
                  <a:pt x="5755183" y="472678"/>
                </a:cubicBezTo>
                <a:close/>
                <a:moveTo>
                  <a:pt x="1559421" y="472380"/>
                </a:moveTo>
                <a:cubicBezTo>
                  <a:pt x="1560116" y="472380"/>
                  <a:pt x="1560760" y="472480"/>
                  <a:pt x="1561356" y="472678"/>
                </a:cubicBezTo>
                <a:cubicBezTo>
                  <a:pt x="1563042" y="473075"/>
                  <a:pt x="1564332" y="473968"/>
                  <a:pt x="1565225" y="475357"/>
                </a:cubicBezTo>
                <a:cubicBezTo>
                  <a:pt x="1568698" y="480814"/>
                  <a:pt x="1571476" y="485824"/>
                  <a:pt x="1573560" y="490389"/>
                </a:cubicBezTo>
                <a:cubicBezTo>
                  <a:pt x="1573857" y="491182"/>
                  <a:pt x="1574006" y="492001"/>
                  <a:pt x="1574006" y="492844"/>
                </a:cubicBezTo>
                <a:cubicBezTo>
                  <a:pt x="1574006" y="493688"/>
                  <a:pt x="1573857" y="494506"/>
                  <a:pt x="1573560" y="495300"/>
                </a:cubicBezTo>
                <a:cubicBezTo>
                  <a:pt x="1572865" y="496887"/>
                  <a:pt x="1571675" y="498078"/>
                  <a:pt x="1569988" y="498872"/>
                </a:cubicBezTo>
                <a:cubicBezTo>
                  <a:pt x="1568400" y="499566"/>
                  <a:pt x="1566863" y="499566"/>
                  <a:pt x="1565374" y="498872"/>
                </a:cubicBezTo>
                <a:cubicBezTo>
                  <a:pt x="1563886" y="498177"/>
                  <a:pt x="1562844" y="497086"/>
                  <a:pt x="1562249" y="495598"/>
                </a:cubicBezTo>
                <a:cubicBezTo>
                  <a:pt x="1560165" y="490637"/>
                  <a:pt x="1557536" y="485428"/>
                  <a:pt x="1554361" y="479971"/>
                </a:cubicBezTo>
                <a:cubicBezTo>
                  <a:pt x="1553666" y="478681"/>
                  <a:pt x="1553542" y="477316"/>
                  <a:pt x="1553989" y="475878"/>
                </a:cubicBezTo>
                <a:cubicBezTo>
                  <a:pt x="1554435" y="474439"/>
                  <a:pt x="1555353" y="473422"/>
                  <a:pt x="1556742" y="472827"/>
                </a:cubicBezTo>
                <a:cubicBezTo>
                  <a:pt x="1557635" y="472529"/>
                  <a:pt x="1558528" y="472380"/>
                  <a:pt x="1559421" y="472380"/>
                </a:cubicBezTo>
                <a:close/>
                <a:moveTo>
                  <a:pt x="1624608" y="472232"/>
                </a:moveTo>
                <a:cubicBezTo>
                  <a:pt x="1625302" y="472232"/>
                  <a:pt x="1625997" y="472281"/>
                  <a:pt x="1626692" y="472380"/>
                </a:cubicBezTo>
                <a:cubicBezTo>
                  <a:pt x="1628477" y="472876"/>
                  <a:pt x="1629767" y="473968"/>
                  <a:pt x="1630561" y="475655"/>
                </a:cubicBezTo>
                <a:cubicBezTo>
                  <a:pt x="1631057" y="476548"/>
                  <a:pt x="1631305" y="477391"/>
                  <a:pt x="1631305" y="478185"/>
                </a:cubicBezTo>
                <a:cubicBezTo>
                  <a:pt x="1631305" y="478978"/>
                  <a:pt x="1631107" y="479822"/>
                  <a:pt x="1630710" y="480715"/>
                </a:cubicBezTo>
                <a:cubicBezTo>
                  <a:pt x="1623963" y="495895"/>
                  <a:pt x="1615381" y="509389"/>
                  <a:pt x="1604963" y="521196"/>
                </a:cubicBezTo>
                <a:cubicBezTo>
                  <a:pt x="1604467" y="521791"/>
                  <a:pt x="1604516" y="522238"/>
                  <a:pt x="1605111" y="522535"/>
                </a:cubicBezTo>
                <a:cubicBezTo>
                  <a:pt x="1613942" y="527596"/>
                  <a:pt x="1621482" y="532507"/>
                  <a:pt x="1627733" y="537269"/>
                </a:cubicBezTo>
                <a:cubicBezTo>
                  <a:pt x="1629321" y="538460"/>
                  <a:pt x="1630214" y="540048"/>
                  <a:pt x="1630412" y="542032"/>
                </a:cubicBezTo>
                <a:cubicBezTo>
                  <a:pt x="1630511" y="542330"/>
                  <a:pt x="1630561" y="542627"/>
                  <a:pt x="1630561" y="542925"/>
                </a:cubicBezTo>
                <a:cubicBezTo>
                  <a:pt x="1630561" y="544512"/>
                  <a:pt x="1630015" y="545951"/>
                  <a:pt x="1628924" y="547241"/>
                </a:cubicBezTo>
                <a:cubicBezTo>
                  <a:pt x="1627733" y="548729"/>
                  <a:pt x="1626195" y="549573"/>
                  <a:pt x="1624310" y="549771"/>
                </a:cubicBezTo>
                <a:cubicBezTo>
                  <a:pt x="1624013" y="549771"/>
                  <a:pt x="1623764" y="549771"/>
                  <a:pt x="1623566" y="549771"/>
                </a:cubicBezTo>
                <a:cubicBezTo>
                  <a:pt x="1621979" y="549771"/>
                  <a:pt x="1620540" y="549275"/>
                  <a:pt x="1619250" y="548283"/>
                </a:cubicBezTo>
                <a:cubicBezTo>
                  <a:pt x="1612900" y="543322"/>
                  <a:pt x="1605062" y="538014"/>
                  <a:pt x="1595735" y="532358"/>
                </a:cubicBezTo>
                <a:cubicBezTo>
                  <a:pt x="1595041" y="531961"/>
                  <a:pt x="1594445" y="532011"/>
                  <a:pt x="1593949" y="532507"/>
                </a:cubicBezTo>
                <a:cubicBezTo>
                  <a:pt x="1584920" y="540742"/>
                  <a:pt x="1574999" y="547836"/>
                  <a:pt x="1564184" y="553789"/>
                </a:cubicBezTo>
                <a:cubicBezTo>
                  <a:pt x="1562894" y="554484"/>
                  <a:pt x="1561604" y="554831"/>
                  <a:pt x="1560314" y="554831"/>
                </a:cubicBezTo>
                <a:cubicBezTo>
                  <a:pt x="1559619" y="554831"/>
                  <a:pt x="1558925" y="554732"/>
                  <a:pt x="1558231" y="554534"/>
                </a:cubicBezTo>
                <a:cubicBezTo>
                  <a:pt x="1556246" y="554037"/>
                  <a:pt x="1554559" y="552946"/>
                  <a:pt x="1553170" y="551259"/>
                </a:cubicBezTo>
                <a:cubicBezTo>
                  <a:pt x="1552277" y="550267"/>
                  <a:pt x="1551831" y="549126"/>
                  <a:pt x="1551831" y="547836"/>
                </a:cubicBezTo>
                <a:cubicBezTo>
                  <a:pt x="1551831" y="547439"/>
                  <a:pt x="1551880" y="546993"/>
                  <a:pt x="1551980" y="546497"/>
                </a:cubicBezTo>
                <a:cubicBezTo>
                  <a:pt x="1552377" y="544810"/>
                  <a:pt x="1553369" y="543570"/>
                  <a:pt x="1554956" y="542776"/>
                </a:cubicBezTo>
                <a:cubicBezTo>
                  <a:pt x="1564680" y="537914"/>
                  <a:pt x="1573560" y="532160"/>
                  <a:pt x="1581596" y="525512"/>
                </a:cubicBezTo>
                <a:cubicBezTo>
                  <a:pt x="1582092" y="525016"/>
                  <a:pt x="1582043" y="524619"/>
                  <a:pt x="1581448" y="524321"/>
                </a:cubicBezTo>
                <a:cubicBezTo>
                  <a:pt x="1573808" y="520154"/>
                  <a:pt x="1566565" y="516582"/>
                  <a:pt x="1559719" y="513606"/>
                </a:cubicBezTo>
                <a:cubicBezTo>
                  <a:pt x="1558330" y="513010"/>
                  <a:pt x="1557437" y="511969"/>
                  <a:pt x="1557040" y="510480"/>
                </a:cubicBezTo>
                <a:cubicBezTo>
                  <a:pt x="1556643" y="508992"/>
                  <a:pt x="1556941" y="507653"/>
                  <a:pt x="1557933" y="506462"/>
                </a:cubicBezTo>
                <a:cubicBezTo>
                  <a:pt x="1559123" y="504974"/>
                  <a:pt x="1560612" y="504031"/>
                  <a:pt x="1562398" y="503634"/>
                </a:cubicBezTo>
                <a:cubicBezTo>
                  <a:pt x="1563092" y="503436"/>
                  <a:pt x="1563737" y="503337"/>
                  <a:pt x="1564332" y="503337"/>
                </a:cubicBezTo>
                <a:cubicBezTo>
                  <a:pt x="1565424" y="503337"/>
                  <a:pt x="1566515" y="503535"/>
                  <a:pt x="1567607" y="503932"/>
                </a:cubicBezTo>
                <a:cubicBezTo>
                  <a:pt x="1575147" y="507107"/>
                  <a:pt x="1582936" y="510778"/>
                  <a:pt x="1590973" y="514945"/>
                </a:cubicBezTo>
                <a:cubicBezTo>
                  <a:pt x="1591667" y="515342"/>
                  <a:pt x="1592263" y="515243"/>
                  <a:pt x="1592759" y="514648"/>
                </a:cubicBezTo>
                <a:cubicBezTo>
                  <a:pt x="1602879" y="504031"/>
                  <a:pt x="1611065" y="491530"/>
                  <a:pt x="1617315" y="477143"/>
                </a:cubicBezTo>
                <a:cubicBezTo>
                  <a:pt x="1618109" y="475357"/>
                  <a:pt x="1619399" y="473968"/>
                  <a:pt x="1621185" y="472976"/>
                </a:cubicBezTo>
                <a:cubicBezTo>
                  <a:pt x="1622276" y="472480"/>
                  <a:pt x="1623417" y="472232"/>
                  <a:pt x="1624608" y="472232"/>
                </a:cubicBezTo>
                <a:close/>
                <a:moveTo>
                  <a:pt x="1587549" y="467767"/>
                </a:moveTo>
                <a:cubicBezTo>
                  <a:pt x="1588343" y="467767"/>
                  <a:pt x="1589187" y="467916"/>
                  <a:pt x="1590080" y="468213"/>
                </a:cubicBezTo>
                <a:cubicBezTo>
                  <a:pt x="1591667" y="468808"/>
                  <a:pt x="1592858" y="469900"/>
                  <a:pt x="1593652" y="471487"/>
                </a:cubicBezTo>
                <a:cubicBezTo>
                  <a:pt x="1596430" y="476944"/>
                  <a:pt x="1598662" y="482302"/>
                  <a:pt x="1600349" y="487561"/>
                </a:cubicBezTo>
                <a:cubicBezTo>
                  <a:pt x="1600547" y="488156"/>
                  <a:pt x="1600646" y="488801"/>
                  <a:pt x="1600646" y="489496"/>
                </a:cubicBezTo>
                <a:cubicBezTo>
                  <a:pt x="1600646" y="490488"/>
                  <a:pt x="1600349" y="491480"/>
                  <a:pt x="1599753" y="492472"/>
                </a:cubicBezTo>
                <a:cubicBezTo>
                  <a:pt x="1598960" y="494060"/>
                  <a:pt x="1597670" y="495201"/>
                  <a:pt x="1595884" y="495895"/>
                </a:cubicBezTo>
                <a:cubicBezTo>
                  <a:pt x="1594296" y="496391"/>
                  <a:pt x="1592784" y="496218"/>
                  <a:pt x="1591345" y="495374"/>
                </a:cubicBezTo>
                <a:cubicBezTo>
                  <a:pt x="1589906" y="494531"/>
                  <a:pt x="1588939" y="493316"/>
                  <a:pt x="1588443" y="491728"/>
                </a:cubicBezTo>
                <a:cubicBezTo>
                  <a:pt x="1587054" y="486569"/>
                  <a:pt x="1585020" y="481112"/>
                  <a:pt x="1582341" y="475357"/>
                </a:cubicBezTo>
                <a:cubicBezTo>
                  <a:pt x="1581646" y="473968"/>
                  <a:pt x="1581596" y="472554"/>
                  <a:pt x="1582192" y="471115"/>
                </a:cubicBezTo>
                <a:cubicBezTo>
                  <a:pt x="1582787" y="469677"/>
                  <a:pt x="1583779" y="468709"/>
                  <a:pt x="1585168" y="468213"/>
                </a:cubicBezTo>
                <a:cubicBezTo>
                  <a:pt x="1585962" y="467916"/>
                  <a:pt x="1586756" y="467767"/>
                  <a:pt x="1587549" y="467767"/>
                </a:cubicBezTo>
                <a:close/>
                <a:moveTo>
                  <a:pt x="6351240" y="467320"/>
                </a:moveTo>
                <a:cubicBezTo>
                  <a:pt x="6352331" y="467320"/>
                  <a:pt x="6353423" y="467469"/>
                  <a:pt x="6354514" y="467767"/>
                </a:cubicBezTo>
                <a:cubicBezTo>
                  <a:pt x="6356796" y="468461"/>
                  <a:pt x="6358582" y="469801"/>
                  <a:pt x="6359872" y="471785"/>
                </a:cubicBezTo>
                <a:cubicBezTo>
                  <a:pt x="6364833" y="479723"/>
                  <a:pt x="6369248" y="489198"/>
                  <a:pt x="6373118" y="500211"/>
                </a:cubicBezTo>
                <a:cubicBezTo>
                  <a:pt x="6376987" y="511224"/>
                  <a:pt x="6379715" y="521891"/>
                  <a:pt x="6381303" y="532209"/>
                </a:cubicBezTo>
                <a:cubicBezTo>
                  <a:pt x="6381303" y="532805"/>
                  <a:pt x="6381303" y="533350"/>
                  <a:pt x="6381303" y="533846"/>
                </a:cubicBezTo>
                <a:cubicBezTo>
                  <a:pt x="6381303" y="535732"/>
                  <a:pt x="6380807" y="537468"/>
                  <a:pt x="6379815" y="539055"/>
                </a:cubicBezTo>
                <a:cubicBezTo>
                  <a:pt x="6378525" y="541238"/>
                  <a:pt x="6376689" y="542776"/>
                  <a:pt x="6374308" y="543669"/>
                </a:cubicBezTo>
                <a:cubicBezTo>
                  <a:pt x="6373515" y="543967"/>
                  <a:pt x="6372720" y="544116"/>
                  <a:pt x="6371927" y="544116"/>
                </a:cubicBezTo>
                <a:cubicBezTo>
                  <a:pt x="6370836" y="544116"/>
                  <a:pt x="6369744" y="543818"/>
                  <a:pt x="6368653" y="543223"/>
                </a:cubicBezTo>
                <a:cubicBezTo>
                  <a:pt x="6366867" y="542131"/>
                  <a:pt x="6365825" y="540494"/>
                  <a:pt x="6365527" y="538311"/>
                </a:cubicBezTo>
                <a:cubicBezTo>
                  <a:pt x="6363940" y="526901"/>
                  <a:pt x="6361385" y="515739"/>
                  <a:pt x="6357863" y="504825"/>
                </a:cubicBezTo>
                <a:cubicBezTo>
                  <a:pt x="6354340" y="493911"/>
                  <a:pt x="6350000" y="484535"/>
                  <a:pt x="6344840" y="476696"/>
                </a:cubicBezTo>
                <a:cubicBezTo>
                  <a:pt x="6344145" y="475704"/>
                  <a:pt x="6343798" y="474613"/>
                  <a:pt x="6343798" y="473422"/>
                </a:cubicBezTo>
                <a:cubicBezTo>
                  <a:pt x="6343798" y="472827"/>
                  <a:pt x="6343898" y="472182"/>
                  <a:pt x="6344096" y="471487"/>
                </a:cubicBezTo>
                <a:cubicBezTo>
                  <a:pt x="6344691" y="469701"/>
                  <a:pt x="6345882" y="468511"/>
                  <a:pt x="6347668" y="467916"/>
                </a:cubicBezTo>
                <a:cubicBezTo>
                  <a:pt x="6348859" y="467519"/>
                  <a:pt x="6350049" y="467320"/>
                  <a:pt x="6351240" y="467320"/>
                </a:cubicBezTo>
                <a:close/>
                <a:moveTo>
                  <a:pt x="2243286" y="467023"/>
                </a:moveTo>
                <a:cubicBezTo>
                  <a:pt x="2244179" y="467023"/>
                  <a:pt x="2245072" y="467122"/>
                  <a:pt x="2245965" y="467320"/>
                </a:cubicBezTo>
                <a:cubicBezTo>
                  <a:pt x="2248148" y="468015"/>
                  <a:pt x="2249835" y="469305"/>
                  <a:pt x="2251025" y="471190"/>
                </a:cubicBezTo>
                <a:cubicBezTo>
                  <a:pt x="2257971" y="482600"/>
                  <a:pt x="2264618" y="496143"/>
                  <a:pt x="2270969" y="511820"/>
                </a:cubicBezTo>
                <a:cubicBezTo>
                  <a:pt x="2271365" y="512911"/>
                  <a:pt x="2271564" y="514003"/>
                  <a:pt x="2271564" y="515094"/>
                </a:cubicBezTo>
                <a:cubicBezTo>
                  <a:pt x="2271564" y="516185"/>
                  <a:pt x="2271315" y="517277"/>
                  <a:pt x="2270820" y="518368"/>
                </a:cubicBezTo>
                <a:cubicBezTo>
                  <a:pt x="2270026" y="520551"/>
                  <a:pt x="2268538" y="522139"/>
                  <a:pt x="2266355" y="523131"/>
                </a:cubicBezTo>
                <a:cubicBezTo>
                  <a:pt x="2265362" y="523627"/>
                  <a:pt x="2264371" y="523875"/>
                  <a:pt x="2263378" y="523875"/>
                </a:cubicBezTo>
                <a:cubicBezTo>
                  <a:pt x="2262386" y="523875"/>
                  <a:pt x="2261444" y="523676"/>
                  <a:pt x="2260550" y="523280"/>
                </a:cubicBezTo>
                <a:cubicBezTo>
                  <a:pt x="2258566" y="522387"/>
                  <a:pt x="2257227" y="520898"/>
                  <a:pt x="2256532" y="518815"/>
                </a:cubicBezTo>
                <a:cubicBezTo>
                  <a:pt x="2251075" y="502444"/>
                  <a:pt x="2244576" y="488503"/>
                  <a:pt x="2237036" y="476994"/>
                </a:cubicBezTo>
                <a:cubicBezTo>
                  <a:pt x="2236341" y="475903"/>
                  <a:pt x="2235994" y="474762"/>
                  <a:pt x="2235994" y="473571"/>
                </a:cubicBezTo>
                <a:cubicBezTo>
                  <a:pt x="2235994" y="472976"/>
                  <a:pt x="2236043" y="472380"/>
                  <a:pt x="2236142" y="471785"/>
                </a:cubicBezTo>
                <a:cubicBezTo>
                  <a:pt x="2236639" y="469900"/>
                  <a:pt x="2237780" y="468560"/>
                  <a:pt x="2239566" y="467767"/>
                </a:cubicBezTo>
                <a:cubicBezTo>
                  <a:pt x="2240855" y="467271"/>
                  <a:pt x="2242096" y="467023"/>
                  <a:pt x="2243286" y="467023"/>
                </a:cubicBezTo>
                <a:close/>
                <a:moveTo>
                  <a:pt x="3052465" y="466427"/>
                </a:moveTo>
                <a:lnTo>
                  <a:pt x="3096667" y="466427"/>
                </a:lnTo>
                <a:cubicBezTo>
                  <a:pt x="3098254" y="466427"/>
                  <a:pt x="3099593" y="466973"/>
                  <a:pt x="3100685" y="468064"/>
                </a:cubicBezTo>
                <a:cubicBezTo>
                  <a:pt x="3101776" y="469156"/>
                  <a:pt x="3102322" y="470470"/>
                  <a:pt x="3102322" y="472008"/>
                </a:cubicBezTo>
                <a:cubicBezTo>
                  <a:pt x="3102322" y="473546"/>
                  <a:pt x="3101776" y="474886"/>
                  <a:pt x="3100685" y="476027"/>
                </a:cubicBezTo>
                <a:cubicBezTo>
                  <a:pt x="3099593" y="477168"/>
                  <a:pt x="3098254" y="477738"/>
                  <a:pt x="3096667" y="477738"/>
                </a:cubicBezTo>
                <a:lnTo>
                  <a:pt x="3052465" y="477738"/>
                </a:lnTo>
                <a:cubicBezTo>
                  <a:pt x="3050877" y="477738"/>
                  <a:pt x="3049538" y="477168"/>
                  <a:pt x="3048446" y="476027"/>
                </a:cubicBezTo>
                <a:cubicBezTo>
                  <a:pt x="3047355" y="474886"/>
                  <a:pt x="3046810" y="473546"/>
                  <a:pt x="3046810" y="472008"/>
                </a:cubicBezTo>
                <a:cubicBezTo>
                  <a:pt x="3046810" y="470470"/>
                  <a:pt x="3047355" y="469156"/>
                  <a:pt x="3048446" y="468064"/>
                </a:cubicBezTo>
                <a:cubicBezTo>
                  <a:pt x="3049538" y="466973"/>
                  <a:pt x="3050877" y="466427"/>
                  <a:pt x="3052465" y="466427"/>
                </a:cubicBezTo>
                <a:close/>
                <a:moveTo>
                  <a:pt x="1680865" y="466427"/>
                </a:moveTo>
                <a:lnTo>
                  <a:pt x="1725067" y="466427"/>
                </a:lnTo>
                <a:cubicBezTo>
                  <a:pt x="1726654" y="466427"/>
                  <a:pt x="1727994" y="466973"/>
                  <a:pt x="1729085" y="468064"/>
                </a:cubicBezTo>
                <a:cubicBezTo>
                  <a:pt x="1730176" y="469156"/>
                  <a:pt x="1730722" y="470470"/>
                  <a:pt x="1730722" y="472008"/>
                </a:cubicBezTo>
                <a:cubicBezTo>
                  <a:pt x="1730722" y="473546"/>
                  <a:pt x="1730176" y="474886"/>
                  <a:pt x="1729085" y="476027"/>
                </a:cubicBezTo>
                <a:cubicBezTo>
                  <a:pt x="1727994" y="477168"/>
                  <a:pt x="1726654" y="477738"/>
                  <a:pt x="1725067" y="477738"/>
                </a:cubicBezTo>
                <a:lnTo>
                  <a:pt x="1680865" y="477738"/>
                </a:lnTo>
                <a:cubicBezTo>
                  <a:pt x="1679277" y="477738"/>
                  <a:pt x="1677938" y="477168"/>
                  <a:pt x="1676846" y="476027"/>
                </a:cubicBezTo>
                <a:cubicBezTo>
                  <a:pt x="1675755" y="474886"/>
                  <a:pt x="1675209" y="473546"/>
                  <a:pt x="1675209" y="472008"/>
                </a:cubicBezTo>
                <a:cubicBezTo>
                  <a:pt x="1675209" y="470470"/>
                  <a:pt x="1675755" y="469156"/>
                  <a:pt x="1676846" y="468064"/>
                </a:cubicBezTo>
                <a:cubicBezTo>
                  <a:pt x="1677938" y="466973"/>
                  <a:pt x="1679277" y="466427"/>
                  <a:pt x="1680865" y="466427"/>
                </a:cubicBezTo>
                <a:close/>
                <a:moveTo>
                  <a:pt x="159693" y="465832"/>
                </a:moveTo>
                <a:lnTo>
                  <a:pt x="283666" y="465832"/>
                </a:lnTo>
                <a:cubicBezTo>
                  <a:pt x="285353" y="465832"/>
                  <a:pt x="286792" y="466427"/>
                  <a:pt x="287982" y="467618"/>
                </a:cubicBezTo>
                <a:cubicBezTo>
                  <a:pt x="289173" y="468808"/>
                  <a:pt x="289768" y="470247"/>
                  <a:pt x="289768" y="471934"/>
                </a:cubicBezTo>
                <a:cubicBezTo>
                  <a:pt x="289768" y="473621"/>
                  <a:pt x="289173" y="475059"/>
                  <a:pt x="287982" y="476250"/>
                </a:cubicBezTo>
                <a:cubicBezTo>
                  <a:pt x="286792" y="477441"/>
                  <a:pt x="285353" y="478036"/>
                  <a:pt x="283666" y="478036"/>
                </a:cubicBezTo>
                <a:lnTo>
                  <a:pt x="159693" y="478036"/>
                </a:lnTo>
                <a:cubicBezTo>
                  <a:pt x="158006" y="478036"/>
                  <a:pt x="156567" y="477441"/>
                  <a:pt x="155376" y="476250"/>
                </a:cubicBezTo>
                <a:cubicBezTo>
                  <a:pt x="154186" y="475059"/>
                  <a:pt x="153591" y="473621"/>
                  <a:pt x="153591" y="471934"/>
                </a:cubicBezTo>
                <a:cubicBezTo>
                  <a:pt x="153591" y="470247"/>
                  <a:pt x="154186" y="468808"/>
                  <a:pt x="155376" y="467618"/>
                </a:cubicBezTo>
                <a:cubicBezTo>
                  <a:pt x="156567" y="466427"/>
                  <a:pt x="158006" y="465832"/>
                  <a:pt x="159693" y="465832"/>
                </a:cubicBezTo>
                <a:close/>
                <a:moveTo>
                  <a:pt x="2922686" y="465534"/>
                </a:moveTo>
                <a:cubicBezTo>
                  <a:pt x="2921893" y="465534"/>
                  <a:pt x="2921347" y="465882"/>
                  <a:pt x="2921049" y="466576"/>
                </a:cubicBezTo>
                <a:cubicBezTo>
                  <a:pt x="2919165" y="471041"/>
                  <a:pt x="2917379" y="474910"/>
                  <a:pt x="2915692" y="478185"/>
                </a:cubicBezTo>
                <a:cubicBezTo>
                  <a:pt x="2915592" y="478482"/>
                  <a:pt x="2915592" y="478730"/>
                  <a:pt x="2915692" y="478929"/>
                </a:cubicBezTo>
                <a:cubicBezTo>
                  <a:pt x="2915791" y="479127"/>
                  <a:pt x="2915989" y="479226"/>
                  <a:pt x="2916287" y="479226"/>
                </a:cubicBezTo>
                <a:lnTo>
                  <a:pt x="2929533" y="479226"/>
                </a:lnTo>
                <a:cubicBezTo>
                  <a:pt x="2930326" y="479226"/>
                  <a:pt x="2930872" y="478879"/>
                  <a:pt x="2931170" y="478185"/>
                </a:cubicBezTo>
                <a:cubicBezTo>
                  <a:pt x="2932658" y="475010"/>
                  <a:pt x="2934246" y="471140"/>
                  <a:pt x="2935932" y="466576"/>
                </a:cubicBezTo>
                <a:cubicBezTo>
                  <a:pt x="2936031" y="466278"/>
                  <a:pt x="2936007" y="466030"/>
                  <a:pt x="2935858" y="465832"/>
                </a:cubicBezTo>
                <a:cubicBezTo>
                  <a:pt x="2935709" y="465633"/>
                  <a:pt x="2935486" y="465534"/>
                  <a:pt x="2935188" y="465534"/>
                </a:cubicBezTo>
                <a:close/>
                <a:moveTo>
                  <a:pt x="4829323" y="465385"/>
                </a:moveTo>
                <a:cubicBezTo>
                  <a:pt x="4830514" y="465385"/>
                  <a:pt x="4831606" y="465633"/>
                  <a:pt x="4832598" y="466130"/>
                </a:cubicBezTo>
                <a:cubicBezTo>
                  <a:pt x="4841527" y="470991"/>
                  <a:pt x="4849515" y="475803"/>
                  <a:pt x="4856559" y="480566"/>
                </a:cubicBezTo>
                <a:cubicBezTo>
                  <a:pt x="4858246" y="481657"/>
                  <a:pt x="4859288" y="483195"/>
                  <a:pt x="4859684" y="485180"/>
                </a:cubicBezTo>
                <a:cubicBezTo>
                  <a:pt x="4859784" y="485775"/>
                  <a:pt x="4859833" y="486321"/>
                  <a:pt x="4859833" y="486817"/>
                </a:cubicBezTo>
                <a:cubicBezTo>
                  <a:pt x="4859833" y="488206"/>
                  <a:pt x="4859437" y="489545"/>
                  <a:pt x="4858643" y="490835"/>
                </a:cubicBezTo>
                <a:cubicBezTo>
                  <a:pt x="4857651" y="492423"/>
                  <a:pt x="4856212" y="493365"/>
                  <a:pt x="4854327" y="493663"/>
                </a:cubicBezTo>
                <a:cubicBezTo>
                  <a:pt x="4853930" y="493762"/>
                  <a:pt x="4853533" y="493812"/>
                  <a:pt x="4853136" y="493812"/>
                </a:cubicBezTo>
                <a:cubicBezTo>
                  <a:pt x="4851747" y="493812"/>
                  <a:pt x="4850457" y="493365"/>
                  <a:pt x="4849266" y="492472"/>
                </a:cubicBezTo>
                <a:cubicBezTo>
                  <a:pt x="4843413" y="488206"/>
                  <a:pt x="4835624" y="483344"/>
                  <a:pt x="4825900" y="477887"/>
                </a:cubicBezTo>
                <a:cubicBezTo>
                  <a:pt x="4824214" y="476994"/>
                  <a:pt x="4823123" y="475655"/>
                  <a:pt x="4822626" y="473869"/>
                </a:cubicBezTo>
                <a:cubicBezTo>
                  <a:pt x="4822527" y="473273"/>
                  <a:pt x="4822477" y="472678"/>
                  <a:pt x="4822477" y="472083"/>
                </a:cubicBezTo>
                <a:cubicBezTo>
                  <a:pt x="4822477" y="470991"/>
                  <a:pt x="4822775" y="469900"/>
                  <a:pt x="4823370" y="468808"/>
                </a:cubicBezTo>
                <a:cubicBezTo>
                  <a:pt x="4824263" y="467221"/>
                  <a:pt x="4825603" y="466179"/>
                  <a:pt x="4827389" y="465683"/>
                </a:cubicBezTo>
                <a:cubicBezTo>
                  <a:pt x="4828083" y="465485"/>
                  <a:pt x="4828728" y="465385"/>
                  <a:pt x="4829323" y="465385"/>
                </a:cubicBezTo>
                <a:close/>
                <a:moveTo>
                  <a:pt x="5298876" y="465088"/>
                </a:moveTo>
                <a:cubicBezTo>
                  <a:pt x="5299074" y="465088"/>
                  <a:pt x="5299323" y="465088"/>
                  <a:pt x="5299620" y="465088"/>
                </a:cubicBezTo>
                <a:cubicBezTo>
                  <a:pt x="5301406" y="465088"/>
                  <a:pt x="5302944" y="465683"/>
                  <a:pt x="5304234" y="466874"/>
                </a:cubicBezTo>
                <a:cubicBezTo>
                  <a:pt x="5305822" y="468263"/>
                  <a:pt x="5306615" y="469999"/>
                  <a:pt x="5306615" y="472083"/>
                </a:cubicBezTo>
                <a:cubicBezTo>
                  <a:pt x="5306615" y="474266"/>
                  <a:pt x="5305871" y="476175"/>
                  <a:pt x="5304383" y="477813"/>
                </a:cubicBezTo>
                <a:cubicBezTo>
                  <a:pt x="5302895" y="479450"/>
                  <a:pt x="5301059" y="480318"/>
                  <a:pt x="5298876" y="480417"/>
                </a:cubicBezTo>
                <a:cubicBezTo>
                  <a:pt x="5290641" y="480913"/>
                  <a:pt x="5282505" y="481161"/>
                  <a:pt x="5274468" y="481161"/>
                </a:cubicBezTo>
                <a:cubicBezTo>
                  <a:pt x="5266531" y="481161"/>
                  <a:pt x="5258693" y="480913"/>
                  <a:pt x="5250954" y="480417"/>
                </a:cubicBezTo>
                <a:cubicBezTo>
                  <a:pt x="5248870" y="480318"/>
                  <a:pt x="5247084" y="479450"/>
                  <a:pt x="5245596" y="477813"/>
                </a:cubicBezTo>
                <a:cubicBezTo>
                  <a:pt x="5244107" y="476175"/>
                  <a:pt x="5243363" y="474266"/>
                  <a:pt x="5243363" y="472083"/>
                </a:cubicBezTo>
                <a:cubicBezTo>
                  <a:pt x="5243363" y="470098"/>
                  <a:pt x="5244107" y="468412"/>
                  <a:pt x="5245596" y="467023"/>
                </a:cubicBezTo>
                <a:cubicBezTo>
                  <a:pt x="5246985" y="465832"/>
                  <a:pt x="5248523" y="465237"/>
                  <a:pt x="5250209" y="465237"/>
                </a:cubicBezTo>
                <a:cubicBezTo>
                  <a:pt x="5250507" y="465237"/>
                  <a:pt x="5250755" y="465237"/>
                  <a:pt x="5250954" y="465237"/>
                </a:cubicBezTo>
                <a:cubicBezTo>
                  <a:pt x="5258097" y="465931"/>
                  <a:pt x="5265489" y="466278"/>
                  <a:pt x="5273129" y="466278"/>
                </a:cubicBezTo>
                <a:cubicBezTo>
                  <a:pt x="5281463" y="466278"/>
                  <a:pt x="5290046" y="465882"/>
                  <a:pt x="5298876" y="465088"/>
                </a:cubicBezTo>
                <a:close/>
                <a:moveTo>
                  <a:pt x="5433268" y="462409"/>
                </a:moveTo>
                <a:cubicBezTo>
                  <a:pt x="5433466" y="462409"/>
                  <a:pt x="5433665" y="462409"/>
                  <a:pt x="5433863" y="462409"/>
                </a:cubicBezTo>
                <a:cubicBezTo>
                  <a:pt x="5435749" y="462409"/>
                  <a:pt x="5437386" y="463054"/>
                  <a:pt x="5438775" y="464344"/>
                </a:cubicBezTo>
                <a:cubicBezTo>
                  <a:pt x="5440362" y="465733"/>
                  <a:pt x="5441156" y="467469"/>
                  <a:pt x="5441156" y="469553"/>
                </a:cubicBezTo>
                <a:cubicBezTo>
                  <a:pt x="5441156" y="471835"/>
                  <a:pt x="5440387" y="473794"/>
                  <a:pt x="5438849" y="475431"/>
                </a:cubicBezTo>
                <a:cubicBezTo>
                  <a:pt x="5437311" y="477068"/>
                  <a:pt x="5435451" y="477937"/>
                  <a:pt x="5433268" y="478036"/>
                </a:cubicBezTo>
                <a:cubicBezTo>
                  <a:pt x="5419774" y="478929"/>
                  <a:pt x="5408414" y="479375"/>
                  <a:pt x="5399186" y="479375"/>
                </a:cubicBezTo>
                <a:cubicBezTo>
                  <a:pt x="5388868" y="479375"/>
                  <a:pt x="5378003" y="478978"/>
                  <a:pt x="5366593" y="478185"/>
                </a:cubicBezTo>
                <a:cubicBezTo>
                  <a:pt x="5364410" y="478085"/>
                  <a:pt x="5362550" y="477217"/>
                  <a:pt x="5361012" y="475580"/>
                </a:cubicBezTo>
                <a:cubicBezTo>
                  <a:pt x="5359474" y="473943"/>
                  <a:pt x="5358705" y="471983"/>
                  <a:pt x="5358705" y="469701"/>
                </a:cubicBezTo>
                <a:cubicBezTo>
                  <a:pt x="5358705" y="467618"/>
                  <a:pt x="5359499" y="465882"/>
                  <a:pt x="5361086" y="464492"/>
                </a:cubicBezTo>
                <a:cubicBezTo>
                  <a:pt x="5362475" y="463203"/>
                  <a:pt x="5364063" y="462558"/>
                  <a:pt x="5365849" y="462558"/>
                </a:cubicBezTo>
                <a:cubicBezTo>
                  <a:pt x="5366146" y="462558"/>
                  <a:pt x="5366395" y="462607"/>
                  <a:pt x="5366593" y="462707"/>
                </a:cubicBezTo>
                <a:cubicBezTo>
                  <a:pt x="5375820" y="463401"/>
                  <a:pt x="5386635" y="463748"/>
                  <a:pt x="5399037" y="463748"/>
                </a:cubicBezTo>
                <a:cubicBezTo>
                  <a:pt x="5409455" y="463748"/>
                  <a:pt x="5420866" y="463302"/>
                  <a:pt x="5433268" y="462409"/>
                </a:cubicBezTo>
                <a:close/>
                <a:moveTo>
                  <a:pt x="6268194" y="461367"/>
                </a:moveTo>
                <a:cubicBezTo>
                  <a:pt x="6268194" y="461367"/>
                  <a:pt x="6268243" y="461367"/>
                  <a:pt x="6268343" y="461367"/>
                </a:cubicBezTo>
                <a:lnTo>
                  <a:pt x="6269236" y="461367"/>
                </a:lnTo>
                <a:cubicBezTo>
                  <a:pt x="6271517" y="461466"/>
                  <a:pt x="6273403" y="462359"/>
                  <a:pt x="6274891" y="464046"/>
                </a:cubicBezTo>
                <a:cubicBezTo>
                  <a:pt x="6276280" y="465633"/>
                  <a:pt x="6276975" y="467419"/>
                  <a:pt x="6276975" y="469404"/>
                </a:cubicBezTo>
                <a:cubicBezTo>
                  <a:pt x="6276975" y="469701"/>
                  <a:pt x="6276925" y="469999"/>
                  <a:pt x="6276826" y="470297"/>
                </a:cubicBezTo>
                <a:cubicBezTo>
                  <a:pt x="6276628" y="473373"/>
                  <a:pt x="6276528" y="475903"/>
                  <a:pt x="6276528" y="477887"/>
                </a:cubicBezTo>
                <a:cubicBezTo>
                  <a:pt x="6276429" y="480169"/>
                  <a:pt x="6276379" y="482401"/>
                  <a:pt x="6276379" y="484584"/>
                </a:cubicBezTo>
                <a:cubicBezTo>
                  <a:pt x="6276379" y="494506"/>
                  <a:pt x="6276776" y="503585"/>
                  <a:pt x="6277570" y="511820"/>
                </a:cubicBezTo>
                <a:cubicBezTo>
                  <a:pt x="6278761" y="524123"/>
                  <a:pt x="6280894" y="533797"/>
                  <a:pt x="6283970" y="540841"/>
                </a:cubicBezTo>
                <a:cubicBezTo>
                  <a:pt x="6287045" y="547886"/>
                  <a:pt x="6291064" y="551408"/>
                  <a:pt x="6296025" y="551408"/>
                </a:cubicBezTo>
                <a:cubicBezTo>
                  <a:pt x="6298803" y="551408"/>
                  <a:pt x="6301506" y="549349"/>
                  <a:pt x="6304136" y="545232"/>
                </a:cubicBezTo>
                <a:cubicBezTo>
                  <a:pt x="6306765" y="541114"/>
                  <a:pt x="6309072" y="535880"/>
                  <a:pt x="6311056" y="529530"/>
                </a:cubicBezTo>
                <a:cubicBezTo>
                  <a:pt x="6311652" y="527744"/>
                  <a:pt x="6312842" y="526653"/>
                  <a:pt x="6314628" y="526256"/>
                </a:cubicBezTo>
                <a:cubicBezTo>
                  <a:pt x="6315124" y="526157"/>
                  <a:pt x="6315521" y="526107"/>
                  <a:pt x="6315819" y="526107"/>
                </a:cubicBezTo>
                <a:cubicBezTo>
                  <a:pt x="6317109" y="526107"/>
                  <a:pt x="6318249" y="526653"/>
                  <a:pt x="6319242" y="527744"/>
                </a:cubicBezTo>
                <a:lnTo>
                  <a:pt x="6319986" y="528637"/>
                </a:lnTo>
                <a:cubicBezTo>
                  <a:pt x="6321772" y="530721"/>
                  <a:pt x="6322863" y="533102"/>
                  <a:pt x="6323260" y="535781"/>
                </a:cubicBezTo>
                <a:cubicBezTo>
                  <a:pt x="6323458" y="536575"/>
                  <a:pt x="6323558" y="537369"/>
                  <a:pt x="6323558" y="538162"/>
                </a:cubicBezTo>
                <a:cubicBezTo>
                  <a:pt x="6323558" y="539948"/>
                  <a:pt x="6323161" y="541734"/>
                  <a:pt x="6322367" y="543520"/>
                </a:cubicBezTo>
                <a:cubicBezTo>
                  <a:pt x="6318299" y="553045"/>
                  <a:pt x="6314107" y="559866"/>
                  <a:pt x="6309791" y="563984"/>
                </a:cubicBezTo>
                <a:cubicBezTo>
                  <a:pt x="6305475" y="568102"/>
                  <a:pt x="6300787" y="570160"/>
                  <a:pt x="6295727" y="570160"/>
                </a:cubicBezTo>
                <a:cubicBezTo>
                  <a:pt x="6287393" y="570160"/>
                  <a:pt x="6280224" y="565795"/>
                  <a:pt x="6274221" y="557064"/>
                </a:cubicBezTo>
                <a:cubicBezTo>
                  <a:pt x="6268219" y="548332"/>
                  <a:pt x="6264225" y="534591"/>
                  <a:pt x="6262241" y="515838"/>
                </a:cubicBezTo>
                <a:cubicBezTo>
                  <a:pt x="6261149" y="506115"/>
                  <a:pt x="6260604" y="492621"/>
                  <a:pt x="6260604" y="475357"/>
                </a:cubicBezTo>
                <a:lnTo>
                  <a:pt x="6260455" y="469553"/>
                </a:lnTo>
                <a:cubicBezTo>
                  <a:pt x="6260455" y="467370"/>
                  <a:pt x="6261199" y="465485"/>
                  <a:pt x="6262687" y="463897"/>
                </a:cubicBezTo>
                <a:cubicBezTo>
                  <a:pt x="6264175" y="462210"/>
                  <a:pt x="6266011" y="461367"/>
                  <a:pt x="6268194" y="461367"/>
                </a:cubicBezTo>
                <a:close/>
                <a:moveTo>
                  <a:pt x="1144935" y="461367"/>
                </a:moveTo>
                <a:cubicBezTo>
                  <a:pt x="1144240" y="461367"/>
                  <a:pt x="1143893" y="461714"/>
                  <a:pt x="1143893" y="462409"/>
                </a:cubicBezTo>
                <a:lnTo>
                  <a:pt x="1143893" y="481757"/>
                </a:lnTo>
                <a:cubicBezTo>
                  <a:pt x="1143893" y="482451"/>
                  <a:pt x="1144240" y="482798"/>
                  <a:pt x="1144935" y="482798"/>
                </a:cubicBezTo>
                <a:lnTo>
                  <a:pt x="1179760" y="482798"/>
                </a:lnTo>
                <a:cubicBezTo>
                  <a:pt x="1180455" y="482798"/>
                  <a:pt x="1180802" y="482451"/>
                  <a:pt x="1180802" y="481757"/>
                </a:cubicBezTo>
                <a:lnTo>
                  <a:pt x="1180802" y="462409"/>
                </a:lnTo>
                <a:cubicBezTo>
                  <a:pt x="1180802" y="461714"/>
                  <a:pt x="1180455" y="461367"/>
                  <a:pt x="1179760" y="461367"/>
                </a:cubicBezTo>
                <a:close/>
                <a:moveTo>
                  <a:pt x="1097905" y="461367"/>
                </a:moveTo>
                <a:cubicBezTo>
                  <a:pt x="1097111" y="461367"/>
                  <a:pt x="1096714" y="461714"/>
                  <a:pt x="1096714" y="462409"/>
                </a:cubicBezTo>
                <a:lnTo>
                  <a:pt x="1096714" y="481757"/>
                </a:lnTo>
                <a:cubicBezTo>
                  <a:pt x="1096714" y="482451"/>
                  <a:pt x="1097111" y="482798"/>
                  <a:pt x="1097905" y="482798"/>
                </a:cubicBezTo>
                <a:lnTo>
                  <a:pt x="1128564" y="482798"/>
                </a:lnTo>
                <a:cubicBezTo>
                  <a:pt x="1129357" y="482798"/>
                  <a:pt x="1129754" y="482451"/>
                  <a:pt x="1129754" y="481757"/>
                </a:cubicBezTo>
                <a:lnTo>
                  <a:pt x="1129754" y="462409"/>
                </a:lnTo>
                <a:cubicBezTo>
                  <a:pt x="1129754" y="461714"/>
                  <a:pt x="1129357" y="461367"/>
                  <a:pt x="1128564" y="461367"/>
                </a:cubicBezTo>
                <a:close/>
                <a:moveTo>
                  <a:pt x="1545282" y="461069"/>
                </a:moveTo>
                <a:cubicBezTo>
                  <a:pt x="1544489" y="461069"/>
                  <a:pt x="1544092" y="461466"/>
                  <a:pt x="1544092" y="462260"/>
                </a:cubicBezTo>
                <a:lnTo>
                  <a:pt x="1544092" y="558701"/>
                </a:lnTo>
                <a:cubicBezTo>
                  <a:pt x="1544092" y="559494"/>
                  <a:pt x="1544489" y="559891"/>
                  <a:pt x="1545282" y="559891"/>
                </a:cubicBezTo>
                <a:lnTo>
                  <a:pt x="1640384" y="559891"/>
                </a:lnTo>
                <a:cubicBezTo>
                  <a:pt x="1641177" y="559891"/>
                  <a:pt x="1641574" y="559494"/>
                  <a:pt x="1641574" y="558701"/>
                </a:cubicBezTo>
                <a:lnTo>
                  <a:pt x="1641574" y="462260"/>
                </a:lnTo>
                <a:cubicBezTo>
                  <a:pt x="1641574" y="461466"/>
                  <a:pt x="1641177" y="461069"/>
                  <a:pt x="1640384" y="461069"/>
                </a:cubicBezTo>
                <a:close/>
                <a:moveTo>
                  <a:pt x="5115669" y="460325"/>
                </a:moveTo>
                <a:cubicBezTo>
                  <a:pt x="5115371" y="460325"/>
                  <a:pt x="5115148" y="460425"/>
                  <a:pt x="5114999" y="460623"/>
                </a:cubicBezTo>
                <a:cubicBezTo>
                  <a:pt x="5114850" y="460821"/>
                  <a:pt x="5114875" y="461069"/>
                  <a:pt x="5115073" y="461367"/>
                </a:cubicBezTo>
                <a:cubicBezTo>
                  <a:pt x="5118546" y="469305"/>
                  <a:pt x="5123259" y="476399"/>
                  <a:pt x="5129212" y="482649"/>
                </a:cubicBezTo>
                <a:cubicBezTo>
                  <a:pt x="5129708" y="483245"/>
                  <a:pt x="5130204" y="483245"/>
                  <a:pt x="5130700" y="482649"/>
                </a:cubicBezTo>
                <a:cubicBezTo>
                  <a:pt x="5136951" y="476399"/>
                  <a:pt x="5141912" y="469305"/>
                  <a:pt x="5145583" y="461367"/>
                </a:cubicBezTo>
                <a:cubicBezTo>
                  <a:pt x="5145781" y="461069"/>
                  <a:pt x="5145806" y="460821"/>
                  <a:pt x="5145658" y="460623"/>
                </a:cubicBezTo>
                <a:cubicBezTo>
                  <a:pt x="5145509" y="460425"/>
                  <a:pt x="5145286" y="460325"/>
                  <a:pt x="5144988" y="460325"/>
                </a:cubicBezTo>
                <a:close/>
                <a:moveTo>
                  <a:pt x="2464296" y="460176"/>
                </a:moveTo>
                <a:cubicBezTo>
                  <a:pt x="2465387" y="460176"/>
                  <a:pt x="2466479" y="460375"/>
                  <a:pt x="2467571" y="460772"/>
                </a:cubicBezTo>
                <a:cubicBezTo>
                  <a:pt x="2469753" y="461565"/>
                  <a:pt x="2471390" y="463004"/>
                  <a:pt x="2472481" y="465088"/>
                </a:cubicBezTo>
                <a:cubicBezTo>
                  <a:pt x="2473275" y="466477"/>
                  <a:pt x="2473920" y="467618"/>
                  <a:pt x="2474416" y="468511"/>
                </a:cubicBezTo>
                <a:cubicBezTo>
                  <a:pt x="2476699" y="472777"/>
                  <a:pt x="2479228" y="477788"/>
                  <a:pt x="2482006" y="483542"/>
                </a:cubicBezTo>
                <a:cubicBezTo>
                  <a:pt x="2482304" y="484237"/>
                  <a:pt x="2482800" y="484435"/>
                  <a:pt x="2483495" y="484138"/>
                </a:cubicBezTo>
                <a:cubicBezTo>
                  <a:pt x="2494309" y="479375"/>
                  <a:pt x="2503984" y="475605"/>
                  <a:pt x="2512516" y="472827"/>
                </a:cubicBezTo>
                <a:cubicBezTo>
                  <a:pt x="2521049" y="470049"/>
                  <a:pt x="2528739" y="468660"/>
                  <a:pt x="2535585" y="468660"/>
                </a:cubicBezTo>
                <a:cubicBezTo>
                  <a:pt x="2546400" y="468660"/>
                  <a:pt x="2555007" y="471512"/>
                  <a:pt x="2561406" y="477217"/>
                </a:cubicBezTo>
                <a:cubicBezTo>
                  <a:pt x="2567806" y="482922"/>
                  <a:pt x="2571006" y="490091"/>
                  <a:pt x="2571006" y="498723"/>
                </a:cubicBezTo>
                <a:cubicBezTo>
                  <a:pt x="2571006" y="508446"/>
                  <a:pt x="2567856" y="516235"/>
                  <a:pt x="2561555" y="522089"/>
                </a:cubicBezTo>
                <a:cubicBezTo>
                  <a:pt x="2555255" y="527943"/>
                  <a:pt x="2546400" y="530870"/>
                  <a:pt x="2534989" y="530870"/>
                </a:cubicBezTo>
                <a:cubicBezTo>
                  <a:pt x="2530028" y="530870"/>
                  <a:pt x="2524819" y="530175"/>
                  <a:pt x="2519363" y="528786"/>
                </a:cubicBezTo>
                <a:cubicBezTo>
                  <a:pt x="2517180" y="528290"/>
                  <a:pt x="2515443" y="527100"/>
                  <a:pt x="2514153" y="525214"/>
                </a:cubicBezTo>
                <a:cubicBezTo>
                  <a:pt x="2512963" y="523528"/>
                  <a:pt x="2512367" y="521642"/>
                  <a:pt x="2512367" y="519559"/>
                </a:cubicBezTo>
                <a:cubicBezTo>
                  <a:pt x="2512367" y="517575"/>
                  <a:pt x="2513161" y="516037"/>
                  <a:pt x="2514749" y="514945"/>
                </a:cubicBezTo>
                <a:cubicBezTo>
                  <a:pt x="2515741" y="514350"/>
                  <a:pt x="2516733" y="514052"/>
                  <a:pt x="2517725" y="514052"/>
                </a:cubicBezTo>
                <a:cubicBezTo>
                  <a:pt x="2518321" y="514052"/>
                  <a:pt x="2518965" y="514151"/>
                  <a:pt x="2519660" y="514350"/>
                </a:cubicBezTo>
                <a:cubicBezTo>
                  <a:pt x="2524621" y="515937"/>
                  <a:pt x="2529284" y="516731"/>
                  <a:pt x="2533650" y="516731"/>
                </a:cubicBezTo>
                <a:cubicBezTo>
                  <a:pt x="2540595" y="516731"/>
                  <a:pt x="2545953" y="515020"/>
                  <a:pt x="2549723" y="511597"/>
                </a:cubicBezTo>
                <a:cubicBezTo>
                  <a:pt x="2553494" y="508174"/>
                  <a:pt x="2555379" y="503684"/>
                  <a:pt x="2555379" y="498128"/>
                </a:cubicBezTo>
                <a:cubicBezTo>
                  <a:pt x="2555379" y="493564"/>
                  <a:pt x="2553618" y="489793"/>
                  <a:pt x="2550095" y="486817"/>
                </a:cubicBezTo>
                <a:cubicBezTo>
                  <a:pt x="2546573" y="483840"/>
                  <a:pt x="2541587" y="482352"/>
                  <a:pt x="2535138" y="482352"/>
                </a:cubicBezTo>
                <a:cubicBezTo>
                  <a:pt x="2524819" y="482352"/>
                  <a:pt x="2509540" y="487065"/>
                  <a:pt x="2489299" y="496491"/>
                </a:cubicBezTo>
                <a:cubicBezTo>
                  <a:pt x="2488605" y="496788"/>
                  <a:pt x="2488406" y="497235"/>
                  <a:pt x="2488704" y="497830"/>
                </a:cubicBezTo>
                <a:cubicBezTo>
                  <a:pt x="2489200" y="498822"/>
                  <a:pt x="2489944" y="500459"/>
                  <a:pt x="2490936" y="502741"/>
                </a:cubicBezTo>
                <a:cubicBezTo>
                  <a:pt x="2491928" y="505023"/>
                  <a:pt x="2492722" y="506760"/>
                  <a:pt x="2493317" y="507950"/>
                </a:cubicBezTo>
                <a:cubicBezTo>
                  <a:pt x="2499667" y="522436"/>
                  <a:pt x="2506563" y="541238"/>
                  <a:pt x="2514004" y="564356"/>
                </a:cubicBezTo>
                <a:cubicBezTo>
                  <a:pt x="2514302" y="565150"/>
                  <a:pt x="2514451" y="565993"/>
                  <a:pt x="2514451" y="566886"/>
                </a:cubicBezTo>
                <a:cubicBezTo>
                  <a:pt x="2514451" y="568176"/>
                  <a:pt x="2514104" y="569416"/>
                  <a:pt x="2513409" y="570607"/>
                </a:cubicBezTo>
                <a:cubicBezTo>
                  <a:pt x="2512219" y="572691"/>
                  <a:pt x="2510532" y="573980"/>
                  <a:pt x="2508349" y="574476"/>
                </a:cubicBezTo>
                <a:cubicBezTo>
                  <a:pt x="2507555" y="574675"/>
                  <a:pt x="2506811" y="574774"/>
                  <a:pt x="2506117" y="574774"/>
                </a:cubicBezTo>
                <a:cubicBezTo>
                  <a:pt x="2504628" y="574774"/>
                  <a:pt x="2503190" y="574377"/>
                  <a:pt x="2501801" y="573584"/>
                </a:cubicBezTo>
                <a:cubicBezTo>
                  <a:pt x="2499717" y="572393"/>
                  <a:pt x="2498378" y="570657"/>
                  <a:pt x="2497782" y="568375"/>
                </a:cubicBezTo>
                <a:cubicBezTo>
                  <a:pt x="2491829" y="546447"/>
                  <a:pt x="2485777" y="528439"/>
                  <a:pt x="2479625" y="514350"/>
                </a:cubicBezTo>
                <a:lnTo>
                  <a:pt x="2475161" y="504378"/>
                </a:lnTo>
                <a:cubicBezTo>
                  <a:pt x="2474863" y="503684"/>
                  <a:pt x="2474367" y="503485"/>
                  <a:pt x="2473672" y="503783"/>
                </a:cubicBezTo>
                <a:cubicBezTo>
                  <a:pt x="2471985" y="504676"/>
                  <a:pt x="2469778" y="505792"/>
                  <a:pt x="2467049" y="507132"/>
                </a:cubicBezTo>
                <a:cubicBezTo>
                  <a:pt x="2464321" y="508471"/>
                  <a:pt x="2461915" y="509662"/>
                  <a:pt x="2459831" y="510704"/>
                </a:cubicBezTo>
                <a:cubicBezTo>
                  <a:pt x="2457747" y="511745"/>
                  <a:pt x="2455912" y="512663"/>
                  <a:pt x="2454324" y="513457"/>
                </a:cubicBezTo>
                <a:cubicBezTo>
                  <a:pt x="2453134" y="514052"/>
                  <a:pt x="2451943" y="514350"/>
                  <a:pt x="2450753" y="514350"/>
                </a:cubicBezTo>
                <a:cubicBezTo>
                  <a:pt x="2449761" y="514350"/>
                  <a:pt x="2448818" y="514201"/>
                  <a:pt x="2447925" y="513903"/>
                </a:cubicBezTo>
                <a:cubicBezTo>
                  <a:pt x="2445643" y="513110"/>
                  <a:pt x="2444006" y="511621"/>
                  <a:pt x="2443014" y="509439"/>
                </a:cubicBezTo>
                <a:cubicBezTo>
                  <a:pt x="2442617" y="508446"/>
                  <a:pt x="2442418" y="507454"/>
                  <a:pt x="2442418" y="506462"/>
                </a:cubicBezTo>
                <a:cubicBezTo>
                  <a:pt x="2442418" y="505470"/>
                  <a:pt x="2442617" y="504478"/>
                  <a:pt x="2443014" y="503485"/>
                </a:cubicBezTo>
                <a:cubicBezTo>
                  <a:pt x="2444006" y="501501"/>
                  <a:pt x="2445544" y="500112"/>
                  <a:pt x="2447627" y="499318"/>
                </a:cubicBezTo>
                <a:cubicBezTo>
                  <a:pt x="2449810" y="498624"/>
                  <a:pt x="2451596" y="497979"/>
                  <a:pt x="2452985" y="497383"/>
                </a:cubicBezTo>
                <a:cubicBezTo>
                  <a:pt x="2458046" y="495300"/>
                  <a:pt x="2463006" y="493167"/>
                  <a:pt x="2467868" y="490984"/>
                </a:cubicBezTo>
                <a:cubicBezTo>
                  <a:pt x="2468562" y="490686"/>
                  <a:pt x="2468761" y="490190"/>
                  <a:pt x="2468463" y="489496"/>
                </a:cubicBezTo>
                <a:cubicBezTo>
                  <a:pt x="2465685" y="483939"/>
                  <a:pt x="2463254" y="479276"/>
                  <a:pt x="2461170" y="475506"/>
                </a:cubicBezTo>
                <a:cubicBezTo>
                  <a:pt x="2460178" y="473918"/>
                  <a:pt x="2459137" y="472281"/>
                  <a:pt x="2458046" y="470594"/>
                </a:cubicBezTo>
                <a:cubicBezTo>
                  <a:pt x="2457251" y="469404"/>
                  <a:pt x="2456855" y="468164"/>
                  <a:pt x="2456855" y="466874"/>
                </a:cubicBezTo>
                <a:cubicBezTo>
                  <a:pt x="2456855" y="466278"/>
                  <a:pt x="2456954" y="465633"/>
                  <a:pt x="2457152" y="464939"/>
                </a:cubicBezTo>
                <a:cubicBezTo>
                  <a:pt x="2457747" y="462955"/>
                  <a:pt x="2459037" y="461565"/>
                  <a:pt x="2461022" y="460772"/>
                </a:cubicBezTo>
                <a:cubicBezTo>
                  <a:pt x="2462113" y="460375"/>
                  <a:pt x="2463204" y="460176"/>
                  <a:pt x="2464296" y="460176"/>
                </a:cubicBezTo>
                <a:close/>
                <a:moveTo>
                  <a:pt x="787896" y="460176"/>
                </a:moveTo>
                <a:cubicBezTo>
                  <a:pt x="788987" y="460176"/>
                  <a:pt x="790079" y="460375"/>
                  <a:pt x="791170" y="460772"/>
                </a:cubicBezTo>
                <a:cubicBezTo>
                  <a:pt x="793353" y="461565"/>
                  <a:pt x="794990" y="463004"/>
                  <a:pt x="796082" y="465088"/>
                </a:cubicBezTo>
                <a:cubicBezTo>
                  <a:pt x="796875" y="466477"/>
                  <a:pt x="797520" y="467618"/>
                  <a:pt x="798016" y="468511"/>
                </a:cubicBezTo>
                <a:cubicBezTo>
                  <a:pt x="800298" y="472777"/>
                  <a:pt x="802829" y="477788"/>
                  <a:pt x="805607" y="483542"/>
                </a:cubicBezTo>
                <a:cubicBezTo>
                  <a:pt x="805904" y="484237"/>
                  <a:pt x="806400" y="484435"/>
                  <a:pt x="807095" y="484138"/>
                </a:cubicBezTo>
                <a:cubicBezTo>
                  <a:pt x="817910" y="479375"/>
                  <a:pt x="827584" y="475605"/>
                  <a:pt x="836116" y="472827"/>
                </a:cubicBezTo>
                <a:cubicBezTo>
                  <a:pt x="844649" y="470049"/>
                  <a:pt x="852338" y="468660"/>
                  <a:pt x="859185" y="468660"/>
                </a:cubicBezTo>
                <a:cubicBezTo>
                  <a:pt x="869999" y="468660"/>
                  <a:pt x="878607" y="471512"/>
                  <a:pt x="885006" y="477217"/>
                </a:cubicBezTo>
                <a:cubicBezTo>
                  <a:pt x="891406" y="482922"/>
                  <a:pt x="894606" y="490091"/>
                  <a:pt x="894606" y="498723"/>
                </a:cubicBezTo>
                <a:cubicBezTo>
                  <a:pt x="894606" y="508446"/>
                  <a:pt x="891456" y="516235"/>
                  <a:pt x="885155" y="522089"/>
                </a:cubicBezTo>
                <a:cubicBezTo>
                  <a:pt x="878855" y="527943"/>
                  <a:pt x="869999" y="530870"/>
                  <a:pt x="858590" y="530870"/>
                </a:cubicBezTo>
                <a:cubicBezTo>
                  <a:pt x="853629" y="530870"/>
                  <a:pt x="848419" y="530175"/>
                  <a:pt x="842962" y="528786"/>
                </a:cubicBezTo>
                <a:cubicBezTo>
                  <a:pt x="840780" y="528290"/>
                  <a:pt x="839043" y="527100"/>
                  <a:pt x="837754" y="525214"/>
                </a:cubicBezTo>
                <a:cubicBezTo>
                  <a:pt x="836563" y="523528"/>
                  <a:pt x="835968" y="521642"/>
                  <a:pt x="835968" y="519559"/>
                </a:cubicBezTo>
                <a:cubicBezTo>
                  <a:pt x="835968" y="517575"/>
                  <a:pt x="836761" y="516037"/>
                  <a:pt x="838349" y="514945"/>
                </a:cubicBezTo>
                <a:cubicBezTo>
                  <a:pt x="839341" y="514350"/>
                  <a:pt x="840333" y="514052"/>
                  <a:pt x="841325" y="514052"/>
                </a:cubicBezTo>
                <a:cubicBezTo>
                  <a:pt x="841921" y="514052"/>
                  <a:pt x="842566" y="514151"/>
                  <a:pt x="843260" y="514350"/>
                </a:cubicBezTo>
                <a:cubicBezTo>
                  <a:pt x="848221" y="515937"/>
                  <a:pt x="852884" y="516731"/>
                  <a:pt x="857250" y="516731"/>
                </a:cubicBezTo>
                <a:cubicBezTo>
                  <a:pt x="864195" y="516731"/>
                  <a:pt x="869553" y="515020"/>
                  <a:pt x="873323" y="511597"/>
                </a:cubicBezTo>
                <a:cubicBezTo>
                  <a:pt x="877094" y="508174"/>
                  <a:pt x="878979" y="503684"/>
                  <a:pt x="878979" y="498128"/>
                </a:cubicBezTo>
                <a:cubicBezTo>
                  <a:pt x="878979" y="493564"/>
                  <a:pt x="877218" y="489793"/>
                  <a:pt x="873696" y="486817"/>
                </a:cubicBezTo>
                <a:cubicBezTo>
                  <a:pt x="870173" y="483840"/>
                  <a:pt x="865188" y="482352"/>
                  <a:pt x="858738" y="482352"/>
                </a:cubicBezTo>
                <a:cubicBezTo>
                  <a:pt x="848419" y="482352"/>
                  <a:pt x="833140" y="487065"/>
                  <a:pt x="812899" y="496491"/>
                </a:cubicBezTo>
                <a:cubicBezTo>
                  <a:pt x="812205" y="496788"/>
                  <a:pt x="812006" y="497235"/>
                  <a:pt x="812304" y="497830"/>
                </a:cubicBezTo>
                <a:cubicBezTo>
                  <a:pt x="812800" y="498822"/>
                  <a:pt x="813544" y="500459"/>
                  <a:pt x="814536" y="502741"/>
                </a:cubicBezTo>
                <a:cubicBezTo>
                  <a:pt x="815529" y="505023"/>
                  <a:pt x="816322" y="506760"/>
                  <a:pt x="816918" y="507950"/>
                </a:cubicBezTo>
                <a:cubicBezTo>
                  <a:pt x="823268" y="522436"/>
                  <a:pt x="830163" y="541238"/>
                  <a:pt x="837604" y="564356"/>
                </a:cubicBezTo>
                <a:cubicBezTo>
                  <a:pt x="837902" y="565150"/>
                  <a:pt x="838051" y="565993"/>
                  <a:pt x="838051" y="566886"/>
                </a:cubicBezTo>
                <a:cubicBezTo>
                  <a:pt x="838051" y="568176"/>
                  <a:pt x="837704" y="569416"/>
                  <a:pt x="837009" y="570607"/>
                </a:cubicBezTo>
                <a:cubicBezTo>
                  <a:pt x="835819" y="572691"/>
                  <a:pt x="834132" y="573980"/>
                  <a:pt x="831949" y="574476"/>
                </a:cubicBezTo>
                <a:cubicBezTo>
                  <a:pt x="831155" y="574675"/>
                  <a:pt x="830411" y="574774"/>
                  <a:pt x="829717" y="574774"/>
                </a:cubicBezTo>
                <a:cubicBezTo>
                  <a:pt x="828229" y="574774"/>
                  <a:pt x="826790" y="574377"/>
                  <a:pt x="825401" y="573584"/>
                </a:cubicBezTo>
                <a:cubicBezTo>
                  <a:pt x="823317" y="572393"/>
                  <a:pt x="821978" y="570657"/>
                  <a:pt x="821382" y="568375"/>
                </a:cubicBezTo>
                <a:cubicBezTo>
                  <a:pt x="815429" y="546447"/>
                  <a:pt x="809377" y="528439"/>
                  <a:pt x="803225" y="514350"/>
                </a:cubicBezTo>
                <a:lnTo>
                  <a:pt x="798761" y="504378"/>
                </a:lnTo>
                <a:cubicBezTo>
                  <a:pt x="798463" y="503684"/>
                  <a:pt x="797967" y="503485"/>
                  <a:pt x="797272" y="503783"/>
                </a:cubicBezTo>
                <a:cubicBezTo>
                  <a:pt x="795585" y="504676"/>
                  <a:pt x="793378" y="505792"/>
                  <a:pt x="790649" y="507132"/>
                </a:cubicBezTo>
                <a:cubicBezTo>
                  <a:pt x="787921" y="508471"/>
                  <a:pt x="785515" y="509662"/>
                  <a:pt x="783431" y="510704"/>
                </a:cubicBezTo>
                <a:cubicBezTo>
                  <a:pt x="781348" y="511745"/>
                  <a:pt x="779512" y="512663"/>
                  <a:pt x="777924" y="513457"/>
                </a:cubicBezTo>
                <a:cubicBezTo>
                  <a:pt x="776734" y="514052"/>
                  <a:pt x="775543" y="514350"/>
                  <a:pt x="774353" y="514350"/>
                </a:cubicBezTo>
                <a:cubicBezTo>
                  <a:pt x="773361" y="514350"/>
                  <a:pt x="772418" y="514201"/>
                  <a:pt x="771525" y="513903"/>
                </a:cubicBezTo>
                <a:cubicBezTo>
                  <a:pt x="769243" y="513110"/>
                  <a:pt x="767606" y="511621"/>
                  <a:pt x="766614" y="509439"/>
                </a:cubicBezTo>
                <a:cubicBezTo>
                  <a:pt x="766217" y="508446"/>
                  <a:pt x="766018" y="507454"/>
                  <a:pt x="766018" y="506462"/>
                </a:cubicBezTo>
                <a:cubicBezTo>
                  <a:pt x="766018" y="505470"/>
                  <a:pt x="766217" y="504478"/>
                  <a:pt x="766614" y="503485"/>
                </a:cubicBezTo>
                <a:cubicBezTo>
                  <a:pt x="767606" y="501501"/>
                  <a:pt x="769144" y="500112"/>
                  <a:pt x="771227" y="499318"/>
                </a:cubicBezTo>
                <a:cubicBezTo>
                  <a:pt x="773410" y="498624"/>
                  <a:pt x="775196" y="497979"/>
                  <a:pt x="776585" y="497383"/>
                </a:cubicBezTo>
                <a:cubicBezTo>
                  <a:pt x="781645" y="495300"/>
                  <a:pt x="786606" y="493167"/>
                  <a:pt x="791468" y="490984"/>
                </a:cubicBezTo>
                <a:cubicBezTo>
                  <a:pt x="792163" y="490686"/>
                  <a:pt x="792361" y="490190"/>
                  <a:pt x="792063" y="489496"/>
                </a:cubicBezTo>
                <a:cubicBezTo>
                  <a:pt x="789285" y="483939"/>
                  <a:pt x="786854" y="479276"/>
                  <a:pt x="784771" y="475506"/>
                </a:cubicBezTo>
                <a:cubicBezTo>
                  <a:pt x="783779" y="473918"/>
                  <a:pt x="782737" y="472281"/>
                  <a:pt x="781645" y="470594"/>
                </a:cubicBezTo>
                <a:cubicBezTo>
                  <a:pt x="780851" y="469404"/>
                  <a:pt x="780454" y="468164"/>
                  <a:pt x="780454" y="466874"/>
                </a:cubicBezTo>
                <a:cubicBezTo>
                  <a:pt x="780454" y="466278"/>
                  <a:pt x="780554" y="465633"/>
                  <a:pt x="780752" y="464939"/>
                </a:cubicBezTo>
                <a:cubicBezTo>
                  <a:pt x="781348" y="462955"/>
                  <a:pt x="782638" y="461565"/>
                  <a:pt x="784622" y="460772"/>
                </a:cubicBezTo>
                <a:cubicBezTo>
                  <a:pt x="785713" y="460375"/>
                  <a:pt x="786805" y="460176"/>
                  <a:pt x="787896" y="460176"/>
                </a:cubicBezTo>
                <a:close/>
                <a:moveTo>
                  <a:pt x="5726608" y="458986"/>
                </a:moveTo>
                <a:lnTo>
                  <a:pt x="5761880" y="458986"/>
                </a:lnTo>
                <a:cubicBezTo>
                  <a:pt x="5764262" y="458986"/>
                  <a:pt x="5766320" y="459829"/>
                  <a:pt x="5768057" y="461516"/>
                </a:cubicBezTo>
                <a:cubicBezTo>
                  <a:pt x="5769793" y="463203"/>
                  <a:pt x="5770661" y="465286"/>
                  <a:pt x="5770661" y="467767"/>
                </a:cubicBezTo>
                <a:lnTo>
                  <a:pt x="5770661" y="569714"/>
                </a:lnTo>
                <a:cubicBezTo>
                  <a:pt x="5770661" y="571698"/>
                  <a:pt x="5769967" y="573385"/>
                  <a:pt x="5768578" y="574774"/>
                </a:cubicBezTo>
                <a:cubicBezTo>
                  <a:pt x="5767189" y="576163"/>
                  <a:pt x="5765502" y="576858"/>
                  <a:pt x="5763518" y="576858"/>
                </a:cubicBezTo>
                <a:cubicBezTo>
                  <a:pt x="5761533" y="576858"/>
                  <a:pt x="5759846" y="576163"/>
                  <a:pt x="5758457" y="574774"/>
                </a:cubicBezTo>
                <a:cubicBezTo>
                  <a:pt x="5757069" y="573385"/>
                  <a:pt x="5756374" y="571698"/>
                  <a:pt x="5756374" y="569714"/>
                </a:cubicBezTo>
                <a:lnTo>
                  <a:pt x="5756374" y="568226"/>
                </a:lnTo>
                <a:cubicBezTo>
                  <a:pt x="5756374" y="567531"/>
                  <a:pt x="5755977" y="567184"/>
                  <a:pt x="5755183" y="567184"/>
                </a:cubicBezTo>
                <a:lnTo>
                  <a:pt x="5732412" y="567184"/>
                </a:lnTo>
                <a:cubicBezTo>
                  <a:pt x="5731718" y="567184"/>
                  <a:pt x="5731371" y="567531"/>
                  <a:pt x="5731371" y="568226"/>
                </a:cubicBezTo>
                <a:lnTo>
                  <a:pt x="5731371" y="571351"/>
                </a:lnTo>
                <a:cubicBezTo>
                  <a:pt x="5731371" y="573236"/>
                  <a:pt x="5730701" y="574824"/>
                  <a:pt x="5729362" y="576114"/>
                </a:cubicBezTo>
                <a:cubicBezTo>
                  <a:pt x="5728022" y="577403"/>
                  <a:pt x="5726410" y="578048"/>
                  <a:pt x="5724525" y="578048"/>
                </a:cubicBezTo>
                <a:cubicBezTo>
                  <a:pt x="5722639" y="578048"/>
                  <a:pt x="5721052" y="577403"/>
                  <a:pt x="5719762" y="576114"/>
                </a:cubicBezTo>
                <a:cubicBezTo>
                  <a:pt x="5718472" y="574824"/>
                  <a:pt x="5717827" y="573236"/>
                  <a:pt x="5717827" y="571351"/>
                </a:cubicBezTo>
                <a:lnTo>
                  <a:pt x="5717827" y="467767"/>
                </a:lnTo>
                <a:cubicBezTo>
                  <a:pt x="5717827" y="465286"/>
                  <a:pt x="5718671" y="463203"/>
                  <a:pt x="5720357" y="461516"/>
                </a:cubicBezTo>
                <a:cubicBezTo>
                  <a:pt x="5722044" y="459829"/>
                  <a:pt x="5724128" y="458986"/>
                  <a:pt x="5726608" y="458986"/>
                </a:cubicBezTo>
                <a:close/>
                <a:moveTo>
                  <a:pt x="4339828" y="458093"/>
                </a:moveTo>
                <a:cubicBezTo>
                  <a:pt x="4348659" y="458093"/>
                  <a:pt x="4356819" y="459556"/>
                  <a:pt x="4364310" y="462483"/>
                </a:cubicBezTo>
                <a:cubicBezTo>
                  <a:pt x="4371801" y="465410"/>
                  <a:pt x="4378052" y="469453"/>
                  <a:pt x="4383063" y="474613"/>
                </a:cubicBezTo>
                <a:cubicBezTo>
                  <a:pt x="4388073" y="479772"/>
                  <a:pt x="4391992" y="485824"/>
                  <a:pt x="4394820" y="492770"/>
                </a:cubicBezTo>
                <a:cubicBezTo>
                  <a:pt x="4397648" y="499715"/>
                  <a:pt x="4399062" y="507157"/>
                  <a:pt x="4399062" y="515094"/>
                </a:cubicBezTo>
                <a:cubicBezTo>
                  <a:pt x="4399062" y="529679"/>
                  <a:pt x="4394845" y="541958"/>
                  <a:pt x="4386411" y="551929"/>
                </a:cubicBezTo>
                <a:cubicBezTo>
                  <a:pt x="4377978" y="561901"/>
                  <a:pt x="4365923" y="568672"/>
                  <a:pt x="4350246" y="572244"/>
                </a:cubicBezTo>
                <a:cubicBezTo>
                  <a:pt x="4349353" y="572442"/>
                  <a:pt x="4348510" y="572542"/>
                  <a:pt x="4347716" y="572542"/>
                </a:cubicBezTo>
                <a:cubicBezTo>
                  <a:pt x="4346128" y="572542"/>
                  <a:pt x="4344541" y="572194"/>
                  <a:pt x="4342953" y="571500"/>
                </a:cubicBezTo>
                <a:cubicBezTo>
                  <a:pt x="4340671" y="570408"/>
                  <a:pt x="4338836" y="568771"/>
                  <a:pt x="4337447" y="566589"/>
                </a:cubicBezTo>
                <a:cubicBezTo>
                  <a:pt x="4336851" y="565696"/>
                  <a:pt x="4336554" y="564753"/>
                  <a:pt x="4336554" y="563761"/>
                </a:cubicBezTo>
                <a:cubicBezTo>
                  <a:pt x="4336554" y="562967"/>
                  <a:pt x="4336752" y="562173"/>
                  <a:pt x="4337149" y="561380"/>
                </a:cubicBezTo>
                <a:cubicBezTo>
                  <a:pt x="4337943" y="559693"/>
                  <a:pt x="4339332" y="558651"/>
                  <a:pt x="4341316" y="558254"/>
                </a:cubicBezTo>
                <a:cubicBezTo>
                  <a:pt x="4343102" y="557957"/>
                  <a:pt x="4344789" y="557609"/>
                  <a:pt x="4346376" y="557212"/>
                </a:cubicBezTo>
                <a:cubicBezTo>
                  <a:pt x="4351337" y="556121"/>
                  <a:pt x="4355951" y="554409"/>
                  <a:pt x="4360217" y="552078"/>
                </a:cubicBezTo>
                <a:cubicBezTo>
                  <a:pt x="4364484" y="549746"/>
                  <a:pt x="4368353" y="546844"/>
                  <a:pt x="4371826" y="543371"/>
                </a:cubicBezTo>
                <a:cubicBezTo>
                  <a:pt x="4375299" y="539899"/>
                  <a:pt x="4378002" y="535682"/>
                  <a:pt x="4379937" y="530721"/>
                </a:cubicBezTo>
                <a:cubicBezTo>
                  <a:pt x="4381872" y="525760"/>
                  <a:pt x="4382839" y="520303"/>
                  <a:pt x="4382839" y="514350"/>
                </a:cubicBezTo>
                <a:cubicBezTo>
                  <a:pt x="4382839" y="503337"/>
                  <a:pt x="4379739" y="494010"/>
                  <a:pt x="4373538" y="486370"/>
                </a:cubicBezTo>
                <a:cubicBezTo>
                  <a:pt x="4367337" y="478730"/>
                  <a:pt x="4358729" y="474117"/>
                  <a:pt x="4347716" y="472529"/>
                </a:cubicBezTo>
                <a:cubicBezTo>
                  <a:pt x="4347021" y="472430"/>
                  <a:pt x="4346575" y="472728"/>
                  <a:pt x="4346376" y="473422"/>
                </a:cubicBezTo>
                <a:cubicBezTo>
                  <a:pt x="4343896" y="489496"/>
                  <a:pt x="4340969" y="503287"/>
                  <a:pt x="4337596" y="514796"/>
                </a:cubicBezTo>
                <a:cubicBezTo>
                  <a:pt x="4333032" y="530274"/>
                  <a:pt x="4327649" y="542131"/>
                  <a:pt x="4321448" y="550366"/>
                </a:cubicBezTo>
                <a:cubicBezTo>
                  <a:pt x="4315247" y="558601"/>
                  <a:pt x="4308376" y="562719"/>
                  <a:pt x="4300835" y="562719"/>
                </a:cubicBezTo>
                <a:cubicBezTo>
                  <a:pt x="4293195" y="562719"/>
                  <a:pt x="4286523" y="558775"/>
                  <a:pt x="4280818" y="550887"/>
                </a:cubicBezTo>
                <a:cubicBezTo>
                  <a:pt x="4275112" y="542999"/>
                  <a:pt x="4272260" y="532904"/>
                  <a:pt x="4272260" y="520601"/>
                </a:cubicBezTo>
                <a:cubicBezTo>
                  <a:pt x="4272260" y="512366"/>
                  <a:pt x="4274021" y="504428"/>
                  <a:pt x="4277543" y="496788"/>
                </a:cubicBezTo>
                <a:cubicBezTo>
                  <a:pt x="4281066" y="489148"/>
                  <a:pt x="4285803" y="482476"/>
                  <a:pt x="4291757" y="476771"/>
                </a:cubicBezTo>
                <a:cubicBezTo>
                  <a:pt x="4297710" y="471066"/>
                  <a:pt x="4304878" y="466526"/>
                  <a:pt x="4313262" y="463153"/>
                </a:cubicBezTo>
                <a:cubicBezTo>
                  <a:pt x="4321646" y="459780"/>
                  <a:pt x="4330502" y="458093"/>
                  <a:pt x="4339828" y="458093"/>
                </a:cubicBezTo>
                <a:close/>
                <a:moveTo>
                  <a:pt x="377428" y="458093"/>
                </a:moveTo>
                <a:cubicBezTo>
                  <a:pt x="386258" y="458093"/>
                  <a:pt x="394419" y="459556"/>
                  <a:pt x="401910" y="462483"/>
                </a:cubicBezTo>
                <a:cubicBezTo>
                  <a:pt x="409401" y="465410"/>
                  <a:pt x="415652" y="469453"/>
                  <a:pt x="420662" y="474613"/>
                </a:cubicBezTo>
                <a:cubicBezTo>
                  <a:pt x="425673" y="479772"/>
                  <a:pt x="429592" y="485824"/>
                  <a:pt x="432420" y="492770"/>
                </a:cubicBezTo>
                <a:cubicBezTo>
                  <a:pt x="435248" y="499715"/>
                  <a:pt x="436662" y="507157"/>
                  <a:pt x="436662" y="515094"/>
                </a:cubicBezTo>
                <a:cubicBezTo>
                  <a:pt x="436662" y="529679"/>
                  <a:pt x="432445" y="541958"/>
                  <a:pt x="424011" y="551929"/>
                </a:cubicBezTo>
                <a:cubicBezTo>
                  <a:pt x="415578" y="561901"/>
                  <a:pt x="403522" y="568672"/>
                  <a:pt x="387846" y="572244"/>
                </a:cubicBezTo>
                <a:cubicBezTo>
                  <a:pt x="386953" y="572442"/>
                  <a:pt x="386110" y="572542"/>
                  <a:pt x="385316" y="572542"/>
                </a:cubicBezTo>
                <a:cubicBezTo>
                  <a:pt x="383728" y="572542"/>
                  <a:pt x="382141" y="572194"/>
                  <a:pt x="380553" y="571500"/>
                </a:cubicBezTo>
                <a:cubicBezTo>
                  <a:pt x="378271" y="570408"/>
                  <a:pt x="376436" y="568771"/>
                  <a:pt x="375047" y="566589"/>
                </a:cubicBezTo>
                <a:cubicBezTo>
                  <a:pt x="374451" y="565696"/>
                  <a:pt x="374154" y="564753"/>
                  <a:pt x="374154" y="563761"/>
                </a:cubicBezTo>
                <a:cubicBezTo>
                  <a:pt x="374154" y="562967"/>
                  <a:pt x="374352" y="562173"/>
                  <a:pt x="374749" y="561380"/>
                </a:cubicBezTo>
                <a:cubicBezTo>
                  <a:pt x="375543" y="559693"/>
                  <a:pt x="376932" y="558651"/>
                  <a:pt x="378916" y="558254"/>
                </a:cubicBezTo>
                <a:cubicBezTo>
                  <a:pt x="380702" y="557957"/>
                  <a:pt x="382389" y="557609"/>
                  <a:pt x="383976" y="557212"/>
                </a:cubicBezTo>
                <a:cubicBezTo>
                  <a:pt x="388937" y="556121"/>
                  <a:pt x="393551" y="554409"/>
                  <a:pt x="397817" y="552078"/>
                </a:cubicBezTo>
                <a:cubicBezTo>
                  <a:pt x="402084" y="549746"/>
                  <a:pt x="405953" y="546844"/>
                  <a:pt x="409426" y="543371"/>
                </a:cubicBezTo>
                <a:cubicBezTo>
                  <a:pt x="412899" y="539899"/>
                  <a:pt x="415602" y="535682"/>
                  <a:pt x="417537" y="530721"/>
                </a:cubicBezTo>
                <a:cubicBezTo>
                  <a:pt x="419472" y="525760"/>
                  <a:pt x="420439" y="520303"/>
                  <a:pt x="420439" y="514350"/>
                </a:cubicBezTo>
                <a:cubicBezTo>
                  <a:pt x="420439" y="503337"/>
                  <a:pt x="417339" y="494010"/>
                  <a:pt x="411137" y="486370"/>
                </a:cubicBezTo>
                <a:cubicBezTo>
                  <a:pt x="404936" y="478730"/>
                  <a:pt x="396329" y="474117"/>
                  <a:pt x="385316" y="472529"/>
                </a:cubicBezTo>
                <a:cubicBezTo>
                  <a:pt x="384621" y="472430"/>
                  <a:pt x="384175" y="472728"/>
                  <a:pt x="383976" y="473422"/>
                </a:cubicBezTo>
                <a:cubicBezTo>
                  <a:pt x="381496" y="489496"/>
                  <a:pt x="378569" y="503287"/>
                  <a:pt x="375196" y="514796"/>
                </a:cubicBezTo>
                <a:cubicBezTo>
                  <a:pt x="370631" y="530274"/>
                  <a:pt x="365249" y="542131"/>
                  <a:pt x="359048" y="550366"/>
                </a:cubicBezTo>
                <a:cubicBezTo>
                  <a:pt x="352847" y="558601"/>
                  <a:pt x="345976" y="562719"/>
                  <a:pt x="338435" y="562719"/>
                </a:cubicBezTo>
                <a:cubicBezTo>
                  <a:pt x="330795" y="562719"/>
                  <a:pt x="324123" y="558775"/>
                  <a:pt x="318418" y="550887"/>
                </a:cubicBezTo>
                <a:cubicBezTo>
                  <a:pt x="312713" y="542999"/>
                  <a:pt x="309860" y="532904"/>
                  <a:pt x="309860" y="520601"/>
                </a:cubicBezTo>
                <a:cubicBezTo>
                  <a:pt x="309860" y="512366"/>
                  <a:pt x="311621" y="504428"/>
                  <a:pt x="315143" y="496788"/>
                </a:cubicBezTo>
                <a:cubicBezTo>
                  <a:pt x="318666" y="489148"/>
                  <a:pt x="323403" y="482476"/>
                  <a:pt x="329357" y="476771"/>
                </a:cubicBezTo>
                <a:cubicBezTo>
                  <a:pt x="335310" y="471066"/>
                  <a:pt x="342478" y="466526"/>
                  <a:pt x="350862" y="463153"/>
                </a:cubicBezTo>
                <a:cubicBezTo>
                  <a:pt x="359246" y="459780"/>
                  <a:pt x="368101" y="458093"/>
                  <a:pt x="377428" y="458093"/>
                </a:cubicBezTo>
                <a:close/>
                <a:moveTo>
                  <a:pt x="1947416" y="457646"/>
                </a:moveTo>
                <a:cubicBezTo>
                  <a:pt x="1949301" y="457646"/>
                  <a:pt x="1950988" y="458341"/>
                  <a:pt x="1952476" y="459730"/>
                </a:cubicBezTo>
                <a:cubicBezTo>
                  <a:pt x="1953965" y="461218"/>
                  <a:pt x="1954708" y="463054"/>
                  <a:pt x="1954708" y="465237"/>
                </a:cubicBezTo>
                <a:cubicBezTo>
                  <a:pt x="1954708" y="467320"/>
                  <a:pt x="1954014" y="469106"/>
                  <a:pt x="1952625" y="470594"/>
                </a:cubicBezTo>
                <a:cubicBezTo>
                  <a:pt x="1951137" y="472083"/>
                  <a:pt x="1949301" y="472827"/>
                  <a:pt x="1947118" y="472827"/>
                </a:cubicBezTo>
                <a:cubicBezTo>
                  <a:pt x="1937395" y="473025"/>
                  <a:pt x="1930152" y="473720"/>
                  <a:pt x="1925390" y="474910"/>
                </a:cubicBezTo>
                <a:cubicBezTo>
                  <a:pt x="1915765" y="477887"/>
                  <a:pt x="1907828" y="483865"/>
                  <a:pt x="1901577" y="492844"/>
                </a:cubicBezTo>
                <a:cubicBezTo>
                  <a:pt x="1895326" y="501824"/>
                  <a:pt x="1892201" y="510927"/>
                  <a:pt x="1892201" y="520154"/>
                </a:cubicBezTo>
                <a:cubicBezTo>
                  <a:pt x="1892201" y="526107"/>
                  <a:pt x="1893342" y="531341"/>
                  <a:pt x="1895624" y="535856"/>
                </a:cubicBezTo>
                <a:cubicBezTo>
                  <a:pt x="1897906" y="540370"/>
                  <a:pt x="1901056" y="544041"/>
                  <a:pt x="1905074" y="546869"/>
                </a:cubicBezTo>
                <a:cubicBezTo>
                  <a:pt x="1909093" y="549697"/>
                  <a:pt x="1913508" y="551954"/>
                  <a:pt x="1918320" y="553641"/>
                </a:cubicBezTo>
                <a:cubicBezTo>
                  <a:pt x="1923132" y="555327"/>
                  <a:pt x="1928416" y="556518"/>
                  <a:pt x="1934170" y="557212"/>
                </a:cubicBezTo>
                <a:cubicBezTo>
                  <a:pt x="1936353" y="557510"/>
                  <a:pt x="1938040" y="558552"/>
                  <a:pt x="1939230" y="560338"/>
                </a:cubicBezTo>
                <a:cubicBezTo>
                  <a:pt x="1939925" y="561528"/>
                  <a:pt x="1940272" y="562719"/>
                  <a:pt x="1940272" y="563910"/>
                </a:cubicBezTo>
                <a:cubicBezTo>
                  <a:pt x="1940272" y="564604"/>
                  <a:pt x="1940173" y="565348"/>
                  <a:pt x="1939975" y="566142"/>
                </a:cubicBezTo>
                <a:cubicBezTo>
                  <a:pt x="1939082" y="568523"/>
                  <a:pt x="1937593" y="570408"/>
                  <a:pt x="1935510" y="571798"/>
                </a:cubicBezTo>
                <a:cubicBezTo>
                  <a:pt x="1933823" y="572889"/>
                  <a:pt x="1932037" y="573435"/>
                  <a:pt x="1930152" y="573435"/>
                </a:cubicBezTo>
                <a:cubicBezTo>
                  <a:pt x="1929656" y="573435"/>
                  <a:pt x="1929160" y="573385"/>
                  <a:pt x="1928664" y="573286"/>
                </a:cubicBezTo>
                <a:cubicBezTo>
                  <a:pt x="1921718" y="572294"/>
                  <a:pt x="1915220" y="570557"/>
                  <a:pt x="1909167" y="568077"/>
                </a:cubicBezTo>
                <a:cubicBezTo>
                  <a:pt x="1903115" y="565596"/>
                  <a:pt x="1897633" y="562347"/>
                  <a:pt x="1892722" y="558329"/>
                </a:cubicBezTo>
                <a:cubicBezTo>
                  <a:pt x="1887810" y="554310"/>
                  <a:pt x="1883916" y="549325"/>
                  <a:pt x="1881039" y="543371"/>
                </a:cubicBezTo>
                <a:cubicBezTo>
                  <a:pt x="1878161" y="537418"/>
                  <a:pt x="1876723" y="530820"/>
                  <a:pt x="1876723" y="523577"/>
                </a:cubicBezTo>
                <a:cubicBezTo>
                  <a:pt x="1876723" y="513159"/>
                  <a:pt x="1879129" y="503634"/>
                  <a:pt x="1883941" y="495002"/>
                </a:cubicBezTo>
                <a:cubicBezTo>
                  <a:pt x="1888753" y="486370"/>
                  <a:pt x="1894483" y="479772"/>
                  <a:pt x="1901130" y="475208"/>
                </a:cubicBezTo>
                <a:cubicBezTo>
                  <a:pt x="1901329" y="475208"/>
                  <a:pt x="1901403" y="475134"/>
                  <a:pt x="1901354" y="474985"/>
                </a:cubicBezTo>
                <a:cubicBezTo>
                  <a:pt x="1901304" y="474836"/>
                  <a:pt x="1901180" y="474762"/>
                  <a:pt x="1900982" y="474762"/>
                </a:cubicBezTo>
                <a:cubicBezTo>
                  <a:pt x="1873498" y="477639"/>
                  <a:pt x="1854250" y="479971"/>
                  <a:pt x="1843236" y="481757"/>
                </a:cubicBezTo>
                <a:cubicBezTo>
                  <a:pt x="1842740" y="481856"/>
                  <a:pt x="1842294" y="481905"/>
                  <a:pt x="1841897" y="481905"/>
                </a:cubicBezTo>
                <a:cubicBezTo>
                  <a:pt x="1840210" y="481905"/>
                  <a:pt x="1838672" y="481360"/>
                  <a:pt x="1837283" y="480268"/>
                </a:cubicBezTo>
                <a:cubicBezTo>
                  <a:pt x="1835497" y="478978"/>
                  <a:pt x="1834505" y="477242"/>
                  <a:pt x="1834307" y="475059"/>
                </a:cubicBezTo>
                <a:cubicBezTo>
                  <a:pt x="1834307" y="474762"/>
                  <a:pt x="1834307" y="474464"/>
                  <a:pt x="1834307" y="474166"/>
                </a:cubicBezTo>
                <a:cubicBezTo>
                  <a:pt x="1834307" y="472281"/>
                  <a:pt x="1834952" y="470594"/>
                  <a:pt x="1836241" y="469106"/>
                </a:cubicBezTo>
                <a:cubicBezTo>
                  <a:pt x="1837730" y="467419"/>
                  <a:pt x="1839615" y="466502"/>
                  <a:pt x="1841897" y="466353"/>
                </a:cubicBezTo>
                <a:cubicBezTo>
                  <a:pt x="1844179" y="466204"/>
                  <a:pt x="1846064" y="466080"/>
                  <a:pt x="1847552" y="465981"/>
                </a:cubicBezTo>
                <a:cubicBezTo>
                  <a:pt x="1871464" y="463599"/>
                  <a:pt x="1893342" y="461615"/>
                  <a:pt x="1913186" y="460028"/>
                </a:cubicBezTo>
                <a:cubicBezTo>
                  <a:pt x="1925390" y="458936"/>
                  <a:pt x="1936651" y="458192"/>
                  <a:pt x="1946969" y="457795"/>
                </a:cubicBezTo>
                <a:cubicBezTo>
                  <a:pt x="1947168" y="457696"/>
                  <a:pt x="1947317" y="457646"/>
                  <a:pt x="1947416" y="457646"/>
                </a:cubicBezTo>
                <a:close/>
                <a:moveTo>
                  <a:pt x="4233862" y="457051"/>
                </a:moveTo>
                <a:cubicBezTo>
                  <a:pt x="4233962" y="457051"/>
                  <a:pt x="4234061" y="457051"/>
                  <a:pt x="4234160" y="457051"/>
                </a:cubicBezTo>
                <a:cubicBezTo>
                  <a:pt x="4236145" y="457051"/>
                  <a:pt x="4237831" y="457746"/>
                  <a:pt x="4239220" y="459135"/>
                </a:cubicBezTo>
                <a:cubicBezTo>
                  <a:pt x="4240708" y="460623"/>
                  <a:pt x="4241453" y="462409"/>
                  <a:pt x="4241453" y="464492"/>
                </a:cubicBezTo>
                <a:cubicBezTo>
                  <a:pt x="4241453" y="466576"/>
                  <a:pt x="4240708" y="468362"/>
                  <a:pt x="4239220" y="469850"/>
                </a:cubicBezTo>
                <a:cubicBezTo>
                  <a:pt x="4237732" y="471339"/>
                  <a:pt x="4235946" y="472083"/>
                  <a:pt x="4233862" y="472083"/>
                </a:cubicBezTo>
                <a:cubicBezTo>
                  <a:pt x="4224139" y="472281"/>
                  <a:pt x="4216896" y="473025"/>
                  <a:pt x="4212133" y="474315"/>
                </a:cubicBezTo>
                <a:cubicBezTo>
                  <a:pt x="4205684" y="476200"/>
                  <a:pt x="4199880" y="479648"/>
                  <a:pt x="4194721" y="484659"/>
                </a:cubicBezTo>
                <a:cubicBezTo>
                  <a:pt x="4189561" y="489669"/>
                  <a:pt x="4185617" y="495250"/>
                  <a:pt x="4182889" y="501402"/>
                </a:cubicBezTo>
                <a:cubicBezTo>
                  <a:pt x="4180160" y="507553"/>
                  <a:pt x="4178796" y="513606"/>
                  <a:pt x="4178796" y="519559"/>
                </a:cubicBezTo>
                <a:cubicBezTo>
                  <a:pt x="4178796" y="525413"/>
                  <a:pt x="4179937" y="530622"/>
                  <a:pt x="4182219" y="535186"/>
                </a:cubicBezTo>
                <a:cubicBezTo>
                  <a:pt x="4184501" y="539750"/>
                  <a:pt x="4187651" y="543446"/>
                  <a:pt x="4191670" y="546274"/>
                </a:cubicBezTo>
                <a:cubicBezTo>
                  <a:pt x="4195688" y="549101"/>
                  <a:pt x="4200103" y="551334"/>
                  <a:pt x="4204915" y="552971"/>
                </a:cubicBezTo>
                <a:cubicBezTo>
                  <a:pt x="4209728" y="554608"/>
                  <a:pt x="4215060" y="555774"/>
                  <a:pt x="4220914" y="556468"/>
                </a:cubicBezTo>
                <a:cubicBezTo>
                  <a:pt x="4222998" y="556766"/>
                  <a:pt x="4224685" y="557808"/>
                  <a:pt x="4225974" y="559594"/>
                </a:cubicBezTo>
                <a:cubicBezTo>
                  <a:pt x="4226669" y="560784"/>
                  <a:pt x="4227016" y="561975"/>
                  <a:pt x="4227016" y="563166"/>
                </a:cubicBezTo>
                <a:cubicBezTo>
                  <a:pt x="4227016" y="563959"/>
                  <a:pt x="4226917" y="564703"/>
                  <a:pt x="4226719" y="565398"/>
                </a:cubicBezTo>
                <a:cubicBezTo>
                  <a:pt x="4225925" y="567878"/>
                  <a:pt x="4224437" y="569813"/>
                  <a:pt x="4222254" y="571202"/>
                </a:cubicBezTo>
                <a:cubicBezTo>
                  <a:pt x="4220567" y="572294"/>
                  <a:pt x="4218781" y="572839"/>
                  <a:pt x="4216896" y="572839"/>
                </a:cubicBezTo>
                <a:cubicBezTo>
                  <a:pt x="4216400" y="572839"/>
                  <a:pt x="4215904" y="572790"/>
                  <a:pt x="4215408" y="572691"/>
                </a:cubicBezTo>
                <a:cubicBezTo>
                  <a:pt x="4208462" y="571698"/>
                  <a:pt x="4201963" y="569937"/>
                  <a:pt x="4195911" y="567407"/>
                </a:cubicBezTo>
                <a:cubicBezTo>
                  <a:pt x="4189859" y="564877"/>
                  <a:pt x="4184352" y="561628"/>
                  <a:pt x="4179391" y="557659"/>
                </a:cubicBezTo>
                <a:cubicBezTo>
                  <a:pt x="4174430" y="553690"/>
                  <a:pt x="4170511" y="548704"/>
                  <a:pt x="4167634" y="542702"/>
                </a:cubicBezTo>
                <a:cubicBezTo>
                  <a:pt x="4164756" y="536699"/>
                  <a:pt x="4163318" y="530076"/>
                  <a:pt x="4163318" y="522833"/>
                </a:cubicBezTo>
                <a:cubicBezTo>
                  <a:pt x="4163318" y="512514"/>
                  <a:pt x="4165749" y="503014"/>
                  <a:pt x="4170610" y="494333"/>
                </a:cubicBezTo>
                <a:cubicBezTo>
                  <a:pt x="4175472" y="485651"/>
                  <a:pt x="4181227" y="479028"/>
                  <a:pt x="4187874" y="474464"/>
                </a:cubicBezTo>
                <a:cubicBezTo>
                  <a:pt x="4188073" y="474365"/>
                  <a:pt x="4188147" y="474266"/>
                  <a:pt x="4188098" y="474166"/>
                </a:cubicBezTo>
                <a:cubicBezTo>
                  <a:pt x="4188048" y="474067"/>
                  <a:pt x="4187924" y="474017"/>
                  <a:pt x="4187726" y="474017"/>
                </a:cubicBezTo>
                <a:cubicBezTo>
                  <a:pt x="4186734" y="474117"/>
                  <a:pt x="4183013" y="474514"/>
                  <a:pt x="4176564" y="475208"/>
                </a:cubicBezTo>
                <a:cubicBezTo>
                  <a:pt x="4170114" y="475903"/>
                  <a:pt x="4164806" y="476498"/>
                  <a:pt x="4160639" y="476994"/>
                </a:cubicBezTo>
                <a:cubicBezTo>
                  <a:pt x="4156472" y="477490"/>
                  <a:pt x="4151362" y="478135"/>
                  <a:pt x="4145310" y="478929"/>
                </a:cubicBezTo>
                <a:cubicBezTo>
                  <a:pt x="4139257" y="479723"/>
                  <a:pt x="4134148" y="480417"/>
                  <a:pt x="4129980" y="481012"/>
                </a:cubicBezTo>
                <a:cubicBezTo>
                  <a:pt x="4129584" y="481112"/>
                  <a:pt x="4129137" y="481161"/>
                  <a:pt x="4128641" y="481161"/>
                </a:cubicBezTo>
                <a:cubicBezTo>
                  <a:pt x="4126954" y="481161"/>
                  <a:pt x="4125416" y="480665"/>
                  <a:pt x="4124027" y="479673"/>
                </a:cubicBezTo>
                <a:cubicBezTo>
                  <a:pt x="4122241" y="478284"/>
                  <a:pt x="4121249" y="476498"/>
                  <a:pt x="4121051" y="474315"/>
                </a:cubicBezTo>
                <a:cubicBezTo>
                  <a:pt x="4120952" y="474017"/>
                  <a:pt x="4120902" y="473720"/>
                  <a:pt x="4120902" y="473422"/>
                </a:cubicBezTo>
                <a:cubicBezTo>
                  <a:pt x="4120902" y="471537"/>
                  <a:pt x="4121547" y="469850"/>
                  <a:pt x="4122837" y="468362"/>
                </a:cubicBezTo>
                <a:cubicBezTo>
                  <a:pt x="4124325" y="466675"/>
                  <a:pt x="4126210" y="465782"/>
                  <a:pt x="4128492" y="465683"/>
                </a:cubicBezTo>
                <a:cubicBezTo>
                  <a:pt x="4130774" y="465485"/>
                  <a:pt x="4132659" y="465336"/>
                  <a:pt x="4134148" y="465237"/>
                </a:cubicBezTo>
                <a:cubicBezTo>
                  <a:pt x="4137819" y="464939"/>
                  <a:pt x="4147344" y="464071"/>
                  <a:pt x="4162723" y="462632"/>
                </a:cubicBezTo>
                <a:cubicBezTo>
                  <a:pt x="4178102" y="461193"/>
                  <a:pt x="4190504" y="460077"/>
                  <a:pt x="4199930" y="459283"/>
                </a:cubicBezTo>
                <a:cubicBezTo>
                  <a:pt x="4213126" y="458291"/>
                  <a:pt x="4224437" y="457547"/>
                  <a:pt x="4233862" y="457051"/>
                </a:cubicBezTo>
                <a:close/>
                <a:moveTo>
                  <a:pt x="93166" y="456753"/>
                </a:moveTo>
                <a:cubicBezTo>
                  <a:pt x="92472" y="456753"/>
                  <a:pt x="92125" y="457150"/>
                  <a:pt x="92125" y="457944"/>
                </a:cubicBezTo>
                <a:lnTo>
                  <a:pt x="92125" y="463599"/>
                </a:lnTo>
                <a:cubicBezTo>
                  <a:pt x="92125" y="464393"/>
                  <a:pt x="92472" y="464790"/>
                  <a:pt x="93166" y="464790"/>
                </a:cubicBezTo>
                <a:lnTo>
                  <a:pt x="110133" y="464790"/>
                </a:lnTo>
                <a:cubicBezTo>
                  <a:pt x="110926" y="464790"/>
                  <a:pt x="111323" y="464393"/>
                  <a:pt x="111323" y="463599"/>
                </a:cubicBezTo>
                <a:lnTo>
                  <a:pt x="111323" y="457944"/>
                </a:lnTo>
                <a:cubicBezTo>
                  <a:pt x="111323" y="457150"/>
                  <a:pt x="110926" y="456753"/>
                  <a:pt x="110133" y="456753"/>
                </a:cubicBezTo>
                <a:close/>
                <a:moveTo>
                  <a:pt x="60871" y="456753"/>
                </a:moveTo>
                <a:cubicBezTo>
                  <a:pt x="60176" y="456753"/>
                  <a:pt x="59829" y="457150"/>
                  <a:pt x="59829" y="457944"/>
                </a:cubicBezTo>
                <a:lnTo>
                  <a:pt x="59829" y="463599"/>
                </a:lnTo>
                <a:cubicBezTo>
                  <a:pt x="59829" y="464393"/>
                  <a:pt x="60176" y="464790"/>
                  <a:pt x="60871" y="464790"/>
                </a:cubicBezTo>
                <a:lnTo>
                  <a:pt x="77391" y="464790"/>
                </a:lnTo>
                <a:cubicBezTo>
                  <a:pt x="78184" y="464790"/>
                  <a:pt x="78581" y="464393"/>
                  <a:pt x="78581" y="463599"/>
                </a:cubicBezTo>
                <a:lnTo>
                  <a:pt x="78581" y="457944"/>
                </a:lnTo>
                <a:cubicBezTo>
                  <a:pt x="78581" y="457150"/>
                  <a:pt x="78184" y="456753"/>
                  <a:pt x="77391" y="456753"/>
                </a:cubicBezTo>
                <a:close/>
                <a:moveTo>
                  <a:pt x="6051426" y="456381"/>
                </a:moveTo>
                <a:cubicBezTo>
                  <a:pt x="6052963" y="456828"/>
                  <a:pt x="6054129" y="457696"/>
                  <a:pt x="6054923" y="458986"/>
                </a:cubicBezTo>
                <a:cubicBezTo>
                  <a:pt x="6057106" y="462558"/>
                  <a:pt x="6059388" y="466477"/>
                  <a:pt x="6061769" y="470743"/>
                </a:cubicBezTo>
                <a:cubicBezTo>
                  <a:pt x="6062464" y="472033"/>
                  <a:pt x="6062563" y="473373"/>
                  <a:pt x="6062067" y="474762"/>
                </a:cubicBezTo>
                <a:cubicBezTo>
                  <a:pt x="6061571" y="476151"/>
                  <a:pt x="6060628" y="477143"/>
                  <a:pt x="6059239" y="477738"/>
                </a:cubicBezTo>
                <a:cubicBezTo>
                  <a:pt x="6057850" y="478333"/>
                  <a:pt x="6056436" y="478358"/>
                  <a:pt x="6054997" y="477813"/>
                </a:cubicBezTo>
                <a:cubicBezTo>
                  <a:pt x="6053559" y="477267"/>
                  <a:pt x="6052492" y="476299"/>
                  <a:pt x="6051798" y="474910"/>
                </a:cubicBezTo>
                <a:cubicBezTo>
                  <a:pt x="6049416" y="470446"/>
                  <a:pt x="6047135" y="466526"/>
                  <a:pt x="6044952" y="463153"/>
                </a:cubicBezTo>
                <a:cubicBezTo>
                  <a:pt x="6044257" y="461962"/>
                  <a:pt x="6044108" y="460697"/>
                  <a:pt x="6044505" y="459358"/>
                </a:cubicBezTo>
                <a:cubicBezTo>
                  <a:pt x="6044902" y="458018"/>
                  <a:pt x="6045745" y="457101"/>
                  <a:pt x="6047035" y="456605"/>
                </a:cubicBezTo>
                <a:cubicBezTo>
                  <a:pt x="6048424" y="456009"/>
                  <a:pt x="6049888" y="455935"/>
                  <a:pt x="6051426" y="456381"/>
                </a:cubicBezTo>
                <a:close/>
                <a:moveTo>
                  <a:pt x="3872656" y="453628"/>
                </a:moveTo>
                <a:lnTo>
                  <a:pt x="3937099" y="453628"/>
                </a:lnTo>
                <a:cubicBezTo>
                  <a:pt x="3939480" y="453628"/>
                  <a:pt x="3941564" y="454471"/>
                  <a:pt x="3943350" y="456158"/>
                </a:cubicBezTo>
                <a:cubicBezTo>
                  <a:pt x="3944937" y="457845"/>
                  <a:pt x="3945731" y="459829"/>
                  <a:pt x="3945731" y="462111"/>
                </a:cubicBezTo>
                <a:cubicBezTo>
                  <a:pt x="3945731" y="490289"/>
                  <a:pt x="3944739" y="517326"/>
                  <a:pt x="3942754" y="543223"/>
                </a:cubicBezTo>
                <a:cubicBezTo>
                  <a:pt x="3941564" y="558205"/>
                  <a:pt x="3939579" y="567531"/>
                  <a:pt x="3936801" y="571202"/>
                </a:cubicBezTo>
                <a:cubicBezTo>
                  <a:pt x="3935115" y="573881"/>
                  <a:pt x="3933329" y="575766"/>
                  <a:pt x="3931444" y="576858"/>
                </a:cubicBezTo>
                <a:cubicBezTo>
                  <a:pt x="3929558" y="577949"/>
                  <a:pt x="3927227" y="578693"/>
                  <a:pt x="3924449" y="579090"/>
                </a:cubicBezTo>
                <a:cubicBezTo>
                  <a:pt x="3922166" y="579487"/>
                  <a:pt x="3918843" y="579685"/>
                  <a:pt x="3914477" y="579685"/>
                </a:cubicBezTo>
                <a:cubicBezTo>
                  <a:pt x="3913187" y="579685"/>
                  <a:pt x="3911848" y="579636"/>
                  <a:pt x="3910459" y="579537"/>
                </a:cubicBezTo>
                <a:cubicBezTo>
                  <a:pt x="3908276" y="579537"/>
                  <a:pt x="3906366" y="578792"/>
                  <a:pt x="3904729" y="577304"/>
                </a:cubicBezTo>
                <a:cubicBezTo>
                  <a:pt x="3903092" y="575816"/>
                  <a:pt x="3901926" y="573980"/>
                  <a:pt x="3901231" y="571798"/>
                </a:cubicBezTo>
                <a:cubicBezTo>
                  <a:pt x="3901033" y="571202"/>
                  <a:pt x="3900934" y="570657"/>
                  <a:pt x="3900934" y="570160"/>
                </a:cubicBezTo>
                <a:cubicBezTo>
                  <a:pt x="3900934" y="569069"/>
                  <a:pt x="3901231" y="568077"/>
                  <a:pt x="3901827" y="567184"/>
                </a:cubicBezTo>
                <a:cubicBezTo>
                  <a:pt x="3902819" y="565795"/>
                  <a:pt x="3904158" y="565150"/>
                  <a:pt x="3905845" y="565249"/>
                </a:cubicBezTo>
                <a:cubicBezTo>
                  <a:pt x="3909318" y="565348"/>
                  <a:pt x="3913286" y="565398"/>
                  <a:pt x="3917751" y="565398"/>
                </a:cubicBezTo>
                <a:cubicBezTo>
                  <a:pt x="3917950" y="565497"/>
                  <a:pt x="3918148" y="565547"/>
                  <a:pt x="3918347" y="565547"/>
                </a:cubicBezTo>
                <a:cubicBezTo>
                  <a:pt x="3920529" y="565547"/>
                  <a:pt x="3922315" y="564654"/>
                  <a:pt x="3923704" y="562868"/>
                </a:cubicBezTo>
                <a:cubicBezTo>
                  <a:pt x="3925887" y="560387"/>
                  <a:pt x="3927500" y="552251"/>
                  <a:pt x="3928541" y="538460"/>
                </a:cubicBezTo>
                <a:cubicBezTo>
                  <a:pt x="3929583" y="524669"/>
                  <a:pt x="3930451" y="501203"/>
                  <a:pt x="3931146" y="468064"/>
                </a:cubicBezTo>
                <a:cubicBezTo>
                  <a:pt x="3931146" y="467370"/>
                  <a:pt x="3930798" y="467023"/>
                  <a:pt x="3930104" y="467023"/>
                </a:cubicBezTo>
                <a:lnTo>
                  <a:pt x="3905696" y="467023"/>
                </a:lnTo>
                <a:cubicBezTo>
                  <a:pt x="3904902" y="467023"/>
                  <a:pt x="3904506" y="467370"/>
                  <a:pt x="3904506" y="468064"/>
                </a:cubicBezTo>
                <a:cubicBezTo>
                  <a:pt x="3904307" y="475803"/>
                  <a:pt x="3904009" y="482600"/>
                  <a:pt x="3903613" y="488454"/>
                </a:cubicBezTo>
                <a:cubicBezTo>
                  <a:pt x="3903216" y="494308"/>
                  <a:pt x="3902571" y="500856"/>
                  <a:pt x="3901678" y="508099"/>
                </a:cubicBezTo>
                <a:cubicBezTo>
                  <a:pt x="3900785" y="515342"/>
                  <a:pt x="3899545" y="521891"/>
                  <a:pt x="3897957" y="527744"/>
                </a:cubicBezTo>
                <a:cubicBezTo>
                  <a:pt x="3896370" y="533598"/>
                  <a:pt x="3894435" y="539502"/>
                  <a:pt x="3892153" y="545455"/>
                </a:cubicBezTo>
                <a:cubicBezTo>
                  <a:pt x="3889871" y="551408"/>
                  <a:pt x="3886944" y="556940"/>
                  <a:pt x="3883372" y="562049"/>
                </a:cubicBezTo>
                <a:cubicBezTo>
                  <a:pt x="3879800" y="567159"/>
                  <a:pt x="3875683" y="571798"/>
                  <a:pt x="3871019" y="575965"/>
                </a:cubicBezTo>
                <a:cubicBezTo>
                  <a:pt x="3869630" y="577155"/>
                  <a:pt x="3868092" y="577751"/>
                  <a:pt x="3866406" y="577751"/>
                </a:cubicBezTo>
                <a:cubicBezTo>
                  <a:pt x="3866108" y="577751"/>
                  <a:pt x="3865810" y="577701"/>
                  <a:pt x="3865513" y="577602"/>
                </a:cubicBezTo>
                <a:cubicBezTo>
                  <a:pt x="3863429" y="577403"/>
                  <a:pt x="3861643" y="576510"/>
                  <a:pt x="3860155" y="574923"/>
                </a:cubicBezTo>
                <a:cubicBezTo>
                  <a:pt x="3858766" y="573633"/>
                  <a:pt x="3858071" y="572046"/>
                  <a:pt x="3858071" y="570160"/>
                </a:cubicBezTo>
                <a:cubicBezTo>
                  <a:pt x="3858071" y="568176"/>
                  <a:pt x="3858815" y="566539"/>
                  <a:pt x="3860304" y="565249"/>
                </a:cubicBezTo>
                <a:cubicBezTo>
                  <a:pt x="3864669" y="561578"/>
                  <a:pt x="3868465" y="557460"/>
                  <a:pt x="3871689" y="552896"/>
                </a:cubicBezTo>
                <a:cubicBezTo>
                  <a:pt x="3874914" y="548332"/>
                  <a:pt x="3877568" y="543322"/>
                  <a:pt x="3879651" y="537865"/>
                </a:cubicBezTo>
                <a:cubicBezTo>
                  <a:pt x="3881735" y="532408"/>
                  <a:pt x="3883446" y="527124"/>
                  <a:pt x="3884786" y="522015"/>
                </a:cubicBezTo>
                <a:cubicBezTo>
                  <a:pt x="3886125" y="516905"/>
                  <a:pt x="3887142" y="510976"/>
                  <a:pt x="3887837" y="504230"/>
                </a:cubicBezTo>
                <a:cubicBezTo>
                  <a:pt x="3888531" y="497483"/>
                  <a:pt x="3889003" y="491579"/>
                  <a:pt x="3889251" y="486519"/>
                </a:cubicBezTo>
                <a:cubicBezTo>
                  <a:pt x="3889499" y="481459"/>
                  <a:pt x="3889722" y="475357"/>
                  <a:pt x="3889920" y="468213"/>
                </a:cubicBezTo>
                <a:cubicBezTo>
                  <a:pt x="3889920" y="467419"/>
                  <a:pt x="3889524" y="467023"/>
                  <a:pt x="3888730" y="467023"/>
                </a:cubicBezTo>
                <a:lnTo>
                  <a:pt x="3872656" y="467023"/>
                </a:lnTo>
                <a:cubicBezTo>
                  <a:pt x="3870771" y="467023"/>
                  <a:pt x="3869184" y="466378"/>
                  <a:pt x="3867894" y="465088"/>
                </a:cubicBezTo>
                <a:cubicBezTo>
                  <a:pt x="3866604" y="463798"/>
                  <a:pt x="3865959" y="462210"/>
                  <a:pt x="3865959" y="460325"/>
                </a:cubicBezTo>
                <a:cubicBezTo>
                  <a:pt x="3865959" y="458440"/>
                  <a:pt x="3866604" y="456853"/>
                  <a:pt x="3867894" y="455563"/>
                </a:cubicBezTo>
                <a:cubicBezTo>
                  <a:pt x="3869184" y="454273"/>
                  <a:pt x="3870771" y="453628"/>
                  <a:pt x="3872656" y="453628"/>
                </a:cubicBezTo>
                <a:close/>
                <a:moveTo>
                  <a:pt x="5207942" y="452735"/>
                </a:moveTo>
                <a:cubicBezTo>
                  <a:pt x="5208140" y="452735"/>
                  <a:pt x="5208389" y="452735"/>
                  <a:pt x="5208686" y="452735"/>
                </a:cubicBezTo>
                <a:cubicBezTo>
                  <a:pt x="5210869" y="452933"/>
                  <a:pt x="5212556" y="453926"/>
                  <a:pt x="5213746" y="455712"/>
                </a:cubicBezTo>
                <a:cubicBezTo>
                  <a:pt x="5214540" y="457001"/>
                  <a:pt x="5214937" y="458341"/>
                  <a:pt x="5214937" y="459730"/>
                </a:cubicBezTo>
                <a:cubicBezTo>
                  <a:pt x="5214937" y="460325"/>
                  <a:pt x="5214888" y="460970"/>
                  <a:pt x="5214788" y="461665"/>
                </a:cubicBezTo>
                <a:cubicBezTo>
                  <a:pt x="5214391" y="462955"/>
                  <a:pt x="5214094" y="464096"/>
                  <a:pt x="5213895" y="465088"/>
                </a:cubicBezTo>
                <a:cubicBezTo>
                  <a:pt x="5212209" y="473224"/>
                  <a:pt x="5210547" y="482922"/>
                  <a:pt x="5208910" y="494184"/>
                </a:cubicBezTo>
                <a:cubicBezTo>
                  <a:pt x="5207272" y="505445"/>
                  <a:pt x="5206454" y="514697"/>
                  <a:pt x="5206454" y="521940"/>
                </a:cubicBezTo>
                <a:cubicBezTo>
                  <a:pt x="5206454" y="527000"/>
                  <a:pt x="5206752" y="531912"/>
                  <a:pt x="5207347" y="536674"/>
                </a:cubicBezTo>
                <a:cubicBezTo>
                  <a:pt x="5207347" y="536773"/>
                  <a:pt x="5207421" y="536823"/>
                  <a:pt x="5207570" y="536823"/>
                </a:cubicBezTo>
                <a:cubicBezTo>
                  <a:pt x="5207719" y="536823"/>
                  <a:pt x="5207843" y="536773"/>
                  <a:pt x="5207942" y="536674"/>
                </a:cubicBezTo>
                <a:cubicBezTo>
                  <a:pt x="5209232" y="533301"/>
                  <a:pt x="5211018" y="528885"/>
                  <a:pt x="5213300" y="523428"/>
                </a:cubicBezTo>
                <a:cubicBezTo>
                  <a:pt x="5213697" y="522238"/>
                  <a:pt x="5214516" y="521494"/>
                  <a:pt x="5215756" y="521196"/>
                </a:cubicBezTo>
                <a:cubicBezTo>
                  <a:pt x="5216996" y="520898"/>
                  <a:pt x="5218112" y="521146"/>
                  <a:pt x="5219104" y="521940"/>
                </a:cubicBezTo>
                <a:cubicBezTo>
                  <a:pt x="5220295" y="522833"/>
                  <a:pt x="5221088" y="523974"/>
                  <a:pt x="5221486" y="525363"/>
                </a:cubicBezTo>
                <a:cubicBezTo>
                  <a:pt x="5221684" y="526058"/>
                  <a:pt x="5221783" y="526703"/>
                  <a:pt x="5221783" y="527298"/>
                </a:cubicBezTo>
                <a:cubicBezTo>
                  <a:pt x="5221783" y="528092"/>
                  <a:pt x="5221634" y="528885"/>
                  <a:pt x="5221337" y="529679"/>
                </a:cubicBezTo>
                <a:cubicBezTo>
                  <a:pt x="5219253" y="535732"/>
                  <a:pt x="5217368" y="541561"/>
                  <a:pt x="5215681" y="547167"/>
                </a:cubicBezTo>
                <a:cubicBezTo>
                  <a:pt x="5213995" y="552772"/>
                  <a:pt x="5212854" y="557113"/>
                  <a:pt x="5212258" y="560189"/>
                </a:cubicBezTo>
                <a:cubicBezTo>
                  <a:pt x="5211762" y="562173"/>
                  <a:pt x="5211514" y="564059"/>
                  <a:pt x="5211514" y="565844"/>
                </a:cubicBezTo>
                <a:cubicBezTo>
                  <a:pt x="5211415" y="567730"/>
                  <a:pt x="5210745" y="569367"/>
                  <a:pt x="5209505" y="570756"/>
                </a:cubicBezTo>
                <a:cubicBezTo>
                  <a:pt x="5208265" y="572145"/>
                  <a:pt x="5206752" y="572939"/>
                  <a:pt x="5204966" y="573137"/>
                </a:cubicBezTo>
                <a:cubicBezTo>
                  <a:pt x="5204767" y="573137"/>
                  <a:pt x="5204569" y="573137"/>
                  <a:pt x="5204370" y="573137"/>
                </a:cubicBezTo>
                <a:cubicBezTo>
                  <a:pt x="5202584" y="573137"/>
                  <a:pt x="5200947" y="572591"/>
                  <a:pt x="5199459" y="571500"/>
                </a:cubicBezTo>
                <a:cubicBezTo>
                  <a:pt x="5197871" y="570408"/>
                  <a:pt x="5196879" y="568871"/>
                  <a:pt x="5196482" y="566886"/>
                </a:cubicBezTo>
                <a:cubicBezTo>
                  <a:pt x="5193704" y="554285"/>
                  <a:pt x="5192315" y="540246"/>
                  <a:pt x="5192315" y="524768"/>
                </a:cubicBezTo>
                <a:cubicBezTo>
                  <a:pt x="5192315" y="519509"/>
                  <a:pt x="5192588" y="513655"/>
                  <a:pt x="5193134" y="507206"/>
                </a:cubicBezTo>
                <a:cubicBezTo>
                  <a:pt x="5193680" y="500757"/>
                  <a:pt x="5194250" y="495374"/>
                  <a:pt x="5194845" y="491058"/>
                </a:cubicBezTo>
                <a:cubicBezTo>
                  <a:pt x="5195441" y="486742"/>
                  <a:pt x="5196210" y="481583"/>
                  <a:pt x="5197152" y="475580"/>
                </a:cubicBezTo>
                <a:cubicBezTo>
                  <a:pt x="5198095" y="469577"/>
                  <a:pt x="5198665" y="465931"/>
                  <a:pt x="5198864" y="464641"/>
                </a:cubicBezTo>
                <a:cubicBezTo>
                  <a:pt x="5199062" y="463252"/>
                  <a:pt x="5199261" y="461863"/>
                  <a:pt x="5199459" y="460474"/>
                </a:cubicBezTo>
                <a:cubicBezTo>
                  <a:pt x="5199757" y="458192"/>
                  <a:pt x="5200798" y="456307"/>
                  <a:pt x="5202584" y="454819"/>
                </a:cubicBezTo>
                <a:cubicBezTo>
                  <a:pt x="5204172" y="453430"/>
                  <a:pt x="5205958" y="452735"/>
                  <a:pt x="5207942" y="452735"/>
                </a:cubicBezTo>
                <a:close/>
                <a:moveTo>
                  <a:pt x="5991225" y="449610"/>
                </a:moveTo>
                <a:cubicBezTo>
                  <a:pt x="5991423" y="449610"/>
                  <a:pt x="5991622" y="449659"/>
                  <a:pt x="5991820" y="449758"/>
                </a:cubicBezTo>
                <a:lnTo>
                  <a:pt x="5992713" y="449758"/>
                </a:lnTo>
                <a:cubicBezTo>
                  <a:pt x="5994995" y="449957"/>
                  <a:pt x="5996831" y="450949"/>
                  <a:pt x="5998220" y="452735"/>
                </a:cubicBezTo>
                <a:cubicBezTo>
                  <a:pt x="5999212" y="454124"/>
                  <a:pt x="5999708" y="455612"/>
                  <a:pt x="5999708" y="457200"/>
                </a:cubicBezTo>
                <a:cubicBezTo>
                  <a:pt x="5999708" y="457795"/>
                  <a:pt x="5999658" y="458391"/>
                  <a:pt x="5999559" y="458986"/>
                </a:cubicBezTo>
                <a:cubicBezTo>
                  <a:pt x="5999261" y="460077"/>
                  <a:pt x="5998964" y="461516"/>
                  <a:pt x="5998666" y="463302"/>
                </a:cubicBezTo>
                <a:lnTo>
                  <a:pt x="5997029" y="471041"/>
                </a:lnTo>
                <a:cubicBezTo>
                  <a:pt x="5996929" y="471339"/>
                  <a:pt x="5996979" y="471587"/>
                  <a:pt x="5997178" y="471785"/>
                </a:cubicBezTo>
                <a:cubicBezTo>
                  <a:pt x="5997376" y="471983"/>
                  <a:pt x="5997624" y="472083"/>
                  <a:pt x="5997922" y="472083"/>
                </a:cubicBezTo>
                <a:cubicBezTo>
                  <a:pt x="6003974" y="471190"/>
                  <a:pt x="6010175" y="470049"/>
                  <a:pt x="6016525" y="468660"/>
                </a:cubicBezTo>
                <a:cubicBezTo>
                  <a:pt x="6017021" y="468560"/>
                  <a:pt x="6017518" y="468511"/>
                  <a:pt x="6018014" y="468511"/>
                </a:cubicBezTo>
                <a:cubicBezTo>
                  <a:pt x="6019304" y="468511"/>
                  <a:pt x="6020544" y="468957"/>
                  <a:pt x="6021734" y="469850"/>
                </a:cubicBezTo>
                <a:cubicBezTo>
                  <a:pt x="6023223" y="471041"/>
                  <a:pt x="6023967" y="472628"/>
                  <a:pt x="6023967" y="474613"/>
                </a:cubicBezTo>
                <a:cubicBezTo>
                  <a:pt x="6023967" y="476796"/>
                  <a:pt x="6023272" y="478755"/>
                  <a:pt x="6021883" y="480491"/>
                </a:cubicBezTo>
                <a:cubicBezTo>
                  <a:pt x="6020494" y="482228"/>
                  <a:pt x="6018708" y="483294"/>
                  <a:pt x="6016525" y="483691"/>
                </a:cubicBezTo>
                <a:cubicBezTo>
                  <a:pt x="6009779" y="484981"/>
                  <a:pt x="6002486" y="486073"/>
                  <a:pt x="5994648" y="486966"/>
                </a:cubicBezTo>
                <a:cubicBezTo>
                  <a:pt x="5993953" y="487065"/>
                  <a:pt x="5993506" y="487511"/>
                  <a:pt x="5993308" y="488305"/>
                </a:cubicBezTo>
                <a:cubicBezTo>
                  <a:pt x="5992217" y="493365"/>
                  <a:pt x="5990729" y="499517"/>
                  <a:pt x="5988843" y="506760"/>
                </a:cubicBezTo>
                <a:cubicBezTo>
                  <a:pt x="5982990" y="529778"/>
                  <a:pt x="5976292" y="550267"/>
                  <a:pt x="5968752" y="568226"/>
                </a:cubicBezTo>
                <a:cubicBezTo>
                  <a:pt x="5967759" y="570508"/>
                  <a:pt x="5966122" y="572145"/>
                  <a:pt x="5963840" y="573137"/>
                </a:cubicBezTo>
                <a:cubicBezTo>
                  <a:pt x="5962550" y="573732"/>
                  <a:pt x="5961261" y="574030"/>
                  <a:pt x="5959971" y="574030"/>
                </a:cubicBezTo>
                <a:cubicBezTo>
                  <a:pt x="5958879" y="574030"/>
                  <a:pt x="5957838" y="573832"/>
                  <a:pt x="5956845" y="573435"/>
                </a:cubicBezTo>
                <a:lnTo>
                  <a:pt x="5956696" y="573435"/>
                </a:lnTo>
                <a:cubicBezTo>
                  <a:pt x="5954513" y="572740"/>
                  <a:pt x="5953025" y="571301"/>
                  <a:pt x="5952232" y="569119"/>
                </a:cubicBezTo>
                <a:cubicBezTo>
                  <a:pt x="5951835" y="568226"/>
                  <a:pt x="5951636" y="567283"/>
                  <a:pt x="5951636" y="566291"/>
                </a:cubicBezTo>
                <a:cubicBezTo>
                  <a:pt x="5951636" y="565200"/>
                  <a:pt x="5951934" y="564059"/>
                  <a:pt x="5952529" y="562868"/>
                </a:cubicBezTo>
                <a:cubicBezTo>
                  <a:pt x="5956299" y="555030"/>
                  <a:pt x="5960169" y="545505"/>
                  <a:pt x="5964138" y="534293"/>
                </a:cubicBezTo>
                <a:cubicBezTo>
                  <a:pt x="5968107" y="523081"/>
                  <a:pt x="5971381" y="512663"/>
                  <a:pt x="5973961" y="503039"/>
                </a:cubicBezTo>
                <a:cubicBezTo>
                  <a:pt x="5975052" y="499269"/>
                  <a:pt x="5976193" y="494804"/>
                  <a:pt x="5977384" y="489644"/>
                </a:cubicBezTo>
                <a:cubicBezTo>
                  <a:pt x="5977483" y="489347"/>
                  <a:pt x="5977433" y="489099"/>
                  <a:pt x="5977235" y="488900"/>
                </a:cubicBezTo>
                <a:cubicBezTo>
                  <a:pt x="5977037" y="488702"/>
                  <a:pt x="5976788" y="488603"/>
                  <a:pt x="5976491" y="488603"/>
                </a:cubicBezTo>
                <a:cubicBezTo>
                  <a:pt x="5971530" y="488702"/>
                  <a:pt x="5967908" y="488751"/>
                  <a:pt x="5965626" y="488751"/>
                </a:cubicBezTo>
                <a:cubicBezTo>
                  <a:pt x="5961558" y="488751"/>
                  <a:pt x="5958036" y="488702"/>
                  <a:pt x="5955059" y="488603"/>
                </a:cubicBezTo>
                <a:cubicBezTo>
                  <a:pt x="5952976" y="488603"/>
                  <a:pt x="5951190" y="487809"/>
                  <a:pt x="5949702" y="486221"/>
                </a:cubicBezTo>
                <a:cubicBezTo>
                  <a:pt x="5948213" y="484634"/>
                  <a:pt x="5947469" y="482749"/>
                  <a:pt x="5947469" y="480566"/>
                </a:cubicBezTo>
                <a:cubicBezTo>
                  <a:pt x="5947469" y="478681"/>
                  <a:pt x="5948164" y="477093"/>
                  <a:pt x="5949553" y="475803"/>
                </a:cubicBezTo>
                <a:cubicBezTo>
                  <a:pt x="5950843" y="474613"/>
                  <a:pt x="5952331" y="474017"/>
                  <a:pt x="5954018" y="474017"/>
                </a:cubicBezTo>
                <a:cubicBezTo>
                  <a:pt x="5954216" y="474017"/>
                  <a:pt x="5954464" y="474017"/>
                  <a:pt x="5954762" y="474017"/>
                </a:cubicBezTo>
                <a:cubicBezTo>
                  <a:pt x="5958334" y="474315"/>
                  <a:pt x="5962005" y="474464"/>
                  <a:pt x="5965775" y="474464"/>
                </a:cubicBezTo>
                <a:cubicBezTo>
                  <a:pt x="5970637" y="474464"/>
                  <a:pt x="5975251" y="474315"/>
                  <a:pt x="5979616" y="474017"/>
                </a:cubicBezTo>
                <a:cubicBezTo>
                  <a:pt x="5980410" y="473918"/>
                  <a:pt x="5980856" y="473521"/>
                  <a:pt x="5980955" y="472827"/>
                </a:cubicBezTo>
                <a:cubicBezTo>
                  <a:pt x="5981948" y="467370"/>
                  <a:pt x="5982493" y="463996"/>
                  <a:pt x="5982593" y="462707"/>
                </a:cubicBezTo>
                <a:cubicBezTo>
                  <a:pt x="5982791" y="461119"/>
                  <a:pt x="5982940" y="459482"/>
                  <a:pt x="5983039" y="457795"/>
                </a:cubicBezTo>
                <a:cubicBezTo>
                  <a:pt x="5983237" y="455414"/>
                  <a:pt x="5984180" y="453430"/>
                  <a:pt x="5985867" y="451842"/>
                </a:cubicBezTo>
                <a:cubicBezTo>
                  <a:pt x="5987355" y="450354"/>
                  <a:pt x="5989141" y="449610"/>
                  <a:pt x="5991225" y="449610"/>
                </a:cubicBezTo>
                <a:close/>
                <a:moveTo>
                  <a:pt x="4049762" y="449610"/>
                </a:moveTo>
                <a:cubicBezTo>
                  <a:pt x="4050060" y="449610"/>
                  <a:pt x="4050357" y="449659"/>
                  <a:pt x="4050655" y="449758"/>
                </a:cubicBezTo>
                <a:cubicBezTo>
                  <a:pt x="4052838" y="449957"/>
                  <a:pt x="4054524" y="450949"/>
                  <a:pt x="4055715" y="452735"/>
                </a:cubicBezTo>
                <a:cubicBezTo>
                  <a:pt x="4056707" y="454025"/>
                  <a:pt x="4057203" y="455414"/>
                  <a:pt x="4057203" y="456902"/>
                </a:cubicBezTo>
                <a:cubicBezTo>
                  <a:pt x="4057203" y="457498"/>
                  <a:pt x="4057104" y="458093"/>
                  <a:pt x="4056906" y="458688"/>
                </a:cubicBezTo>
                <a:cubicBezTo>
                  <a:pt x="4056211" y="461863"/>
                  <a:pt x="4055864" y="463550"/>
                  <a:pt x="4055864" y="463748"/>
                </a:cubicBezTo>
                <a:cubicBezTo>
                  <a:pt x="4054971" y="467519"/>
                  <a:pt x="4054425" y="469900"/>
                  <a:pt x="4054227" y="470892"/>
                </a:cubicBezTo>
                <a:cubicBezTo>
                  <a:pt x="4054028" y="471587"/>
                  <a:pt x="4054276" y="471983"/>
                  <a:pt x="4054971" y="472083"/>
                </a:cubicBezTo>
                <a:cubicBezTo>
                  <a:pt x="4066778" y="474662"/>
                  <a:pt x="4076253" y="480392"/>
                  <a:pt x="4083397" y="489272"/>
                </a:cubicBezTo>
                <a:cubicBezTo>
                  <a:pt x="4090541" y="498152"/>
                  <a:pt x="4094113" y="508942"/>
                  <a:pt x="4094113" y="521642"/>
                </a:cubicBezTo>
                <a:cubicBezTo>
                  <a:pt x="4094113" y="535335"/>
                  <a:pt x="4090020" y="546670"/>
                  <a:pt x="4081834" y="555650"/>
                </a:cubicBezTo>
                <a:cubicBezTo>
                  <a:pt x="4073649" y="564629"/>
                  <a:pt x="4062462" y="570756"/>
                  <a:pt x="4048274" y="574030"/>
                </a:cubicBezTo>
                <a:cubicBezTo>
                  <a:pt x="4047381" y="574228"/>
                  <a:pt x="4046537" y="574328"/>
                  <a:pt x="4045744" y="574328"/>
                </a:cubicBezTo>
                <a:cubicBezTo>
                  <a:pt x="4044156" y="574328"/>
                  <a:pt x="4042618" y="573980"/>
                  <a:pt x="4041130" y="573286"/>
                </a:cubicBezTo>
                <a:cubicBezTo>
                  <a:pt x="4038848" y="572294"/>
                  <a:pt x="4037012" y="570756"/>
                  <a:pt x="4035623" y="568672"/>
                </a:cubicBezTo>
                <a:cubicBezTo>
                  <a:pt x="4035028" y="567779"/>
                  <a:pt x="4034730" y="566886"/>
                  <a:pt x="4034730" y="565993"/>
                </a:cubicBezTo>
                <a:cubicBezTo>
                  <a:pt x="4034730" y="565200"/>
                  <a:pt x="4034879" y="564455"/>
                  <a:pt x="4035177" y="563761"/>
                </a:cubicBezTo>
                <a:cubicBezTo>
                  <a:pt x="4035971" y="562074"/>
                  <a:pt x="4037310" y="561082"/>
                  <a:pt x="4039195" y="560784"/>
                </a:cubicBezTo>
                <a:cubicBezTo>
                  <a:pt x="4052093" y="558403"/>
                  <a:pt x="4061891" y="553690"/>
                  <a:pt x="4068589" y="546646"/>
                </a:cubicBezTo>
                <a:cubicBezTo>
                  <a:pt x="4075286" y="539601"/>
                  <a:pt x="4078635" y="531019"/>
                  <a:pt x="4078635" y="520898"/>
                </a:cubicBezTo>
                <a:cubicBezTo>
                  <a:pt x="4078635" y="511969"/>
                  <a:pt x="4076204" y="504329"/>
                  <a:pt x="4071342" y="497979"/>
                </a:cubicBezTo>
                <a:cubicBezTo>
                  <a:pt x="4066480" y="491629"/>
                  <a:pt x="4059832" y="487412"/>
                  <a:pt x="4051399" y="485328"/>
                </a:cubicBezTo>
                <a:cubicBezTo>
                  <a:pt x="4050705" y="485229"/>
                  <a:pt x="4050258" y="485527"/>
                  <a:pt x="4050060" y="486221"/>
                </a:cubicBezTo>
                <a:cubicBezTo>
                  <a:pt x="4043809" y="506958"/>
                  <a:pt x="4037012" y="522883"/>
                  <a:pt x="4029670" y="533995"/>
                </a:cubicBezTo>
                <a:cubicBezTo>
                  <a:pt x="4029273" y="534690"/>
                  <a:pt x="4029273" y="535335"/>
                  <a:pt x="4029670" y="535930"/>
                </a:cubicBezTo>
                <a:cubicBezTo>
                  <a:pt x="4030563" y="537021"/>
                  <a:pt x="4031506" y="538162"/>
                  <a:pt x="4032498" y="539353"/>
                </a:cubicBezTo>
                <a:cubicBezTo>
                  <a:pt x="4033788" y="540742"/>
                  <a:pt x="4034433" y="542379"/>
                  <a:pt x="4034433" y="544264"/>
                </a:cubicBezTo>
                <a:cubicBezTo>
                  <a:pt x="4034433" y="546546"/>
                  <a:pt x="4033589" y="548382"/>
                  <a:pt x="4031902" y="549771"/>
                </a:cubicBezTo>
                <a:cubicBezTo>
                  <a:pt x="4030414" y="550962"/>
                  <a:pt x="4028727" y="551557"/>
                  <a:pt x="4026842" y="551557"/>
                </a:cubicBezTo>
                <a:cubicBezTo>
                  <a:pt x="4026545" y="551557"/>
                  <a:pt x="4026297" y="551557"/>
                  <a:pt x="4026098" y="551557"/>
                </a:cubicBezTo>
                <a:cubicBezTo>
                  <a:pt x="4023915" y="551358"/>
                  <a:pt x="4022130" y="550416"/>
                  <a:pt x="4020740" y="548729"/>
                </a:cubicBezTo>
                <a:cubicBezTo>
                  <a:pt x="4020542" y="548531"/>
                  <a:pt x="4020393" y="548283"/>
                  <a:pt x="4020294" y="547985"/>
                </a:cubicBezTo>
                <a:cubicBezTo>
                  <a:pt x="4019798" y="547489"/>
                  <a:pt x="4019302" y="547489"/>
                  <a:pt x="4018806" y="547985"/>
                </a:cubicBezTo>
                <a:cubicBezTo>
                  <a:pt x="4013944" y="553541"/>
                  <a:pt x="4009206" y="557708"/>
                  <a:pt x="4004593" y="560487"/>
                </a:cubicBezTo>
                <a:cubicBezTo>
                  <a:pt x="3999979" y="563265"/>
                  <a:pt x="3995043" y="564654"/>
                  <a:pt x="3989784" y="564654"/>
                </a:cubicBezTo>
                <a:cubicBezTo>
                  <a:pt x="3983533" y="564654"/>
                  <a:pt x="3978250" y="562149"/>
                  <a:pt x="3973934" y="557138"/>
                </a:cubicBezTo>
                <a:cubicBezTo>
                  <a:pt x="3969618" y="552127"/>
                  <a:pt x="3967460" y="545157"/>
                  <a:pt x="3967460" y="536228"/>
                </a:cubicBezTo>
                <a:cubicBezTo>
                  <a:pt x="3967460" y="527893"/>
                  <a:pt x="3969469" y="519534"/>
                  <a:pt x="3973487" y="511150"/>
                </a:cubicBezTo>
                <a:cubicBezTo>
                  <a:pt x="3977506" y="502766"/>
                  <a:pt x="3982839" y="495647"/>
                  <a:pt x="3989486" y="489793"/>
                </a:cubicBezTo>
                <a:cubicBezTo>
                  <a:pt x="3989983" y="489297"/>
                  <a:pt x="3990131" y="488751"/>
                  <a:pt x="3989933" y="488156"/>
                </a:cubicBezTo>
                <a:cubicBezTo>
                  <a:pt x="3989139" y="485973"/>
                  <a:pt x="3987800" y="481905"/>
                  <a:pt x="3985915" y="475952"/>
                </a:cubicBezTo>
                <a:cubicBezTo>
                  <a:pt x="3985121" y="473472"/>
                  <a:pt x="3984377" y="471140"/>
                  <a:pt x="3983682" y="468957"/>
                </a:cubicBezTo>
                <a:cubicBezTo>
                  <a:pt x="3983285" y="468064"/>
                  <a:pt x="3983087" y="467122"/>
                  <a:pt x="3983087" y="466130"/>
                </a:cubicBezTo>
                <a:cubicBezTo>
                  <a:pt x="3983087" y="465038"/>
                  <a:pt x="3983335" y="463947"/>
                  <a:pt x="3983831" y="462855"/>
                </a:cubicBezTo>
                <a:cubicBezTo>
                  <a:pt x="3984724" y="460871"/>
                  <a:pt x="3986212" y="459581"/>
                  <a:pt x="3988296" y="458986"/>
                </a:cubicBezTo>
                <a:cubicBezTo>
                  <a:pt x="3989090" y="458688"/>
                  <a:pt x="3989883" y="458539"/>
                  <a:pt x="3990677" y="458539"/>
                </a:cubicBezTo>
                <a:cubicBezTo>
                  <a:pt x="3991967" y="458539"/>
                  <a:pt x="3993207" y="458887"/>
                  <a:pt x="3994398" y="459581"/>
                </a:cubicBezTo>
                <a:cubicBezTo>
                  <a:pt x="3996283" y="460772"/>
                  <a:pt x="3997523" y="462458"/>
                  <a:pt x="3998119" y="464641"/>
                </a:cubicBezTo>
                <a:cubicBezTo>
                  <a:pt x="3998317" y="465832"/>
                  <a:pt x="3998764" y="467767"/>
                  <a:pt x="3999458" y="470446"/>
                </a:cubicBezTo>
                <a:cubicBezTo>
                  <a:pt x="4000549" y="474216"/>
                  <a:pt x="4001492" y="477341"/>
                  <a:pt x="4002286" y="479822"/>
                </a:cubicBezTo>
                <a:cubicBezTo>
                  <a:pt x="4002484" y="480516"/>
                  <a:pt x="4002931" y="480715"/>
                  <a:pt x="4003625" y="480417"/>
                </a:cubicBezTo>
                <a:cubicBezTo>
                  <a:pt x="4014638" y="474464"/>
                  <a:pt x="4026197" y="471289"/>
                  <a:pt x="4038302" y="470892"/>
                </a:cubicBezTo>
                <a:cubicBezTo>
                  <a:pt x="4038997" y="470892"/>
                  <a:pt x="4039443" y="470495"/>
                  <a:pt x="4039642" y="469701"/>
                </a:cubicBezTo>
                <a:cubicBezTo>
                  <a:pt x="4040535" y="466030"/>
                  <a:pt x="4041130" y="463351"/>
                  <a:pt x="4041427" y="461665"/>
                </a:cubicBezTo>
                <a:cubicBezTo>
                  <a:pt x="4041626" y="460375"/>
                  <a:pt x="4041775" y="458887"/>
                  <a:pt x="4041874" y="457200"/>
                </a:cubicBezTo>
                <a:cubicBezTo>
                  <a:pt x="4042172" y="454918"/>
                  <a:pt x="4043164" y="453033"/>
                  <a:pt x="4044851" y="451544"/>
                </a:cubicBezTo>
                <a:cubicBezTo>
                  <a:pt x="4046240" y="450255"/>
                  <a:pt x="4047877" y="449610"/>
                  <a:pt x="4049762" y="449610"/>
                </a:cubicBezTo>
                <a:close/>
                <a:moveTo>
                  <a:pt x="6066829" y="449461"/>
                </a:moveTo>
                <a:cubicBezTo>
                  <a:pt x="6067524" y="449461"/>
                  <a:pt x="6068169" y="449560"/>
                  <a:pt x="6068764" y="449758"/>
                </a:cubicBezTo>
                <a:cubicBezTo>
                  <a:pt x="6070252" y="450255"/>
                  <a:pt x="6071443" y="451148"/>
                  <a:pt x="6072336" y="452437"/>
                </a:cubicBezTo>
                <a:cubicBezTo>
                  <a:pt x="6074817" y="456307"/>
                  <a:pt x="6077148" y="460176"/>
                  <a:pt x="6079331" y="464046"/>
                </a:cubicBezTo>
                <a:cubicBezTo>
                  <a:pt x="6079827" y="464840"/>
                  <a:pt x="6080075" y="465633"/>
                  <a:pt x="6080075" y="466427"/>
                </a:cubicBezTo>
                <a:cubicBezTo>
                  <a:pt x="6080075" y="467023"/>
                  <a:pt x="6079976" y="467568"/>
                  <a:pt x="6079777" y="468064"/>
                </a:cubicBezTo>
                <a:cubicBezTo>
                  <a:pt x="6079281" y="469453"/>
                  <a:pt x="6078388" y="470446"/>
                  <a:pt x="6077098" y="471041"/>
                </a:cubicBezTo>
                <a:cubicBezTo>
                  <a:pt x="6076305" y="471438"/>
                  <a:pt x="6075511" y="471636"/>
                  <a:pt x="6074717" y="471636"/>
                </a:cubicBezTo>
                <a:cubicBezTo>
                  <a:pt x="6074122" y="471636"/>
                  <a:pt x="6073477" y="471487"/>
                  <a:pt x="6072782" y="471190"/>
                </a:cubicBezTo>
                <a:cubicBezTo>
                  <a:pt x="6071394" y="470694"/>
                  <a:pt x="6070302" y="469801"/>
                  <a:pt x="6069508" y="468511"/>
                </a:cubicBezTo>
                <a:cubicBezTo>
                  <a:pt x="6067127" y="464046"/>
                  <a:pt x="6064795" y="460028"/>
                  <a:pt x="6062513" y="456456"/>
                </a:cubicBezTo>
                <a:cubicBezTo>
                  <a:pt x="6062017" y="455761"/>
                  <a:pt x="6061769" y="454967"/>
                  <a:pt x="6061769" y="454074"/>
                </a:cubicBezTo>
                <a:cubicBezTo>
                  <a:pt x="6061769" y="453678"/>
                  <a:pt x="6061819" y="453231"/>
                  <a:pt x="6061918" y="452735"/>
                </a:cubicBezTo>
                <a:cubicBezTo>
                  <a:pt x="6062315" y="451445"/>
                  <a:pt x="6063158" y="450552"/>
                  <a:pt x="6064448" y="450056"/>
                </a:cubicBezTo>
                <a:cubicBezTo>
                  <a:pt x="6065242" y="449659"/>
                  <a:pt x="6066036" y="449461"/>
                  <a:pt x="6066829" y="449461"/>
                </a:cubicBezTo>
                <a:close/>
                <a:moveTo>
                  <a:pt x="3236714" y="449461"/>
                </a:moveTo>
                <a:lnTo>
                  <a:pt x="3238500" y="449461"/>
                </a:lnTo>
                <a:cubicBezTo>
                  <a:pt x="3240782" y="449461"/>
                  <a:pt x="3242667" y="450354"/>
                  <a:pt x="3244155" y="452140"/>
                </a:cubicBezTo>
                <a:cubicBezTo>
                  <a:pt x="3245544" y="453628"/>
                  <a:pt x="3246239" y="455364"/>
                  <a:pt x="3246239" y="457349"/>
                </a:cubicBezTo>
                <a:cubicBezTo>
                  <a:pt x="3246239" y="457646"/>
                  <a:pt x="3246189" y="457944"/>
                  <a:pt x="3246090" y="458242"/>
                </a:cubicBezTo>
                <a:cubicBezTo>
                  <a:pt x="3245891" y="460623"/>
                  <a:pt x="3245693" y="463451"/>
                  <a:pt x="3245495" y="466725"/>
                </a:cubicBezTo>
                <a:cubicBezTo>
                  <a:pt x="3244304" y="500261"/>
                  <a:pt x="3243709" y="524421"/>
                  <a:pt x="3243709" y="539204"/>
                </a:cubicBezTo>
                <a:cubicBezTo>
                  <a:pt x="3243709" y="546745"/>
                  <a:pt x="3245792" y="552202"/>
                  <a:pt x="3249960" y="555575"/>
                </a:cubicBezTo>
                <a:cubicBezTo>
                  <a:pt x="3254127" y="558949"/>
                  <a:pt x="3259732" y="560635"/>
                  <a:pt x="3266777" y="560635"/>
                </a:cubicBezTo>
                <a:cubicBezTo>
                  <a:pt x="3285926" y="560635"/>
                  <a:pt x="3301901" y="552549"/>
                  <a:pt x="3314700" y="536376"/>
                </a:cubicBezTo>
                <a:cubicBezTo>
                  <a:pt x="3316089" y="534690"/>
                  <a:pt x="3317825" y="533846"/>
                  <a:pt x="3319909" y="533846"/>
                </a:cubicBezTo>
                <a:cubicBezTo>
                  <a:pt x="3320008" y="533747"/>
                  <a:pt x="3320107" y="533698"/>
                  <a:pt x="3320206" y="533698"/>
                </a:cubicBezTo>
                <a:cubicBezTo>
                  <a:pt x="3322191" y="533698"/>
                  <a:pt x="3323828" y="534491"/>
                  <a:pt x="3325118" y="536079"/>
                </a:cubicBezTo>
                <a:cubicBezTo>
                  <a:pt x="3326805" y="538162"/>
                  <a:pt x="3327648" y="540494"/>
                  <a:pt x="3327648" y="543074"/>
                </a:cubicBezTo>
                <a:cubicBezTo>
                  <a:pt x="3327648" y="545455"/>
                  <a:pt x="3326854" y="547588"/>
                  <a:pt x="3325267" y="549473"/>
                </a:cubicBezTo>
                <a:cubicBezTo>
                  <a:pt x="3322191" y="553045"/>
                  <a:pt x="3318842" y="556319"/>
                  <a:pt x="3315221" y="559296"/>
                </a:cubicBezTo>
                <a:cubicBezTo>
                  <a:pt x="3311599" y="562273"/>
                  <a:pt x="3307382" y="565125"/>
                  <a:pt x="3302570" y="567854"/>
                </a:cubicBezTo>
                <a:cubicBezTo>
                  <a:pt x="3297758" y="570582"/>
                  <a:pt x="3292251" y="572715"/>
                  <a:pt x="3286050" y="574253"/>
                </a:cubicBezTo>
                <a:cubicBezTo>
                  <a:pt x="3279849" y="575791"/>
                  <a:pt x="3273326" y="576560"/>
                  <a:pt x="3266479" y="576560"/>
                </a:cubicBezTo>
                <a:cubicBezTo>
                  <a:pt x="3254375" y="576560"/>
                  <a:pt x="3244924" y="573757"/>
                  <a:pt x="3238128" y="568151"/>
                </a:cubicBezTo>
                <a:cubicBezTo>
                  <a:pt x="3231331" y="562545"/>
                  <a:pt x="3227933" y="553740"/>
                  <a:pt x="3227933" y="541734"/>
                </a:cubicBezTo>
                <a:cubicBezTo>
                  <a:pt x="3227933" y="533995"/>
                  <a:pt x="3228206" y="520625"/>
                  <a:pt x="3228752" y="501625"/>
                </a:cubicBezTo>
                <a:cubicBezTo>
                  <a:pt x="3229297" y="482625"/>
                  <a:pt x="3229570" y="470991"/>
                  <a:pt x="3229570" y="466725"/>
                </a:cubicBezTo>
                <a:cubicBezTo>
                  <a:pt x="3229570" y="463649"/>
                  <a:pt x="3229471" y="460772"/>
                  <a:pt x="3229272" y="458093"/>
                </a:cubicBezTo>
                <a:cubicBezTo>
                  <a:pt x="3229173" y="457795"/>
                  <a:pt x="3229124" y="457547"/>
                  <a:pt x="3229124" y="457349"/>
                </a:cubicBezTo>
                <a:cubicBezTo>
                  <a:pt x="3229124" y="455265"/>
                  <a:pt x="3229818" y="453479"/>
                  <a:pt x="3231207" y="451991"/>
                </a:cubicBezTo>
                <a:cubicBezTo>
                  <a:pt x="3232695" y="450205"/>
                  <a:pt x="3234531" y="449362"/>
                  <a:pt x="3236714" y="449461"/>
                </a:cubicBezTo>
                <a:close/>
                <a:moveTo>
                  <a:pt x="5879157" y="449014"/>
                </a:moveTo>
                <a:cubicBezTo>
                  <a:pt x="5879455" y="449014"/>
                  <a:pt x="5879752" y="449014"/>
                  <a:pt x="5880050" y="449014"/>
                </a:cubicBezTo>
                <a:cubicBezTo>
                  <a:pt x="5882034" y="449014"/>
                  <a:pt x="5883820" y="449709"/>
                  <a:pt x="5885408" y="451098"/>
                </a:cubicBezTo>
                <a:lnTo>
                  <a:pt x="5886301" y="451842"/>
                </a:lnTo>
                <a:cubicBezTo>
                  <a:pt x="5887987" y="453330"/>
                  <a:pt x="5888831" y="455166"/>
                  <a:pt x="5888831" y="457349"/>
                </a:cubicBezTo>
                <a:cubicBezTo>
                  <a:pt x="5888831" y="459730"/>
                  <a:pt x="5887888" y="461665"/>
                  <a:pt x="5886003" y="463153"/>
                </a:cubicBezTo>
                <a:cubicBezTo>
                  <a:pt x="5883820" y="465038"/>
                  <a:pt x="5882233" y="466328"/>
                  <a:pt x="5881241" y="467023"/>
                </a:cubicBezTo>
                <a:cubicBezTo>
                  <a:pt x="5877867" y="469900"/>
                  <a:pt x="5870971" y="475555"/>
                  <a:pt x="5860554" y="483989"/>
                </a:cubicBezTo>
                <a:cubicBezTo>
                  <a:pt x="5850136" y="492423"/>
                  <a:pt x="5843190" y="498078"/>
                  <a:pt x="5839718" y="500955"/>
                </a:cubicBezTo>
                <a:cubicBezTo>
                  <a:pt x="5835352" y="504726"/>
                  <a:pt x="5833169" y="507553"/>
                  <a:pt x="5833169" y="509439"/>
                </a:cubicBezTo>
                <a:cubicBezTo>
                  <a:pt x="5833169" y="511324"/>
                  <a:pt x="5835451" y="514201"/>
                  <a:pt x="5840015" y="518071"/>
                </a:cubicBezTo>
                <a:cubicBezTo>
                  <a:pt x="5840908" y="518864"/>
                  <a:pt x="5844157" y="521568"/>
                  <a:pt x="5849763" y="526182"/>
                </a:cubicBezTo>
                <a:cubicBezTo>
                  <a:pt x="5855370" y="530795"/>
                  <a:pt x="5859933" y="534566"/>
                  <a:pt x="5863456" y="537493"/>
                </a:cubicBezTo>
                <a:cubicBezTo>
                  <a:pt x="5866978" y="540420"/>
                  <a:pt x="5871319" y="544091"/>
                  <a:pt x="5876478" y="548506"/>
                </a:cubicBezTo>
                <a:cubicBezTo>
                  <a:pt x="5881638" y="552921"/>
                  <a:pt x="5886003" y="556815"/>
                  <a:pt x="5889575" y="560189"/>
                </a:cubicBezTo>
                <a:cubicBezTo>
                  <a:pt x="5891262" y="561776"/>
                  <a:pt x="5892105" y="563761"/>
                  <a:pt x="5892105" y="566142"/>
                </a:cubicBezTo>
                <a:cubicBezTo>
                  <a:pt x="5892105" y="568523"/>
                  <a:pt x="5891212" y="570557"/>
                  <a:pt x="5889426" y="572244"/>
                </a:cubicBezTo>
                <a:lnTo>
                  <a:pt x="5888682" y="572988"/>
                </a:lnTo>
                <a:cubicBezTo>
                  <a:pt x="5886995" y="574476"/>
                  <a:pt x="5885061" y="575221"/>
                  <a:pt x="5882878" y="575221"/>
                </a:cubicBezTo>
                <a:cubicBezTo>
                  <a:pt x="5882679" y="575221"/>
                  <a:pt x="5882531" y="575221"/>
                  <a:pt x="5882431" y="575221"/>
                </a:cubicBezTo>
                <a:cubicBezTo>
                  <a:pt x="5879951" y="575121"/>
                  <a:pt x="5877867" y="574179"/>
                  <a:pt x="5876180" y="572393"/>
                </a:cubicBezTo>
                <a:cubicBezTo>
                  <a:pt x="5873204" y="569218"/>
                  <a:pt x="5871369" y="567283"/>
                  <a:pt x="5870674" y="566589"/>
                </a:cubicBezTo>
                <a:cubicBezTo>
                  <a:pt x="5865316" y="560834"/>
                  <a:pt x="5849788" y="547092"/>
                  <a:pt x="5824091" y="525363"/>
                </a:cubicBezTo>
                <a:cubicBezTo>
                  <a:pt x="5819229" y="521295"/>
                  <a:pt x="5816153" y="517624"/>
                  <a:pt x="5814863" y="514350"/>
                </a:cubicBezTo>
                <a:cubicBezTo>
                  <a:pt x="5814268" y="512862"/>
                  <a:pt x="5813970" y="511423"/>
                  <a:pt x="5813970" y="510034"/>
                </a:cubicBezTo>
                <a:cubicBezTo>
                  <a:pt x="5813970" y="508248"/>
                  <a:pt x="5814417" y="506462"/>
                  <a:pt x="5815310" y="504676"/>
                </a:cubicBezTo>
                <a:cubicBezTo>
                  <a:pt x="5816996" y="501600"/>
                  <a:pt x="5820320" y="497979"/>
                  <a:pt x="5825281" y="493812"/>
                </a:cubicBezTo>
                <a:cubicBezTo>
                  <a:pt x="5826968" y="492423"/>
                  <a:pt x="5831334" y="488826"/>
                  <a:pt x="5838378" y="483022"/>
                </a:cubicBezTo>
                <a:cubicBezTo>
                  <a:pt x="5845422" y="477217"/>
                  <a:pt x="5851524" y="472108"/>
                  <a:pt x="5856684" y="467692"/>
                </a:cubicBezTo>
                <a:cubicBezTo>
                  <a:pt x="5861844" y="463277"/>
                  <a:pt x="5865911" y="459532"/>
                  <a:pt x="5868888" y="456456"/>
                </a:cubicBezTo>
                <a:cubicBezTo>
                  <a:pt x="5871765" y="453578"/>
                  <a:pt x="5873204" y="452090"/>
                  <a:pt x="5873204" y="451991"/>
                </a:cubicBezTo>
                <a:cubicBezTo>
                  <a:pt x="5874890" y="450205"/>
                  <a:pt x="5876875" y="449213"/>
                  <a:pt x="5879157" y="449014"/>
                </a:cubicBezTo>
                <a:close/>
                <a:moveTo>
                  <a:pt x="2831157" y="449014"/>
                </a:moveTo>
                <a:cubicBezTo>
                  <a:pt x="2831455" y="449014"/>
                  <a:pt x="2831752" y="449014"/>
                  <a:pt x="2832050" y="449014"/>
                </a:cubicBezTo>
                <a:cubicBezTo>
                  <a:pt x="2834035" y="449014"/>
                  <a:pt x="2835821" y="449709"/>
                  <a:pt x="2837408" y="451098"/>
                </a:cubicBezTo>
                <a:lnTo>
                  <a:pt x="2838301" y="451842"/>
                </a:lnTo>
                <a:cubicBezTo>
                  <a:pt x="2839988" y="453330"/>
                  <a:pt x="2840831" y="455166"/>
                  <a:pt x="2840831" y="457349"/>
                </a:cubicBezTo>
                <a:cubicBezTo>
                  <a:pt x="2840831" y="459730"/>
                  <a:pt x="2839888" y="461665"/>
                  <a:pt x="2838003" y="463153"/>
                </a:cubicBezTo>
                <a:cubicBezTo>
                  <a:pt x="2835821" y="465038"/>
                  <a:pt x="2834233" y="466328"/>
                  <a:pt x="2833241" y="467023"/>
                </a:cubicBezTo>
                <a:cubicBezTo>
                  <a:pt x="2829867" y="469900"/>
                  <a:pt x="2822972" y="475555"/>
                  <a:pt x="2812554" y="483989"/>
                </a:cubicBezTo>
                <a:cubicBezTo>
                  <a:pt x="2802136" y="492423"/>
                  <a:pt x="2795190" y="498078"/>
                  <a:pt x="2791718" y="500955"/>
                </a:cubicBezTo>
                <a:cubicBezTo>
                  <a:pt x="2787352" y="504726"/>
                  <a:pt x="2785169" y="507553"/>
                  <a:pt x="2785169" y="509439"/>
                </a:cubicBezTo>
                <a:cubicBezTo>
                  <a:pt x="2785169" y="511324"/>
                  <a:pt x="2787451" y="514201"/>
                  <a:pt x="2792015" y="518071"/>
                </a:cubicBezTo>
                <a:cubicBezTo>
                  <a:pt x="2792909" y="518864"/>
                  <a:pt x="2796158" y="521568"/>
                  <a:pt x="2801764" y="526182"/>
                </a:cubicBezTo>
                <a:cubicBezTo>
                  <a:pt x="2807370" y="530795"/>
                  <a:pt x="2811934" y="534566"/>
                  <a:pt x="2815456" y="537493"/>
                </a:cubicBezTo>
                <a:cubicBezTo>
                  <a:pt x="2818978" y="540420"/>
                  <a:pt x="2823319" y="544091"/>
                  <a:pt x="2828478" y="548506"/>
                </a:cubicBezTo>
                <a:cubicBezTo>
                  <a:pt x="2833638" y="552921"/>
                  <a:pt x="2838003" y="556815"/>
                  <a:pt x="2841575" y="560189"/>
                </a:cubicBezTo>
                <a:cubicBezTo>
                  <a:pt x="2843262" y="561776"/>
                  <a:pt x="2844105" y="563761"/>
                  <a:pt x="2844105" y="566142"/>
                </a:cubicBezTo>
                <a:cubicBezTo>
                  <a:pt x="2844105" y="568523"/>
                  <a:pt x="2843212" y="570557"/>
                  <a:pt x="2841426" y="572244"/>
                </a:cubicBezTo>
                <a:lnTo>
                  <a:pt x="2840682" y="572988"/>
                </a:lnTo>
                <a:cubicBezTo>
                  <a:pt x="2838996" y="574476"/>
                  <a:pt x="2837061" y="575221"/>
                  <a:pt x="2834878" y="575221"/>
                </a:cubicBezTo>
                <a:cubicBezTo>
                  <a:pt x="2834679" y="575221"/>
                  <a:pt x="2834531" y="575221"/>
                  <a:pt x="2834432" y="575221"/>
                </a:cubicBezTo>
                <a:cubicBezTo>
                  <a:pt x="2831951" y="575121"/>
                  <a:pt x="2829867" y="574179"/>
                  <a:pt x="2828181" y="572393"/>
                </a:cubicBezTo>
                <a:cubicBezTo>
                  <a:pt x="2825204" y="569218"/>
                  <a:pt x="2823368" y="567283"/>
                  <a:pt x="2822674" y="566589"/>
                </a:cubicBezTo>
                <a:cubicBezTo>
                  <a:pt x="2817317" y="560834"/>
                  <a:pt x="2801788" y="547092"/>
                  <a:pt x="2776091" y="525363"/>
                </a:cubicBezTo>
                <a:cubicBezTo>
                  <a:pt x="2771230" y="521295"/>
                  <a:pt x="2768153" y="517624"/>
                  <a:pt x="2766864" y="514350"/>
                </a:cubicBezTo>
                <a:cubicBezTo>
                  <a:pt x="2766268" y="512862"/>
                  <a:pt x="2765970" y="511423"/>
                  <a:pt x="2765970" y="510034"/>
                </a:cubicBezTo>
                <a:cubicBezTo>
                  <a:pt x="2765970" y="508248"/>
                  <a:pt x="2766417" y="506462"/>
                  <a:pt x="2767310" y="504676"/>
                </a:cubicBezTo>
                <a:cubicBezTo>
                  <a:pt x="2768997" y="501600"/>
                  <a:pt x="2772320" y="497979"/>
                  <a:pt x="2777281" y="493812"/>
                </a:cubicBezTo>
                <a:cubicBezTo>
                  <a:pt x="2778968" y="492423"/>
                  <a:pt x="2783334" y="488826"/>
                  <a:pt x="2790378" y="483022"/>
                </a:cubicBezTo>
                <a:cubicBezTo>
                  <a:pt x="2797423" y="477217"/>
                  <a:pt x="2803525" y="472108"/>
                  <a:pt x="2808684" y="467692"/>
                </a:cubicBezTo>
                <a:cubicBezTo>
                  <a:pt x="2813843" y="463277"/>
                  <a:pt x="2817911" y="459532"/>
                  <a:pt x="2820888" y="456456"/>
                </a:cubicBezTo>
                <a:cubicBezTo>
                  <a:pt x="2823765" y="453578"/>
                  <a:pt x="2825204" y="452090"/>
                  <a:pt x="2825204" y="451991"/>
                </a:cubicBezTo>
                <a:cubicBezTo>
                  <a:pt x="2826891" y="450205"/>
                  <a:pt x="2828875" y="449213"/>
                  <a:pt x="2831157" y="449014"/>
                </a:cubicBezTo>
                <a:close/>
                <a:moveTo>
                  <a:pt x="2184797" y="448717"/>
                </a:moveTo>
                <a:cubicBezTo>
                  <a:pt x="2185094" y="448717"/>
                  <a:pt x="2185393" y="448717"/>
                  <a:pt x="2185690" y="448717"/>
                </a:cubicBezTo>
                <a:lnTo>
                  <a:pt x="2185987" y="448717"/>
                </a:lnTo>
                <a:cubicBezTo>
                  <a:pt x="2188269" y="449014"/>
                  <a:pt x="2190105" y="450106"/>
                  <a:pt x="2191494" y="451991"/>
                </a:cubicBezTo>
                <a:cubicBezTo>
                  <a:pt x="2192585" y="453380"/>
                  <a:pt x="2193131" y="454918"/>
                  <a:pt x="2193131" y="456605"/>
                </a:cubicBezTo>
                <a:cubicBezTo>
                  <a:pt x="2193131" y="457101"/>
                  <a:pt x="2193082" y="457646"/>
                  <a:pt x="2192983" y="458242"/>
                </a:cubicBezTo>
                <a:cubicBezTo>
                  <a:pt x="2192784" y="458837"/>
                  <a:pt x="2192635" y="459432"/>
                  <a:pt x="2192536" y="460028"/>
                </a:cubicBezTo>
                <a:cubicBezTo>
                  <a:pt x="2192338" y="461417"/>
                  <a:pt x="2191841" y="464145"/>
                  <a:pt x="2191047" y="468213"/>
                </a:cubicBezTo>
                <a:cubicBezTo>
                  <a:pt x="2190254" y="472281"/>
                  <a:pt x="2189609" y="475456"/>
                  <a:pt x="2189113" y="477738"/>
                </a:cubicBezTo>
                <a:cubicBezTo>
                  <a:pt x="2189113" y="477937"/>
                  <a:pt x="2189212" y="478135"/>
                  <a:pt x="2189411" y="478333"/>
                </a:cubicBezTo>
                <a:cubicBezTo>
                  <a:pt x="2189609" y="478532"/>
                  <a:pt x="2189807" y="478631"/>
                  <a:pt x="2190006" y="478631"/>
                </a:cubicBezTo>
                <a:cubicBezTo>
                  <a:pt x="2196356" y="478234"/>
                  <a:pt x="2201019" y="478036"/>
                  <a:pt x="2203996" y="478036"/>
                </a:cubicBezTo>
                <a:cubicBezTo>
                  <a:pt x="2212033" y="478036"/>
                  <a:pt x="2218333" y="480095"/>
                  <a:pt x="2222897" y="484212"/>
                </a:cubicBezTo>
                <a:cubicBezTo>
                  <a:pt x="2227461" y="488330"/>
                  <a:pt x="2229743" y="495300"/>
                  <a:pt x="2229743" y="505123"/>
                </a:cubicBezTo>
                <a:cubicBezTo>
                  <a:pt x="2229743" y="515342"/>
                  <a:pt x="2229049" y="525512"/>
                  <a:pt x="2227660" y="535632"/>
                </a:cubicBezTo>
                <a:cubicBezTo>
                  <a:pt x="2226271" y="545753"/>
                  <a:pt x="2224087" y="553839"/>
                  <a:pt x="2221111" y="559891"/>
                </a:cubicBezTo>
                <a:cubicBezTo>
                  <a:pt x="2218829" y="564753"/>
                  <a:pt x="2215803" y="568151"/>
                  <a:pt x="2212033" y="570086"/>
                </a:cubicBezTo>
                <a:cubicBezTo>
                  <a:pt x="2208262" y="572021"/>
                  <a:pt x="2203499" y="572988"/>
                  <a:pt x="2197745" y="572988"/>
                </a:cubicBezTo>
                <a:cubicBezTo>
                  <a:pt x="2194868" y="572988"/>
                  <a:pt x="2191544" y="572691"/>
                  <a:pt x="2187774" y="572095"/>
                </a:cubicBezTo>
                <a:cubicBezTo>
                  <a:pt x="2185491" y="571798"/>
                  <a:pt x="2183507" y="570781"/>
                  <a:pt x="2181820" y="569044"/>
                </a:cubicBezTo>
                <a:cubicBezTo>
                  <a:pt x="2180134" y="567308"/>
                  <a:pt x="2179092" y="565200"/>
                  <a:pt x="2178695" y="562719"/>
                </a:cubicBezTo>
                <a:cubicBezTo>
                  <a:pt x="2178595" y="562421"/>
                  <a:pt x="2178546" y="562124"/>
                  <a:pt x="2178546" y="561826"/>
                </a:cubicBezTo>
                <a:cubicBezTo>
                  <a:pt x="2178546" y="560338"/>
                  <a:pt x="2179141" y="559098"/>
                  <a:pt x="2180332" y="558105"/>
                </a:cubicBezTo>
                <a:cubicBezTo>
                  <a:pt x="2181424" y="557113"/>
                  <a:pt x="2182614" y="556617"/>
                  <a:pt x="2183904" y="556617"/>
                </a:cubicBezTo>
                <a:cubicBezTo>
                  <a:pt x="2184301" y="556617"/>
                  <a:pt x="2184698" y="556617"/>
                  <a:pt x="2185094" y="556617"/>
                </a:cubicBezTo>
                <a:cubicBezTo>
                  <a:pt x="2189659" y="557510"/>
                  <a:pt x="2193280" y="557957"/>
                  <a:pt x="2195959" y="557957"/>
                </a:cubicBezTo>
                <a:cubicBezTo>
                  <a:pt x="2198936" y="557957"/>
                  <a:pt x="2201416" y="557460"/>
                  <a:pt x="2203401" y="556468"/>
                </a:cubicBezTo>
                <a:cubicBezTo>
                  <a:pt x="2205384" y="555476"/>
                  <a:pt x="2207022" y="553591"/>
                  <a:pt x="2208311" y="550813"/>
                </a:cubicBezTo>
                <a:cubicBezTo>
                  <a:pt x="2210495" y="546348"/>
                  <a:pt x="2212157" y="540023"/>
                  <a:pt x="2213297" y="531837"/>
                </a:cubicBezTo>
                <a:cubicBezTo>
                  <a:pt x="2214438" y="523652"/>
                  <a:pt x="2215009" y="515292"/>
                  <a:pt x="2215009" y="506760"/>
                </a:cubicBezTo>
                <a:cubicBezTo>
                  <a:pt x="2215009" y="500707"/>
                  <a:pt x="2213769" y="496689"/>
                  <a:pt x="2211288" y="494705"/>
                </a:cubicBezTo>
                <a:cubicBezTo>
                  <a:pt x="2208808" y="492720"/>
                  <a:pt x="2204938" y="491728"/>
                  <a:pt x="2199680" y="491728"/>
                </a:cubicBezTo>
                <a:cubicBezTo>
                  <a:pt x="2196901" y="491728"/>
                  <a:pt x="2192685" y="491926"/>
                  <a:pt x="2187029" y="492323"/>
                </a:cubicBezTo>
                <a:cubicBezTo>
                  <a:pt x="2186236" y="492423"/>
                  <a:pt x="2185789" y="492819"/>
                  <a:pt x="2185690" y="493514"/>
                </a:cubicBezTo>
                <a:cubicBezTo>
                  <a:pt x="2182515" y="505817"/>
                  <a:pt x="2178670" y="518393"/>
                  <a:pt x="2174155" y="531242"/>
                </a:cubicBezTo>
                <a:cubicBezTo>
                  <a:pt x="2169641" y="544091"/>
                  <a:pt x="2164606" y="555724"/>
                  <a:pt x="2159050" y="566142"/>
                </a:cubicBezTo>
                <a:cubicBezTo>
                  <a:pt x="2157859" y="568226"/>
                  <a:pt x="2156123" y="569664"/>
                  <a:pt x="2153841" y="570458"/>
                </a:cubicBezTo>
                <a:cubicBezTo>
                  <a:pt x="2152749" y="570855"/>
                  <a:pt x="2151658" y="571053"/>
                  <a:pt x="2150566" y="571053"/>
                </a:cubicBezTo>
                <a:cubicBezTo>
                  <a:pt x="2149376" y="571053"/>
                  <a:pt x="2148185" y="570805"/>
                  <a:pt x="2146994" y="570309"/>
                </a:cubicBezTo>
                <a:cubicBezTo>
                  <a:pt x="2145010" y="569516"/>
                  <a:pt x="2143671" y="568077"/>
                  <a:pt x="2142976" y="565993"/>
                </a:cubicBezTo>
                <a:cubicBezTo>
                  <a:pt x="2142778" y="565299"/>
                  <a:pt x="2142678" y="564604"/>
                  <a:pt x="2142678" y="563910"/>
                </a:cubicBezTo>
                <a:cubicBezTo>
                  <a:pt x="2142678" y="562620"/>
                  <a:pt x="2143076" y="561380"/>
                  <a:pt x="2143869" y="560189"/>
                </a:cubicBezTo>
                <a:cubicBezTo>
                  <a:pt x="2154089" y="543719"/>
                  <a:pt x="2162770" y="522089"/>
                  <a:pt x="2169914" y="495300"/>
                </a:cubicBezTo>
                <a:cubicBezTo>
                  <a:pt x="2170013" y="495002"/>
                  <a:pt x="2169964" y="494754"/>
                  <a:pt x="2169765" y="494556"/>
                </a:cubicBezTo>
                <a:cubicBezTo>
                  <a:pt x="2169567" y="494357"/>
                  <a:pt x="2169319" y="494258"/>
                  <a:pt x="2169021" y="494258"/>
                </a:cubicBezTo>
                <a:cubicBezTo>
                  <a:pt x="2159794" y="495250"/>
                  <a:pt x="2154733" y="495846"/>
                  <a:pt x="2153841" y="496044"/>
                </a:cubicBezTo>
                <a:cubicBezTo>
                  <a:pt x="2151757" y="496242"/>
                  <a:pt x="2149475" y="496491"/>
                  <a:pt x="2146994" y="496788"/>
                </a:cubicBezTo>
                <a:cubicBezTo>
                  <a:pt x="2146597" y="496887"/>
                  <a:pt x="2146201" y="496937"/>
                  <a:pt x="2145804" y="496937"/>
                </a:cubicBezTo>
                <a:cubicBezTo>
                  <a:pt x="2144018" y="496937"/>
                  <a:pt x="2142430" y="496391"/>
                  <a:pt x="2141041" y="495300"/>
                </a:cubicBezTo>
                <a:cubicBezTo>
                  <a:pt x="2139057" y="493712"/>
                  <a:pt x="2138065" y="491678"/>
                  <a:pt x="2138065" y="489198"/>
                </a:cubicBezTo>
                <a:cubicBezTo>
                  <a:pt x="2138065" y="487313"/>
                  <a:pt x="2138760" y="485676"/>
                  <a:pt x="2140149" y="484287"/>
                </a:cubicBezTo>
                <a:cubicBezTo>
                  <a:pt x="2141636" y="482699"/>
                  <a:pt x="2143472" y="481856"/>
                  <a:pt x="2145655" y="481757"/>
                </a:cubicBezTo>
                <a:cubicBezTo>
                  <a:pt x="2146846" y="481757"/>
                  <a:pt x="2148929" y="481707"/>
                  <a:pt x="2151906" y="481608"/>
                </a:cubicBezTo>
                <a:cubicBezTo>
                  <a:pt x="2156272" y="481508"/>
                  <a:pt x="2163068" y="481062"/>
                  <a:pt x="2172295" y="480268"/>
                </a:cubicBezTo>
                <a:cubicBezTo>
                  <a:pt x="2172990" y="480169"/>
                  <a:pt x="2173437" y="479772"/>
                  <a:pt x="2173635" y="479078"/>
                </a:cubicBezTo>
                <a:cubicBezTo>
                  <a:pt x="2175222" y="470644"/>
                  <a:pt x="2176214" y="463153"/>
                  <a:pt x="2176611" y="456605"/>
                </a:cubicBezTo>
                <a:cubicBezTo>
                  <a:pt x="2176809" y="454223"/>
                  <a:pt x="2177802" y="452239"/>
                  <a:pt x="2179588" y="450651"/>
                </a:cubicBezTo>
                <a:cubicBezTo>
                  <a:pt x="2181076" y="449362"/>
                  <a:pt x="2182813" y="448717"/>
                  <a:pt x="2184797" y="448717"/>
                </a:cubicBezTo>
                <a:close/>
                <a:moveTo>
                  <a:pt x="4624983" y="447824"/>
                </a:moveTo>
                <a:cubicBezTo>
                  <a:pt x="4625181" y="447824"/>
                  <a:pt x="4625379" y="447824"/>
                  <a:pt x="4625578" y="447824"/>
                </a:cubicBezTo>
                <a:cubicBezTo>
                  <a:pt x="4627761" y="447923"/>
                  <a:pt x="4629547" y="448866"/>
                  <a:pt x="4630936" y="450651"/>
                </a:cubicBezTo>
                <a:cubicBezTo>
                  <a:pt x="4631928" y="452040"/>
                  <a:pt x="4632424" y="453578"/>
                  <a:pt x="4632424" y="455265"/>
                </a:cubicBezTo>
                <a:cubicBezTo>
                  <a:pt x="4632424" y="455662"/>
                  <a:pt x="4632424" y="456108"/>
                  <a:pt x="4632424" y="456605"/>
                </a:cubicBezTo>
                <a:cubicBezTo>
                  <a:pt x="4632226" y="457597"/>
                  <a:pt x="4632027" y="458787"/>
                  <a:pt x="4631829" y="460176"/>
                </a:cubicBezTo>
                <a:lnTo>
                  <a:pt x="4630043" y="472827"/>
                </a:lnTo>
                <a:cubicBezTo>
                  <a:pt x="4629944" y="473521"/>
                  <a:pt x="4630291" y="473869"/>
                  <a:pt x="4631085" y="473869"/>
                </a:cubicBezTo>
                <a:cubicBezTo>
                  <a:pt x="4639022" y="473869"/>
                  <a:pt x="4646017" y="473521"/>
                  <a:pt x="4652069" y="472827"/>
                </a:cubicBezTo>
                <a:cubicBezTo>
                  <a:pt x="4652367" y="472827"/>
                  <a:pt x="4652615" y="472827"/>
                  <a:pt x="4652814" y="472827"/>
                </a:cubicBezTo>
                <a:cubicBezTo>
                  <a:pt x="4654401" y="472827"/>
                  <a:pt x="4655790" y="473373"/>
                  <a:pt x="4656981" y="474464"/>
                </a:cubicBezTo>
                <a:cubicBezTo>
                  <a:pt x="4658270" y="475655"/>
                  <a:pt x="4658916" y="477093"/>
                  <a:pt x="4658916" y="478780"/>
                </a:cubicBezTo>
                <a:cubicBezTo>
                  <a:pt x="4658916" y="480963"/>
                  <a:pt x="4658171" y="482848"/>
                  <a:pt x="4656683" y="484435"/>
                </a:cubicBezTo>
                <a:cubicBezTo>
                  <a:pt x="4655294" y="485924"/>
                  <a:pt x="4653607" y="486717"/>
                  <a:pt x="4651623" y="486817"/>
                </a:cubicBezTo>
                <a:cubicBezTo>
                  <a:pt x="4644380" y="487412"/>
                  <a:pt x="4636889" y="487710"/>
                  <a:pt x="4629150" y="487710"/>
                </a:cubicBezTo>
                <a:cubicBezTo>
                  <a:pt x="4628455" y="487710"/>
                  <a:pt x="4628058" y="488107"/>
                  <a:pt x="4627959" y="488900"/>
                </a:cubicBezTo>
                <a:cubicBezTo>
                  <a:pt x="4626967" y="496342"/>
                  <a:pt x="4626024" y="503634"/>
                  <a:pt x="4625132" y="510778"/>
                </a:cubicBezTo>
                <a:cubicBezTo>
                  <a:pt x="4625132" y="511473"/>
                  <a:pt x="4625479" y="511820"/>
                  <a:pt x="4626173" y="511820"/>
                </a:cubicBezTo>
                <a:lnTo>
                  <a:pt x="4627215" y="511820"/>
                </a:lnTo>
                <a:cubicBezTo>
                  <a:pt x="4635748" y="511820"/>
                  <a:pt x="4643685" y="511473"/>
                  <a:pt x="4651028" y="510778"/>
                </a:cubicBezTo>
                <a:cubicBezTo>
                  <a:pt x="4651226" y="510778"/>
                  <a:pt x="4651424" y="510778"/>
                  <a:pt x="4651623" y="510778"/>
                </a:cubicBezTo>
                <a:cubicBezTo>
                  <a:pt x="4653310" y="510778"/>
                  <a:pt x="4654748" y="511324"/>
                  <a:pt x="4655939" y="512415"/>
                </a:cubicBezTo>
                <a:cubicBezTo>
                  <a:pt x="4657229" y="513606"/>
                  <a:pt x="4657874" y="515094"/>
                  <a:pt x="4657874" y="516880"/>
                </a:cubicBezTo>
                <a:cubicBezTo>
                  <a:pt x="4657874" y="519063"/>
                  <a:pt x="4657130" y="520948"/>
                  <a:pt x="4655641" y="522535"/>
                </a:cubicBezTo>
                <a:cubicBezTo>
                  <a:pt x="4654252" y="524024"/>
                  <a:pt x="4652566" y="524867"/>
                  <a:pt x="4650581" y="525066"/>
                </a:cubicBezTo>
                <a:cubicBezTo>
                  <a:pt x="4643934" y="525562"/>
                  <a:pt x="4636889" y="525810"/>
                  <a:pt x="4629448" y="525810"/>
                </a:cubicBezTo>
                <a:lnTo>
                  <a:pt x="4624834" y="525810"/>
                </a:lnTo>
                <a:cubicBezTo>
                  <a:pt x="4624040" y="525810"/>
                  <a:pt x="4623643" y="526207"/>
                  <a:pt x="4623643" y="527000"/>
                </a:cubicBezTo>
                <a:cubicBezTo>
                  <a:pt x="4623147" y="532358"/>
                  <a:pt x="4622899" y="536327"/>
                  <a:pt x="4622899" y="538907"/>
                </a:cubicBezTo>
                <a:cubicBezTo>
                  <a:pt x="4622899" y="545852"/>
                  <a:pt x="4624933" y="551210"/>
                  <a:pt x="4629001" y="554980"/>
                </a:cubicBezTo>
                <a:cubicBezTo>
                  <a:pt x="4633069" y="558750"/>
                  <a:pt x="4639072" y="560635"/>
                  <a:pt x="4647009" y="560635"/>
                </a:cubicBezTo>
                <a:cubicBezTo>
                  <a:pt x="4657923" y="560635"/>
                  <a:pt x="4666555" y="558453"/>
                  <a:pt x="4672905" y="554087"/>
                </a:cubicBezTo>
                <a:cubicBezTo>
                  <a:pt x="4679255" y="549721"/>
                  <a:pt x="4682430" y="543917"/>
                  <a:pt x="4682430" y="536674"/>
                </a:cubicBezTo>
                <a:cubicBezTo>
                  <a:pt x="4682430" y="528439"/>
                  <a:pt x="4679057" y="520402"/>
                  <a:pt x="4672310" y="512564"/>
                </a:cubicBezTo>
                <a:cubicBezTo>
                  <a:pt x="4671516" y="511572"/>
                  <a:pt x="4671119" y="510530"/>
                  <a:pt x="4671119" y="509439"/>
                </a:cubicBezTo>
                <a:cubicBezTo>
                  <a:pt x="4671119" y="508942"/>
                  <a:pt x="4671219" y="508446"/>
                  <a:pt x="4671417" y="507950"/>
                </a:cubicBezTo>
                <a:cubicBezTo>
                  <a:pt x="4671913" y="506164"/>
                  <a:pt x="4673004" y="505073"/>
                  <a:pt x="4674691" y="504676"/>
                </a:cubicBezTo>
                <a:cubicBezTo>
                  <a:pt x="4675683" y="504478"/>
                  <a:pt x="4676676" y="504378"/>
                  <a:pt x="4677668" y="504378"/>
                </a:cubicBezTo>
                <a:cubicBezTo>
                  <a:pt x="4679255" y="504378"/>
                  <a:pt x="4680843" y="504676"/>
                  <a:pt x="4682430" y="505271"/>
                </a:cubicBezTo>
                <a:cubicBezTo>
                  <a:pt x="4684911" y="506164"/>
                  <a:pt x="4686895" y="507653"/>
                  <a:pt x="4688383" y="509736"/>
                </a:cubicBezTo>
                <a:cubicBezTo>
                  <a:pt x="4695031" y="519063"/>
                  <a:pt x="4698355" y="528637"/>
                  <a:pt x="4698355" y="538460"/>
                </a:cubicBezTo>
                <a:cubicBezTo>
                  <a:pt x="4698355" y="549771"/>
                  <a:pt x="4693642" y="558850"/>
                  <a:pt x="4684216" y="565696"/>
                </a:cubicBezTo>
                <a:cubicBezTo>
                  <a:pt x="4674790" y="572542"/>
                  <a:pt x="4662339" y="575965"/>
                  <a:pt x="4646860" y="575965"/>
                </a:cubicBezTo>
                <a:cubicBezTo>
                  <a:pt x="4641205" y="575965"/>
                  <a:pt x="4636095" y="575320"/>
                  <a:pt x="4631531" y="574030"/>
                </a:cubicBezTo>
                <a:cubicBezTo>
                  <a:pt x="4626967" y="572740"/>
                  <a:pt x="4622899" y="570756"/>
                  <a:pt x="4619327" y="568077"/>
                </a:cubicBezTo>
                <a:cubicBezTo>
                  <a:pt x="4615755" y="565398"/>
                  <a:pt x="4613002" y="561801"/>
                  <a:pt x="4611067" y="557287"/>
                </a:cubicBezTo>
                <a:cubicBezTo>
                  <a:pt x="4609133" y="552772"/>
                  <a:pt x="4608165" y="547489"/>
                  <a:pt x="4608165" y="541437"/>
                </a:cubicBezTo>
                <a:cubicBezTo>
                  <a:pt x="4608165" y="538460"/>
                  <a:pt x="4608463" y="533400"/>
                  <a:pt x="4609058" y="526256"/>
                </a:cubicBezTo>
                <a:cubicBezTo>
                  <a:pt x="4609157" y="525462"/>
                  <a:pt x="4608860" y="525016"/>
                  <a:pt x="4608165" y="524917"/>
                </a:cubicBezTo>
                <a:cubicBezTo>
                  <a:pt x="4599732" y="524123"/>
                  <a:pt x="4592389" y="523032"/>
                  <a:pt x="4586139" y="521642"/>
                </a:cubicBezTo>
                <a:cubicBezTo>
                  <a:pt x="4584055" y="521146"/>
                  <a:pt x="4582368" y="520005"/>
                  <a:pt x="4581078" y="518219"/>
                </a:cubicBezTo>
                <a:cubicBezTo>
                  <a:pt x="4579987" y="516632"/>
                  <a:pt x="4579441" y="514896"/>
                  <a:pt x="4579441" y="513010"/>
                </a:cubicBezTo>
                <a:cubicBezTo>
                  <a:pt x="4579441" y="510828"/>
                  <a:pt x="4580235" y="509191"/>
                  <a:pt x="4581823" y="508099"/>
                </a:cubicBezTo>
                <a:cubicBezTo>
                  <a:pt x="4582815" y="507405"/>
                  <a:pt x="4583906" y="507057"/>
                  <a:pt x="4585097" y="507057"/>
                </a:cubicBezTo>
                <a:cubicBezTo>
                  <a:pt x="4585692" y="507057"/>
                  <a:pt x="4586238" y="507157"/>
                  <a:pt x="4586734" y="507355"/>
                </a:cubicBezTo>
                <a:cubicBezTo>
                  <a:pt x="4593282" y="509042"/>
                  <a:pt x="4600922" y="510282"/>
                  <a:pt x="4609653" y="511076"/>
                </a:cubicBezTo>
                <a:cubicBezTo>
                  <a:pt x="4610348" y="511175"/>
                  <a:pt x="4610745" y="510828"/>
                  <a:pt x="4610844" y="510034"/>
                </a:cubicBezTo>
                <a:cubicBezTo>
                  <a:pt x="4611638" y="503287"/>
                  <a:pt x="4612580" y="495994"/>
                  <a:pt x="4613672" y="488156"/>
                </a:cubicBezTo>
                <a:cubicBezTo>
                  <a:pt x="4613771" y="487362"/>
                  <a:pt x="4613424" y="486916"/>
                  <a:pt x="4612630" y="486817"/>
                </a:cubicBezTo>
                <a:cubicBezTo>
                  <a:pt x="4604792" y="486122"/>
                  <a:pt x="4597053" y="484932"/>
                  <a:pt x="4589413" y="483245"/>
                </a:cubicBezTo>
                <a:cubicBezTo>
                  <a:pt x="4587428" y="482848"/>
                  <a:pt x="4585791" y="481806"/>
                  <a:pt x="4584501" y="480119"/>
                </a:cubicBezTo>
                <a:cubicBezTo>
                  <a:pt x="4583410" y="478631"/>
                  <a:pt x="4582864" y="476994"/>
                  <a:pt x="4582864" y="475208"/>
                </a:cubicBezTo>
                <a:cubicBezTo>
                  <a:pt x="4582864" y="473124"/>
                  <a:pt x="4583658" y="471537"/>
                  <a:pt x="4585246" y="470446"/>
                </a:cubicBezTo>
                <a:cubicBezTo>
                  <a:pt x="4586238" y="469751"/>
                  <a:pt x="4587329" y="469404"/>
                  <a:pt x="4588520" y="469404"/>
                </a:cubicBezTo>
                <a:cubicBezTo>
                  <a:pt x="4589016" y="469404"/>
                  <a:pt x="4589512" y="469453"/>
                  <a:pt x="4590008" y="469553"/>
                </a:cubicBezTo>
                <a:cubicBezTo>
                  <a:pt x="4597053" y="471239"/>
                  <a:pt x="4605139" y="472480"/>
                  <a:pt x="4614267" y="473273"/>
                </a:cubicBezTo>
                <a:cubicBezTo>
                  <a:pt x="4615061" y="473373"/>
                  <a:pt x="4615507" y="473025"/>
                  <a:pt x="4615607" y="472232"/>
                </a:cubicBezTo>
                <a:cubicBezTo>
                  <a:pt x="4616103" y="467568"/>
                  <a:pt x="4616499" y="463252"/>
                  <a:pt x="4616797" y="459283"/>
                </a:cubicBezTo>
                <a:cubicBezTo>
                  <a:pt x="4616896" y="457795"/>
                  <a:pt x="4616996" y="456654"/>
                  <a:pt x="4617095" y="455860"/>
                </a:cubicBezTo>
                <a:cubicBezTo>
                  <a:pt x="4617194" y="453578"/>
                  <a:pt x="4618087" y="451644"/>
                  <a:pt x="4619774" y="450056"/>
                </a:cubicBezTo>
                <a:cubicBezTo>
                  <a:pt x="4621262" y="448568"/>
                  <a:pt x="4622998" y="447824"/>
                  <a:pt x="4624983" y="447824"/>
                </a:cubicBezTo>
                <a:close/>
                <a:moveTo>
                  <a:pt x="6169372" y="447675"/>
                </a:moveTo>
                <a:cubicBezTo>
                  <a:pt x="6171158" y="447675"/>
                  <a:pt x="6172844" y="448121"/>
                  <a:pt x="6174432" y="449014"/>
                </a:cubicBezTo>
                <a:cubicBezTo>
                  <a:pt x="6176516" y="450304"/>
                  <a:pt x="6178004" y="452140"/>
                  <a:pt x="6178897" y="454521"/>
                </a:cubicBezTo>
                <a:cubicBezTo>
                  <a:pt x="6180583" y="458986"/>
                  <a:pt x="6182568" y="463897"/>
                  <a:pt x="6184850" y="469255"/>
                </a:cubicBezTo>
                <a:cubicBezTo>
                  <a:pt x="6185148" y="469950"/>
                  <a:pt x="6185694" y="470198"/>
                  <a:pt x="6186487" y="469999"/>
                </a:cubicBezTo>
                <a:cubicBezTo>
                  <a:pt x="6194326" y="468610"/>
                  <a:pt x="6201618" y="466973"/>
                  <a:pt x="6208365" y="465088"/>
                </a:cubicBezTo>
                <a:cubicBezTo>
                  <a:pt x="6209060" y="464889"/>
                  <a:pt x="6209704" y="464790"/>
                  <a:pt x="6210300" y="464790"/>
                </a:cubicBezTo>
                <a:cubicBezTo>
                  <a:pt x="6211590" y="464790"/>
                  <a:pt x="6212780" y="465088"/>
                  <a:pt x="6213871" y="465683"/>
                </a:cubicBezTo>
                <a:cubicBezTo>
                  <a:pt x="6215657" y="466774"/>
                  <a:pt x="6216749" y="468312"/>
                  <a:pt x="6217146" y="470297"/>
                </a:cubicBezTo>
                <a:cubicBezTo>
                  <a:pt x="6217245" y="470892"/>
                  <a:pt x="6217295" y="471438"/>
                  <a:pt x="6217295" y="471934"/>
                </a:cubicBezTo>
                <a:cubicBezTo>
                  <a:pt x="6217295" y="473422"/>
                  <a:pt x="6216848" y="474861"/>
                  <a:pt x="6215955" y="476250"/>
                </a:cubicBezTo>
                <a:cubicBezTo>
                  <a:pt x="6214864" y="478036"/>
                  <a:pt x="6213227" y="479177"/>
                  <a:pt x="6211044" y="479673"/>
                </a:cubicBezTo>
                <a:cubicBezTo>
                  <a:pt x="6204793" y="481260"/>
                  <a:pt x="6198592" y="482600"/>
                  <a:pt x="6192440" y="483691"/>
                </a:cubicBezTo>
                <a:cubicBezTo>
                  <a:pt x="6191647" y="483890"/>
                  <a:pt x="6191398" y="484287"/>
                  <a:pt x="6191696" y="484882"/>
                </a:cubicBezTo>
                <a:cubicBezTo>
                  <a:pt x="6196954" y="496491"/>
                  <a:pt x="6202511" y="507901"/>
                  <a:pt x="6208365" y="519112"/>
                </a:cubicBezTo>
                <a:cubicBezTo>
                  <a:pt x="6208960" y="520402"/>
                  <a:pt x="6209258" y="521742"/>
                  <a:pt x="6209258" y="523131"/>
                </a:cubicBezTo>
                <a:cubicBezTo>
                  <a:pt x="6209258" y="523528"/>
                  <a:pt x="6209258" y="523925"/>
                  <a:pt x="6209258" y="524321"/>
                </a:cubicBezTo>
                <a:cubicBezTo>
                  <a:pt x="6208960" y="526207"/>
                  <a:pt x="6208167" y="527794"/>
                  <a:pt x="6206877" y="529084"/>
                </a:cubicBezTo>
                <a:cubicBezTo>
                  <a:pt x="6204595" y="531465"/>
                  <a:pt x="6201866" y="532656"/>
                  <a:pt x="6198691" y="532656"/>
                </a:cubicBezTo>
                <a:cubicBezTo>
                  <a:pt x="6197996" y="532656"/>
                  <a:pt x="6197252" y="532606"/>
                  <a:pt x="6196459" y="532507"/>
                </a:cubicBezTo>
                <a:cubicBezTo>
                  <a:pt x="6190605" y="531515"/>
                  <a:pt x="6183808" y="530523"/>
                  <a:pt x="6176069" y="529530"/>
                </a:cubicBezTo>
                <a:cubicBezTo>
                  <a:pt x="6174383" y="529332"/>
                  <a:pt x="6172993" y="528538"/>
                  <a:pt x="6171902" y="527149"/>
                </a:cubicBezTo>
                <a:cubicBezTo>
                  <a:pt x="6171108" y="526058"/>
                  <a:pt x="6170711" y="524817"/>
                  <a:pt x="6170711" y="523428"/>
                </a:cubicBezTo>
                <a:cubicBezTo>
                  <a:pt x="6170711" y="523131"/>
                  <a:pt x="6170711" y="522833"/>
                  <a:pt x="6170711" y="522535"/>
                </a:cubicBezTo>
                <a:cubicBezTo>
                  <a:pt x="6170910" y="520849"/>
                  <a:pt x="6171704" y="519460"/>
                  <a:pt x="6173093" y="518368"/>
                </a:cubicBezTo>
                <a:cubicBezTo>
                  <a:pt x="6174184" y="517475"/>
                  <a:pt x="6175474" y="517029"/>
                  <a:pt x="6176962" y="517029"/>
                </a:cubicBezTo>
                <a:cubicBezTo>
                  <a:pt x="6177160" y="517029"/>
                  <a:pt x="6177409" y="517029"/>
                  <a:pt x="6177706" y="517029"/>
                </a:cubicBezTo>
                <a:cubicBezTo>
                  <a:pt x="6181576" y="517426"/>
                  <a:pt x="6185743" y="517823"/>
                  <a:pt x="6190208" y="518219"/>
                </a:cubicBezTo>
                <a:cubicBezTo>
                  <a:pt x="6190406" y="518319"/>
                  <a:pt x="6190580" y="518244"/>
                  <a:pt x="6190729" y="517996"/>
                </a:cubicBezTo>
                <a:cubicBezTo>
                  <a:pt x="6190878" y="517748"/>
                  <a:pt x="6190903" y="517525"/>
                  <a:pt x="6190803" y="517326"/>
                </a:cubicBezTo>
                <a:cubicBezTo>
                  <a:pt x="6190704" y="517227"/>
                  <a:pt x="6188769" y="513184"/>
                  <a:pt x="6184999" y="505197"/>
                </a:cubicBezTo>
                <a:cubicBezTo>
                  <a:pt x="6181229" y="497210"/>
                  <a:pt x="6178500" y="491282"/>
                  <a:pt x="6176813" y="487412"/>
                </a:cubicBezTo>
                <a:cubicBezTo>
                  <a:pt x="6176516" y="486717"/>
                  <a:pt x="6175970" y="486420"/>
                  <a:pt x="6175176" y="486519"/>
                </a:cubicBezTo>
                <a:cubicBezTo>
                  <a:pt x="6165849" y="487511"/>
                  <a:pt x="6155878" y="488007"/>
                  <a:pt x="6145262" y="488007"/>
                </a:cubicBezTo>
                <a:cubicBezTo>
                  <a:pt x="6137225" y="488007"/>
                  <a:pt x="6128791" y="487710"/>
                  <a:pt x="6119961" y="487114"/>
                </a:cubicBezTo>
                <a:cubicBezTo>
                  <a:pt x="6117778" y="486916"/>
                  <a:pt x="6115943" y="486073"/>
                  <a:pt x="6114454" y="484584"/>
                </a:cubicBezTo>
                <a:cubicBezTo>
                  <a:pt x="6112867" y="482898"/>
                  <a:pt x="6112073" y="480913"/>
                  <a:pt x="6112073" y="478631"/>
                </a:cubicBezTo>
                <a:cubicBezTo>
                  <a:pt x="6112073" y="476746"/>
                  <a:pt x="6112768" y="475158"/>
                  <a:pt x="6114157" y="473869"/>
                </a:cubicBezTo>
                <a:cubicBezTo>
                  <a:pt x="6115447" y="472678"/>
                  <a:pt x="6116935" y="472083"/>
                  <a:pt x="6118621" y="472083"/>
                </a:cubicBezTo>
                <a:cubicBezTo>
                  <a:pt x="6118820" y="472083"/>
                  <a:pt x="6119068" y="472083"/>
                  <a:pt x="6119366" y="472083"/>
                </a:cubicBezTo>
                <a:cubicBezTo>
                  <a:pt x="6128593" y="473075"/>
                  <a:pt x="6137622" y="473571"/>
                  <a:pt x="6146452" y="473571"/>
                </a:cubicBezTo>
                <a:cubicBezTo>
                  <a:pt x="6154092" y="473571"/>
                  <a:pt x="6161583" y="473224"/>
                  <a:pt x="6168925" y="472529"/>
                </a:cubicBezTo>
                <a:cubicBezTo>
                  <a:pt x="6169223" y="472430"/>
                  <a:pt x="6169446" y="472281"/>
                  <a:pt x="6169595" y="472083"/>
                </a:cubicBezTo>
                <a:cubicBezTo>
                  <a:pt x="6169744" y="471884"/>
                  <a:pt x="6169769" y="471636"/>
                  <a:pt x="6169670" y="471339"/>
                </a:cubicBezTo>
                <a:lnTo>
                  <a:pt x="6165800" y="463004"/>
                </a:lnTo>
                <a:cubicBezTo>
                  <a:pt x="6164709" y="460524"/>
                  <a:pt x="6163816" y="458539"/>
                  <a:pt x="6163121" y="457051"/>
                </a:cubicBezTo>
                <a:cubicBezTo>
                  <a:pt x="6162625" y="456158"/>
                  <a:pt x="6162377" y="455216"/>
                  <a:pt x="6162377" y="454223"/>
                </a:cubicBezTo>
                <a:cubicBezTo>
                  <a:pt x="6162377" y="453231"/>
                  <a:pt x="6162625" y="452289"/>
                  <a:pt x="6163121" y="451396"/>
                </a:cubicBezTo>
                <a:cubicBezTo>
                  <a:pt x="6164014" y="449411"/>
                  <a:pt x="6165453" y="448221"/>
                  <a:pt x="6167437" y="447824"/>
                </a:cubicBezTo>
                <a:cubicBezTo>
                  <a:pt x="6168132" y="447724"/>
                  <a:pt x="6168777" y="447675"/>
                  <a:pt x="6169372" y="447675"/>
                </a:cubicBezTo>
                <a:close/>
                <a:moveTo>
                  <a:pt x="2323505" y="447675"/>
                </a:moveTo>
                <a:cubicBezTo>
                  <a:pt x="2323604" y="447675"/>
                  <a:pt x="2323703" y="447675"/>
                  <a:pt x="2323803" y="447675"/>
                </a:cubicBezTo>
                <a:cubicBezTo>
                  <a:pt x="2325886" y="447774"/>
                  <a:pt x="2327573" y="448667"/>
                  <a:pt x="2328862" y="450354"/>
                </a:cubicBezTo>
                <a:cubicBezTo>
                  <a:pt x="2329755" y="451544"/>
                  <a:pt x="2330202" y="452884"/>
                  <a:pt x="2330202" y="454372"/>
                </a:cubicBezTo>
                <a:cubicBezTo>
                  <a:pt x="2330202" y="454868"/>
                  <a:pt x="2330153" y="455414"/>
                  <a:pt x="2330053" y="456009"/>
                </a:cubicBezTo>
                <a:cubicBezTo>
                  <a:pt x="2328069" y="465534"/>
                  <a:pt x="2326581" y="474910"/>
                  <a:pt x="2325588" y="484138"/>
                </a:cubicBezTo>
                <a:cubicBezTo>
                  <a:pt x="2325588" y="484336"/>
                  <a:pt x="2325638" y="484435"/>
                  <a:pt x="2325737" y="484435"/>
                </a:cubicBezTo>
                <a:cubicBezTo>
                  <a:pt x="2325837" y="484435"/>
                  <a:pt x="2325935" y="484386"/>
                  <a:pt x="2326035" y="484287"/>
                </a:cubicBezTo>
                <a:cubicBezTo>
                  <a:pt x="2329904" y="476548"/>
                  <a:pt x="2335287" y="469776"/>
                  <a:pt x="2342182" y="463972"/>
                </a:cubicBezTo>
                <a:cubicBezTo>
                  <a:pt x="2349078" y="458167"/>
                  <a:pt x="2356644" y="455265"/>
                  <a:pt x="2364879" y="455265"/>
                </a:cubicBezTo>
                <a:cubicBezTo>
                  <a:pt x="2375297" y="455265"/>
                  <a:pt x="2383854" y="460052"/>
                  <a:pt x="2390552" y="469627"/>
                </a:cubicBezTo>
                <a:cubicBezTo>
                  <a:pt x="2397249" y="479202"/>
                  <a:pt x="2400597" y="491976"/>
                  <a:pt x="2400597" y="507950"/>
                </a:cubicBezTo>
                <a:cubicBezTo>
                  <a:pt x="2400597" y="543371"/>
                  <a:pt x="2381696" y="565646"/>
                  <a:pt x="2343894" y="574774"/>
                </a:cubicBezTo>
                <a:cubicBezTo>
                  <a:pt x="2343001" y="574973"/>
                  <a:pt x="2342108" y="575072"/>
                  <a:pt x="2341215" y="575072"/>
                </a:cubicBezTo>
                <a:cubicBezTo>
                  <a:pt x="2339727" y="575072"/>
                  <a:pt x="2338288" y="574774"/>
                  <a:pt x="2336899" y="574179"/>
                </a:cubicBezTo>
                <a:cubicBezTo>
                  <a:pt x="2334518" y="573187"/>
                  <a:pt x="2332633" y="571649"/>
                  <a:pt x="2331244" y="569565"/>
                </a:cubicBezTo>
                <a:cubicBezTo>
                  <a:pt x="2330648" y="568672"/>
                  <a:pt x="2330351" y="567730"/>
                  <a:pt x="2330351" y="566737"/>
                </a:cubicBezTo>
                <a:cubicBezTo>
                  <a:pt x="2330351" y="565944"/>
                  <a:pt x="2330500" y="565200"/>
                  <a:pt x="2330797" y="564505"/>
                </a:cubicBezTo>
                <a:cubicBezTo>
                  <a:pt x="2331591" y="562719"/>
                  <a:pt x="2332931" y="561628"/>
                  <a:pt x="2334816" y="561231"/>
                </a:cubicBezTo>
                <a:cubicBezTo>
                  <a:pt x="2342456" y="559643"/>
                  <a:pt x="2349128" y="557609"/>
                  <a:pt x="2354833" y="555129"/>
                </a:cubicBezTo>
                <a:cubicBezTo>
                  <a:pt x="2360538" y="552648"/>
                  <a:pt x="2365722" y="549374"/>
                  <a:pt x="2370385" y="545306"/>
                </a:cubicBezTo>
                <a:cubicBezTo>
                  <a:pt x="2375048" y="541238"/>
                  <a:pt x="2378571" y="536079"/>
                  <a:pt x="2380952" y="529828"/>
                </a:cubicBezTo>
                <a:cubicBezTo>
                  <a:pt x="2383333" y="523577"/>
                  <a:pt x="2384524" y="516285"/>
                  <a:pt x="2384524" y="507950"/>
                </a:cubicBezTo>
                <a:cubicBezTo>
                  <a:pt x="2384524" y="496044"/>
                  <a:pt x="2382589" y="486593"/>
                  <a:pt x="2378720" y="479599"/>
                </a:cubicBezTo>
                <a:cubicBezTo>
                  <a:pt x="2374850" y="472604"/>
                  <a:pt x="2369344" y="469106"/>
                  <a:pt x="2362200" y="469106"/>
                </a:cubicBezTo>
                <a:cubicBezTo>
                  <a:pt x="2356445" y="469106"/>
                  <a:pt x="2350765" y="471661"/>
                  <a:pt x="2345159" y="476771"/>
                </a:cubicBezTo>
                <a:cubicBezTo>
                  <a:pt x="2339553" y="481881"/>
                  <a:pt x="2335063" y="488032"/>
                  <a:pt x="2331690" y="495225"/>
                </a:cubicBezTo>
                <a:cubicBezTo>
                  <a:pt x="2328317" y="502419"/>
                  <a:pt x="2326382" y="509389"/>
                  <a:pt x="2325886" y="516136"/>
                </a:cubicBezTo>
                <a:cubicBezTo>
                  <a:pt x="2325687" y="518120"/>
                  <a:pt x="2325588" y="520204"/>
                  <a:pt x="2325588" y="522387"/>
                </a:cubicBezTo>
                <a:lnTo>
                  <a:pt x="2325737" y="526554"/>
                </a:lnTo>
                <a:cubicBezTo>
                  <a:pt x="2325737" y="528439"/>
                  <a:pt x="2325142" y="530076"/>
                  <a:pt x="2323951" y="531465"/>
                </a:cubicBezTo>
                <a:cubicBezTo>
                  <a:pt x="2322661" y="533053"/>
                  <a:pt x="2321025" y="533896"/>
                  <a:pt x="2319040" y="533995"/>
                </a:cubicBezTo>
                <a:cubicBezTo>
                  <a:pt x="2318841" y="533995"/>
                  <a:pt x="2318643" y="533995"/>
                  <a:pt x="2318445" y="533995"/>
                </a:cubicBezTo>
                <a:cubicBezTo>
                  <a:pt x="2316559" y="533995"/>
                  <a:pt x="2314922" y="533400"/>
                  <a:pt x="2313533" y="532209"/>
                </a:cubicBezTo>
                <a:cubicBezTo>
                  <a:pt x="2311847" y="530919"/>
                  <a:pt x="2310904" y="529233"/>
                  <a:pt x="2310705" y="527149"/>
                </a:cubicBezTo>
                <a:cubicBezTo>
                  <a:pt x="2310110" y="521196"/>
                  <a:pt x="2309812" y="515541"/>
                  <a:pt x="2309812" y="510183"/>
                </a:cubicBezTo>
                <a:cubicBezTo>
                  <a:pt x="2309812" y="498872"/>
                  <a:pt x="2311350" y="482649"/>
                  <a:pt x="2314426" y="461516"/>
                </a:cubicBezTo>
                <a:cubicBezTo>
                  <a:pt x="2314625" y="459532"/>
                  <a:pt x="2314823" y="457547"/>
                  <a:pt x="2315021" y="455563"/>
                </a:cubicBezTo>
                <a:cubicBezTo>
                  <a:pt x="2315220" y="453281"/>
                  <a:pt x="2316162" y="451396"/>
                  <a:pt x="2317849" y="449907"/>
                </a:cubicBezTo>
                <a:cubicBezTo>
                  <a:pt x="2319437" y="448419"/>
                  <a:pt x="2321322" y="447675"/>
                  <a:pt x="2323505" y="447675"/>
                </a:cubicBezTo>
                <a:close/>
                <a:moveTo>
                  <a:pt x="1091505" y="447675"/>
                </a:moveTo>
                <a:lnTo>
                  <a:pt x="1186160" y="447675"/>
                </a:lnTo>
                <a:cubicBezTo>
                  <a:pt x="1188541" y="447675"/>
                  <a:pt x="1190600" y="448543"/>
                  <a:pt x="1192336" y="450279"/>
                </a:cubicBezTo>
                <a:cubicBezTo>
                  <a:pt x="1194073" y="452016"/>
                  <a:pt x="1194941" y="454074"/>
                  <a:pt x="1194941" y="456456"/>
                </a:cubicBezTo>
                <a:lnTo>
                  <a:pt x="1194941" y="559445"/>
                </a:lnTo>
                <a:cubicBezTo>
                  <a:pt x="1194941" y="563612"/>
                  <a:pt x="1194371" y="566837"/>
                  <a:pt x="1193229" y="569119"/>
                </a:cubicBezTo>
                <a:cubicBezTo>
                  <a:pt x="1192088" y="571401"/>
                  <a:pt x="1190178" y="573038"/>
                  <a:pt x="1187499" y="574030"/>
                </a:cubicBezTo>
                <a:cubicBezTo>
                  <a:pt x="1183630" y="575617"/>
                  <a:pt x="1176585" y="576461"/>
                  <a:pt x="1166366" y="576560"/>
                </a:cubicBezTo>
                <a:cubicBezTo>
                  <a:pt x="1166267" y="576560"/>
                  <a:pt x="1166217" y="576560"/>
                  <a:pt x="1166217" y="576560"/>
                </a:cubicBezTo>
                <a:cubicBezTo>
                  <a:pt x="1164233" y="576560"/>
                  <a:pt x="1162397" y="575915"/>
                  <a:pt x="1160710" y="574625"/>
                </a:cubicBezTo>
                <a:cubicBezTo>
                  <a:pt x="1159123" y="573335"/>
                  <a:pt x="1157932" y="571649"/>
                  <a:pt x="1157139" y="569565"/>
                </a:cubicBezTo>
                <a:cubicBezTo>
                  <a:pt x="1156543" y="567978"/>
                  <a:pt x="1156717" y="566489"/>
                  <a:pt x="1157660" y="565100"/>
                </a:cubicBezTo>
                <a:cubicBezTo>
                  <a:pt x="1158602" y="563711"/>
                  <a:pt x="1159917" y="563017"/>
                  <a:pt x="1161603" y="563017"/>
                </a:cubicBezTo>
                <a:cubicBezTo>
                  <a:pt x="1165671" y="563116"/>
                  <a:pt x="1170831" y="563166"/>
                  <a:pt x="1177082" y="563166"/>
                </a:cubicBezTo>
                <a:cubicBezTo>
                  <a:pt x="1179562" y="563166"/>
                  <a:pt x="1180802" y="561876"/>
                  <a:pt x="1180802" y="559296"/>
                </a:cubicBezTo>
                <a:lnTo>
                  <a:pt x="1180802" y="533251"/>
                </a:lnTo>
                <a:cubicBezTo>
                  <a:pt x="1180802" y="532457"/>
                  <a:pt x="1180455" y="532060"/>
                  <a:pt x="1179760" y="532060"/>
                </a:cubicBezTo>
                <a:lnTo>
                  <a:pt x="1144935" y="532060"/>
                </a:lnTo>
                <a:cubicBezTo>
                  <a:pt x="1144240" y="532060"/>
                  <a:pt x="1143893" y="532457"/>
                  <a:pt x="1143893" y="533251"/>
                </a:cubicBezTo>
                <a:lnTo>
                  <a:pt x="1143893" y="568672"/>
                </a:lnTo>
                <a:cubicBezTo>
                  <a:pt x="1143893" y="570557"/>
                  <a:pt x="1143198" y="572194"/>
                  <a:pt x="1141809" y="573584"/>
                </a:cubicBezTo>
                <a:cubicBezTo>
                  <a:pt x="1140420" y="574973"/>
                  <a:pt x="1138758" y="575667"/>
                  <a:pt x="1136824" y="575667"/>
                </a:cubicBezTo>
                <a:cubicBezTo>
                  <a:pt x="1134889" y="575667"/>
                  <a:pt x="1133227" y="574973"/>
                  <a:pt x="1131838" y="573584"/>
                </a:cubicBezTo>
                <a:cubicBezTo>
                  <a:pt x="1130449" y="572194"/>
                  <a:pt x="1129754" y="570557"/>
                  <a:pt x="1129754" y="568672"/>
                </a:cubicBezTo>
                <a:lnTo>
                  <a:pt x="1129754" y="533251"/>
                </a:lnTo>
                <a:cubicBezTo>
                  <a:pt x="1129754" y="532457"/>
                  <a:pt x="1129357" y="532060"/>
                  <a:pt x="1128564" y="532060"/>
                </a:cubicBezTo>
                <a:lnTo>
                  <a:pt x="1095821" y="532060"/>
                </a:lnTo>
                <a:cubicBezTo>
                  <a:pt x="1095127" y="532060"/>
                  <a:pt x="1094730" y="532408"/>
                  <a:pt x="1094631" y="533102"/>
                </a:cubicBezTo>
                <a:cubicBezTo>
                  <a:pt x="1092250" y="549275"/>
                  <a:pt x="1087487" y="562421"/>
                  <a:pt x="1080343" y="572542"/>
                </a:cubicBezTo>
                <a:cubicBezTo>
                  <a:pt x="1079252" y="574030"/>
                  <a:pt x="1077714" y="574824"/>
                  <a:pt x="1075730" y="574923"/>
                </a:cubicBezTo>
                <a:cubicBezTo>
                  <a:pt x="1075630" y="574923"/>
                  <a:pt x="1075482" y="574923"/>
                  <a:pt x="1075283" y="574923"/>
                </a:cubicBezTo>
                <a:cubicBezTo>
                  <a:pt x="1073497" y="574923"/>
                  <a:pt x="1071910" y="574328"/>
                  <a:pt x="1070521" y="573137"/>
                </a:cubicBezTo>
                <a:cubicBezTo>
                  <a:pt x="1069032" y="571946"/>
                  <a:pt x="1068139" y="570408"/>
                  <a:pt x="1067842" y="568523"/>
                </a:cubicBezTo>
                <a:cubicBezTo>
                  <a:pt x="1067842" y="568126"/>
                  <a:pt x="1067842" y="567730"/>
                  <a:pt x="1067842" y="567333"/>
                </a:cubicBezTo>
                <a:cubicBezTo>
                  <a:pt x="1067842" y="565844"/>
                  <a:pt x="1068238" y="564505"/>
                  <a:pt x="1069032" y="563314"/>
                </a:cubicBezTo>
                <a:cubicBezTo>
                  <a:pt x="1071116" y="560437"/>
                  <a:pt x="1072902" y="557361"/>
                  <a:pt x="1074390" y="554087"/>
                </a:cubicBezTo>
                <a:cubicBezTo>
                  <a:pt x="1076970" y="548531"/>
                  <a:pt x="1078830" y="542602"/>
                  <a:pt x="1079971" y="536302"/>
                </a:cubicBezTo>
                <a:cubicBezTo>
                  <a:pt x="1081112" y="530002"/>
                  <a:pt x="1081856" y="524321"/>
                  <a:pt x="1082204" y="519261"/>
                </a:cubicBezTo>
                <a:cubicBezTo>
                  <a:pt x="1082551" y="514201"/>
                  <a:pt x="1082725" y="508446"/>
                  <a:pt x="1082725" y="501997"/>
                </a:cubicBezTo>
                <a:lnTo>
                  <a:pt x="1082725" y="456456"/>
                </a:lnTo>
                <a:cubicBezTo>
                  <a:pt x="1082725" y="454074"/>
                  <a:pt x="1083593" y="452016"/>
                  <a:pt x="1085329" y="450279"/>
                </a:cubicBezTo>
                <a:cubicBezTo>
                  <a:pt x="1087065" y="448543"/>
                  <a:pt x="1089124" y="447675"/>
                  <a:pt x="1091505" y="447675"/>
                </a:cubicBezTo>
                <a:close/>
                <a:moveTo>
                  <a:pt x="3586311" y="447526"/>
                </a:moveTo>
                <a:cubicBezTo>
                  <a:pt x="3588593" y="447526"/>
                  <a:pt x="3590528" y="448369"/>
                  <a:pt x="3592115" y="450056"/>
                </a:cubicBezTo>
                <a:cubicBezTo>
                  <a:pt x="3593604" y="451644"/>
                  <a:pt x="3594348" y="453529"/>
                  <a:pt x="3594348" y="455712"/>
                </a:cubicBezTo>
                <a:lnTo>
                  <a:pt x="3594199" y="458539"/>
                </a:lnTo>
                <a:cubicBezTo>
                  <a:pt x="3594100" y="459730"/>
                  <a:pt x="3594050" y="461814"/>
                  <a:pt x="3594050" y="464790"/>
                </a:cubicBezTo>
                <a:cubicBezTo>
                  <a:pt x="3594050" y="465584"/>
                  <a:pt x="3594447" y="465981"/>
                  <a:pt x="3595241" y="465981"/>
                </a:cubicBezTo>
                <a:lnTo>
                  <a:pt x="3632001" y="465981"/>
                </a:lnTo>
                <a:cubicBezTo>
                  <a:pt x="3633986" y="465981"/>
                  <a:pt x="3635672" y="466675"/>
                  <a:pt x="3637061" y="468064"/>
                </a:cubicBezTo>
                <a:cubicBezTo>
                  <a:pt x="3638451" y="469453"/>
                  <a:pt x="3639145" y="471090"/>
                  <a:pt x="3639145" y="472976"/>
                </a:cubicBezTo>
                <a:cubicBezTo>
                  <a:pt x="3639145" y="474960"/>
                  <a:pt x="3638401" y="476647"/>
                  <a:pt x="3636913" y="478036"/>
                </a:cubicBezTo>
                <a:cubicBezTo>
                  <a:pt x="3635623" y="479326"/>
                  <a:pt x="3634035" y="479971"/>
                  <a:pt x="3632150" y="479971"/>
                </a:cubicBezTo>
                <a:cubicBezTo>
                  <a:pt x="3632051" y="479971"/>
                  <a:pt x="3631952" y="479971"/>
                  <a:pt x="3631852" y="479971"/>
                </a:cubicBezTo>
                <a:cubicBezTo>
                  <a:pt x="3622526" y="479673"/>
                  <a:pt x="3610272" y="479524"/>
                  <a:pt x="3595092" y="479524"/>
                </a:cubicBezTo>
                <a:cubicBezTo>
                  <a:pt x="3594298" y="479524"/>
                  <a:pt x="3593901" y="479871"/>
                  <a:pt x="3593901" y="480566"/>
                </a:cubicBezTo>
                <a:cubicBezTo>
                  <a:pt x="3594000" y="485725"/>
                  <a:pt x="3594050" y="492869"/>
                  <a:pt x="3594050" y="501997"/>
                </a:cubicBezTo>
                <a:cubicBezTo>
                  <a:pt x="3594050" y="502692"/>
                  <a:pt x="3594249" y="503386"/>
                  <a:pt x="3594645" y="504081"/>
                </a:cubicBezTo>
                <a:cubicBezTo>
                  <a:pt x="3597821" y="509439"/>
                  <a:pt x="3599408" y="515838"/>
                  <a:pt x="3599408" y="523280"/>
                </a:cubicBezTo>
                <a:cubicBezTo>
                  <a:pt x="3599408" y="528141"/>
                  <a:pt x="3598763" y="532904"/>
                  <a:pt x="3597473" y="537567"/>
                </a:cubicBezTo>
                <a:cubicBezTo>
                  <a:pt x="3596183" y="542230"/>
                  <a:pt x="3594125" y="546869"/>
                  <a:pt x="3591297" y="551483"/>
                </a:cubicBezTo>
                <a:cubicBezTo>
                  <a:pt x="3588469" y="556096"/>
                  <a:pt x="3584500" y="560412"/>
                  <a:pt x="3579391" y="564431"/>
                </a:cubicBezTo>
                <a:cubicBezTo>
                  <a:pt x="3574281" y="568449"/>
                  <a:pt x="3568253" y="571798"/>
                  <a:pt x="3561308" y="574476"/>
                </a:cubicBezTo>
                <a:cubicBezTo>
                  <a:pt x="3559721" y="575072"/>
                  <a:pt x="3558133" y="575369"/>
                  <a:pt x="3556545" y="575369"/>
                </a:cubicBezTo>
                <a:cubicBezTo>
                  <a:pt x="3555553" y="575369"/>
                  <a:pt x="3554561" y="575270"/>
                  <a:pt x="3553569" y="575072"/>
                </a:cubicBezTo>
                <a:cubicBezTo>
                  <a:pt x="3550890" y="574377"/>
                  <a:pt x="3548608" y="573087"/>
                  <a:pt x="3546723" y="571202"/>
                </a:cubicBezTo>
                <a:lnTo>
                  <a:pt x="3546276" y="570756"/>
                </a:lnTo>
                <a:cubicBezTo>
                  <a:pt x="3545284" y="569764"/>
                  <a:pt x="3544788" y="568623"/>
                  <a:pt x="3544788" y="567333"/>
                </a:cubicBezTo>
                <a:cubicBezTo>
                  <a:pt x="3544788" y="566936"/>
                  <a:pt x="3544838" y="566489"/>
                  <a:pt x="3544937" y="565993"/>
                </a:cubicBezTo>
                <a:cubicBezTo>
                  <a:pt x="3545433" y="564108"/>
                  <a:pt x="3546624" y="562917"/>
                  <a:pt x="3548509" y="562421"/>
                </a:cubicBezTo>
                <a:cubicBezTo>
                  <a:pt x="3562598" y="558155"/>
                  <a:pt x="3572520" y="551904"/>
                  <a:pt x="3578274" y="543669"/>
                </a:cubicBezTo>
                <a:cubicBezTo>
                  <a:pt x="3578373" y="543570"/>
                  <a:pt x="3578349" y="543446"/>
                  <a:pt x="3578200" y="543297"/>
                </a:cubicBezTo>
                <a:cubicBezTo>
                  <a:pt x="3578051" y="543148"/>
                  <a:pt x="3577927" y="543123"/>
                  <a:pt x="3577828" y="543223"/>
                </a:cubicBezTo>
                <a:cubicBezTo>
                  <a:pt x="3574950" y="544314"/>
                  <a:pt x="3571776" y="544860"/>
                  <a:pt x="3568303" y="544860"/>
                </a:cubicBezTo>
                <a:cubicBezTo>
                  <a:pt x="3561655" y="544860"/>
                  <a:pt x="3555752" y="542503"/>
                  <a:pt x="3550592" y="537790"/>
                </a:cubicBezTo>
                <a:cubicBezTo>
                  <a:pt x="3545433" y="533077"/>
                  <a:pt x="3542853" y="526653"/>
                  <a:pt x="3542853" y="518517"/>
                </a:cubicBezTo>
                <a:cubicBezTo>
                  <a:pt x="3542853" y="510778"/>
                  <a:pt x="3545607" y="504329"/>
                  <a:pt x="3551113" y="499169"/>
                </a:cubicBezTo>
                <a:cubicBezTo>
                  <a:pt x="3556620" y="494010"/>
                  <a:pt x="3563292" y="491430"/>
                  <a:pt x="3571131" y="491430"/>
                </a:cubicBezTo>
                <a:cubicBezTo>
                  <a:pt x="3573810" y="491430"/>
                  <a:pt x="3576240" y="491678"/>
                  <a:pt x="3578423" y="492174"/>
                </a:cubicBezTo>
                <a:cubicBezTo>
                  <a:pt x="3579118" y="492373"/>
                  <a:pt x="3579465" y="492125"/>
                  <a:pt x="3579465" y="491430"/>
                </a:cubicBezTo>
                <a:lnTo>
                  <a:pt x="3579316" y="480715"/>
                </a:lnTo>
                <a:cubicBezTo>
                  <a:pt x="3579316" y="480020"/>
                  <a:pt x="3578919" y="479673"/>
                  <a:pt x="3578126" y="479673"/>
                </a:cubicBezTo>
                <a:cubicBezTo>
                  <a:pt x="3557786" y="479971"/>
                  <a:pt x="3538537" y="480615"/>
                  <a:pt x="3520380" y="481608"/>
                </a:cubicBezTo>
                <a:cubicBezTo>
                  <a:pt x="3520182" y="481608"/>
                  <a:pt x="3519983" y="481608"/>
                  <a:pt x="3519785" y="481608"/>
                </a:cubicBezTo>
                <a:cubicBezTo>
                  <a:pt x="3517999" y="481608"/>
                  <a:pt x="3516412" y="481012"/>
                  <a:pt x="3515022" y="479822"/>
                </a:cubicBezTo>
                <a:cubicBezTo>
                  <a:pt x="3513534" y="478433"/>
                  <a:pt x="3512790" y="476647"/>
                  <a:pt x="3512790" y="474464"/>
                </a:cubicBezTo>
                <a:cubicBezTo>
                  <a:pt x="3512790" y="472579"/>
                  <a:pt x="3513435" y="470942"/>
                  <a:pt x="3514725" y="469553"/>
                </a:cubicBezTo>
                <a:cubicBezTo>
                  <a:pt x="3516114" y="468164"/>
                  <a:pt x="3517800" y="467419"/>
                  <a:pt x="3519785" y="467320"/>
                </a:cubicBezTo>
                <a:cubicBezTo>
                  <a:pt x="3524845" y="467320"/>
                  <a:pt x="3534172" y="467147"/>
                  <a:pt x="3547765" y="466799"/>
                </a:cubicBezTo>
                <a:cubicBezTo>
                  <a:pt x="3561358" y="466452"/>
                  <a:pt x="3571428" y="466229"/>
                  <a:pt x="3577977" y="466130"/>
                </a:cubicBezTo>
                <a:cubicBezTo>
                  <a:pt x="3578771" y="466130"/>
                  <a:pt x="3579118" y="465733"/>
                  <a:pt x="3579019" y="464939"/>
                </a:cubicBezTo>
                <a:cubicBezTo>
                  <a:pt x="3578919" y="460673"/>
                  <a:pt x="3578870" y="458539"/>
                  <a:pt x="3578870" y="458539"/>
                </a:cubicBezTo>
                <a:cubicBezTo>
                  <a:pt x="3578771" y="457646"/>
                  <a:pt x="3578671" y="456853"/>
                  <a:pt x="3578572" y="456158"/>
                </a:cubicBezTo>
                <a:cubicBezTo>
                  <a:pt x="3578572" y="455860"/>
                  <a:pt x="3578572" y="455612"/>
                  <a:pt x="3578572" y="455414"/>
                </a:cubicBezTo>
                <a:cubicBezTo>
                  <a:pt x="3578572" y="453430"/>
                  <a:pt x="3579266" y="451644"/>
                  <a:pt x="3580656" y="450056"/>
                </a:cubicBezTo>
                <a:cubicBezTo>
                  <a:pt x="3582144" y="448369"/>
                  <a:pt x="3584029" y="447526"/>
                  <a:pt x="3586311" y="447526"/>
                </a:cubicBezTo>
                <a:close/>
                <a:moveTo>
                  <a:pt x="2671911" y="447526"/>
                </a:moveTo>
                <a:cubicBezTo>
                  <a:pt x="2674193" y="447526"/>
                  <a:pt x="2676128" y="448369"/>
                  <a:pt x="2677716" y="450056"/>
                </a:cubicBezTo>
                <a:cubicBezTo>
                  <a:pt x="2679204" y="451644"/>
                  <a:pt x="2679948" y="453529"/>
                  <a:pt x="2679948" y="455712"/>
                </a:cubicBezTo>
                <a:lnTo>
                  <a:pt x="2679799" y="458539"/>
                </a:lnTo>
                <a:cubicBezTo>
                  <a:pt x="2679700" y="459730"/>
                  <a:pt x="2679650" y="461814"/>
                  <a:pt x="2679650" y="464790"/>
                </a:cubicBezTo>
                <a:cubicBezTo>
                  <a:pt x="2679650" y="465584"/>
                  <a:pt x="2680047" y="465981"/>
                  <a:pt x="2680841" y="465981"/>
                </a:cubicBezTo>
                <a:lnTo>
                  <a:pt x="2717601" y="465981"/>
                </a:lnTo>
                <a:cubicBezTo>
                  <a:pt x="2719586" y="465981"/>
                  <a:pt x="2721272" y="466675"/>
                  <a:pt x="2722661" y="468064"/>
                </a:cubicBezTo>
                <a:cubicBezTo>
                  <a:pt x="2724051" y="469453"/>
                  <a:pt x="2724745" y="471090"/>
                  <a:pt x="2724745" y="472976"/>
                </a:cubicBezTo>
                <a:cubicBezTo>
                  <a:pt x="2724745" y="474960"/>
                  <a:pt x="2724001" y="476647"/>
                  <a:pt x="2722513" y="478036"/>
                </a:cubicBezTo>
                <a:cubicBezTo>
                  <a:pt x="2721223" y="479326"/>
                  <a:pt x="2719636" y="479971"/>
                  <a:pt x="2717750" y="479971"/>
                </a:cubicBezTo>
                <a:cubicBezTo>
                  <a:pt x="2717651" y="479971"/>
                  <a:pt x="2717552" y="479971"/>
                  <a:pt x="2717452" y="479971"/>
                </a:cubicBezTo>
                <a:cubicBezTo>
                  <a:pt x="2708126" y="479673"/>
                  <a:pt x="2695872" y="479524"/>
                  <a:pt x="2680692" y="479524"/>
                </a:cubicBezTo>
                <a:cubicBezTo>
                  <a:pt x="2679898" y="479524"/>
                  <a:pt x="2679501" y="479871"/>
                  <a:pt x="2679501" y="480566"/>
                </a:cubicBezTo>
                <a:cubicBezTo>
                  <a:pt x="2679600" y="485725"/>
                  <a:pt x="2679650" y="492869"/>
                  <a:pt x="2679650" y="501997"/>
                </a:cubicBezTo>
                <a:cubicBezTo>
                  <a:pt x="2679650" y="502692"/>
                  <a:pt x="2679849" y="503386"/>
                  <a:pt x="2680245" y="504081"/>
                </a:cubicBezTo>
                <a:cubicBezTo>
                  <a:pt x="2683421" y="509439"/>
                  <a:pt x="2685008" y="515838"/>
                  <a:pt x="2685008" y="523280"/>
                </a:cubicBezTo>
                <a:cubicBezTo>
                  <a:pt x="2685008" y="528141"/>
                  <a:pt x="2684363" y="532904"/>
                  <a:pt x="2683074" y="537567"/>
                </a:cubicBezTo>
                <a:cubicBezTo>
                  <a:pt x="2681783" y="542230"/>
                  <a:pt x="2679725" y="546869"/>
                  <a:pt x="2676897" y="551483"/>
                </a:cubicBezTo>
                <a:cubicBezTo>
                  <a:pt x="2674069" y="556096"/>
                  <a:pt x="2670100" y="560412"/>
                  <a:pt x="2664991" y="564431"/>
                </a:cubicBezTo>
                <a:cubicBezTo>
                  <a:pt x="2659881" y="568449"/>
                  <a:pt x="2653853" y="571798"/>
                  <a:pt x="2646908" y="574476"/>
                </a:cubicBezTo>
                <a:cubicBezTo>
                  <a:pt x="2645321" y="575072"/>
                  <a:pt x="2643733" y="575369"/>
                  <a:pt x="2642146" y="575369"/>
                </a:cubicBezTo>
                <a:cubicBezTo>
                  <a:pt x="2641154" y="575369"/>
                  <a:pt x="2640161" y="575270"/>
                  <a:pt x="2639169" y="575072"/>
                </a:cubicBezTo>
                <a:cubicBezTo>
                  <a:pt x="2636490" y="574377"/>
                  <a:pt x="2634208" y="573087"/>
                  <a:pt x="2632323" y="571202"/>
                </a:cubicBezTo>
                <a:lnTo>
                  <a:pt x="2631876" y="570756"/>
                </a:lnTo>
                <a:cubicBezTo>
                  <a:pt x="2630884" y="569764"/>
                  <a:pt x="2630389" y="568623"/>
                  <a:pt x="2630389" y="567333"/>
                </a:cubicBezTo>
                <a:cubicBezTo>
                  <a:pt x="2630389" y="566936"/>
                  <a:pt x="2630438" y="566489"/>
                  <a:pt x="2630537" y="565993"/>
                </a:cubicBezTo>
                <a:cubicBezTo>
                  <a:pt x="2631033" y="564108"/>
                  <a:pt x="2632224" y="562917"/>
                  <a:pt x="2634109" y="562421"/>
                </a:cubicBezTo>
                <a:cubicBezTo>
                  <a:pt x="2648198" y="558155"/>
                  <a:pt x="2658120" y="551904"/>
                  <a:pt x="2663874" y="543669"/>
                </a:cubicBezTo>
                <a:cubicBezTo>
                  <a:pt x="2663973" y="543570"/>
                  <a:pt x="2663949" y="543446"/>
                  <a:pt x="2663800" y="543297"/>
                </a:cubicBezTo>
                <a:cubicBezTo>
                  <a:pt x="2663651" y="543148"/>
                  <a:pt x="2663527" y="543123"/>
                  <a:pt x="2663428" y="543223"/>
                </a:cubicBezTo>
                <a:cubicBezTo>
                  <a:pt x="2660550" y="544314"/>
                  <a:pt x="2657376" y="544860"/>
                  <a:pt x="2653903" y="544860"/>
                </a:cubicBezTo>
                <a:cubicBezTo>
                  <a:pt x="2647255" y="544860"/>
                  <a:pt x="2641352" y="542503"/>
                  <a:pt x="2636192" y="537790"/>
                </a:cubicBezTo>
                <a:cubicBezTo>
                  <a:pt x="2631033" y="533077"/>
                  <a:pt x="2628454" y="526653"/>
                  <a:pt x="2628454" y="518517"/>
                </a:cubicBezTo>
                <a:cubicBezTo>
                  <a:pt x="2628454" y="510778"/>
                  <a:pt x="2631207" y="504329"/>
                  <a:pt x="2636713" y="499169"/>
                </a:cubicBezTo>
                <a:cubicBezTo>
                  <a:pt x="2642220" y="494010"/>
                  <a:pt x="2648893" y="491430"/>
                  <a:pt x="2656731" y="491430"/>
                </a:cubicBezTo>
                <a:cubicBezTo>
                  <a:pt x="2659410" y="491430"/>
                  <a:pt x="2661840" y="491678"/>
                  <a:pt x="2664023" y="492174"/>
                </a:cubicBezTo>
                <a:cubicBezTo>
                  <a:pt x="2664718" y="492373"/>
                  <a:pt x="2665065" y="492125"/>
                  <a:pt x="2665065" y="491430"/>
                </a:cubicBezTo>
                <a:lnTo>
                  <a:pt x="2664916" y="480715"/>
                </a:lnTo>
                <a:cubicBezTo>
                  <a:pt x="2664916" y="480020"/>
                  <a:pt x="2664520" y="479673"/>
                  <a:pt x="2663726" y="479673"/>
                </a:cubicBezTo>
                <a:cubicBezTo>
                  <a:pt x="2643386" y="479971"/>
                  <a:pt x="2624138" y="480615"/>
                  <a:pt x="2605980" y="481608"/>
                </a:cubicBezTo>
                <a:cubicBezTo>
                  <a:pt x="2605782" y="481608"/>
                  <a:pt x="2605584" y="481608"/>
                  <a:pt x="2605385" y="481608"/>
                </a:cubicBezTo>
                <a:cubicBezTo>
                  <a:pt x="2603599" y="481608"/>
                  <a:pt x="2602012" y="481012"/>
                  <a:pt x="2600623" y="479822"/>
                </a:cubicBezTo>
                <a:cubicBezTo>
                  <a:pt x="2599134" y="478433"/>
                  <a:pt x="2598390" y="476647"/>
                  <a:pt x="2598390" y="474464"/>
                </a:cubicBezTo>
                <a:cubicBezTo>
                  <a:pt x="2598390" y="472579"/>
                  <a:pt x="2599036" y="470942"/>
                  <a:pt x="2600325" y="469553"/>
                </a:cubicBezTo>
                <a:cubicBezTo>
                  <a:pt x="2601714" y="468164"/>
                  <a:pt x="2603401" y="467419"/>
                  <a:pt x="2605385" y="467320"/>
                </a:cubicBezTo>
                <a:cubicBezTo>
                  <a:pt x="2610445" y="467320"/>
                  <a:pt x="2619772" y="467147"/>
                  <a:pt x="2633365" y="466799"/>
                </a:cubicBezTo>
                <a:cubicBezTo>
                  <a:pt x="2646958" y="466452"/>
                  <a:pt x="2657029" y="466229"/>
                  <a:pt x="2663577" y="466130"/>
                </a:cubicBezTo>
                <a:cubicBezTo>
                  <a:pt x="2664371" y="466130"/>
                  <a:pt x="2664718" y="465733"/>
                  <a:pt x="2664619" y="464939"/>
                </a:cubicBezTo>
                <a:cubicBezTo>
                  <a:pt x="2664520" y="460673"/>
                  <a:pt x="2664470" y="458539"/>
                  <a:pt x="2664470" y="458539"/>
                </a:cubicBezTo>
                <a:cubicBezTo>
                  <a:pt x="2664371" y="457646"/>
                  <a:pt x="2664271" y="456853"/>
                  <a:pt x="2664173" y="456158"/>
                </a:cubicBezTo>
                <a:cubicBezTo>
                  <a:pt x="2664173" y="455860"/>
                  <a:pt x="2664173" y="455612"/>
                  <a:pt x="2664173" y="455414"/>
                </a:cubicBezTo>
                <a:cubicBezTo>
                  <a:pt x="2664173" y="453430"/>
                  <a:pt x="2664867" y="451644"/>
                  <a:pt x="2666256" y="450056"/>
                </a:cubicBezTo>
                <a:cubicBezTo>
                  <a:pt x="2667744" y="448369"/>
                  <a:pt x="2669629" y="447526"/>
                  <a:pt x="2671911" y="447526"/>
                </a:cubicBezTo>
                <a:close/>
                <a:moveTo>
                  <a:pt x="1538734" y="447526"/>
                </a:moveTo>
                <a:lnTo>
                  <a:pt x="1647527" y="447526"/>
                </a:lnTo>
                <a:cubicBezTo>
                  <a:pt x="1649909" y="447526"/>
                  <a:pt x="1651967" y="448369"/>
                  <a:pt x="1653704" y="450056"/>
                </a:cubicBezTo>
                <a:cubicBezTo>
                  <a:pt x="1655440" y="451743"/>
                  <a:pt x="1656308" y="453826"/>
                  <a:pt x="1656308" y="456307"/>
                </a:cubicBezTo>
                <a:lnTo>
                  <a:pt x="1656308" y="572839"/>
                </a:lnTo>
                <a:cubicBezTo>
                  <a:pt x="1656308" y="574923"/>
                  <a:pt x="1655589" y="576684"/>
                  <a:pt x="1654150" y="578123"/>
                </a:cubicBezTo>
                <a:cubicBezTo>
                  <a:pt x="1652712" y="579561"/>
                  <a:pt x="1650950" y="580281"/>
                  <a:pt x="1648867" y="580281"/>
                </a:cubicBezTo>
                <a:lnTo>
                  <a:pt x="1647676" y="580281"/>
                </a:lnTo>
                <a:cubicBezTo>
                  <a:pt x="1645989" y="580281"/>
                  <a:pt x="1644551" y="579685"/>
                  <a:pt x="1643360" y="578495"/>
                </a:cubicBezTo>
                <a:cubicBezTo>
                  <a:pt x="1642170" y="577304"/>
                  <a:pt x="1641574" y="575865"/>
                  <a:pt x="1641574" y="574179"/>
                </a:cubicBezTo>
                <a:cubicBezTo>
                  <a:pt x="1641574" y="573683"/>
                  <a:pt x="1641277" y="573435"/>
                  <a:pt x="1640681" y="573435"/>
                </a:cubicBezTo>
                <a:lnTo>
                  <a:pt x="1544985" y="573435"/>
                </a:lnTo>
                <a:cubicBezTo>
                  <a:pt x="1544389" y="573435"/>
                  <a:pt x="1544092" y="573683"/>
                  <a:pt x="1544092" y="574179"/>
                </a:cubicBezTo>
                <a:cubicBezTo>
                  <a:pt x="1544092" y="575865"/>
                  <a:pt x="1543496" y="577304"/>
                  <a:pt x="1542306" y="578495"/>
                </a:cubicBezTo>
                <a:cubicBezTo>
                  <a:pt x="1541115" y="579685"/>
                  <a:pt x="1539677" y="580281"/>
                  <a:pt x="1537990" y="580281"/>
                </a:cubicBezTo>
                <a:lnTo>
                  <a:pt x="1537097" y="580281"/>
                </a:lnTo>
                <a:cubicBezTo>
                  <a:pt x="1535113" y="580281"/>
                  <a:pt x="1533426" y="579586"/>
                  <a:pt x="1532037" y="578197"/>
                </a:cubicBezTo>
                <a:cubicBezTo>
                  <a:pt x="1530648" y="576808"/>
                  <a:pt x="1529953" y="575121"/>
                  <a:pt x="1529953" y="573137"/>
                </a:cubicBezTo>
                <a:lnTo>
                  <a:pt x="1529953" y="456307"/>
                </a:lnTo>
                <a:cubicBezTo>
                  <a:pt x="1529953" y="453826"/>
                  <a:pt x="1530821" y="451743"/>
                  <a:pt x="1532558" y="450056"/>
                </a:cubicBezTo>
                <a:cubicBezTo>
                  <a:pt x="1534294" y="448369"/>
                  <a:pt x="1536353" y="447526"/>
                  <a:pt x="1538734" y="447526"/>
                </a:cubicBezTo>
                <a:close/>
                <a:moveTo>
                  <a:pt x="2025253" y="447377"/>
                </a:moveTo>
                <a:cubicBezTo>
                  <a:pt x="2025353" y="447377"/>
                  <a:pt x="2025451" y="447377"/>
                  <a:pt x="2025551" y="447377"/>
                </a:cubicBezTo>
                <a:lnTo>
                  <a:pt x="2025849" y="447377"/>
                </a:lnTo>
                <a:cubicBezTo>
                  <a:pt x="2028130" y="447476"/>
                  <a:pt x="2030016" y="448419"/>
                  <a:pt x="2031504" y="450205"/>
                </a:cubicBezTo>
                <a:cubicBezTo>
                  <a:pt x="2032694" y="451693"/>
                  <a:pt x="2033290" y="453330"/>
                  <a:pt x="2033290" y="455116"/>
                </a:cubicBezTo>
                <a:cubicBezTo>
                  <a:pt x="2033290" y="455513"/>
                  <a:pt x="2033240" y="455910"/>
                  <a:pt x="2033141" y="456307"/>
                </a:cubicBezTo>
                <a:cubicBezTo>
                  <a:pt x="2032645" y="460077"/>
                  <a:pt x="2032149" y="464096"/>
                  <a:pt x="2031653" y="468362"/>
                </a:cubicBezTo>
                <a:cubicBezTo>
                  <a:pt x="2031554" y="468957"/>
                  <a:pt x="2031702" y="469503"/>
                  <a:pt x="2032099" y="469999"/>
                </a:cubicBezTo>
                <a:cubicBezTo>
                  <a:pt x="2033587" y="471785"/>
                  <a:pt x="2034332" y="473918"/>
                  <a:pt x="2034332" y="476399"/>
                </a:cubicBezTo>
                <a:cubicBezTo>
                  <a:pt x="2034332" y="478383"/>
                  <a:pt x="2033786" y="480219"/>
                  <a:pt x="2032694" y="481905"/>
                </a:cubicBezTo>
                <a:cubicBezTo>
                  <a:pt x="2032000" y="482898"/>
                  <a:pt x="2031206" y="484138"/>
                  <a:pt x="2030313" y="485626"/>
                </a:cubicBezTo>
                <a:cubicBezTo>
                  <a:pt x="2029916" y="486221"/>
                  <a:pt x="2029668" y="486916"/>
                  <a:pt x="2029569" y="487710"/>
                </a:cubicBezTo>
                <a:cubicBezTo>
                  <a:pt x="2029569" y="488206"/>
                  <a:pt x="2029520" y="489049"/>
                  <a:pt x="2029420" y="490240"/>
                </a:cubicBezTo>
                <a:cubicBezTo>
                  <a:pt x="2029321" y="491430"/>
                  <a:pt x="2029222" y="492323"/>
                  <a:pt x="2029123" y="492919"/>
                </a:cubicBezTo>
                <a:cubicBezTo>
                  <a:pt x="2029123" y="493117"/>
                  <a:pt x="2029222" y="493266"/>
                  <a:pt x="2029420" y="493365"/>
                </a:cubicBezTo>
                <a:cubicBezTo>
                  <a:pt x="2029619" y="493464"/>
                  <a:pt x="2029817" y="493464"/>
                  <a:pt x="2030016" y="493365"/>
                </a:cubicBezTo>
                <a:cubicBezTo>
                  <a:pt x="2044403" y="482253"/>
                  <a:pt x="2059533" y="476696"/>
                  <a:pt x="2075408" y="476696"/>
                </a:cubicBezTo>
                <a:cubicBezTo>
                  <a:pt x="2086719" y="476696"/>
                  <a:pt x="2096294" y="480318"/>
                  <a:pt x="2104132" y="487561"/>
                </a:cubicBezTo>
                <a:cubicBezTo>
                  <a:pt x="2111970" y="494804"/>
                  <a:pt x="2115890" y="504329"/>
                  <a:pt x="2115890" y="516136"/>
                </a:cubicBezTo>
                <a:cubicBezTo>
                  <a:pt x="2115890" y="529729"/>
                  <a:pt x="2111821" y="540792"/>
                  <a:pt x="2103685" y="549325"/>
                </a:cubicBezTo>
                <a:cubicBezTo>
                  <a:pt x="2095451" y="557957"/>
                  <a:pt x="2083544" y="564257"/>
                  <a:pt x="2067967" y="568226"/>
                </a:cubicBezTo>
                <a:cubicBezTo>
                  <a:pt x="2067173" y="568424"/>
                  <a:pt x="2066379" y="568523"/>
                  <a:pt x="2065585" y="568523"/>
                </a:cubicBezTo>
                <a:cubicBezTo>
                  <a:pt x="2064196" y="568523"/>
                  <a:pt x="2062807" y="568226"/>
                  <a:pt x="2061418" y="567630"/>
                </a:cubicBezTo>
                <a:cubicBezTo>
                  <a:pt x="2059335" y="566539"/>
                  <a:pt x="2057797" y="564951"/>
                  <a:pt x="2056805" y="562868"/>
                </a:cubicBezTo>
                <a:cubicBezTo>
                  <a:pt x="2056309" y="561975"/>
                  <a:pt x="2056060" y="561082"/>
                  <a:pt x="2056060" y="560189"/>
                </a:cubicBezTo>
                <a:cubicBezTo>
                  <a:pt x="2056060" y="559296"/>
                  <a:pt x="2056309" y="558403"/>
                  <a:pt x="2056805" y="557510"/>
                </a:cubicBezTo>
                <a:cubicBezTo>
                  <a:pt x="2057797" y="555724"/>
                  <a:pt x="2059235" y="554583"/>
                  <a:pt x="2061121" y="554087"/>
                </a:cubicBezTo>
                <a:cubicBezTo>
                  <a:pt x="2073126" y="551507"/>
                  <a:pt x="2082651" y="547067"/>
                  <a:pt x="2089696" y="540767"/>
                </a:cubicBezTo>
                <a:cubicBezTo>
                  <a:pt x="2096740" y="534466"/>
                  <a:pt x="2100262" y="526058"/>
                  <a:pt x="2100262" y="515541"/>
                </a:cubicBezTo>
                <a:cubicBezTo>
                  <a:pt x="2100262" y="509091"/>
                  <a:pt x="2097832" y="503337"/>
                  <a:pt x="2092970" y="498276"/>
                </a:cubicBezTo>
                <a:cubicBezTo>
                  <a:pt x="2088108" y="493216"/>
                  <a:pt x="2081510" y="490686"/>
                  <a:pt x="2073176" y="490686"/>
                </a:cubicBezTo>
                <a:cubicBezTo>
                  <a:pt x="2057995" y="490686"/>
                  <a:pt x="2043212" y="497235"/>
                  <a:pt x="2028825" y="510332"/>
                </a:cubicBezTo>
                <a:cubicBezTo>
                  <a:pt x="2028329" y="510828"/>
                  <a:pt x="2028031" y="511423"/>
                  <a:pt x="2027932" y="512117"/>
                </a:cubicBezTo>
                <a:cubicBezTo>
                  <a:pt x="2027634" y="517277"/>
                  <a:pt x="2027485" y="522089"/>
                  <a:pt x="2027485" y="526554"/>
                </a:cubicBezTo>
                <a:cubicBezTo>
                  <a:pt x="2027485" y="544413"/>
                  <a:pt x="2027734" y="556964"/>
                  <a:pt x="2028230" y="564207"/>
                </a:cubicBezTo>
                <a:lnTo>
                  <a:pt x="2028378" y="566886"/>
                </a:lnTo>
                <a:cubicBezTo>
                  <a:pt x="2028378" y="568871"/>
                  <a:pt x="2027684" y="570557"/>
                  <a:pt x="2026295" y="571946"/>
                </a:cubicBezTo>
                <a:cubicBezTo>
                  <a:pt x="2024906" y="573633"/>
                  <a:pt x="2023070" y="574476"/>
                  <a:pt x="2020788" y="574476"/>
                </a:cubicBezTo>
                <a:cubicBezTo>
                  <a:pt x="2018606" y="574476"/>
                  <a:pt x="2016770" y="573683"/>
                  <a:pt x="2015282" y="572095"/>
                </a:cubicBezTo>
                <a:cubicBezTo>
                  <a:pt x="2013793" y="570508"/>
                  <a:pt x="2013049" y="568672"/>
                  <a:pt x="2013049" y="566589"/>
                </a:cubicBezTo>
                <a:lnTo>
                  <a:pt x="2013049" y="564505"/>
                </a:lnTo>
                <a:cubicBezTo>
                  <a:pt x="2013148" y="554682"/>
                  <a:pt x="2013347" y="541933"/>
                  <a:pt x="2013644" y="526256"/>
                </a:cubicBezTo>
                <a:cubicBezTo>
                  <a:pt x="2013644" y="526058"/>
                  <a:pt x="2013570" y="525934"/>
                  <a:pt x="2013421" y="525884"/>
                </a:cubicBezTo>
                <a:cubicBezTo>
                  <a:pt x="2013273" y="525834"/>
                  <a:pt x="2013148" y="525859"/>
                  <a:pt x="2013049" y="525958"/>
                </a:cubicBezTo>
                <a:cubicBezTo>
                  <a:pt x="2005310" y="537369"/>
                  <a:pt x="1999704" y="545604"/>
                  <a:pt x="1996232" y="550664"/>
                </a:cubicBezTo>
                <a:cubicBezTo>
                  <a:pt x="1995041" y="552251"/>
                  <a:pt x="1993454" y="553045"/>
                  <a:pt x="1991469" y="553045"/>
                </a:cubicBezTo>
                <a:cubicBezTo>
                  <a:pt x="1989485" y="553045"/>
                  <a:pt x="1987897" y="552251"/>
                  <a:pt x="1986707" y="550664"/>
                </a:cubicBezTo>
                <a:cubicBezTo>
                  <a:pt x="1985417" y="548779"/>
                  <a:pt x="1984772" y="546695"/>
                  <a:pt x="1984772" y="544413"/>
                </a:cubicBezTo>
                <a:cubicBezTo>
                  <a:pt x="1984772" y="541833"/>
                  <a:pt x="1985516" y="539551"/>
                  <a:pt x="1987004" y="537567"/>
                </a:cubicBezTo>
                <a:cubicBezTo>
                  <a:pt x="1998414" y="522982"/>
                  <a:pt x="2007493" y="510629"/>
                  <a:pt x="2014240" y="500509"/>
                </a:cubicBezTo>
                <a:cubicBezTo>
                  <a:pt x="2014637" y="499914"/>
                  <a:pt x="2014885" y="499269"/>
                  <a:pt x="2014984" y="498574"/>
                </a:cubicBezTo>
                <a:lnTo>
                  <a:pt x="2015579" y="487710"/>
                </a:lnTo>
                <a:cubicBezTo>
                  <a:pt x="2015579" y="487412"/>
                  <a:pt x="2015480" y="487164"/>
                  <a:pt x="2015282" y="486966"/>
                </a:cubicBezTo>
                <a:cubicBezTo>
                  <a:pt x="2015083" y="486767"/>
                  <a:pt x="2014835" y="486668"/>
                  <a:pt x="2014537" y="486668"/>
                </a:cubicBezTo>
                <a:cubicBezTo>
                  <a:pt x="2011958" y="487065"/>
                  <a:pt x="2005410" y="487958"/>
                  <a:pt x="1994892" y="489347"/>
                </a:cubicBezTo>
                <a:cubicBezTo>
                  <a:pt x="1994495" y="489347"/>
                  <a:pt x="1994148" y="489347"/>
                  <a:pt x="1993850" y="489347"/>
                </a:cubicBezTo>
                <a:cubicBezTo>
                  <a:pt x="1992164" y="489347"/>
                  <a:pt x="1990626" y="488801"/>
                  <a:pt x="1989237" y="487710"/>
                </a:cubicBezTo>
                <a:cubicBezTo>
                  <a:pt x="1987550" y="486420"/>
                  <a:pt x="1986607" y="484683"/>
                  <a:pt x="1986409" y="482501"/>
                </a:cubicBezTo>
                <a:cubicBezTo>
                  <a:pt x="1986409" y="482302"/>
                  <a:pt x="1986409" y="482054"/>
                  <a:pt x="1986409" y="481757"/>
                </a:cubicBezTo>
                <a:cubicBezTo>
                  <a:pt x="1986409" y="480070"/>
                  <a:pt x="1987004" y="478532"/>
                  <a:pt x="1988195" y="477143"/>
                </a:cubicBezTo>
                <a:cubicBezTo>
                  <a:pt x="1989584" y="475655"/>
                  <a:pt x="1991320" y="474861"/>
                  <a:pt x="1993404" y="474762"/>
                </a:cubicBezTo>
                <a:cubicBezTo>
                  <a:pt x="1993900" y="474762"/>
                  <a:pt x="1994570" y="474737"/>
                  <a:pt x="1995413" y="474687"/>
                </a:cubicBezTo>
                <a:cubicBezTo>
                  <a:pt x="1996256" y="474638"/>
                  <a:pt x="1996777" y="474613"/>
                  <a:pt x="1996976" y="474613"/>
                </a:cubicBezTo>
                <a:cubicBezTo>
                  <a:pt x="2001540" y="474315"/>
                  <a:pt x="2007741" y="473621"/>
                  <a:pt x="2015579" y="472529"/>
                </a:cubicBezTo>
                <a:cubicBezTo>
                  <a:pt x="2016373" y="472430"/>
                  <a:pt x="2016770" y="471983"/>
                  <a:pt x="2016770" y="471190"/>
                </a:cubicBezTo>
                <a:cubicBezTo>
                  <a:pt x="2017266" y="464641"/>
                  <a:pt x="2017514" y="460673"/>
                  <a:pt x="2017514" y="459283"/>
                </a:cubicBezTo>
                <a:lnTo>
                  <a:pt x="2017514" y="455563"/>
                </a:lnTo>
                <a:cubicBezTo>
                  <a:pt x="2017514" y="453380"/>
                  <a:pt x="2018258" y="451445"/>
                  <a:pt x="2019746" y="449758"/>
                </a:cubicBezTo>
                <a:cubicBezTo>
                  <a:pt x="2021235" y="448171"/>
                  <a:pt x="2023070" y="447377"/>
                  <a:pt x="2025253" y="447377"/>
                </a:cubicBezTo>
                <a:close/>
                <a:moveTo>
                  <a:pt x="681782" y="447377"/>
                </a:moveTo>
                <a:lnTo>
                  <a:pt x="741313" y="447377"/>
                </a:lnTo>
                <a:cubicBezTo>
                  <a:pt x="743000" y="447377"/>
                  <a:pt x="744438" y="447973"/>
                  <a:pt x="745629" y="449163"/>
                </a:cubicBezTo>
                <a:cubicBezTo>
                  <a:pt x="746820" y="450354"/>
                  <a:pt x="747415" y="451792"/>
                  <a:pt x="747415" y="453479"/>
                </a:cubicBezTo>
                <a:cubicBezTo>
                  <a:pt x="747415" y="455166"/>
                  <a:pt x="746820" y="456605"/>
                  <a:pt x="745629" y="457795"/>
                </a:cubicBezTo>
                <a:cubicBezTo>
                  <a:pt x="744438" y="458986"/>
                  <a:pt x="743000" y="459581"/>
                  <a:pt x="741313" y="459581"/>
                </a:cubicBezTo>
                <a:lnTo>
                  <a:pt x="719286" y="459581"/>
                </a:lnTo>
                <a:cubicBezTo>
                  <a:pt x="718492" y="459581"/>
                  <a:pt x="717996" y="459928"/>
                  <a:pt x="717798" y="460623"/>
                </a:cubicBezTo>
                <a:cubicBezTo>
                  <a:pt x="716210" y="465088"/>
                  <a:pt x="714970" y="468511"/>
                  <a:pt x="714077" y="470892"/>
                </a:cubicBezTo>
                <a:cubicBezTo>
                  <a:pt x="713978" y="471090"/>
                  <a:pt x="714003" y="471314"/>
                  <a:pt x="714152" y="471562"/>
                </a:cubicBezTo>
                <a:cubicBezTo>
                  <a:pt x="714300" y="471810"/>
                  <a:pt x="714524" y="471934"/>
                  <a:pt x="714821" y="471934"/>
                </a:cubicBezTo>
                <a:lnTo>
                  <a:pt x="734020" y="471934"/>
                </a:lnTo>
                <a:cubicBezTo>
                  <a:pt x="736501" y="471934"/>
                  <a:pt x="738584" y="472777"/>
                  <a:pt x="740271" y="474464"/>
                </a:cubicBezTo>
                <a:cubicBezTo>
                  <a:pt x="741958" y="476151"/>
                  <a:pt x="742801" y="478234"/>
                  <a:pt x="742801" y="480715"/>
                </a:cubicBezTo>
                <a:lnTo>
                  <a:pt x="742801" y="542032"/>
                </a:lnTo>
                <a:cubicBezTo>
                  <a:pt x="742801" y="544512"/>
                  <a:pt x="741958" y="546596"/>
                  <a:pt x="740271" y="548283"/>
                </a:cubicBezTo>
                <a:cubicBezTo>
                  <a:pt x="738584" y="549969"/>
                  <a:pt x="736501" y="550813"/>
                  <a:pt x="734020" y="550813"/>
                </a:cubicBezTo>
                <a:lnTo>
                  <a:pt x="689074" y="550813"/>
                </a:lnTo>
                <a:cubicBezTo>
                  <a:pt x="686693" y="550813"/>
                  <a:pt x="684634" y="549969"/>
                  <a:pt x="682898" y="548283"/>
                </a:cubicBezTo>
                <a:cubicBezTo>
                  <a:pt x="681161" y="546596"/>
                  <a:pt x="680293" y="544512"/>
                  <a:pt x="680293" y="542032"/>
                </a:cubicBezTo>
                <a:lnTo>
                  <a:pt x="680293" y="480715"/>
                </a:lnTo>
                <a:cubicBezTo>
                  <a:pt x="680293" y="478234"/>
                  <a:pt x="681161" y="476151"/>
                  <a:pt x="682898" y="474464"/>
                </a:cubicBezTo>
                <a:cubicBezTo>
                  <a:pt x="684634" y="472777"/>
                  <a:pt x="686693" y="471934"/>
                  <a:pt x="689074" y="471934"/>
                </a:cubicBezTo>
                <a:lnTo>
                  <a:pt x="698897" y="471934"/>
                </a:lnTo>
                <a:cubicBezTo>
                  <a:pt x="699591" y="471934"/>
                  <a:pt x="700038" y="471587"/>
                  <a:pt x="700236" y="470892"/>
                </a:cubicBezTo>
                <a:cubicBezTo>
                  <a:pt x="701030" y="467916"/>
                  <a:pt x="701873" y="464492"/>
                  <a:pt x="702766" y="460623"/>
                </a:cubicBezTo>
                <a:cubicBezTo>
                  <a:pt x="702965" y="459928"/>
                  <a:pt x="702667" y="459581"/>
                  <a:pt x="701873" y="459581"/>
                </a:cubicBezTo>
                <a:lnTo>
                  <a:pt x="681782" y="459581"/>
                </a:lnTo>
                <a:cubicBezTo>
                  <a:pt x="680095" y="459581"/>
                  <a:pt x="678656" y="458986"/>
                  <a:pt x="677465" y="457795"/>
                </a:cubicBezTo>
                <a:cubicBezTo>
                  <a:pt x="676275" y="456605"/>
                  <a:pt x="675680" y="455166"/>
                  <a:pt x="675680" y="453479"/>
                </a:cubicBezTo>
                <a:cubicBezTo>
                  <a:pt x="675680" y="451792"/>
                  <a:pt x="676275" y="450354"/>
                  <a:pt x="677465" y="449163"/>
                </a:cubicBezTo>
                <a:cubicBezTo>
                  <a:pt x="678656" y="447973"/>
                  <a:pt x="680095" y="447377"/>
                  <a:pt x="681782" y="447377"/>
                </a:cubicBezTo>
                <a:close/>
                <a:moveTo>
                  <a:pt x="3426246" y="447228"/>
                </a:moveTo>
                <a:cubicBezTo>
                  <a:pt x="3428380" y="447228"/>
                  <a:pt x="3430190" y="448022"/>
                  <a:pt x="3431679" y="449610"/>
                </a:cubicBezTo>
                <a:cubicBezTo>
                  <a:pt x="3432968" y="451098"/>
                  <a:pt x="3433613" y="452785"/>
                  <a:pt x="3433613" y="454670"/>
                </a:cubicBezTo>
                <a:lnTo>
                  <a:pt x="3433465" y="457349"/>
                </a:lnTo>
                <a:cubicBezTo>
                  <a:pt x="3433465" y="457845"/>
                  <a:pt x="3433440" y="458812"/>
                  <a:pt x="3433390" y="460251"/>
                </a:cubicBezTo>
                <a:cubicBezTo>
                  <a:pt x="3433340" y="461690"/>
                  <a:pt x="3433316" y="462855"/>
                  <a:pt x="3433316" y="463748"/>
                </a:cubicBezTo>
                <a:cubicBezTo>
                  <a:pt x="3433316" y="464542"/>
                  <a:pt x="3433663" y="464889"/>
                  <a:pt x="3434358" y="464790"/>
                </a:cubicBezTo>
                <a:cubicBezTo>
                  <a:pt x="3444081" y="464294"/>
                  <a:pt x="3454003" y="463401"/>
                  <a:pt x="3464123" y="462111"/>
                </a:cubicBezTo>
                <a:cubicBezTo>
                  <a:pt x="3464421" y="462012"/>
                  <a:pt x="3464719" y="461962"/>
                  <a:pt x="3465016" y="461962"/>
                </a:cubicBezTo>
                <a:cubicBezTo>
                  <a:pt x="3466405" y="461962"/>
                  <a:pt x="3467695" y="462458"/>
                  <a:pt x="3468886" y="463451"/>
                </a:cubicBezTo>
                <a:cubicBezTo>
                  <a:pt x="3470275" y="464641"/>
                  <a:pt x="3470969" y="466179"/>
                  <a:pt x="3470969" y="468064"/>
                </a:cubicBezTo>
                <a:cubicBezTo>
                  <a:pt x="3470969" y="470049"/>
                  <a:pt x="3470324" y="471735"/>
                  <a:pt x="3469035" y="473124"/>
                </a:cubicBezTo>
                <a:cubicBezTo>
                  <a:pt x="3467745" y="474613"/>
                  <a:pt x="3466108" y="475456"/>
                  <a:pt x="3464123" y="475655"/>
                </a:cubicBezTo>
                <a:cubicBezTo>
                  <a:pt x="3452118" y="476845"/>
                  <a:pt x="3442146" y="477589"/>
                  <a:pt x="3434209" y="477887"/>
                </a:cubicBezTo>
                <a:cubicBezTo>
                  <a:pt x="3433514" y="477986"/>
                  <a:pt x="3433167" y="478383"/>
                  <a:pt x="3433167" y="479078"/>
                </a:cubicBezTo>
                <a:lnTo>
                  <a:pt x="3433167" y="496044"/>
                </a:lnTo>
                <a:cubicBezTo>
                  <a:pt x="3433167" y="496838"/>
                  <a:pt x="3433514" y="497185"/>
                  <a:pt x="3434209" y="497086"/>
                </a:cubicBezTo>
                <a:cubicBezTo>
                  <a:pt x="3445321" y="496491"/>
                  <a:pt x="3456334" y="495548"/>
                  <a:pt x="3467249" y="494258"/>
                </a:cubicBezTo>
                <a:cubicBezTo>
                  <a:pt x="3467546" y="494159"/>
                  <a:pt x="3467844" y="494109"/>
                  <a:pt x="3468142" y="494109"/>
                </a:cubicBezTo>
                <a:cubicBezTo>
                  <a:pt x="3469630" y="494109"/>
                  <a:pt x="3470969" y="494655"/>
                  <a:pt x="3472160" y="495746"/>
                </a:cubicBezTo>
                <a:cubicBezTo>
                  <a:pt x="3473648" y="496937"/>
                  <a:pt x="3474392" y="498525"/>
                  <a:pt x="3474392" y="500509"/>
                </a:cubicBezTo>
                <a:cubicBezTo>
                  <a:pt x="3474392" y="502493"/>
                  <a:pt x="3473698" y="504230"/>
                  <a:pt x="3472309" y="505718"/>
                </a:cubicBezTo>
                <a:cubicBezTo>
                  <a:pt x="3471019" y="507305"/>
                  <a:pt x="3469382" y="508198"/>
                  <a:pt x="3467397" y="508397"/>
                </a:cubicBezTo>
                <a:cubicBezTo>
                  <a:pt x="3457277" y="509389"/>
                  <a:pt x="3446314" y="510183"/>
                  <a:pt x="3434506" y="510778"/>
                </a:cubicBezTo>
                <a:cubicBezTo>
                  <a:pt x="3433812" y="510778"/>
                  <a:pt x="3433465" y="511125"/>
                  <a:pt x="3433465" y="511820"/>
                </a:cubicBezTo>
                <a:cubicBezTo>
                  <a:pt x="3433564" y="516682"/>
                  <a:pt x="3433861" y="522833"/>
                  <a:pt x="3434358" y="530274"/>
                </a:cubicBezTo>
                <a:cubicBezTo>
                  <a:pt x="3434457" y="530969"/>
                  <a:pt x="3434854" y="531416"/>
                  <a:pt x="3435548" y="531614"/>
                </a:cubicBezTo>
                <a:cubicBezTo>
                  <a:pt x="3447951" y="535285"/>
                  <a:pt x="3459906" y="541337"/>
                  <a:pt x="3471416" y="549771"/>
                </a:cubicBezTo>
                <a:cubicBezTo>
                  <a:pt x="3473202" y="551061"/>
                  <a:pt x="3474293" y="552847"/>
                  <a:pt x="3474690" y="555129"/>
                </a:cubicBezTo>
                <a:cubicBezTo>
                  <a:pt x="3474690" y="555625"/>
                  <a:pt x="3474690" y="556121"/>
                  <a:pt x="3474690" y="556617"/>
                </a:cubicBezTo>
                <a:cubicBezTo>
                  <a:pt x="3474690" y="558304"/>
                  <a:pt x="3474244" y="559842"/>
                  <a:pt x="3473351" y="561231"/>
                </a:cubicBezTo>
                <a:cubicBezTo>
                  <a:pt x="3472160" y="563017"/>
                  <a:pt x="3470523" y="564059"/>
                  <a:pt x="3468439" y="564356"/>
                </a:cubicBezTo>
                <a:cubicBezTo>
                  <a:pt x="3468142" y="564356"/>
                  <a:pt x="3467794" y="564356"/>
                  <a:pt x="3467397" y="564356"/>
                </a:cubicBezTo>
                <a:cubicBezTo>
                  <a:pt x="3465810" y="564356"/>
                  <a:pt x="3464322" y="563810"/>
                  <a:pt x="3462933" y="562719"/>
                </a:cubicBezTo>
                <a:cubicBezTo>
                  <a:pt x="3454400" y="555675"/>
                  <a:pt x="3445520" y="550217"/>
                  <a:pt x="3436292" y="546348"/>
                </a:cubicBezTo>
                <a:cubicBezTo>
                  <a:pt x="3436094" y="546249"/>
                  <a:pt x="3435871" y="546274"/>
                  <a:pt x="3435623" y="546422"/>
                </a:cubicBezTo>
                <a:cubicBezTo>
                  <a:pt x="3435375" y="546571"/>
                  <a:pt x="3435251" y="546794"/>
                  <a:pt x="3435251" y="547092"/>
                </a:cubicBezTo>
                <a:cubicBezTo>
                  <a:pt x="3435251" y="547886"/>
                  <a:pt x="3435275" y="549027"/>
                  <a:pt x="3435325" y="550515"/>
                </a:cubicBezTo>
                <a:cubicBezTo>
                  <a:pt x="3435375" y="552003"/>
                  <a:pt x="3435399" y="553095"/>
                  <a:pt x="3435399" y="553789"/>
                </a:cubicBezTo>
                <a:cubicBezTo>
                  <a:pt x="3435399" y="559941"/>
                  <a:pt x="3433068" y="565125"/>
                  <a:pt x="3428404" y="569342"/>
                </a:cubicBezTo>
                <a:cubicBezTo>
                  <a:pt x="3423741" y="573559"/>
                  <a:pt x="3416796" y="575667"/>
                  <a:pt x="3407569" y="575667"/>
                </a:cubicBezTo>
                <a:cubicBezTo>
                  <a:pt x="3396158" y="575667"/>
                  <a:pt x="3387427" y="573633"/>
                  <a:pt x="3381375" y="569565"/>
                </a:cubicBezTo>
                <a:cubicBezTo>
                  <a:pt x="3375323" y="565497"/>
                  <a:pt x="3372296" y="559643"/>
                  <a:pt x="3372296" y="552003"/>
                </a:cubicBezTo>
                <a:cubicBezTo>
                  <a:pt x="3372296" y="544760"/>
                  <a:pt x="3375546" y="538907"/>
                  <a:pt x="3382044" y="534442"/>
                </a:cubicBezTo>
                <a:cubicBezTo>
                  <a:pt x="3388543" y="529977"/>
                  <a:pt x="3397349" y="527744"/>
                  <a:pt x="3408461" y="527744"/>
                </a:cubicBezTo>
                <a:cubicBezTo>
                  <a:pt x="3410942" y="527744"/>
                  <a:pt x="3414266" y="527893"/>
                  <a:pt x="3418433" y="528191"/>
                </a:cubicBezTo>
                <a:cubicBezTo>
                  <a:pt x="3419227" y="528290"/>
                  <a:pt x="3419574" y="527943"/>
                  <a:pt x="3419475" y="527149"/>
                </a:cubicBezTo>
                <a:cubicBezTo>
                  <a:pt x="3419376" y="523974"/>
                  <a:pt x="3419227" y="518964"/>
                  <a:pt x="3419028" y="512117"/>
                </a:cubicBezTo>
                <a:cubicBezTo>
                  <a:pt x="3419028" y="511423"/>
                  <a:pt x="3418631" y="511076"/>
                  <a:pt x="3417838" y="511076"/>
                </a:cubicBezTo>
                <a:lnTo>
                  <a:pt x="3410694" y="511076"/>
                </a:lnTo>
                <a:cubicBezTo>
                  <a:pt x="3401367" y="511076"/>
                  <a:pt x="3391346" y="510629"/>
                  <a:pt x="3380631" y="509736"/>
                </a:cubicBezTo>
                <a:cubicBezTo>
                  <a:pt x="3378646" y="509637"/>
                  <a:pt x="3376960" y="508794"/>
                  <a:pt x="3375570" y="507206"/>
                </a:cubicBezTo>
                <a:cubicBezTo>
                  <a:pt x="3374281" y="505718"/>
                  <a:pt x="3373636" y="503982"/>
                  <a:pt x="3373636" y="501997"/>
                </a:cubicBezTo>
                <a:cubicBezTo>
                  <a:pt x="3373636" y="500112"/>
                  <a:pt x="3374380" y="498525"/>
                  <a:pt x="3375868" y="497235"/>
                </a:cubicBezTo>
                <a:cubicBezTo>
                  <a:pt x="3377059" y="496242"/>
                  <a:pt x="3378398" y="495746"/>
                  <a:pt x="3379886" y="495746"/>
                </a:cubicBezTo>
                <a:cubicBezTo>
                  <a:pt x="3380184" y="495746"/>
                  <a:pt x="3380482" y="495746"/>
                  <a:pt x="3380779" y="495746"/>
                </a:cubicBezTo>
                <a:cubicBezTo>
                  <a:pt x="3390999" y="497036"/>
                  <a:pt x="3401020" y="497681"/>
                  <a:pt x="3410843" y="497681"/>
                </a:cubicBezTo>
                <a:lnTo>
                  <a:pt x="3417540" y="497681"/>
                </a:lnTo>
                <a:cubicBezTo>
                  <a:pt x="3418334" y="497681"/>
                  <a:pt x="3418731" y="497284"/>
                  <a:pt x="3418731" y="496491"/>
                </a:cubicBezTo>
                <a:lnTo>
                  <a:pt x="3418731" y="479673"/>
                </a:lnTo>
                <a:cubicBezTo>
                  <a:pt x="3418731" y="478978"/>
                  <a:pt x="3418334" y="478631"/>
                  <a:pt x="3417540" y="478631"/>
                </a:cubicBezTo>
                <a:lnTo>
                  <a:pt x="3411140" y="478631"/>
                </a:lnTo>
                <a:cubicBezTo>
                  <a:pt x="3403005" y="478631"/>
                  <a:pt x="3393876" y="478135"/>
                  <a:pt x="3383756" y="477143"/>
                </a:cubicBezTo>
                <a:cubicBezTo>
                  <a:pt x="3381772" y="476944"/>
                  <a:pt x="3380134" y="476101"/>
                  <a:pt x="3378845" y="474613"/>
                </a:cubicBezTo>
                <a:cubicBezTo>
                  <a:pt x="3377555" y="473124"/>
                  <a:pt x="3376910" y="471388"/>
                  <a:pt x="3376910" y="469404"/>
                </a:cubicBezTo>
                <a:cubicBezTo>
                  <a:pt x="3376910" y="467618"/>
                  <a:pt x="3377604" y="466130"/>
                  <a:pt x="3378994" y="464939"/>
                </a:cubicBezTo>
                <a:cubicBezTo>
                  <a:pt x="3380085" y="463947"/>
                  <a:pt x="3381375" y="463451"/>
                  <a:pt x="3382863" y="463451"/>
                </a:cubicBezTo>
                <a:cubicBezTo>
                  <a:pt x="3383161" y="463451"/>
                  <a:pt x="3383458" y="463451"/>
                  <a:pt x="3383756" y="463451"/>
                </a:cubicBezTo>
                <a:cubicBezTo>
                  <a:pt x="3393480" y="464741"/>
                  <a:pt x="3402558" y="465385"/>
                  <a:pt x="3410992" y="465385"/>
                </a:cubicBezTo>
                <a:lnTo>
                  <a:pt x="3417689" y="465385"/>
                </a:lnTo>
                <a:cubicBezTo>
                  <a:pt x="3418483" y="465385"/>
                  <a:pt x="3418879" y="464989"/>
                  <a:pt x="3418879" y="464195"/>
                </a:cubicBezTo>
                <a:lnTo>
                  <a:pt x="3418879" y="456753"/>
                </a:lnTo>
                <a:lnTo>
                  <a:pt x="3418731" y="454967"/>
                </a:lnTo>
                <a:cubicBezTo>
                  <a:pt x="3418731" y="452884"/>
                  <a:pt x="3419425" y="451098"/>
                  <a:pt x="3420814" y="449610"/>
                </a:cubicBezTo>
                <a:cubicBezTo>
                  <a:pt x="3422302" y="448022"/>
                  <a:pt x="3424113" y="447228"/>
                  <a:pt x="3426246" y="447228"/>
                </a:cubicBezTo>
                <a:close/>
                <a:moveTo>
                  <a:pt x="1427708" y="447228"/>
                </a:moveTo>
                <a:cubicBezTo>
                  <a:pt x="1427907" y="447228"/>
                  <a:pt x="1428155" y="447228"/>
                  <a:pt x="1428452" y="447228"/>
                </a:cubicBezTo>
                <a:cubicBezTo>
                  <a:pt x="1430536" y="447328"/>
                  <a:pt x="1432173" y="448221"/>
                  <a:pt x="1433364" y="449907"/>
                </a:cubicBezTo>
                <a:cubicBezTo>
                  <a:pt x="1434257" y="451098"/>
                  <a:pt x="1434703" y="452388"/>
                  <a:pt x="1434703" y="453777"/>
                </a:cubicBezTo>
                <a:cubicBezTo>
                  <a:pt x="1434703" y="454372"/>
                  <a:pt x="1434604" y="454967"/>
                  <a:pt x="1434405" y="455563"/>
                </a:cubicBezTo>
                <a:cubicBezTo>
                  <a:pt x="1433711" y="458242"/>
                  <a:pt x="1433016" y="460722"/>
                  <a:pt x="1432322" y="463004"/>
                </a:cubicBezTo>
                <a:cubicBezTo>
                  <a:pt x="1432223" y="463302"/>
                  <a:pt x="1432247" y="463550"/>
                  <a:pt x="1432396" y="463748"/>
                </a:cubicBezTo>
                <a:cubicBezTo>
                  <a:pt x="1432545" y="463947"/>
                  <a:pt x="1432768" y="464046"/>
                  <a:pt x="1433066" y="464046"/>
                </a:cubicBezTo>
                <a:cubicBezTo>
                  <a:pt x="1446560" y="463451"/>
                  <a:pt x="1458764" y="462359"/>
                  <a:pt x="1469678" y="460772"/>
                </a:cubicBezTo>
                <a:cubicBezTo>
                  <a:pt x="1470075" y="460772"/>
                  <a:pt x="1470422" y="460772"/>
                  <a:pt x="1470720" y="460772"/>
                </a:cubicBezTo>
                <a:cubicBezTo>
                  <a:pt x="1472108" y="460772"/>
                  <a:pt x="1473399" y="461268"/>
                  <a:pt x="1474589" y="462260"/>
                </a:cubicBezTo>
                <a:cubicBezTo>
                  <a:pt x="1475978" y="463451"/>
                  <a:pt x="1476673" y="464939"/>
                  <a:pt x="1476673" y="466725"/>
                </a:cubicBezTo>
                <a:cubicBezTo>
                  <a:pt x="1476673" y="468709"/>
                  <a:pt x="1476003" y="470470"/>
                  <a:pt x="1474663" y="472008"/>
                </a:cubicBezTo>
                <a:cubicBezTo>
                  <a:pt x="1473324" y="473546"/>
                  <a:pt x="1471662" y="474464"/>
                  <a:pt x="1469678" y="474762"/>
                </a:cubicBezTo>
                <a:cubicBezTo>
                  <a:pt x="1458169" y="476151"/>
                  <a:pt x="1444278" y="477143"/>
                  <a:pt x="1428006" y="477738"/>
                </a:cubicBezTo>
                <a:cubicBezTo>
                  <a:pt x="1427311" y="477837"/>
                  <a:pt x="1426815" y="478234"/>
                  <a:pt x="1426518" y="478929"/>
                </a:cubicBezTo>
                <a:cubicBezTo>
                  <a:pt x="1423442" y="485477"/>
                  <a:pt x="1419969" y="491381"/>
                  <a:pt x="1416100" y="496639"/>
                </a:cubicBezTo>
                <a:cubicBezTo>
                  <a:pt x="1416100" y="496739"/>
                  <a:pt x="1416149" y="496838"/>
                  <a:pt x="1416249" y="496937"/>
                </a:cubicBezTo>
                <a:cubicBezTo>
                  <a:pt x="1416348" y="497036"/>
                  <a:pt x="1416447" y="497036"/>
                  <a:pt x="1416546" y="496937"/>
                </a:cubicBezTo>
                <a:cubicBezTo>
                  <a:pt x="1421706" y="494357"/>
                  <a:pt x="1427758" y="493067"/>
                  <a:pt x="1434703" y="493067"/>
                </a:cubicBezTo>
                <a:cubicBezTo>
                  <a:pt x="1439366" y="493067"/>
                  <a:pt x="1443434" y="494084"/>
                  <a:pt x="1446907" y="496118"/>
                </a:cubicBezTo>
                <a:cubicBezTo>
                  <a:pt x="1450380" y="498152"/>
                  <a:pt x="1452910" y="501055"/>
                  <a:pt x="1454497" y="504825"/>
                </a:cubicBezTo>
                <a:cubicBezTo>
                  <a:pt x="1454696" y="505519"/>
                  <a:pt x="1455142" y="505718"/>
                  <a:pt x="1455837" y="505420"/>
                </a:cubicBezTo>
                <a:cubicBezTo>
                  <a:pt x="1459409" y="503733"/>
                  <a:pt x="1464122" y="501600"/>
                  <a:pt x="1469975" y="499021"/>
                </a:cubicBezTo>
                <a:cubicBezTo>
                  <a:pt x="1475829" y="496441"/>
                  <a:pt x="1478856" y="495101"/>
                  <a:pt x="1479054" y="495002"/>
                </a:cubicBezTo>
                <a:cubicBezTo>
                  <a:pt x="1482924" y="493316"/>
                  <a:pt x="1485404" y="492174"/>
                  <a:pt x="1486495" y="491579"/>
                </a:cubicBezTo>
                <a:cubicBezTo>
                  <a:pt x="1487587" y="491182"/>
                  <a:pt x="1488628" y="490984"/>
                  <a:pt x="1489621" y="490984"/>
                </a:cubicBezTo>
                <a:cubicBezTo>
                  <a:pt x="1490514" y="490984"/>
                  <a:pt x="1491407" y="491133"/>
                  <a:pt x="1492300" y="491430"/>
                </a:cubicBezTo>
                <a:cubicBezTo>
                  <a:pt x="1494185" y="492125"/>
                  <a:pt x="1495524" y="493415"/>
                  <a:pt x="1496318" y="495300"/>
                </a:cubicBezTo>
                <a:cubicBezTo>
                  <a:pt x="1496715" y="496292"/>
                  <a:pt x="1496913" y="497235"/>
                  <a:pt x="1496913" y="498128"/>
                </a:cubicBezTo>
                <a:cubicBezTo>
                  <a:pt x="1496913" y="499021"/>
                  <a:pt x="1496715" y="499963"/>
                  <a:pt x="1496318" y="500955"/>
                </a:cubicBezTo>
                <a:cubicBezTo>
                  <a:pt x="1495425" y="502841"/>
                  <a:pt x="1494036" y="504130"/>
                  <a:pt x="1492151" y="504825"/>
                </a:cubicBezTo>
                <a:cubicBezTo>
                  <a:pt x="1489373" y="505817"/>
                  <a:pt x="1486694" y="506809"/>
                  <a:pt x="1484114" y="507801"/>
                </a:cubicBezTo>
                <a:cubicBezTo>
                  <a:pt x="1476177" y="510778"/>
                  <a:pt x="1467148" y="514598"/>
                  <a:pt x="1457027" y="519261"/>
                </a:cubicBezTo>
                <a:cubicBezTo>
                  <a:pt x="1456333" y="519559"/>
                  <a:pt x="1456035" y="520105"/>
                  <a:pt x="1456134" y="520898"/>
                </a:cubicBezTo>
                <a:lnTo>
                  <a:pt x="1456432" y="540395"/>
                </a:lnTo>
                <a:cubicBezTo>
                  <a:pt x="1456432" y="542280"/>
                  <a:pt x="1455787" y="543917"/>
                  <a:pt x="1454497" y="545306"/>
                </a:cubicBezTo>
                <a:cubicBezTo>
                  <a:pt x="1453108" y="546794"/>
                  <a:pt x="1451372" y="547539"/>
                  <a:pt x="1449288" y="547539"/>
                </a:cubicBezTo>
                <a:cubicBezTo>
                  <a:pt x="1447403" y="547539"/>
                  <a:pt x="1445766" y="546794"/>
                  <a:pt x="1444377" y="545306"/>
                </a:cubicBezTo>
                <a:cubicBezTo>
                  <a:pt x="1443087" y="543917"/>
                  <a:pt x="1442442" y="542330"/>
                  <a:pt x="1442442" y="540544"/>
                </a:cubicBezTo>
                <a:cubicBezTo>
                  <a:pt x="1442442" y="540444"/>
                  <a:pt x="1442442" y="540345"/>
                  <a:pt x="1442442" y="540246"/>
                </a:cubicBezTo>
                <a:cubicBezTo>
                  <a:pt x="1442541" y="536476"/>
                  <a:pt x="1442591" y="532209"/>
                  <a:pt x="1442591" y="527447"/>
                </a:cubicBezTo>
                <a:cubicBezTo>
                  <a:pt x="1442591" y="527149"/>
                  <a:pt x="1442492" y="526951"/>
                  <a:pt x="1442293" y="526851"/>
                </a:cubicBezTo>
                <a:cubicBezTo>
                  <a:pt x="1442095" y="526752"/>
                  <a:pt x="1441897" y="526752"/>
                  <a:pt x="1441698" y="526851"/>
                </a:cubicBezTo>
                <a:cubicBezTo>
                  <a:pt x="1435050" y="530622"/>
                  <a:pt x="1430065" y="534268"/>
                  <a:pt x="1426741" y="537790"/>
                </a:cubicBezTo>
                <a:cubicBezTo>
                  <a:pt x="1423417" y="541313"/>
                  <a:pt x="1421755" y="545108"/>
                  <a:pt x="1421755" y="549176"/>
                </a:cubicBezTo>
                <a:cubicBezTo>
                  <a:pt x="1421755" y="554037"/>
                  <a:pt x="1423814" y="557312"/>
                  <a:pt x="1427932" y="558998"/>
                </a:cubicBezTo>
                <a:cubicBezTo>
                  <a:pt x="1432049" y="560685"/>
                  <a:pt x="1438325" y="561528"/>
                  <a:pt x="1446758" y="561528"/>
                </a:cubicBezTo>
                <a:cubicBezTo>
                  <a:pt x="1457275" y="561528"/>
                  <a:pt x="1468735" y="560635"/>
                  <a:pt x="1481138" y="558850"/>
                </a:cubicBezTo>
                <a:cubicBezTo>
                  <a:pt x="1481435" y="558750"/>
                  <a:pt x="1481782" y="558701"/>
                  <a:pt x="1482179" y="558701"/>
                </a:cubicBezTo>
                <a:cubicBezTo>
                  <a:pt x="1483668" y="558701"/>
                  <a:pt x="1485057" y="559246"/>
                  <a:pt x="1486346" y="560338"/>
                </a:cubicBezTo>
                <a:cubicBezTo>
                  <a:pt x="1487736" y="561528"/>
                  <a:pt x="1488430" y="563066"/>
                  <a:pt x="1488430" y="564951"/>
                </a:cubicBezTo>
                <a:cubicBezTo>
                  <a:pt x="1488430" y="565051"/>
                  <a:pt x="1488430" y="565150"/>
                  <a:pt x="1488430" y="565249"/>
                </a:cubicBezTo>
                <a:cubicBezTo>
                  <a:pt x="1488331" y="567432"/>
                  <a:pt x="1487537" y="569342"/>
                  <a:pt x="1486049" y="570979"/>
                </a:cubicBezTo>
                <a:cubicBezTo>
                  <a:pt x="1484560" y="572616"/>
                  <a:pt x="1482725" y="573534"/>
                  <a:pt x="1480542" y="573732"/>
                </a:cubicBezTo>
                <a:cubicBezTo>
                  <a:pt x="1468239" y="574923"/>
                  <a:pt x="1456829" y="575518"/>
                  <a:pt x="1446312" y="575518"/>
                </a:cubicBezTo>
                <a:cubicBezTo>
                  <a:pt x="1440359" y="575518"/>
                  <a:pt x="1435075" y="575146"/>
                  <a:pt x="1430462" y="574402"/>
                </a:cubicBezTo>
                <a:cubicBezTo>
                  <a:pt x="1425848" y="573658"/>
                  <a:pt x="1421656" y="572418"/>
                  <a:pt x="1417885" y="570681"/>
                </a:cubicBezTo>
                <a:cubicBezTo>
                  <a:pt x="1414115" y="568945"/>
                  <a:pt x="1411238" y="566465"/>
                  <a:pt x="1409254" y="563240"/>
                </a:cubicBezTo>
                <a:cubicBezTo>
                  <a:pt x="1407269" y="560015"/>
                  <a:pt x="1406277" y="556121"/>
                  <a:pt x="1406277" y="551557"/>
                </a:cubicBezTo>
                <a:cubicBezTo>
                  <a:pt x="1406277" y="547191"/>
                  <a:pt x="1407219" y="543074"/>
                  <a:pt x="1409105" y="539204"/>
                </a:cubicBezTo>
                <a:cubicBezTo>
                  <a:pt x="1410990" y="535335"/>
                  <a:pt x="1413694" y="531812"/>
                  <a:pt x="1417216" y="528637"/>
                </a:cubicBezTo>
                <a:cubicBezTo>
                  <a:pt x="1420738" y="525462"/>
                  <a:pt x="1424310" y="522684"/>
                  <a:pt x="1427932" y="520303"/>
                </a:cubicBezTo>
                <a:cubicBezTo>
                  <a:pt x="1431553" y="517922"/>
                  <a:pt x="1435844" y="515491"/>
                  <a:pt x="1440805" y="513010"/>
                </a:cubicBezTo>
                <a:cubicBezTo>
                  <a:pt x="1441500" y="512614"/>
                  <a:pt x="1441648" y="512068"/>
                  <a:pt x="1441252" y="511373"/>
                </a:cubicBezTo>
                <a:cubicBezTo>
                  <a:pt x="1439366" y="507107"/>
                  <a:pt x="1435447" y="504974"/>
                  <a:pt x="1429494" y="504974"/>
                </a:cubicBezTo>
                <a:cubicBezTo>
                  <a:pt x="1425029" y="504974"/>
                  <a:pt x="1420614" y="505966"/>
                  <a:pt x="1416249" y="507950"/>
                </a:cubicBezTo>
                <a:cubicBezTo>
                  <a:pt x="1411883" y="509935"/>
                  <a:pt x="1407964" y="512564"/>
                  <a:pt x="1404491" y="515838"/>
                </a:cubicBezTo>
                <a:cubicBezTo>
                  <a:pt x="1402010" y="518219"/>
                  <a:pt x="1399084" y="521494"/>
                  <a:pt x="1395710" y="525661"/>
                </a:cubicBezTo>
                <a:cubicBezTo>
                  <a:pt x="1394321" y="527348"/>
                  <a:pt x="1392485" y="528340"/>
                  <a:pt x="1390204" y="528637"/>
                </a:cubicBezTo>
                <a:cubicBezTo>
                  <a:pt x="1389807" y="528737"/>
                  <a:pt x="1389459" y="528786"/>
                  <a:pt x="1389162" y="528786"/>
                </a:cubicBezTo>
                <a:cubicBezTo>
                  <a:pt x="1387376" y="528786"/>
                  <a:pt x="1385739" y="528191"/>
                  <a:pt x="1384250" y="527000"/>
                </a:cubicBezTo>
                <a:cubicBezTo>
                  <a:pt x="1382564" y="525810"/>
                  <a:pt x="1381621" y="524123"/>
                  <a:pt x="1381423" y="521940"/>
                </a:cubicBezTo>
                <a:cubicBezTo>
                  <a:pt x="1381423" y="521742"/>
                  <a:pt x="1381423" y="521593"/>
                  <a:pt x="1381423" y="521494"/>
                </a:cubicBezTo>
                <a:cubicBezTo>
                  <a:pt x="1381423" y="519609"/>
                  <a:pt x="1382117" y="517922"/>
                  <a:pt x="1383506" y="516433"/>
                </a:cubicBezTo>
                <a:cubicBezTo>
                  <a:pt x="1395809" y="504031"/>
                  <a:pt x="1405086" y="491579"/>
                  <a:pt x="1411337" y="479078"/>
                </a:cubicBezTo>
                <a:cubicBezTo>
                  <a:pt x="1411436" y="478879"/>
                  <a:pt x="1411436" y="478681"/>
                  <a:pt x="1411337" y="478482"/>
                </a:cubicBezTo>
                <a:cubicBezTo>
                  <a:pt x="1411238" y="478284"/>
                  <a:pt x="1411040" y="478185"/>
                  <a:pt x="1410742" y="478185"/>
                </a:cubicBezTo>
                <a:lnTo>
                  <a:pt x="1407468" y="478185"/>
                </a:lnTo>
                <a:cubicBezTo>
                  <a:pt x="1402010" y="478185"/>
                  <a:pt x="1395958" y="477986"/>
                  <a:pt x="1389310" y="477589"/>
                </a:cubicBezTo>
                <a:cubicBezTo>
                  <a:pt x="1387326" y="477490"/>
                  <a:pt x="1385664" y="476721"/>
                  <a:pt x="1384325" y="475283"/>
                </a:cubicBezTo>
                <a:cubicBezTo>
                  <a:pt x="1382985" y="473844"/>
                  <a:pt x="1382316" y="472132"/>
                  <a:pt x="1382316" y="470148"/>
                </a:cubicBezTo>
                <a:cubicBezTo>
                  <a:pt x="1382316" y="468263"/>
                  <a:pt x="1383010" y="466675"/>
                  <a:pt x="1384399" y="465385"/>
                </a:cubicBezTo>
                <a:cubicBezTo>
                  <a:pt x="1385590" y="464294"/>
                  <a:pt x="1387029" y="463748"/>
                  <a:pt x="1388715" y="463748"/>
                </a:cubicBezTo>
                <a:cubicBezTo>
                  <a:pt x="1388914" y="463748"/>
                  <a:pt x="1389112" y="463798"/>
                  <a:pt x="1389310" y="463897"/>
                </a:cubicBezTo>
                <a:cubicBezTo>
                  <a:pt x="1396057" y="464492"/>
                  <a:pt x="1402358" y="464790"/>
                  <a:pt x="1408212" y="464790"/>
                </a:cubicBezTo>
                <a:lnTo>
                  <a:pt x="1415951" y="464790"/>
                </a:lnTo>
                <a:cubicBezTo>
                  <a:pt x="1416645" y="464790"/>
                  <a:pt x="1417092" y="464393"/>
                  <a:pt x="1417290" y="463599"/>
                </a:cubicBezTo>
                <a:cubicBezTo>
                  <a:pt x="1418183" y="460425"/>
                  <a:pt x="1418927" y="457349"/>
                  <a:pt x="1419523" y="454372"/>
                </a:cubicBezTo>
                <a:cubicBezTo>
                  <a:pt x="1419920" y="452189"/>
                  <a:pt x="1420961" y="450403"/>
                  <a:pt x="1422648" y="449014"/>
                </a:cubicBezTo>
                <a:cubicBezTo>
                  <a:pt x="1424136" y="447824"/>
                  <a:pt x="1425823" y="447228"/>
                  <a:pt x="1427708" y="447228"/>
                </a:cubicBezTo>
                <a:close/>
                <a:moveTo>
                  <a:pt x="5445174" y="447005"/>
                </a:moveTo>
                <a:cubicBezTo>
                  <a:pt x="5446662" y="447452"/>
                  <a:pt x="5447853" y="448369"/>
                  <a:pt x="5448746" y="449758"/>
                </a:cubicBezTo>
                <a:cubicBezTo>
                  <a:pt x="5450929" y="453330"/>
                  <a:pt x="5453162" y="457150"/>
                  <a:pt x="5455443" y="461218"/>
                </a:cubicBezTo>
                <a:cubicBezTo>
                  <a:pt x="5456138" y="462508"/>
                  <a:pt x="5456262" y="463872"/>
                  <a:pt x="5455815" y="465311"/>
                </a:cubicBezTo>
                <a:cubicBezTo>
                  <a:pt x="5455369" y="466750"/>
                  <a:pt x="5454451" y="467767"/>
                  <a:pt x="5453062" y="468362"/>
                </a:cubicBezTo>
                <a:cubicBezTo>
                  <a:pt x="5451673" y="468957"/>
                  <a:pt x="5450259" y="468982"/>
                  <a:pt x="5448820" y="468436"/>
                </a:cubicBezTo>
                <a:cubicBezTo>
                  <a:pt x="5447382" y="467891"/>
                  <a:pt x="5446315" y="466973"/>
                  <a:pt x="5445621" y="465683"/>
                </a:cubicBezTo>
                <a:cubicBezTo>
                  <a:pt x="5443239" y="461119"/>
                  <a:pt x="5440958" y="457150"/>
                  <a:pt x="5438775" y="453777"/>
                </a:cubicBezTo>
                <a:cubicBezTo>
                  <a:pt x="5438080" y="452586"/>
                  <a:pt x="5437931" y="451346"/>
                  <a:pt x="5438328" y="450056"/>
                </a:cubicBezTo>
                <a:cubicBezTo>
                  <a:pt x="5438725" y="448766"/>
                  <a:pt x="5439519" y="447824"/>
                  <a:pt x="5440709" y="447228"/>
                </a:cubicBezTo>
                <a:cubicBezTo>
                  <a:pt x="5442198" y="446633"/>
                  <a:pt x="5443686" y="446559"/>
                  <a:pt x="5445174" y="447005"/>
                </a:cubicBezTo>
                <a:close/>
                <a:moveTo>
                  <a:pt x="11609" y="446931"/>
                </a:moveTo>
                <a:cubicBezTo>
                  <a:pt x="11708" y="446931"/>
                  <a:pt x="11807" y="446931"/>
                  <a:pt x="11906" y="446931"/>
                </a:cubicBezTo>
                <a:cubicBezTo>
                  <a:pt x="13891" y="446931"/>
                  <a:pt x="15627" y="447576"/>
                  <a:pt x="17115" y="448866"/>
                </a:cubicBezTo>
                <a:cubicBezTo>
                  <a:pt x="22969" y="453826"/>
                  <a:pt x="27831" y="458589"/>
                  <a:pt x="31700" y="463153"/>
                </a:cubicBezTo>
                <a:cubicBezTo>
                  <a:pt x="32692" y="464443"/>
                  <a:pt x="33189" y="465882"/>
                  <a:pt x="33189" y="467469"/>
                </a:cubicBezTo>
                <a:cubicBezTo>
                  <a:pt x="33189" y="467866"/>
                  <a:pt x="33189" y="468213"/>
                  <a:pt x="33189" y="468511"/>
                </a:cubicBezTo>
                <a:cubicBezTo>
                  <a:pt x="32891" y="470594"/>
                  <a:pt x="31899" y="472281"/>
                  <a:pt x="30212" y="473571"/>
                </a:cubicBezTo>
                <a:cubicBezTo>
                  <a:pt x="29021" y="474464"/>
                  <a:pt x="27732" y="474910"/>
                  <a:pt x="26343" y="474910"/>
                </a:cubicBezTo>
                <a:cubicBezTo>
                  <a:pt x="25946" y="474910"/>
                  <a:pt x="25549" y="474861"/>
                  <a:pt x="25152" y="474762"/>
                </a:cubicBezTo>
                <a:cubicBezTo>
                  <a:pt x="23267" y="474464"/>
                  <a:pt x="21729" y="473521"/>
                  <a:pt x="20538" y="471934"/>
                </a:cubicBezTo>
                <a:cubicBezTo>
                  <a:pt x="16669" y="467072"/>
                  <a:pt x="11906" y="462062"/>
                  <a:pt x="6251" y="456902"/>
                </a:cubicBezTo>
                <a:cubicBezTo>
                  <a:pt x="4961" y="455811"/>
                  <a:pt x="4316" y="454471"/>
                  <a:pt x="4316" y="452884"/>
                </a:cubicBezTo>
                <a:cubicBezTo>
                  <a:pt x="4316" y="451098"/>
                  <a:pt x="5060" y="449659"/>
                  <a:pt x="6548" y="448568"/>
                </a:cubicBezTo>
                <a:cubicBezTo>
                  <a:pt x="8037" y="447476"/>
                  <a:pt x="9723" y="446931"/>
                  <a:pt x="11609" y="446931"/>
                </a:cubicBezTo>
                <a:close/>
                <a:moveTo>
                  <a:pt x="2502396" y="446633"/>
                </a:moveTo>
                <a:cubicBezTo>
                  <a:pt x="2502495" y="446633"/>
                  <a:pt x="2502594" y="446633"/>
                  <a:pt x="2502694" y="446633"/>
                </a:cubicBezTo>
                <a:cubicBezTo>
                  <a:pt x="2504678" y="446732"/>
                  <a:pt x="2506464" y="447377"/>
                  <a:pt x="2508051" y="448568"/>
                </a:cubicBezTo>
                <a:cubicBezTo>
                  <a:pt x="2511524" y="451445"/>
                  <a:pt x="2514699" y="454174"/>
                  <a:pt x="2517576" y="456753"/>
                </a:cubicBezTo>
                <a:cubicBezTo>
                  <a:pt x="2518767" y="457845"/>
                  <a:pt x="2519363" y="459234"/>
                  <a:pt x="2519363" y="460921"/>
                </a:cubicBezTo>
                <a:cubicBezTo>
                  <a:pt x="2519363" y="462905"/>
                  <a:pt x="2518568" y="464492"/>
                  <a:pt x="2516981" y="465683"/>
                </a:cubicBezTo>
                <a:cubicBezTo>
                  <a:pt x="2515493" y="466774"/>
                  <a:pt x="2513905" y="467320"/>
                  <a:pt x="2512219" y="467320"/>
                </a:cubicBezTo>
                <a:cubicBezTo>
                  <a:pt x="2512020" y="467320"/>
                  <a:pt x="2511822" y="467320"/>
                  <a:pt x="2511623" y="467320"/>
                </a:cubicBezTo>
                <a:cubicBezTo>
                  <a:pt x="2509639" y="467221"/>
                  <a:pt x="2507903" y="466477"/>
                  <a:pt x="2506414" y="465088"/>
                </a:cubicBezTo>
                <a:cubicBezTo>
                  <a:pt x="2502744" y="461516"/>
                  <a:pt x="2499618" y="458639"/>
                  <a:pt x="2497038" y="456456"/>
                </a:cubicBezTo>
                <a:cubicBezTo>
                  <a:pt x="2495749" y="455364"/>
                  <a:pt x="2495128" y="453975"/>
                  <a:pt x="2495178" y="452289"/>
                </a:cubicBezTo>
                <a:cubicBezTo>
                  <a:pt x="2495228" y="450602"/>
                  <a:pt x="2495897" y="449312"/>
                  <a:pt x="2497187" y="448419"/>
                </a:cubicBezTo>
                <a:cubicBezTo>
                  <a:pt x="2498775" y="447228"/>
                  <a:pt x="2500511" y="446633"/>
                  <a:pt x="2502396" y="446633"/>
                </a:cubicBezTo>
                <a:close/>
                <a:moveTo>
                  <a:pt x="825996" y="446633"/>
                </a:moveTo>
                <a:cubicBezTo>
                  <a:pt x="826095" y="446633"/>
                  <a:pt x="826195" y="446633"/>
                  <a:pt x="826294" y="446633"/>
                </a:cubicBezTo>
                <a:cubicBezTo>
                  <a:pt x="828278" y="446732"/>
                  <a:pt x="830064" y="447377"/>
                  <a:pt x="831652" y="448568"/>
                </a:cubicBezTo>
                <a:cubicBezTo>
                  <a:pt x="835124" y="451445"/>
                  <a:pt x="838299" y="454174"/>
                  <a:pt x="841177" y="456753"/>
                </a:cubicBezTo>
                <a:cubicBezTo>
                  <a:pt x="842367" y="457845"/>
                  <a:pt x="842962" y="459234"/>
                  <a:pt x="842962" y="460921"/>
                </a:cubicBezTo>
                <a:cubicBezTo>
                  <a:pt x="842962" y="462905"/>
                  <a:pt x="842169" y="464492"/>
                  <a:pt x="840581" y="465683"/>
                </a:cubicBezTo>
                <a:cubicBezTo>
                  <a:pt x="839093" y="466774"/>
                  <a:pt x="837505" y="467320"/>
                  <a:pt x="835819" y="467320"/>
                </a:cubicBezTo>
                <a:cubicBezTo>
                  <a:pt x="835620" y="467320"/>
                  <a:pt x="835422" y="467320"/>
                  <a:pt x="835223" y="467320"/>
                </a:cubicBezTo>
                <a:cubicBezTo>
                  <a:pt x="833239" y="467221"/>
                  <a:pt x="831503" y="466477"/>
                  <a:pt x="830015" y="465088"/>
                </a:cubicBezTo>
                <a:cubicBezTo>
                  <a:pt x="826343" y="461516"/>
                  <a:pt x="823218" y="458639"/>
                  <a:pt x="820638" y="456456"/>
                </a:cubicBezTo>
                <a:cubicBezTo>
                  <a:pt x="819348" y="455364"/>
                  <a:pt x="818728" y="453975"/>
                  <a:pt x="818778" y="452289"/>
                </a:cubicBezTo>
                <a:cubicBezTo>
                  <a:pt x="818828" y="450602"/>
                  <a:pt x="819497" y="449312"/>
                  <a:pt x="820787" y="448419"/>
                </a:cubicBezTo>
                <a:cubicBezTo>
                  <a:pt x="822374" y="447228"/>
                  <a:pt x="824111" y="446633"/>
                  <a:pt x="825996" y="446633"/>
                </a:cubicBezTo>
                <a:close/>
                <a:moveTo>
                  <a:pt x="4773067" y="446484"/>
                </a:moveTo>
                <a:cubicBezTo>
                  <a:pt x="4775249" y="446484"/>
                  <a:pt x="4777085" y="447278"/>
                  <a:pt x="4778573" y="448866"/>
                </a:cubicBezTo>
                <a:cubicBezTo>
                  <a:pt x="4779863" y="450354"/>
                  <a:pt x="4780508" y="452090"/>
                  <a:pt x="4780508" y="454074"/>
                </a:cubicBezTo>
                <a:lnTo>
                  <a:pt x="4780359" y="458093"/>
                </a:lnTo>
                <a:cubicBezTo>
                  <a:pt x="4780061" y="465633"/>
                  <a:pt x="4779863" y="469850"/>
                  <a:pt x="4779764" y="470743"/>
                </a:cubicBezTo>
                <a:cubicBezTo>
                  <a:pt x="4779764" y="471041"/>
                  <a:pt x="4779863" y="471289"/>
                  <a:pt x="4780061" y="471487"/>
                </a:cubicBezTo>
                <a:cubicBezTo>
                  <a:pt x="4780260" y="471686"/>
                  <a:pt x="4780508" y="471785"/>
                  <a:pt x="4780805" y="471785"/>
                </a:cubicBezTo>
                <a:cubicBezTo>
                  <a:pt x="4788247" y="470892"/>
                  <a:pt x="4795391" y="469652"/>
                  <a:pt x="4802237" y="468064"/>
                </a:cubicBezTo>
                <a:cubicBezTo>
                  <a:pt x="4802733" y="467866"/>
                  <a:pt x="4803229" y="467767"/>
                  <a:pt x="4803725" y="467767"/>
                </a:cubicBezTo>
                <a:cubicBezTo>
                  <a:pt x="4805015" y="467767"/>
                  <a:pt x="4806206" y="468213"/>
                  <a:pt x="4807297" y="469106"/>
                </a:cubicBezTo>
                <a:cubicBezTo>
                  <a:pt x="4808885" y="470198"/>
                  <a:pt x="4809678" y="471735"/>
                  <a:pt x="4809678" y="473720"/>
                </a:cubicBezTo>
                <a:cubicBezTo>
                  <a:pt x="4809678" y="475903"/>
                  <a:pt x="4808984" y="477788"/>
                  <a:pt x="4807595" y="479375"/>
                </a:cubicBezTo>
                <a:cubicBezTo>
                  <a:pt x="4806305" y="481062"/>
                  <a:pt x="4804569" y="482104"/>
                  <a:pt x="4802386" y="482501"/>
                </a:cubicBezTo>
                <a:cubicBezTo>
                  <a:pt x="4795441" y="483890"/>
                  <a:pt x="4788148" y="485031"/>
                  <a:pt x="4780508" y="485924"/>
                </a:cubicBezTo>
                <a:cubicBezTo>
                  <a:pt x="4779814" y="486023"/>
                  <a:pt x="4779466" y="486420"/>
                  <a:pt x="4779466" y="487114"/>
                </a:cubicBezTo>
                <a:cubicBezTo>
                  <a:pt x="4779268" y="494556"/>
                  <a:pt x="4779168" y="500013"/>
                  <a:pt x="4779168" y="503485"/>
                </a:cubicBezTo>
                <a:lnTo>
                  <a:pt x="4779168" y="507504"/>
                </a:lnTo>
                <a:cubicBezTo>
                  <a:pt x="4779168" y="507801"/>
                  <a:pt x="4779268" y="508025"/>
                  <a:pt x="4779466" y="508174"/>
                </a:cubicBezTo>
                <a:cubicBezTo>
                  <a:pt x="4779665" y="508322"/>
                  <a:pt x="4779912" y="508347"/>
                  <a:pt x="4780210" y="508248"/>
                </a:cubicBezTo>
                <a:cubicBezTo>
                  <a:pt x="4790628" y="505371"/>
                  <a:pt x="4800748" y="503932"/>
                  <a:pt x="4810571" y="503932"/>
                </a:cubicBezTo>
                <a:cubicBezTo>
                  <a:pt x="4821981" y="503932"/>
                  <a:pt x="4831383" y="506784"/>
                  <a:pt x="4838774" y="512490"/>
                </a:cubicBezTo>
                <a:cubicBezTo>
                  <a:pt x="4846166" y="518195"/>
                  <a:pt x="4849862" y="525810"/>
                  <a:pt x="4849862" y="535335"/>
                </a:cubicBezTo>
                <a:cubicBezTo>
                  <a:pt x="4849862" y="544463"/>
                  <a:pt x="4847158" y="552053"/>
                  <a:pt x="4841751" y="558105"/>
                </a:cubicBezTo>
                <a:cubicBezTo>
                  <a:pt x="4836343" y="564158"/>
                  <a:pt x="4828183" y="568474"/>
                  <a:pt x="4817268" y="571053"/>
                </a:cubicBezTo>
                <a:cubicBezTo>
                  <a:pt x="4813796" y="571847"/>
                  <a:pt x="4810125" y="572442"/>
                  <a:pt x="4806255" y="572839"/>
                </a:cubicBezTo>
                <a:cubicBezTo>
                  <a:pt x="4805957" y="572839"/>
                  <a:pt x="4805610" y="572839"/>
                  <a:pt x="4805213" y="572839"/>
                </a:cubicBezTo>
                <a:cubicBezTo>
                  <a:pt x="4803229" y="572839"/>
                  <a:pt x="4801394" y="572244"/>
                  <a:pt x="4799707" y="571053"/>
                </a:cubicBezTo>
                <a:cubicBezTo>
                  <a:pt x="4797722" y="569764"/>
                  <a:pt x="4796284" y="567978"/>
                  <a:pt x="4795391" y="565696"/>
                </a:cubicBezTo>
                <a:cubicBezTo>
                  <a:pt x="4795192" y="565001"/>
                  <a:pt x="4795093" y="564307"/>
                  <a:pt x="4795093" y="563612"/>
                </a:cubicBezTo>
                <a:cubicBezTo>
                  <a:pt x="4795093" y="562521"/>
                  <a:pt x="4795441" y="561479"/>
                  <a:pt x="4796135" y="560487"/>
                </a:cubicBezTo>
                <a:cubicBezTo>
                  <a:pt x="4797227" y="558800"/>
                  <a:pt x="4798764" y="557957"/>
                  <a:pt x="4800748" y="557957"/>
                </a:cubicBezTo>
                <a:cubicBezTo>
                  <a:pt x="4804717" y="557758"/>
                  <a:pt x="4808091" y="557411"/>
                  <a:pt x="4810869" y="556915"/>
                </a:cubicBezTo>
                <a:cubicBezTo>
                  <a:pt x="4817814" y="555625"/>
                  <a:pt x="4823519" y="553169"/>
                  <a:pt x="4827984" y="549548"/>
                </a:cubicBezTo>
                <a:cubicBezTo>
                  <a:pt x="4832449" y="545926"/>
                  <a:pt x="4834681" y="541139"/>
                  <a:pt x="4834681" y="535186"/>
                </a:cubicBezTo>
                <a:cubicBezTo>
                  <a:pt x="4834681" y="529530"/>
                  <a:pt x="4832399" y="525115"/>
                  <a:pt x="4827835" y="521940"/>
                </a:cubicBezTo>
                <a:cubicBezTo>
                  <a:pt x="4823271" y="518765"/>
                  <a:pt x="4817467" y="517178"/>
                  <a:pt x="4810422" y="517178"/>
                </a:cubicBezTo>
                <a:cubicBezTo>
                  <a:pt x="4800600" y="517178"/>
                  <a:pt x="4790628" y="518716"/>
                  <a:pt x="4780508" y="521791"/>
                </a:cubicBezTo>
                <a:cubicBezTo>
                  <a:pt x="4779814" y="522089"/>
                  <a:pt x="4779466" y="522585"/>
                  <a:pt x="4779466" y="523280"/>
                </a:cubicBezTo>
                <a:cubicBezTo>
                  <a:pt x="4779466" y="527248"/>
                  <a:pt x="4779565" y="532755"/>
                  <a:pt x="4779764" y="539800"/>
                </a:cubicBezTo>
                <a:cubicBezTo>
                  <a:pt x="4779962" y="546844"/>
                  <a:pt x="4780061" y="551358"/>
                  <a:pt x="4780061" y="553343"/>
                </a:cubicBezTo>
                <a:cubicBezTo>
                  <a:pt x="4780061" y="560883"/>
                  <a:pt x="4778796" y="566192"/>
                  <a:pt x="4776266" y="569267"/>
                </a:cubicBezTo>
                <a:cubicBezTo>
                  <a:pt x="4773736" y="572343"/>
                  <a:pt x="4770090" y="573881"/>
                  <a:pt x="4765328" y="573881"/>
                </a:cubicBezTo>
                <a:cubicBezTo>
                  <a:pt x="4760863" y="573881"/>
                  <a:pt x="4756076" y="572715"/>
                  <a:pt x="4750966" y="570384"/>
                </a:cubicBezTo>
                <a:cubicBezTo>
                  <a:pt x="4745856" y="568052"/>
                  <a:pt x="4741416" y="564778"/>
                  <a:pt x="4737646" y="560561"/>
                </a:cubicBezTo>
                <a:cubicBezTo>
                  <a:pt x="4733875" y="556344"/>
                  <a:pt x="4731990" y="551954"/>
                  <a:pt x="4731990" y="547390"/>
                </a:cubicBezTo>
                <a:cubicBezTo>
                  <a:pt x="4731990" y="541337"/>
                  <a:pt x="4735066" y="535285"/>
                  <a:pt x="4741217" y="529233"/>
                </a:cubicBezTo>
                <a:cubicBezTo>
                  <a:pt x="4747369" y="523180"/>
                  <a:pt x="4755058" y="518071"/>
                  <a:pt x="4764286" y="513903"/>
                </a:cubicBezTo>
                <a:cubicBezTo>
                  <a:pt x="4764980" y="513606"/>
                  <a:pt x="4765328" y="513110"/>
                  <a:pt x="4765328" y="512415"/>
                </a:cubicBezTo>
                <a:lnTo>
                  <a:pt x="4765328" y="504081"/>
                </a:lnTo>
                <a:cubicBezTo>
                  <a:pt x="4765328" y="497235"/>
                  <a:pt x="4765328" y="492075"/>
                  <a:pt x="4765328" y="488603"/>
                </a:cubicBezTo>
                <a:cubicBezTo>
                  <a:pt x="4765427" y="487809"/>
                  <a:pt x="4765080" y="487462"/>
                  <a:pt x="4764286" y="487561"/>
                </a:cubicBezTo>
                <a:cubicBezTo>
                  <a:pt x="4761111" y="487759"/>
                  <a:pt x="4758184" y="487858"/>
                  <a:pt x="4755505" y="487858"/>
                </a:cubicBezTo>
                <a:cubicBezTo>
                  <a:pt x="4750742" y="487858"/>
                  <a:pt x="4746575" y="487809"/>
                  <a:pt x="4743003" y="487710"/>
                </a:cubicBezTo>
                <a:cubicBezTo>
                  <a:pt x="4740920" y="487610"/>
                  <a:pt x="4739184" y="486767"/>
                  <a:pt x="4737794" y="485180"/>
                </a:cubicBezTo>
                <a:cubicBezTo>
                  <a:pt x="4736207" y="483592"/>
                  <a:pt x="4735413" y="481707"/>
                  <a:pt x="4735413" y="479524"/>
                </a:cubicBezTo>
                <a:cubicBezTo>
                  <a:pt x="4735413" y="477738"/>
                  <a:pt x="4736108" y="476250"/>
                  <a:pt x="4737497" y="475059"/>
                </a:cubicBezTo>
                <a:cubicBezTo>
                  <a:pt x="4738787" y="473869"/>
                  <a:pt x="4740275" y="473273"/>
                  <a:pt x="4741962" y="473273"/>
                </a:cubicBezTo>
                <a:cubicBezTo>
                  <a:pt x="4742160" y="473273"/>
                  <a:pt x="4742358" y="473273"/>
                  <a:pt x="4742557" y="473273"/>
                </a:cubicBezTo>
                <a:cubicBezTo>
                  <a:pt x="4746426" y="473571"/>
                  <a:pt x="4750643" y="473720"/>
                  <a:pt x="4755207" y="473720"/>
                </a:cubicBezTo>
                <a:cubicBezTo>
                  <a:pt x="4757192" y="473720"/>
                  <a:pt x="4760267" y="473621"/>
                  <a:pt x="4764435" y="473422"/>
                </a:cubicBezTo>
                <a:cubicBezTo>
                  <a:pt x="4765228" y="473422"/>
                  <a:pt x="4765625" y="473075"/>
                  <a:pt x="4765625" y="472380"/>
                </a:cubicBezTo>
                <a:cubicBezTo>
                  <a:pt x="4765625" y="469900"/>
                  <a:pt x="4765650" y="467097"/>
                  <a:pt x="4765700" y="463972"/>
                </a:cubicBezTo>
                <a:cubicBezTo>
                  <a:pt x="4765749" y="460846"/>
                  <a:pt x="4765774" y="458986"/>
                  <a:pt x="4765774" y="458391"/>
                </a:cubicBezTo>
                <a:lnTo>
                  <a:pt x="4765625" y="454074"/>
                </a:lnTo>
                <a:cubicBezTo>
                  <a:pt x="4765625" y="452090"/>
                  <a:pt x="4766270" y="450354"/>
                  <a:pt x="4767560" y="448866"/>
                </a:cubicBezTo>
                <a:cubicBezTo>
                  <a:pt x="4769048" y="447278"/>
                  <a:pt x="4770884" y="446484"/>
                  <a:pt x="4773067" y="446484"/>
                </a:cubicBezTo>
                <a:close/>
                <a:moveTo>
                  <a:pt x="621878" y="445963"/>
                </a:moveTo>
                <a:cubicBezTo>
                  <a:pt x="623317" y="446410"/>
                  <a:pt x="624433" y="447278"/>
                  <a:pt x="625227" y="448568"/>
                </a:cubicBezTo>
                <a:cubicBezTo>
                  <a:pt x="626715" y="451148"/>
                  <a:pt x="628005" y="453678"/>
                  <a:pt x="629096" y="456158"/>
                </a:cubicBezTo>
                <a:cubicBezTo>
                  <a:pt x="629692" y="457547"/>
                  <a:pt x="629642" y="458961"/>
                  <a:pt x="628948" y="460400"/>
                </a:cubicBezTo>
                <a:cubicBezTo>
                  <a:pt x="628253" y="461838"/>
                  <a:pt x="627162" y="462855"/>
                  <a:pt x="625673" y="463451"/>
                </a:cubicBezTo>
                <a:cubicBezTo>
                  <a:pt x="624384" y="464046"/>
                  <a:pt x="623069" y="464021"/>
                  <a:pt x="621729" y="463376"/>
                </a:cubicBezTo>
                <a:cubicBezTo>
                  <a:pt x="620390" y="462731"/>
                  <a:pt x="619472" y="461714"/>
                  <a:pt x="618976" y="460325"/>
                </a:cubicBezTo>
                <a:cubicBezTo>
                  <a:pt x="617984" y="457746"/>
                  <a:pt x="616744" y="455067"/>
                  <a:pt x="615255" y="452289"/>
                </a:cubicBezTo>
                <a:cubicBezTo>
                  <a:pt x="614660" y="451098"/>
                  <a:pt x="614586" y="449882"/>
                  <a:pt x="615032" y="448642"/>
                </a:cubicBezTo>
                <a:cubicBezTo>
                  <a:pt x="615479" y="447402"/>
                  <a:pt x="616347" y="446534"/>
                  <a:pt x="617637" y="446038"/>
                </a:cubicBezTo>
                <a:cubicBezTo>
                  <a:pt x="619026" y="445542"/>
                  <a:pt x="620440" y="445517"/>
                  <a:pt x="621878" y="445963"/>
                </a:cubicBezTo>
                <a:close/>
                <a:moveTo>
                  <a:pt x="3060502" y="445889"/>
                </a:moveTo>
                <a:lnTo>
                  <a:pt x="3091309" y="445889"/>
                </a:lnTo>
                <a:cubicBezTo>
                  <a:pt x="3092897" y="445889"/>
                  <a:pt x="3094236" y="446435"/>
                  <a:pt x="3095328" y="447526"/>
                </a:cubicBezTo>
                <a:cubicBezTo>
                  <a:pt x="3096419" y="448617"/>
                  <a:pt x="3096964" y="449932"/>
                  <a:pt x="3096964" y="451470"/>
                </a:cubicBezTo>
                <a:cubicBezTo>
                  <a:pt x="3096964" y="453008"/>
                  <a:pt x="3096419" y="454298"/>
                  <a:pt x="3095328" y="455340"/>
                </a:cubicBezTo>
                <a:cubicBezTo>
                  <a:pt x="3094236" y="456381"/>
                  <a:pt x="3092897" y="456902"/>
                  <a:pt x="3091309" y="456902"/>
                </a:cubicBezTo>
                <a:lnTo>
                  <a:pt x="3060502" y="456902"/>
                </a:lnTo>
                <a:cubicBezTo>
                  <a:pt x="3058914" y="456902"/>
                  <a:pt x="3057575" y="456381"/>
                  <a:pt x="3056483" y="455340"/>
                </a:cubicBezTo>
                <a:cubicBezTo>
                  <a:pt x="3055391" y="454298"/>
                  <a:pt x="3054846" y="453008"/>
                  <a:pt x="3054846" y="451470"/>
                </a:cubicBezTo>
                <a:cubicBezTo>
                  <a:pt x="3054846" y="449932"/>
                  <a:pt x="3055391" y="448617"/>
                  <a:pt x="3056483" y="447526"/>
                </a:cubicBezTo>
                <a:cubicBezTo>
                  <a:pt x="3057575" y="446435"/>
                  <a:pt x="3058914" y="445889"/>
                  <a:pt x="3060502" y="445889"/>
                </a:cubicBezTo>
                <a:close/>
                <a:moveTo>
                  <a:pt x="1688902" y="445889"/>
                </a:moveTo>
                <a:lnTo>
                  <a:pt x="1719709" y="445889"/>
                </a:lnTo>
                <a:cubicBezTo>
                  <a:pt x="1721296" y="445889"/>
                  <a:pt x="1722636" y="446435"/>
                  <a:pt x="1723727" y="447526"/>
                </a:cubicBezTo>
                <a:cubicBezTo>
                  <a:pt x="1724819" y="448617"/>
                  <a:pt x="1725365" y="449932"/>
                  <a:pt x="1725365" y="451470"/>
                </a:cubicBezTo>
                <a:cubicBezTo>
                  <a:pt x="1725365" y="453008"/>
                  <a:pt x="1724819" y="454298"/>
                  <a:pt x="1723727" y="455340"/>
                </a:cubicBezTo>
                <a:cubicBezTo>
                  <a:pt x="1722636" y="456381"/>
                  <a:pt x="1721296" y="456902"/>
                  <a:pt x="1719709" y="456902"/>
                </a:cubicBezTo>
                <a:lnTo>
                  <a:pt x="1688902" y="456902"/>
                </a:lnTo>
                <a:cubicBezTo>
                  <a:pt x="1687314" y="456902"/>
                  <a:pt x="1685975" y="456381"/>
                  <a:pt x="1684883" y="455340"/>
                </a:cubicBezTo>
                <a:cubicBezTo>
                  <a:pt x="1683792" y="454298"/>
                  <a:pt x="1683246" y="453008"/>
                  <a:pt x="1683246" y="451470"/>
                </a:cubicBezTo>
                <a:cubicBezTo>
                  <a:pt x="1683246" y="449932"/>
                  <a:pt x="1683792" y="448617"/>
                  <a:pt x="1684883" y="447526"/>
                </a:cubicBezTo>
                <a:cubicBezTo>
                  <a:pt x="1685975" y="446435"/>
                  <a:pt x="1687314" y="445889"/>
                  <a:pt x="1688902" y="445889"/>
                </a:cubicBezTo>
                <a:close/>
                <a:moveTo>
                  <a:pt x="666006" y="445145"/>
                </a:moveTo>
                <a:cubicBezTo>
                  <a:pt x="666601" y="445145"/>
                  <a:pt x="667196" y="445244"/>
                  <a:pt x="667792" y="445442"/>
                </a:cubicBezTo>
                <a:cubicBezTo>
                  <a:pt x="669379" y="445839"/>
                  <a:pt x="670471" y="446757"/>
                  <a:pt x="671066" y="448196"/>
                </a:cubicBezTo>
                <a:cubicBezTo>
                  <a:pt x="671661" y="449634"/>
                  <a:pt x="671611" y="451048"/>
                  <a:pt x="670917" y="452437"/>
                </a:cubicBezTo>
                <a:cubicBezTo>
                  <a:pt x="668933" y="456108"/>
                  <a:pt x="667246" y="459085"/>
                  <a:pt x="665857" y="461367"/>
                </a:cubicBezTo>
                <a:cubicBezTo>
                  <a:pt x="665162" y="462558"/>
                  <a:pt x="664121" y="463401"/>
                  <a:pt x="662732" y="463897"/>
                </a:cubicBezTo>
                <a:cubicBezTo>
                  <a:pt x="661342" y="464393"/>
                  <a:pt x="659953" y="464344"/>
                  <a:pt x="658564" y="463748"/>
                </a:cubicBezTo>
                <a:cubicBezTo>
                  <a:pt x="657374" y="463351"/>
                  <a:pt x="656530" y="462533"/>
                  <a:pt x="656034" y="461293"/>
                </a:cubicBezTo>
                <a:cubicBezTo>
                  <a:pt x="655538" y="460052"/>
                  <a:pt x="655588" y="458887"/>
                  <a:pt x="656183" y="457795"/>
                </a:cubicBezTo>
                <a:cubicBezTo>
                  <a:pt x="657374" y="455216"/>
                  <a:pt x="658564" y="452437"/>
                  <a:pt x="659755" y="449461"/>
                </a:cubicBezTo>
                <a:cubicBezTo>
                  <a:pt x="660350" y="447873"/>
                  <a:pt x="661442" y="446683"/>
                  <a:pt x="663029" y="445889"/>
                </a:cubicBezTo>
                <a:cubicBezTo>
                  <a:pt x="664021" y="445393"/>
                  <a:pt x="665014" y="445145"/>
                  <a:pt x="666006" y="445145"/>
                </a:cubicBezTo>
                <a:close/>
                <a:moveTo>
                  <a:pt x="185291" y="445145"/>
                </a:moveTo>
                <a:lnTo>
                  <a:pt x="257621" y="445145"/>
                </a:lnTo>
                <a:cubicBezTo>
                  <a:pt x="259209" y="445145"/>
                  <a:pt x="260573" y="445715"/>
                  <a:pt x="261714" y="446856"/>
                </a:cubicBezTo>
                <a:cubicBezTo>
                  <a:pt x="262855" y="447997"/>
                  <a:pt x="263426" y="449337"/>
                  <a:pt x="263426" y="450875"/>
                </a:cubicBezTo>
                <a:cubicBezTo>
                  <a:pt x="263426" y="452413"/>
                  <a:pt x="262855" y="453752"/>
                  <a:pt x="261714" y="454893"/>
                </a:cubicBezTo>
                <a:cubicBezTo>
                  <a:pt x="260573" y="456034"/>
                  <a:pt x="259209" y="456605"/>
                  <a:pt x="257621" y="456605"/>
                </a:cubicBezTo>
                <a:lnTo>
                  <a:pt x="185291" y="456605"/>
                </a:lnTo>
                <a:cubicBezTo>
                  <a:pt x="183803" y="456605"/>
                  <a:pt x="182488" y="456034"/>
                  <a:pt x="181347" y="454893"/>
                </a:cubicBezTo>
                <a:cubicBezTo>
                  <a:pt x="180206" y="453752"/>
                  <a:pt x="179635" y="452413"/>
                  <a:pt x="179635" y="450875"/>
                </a:cubicBezTo>
                <a:cubicBezTo>
                  <a:pt x="179635" y="449337"/>
                  <a:pt x="180206" y="447997"/>
                  <a:pt x="181347" y="446856"/>
                </a:cubicBezTo>
                <a:cubicBezTo>
                  <a:pt x="182488" y="445715"/>
                  <a:pt x="183803" y="445145"/>
                  <a:pt x="185291" y="445145"/>
                </a:cubicBezTo>
                <a:close/>
                <a:moveTo>
                  <a:pt x="931366" y="444996"/>
                </a:moveTo>
                <a:cubicBezTo>
                  <a:pt x="932557" y="444996"/>
                  <a:pt x="933698" y="445244"/>
                  <a:pt x="934790" y="445740"/>
                </a:cubicBezTo>
                <a:cubicBezTo>
                  <a:pt x="940941" y="448915"/>
                  <a:pt x="946448" y="451892"/>
                  <a:pt x="951309" y="454670"/>
                </a:cubicBezTo>
                <a:cubicBezTo>
                  <a:pt x="952996" y="455662"/>
                  <a:pt x="954038" y="457101"/>
                  <a:pt x="954435" y="458986"/>
                </a:cubicBezTo>
                <a:cubicBezTo>
                  <a:pt x="954435" y="459383"/>
                  <a:pt x="954435" y="459829"/>
                  <a:pt x="954435" y="460325"/>
                </a:cubicBezTo>
                <a:cubicBezTo>
                  <a:pt x="954435" y="461615"/>
                  <a:pt x="954038" y="462855"/>
                  <a:pt x="953244" y="464046"/>
                </a:cubicBezTo>
                <a:cubicBezTo>
                  <a:pt x="952054" y="465633"/>
                  <a:pt x="950466" y="466576"/>
                  <a:pt x="948482" y="466874"/>
                </a:cubicBezTo>
                <a:cubicBezTo>
                  <a:pt x="948085" y="466973"/>
                  <a:pt x="947638" y="467023"/>
                  <a:pt x="947142" y="467023"/>
                </a:cubicBezTo>
                <a:cubicBezTo>
                  <a:pt x="945753" y="467023"/>
                  <a:pt x="944414" y="466626"/>
                  <a:pt x="943124" y="465832"/>
                </a:cubicBezTo>
                <a:cubicBezTo>
                  <a:pt x="938758" y="463153"/>
                  <a:pt x="933301" y="459928"/>
                  <a:pt x="926753" y="456158"/>
                </a:cubicBezTo>
                <a:cubicBezTo>
                  <a:pt x="925265" y="455364"/>
                  <a:pt x="924347" y="454124"/>
                  <a:pt x="923999" y="452437"/>
                </a:cubicBezTo>
                <a:cubicBezTo>
                  <a:pt x="923652" y="450751"/>
                  <a:pt x="924024" y="449262"/>
                  <a:pt x="925116" y="447973"/>
                </a:cubicBezTo>
                <a:cubicBezTo>
                  <a:pt x="926306" y="446484"/>
                  <a:pt x="927795" y="445542"/>
                  <a:pt x="929580" y="445145"/>
                </a:cubicBezTo>
                <a:cubicBezTo>
                  <a:pt x="930176" y="445046"/>
                  <a:pt x="930771" y="444996"/>
                  <a:pt x="931366" y="444996"/>
                </a:cubicBezTo>
                <a:close/>
                <a:moveTo>
                  <a:pt x="500807" y="444698"/>
                </a:moveTo>
                <a:cubicBezTo>
                  <a:pt x="501600" y="444698"/>
                  <a:pt x="502444" y="444798"/>
                  <a:pt x="503337" y="444996"/>
                </a:cubicBezTo>
                <a:cubicBezTo>
                  <a:pt x="505519" y="445492"/>
                  <a:pt x="507305" y="446583"/>
                  <a:pt x="508694" y="448270"/>
                </a:cubicBezTo>
                <a:cubicBezTo>
                  <a:pt x="509587" y="449163"/>
                  <a:pt x="510034" y="450205"/>
                  <a:pt x="510034" y="451396"/>
                </a:cubicBezTo>
                <a:cubicBezTo>
                  <a:pt x="510034" y="451792"/>
                  <a:pt x="509984" y="452239"/>
                  <a:pt x="509885" y="452735"/>
                </a:cubicBezTo>
                <a:cubicBezTo>
                  <a:pt x="509488" y="454422"/>
                  <a:pt x="508446" y="455513"/>
                  <a:pt x="506760" y="456009"/>
                </a:cubicBezTo>
                <a:cubicBezTo>
                  <a:pt x="503485" y="457101"/>
                  <a:pt x="499814" y="458192"/>
                  <a:pt x="495746" y="459283"/>
                </a:cubicBezTo>
                <a:cubicBezTo>
                  <a:pt x="495052" y="459482"/>
                  <a:pt x="494705" y="459928"/>
                  <a:pt x="494705" y="460623"/>
                </a:cubicBezTo>
                <a:lnTo>
                  <a:pt x="494705" y="482054"/>
                </a:lnTo>
                <a:cubicBezTo>
                  <a:pt x="494705" y="482848"/>
                  <a:pt x="495101" y="483245"/>
                  <a:pt x="495895" y="483245"/>
                </a:cubicBezTo>
                <a:lnTo>
                  <a:pt x="505867" y="483245"/>
                </a:lnTo>
                <a:cubicBezTo>
                  <a:pt x="507653" y="483245"/>
                  <a:pt x="509215" y="483890"/>
                  <a:pt x="510555" y="485180"/>
                </a:cubicBezTo>
                <a:cubicBezTo>
                  <a:pt x="511894" y="486469"/>
                  <a:pt x="512564" y="488032"/>
                  <a:pt x="512564" y="489868"/>
                </a:cubicBezTo>
                <a:cubicBezTo>
                  <a:pt x="512564" y="491703"/>
                  <a:pt x="511894" y="493291"/>
                  <a:pt x="510555" y="494630"/>
                </a:cubicBezTo>
                <a:cubicBezTo>
                  <a:pt x="509215" y="495970"/>
                  <a:pt x="507653" y="496639"/>
                  <a:pt x="505867" y="496639"/>
                </a:cubicBezTo>
                <a:lnTo>
                  <a:pt x="495895" y="496639"/>
                </a:lnTo>
                <a:cubicBezTo>
                  <a:pt x="495101" y="496639"/>
                  <a:pt x="494705" y="496987"/>
                  <a:pt x="494705" y="497681"/>
                </a:cubicBezTo>
                <a:lnTo>
                  <a:pt x="494705" y="502444"/>
                </a:lnTo>
                <a:cubicBezTo>
                  <a:pt x="494705" y="503237"/>
                  <a:pt x="495002" y="503882"/>
                  <a:pt x="495598" y="504378"/>
                </a:cubicBezTo>
                <a:cubicBezTo>
                  <a:pt x="499467" y="507851"/>
                  <a:pt x="504329" y="512713"/>
                  <a:pt x="510183" y="518964"/>
                </a:cubicBezTo>
                <a:cubicBezTo>
                  <a:pt x="511671" y="520551"/>
                  <a:pt x="512415" y="522436"/>
                  <a:pt x="512415" y="524619"/>
                </a:cubicBezTo>
                <a:cubicBezTo>
                  <a:pt x="512415" y="526504"/>
                  <a:pt x="511869" y="528191"/>
                  <a:pt x="510778" y="529679"/>
                </a:cubicBezTo>
                <a:cubicBezTo>
                  <a:pt x="509786" y="531068"/>
                  <a:pt x="508471" y="531713"/>
                  <a:pt x="506834" y="531614"/>
                </a:cubicBezTo>
                <a:cubicBezTo>
                  <a:pt x="505197" y="531515"/>
                  <a:pt x="503932" y="530771"/>
                  <a:pt x="503039" y="529382"/>
                </a:cubicBezTo>
                <a:cubicBezTo>
                  <a:pt x="501055" y="526405"/>
                  <a:pt x="498475" y="522783"/>
                  <a:pt x="495300" y="518517"/>
                </a:cubicBezTo>
                <a:cubicBezTo>
                  <a:pt x="495201" y="518418"/>
                  <a:pt x="495077" y="518393"/>
                  <a:pt x="494928" y="518443"/>
                </a:cubicBezTo>
                <a:cubicBezTo>
                  <a:pt x="494779" y="518492"/>
                  <a:pt x="494705" y="518567"/>
                  <a:pt x="494705" y="518666"/>
                </a:cubicBezTo>
                <a:lnTo>
                  <a:pt x="494705" y="573584"/>
                </a:lnTo>
                <a:cubicBezTo>
                  <a:pt x="494705" y="575469"/>
                  <a:pt x="494035" y="577081"/>
                  <a:pt x="492695" y="578420"/>
                </a:cubicBezTo>
                <a:cubicBezTo>
                  <a:pt x="491356" y="579760"/>
                  <a:pt x="489744" y="580430"/>
                  <a:pt x="487859" y="580430"/>
                </a:cubicBezTo>
                <a:cubicBezTo>
                  <a:pt x="485973" y="580430"/>
                  <a:pt x="484361" y="579760"/>
                  <a:pt x="483022" y="578420"/>
                </a:cubicBezTo>
                <a:cubicBezTo>
                  <a:pt x="481682" y="577081"/>
                  <a:pt x="481012" y="575469"/>
                  <a:pt x="481012" y="573584"/>
                </a:cubicBezTo>
                <a:lnTo>
                  <a:pt x="481012" y="520005"/>
                </a:lnTo>
                <a:cubicBezTo>
                  <a:pt x="481012" y="519807"/>
                  <a:pt x="480963" y="519708"/>
                  <a:pt x="480864" y="519708"/>
                </a:cubicBezTo>
                <a:cubicBezTo>
                  <a:pt x="480764" y="519708"/>
                  <a:pt x="480665" y="519757"/>
                  <a:pt x="480566" y="519857"/>
                </a:cubicBezTo>
                <a:cubicBezTo>
                  <a:pt x="476002" y="531068"/>
                  <a:pt x="471091" y="540593"/>
                  <a:pt x="465832" y="548432"/>
                </a:cubicBezTo>
                <a:cubicBezTo>
                  <a:pt x="464939" y="549721"/>
                  <a:pt x="463674" y="550267"/>
                  <a:pt x="462037" y="550069"/>
                </a:cubicBezTo>
                <a:cubicBezTo>
                  <a:pt x="460400" y="549870"/>
                  <a:pt x="459184" y="549076"/>
                  <a:pt x="458390" y="547687"/>
                </a:cubicBezTo>
                <a:cubicBezTo>
                  <a:pt x="457498" y="545901"/>
                  <a:pt x="457051" y="544066"/>
                  <a:pt x="457051" y="542181"/>
                </a:cubicBezTo>
                <a:cubicBezTo>
                  <a:pt x="457051" y="541982"/>
                  <a:pt x="457051" y="541734"/>
                  <a:pt x="457051" y="541437"/>
                </a:cubicBezTo>
                <a:cubicBezTo>
                  <a:pt x="457150" y="539254"/>
                  <a:pt x="457845" y="537220"/>
                  <a:pt x="459135" y="535335"/>
                </a:cubicBezTo>
                <a:cubicBezTo>
                  <a:pt x="466973" y="524520"/>
                  <a:pt x="473521" y="511969"/>
                  <a:pt x="478780" y="497681"/>
                </a:cubicBezTo>
                <a:cubicBezTo>
                  <a:pt x="478879" y="497383"/>
                  <a:pt x="478854" y="497135"/>
                  <a:pt x="478706" y="496937"/>
                </a:cubicBezTo>
                <a:cubicBezTo>
                  <a:pt x="478557" y="496739"/>
                  <a:pt x="478334" y="496639"/>
                  <a:pt x="478036" y="496639"/>
                </a:cubicBezTo>
                <a:lnTo>
                  <a:pt x="464195" y="496639"/>
                </a:lnTo>
                <a:cubicBezTo>
                  <a:pt x="462409" y="496639"/>
                  <a:pt x="460846" y="495970"/>
                  <a:pt x="459507" y="494630"/>
                </a:cubicBezTo>
                <a:cubicBezTo>
                  <a:pt x="458167" y="493291"/>
                  <a:pt x="457498" y="491703"/>
                  <a:pt x="457498" y="489868"/>
                </a:cubicBezTo>
                <a:cubicBezTo>
                  <a:pt x="457498" y="488032"/>
                  <a:pt x="458167" y="486469"/>
                  <a:pt x="459507" y="485180"/>
                </a:cubicBezTo>
                <a:cubicBezTo>
                  <a:pt x="460846" y="483890"/>
                  <a:pt x="462409" y="483245"/>
                  <a:pt x="464195" y="483245"/>
                </a:cubicBezTo>
                <a:lnTo>
                  <a:pt x="479822" y="483245"/>
                </a:lnTo>
                <a:cubicBezTo>
                  <a:pt x="480616" y="483245"/>
                  <a:pt x="481012" y="482848"/>
                  <a:pt x="481012" y="482054"/>
                </a:cubicBezTo>
                <a:lnTo>
                  <a:pt x="481012" y="463599"/>
                </a:lnTo>
                <a:cubicBezTo>
                  <a:pt x="481012" y="462806"/>
                  <a:pt x="480665" y="462508"/>
                  <a:pt x="479971" y="462707"/>
                </a:cubicBezTo>
                <a:cubicBezTo>
                  <a:pt x="475903" y="463500"/>
                  <a:pt x="471339" y="464294"/>
                  <a:pt x="466278" y="465088"/>
                </a:cubicBezTo>
                <a:cubicBezTo>
                  <a:pt x="464691" y="465385"/>
                  <a:pt x="463178" y="465063"/>
                  <a:pt x="461739" y="464120"/>
                </a:cubicBezTo>
                <a:cubicBezTo>
                  <a:pt x="460300" y="463178"/>
                  <a:pt x="459284" y="461913"/>
                  <a:pt x="458688" y="460325"/>
                </a:cubicBezTo>
                <a:cubicBezTo>
                  <a:pt x="458192" y="458936"/>
                  <a:pt x="458291" y="457597"/>
                  <a:pt x="458986" y="456307"/>
                </a:cubicBezTo>
                <a:cubicBezTo>
                  <a:pt x="459680" y="455017"/>
                  <a:pt x="460722" y="454223"/>
                  <a:pt x="462111" y="453926"/>
                </a:cubicBezTo>
                <a:cubicBezTo>
                  <a:pt x="476101" y="451445"/>
                  <a:pt x="487759" y="448617"/>
                  <a:pt x="497086" y="445442"/>
                </a:cubicBezTo>
                <a:cubicBezTo>
                  <a:pt x="498276" y="444946"/>
                  <a:pt x="499517" y="444698"/>
                  <a:pt x="500807" y="444698"/>
                </a:cubicBezTo>
                <a:close/>
                <a:moveTo>
                  <a:pt x="580578" y="443508"/>
                </a:moveTo>
                <a:cubicBezTo>
                  <a:pt x="584051" y="443508"/>
                  <a:pt x="586879" y="444897"/>
                  <a:pt x="589062" y="447675"/>
                </a:cubicBezTo>
                <a:cubicBezTo>
                  <a:pt x="590054" y="448866"/>
                  <a:pt x="590302" y="450180"/>
                  <a:pt x="589806" y="451619"/>
                </a:cubicBezTo>
                <a:cubicBezTo>
                  <a:pt x="589310" y="453058"/>
                  <a:pt x="588318" y="453926"/>
                  <a:pt x="586829" y="454223"/>
                </a:cubicBezTo>
                <a:cubicBezTo>
                  <a:pt x="579487" y="455513"/>
                  <a:pt x="570805" y="456605"/>
                  <a:pt x="560784" y="457498"/>
                </a:cubicBezTo>
                <a:cubicBezTo>
                  <a:pt x="559991" y="457597"/>
                  <a:pt x="559594" y="457994"/>
                  <a:pt x="559594" y="458688"/>
                </a:cubicBezTo>
                <a:lnTo>
                  <a:pt x="559594" y="466130"/>
                </a:lnTo>
                <a:cubicBezTo>
                  <a:pt x="559594" y="466824"/>
                  <a:pt x="559991" y="467171"/>
                  <a:pt x="560784" y="467171"/>
                </a:cubicBezTo>
                <a:lnTo>
                  <a:pt x="588020" y="467171"/>
                </a:lnTo>
                <a:cubicBezTo>
                  <a:pt x="589508" y="467171"/>
                  <a:pt x="590823" y="467717"/>
                  <a:pt x="591964" y="468808"/>
                </a:cubicBezTo>
                <a:cubicBezTo>
                  <a:pt x="593105" y="469900"/>
                  <a:pt x="593675" y="471239"/>
                  <a:pt x="593675" y="472827"/>
                </a:cubicBezTo>
                <a:cubicBezTo>
                  <a:pt x="593675" y="474414"/>
                  <a:pt x="593105" y="475754"/>
                  <a:pt x="591964" y="476845"/>
                </a:cubicBezTo>
                <a:cubicBezTo>
                  <a:pt x="590823" y="477937"/>
                  <a:pt x="589508" y="478482"/>
                  <a:pt x="588020" y="478482"/>
                </a:cubicBezTo>
                <a:lnTo>
                  <a:pt x="560784" y="478482"/>
                </a:lnTo>
                <a:cubicBezTo>
                  <a:pt x="559991" y="478482"/>
                  <a:pt x="559594" y="478830"/>
                  <a:pt x="559594" y="479524"/>
                </a:cubicBezTo>
                <a:lnTo>
                  <a:pt x="559594" y="485924"/>
                </a:lnTo>
                <a:cubicBezTo>
                  <a:pt x="559594" y="486618"/>
                  <a:pt x="559991" y="486966"/>
                  <a:pt x="560784" y="486966"/>
                </a:cubicBezTo>
                <a:lnTo>
                  <a:pt x="582067" y="486966"/>
                </a:lnTo>
                <a:cubicBezTo>
                  <a:pt x="584547" y="486966"/>
                  <a:pt x="586631" y="487834"/>
                  <a:pt x="588318" y="489570"/>
                </a:cubicBezTo>
                <a:cubicBezTo>
                  <a:pt x="590004" y="491306"/>
                  <a:pt x="590848" y="493365"/>
                  <a:pt x="590848" y="495746"/>
                </a:cubicBezTo>
                <a:lnTo>
                  <a:pt x="590848" y="527596"/>
                </a:lnTo>
                <a:cubicBezTo>
                  <a:pt x="590848" y="529977"/>
                  <a:pt x="590004" y="532036"/>
                  <a:pt x="588318" y="533772"/>
                </a:cubicBezTo>
                <a:cubicBezTo>
                  <a:pt x="586631" y="535508"/>
                  <a:pt x="584547" y="536376"/>
                  <a:pt x="582067" y="536376"/>
                </a:cubicBezTo>
                <a:lnTo>
                  <a:pt x="560784" y="536376"/>
                </a:lnTo>
                <a:cubicBezTo>
                  <a:pt x="559991" y="536376"/>
                  <a:pt x="559594" y="536724"/>
                  <a:pt x="559594" y="537418"/>
                </a:cubicBezTo>
                <a:lnTo>
                  <a:pt x="559594" y="544413"/>
                </a:lnTo>
                <a:cubicBezTo>
                  <a:pt x="559594" y="545108"/>
                  <a:pt x="559991" y="545455"/>
                  <a:pt x="560784" y="545455"/>
                </a:cubicBezTo>
                <a:lnTo>
                  <a:pt x="585787" y="545455"/>
                </a:lnTo>
                <a:cubicBezTo>
                  <a:pt x="587375" y="545455"/>
                  <a:pt x="588690" y="546001"/>
                  <a:pt x="589731" y="547092"/>
                </a:cubicBezTo>
                <a:cubicBezTo>
                  <a:pt x="590773" y="548183"/>
                  <a:pt x="591294" y="549473"/>
                  <a:pt x="591294" y="550962"/>
                </a:cubicBezTo>
                <a:cubicBezTo>
                  <a:pt x="591294" y="552450"/>
                  <a:pt x="590773" y="553740"/>
                  <a:pt x="589731" y="554831"/>
                </a:cubicBezTo>
                <a:cubicBezTo>
                  <a:pt x="588690" y="555923"/>
                  <a:pt x="587375" y="556468"/>
                  <a:pt x="585787" y="556468"/>
                </a:cubicBezTo>
                <a:lnTo>
                  <a:pt x="560784" y="556468"/>
                </a:lnTo>
                <a:cubicBezTo>
                  <a:pt x="559991" y="556468"/>
                  <a:pt x="559594" y="556865"/>
                  <a:pt x="559594" y="557659"/>
                </a:cubicBezTo>
                <a:lnTo>
                  <a:pt x="559594" y="565249"/>
                </a:lnTo>
                <a:cubicBezTo>
                  <a:pt x="559594" y="566043"/>
                  <a:pt x="559991" y="566440"/>
                  <a:pt x="560784" y="566440"/>
                </a:cubicBezTo>
                <a:lnTo>
                  <a:pt x="590996" y="566440"/>
                </a:lnTo>
                <a:cubicBezTo>
                  <a:pt x="592584" y="566440"/>
                  <a:pt x="593923" y="566985"/>
                  <a:pt x="595015" y="568077"/>
                </a:cubicBezTo>
                <a:cubicBezTo>
                  <a:pt x="596106" y="569168"/>
                  <a:pt x="596652" y="570508"/>
                  <a:pt x="596652" y="572095"/>
                </a:cubicBezTo>
                <a:cubicBezTo>
                  <a:pt x="596652" y="573683"/>
                  <a:pt x="596106" y="575022"/>
                  <a:pt x="595015" y="576114"/>
                </a:cubicBezTo>
                <a:cubicBezTo>
                  <a:pt x="593923" y="577205"/>
                  <a:pt x="592584" y="577751"/>
                  <a:pt x="590996" y="577751"/>
                </a:cubicBezTo>
                <a:lnTo>
                  <a:pt x="511373" y="577751"/>
                </a:lnTo>
                <a:cubicBezTo>
                  <a:pt x="509786" y="577751"/>
                  <a:pt x="508446" y="577205"/>
                  <a:pt x="507355" y="576114"/>
                </a:cubicBezTo>
                <a:cubicBezTo>
                  <a:pt x="506264" y="575022"/>
                  <a:pt x="505718" y="573683"/>
                  <a:pt x="505718" y="572095"/>
                </a:cubicBezTo>
                <a:cubicBezTo>
                  <a:pt x="505718" y="570508"/>
                  <a:pt x="506264" y="569168"/>
                  <a:pt x="507355" y="568077"/>
                </a:cubicBezTo>
                <a:cubicBezTo>
                  <a:pt x="508446" y="566985"/>
                  <a:pt x="509786" y="566440"/>
                  <a:pt x="511373" y="566440"/>
                </a:cubicBezTo>
                <a:lnTo>
                  <a:pt x="544860" y="566440"/>
                </a:lnTo>
                <a:cubicBezTo>
                  <a:pt x="545554" y="566440"/>
                  <a:pt x="545901" y="566043"/>
                  <a:pt x="545901" y="565249"/>
                </a:cubicBezTo>
                <a:lnTo>
                  <a:pt x="545901" y="557659"/>
                </a:lnTo>
                <a:cubicBezTo>
                  <a:pt x="545901" y="556865"/>
                  <a:pt x="545554" y="556468"/>
                  <a:pt x="544860" y="556468"/>
                </a:cubicBezTo>
                <a:lnTo>
                  <a:pt x="519708" y="556468"/>
                </a:lnTo>
                <a:cubicBezTo>
                  <a:pt x="518219" y="556468"/>
                  <a:pt x="516930" y="555923"/>
                  <a:pt x="515838" y="554831"/>
                </a:cubicBezTo>
                <a:cubicBezTo>
                  <a:pt x="514747" y="553740"/>
                  <a:pt x="514201" y="552450"/>
                  <a:pt x="514201" y="550962"/>
                </a:cubicBezTo>
                <a:cubicBezTo>
                  <a:pt x="514201" y="549473"/>
                  <a:pt x="514747" y="548183"/>
                  <a:pt x="515838" y="547092"/>
                </a:cubicBezTo>
                <a:cubicBezTo>
                  <a:pt x="516930" y="546001"/>
                  <a:pt x="518219" y="545455"/>
                  <a:pt x="519708" y="545455"/>
                </a:cubicBezTo>
                <a:lnTo>
                  <a:pt x="544860" y="545455"/>
                </a:lnTo>
                <a:cubicBezTo>
                  <a:pt x="545554" y="545455"/>
                  <a:pt x="545901" y="545108"/>
                  <a:pt x="545901" y="544413"/>
                </a:cubicBezTo>
                <a:lnTo>
                  <a:pt x="545901" y="537418"/>
                </a:lnTo>
                <a:cubicBezTo>
                  <a:pt x="545901" y="536724"/>
                  <a:pt x="545554" y="536376"/>
                  <a:pt x="544860" y="536376"/>
                </a:cubicBezTo>
                <a:lnTo>
                  <a:pt x="524321" y="536376"/>
                </a:lnTo>
                <a:cubicBezTo>
                  <a:pt x="521940" y="536376"/>
                  <a:pt x="519881" y="535508"/>
                  <a:pt x="518145" y="533772"/>
                </a:cubicBezTo>
                <a:cubicBezTo>
                  <a:pt x="516409" y="532036"/>
                  <a:pt x="515540" y="529977"/>
                  <a:pt x="515540" y="527596"/>
                </a:cubicBezTo>
                <a:lnTo>
                  <a:pt x="515540" y="495746"/>
                </a:lnTo>
                <a:cubicBezTo>
                  <a:pt x="515540" y="493365"/>
                  <a:pt x="516409" y="491306"/>
                  <a:pt x="518145" y="489570"/>
                </a:cubicBezTo>
                <a:cubicBezTo>
                  <a:pt x="519881" y="487834"/>
                  <a:pt x="521940" y="486966"/>
                  <a:pt x="524321" y="486966"/>
                </a:cubicBezTo>
                <a:lnTo>
                  <a:pt x="544860" y="486966"/>
                </a:lnTo>
                <a:cubicBezTo>
                  <a:pt x="545554" y="486966"/>
                  <a:pt x="545901" y="486618"/>
                  <a:pt x="545901" y="485924"/>
                </a:cubicBezTo>
                <a:lnTo>
                  <a:pt x="545901" y="479524"/>
                </a:lnTo>
                <a:cubicBezTo>
                  <a:pt x="545901" y="478830"/>
                  <a:pt x="545554" y="478482"/>
                  <a:pt x="544860" y="478482"/>
                </a:cubicBezTo>
                <a:lnTo>
                  <a:pt x="515540" y="478482"/>
                </a:lnTo>
                <a:cubicBezTo>
                  <a:pt x="514052" y="478482"/>
                  <a:pt x="512738" y="477937"/>
                  <a:pt x="511597" y="476845"/>
                </a:cubicBezTo>
                <a:cubicBezTo>
                  <a:pt x="510456" y="475754"/>
                  <a:pt x="509885" y="474414"/>
                  <a:pt x="509885" y="472827"/>
                </a:cubicBezTo>
                <a:cubicBezTo>
                  <a:pt x="509885" y="471239"/>
                  <a:pt x="510456" y="469900"/>
                  <a:pt x="511597" y="468808"/>
                </a:cubicBezTo>
                <a:cubicBezTo>
                  <a:pt x="512738" y="467717"/>
                  <a:pt x="514052" y="467171"/>
                  <a:pt x="515540" y="467171"/>
                </a:cubicBezTo>
                <a:lnTo>
                  <a:pt x="544860" y="467171"/>
                </a:lnTo>
                <a:cubicBezTo>
                  <a:pt x="545554" y="467171"/>
                  <a:pt x="545901" y="466824"/>
                  <a:pt x="545901" y="466130"/>
                </a:cubicBezTo>
                <a:lnTo>
                  <a:pt x="545901" y="459730"/>
                </a:lnTo>
                <a:cubicBezTo>
                  <a:pt x="545901" y="459035"/>
                  <a:pt x="545554" y="458688"/>
                  <a:pt x="544860" y="458688"/>
                </a:cubicBezTo>
                <a:cubicBezTo>
                  <a:pt x="535930" y="459184"/>
                  <a:pt x="527893" y="459532"/>
                  <a:pt x="520749" y="459730"/>
                </a:cubicBezTo>
                <a:cubicBezTo>
                  <a:pt x="519261" y="459730"/>
                  <a:pt x="517897" y="459234"/>
                  <a:pt x="516657" y="458242"/>
                </a:cubicBezTo>
                <a:cubicBezTo>
                  <a:pt x="515416" y="457249"/>
                  <a:pt x="514548" y="456009"/>
                  <a:pt x="514052" y="454521"/>
                </a:cubicBezTo>
                <a:cubicBezTo>
                  <a:pt x="513655" y="453231"/>
                  <a:pt x="513829" y="452016"/>
                  <a:pt x="514573" y="450875"/>
                </a:cubicBezTo>
                <a:cubicBezTo>
                  <a:pt x="515317" y="449734"/>
                  <a:pt x="516334" y="449163"/>
                  <a:pt x="517624" y="449163"/>
                </a:cubicBezTo>
                <a:cubicBezTo>
                  <a:pt x="542330" y="448072"/>
                  <a:pt x="562570" y="446236"/>
                  <a:pt x="578346" y="443657"/>
                </a:cubicBezTo>
                <a:cubicBezTo>
                  <a:pt x="579140" y="443557"/>
                  <a:pt x="579884" y="443508"/>
                  <a:pt x="580578" y="443508"/>
                </a:cubicBezTo>
                <a:close/>
                <a:moveTo>
                  <a:pt x="1236910" y="443359"/>
                </a:moveTo>
                <a:cubicBezTo>
                  <a:pt x="1238002" y="443359"/>
                  <a:pt x="1239044" y="443557"/>
                  <a:pt x="1240036" y="443954"/>
                </a:cubicBezTo>
                <a:cubicBezTo>
                  <a:pt x="1246584" y="446732"/>
                  <a:pt x="1252438" y="449758"/>
                  <a:pt x="1257598" y="453033"/>
                </a:cubicBezTo>
                <a:cubicBezTo>
                  <a:pt x="1259284" y="454124"/>
                  <a:pt x="1260277" y="455612"/>
                  <a:pt x="1260574" y="457498"/>
                </a:cubicBezTo>
                <a:cubicBezTo>
                  <a:pt x="1260673" y="457994"/>
                  <a:pt x="1260723" y="458440"/>
                  <a:pt x="1260723" y="458837"/>
                </a:cubicBezTo>
                <a:cubicBezTo>
                  <a:pt x="1260723" y="460325"/>
                  <a:pt x="1260227" y="461665"/>
                  <a:pt x="1259235" y="462855"/>
                </a:cubicBezTo>
                <a:cubicBezTo>
                  <a:pt x="1258143" y="464443"/>
                  <a:pt x="1256655" y="465385"/>
                  <a:pt x="1254770" y="465683"/>
                </a:cubicBezTo>
                <a:cubicBezTo>
                  <a:pt x="1254373" y="465683"/>
                  <a:pt x="1253976" y="465683"/>
                  <a:pt x="1253579" y="465683"/>
                </a:cubicBezTo>
                <a:cubicBezTo>
                  <a:pt x="1252091" y="465683"/>
                  <a:pt x="1250752" y="465286"/>
                  <a:pt x="1249561" y="464492"/>
                </a:cubicBezTo>
                <a:cubicBezTo>
                  <a:pt x="1244401" y="461020"/>
                  <a:pt x="1238597" y="457746"/>
                  <a:pt x="1232148" y="454670"/>
                </a:cubicBezTo>
                <a:cubicBezTo>
                  <a:pt x="1230660" y="453975"/>
                  <a:pt x="1229692" y="452834"/>
                  <a:pt x="1229246" y="451247"/>
                </a:cubicBezTo>
                <a:cubicBezTo>
                  <a:pt x="1228799" y="449659"/>
                  <a:pt x="1229072" y="448171"/>
                  <a:pt x="1230065" y="446782"/>
                </a:cubicBezTo>
                <a:cubicBezTo>
                  <a:pt x="1231255" y="445294"/>
                  <a:pt x="1232793" y="444252"/>
                  <a:pt x="1234678" y="443657"/>
                </a:cubicBezTo>
                <a:cubicBezTo>
                  <a:pt x="1235472" y="443458"/>
                  <a:pt x="1236216" y="443359"/>
                  <a:pt x="1236910" y="443359"/>
                </a:cubicBezTo>
                <a:close/>
                <a:moveTo>
                  <a:pt x="1031974" y="443061"/>
                </a:moveTo>
                <a:cubicBezTo>
                  <a:pt x="1033065" y="443061"/>
                  <a:pt x="1034107" y="443210"/>
                  <a:pt x="1035100" y="443508"/>
                </a:cubicBezTo>
                <a:cubicBezTo>
                  <a:pt x="1037481" y="444004"/>
                  <a:pt x="1039515" y="445095"/>
                  <a:pt x="1041201" y="446782"/>
                </a:cubicBezTo>
                <a:cubicBezTo>
                  <a:pt x="1042194" y="447774"/>
                  <a:pt x="1042690" y="448866"/>
                  <a:pt x="1042690" y="450056"/>
                </a:cubicBezTo>
                <a:cubicBezTo>
                  <a:pt x="1042690" y="450453"/>
                  <a:pt x="1042640" y="450850"/>
                  <a:pt x="1042541" y="451247"/>
                </a:cubicBezTo>
                <a:cubicBezTo>
                  <a:pt x="1042144" y="453033"/>
                  <a:pt x="1041053" y="454223"/>
                  <a:pt x="1039267" y="454819"/>
                </a:cubicBezTo>
                <a:cubicBezTo>
                  <a:pt x="1031925" y="457101"/>
                  <a:pt x="1023342" y="459135"/>
                  <a:pt x="1013519" y="460921"/>
                </a:cubicBezTo>
                <a:cubicBezTo>
                  <a:pt x="1012825" y="461020"/>
                  <a:pt x="1012478" y="461466"/>
                  <a:pt x="1012478" y="462260"/>
                </a:cubicBezTo>
                <a:lnTo>
                  <a:pt x="1012478" y="483840"/>
                </a:lnTo>
                <a:cubicBezTo>
                  <a:pt x="1012478" y="484634"/>
                  <a:pt x="1012825" y="485031"/>
                  <a:pt x="1013519" y="485031"/>
                </a:cubicBezTo>
                <a:lnTo>
                  <a:pt x="1045964" y="485031"/>
                </a:lnTo>
                <a:cubicBezTo>
                  <a:pt x="1047849" y="485031"/>
                  <a:pt x="1049461" y="485700"/>
                  <a:pt x="1050801" y="487040"/>
                </a:cubicBezTo>
                <a:cubicBezTo>
                  <a:pt x="1052140" y="488379"/>
                  <a:pt x="1052810" y="489967"/>
                  <a:pt x="1052810" y="491802"/>
                </a:cubicBezTo>
                <a:cubicBezTo>
                  <a:pt x="1052810" y="493638"/>
                  <a:pt x="1052140" y="495225"/>
                  <a:pt x="1050801" y="496565"/>
                </a:cubicBezTo>
                <a:cubicBezTo>
                  <a:pt x="1049461" y="497904"/>
                  <a:pt x="1047849" y="498574"/>
                  <a:pt x="1045964" y="498574"/>
                </a:cubicBezTo>
                <a:lnTo>
                  <a:pt x="1013519" y="498574"/>
                </a:lnTo>
                <a:cubicBezTo>
                  <a:pt x="1012825" y="498574"/>
                  <a:pt x="1012478" y="498921"/>
                  <a:pt x="1012478" y="499616"/>
                </a:cubicBezTo>
                <a:lnTo>
                  <a:pt x="1012478" y="520005"/>
                </a:lnTo>
                <a:cubicBezTo>
                  <a:pt x="1012478" y="520799"/>
                  <a:pt x="1012825" y="521196"/>
                  <a:pt x="1013519" y="521196"/>
                </a:cubicBezTo>
                <a:lnTo>
                  <a:pt x="1035100" y="521196"/>
                </a:lnTo>
                <a:cubicBezTo>
                  <a:pt x="1037481" y="521196"/>
                  <a:pt x="1039540" y="522039"/>
                  <a:pt x="1041276" y="523726"/>
                </a:cubicBezTo>
                <a:cubicBezTo>
                  <a:pt x="1043012" y="525413"/>
                  <a:pt x="1043880" y="527496"/>
                  <a:pt x="1043880" y="529977"/>
                </a:cubicBezTo>
                <a:lnTo>
                  <a:pt x="1043880" y="573137"/>
                </a:lnTo>
                <a:cubicBezTo>
                  <a:pt x="1043880" y="574923"/>
                  <a:pt x="1043211" y="576486"/>
                  <a:pt x="1041871" y="577825"/>
                </a:cubicBezTo>
                <a:cubicBezTo>
                  <a:pt x="1040532" y="579165"/>
                  <a:pt x="1038919" y="579834"/>
                  <a:pt x="1037034" y="579834"/>
                </a:cubicBezTo>
                <a:lnTo>
                  <a:pt x="1035397" y="579834"/>
                </a:lnTo>
                <a:cubicBezTo>
                  <a:pt x="1034008" y="579834"/>
                  <a:pt x="1032817" y="579338"/>
                  <a:pt x="1031825" y="578346"/>
                </a:cubicBezTo>
                <a:cubicBezTo>
                  <a:pt x="1030833" y="577354"/>
                  <a:pt x="1030337" y="576163"/>
                  <a:pt x="1030337" y="574774"/>
                </a:cubicBezTo>
                <a:cubicBezTo>
                  <a:pt x="1030337" y="574377"/>
                  <a:pt x="1030138" y="574179"/>
                  <a:pt x="1029742" y="574179"/>
                </a:cubicBezTo>
                <a:lnTo>
                  <a:pt x="980629" y="574179"/>
                </a:lnTo>
                <a:cubicBezTo>
                  <a:pt x="980132" y="574179"/>
                  <a:pt x="979884" y="574427"/>
                  <a:pt x="979884" y="574923"/>
                </a:cubicBezTo>
                <a:cubicBezTo>
                  <a:pt x="979884" y="576510"/>
                  <a:pt x="979339" y="577850"/>
                  <a:pt x="978247" y="578941"/>
                </a:cubicBezTo>
                <a:cubicBezTo>
                  <a:pt x="977156" y="580033"/>
                  <a:pt x="975816" y="580578"/>
                  <a:pt x="974229" y="580578"/>
                </a:cubicBezTo>
                <a:lnTo>
                  <a:pt x="973485" y="580578"/>
                </a:lnTo>
                <a:cubicBezTo>
                  <a:pt x="971699" y="580578"/>
                  <a:pt x="970161" y="579933"/>
                  <a:pt x="968871" y="578644"/>
                </a:cubicBezTo>
                <a:cubicBezTo>
                  <a:pt x="967581" y="577354"/>
                  <a:pt x="966936" y="575816"/>
                  <a:pt x="966936" y="574030"/>
                </a:cubicBezTo>
                <a:lnTo>
                  <a:pt x="966936" y="529977"/>
                </a:lnTo>
                <a:cubicBezTo>
                  <a:pt x="966936" y="527496"/>
                  <a:pt x="967804" y="525413"/>
                  <a:pt x="969541" y="523726"/>
                </a:cubicBezTo>
                <a:cubicBezTo>
                  <a:pt x="971277" y="522039"/>
                  <a:pt x="973336" y="521196"/>
                  <a:pt x="975717" y="521196"/>
                </a:cubicBezTo>
                <a:lnTo>
                  <a:pt x="997892" y="521196"/>
                </a:lnTo>
                <a:cubicBezTo>
                  <a:pt x="998587" y="521196"/>
                  <a:pt x="998934" y="520799"/>
                  <a:pt x="998934" y="520005"/>
                </a:cubicBezTo>
                <a:lnTo>
                  <a:pt x="998934" y="499616"/>
                </a:lnTo>
                <a:cubicBezTo>
                  <a:pt x="998934" y="498921"/>
                  <a:pt x="998587" y="498574"/>
                  <a:pt x="997892" y="498574"/>
                </a:cubicBezTo>
                <a:lnTo>
                  <a:pt x="963364" y="498574"/>
                </a:lnTo>
                <a:cubicBezTo>
                  <a:pt x="961479" y="498574"/>
                  <a:pt x="959892" y="497904"/>
                  <a:pt x="958602" y="496565"/>
                </a:cubicBezTo>
                <a:cubicBezTo>
                  <a:pt x="957312" y="495225"/>
                  <a:pt x="956667" y="493638"/>
                  <a:pt x="956667" y="491802"/>
                </a:cubicBezTo>
                <a:cubicBezTo>
                  <a:pt x="956667" y="489967"/>
                  <a:pt x="957312" y="488379"/>
                  <a:pt x="958602" y="487040"/>
                </a:cubicBezTo>
                <a:cubicBezTo>
                  <a:pt x="959892" y="485700"/>
                  <a:pt x="961479" y="485031"/>
                  <a:pt x="963364" y="485031"/>
                </a:cubicBezTo>
                <a:lnTo>
                  <a:pt x="997892" y="485031"/>
                </a:lnTo>
                <a:cubicBezTo>
                  <a:pt x="998587" y="485031"/>
                  <a:pt x="998934" y="484634"/>
                  <a:pt x="998934" y="483840"/>
                </a:cubicBezTo>
                <a:lnTo>
                  <a:pt x="998934" y="464492"/>
                </a:lnTo>
                <a:cubicBezTo>
                  <a:pt x="998934" y="463699"/>
                  <a:pt x="998587" y="463401"/>
                  <a:pt x="997892" y="463599"/>
                </a:cubicBezTo>
                <a:cubicBezTo>
                  <a:pt x="990054" y="464790"/>
                  <a:pt x="981968" y="465733"/>
                  <a:pt x="973634" y="466427"/>
                </a:cubicBezTo>
                <a:cubicBezTo>
                  <a:pt x="973336" y="466526"/>
                  <a:pt x="973088" y="466576"/>
                  <a:pt x="972889" y="466576"/>
                </a:cubicBezTo>
                <a:cubicBezTo>
                  <a:pt x="971401" y="466576"/>
                  <a:pt x="970012" y="466080"/>
                  <a:pt x="968722" y="465088"/>
                </a:cubicBezTo>
                <a:cubicBezTo>
                  <a:pt x="967234" y="464096"/>
                  <a:pt x="966192" y="462707"/>
                  <a:pt x="965597" y="460921"/>
                </a:cubicBezTo>
                <a:cubicBezTo>
                  <a:pt x="965101" y="459432"/>
                  <a:pt x="965250" y="458018"/>
                  <a:pt x="966043" y="456679"/>
                </a:cubicBezTo>
                <a:cubicBezTo>
                  <a:pt x="966837" y="455340"/>
                  <a:pt x="967978" y="454571"/>
                  <a:pt x="969466" y="454372"/>
                </a:cubicBezTo>
                <a:cubicBezTo>
                  <a:pt x="993973" y="451594"/>
                  <a:pt x="1013519" y="448022"/>
                  <a:pt x="1028105" y="443657"/>
                </a:cubicBezTo>
                <a:cubicBezTo>
                  <a:pt x="1029394" y="443260"/>
                  <a:pt x="1030684" y="443061"/>
                  <a:pt x="1031974" y="443061"/>
                </a:cubicBezTo>
                <a:close/>
                <a:moveTo>
                  <a:pt x="5667003" y="442912"/>
                </a:moveTo>
                <a:cubicBezTo>
                  <a:pt x="5668937" y="442912"/>
                  <a:pt x="5670599" y="443607"/>
                  <a:pt x="5671988" y="444996"/>
                </a:cubicBezTo>
                <a:cubicBezTo>
                  <a:pt x="5673377" y="446385"/>
                  <a:pt x="5674072" y="448022"/>
                  <a:pt x="5674072" y="449907"/>
                </a:cubicBezTo>
                <a:cubicBezTo>
                  <a:pt x="5674072" y="456753"/>
                  <a:pt x="5674022" y="462657"/>
                  <a:pt x="5673923" y="467618"/>
                </a:cubicBezTo>
                <a:cubicBezTo>
                  <a:pt x="5673923" y="468312"/>
                  <a:pt x="5674270" y="468660"/>
                  <a:pt x="5674965" y="468660"/>
                </a:cubicBezTo>
                <a:lnTo>
                  <a:pt x="5698331" y="468660"/>
                </a:lnTo>
                <a:cubicBezTo>
                  <a:pt x="5700712" y="468660"/>
                  <a:pt x="5702746" y="469553"/>
                  <a:pt x="5704433" y="471339"/>
                </a:cubicBezTo>
                <a:cubicBezTo>
                  <a:pt x="5706119" y="472926"/>
                  <a:pt x="5706963" y="474910"/>
                  <a:pt x="5706963" y="477292"/>
                </a:cubicBezTo>
                <a:cubicBezTo>
                  <a:pt x="5706963" y="501997"/>
                  <a:pt x="5706169" y="525214"/>
                  <a:pt x="5704582" y="546943"/>
                </a:cubicBezTo>
                <a:cubicBezTo>
                  <a:pt x="5703689" y="559544"/>
                  <a:pt x="5702151" y="567482"/>
                  <a:pt x="5699968" y="570756"/>
                </a:cubicBezTo>
                <a:cubicBezTo>
                  <a:pt x="5698480" y="572939"/>
                  <a:pt x="5696917" y="574501"/>
                  <a:pt x="5695280" y="575444"/>
                </a:cubicBezTo>
                <a:cubicBezTo>
                  <a:pt x="5693643" y="576386"/>
                  <a:pt x="5691584" y="577056"/>
                  <a:pt x="5689104" y="577453"/>
                </a:cubicBezTo>
                <a:cubicBezTo>
                  <a:pt x="5686722" y="577850"/>
                  <a:pt x="5683547" y="578048"/>
                  <a:pt x="5679579" y="578048"/>
                </a:cubicBezTo>
                <a:cubicBezTo>
                  <a:pt x="5679281" y="578048"/>
                  <a:pt x="5678934" y="578048"/>
                  <a:pt x="5678537" y="578048"/>
                </a:cubicBezTo>
                <a:cubicBezTo>
                  <a:pt x="5676553" y="578048"/>
                  <a:pt x="5674767" y="577329"/>
                  <a:pt x="5673179" y="575890"/>
                </a:cubicBezTo>
                <a:cubicBezTo>
                  <a:pt x="5671591" y="574452"/>
                  <a:pt x="5670500" y="572641"/>
                  <a:pt x="5669905" y="570458"/>
                </a:cubicBezTo>
                <a:cubicBezTo>
                  <a:pt x="5669409" y="568871"/>
                  <a:pt x="5669632" y="567382"/>
                  <a:pt x="5670574" y="565993"/>
                </a:cubicBezTo>
                <a:cubicBezTo>
                  <a:pt x="5671517" y="564604"/>
                  <a:pt x="5672832" y="563910"/>
                  <a:pt x="5674518" y="563910"/>
                </a:cubicBezTo>
                <a:cubicBezTo>
                  <a:pt x="5677991" y="564009"/>
                  <a:pt x="5680620" y="564059"/>
                  <a:pt x="5682406" y="564059"/>
                </a:cubicBezTo>
                <a:cubicBezTo>
                  <a:pt x="5683696" y="564059"/>
                  <a:pt x="5684713" y="563910"/>
                  <a:pt x="5685457" y="563612"/>
                </a:cubicBezTo>
                <a:cubicBezTo>
                  <a:pt x="5686201" y="563314"/>
                  <a:pt x="5686920" y="562620"/>
                  <a:pt x="5687615" y="561528"/>
                </a:cubicBezTo>
                <a:cubicBezTo>
                  <a:pt x="5689203" y="559544"/>
                  <a:pt x="5690369" y="552971"/>
                  <a:pt x="5691113" y="541809"/>
                </a:cubicBezTo>
                <a:cubicBezTo>
                  <a:pt x="5691857" y="530647"/>
                  <a:pt x="5692576" y="511274"/>
                  <a:pt x="5693271" y="483691"/>
                </a:cubicBezTo>
                <a:cubicBezTo>
                  <a:pt x="5693271" y="482898"/>
                  <a:pt x="5692874" y="482501"/>
                  <a:pt x="5692080" y="482501"/>
                </a:cubicBezTo>
                <a:lnTo>
                  <a:pt x="5674518" y="482501"/>
                </a:lnTo>
                <a:cubicBezTo>
                  <a:pt x="5673824" y="482501"/>
                  <a:pt x="5673427" y="482898"/>
                  <a:pt x="5673328" y="483691"/>
                </a:cubicBezTo>
                <a:cubicBezTo>
                  <a:pt x="5672633" y="504329"/>
                  <a:pt x="5670674" y="522139"/>
                  <a:pt x="5667449" y="537121"/>
                </a:cubicBezTo>
                <a:cubicBezTo>
                  <a:pt x="5664224" y="552103"/>
                  <a:pt x="5658842" y="564753"/>
                  <a:pt x="5651301" y="575072"/>
                </a:cubicBezTo>
                <a:cubicBezTo>
                  <a:pt x="5650210" y="576560"/>
                  <a:pt x="5648722" y="577304"/>
                  <a:pt x="5646836" y="577304"/>
                </a:cubicBezTo>
                <a:cubicBezTo>
                  <a:pt x="5644852" y="577304"/>
                  <a:pt x="5643215" y="576610"/>
                  <a:pt x="5641925" y="575221"/>
                </a:cubicBezTo>
                <a:cubicBezTo>
                  <a:pt x="5640437" y="573931"/>
                  <a:pt x="5639593" y="572294"/>
                  <a:pt x="5639395" y="570309"/>
                </a:cubicBezTo>
                <a:cubicBezTo>
                  <a:pt x="5639395" y="570012"/>
                  <a:pt x="5639395" y="569714"/>
                  <a:pt x="5639395" y="569416"/>
                </a:cubicBezTo>
                <a:cubicBezTo>
                  <a:pt x="5639395" y="567829"/>
                  <a:pt x="5639841" y="566340"/>
                  <a:pt x="5640734" y="564951"/>
                </a:cubicBezTo>
                <a:cubicBezTo>
                  <a:pt x="5647283" y="555823"/>
                  <a:pt x="5651896" y="544636"/>
                  <a:pt x="5654575" y="531391"/>
                </a:cubicBezTo>
                <a:cubicBezTo>
                  <a:pt x="5657254" y="518145"/>
                  <a:pt x="5658891" y="502245"/>
                  <a:pt x="5659487" y="483691"/>
                </a:cubicBezTo>
                <a:cubicBezTo>
                  <a:pt x="5659487" y="482898"/>
                  <a:pt x="5659140" y="482501"/>
                  <a:pt x="5658445" y="482501"/>
                </a:cubicBezTo>
                <a:lnTo>
                  <a:pt x="5647134" y="482501"/>
                </a:lnTo>
                <a:cubicBezTo>
                  <a:pt x="5645249" y="482501"/>
                  <a:pt x="5643612" y="481831"/>
                  <a:pt x="5642223" y="480491"/>
                </a:cubicBezTo>
                <a:cubicBezTo>
                  <a:pt x="5640834" y="479152"/>
                  <a:pt x="5640139" y="477540"/>
                  <a:pt x="5640139" y="475655"/>
                </a:cubicBezTo>
                <a:cubicBezTo>
                  <a:pt x="5640139" y="473769"/>
                  <a:pt x="5640834" y="472132"/>
                  <a:pt x="5642223" y="470743"/>
                </a:cubicBezTo>
                <a:cubicBezTo>
                  <a:pt x="5643612" y="469354"/>
                  <a:pt x="5645249" y="468660"/>
                  <a:pt x="5647134" y="468660"/>
                </a:cubicBezTo>
                <a:lnTo>
                  <a:pt x="5658743" y="468660"/>
                </a:lnTo>
                <a:cubicBezTo>
                  <a:pt x="5659437" y="468660"/>
                  <a:pt x="5659834" y="468312"/>
                  <a:pt x="5659933" y="467618"/>
                </a:cubicBezTo>
                <a:cubicBezTo>
                  <a:pt x="5659933" y="462855"/>
                  <a:pt x="5659933" y="456952"/>
                  <a:pt x="5659933" y="449907"/>
                </a:cubicBezTo>
                <a:cubicBezTo>
                  <a:pt x="5659933" y="448022"/>
                  <a:pt x="5660628" y="446385"/>
                  <a:pt x="5662017" y="444996"/>
                </a:cubicBezTo>
                <a:cubicBezTo>
                  <a:pt x="5663406" y="443607"/>
                  <a:pt x="5665068" y="442912"/>
                  <a:pt x="5667003" y="442912"/>
                </a:cubicBezTo>
                <a:close/>
                <a:moveTo>
                  <a:pt x="5538936" y="442466"/>
                </a:moveTo>
                <a:cubicBezTo>
                  <a:pt x="5539729" y="442466"/>
                  <a:pt x="5540573" y="442565"/>
                  <a:pt x="5541466" y="442764"/>
                </a:cubicBezTo>
                <a:cubicBezTo>
                  <a:pt x="5543351" y="443260"/>
                  <a:pt x="5544641" y="444401"/>
                  <a:pt x="5545336" y="446187"/>
                </a:cubicBezTo>
                <a:cubicBezTo>
                  <a:pt x="5545534" y="446881"/>
                  <a:pt x="5545633" y="447576"/>
                  <a:pt x="5545633" y="448270"/>
                </a:cubicBezTo>
                <a:cubicBezTo>
                  <a:pt x="5545633" y="449362"/>
                  <a:pt x="5545286" y="450403"/>
                  <a:pt x="5544591" y="451396"/>
                </a:cubicBezTo>
                <a:cubicBezTo>
                  <a:pt x="5541020" y="456456"/>
                  <a:pt x="5537745" y="460821"/>
                  <a:pt x="5534769" y="464492"/>
                </a:cubicBezTo>
                <a:cubicBezTo>
                  <a:pt x="5534669" y="464691"/>
                  <a:pt x="5534669" y="464889"/>
                  <a:pt x="5534769" y="465088"/>
                </a:cubicBezTo>
                <a:cubicBezTo>
                  <a:pt x="5534868" y="465286"/>
                  <a:pt x="5535017" y="465385"/>
                  <a:pt x="5535215" y="465385"/>
                </a:cubicBezTo>
                <a:cubicBezTo>
                  <a:pt x="5545931" y="465088"/>
                  <a:pt x="5562004" y="464691"/>
                  <a:pt x="5583436" y="464195"/>
                </a:cubicBezTo>
                <a:cubicBezTo>
                  <a:pt x="5583634" y="464195"/>
                  <a:pt x="5583758" y="464096"/>
                  <a:pt x="5583808" y="463897"/>
                </a:cubicBezTo>
                <a:cubicBezTo>
                  <a:pt x="5583857" y="463699"/>
                  <a:pt x="5583833" y="463550"/>
                  <a:pt x="5583733" y="463451"/>
                </a:cubicBezTo>
                <a:cubicBezTo>
                  <a:pt x="5580955" y="461069"/>
                  <a:pt x="5578227" y="458887"/>
                  <a:pt x="5575548" y="456902"/>
                </a:cubicBezTo>
                <a:cubicBezTo>
                  <a:pt x="5574357" y="456009"/>
                  <a:pt x="5573811" y="454819"/>
                  <a:pt x="5573911" y="453330"/>
                </a:cubicBezTo>
                <a:cubicBezTo>
                  <a:pt x="5574010" y="451842"/>
                  <a:pt x="5574704" y="450701"/>
                  <a:pt x="5575994" y="449907"/>
                </a:cubicBezTo>
                <a:cubicBezTo>
                  <a:pt x="5577582" y="448915"/>
                  <a:pt x="5579318" y="448419"/>
                  <a:pt x="5581203" y="448419"/>
                </a:cubicBezTo>
                <a:cubicBezTo>
                  <a:pt x="5581303" y="448419"/>
                  <a:pt x="5581401" y="448419"/>
                  <a:pt x="5581501" y="448419"/>
                </a:cubicBezTo>
                <a:cubicBezTo>
                  <a:pt x="5583485" y="448518"/>
                  <a:pt x="5585271" y="449114"/>
                  <a:pt x="5586859" y="450205"/>
                </a:cubicBezTo>
                <a:cubicBezTo>
                  <a:pt x="5597872" y="457944"/>
                  <a:pt x="5607050" y="465534"/>
                  <a:pt x="5614392" y="472976"/>
                </a:cubicBezTo>
                <a:cubicBezTo>
                  <a:pt x="5615483" y="474067"/>
                  <a:pt x="5616029" y="475307"/>
                  <a:pt x="5616029" y="476696"/>
                </a:cubicBezTo>
                <a:cubicBezTo>
                  <a:pt x="5616029" y="476994"/>
                  <a:pt x="5615979" y="477292"/>
                  <a:pt x="5615880" y="477589"/>
                </a:cubicBezTo>
                <a:cubicBezTo>
                  <a:pt x="5615682" y="479475"/>
                  <a:pt x="5614789" y="480913"/>
                  <a:pt x="5613201" y="481905"/>
                </a:cubicBezTo>
                <a:cubicBezTo>
                  <a:pt x="5611812" y="482699"/>
                  <a:pt x="5610373" y="483096"/>
                  <a:pt x="5608885" y="483096"/>
                </a:cubicBezTo>
                <a:cubicBezTo>
                  <a:pt x="5608488" y="483096"/>
                  <a:pt x="5608042" y="483046"/>
                  <a:pt x="5607546" y="482947"/>
                </a:cubicBezTo>
                <a:cubicBezTo>
                  <a:pt x="5605562" y="482649"/>
                  <a:pt x="5603874" y="481757"/>
                  <a:pt x="5602486" y="480268"/>
                </a:cubicBezTo>
                <a:cubicBezTo>
                  <a:pt x="5601195" y="478978"/>
                  <a:pt x="5599757" y="477589"/>
                  <a:pt x="5598170" y="476101"/>
                </a:cubicBezTo>
                <a:cubicBezTo>
                  <a:pt x="5597674" y="475506"/>
                  <a:pt x="5597028" y="475258"/>
                  <a:pt x="5596235" y="475357"/>
                </a:cubicBezTo>
                <a:cubicBezTo>
                  <a:pt x="5573018" y="476250"/>
                  <a:pt x="5558879" y="476796"/>
                  <a:pt x="5553819" y="476994"/>
                </a:cubicBezTo>
                <a:cubicBezTo>
                  <a:pt x="5553124" y="477093"/>
                  <a:pt x="5552628" y="477490"/>
                  <a:pt x="5552330" y="478185"/>
                </a:cubicBezTo>
                <a:cubicBezTo>
                  <a:pt x="5550942" y="481459"/>
                  <a:pt x="5549304" y="484882"/>
                  <a:pt x="5547419" y="488454"/>
                </a:cubicBezTo>
                <a:cubicBezTo>
                  <a:pt x="5547320" y="488652"/>
                  <a:pt x="5547345" y="488875"/>
                  <a:pt x="5547494" y="489124"/>
                </a:cubicBezTo>
                <a:cubicBezTo>
                  <a:pt x="5547642" y="489372"/>
                  <a:pt x="5547816" y="489496"/>
                  <a:pt x="5548014" y="489496"/>
                </a:cubicBezTo>
                <a:lnTo>
                  <a:pt x="5617517" y="489496"/>
                </a:lnTo>
                <a:cubicBezTo>
                  <a:pt x="5619204" y="489496"/>
                  <a:pt x="5620643" y="490091"/>
                  <a:pt x="5621833" y="491282"/>
                </a:cubicBezTo>
                <a:cubicBezTo>
                  <a:pt x="5623024" y="492472"/>
                  <a:pt x="5623619" y="493886"/>
                  <a:pt x="5623619" y="495523"/>
                </a:cubicBezTo>
                <a:cubicBezTo>
                  <a:pt x="5623619" y="497160"/>
                  <a:pt x="5623024" y="498574"/>
                  <a:pt x="5621833" y="499765"/>
                </a:cubicBezTo>
                <a:cubicBezTo>
                  <a:pt x="5620643" y="500955"/>
                  <a:pt x="5619204" y="501551"/>
                  <a:pt x="5617517" y="501551"/>
                </a:cubicBezTo>
                <a:lnTo>
                  <a:pt x="5588942" y="501551"/>
                </a:lnTo>
                <a:cubicBezTo>
                  <a:pt x="5588645" y="501551"/>
                  <a:pt x="5588471" y="501650"/>
                  <a:pt x="5588421" y="501848"/>
                </a:cubicBezTo>
                <a:cubicBezTo>
                  <a:pt x="5588372" y="502047"/>
                  <a:pt x="5588396" y="502245"/>
                  <a:pt x="5588496" y="502444"/>
                </a:cubicBezTo>
                <a:cubicBezTo>
                  <a:pt x="5597128" y="511969"/>
                  <a:pt x="5607645" y="519708"/>
                  <a:pt x="5620047" y="525661"/>
                </a:cubicBezTo>
                <a:cubicBezTo>
                  <a:pt x="5621635" y="526455"/>
                  <a:pt x="5622577" y="527695"/>
                  <a:pt x="5622875" y="529382"/>
                </a:cubicBezTo>
                <a:cubicBezTo>
                  <a:pt x="5622974" y="529778"/>
                  <a:pt x="5623024" y="530175"/>
                  <a:pt x="5623024" y="530572"/>
                </a:cubicBezTo>
                <a:cubicBezTo>
                  <a:pt x="5623024" y="531763"/>
                  <a:pt x="5622627" y="532904"/>
                  <a:pt x="5621833" y="533995"/>
                </a:cubicBezTo>
                <a:cubicBezTo>
                  <a:pt x="5620444" y="535583"/>
                  <a:pt x="5618757" y="536674"/>
                  <a:pt x="5616773" y="537269"/>
                </a:cubicBezTo>
                <a:cubicBezTo>
                  <a:pt x="5616078" y="537468"/>
                  <a:pt x="5615384" y="537567"/>
                  <a:pt x="5614689" y="537567"/>
                </a:cubicBezTo>
                <a:cubicBezTo>
                  <a:pt x="5613399" y="537567"/>
                  <a:pt x="5612159" y="537220"/>
                  <a:pt x="5610969" y="536525"/>
                </a:cubicBezTo>
                <a:cubicBezTo>
                  <a:pt x="5603627" y="532457"/>
                  <a:pt x="5596607" y="527472"/>
                  <a:pt x="5589910" y="521568"/>
                </a:cubicBezTo>
                <a:cubicBezTo>
                  <a:pt x="5583212" y="515665"/>
                  <a:pt x="5577433" y="509290"/>
                  <a:pt x="5572571" y="502444"/>
                </a:cubicBezTo>
                <a:cubicBezTo>
                  <a:pt x="5572174" y="501848"/>
                  <a:pt x="5571579" y="501551"/>
                  <a:pt x="5570785" y="501551"/>
                </a:cubicBezTo>
                <a:lnTo>
                  <a:pt x="5540573" y="501551"/>
                </a:lnTo>
                <a:cubicBezTo>
                  <a:pt x="5539878" y="501551"/>
                  <a:pt x="5539283" y="501898"/>
                  <a:pt x="5538787" y="502592"/>
                </a:cubicBezTo>
                <a:cubicBezTo>
                  <a:pt x="5533727" y="509637"/>
                  <a:pt x="5527674" y="516235"/>
                  <a:pt x="5520630" y="522387"/>
                </a:cubicBezTo>
                <a:cubicBezTo>
                  <a:pt x="5520531" y="522486"/>
                  <a:pt x="5520506" y="522585"/>
                  <a:pt x="5520556" y="522684"/>
                </a:cubicBezTo>
                <a:cubicBezTo>
                  <a:pt x="5520605" y="522783"/>
                  <a:pt x="5520729" y="522833"/>
                  <a:pt x="5520928" y="522833"/>
                </a:cubicBezTo>
                <a:cubicBezTo>
                  <a:pt x="5533925" y="519658"/>
                  <a:pt x="5544840" y="515739"/>
                  <a:pt x="5553670" y="511076"/>
                </a:cubicBezTo>
                <a:cubicBezTo>
                  <a:pt x="5555754" y="509984"/>
                  <a:pt x="5557738" y="509439"/>
                  <a:pt x="5559623" y="509439"/>
                </a:cubicBezTo>
                <a:cubicBezTo>
                  <a:pt x="5561310" y="509439"/>
                  <a:pt x="5562897" y="509786"/>
                  <a:pt x="5564386" y="510480"/>
                </a:cubicBezTo>
                <a:cubicBezTo>
                  <a:pt x="5565676" y="511076"/>
                  <a:pt x="5566370" y="512068"/>
                  <a:pt x="5566469" y="513457"/>
                </a:cubicBezTo>
                <a:cubicBezTo>
                  <a:pt x="5566569" y="514846"/>
                  <a:pt x="5566023" y="515888"/>
                  <a:pt x="5564832" y="516582"/>
                </a:cubicBezTo>
                <a:cubicBezTo>
                  <a:pt x="5556597" y="521543"/>
                  <a:pt x="5546278" y="525958"/>
                  <a:pt x="5533876" y="529828"/>
                </a:cubicBezTo>
                <a:cubicBezTo>
                  <a:pt x="5532586" y="530225"/>
                  <a:pt x="5531296" y="530423"/>
                  <a:pt x="5530006" y="530423"/>
                </a:cubicBezTo>
                <a:cubicBezTo>
                  <a:pt x="5526434" y="530423"/>
                  <a:pt x="5522962" y="528836"/>
                  <a:pt x="5519588" y="525661"/>
                </a:cubicBezTo>
                <a:cubicBezTo>
                  <a:pt x="5519489" y="525462"/>
                  <a:pt x="5519340" y="525314"/>
                  <a:pt x="5519142" y="525214"/>
                </a:cubicBezTo>
                <a:cubicBezTo>
                  <a:pt x="5518546" y="524718"/>
                  <a:pt x="5517951" y="524718"/>
                  <a:pt x="5517356" y="525214"/>
                </a:cubicBezTo>
                <a:cubicBezTo>
                  <a:pt x="5511800" y="529778"/>
                  <a:pt x="5505797" y="533846"/>
                  <a:pt x="5499348" y="537418"/>
                </a:cubicBezTo>
                <a:cubicBezTo>
                  <a:pt x="5498058" y="538113"/>
                  <a:pt x="5496669" y="538460"/>
                  <a:pt x="5495180" y="538460"/>
                </a:cubicBezTo>
                <a:cubicBezTo>
                  <a:pt x="5494585" y="538460"/>
                  <a:pt x="5493940" y="538410"/>
                  <a:pt x="5493246" y="538311"/>
                </a:cubicBezTo>
                <a:cubicBezTo>
                  <a:pt x="5491162" y="537815"/>
                  <a:pt x="5489327" y="536724"/>
                  <a:pt x="5487739" y="535037"/>
                </a:cubicBezTo>
                <a:cubicBezTo>
                  <a:pt x="5486747" y="534045"/>
                  <a:pt x="5486251" y="532854"/>
                  <a:pt x="5486251" y="531465"/>
                </a:cubicBezTo>
                <a:cubicBezTo>
                  <a:pt x="5486251" y="531167"/>
                  <a:pt x="5486300" y="530870"/>
                  <a:pt x="5486400" y="530572"/>
                </a:cubicBezTo>
                <a:cubicBezTo>
                  <a:pt x="5486697" y="528786"/>
                  <a:pt x="5487640" y="527496"/>
                  <a:pt x="5489227" y="526703"/>
                </a:cubicBezTo>
                <a:cubicBezTo>
                  <a:pt x="5501828" y="520551"/>
                  <a:pt x="5512544" y="512465"/>
                  <a:pt x="5521374" y="502444"/>
                </a:cubicBezTo>
                <a:cubicBezTo>
                  <a:pt x="5521474" y="502245"/>
                  <a:pt x="5521474" y="502047"/>
                  <a:pt x="5521374" y="501848"/>
                </a:cubicBezTo>
                <a:cubicBezTo>
                  <a:pt x="5521275" y="501650"/>
                  <a:pt x="5521126" y="501551"/>
                  <a:pt x="5520928" y="501551"/>
                </a:cubicBezTo>
                <a:lnTo>
                  <a:pt x="5493543" y="501551"/>
                </a:lnTo>
                <a:cubicBezTo>
                  <a:pt x="5491857" y="501551"/>
                  <a:pt x="5490418" y="500955"/>
                  <a:pt x="5489227" y="499765"/>
                </a:cubicBezTo>
                <a:cubicBezTo>
                  <a:pt x="5488037" y="498574"/>
                  <a:pt x="5487441" y="497160"/>
                  <a:pt x="5487441" y="495523"/>
                </a:cubicBezTo>
                <a:cubicBezTo>
                  <a:pt x="5487441" y="493886"/>
                  <a:pt x="5488037" y="492472"/>
                  <a:pt x="5489227" y="491282"/>
                </a:cubicBezTo>
                <a:cubicBezTo>
                  <a:pt x="5490418" y="490091"/>
                  <a:pt x="5491857" y="489496"/>
                  <a:pt x="5493543" y="489496"/>
                </a:cubicBezTo>
                <a:lnTo>
                  <a:pt x="5530006" y="489496"/>
                </a:lnTo>
                <a:cubicBezTo>
                  <a:pt x="5530701" y="489496"/>
                  <a:pt x="5531246" y="489148"/>
                  <a:pt x="5531643" y="488454"/>
                </a:cubicBezTo>
                <a:cubicBezTo>
                  <a:pt x="5533727" y="484882"/>
                  <a:pt x="5535413" y="481608"/>
                  <a:pt x="5536704" y="478631"/>
                </a:cubicBezTo>
                <a:cubicBezTo>
                  <a:pt x="5536803" y="478333"/>
                  <a:pt x="5536778" y="478085"/>
                  <a:pt x="5536629" y="477887"/>
                </a:cubicBezTo>
                <a:cubicBezTo>
                  <a:pt x="5536480" y="477689"/>
                  <a:pt x="5536306" y="477589"/>
                  <a:pt x="5536108" y="477589"/>
                </a:cubicBezTo>
                <a:cubicBezTo>
                  <a:pt x="5524004" y="478085"/>
                  <a:pt x="5512296" y="478482"/>
                  <a:pt x="5500985" y="478780"/>
                </a:cubicBezTo>
                <a:cubicBezTo>
                  <a:pt x="5500985" y="478780"/>
                  <a:pt x="5500935" y="478780"/>
                  <a:pt x="5500836" y="478780"/>
                </a:cubicBezTo>
                <a:cubicBezTo>
                  <a:pt x="5499149" y="478780"/>
                  <a:pt x="5497611" y="478185"/>
                  <a:pt x="5496222" y="476994"/>
                </a:cubicBezTo>
                <a:cubicBezTo>
                  <a:pt x="5494833" y="475803"/>
                  <a:pt x="5494039" y="474315"/>
                  <a:pt x="5493841" y="472529"/>
                </a:cubicBezTo>
                <a:cubicBezTo>
                  <a:pt x="5493742" y="472331"/>
                  <a:pt x="5493692" y="472083"/>
                  <a:pt x="5493692" y="471785"/>
                </a:cubicBezTo>
                <a:cubicBezTo>
                  <a:pt x="5493692" y="470396"/>
                  <a:pt x="5494188" y="469156"/>
                  <a:pt x="5495180" y="468064"/>
                </a:cubicBezTo>
                <a:cubicBezTo>
                  <a:pt x="5496272" y="466774"/>
                  <a:pt x="5497661" y="466130"/>
                  <a:pt x="5499348" y="466130"/>
                </a:cubicBezTo>
                <a:cubicBezTo>
                  <a:pt x="5504805" y="466030"/>
                  <a:pt x="5510807" y="465931"/>
                  <a:pt x="5517356" y="465832"/>
                </a:cubicBezTo>
                <a:cubicBezTo>
                  <a:pt x="5518051" y="465832"/>
                  <a:pt x="5518646" y="465534"/>
                  <a:pt x="5519142" y="464939"/>
                </a:cubicBezTo>
                <a:cubicBezTo>
                  <a:pt x="5522912" y="459482"/>
                  <a:pt x="5526484" y="453826"/>
                  <a:pt x="5529857" y="447973"/>
                </a:cubicBezTo>
                <a:cubicBezTo>
                  <a:pt x="5531048" y="445889"/>
                  <a:pt x="5532735" y="444351"/>
                  <a:pt x="5534918" y="443359"/>
                </a:cubicBezTo>
                <a:cubicBezTo>
                  <a:pt x="5536208" y="442764"/>
                  <a:pt x="5537547" y="442466"/>
                  <a:pt x="5538936" y="442466"/>
                </a:cubicBezTo>
                <a:close/>
                <a:moveTo>
                  <a:pt x="642491" y="442466"/>
                </a:moveTo>
                <a:cubicBezTo>
                  <a:pt x="644178" y="442466"/>
                  <a:pt x="645616" y="443061"/>
                  <a:pt x="646807" y="444252"/>
                </a:cubicBezTo>
                <a:cubicBezTo>
                  <a:pt x="647998" y="445442"/>
                  <a:pt x="648593" y="446931"/>
                  <a:pt x="648593" y="448717"/>
                </a:cubicBezTo>
                <a:lnTo>
                  <a:pt x="648593" y="466130"/>
                </a:lnTo>
                <a:cubicBezTo>
                  <a:pt x="648593" y="466824"/>
                  <a:pt x="648990" y="467171"/>
                  <a:pt x="649783" y="467171"/>
                </a:cubicBezTo>
                <a:lnTo>
                  <a:pt x="668685" y="467171"/>
                </a:lnTo>
                <a:cubicBezTo>
                  <a:pt x="670272" y="467171"/>
                  <a:pt x="671611" y="467717"/>
                  <a:pt x="672703" y="468808"/>
                </a:cubicBezTo>
                <a:cubicBezTo>
                  <a:pt x="673794" y="469900"/>
                  <a:pt x="674340" y="471239"/>
                  <a:pt x="674340" y="472827"/>
                </a:cubicBezTo>
                <a:cubicBezTo>
                  <a:pt x="674340" y="474414"/>
                  <a:pt x="673794" y="475754"/>
                  <a:pt x="672703" y="476845"/>
                </a:cubicBezTo>
                <a:cubicBezTo>
                  <a:pt x="671611" y="477937"/>
                  <a:pt x="670272" y="478482"/>
                  <a:pt x="668685" y="478482"/>
                </a:cubicBezTo>
                <a:lnTo>
                  <a:pt x="649188" y="478482"/>
                </a:lnTo>
                <a:cubicBezTo>
                  <a:pt x="648791" y="478482"/>
                  <a:pt x="648593" y="478656"/>
                  <a:pt x="648593" y="479003"/>
                </a:cubicBezTo>
                <a:cubicBezTo>
                  <a:pt x="648593" y="479350"/>
                  <a:pt x="648742" y="479623"/>
                  <a:pt x="649039" y="479822"/>
                </a:cubicBezTo>
                <a:cubicBezTo>
                  <a:pt x="654496" y="482798"/>
                  <a:pt x="661690" y="487164"/>
                  <a:pt x="670619" y="492919"/>
                </a:cubicBezTo>
                <a:cubicBezTo>
                  <a:pt x="672009" y="493812"/>
                  <a:pt x="672852" y="495101"/>
                  <a:pt x="673149" y="496788"/>
                </a:cubicBezTo>
                <a:cubicBezTo>
                  <a:pt x="673149" y="497185"/>
                  <a:pt x="673149" y="497532"/>
                  <a:pt x="673149" y="497830"/>
                </a:cubicBezTo>
                <a:cubicBezTo>
                  <a:pt x="673149" y="499120"/>
                  <a:pt x="672753" y="500310"/>
                  <a:pt x="671959" y="501402"/>
                </a:cubicBezTo>
                <a:cubicBezTo>
                  <a:pt x="670967" y="502692"/>
                  <a:pt x="669627" y="503436"/>
                  <a:pt x="667940" y="503634"/>
                </a:cubicBezTo>
                <a:cubicBezTo>
                  <a:pt x="667643" y="503634"/>
                  <a:pt x="667395" y="503634"/>
                  <a:pt x="667196" y="503634"/>
                </a:cubicBezTo>
                <a:cubicBezTo>
                  <a:pt x="665807" y="503634"/>
                  <a:pt x="664567" y="503188"/>
                  <a:pt x="663476" y="502295"/>
                </a:cubicBezTo>
                <a:cubicBezTo>
                  <a:pt x="659308" y="498921"/>
                  <a:pt x="654645" y="495300"/>
                  <a:pt x="649486" y="491430"/>
                </a:cubicBezTo>
                <a:cubicBezTo>
                  <a:pt x="649287" y="491331"/>
                  <a:pt x="649089" y="491331"/>
                  <a:pt x="648890" y="491430"/>
                </a:cubicBezTo>
                <a:cubicBezTo>
                  <a:pt x="648692" y="491530"/>
                  <a:pt x="648593" y="491678"/>
                  <a:pt x="648593" y="491877"/>
                </a:cubicBezTo>
                <a:lnTo>
                  <a:pt x="648593" y="503337"/>
                </a:lnTo>
                <a:cubicBezTo>
                  <a:pt x="648593" y="505023"/>
                  <a:pt x="647998" y="506487"/>
                  <a:pt x="646807" y="507727"/>
                </a:cubicBezTo>
                <a:cubicBezTo>
                  <a:pt x="645616" y="508967"/>
                  <a:pt x="644178" y="509587"/>
                  <a:pt x="642491" y="509587"/>
                </a:cubicBezTo>
                <a:cubicBezTo>
                  <a:pt x="640804" y="509587"/>
                  <a:pt x="639341" y="508967"/>
                  <a:pt x="638100" y="507727"/>
                </a:cubicBezTo>
                <a:cubicBezTo>
                  <a:pt x="636860" y="506487"/>
                  <a:pt x="636240" y="505023"/>
                  <a:pt x="636240" y="503337"/>
                </a:cubicBezTo>
                <a:lnTo>
                  <a:pt x="636240" y="491282"/>
                </a:lnTo>
                <a:cubicBezTo>
                  <a:pt x="636240" y="491083"/>
                  <a:pt x="636166" y="490959"/>
                  <a:pt x="636017" y="490909"/>
                </a:cubicBezTo>
                <a:cubicBezTo>
                  <a:pt x="635868" y="490860"/>
                  <a:pt x="635744" y="490934"/>
                  <a:pt x="635645" y="491133"/>
                </a:cubicBezTo>
                <a:cubicBezTo>
                  <a:pt x="631180" y="497185"/>
                  <a:pt x="626318" y="502344"/>
                  <a:pt x="621060" y="506611"/>
                </a:cubicBezTo>
                <a:cubicBezTo>
                  <a:pt x="619968" y="507405"/>
                  <a:pt x="618778" y="507801"/>
                  <a:pt x="617488" y="507801"/>
                </a:cubicBezTo>
                <a:cubicBezTo>
                  <a:pt x="617091" y="507801"/>
                  <a:pt x="616744" y="507801"/>
                  <a:pt x="616446" y="507801"/>
                </a:cubicBezTo>
                <a:cubicBezTo>
                  <a:pt x="614759" y="507504"/>
                  <a:pt x="613321" y="506710"/>
                  <a:pt x="612130" y="505420"/>
                </a:cubicBezTo>
                <a:cubicBezTo>
                  <a:pt x="611039" y="504230"/>
                  <a:pt x="610592" y="502865"/>
                  <a:pt x="610790" y="501327"/>
                </a:cubicBezTo>
                <a:cubicBezTo>
                  <a:pt x="610989" y="499790"/>
                  <a:pt x="611733" y="498624"/>
                  <a:pt x="613023" y="497830"/>
                </a:cubicBezTo>
                <a:cubicBezTo>
                  <a:pt x="620068" y="492968"/>
                  <a:pt x="626219" y="486817"/>
                  <a:pt x="631478" y="479375"/>
                </a:cubicBezTo>
                <a:cubicBezTo>
                  <a:pt x="631676" y="479177"/>
                  <a:pt x="631726" y="478978"/>
                  <a:pt x="631626" y="478780"/>
                </a:cubicBezTo>
                <a:cubicBezTo>
                  <a:pt x="631527" y="478582"/>
                  <a:pt x="631329" y="478482"/>
                  <a:pt x="631031" y="478482"/>
                </a:cubicBezTo>
                <a:lnTo>
                  <a:pt x="616297" y="478482"/>
                </a:lnTo>
                <a:cubicBezTo>
                  <a:pt x="614809" y="478482"/>
                  <a:pt x="613494" y="477937"/>
                  <a:pt x="612353" y="476845"/>
                </a:cubicBezTo>
                <a:cubicBezTo>
                  <a:pt x="611212" y="475754"/>
                  <a:pt x="610642" y="474414"/>
                  <a:pt x="610642" y="472827"/>
                </a:cubicBezTo>
                <a:cubicBezTo>
                  <a:pt x="610642" y="471239"/>
                  <a:pt x="611212" y="469900"/>
                  <a:pt x="612353" y="468808"/>
                </a:cubicBezTo>
                <a:cubicBezTo>
                  <a:pt x="613494" y="467717"/>
                  <a:pt x="614809" y="467171"/>
                  <a:pt x="616297" y="467171"/>
                </a:cubicBezTo>
                <a:lnTo>
                  <a:pt x="635198" y="467171"/>
                </a:lnTo>
                <a:cubicBezTo>
                  <a:pt x="635893" y="467171"/>
                  <a:pt x="636240" y="466824"/>
                  <a:pt x="636240" y="466130"/>
                </a:cubicBezTo>
                <a:lnTo>
                  <a:pt x="636240" y="448717"/>
                </a:lnTo>
                <a:cubicBezTo>
                  <a:pt x="636240" y="446931"/>
                  <a:pt x="636860" y="445442"/>
                  <a:pt x="638100" y="444252"/>
                </a:cubicBezTo>
                <a:cubicBezTo>
                  <a:pt x="639341" y="443061"/>
                  <a:pt x="640804" y="442466"/>
                  <a:pt x="642491" y="442466"/>
                </a:cubicBezTo>
                <a:close/>
                <a:moveTo>
                  <a:pt x="3169593" y="442168"/>
                </a:moveTo>
                <a:cubicBezTo>
                  <a:pt x="3170287" y="442168"/>
                  <a:pt x="3170982" y="442267"/>
                  <a:pt x="3171676" y="442466"/>
                </a:cubicBezTo>
                <a:cubicBezTo>
                  <a:pt x="3173561" y="442962"/>
                  <a:pt x="3174900" y="444103"/>
                  <a:pt x="3175695" y="445889"/>
                </a:cubicBezTo>
                <a:cubicBezTo>
                  <a:pt x="3176191" y="446782"/>
                  <a:pt x="3176438" y="447675"/>
                  <a:pt x="3176438" y="448568"/>
                </a:cubicBezTo>
                <a:cubicBezTo>
                  <a:pt x="3176438" y="449461"/>
                  <a:pt x="3176191" y="450403"/>
                  <a:pt x="3175695" y="451396"/>
                </a:cubicBezTo>
                <a:cubicBezTo>
                  <a:pt x="3172420" y="458440"/>
                  <a:pt x="3169741" y="463798"/>
                  <a:pt x="3167658" y="467469"/>
                </a:cubicBezTo>
                <a:cubicBezTo>
                  <a:pt x="3167459" y="467667"/>
                  <a:pt x="3167435" y="467866"/>
                  <a:pt x="3167583" y="468064"/>
                </a:cubicBezTo>
                <a:cubicBezTo>
                  <a:pt x="3167732" y="468263"/>
                  <a:pt x="3167906" y="468362"/>
                  <a:pt x="3168104" y="468362"/>
                </a:cubicBezTo>
                <a:lnTo>
                  <a:pt x="3172867" y="468362"/>
                </a:lnTo>
                <a:cubicBezTo>
                  <a:pt x="3175347" y="468362"/>
                  <a:pt x="3177431" y="469230"/>
                  <a:pt x="3179118" y="470966"/>
                </a:cubicBezTo>
                <a:cubicBezTo>
                  <a:pt x="3180804" y="472703"/>
                  <a:pt x="3181647" y="474762"/>
                  <a:pt x="3181647" y="477143"/>
                </a:cubicBezTo>
                <a:lnTo>
                  <a:pt x="3181647" y="511076"/>
                </a:lnTo>
                <a:cubicBezTo>
                  <a:pt x="3181647" y="513556"/>
                  <a:pt x="3180804" y="515640"/>
                  <a:pt x="3179118" y="517326"/>
                </a:cubicBezTo>
                <a:cubicBezTo>
                  <a:pt x="3177431" y="519013"/>
                  <a:pt x="3175347" y="519857"/>
                  <a:pt x="3172867" y="519857"/>
                </a:cubicBezTo>
                <a:lnTo>
                  <a:pt x="3163342" y="519857"/>
                </a:lnTo>
                <a:cubicBezTo>
                  <a:pt x="3162548" y="519857"/>
                  <a:pt x="3162151" y="520253"/>
                  <a:pt x="3162151" y="521047"/>
                </a:cubicBezTo>
                <a:lnTo>
                  <a:pt x="3162151" y="562124"/>
                </a:lnTo>
                <a:cubicBezTo>
                  <a:pt x="3162151" y="564307"/>
                  <a:pt x="3162325" y="565671"/>
                  <a:pt x="3162672" y="566217"/>
                </a:cubicBezTo>
                <a:cubicBezTo>
                  <a:pt x="3163019" y="566762"/>
                  <a:pt x="3163887" y="567035"/>
                  <a:pt x="3165276" y="567035"/>
                </a:cubicBezTo>
                <a:lnTo>
                  <a:pt x="3172867" y="567035"/>
                </a:lnTo>
                <a:cubicBezTo>
                  <a:pt x="3174256" y="567035"/>
                  <a:pt x="3175198" y="566018"/>
                  <a:pt x="3175695" y="563984"/>
                </a:cubicBezTo>
                <a:cubicBezTo>
                  <a:pt x="3176191" y="561950"/>
                  <a:pt x="3176538" y="557609"/>
                  <a:pt x="3176737" y="550962"/>
                </a:cubicBezTo>
                <a:cubicBezTo>
                  <a:pt x="3176737" y="549573"/>
                  <a:pt x="3177381" y="548506"/>
                  <a:pt x="3178671" y="547762"/>
                </a:cubicBezTo>
                <a:cubicBezTo>
                  <a:pt x="3179961" y="547018"/>
                  <a:pt x="3181251" y="546943"/>
                  <a:pt x="3182540" y="547539"/>
                </a:cubicBezTo>
                <a:cubicBezTo>
                  <a:pt x="3184425" y="548332"/>
                  <a:pt x="3185914" y="549573"/>
                  <a:pt x="3187005" y="551259"/>
                </a:cubicBezTo>
                <a:cubicBezTo>
                  <a:pt x="3187997" y="552648"/>
                  <a:pt x="3188494" y="554137"/>
                  <a:pt x="3188494" y="555724"/>
                </a:cubicBezTo>
                <a:cubicBezTo>
                  <a:pt x="3188494" y="563959"/>
                  <a:pt x="3187105" y="570260"/>
                  <a:pt x="3184326" y="574625"/>
                </a:cubicBezTo>
                <a:cubicBezTo>
                  <a:pt x="3182243" y="577900"/>
                  <a:pt x="3178919" y="579537"/>
                  <a:pt x="3174355" y="579537"/>
                </a:cubicBezTo>
                <a:lnTo>
                  <a:pt x="3162895" y="579537"/>
                </a:lnTo>
                <a:cubicBezTo>
                  <a:pt x="3157240" y="579537"/>
                  <a:pt x="3153469" y="578321"/>
                  <a:pt x="3151584" y="575890"/>
                </a:cubicBezTo>
                <a:cubicBezTo>
                  <a:pt x="3149700" y="573459"/>
                  <a:pt x="3148756" y="568920"/>
                  <a:pt x="3148756" y="562273"/>
                </a:cubicBezTo>
                <a:lnTo>
                  <a:pt x="3148756" y="521047"/>
                </a:lnTo>
                <a:cubicBezTo>
                  <a:pt x="3148756" y="520253"/>
                  <a:pt x="3148409" y="519857"/>
                  <a:pt x="3147715" y="519857"/>
                </a:cubicBezTo>
                <a:lnTo>
                  <a:pt x="3138785" y="519857"/>
                </a:lnTo>
                <a:cubicBezTo>
                  <a:pt x="3137991" y="519857"/>
                  <a:pt x="3137595" y="520253"/>
                  <a:pt x="3137595" y="521047"/>
                </a:cubicBezTo>
                <a:cubicBezTo>
                  <a:pt x="3136404" y="534045"/>
                  <a:pt x="3134097" y="545033"/>
                  <a:pt x="3130674" y="554013"/>
                </a:cubicBezTo>
                <a:cubicBezTo>
                  <a:pt x="3127251" y="562992"/>
                  <a:pt x="3121620" y="570557"/>
                  <a:pt x="3113782" y="576709"/>
                </a:cubicBezTo>
                <a:cubicBezTo>
                  <a:pt x="3112294" y="577701"/>
                  <a:pt x="3110756" y="578197"/>
                  <a:pt x="3109169" y="578197"/>
                </a:cubicBezTo>
                <a:cubicBezTo>
                  <a:pt x="3108573" y="578197"/>
                  <a:pt x="3107977" y="578098"/>
                  <a:pt x="3107382" y="577900"/>
                </a:cubicBezTo>
                <a:cubicBezTo>
                  <a:pt x="3105100" y="577403"/>
                  <a:pt x="3103116" y="576213"/>
                  <a:pt x="3101429" y="574328"/>
                </a:cubicBezTo>
                <a:cubicBezTo>
                  <a:pt x="3100338" y="573038"/>
                  <a:pt x="3099296" y="571996"/>
                  <a:pt x="3098304" y="571202"/>
                </a:cubicBezTo>
                <a:cubicBezTo>
                  <a:pt x="3098106" y="571004"/>
                  <a:pt x="3098006" y="571053"/>
                  <a:pt x="3098006" y="571351"/>
                </a:cubicBezTo>
                <a:cubicBezTo>
                  <a:pt x="3098006" y="572046"/>
                  <a:pt x="3097733" y="572666"/>
                  <a:pt x="3097187" y="573211"/>
                </a:cubicBezTo>
                <a:cubicBezTo>
                  <a:pt x="3096642" y="573757"/>
                  <a:pt x="3096022" y="574030"/>
                  <a:pt x="3095328" y="574030"/>
                </a:cubicBezTo>
                <a:lnTo>
                  <a:pt x="3066603" y="574030"/>
                </a:lnTo>
                <a:cubicBezTo>
                  <a:pt x="3066107" y="574030"/>
                  <a:pt x="3065859" y="574278"/>
                  <a:pt x="3065859" y="574774"/>
                </a:cubicBezTo>
                <a:cubicBezTo>
                  <a:pt x="3065859" y="576362"/>
                  <a:pt x="3065289" y="577726"/>
                  <a:pt x="3064148" y="578867"/>
                </a:cubicBezTo>
                <a:cubicBezTo>
                  <a:pt x="3063007" y="580008"/>
                  <a:pt x="3061642" y="580578"/>
                  <a:pt x="3060055" y="580578"/>
                </a:cubicBezTo>
                <a:lnTo>
                  <a:pt x="3059757" y="580578"/>
                </a:lnTo>
                <a:cubicBezTo>
                  <a:pt x="3058070" y="580578"/>
                  <a:pt x="3056632" y="579983"/>
                  <a:pt x="3055441" y="578792"/>
                </a:cubicBezTo>
                <a:cubicBezTo>
                  <a:pt x="3054251" y="577602"/>
                  <a:pt x="3053655" y="576163"/>
                  <a:pt x="3053655" y="574476"/>
                </a:cubicBezTo>
                <a:lnTo>
                  <a:pt x="3053655" y="538162"/>
                </a:lnTo>
                <a:cubicBezTo>
                  <a:pt x="3053655" y="535682"/>
                  <a:pt x="3054523" y="533598"/>
                  <a:pt x="3056260" y="531912"/>
                </a:cubicBezTo>
                <a:cubicBezTo>
                  <a:pt x="3057996" y="530225"/>
                  <a:pt x="3060055" y="529382"/>
                  <a:pt x="3062436" y="529382"/>
                </a:cubicBezTo>
                <a:lnTo>
                  <a:pt x="3089225" y="529382"/>
                </a:lnTo>
                <a:cubicBezTo>
                  <a:pt x="3091606" y="529382"/>
                  <a:pt x="3093666" y="530225"/>
                  <a:pt x="3095402" y="531912"/>
                </a:cubicBezTo>
                <a:cubicBezTo>
                  <a:pt x="3097138" y="533598"/>
                  <a:pt x="3098006" y="535682"/>
                  <a:pt x="3098006" y="538162"/>
                </a:cubicBezTo>
                <a:lnTo>
                  <a:pt x="3098006" y="568821"/>
                </a:lnTo>
                <a:cubicBezTo>
                  <a:pt x="3098006" y="569019"/>
                  <a:pt x="3098106" y="569193"/>
                  <a:pt x="3098304" y="569342"/>
                </a:cubicBezTo>
                <a:cubicBezTo>
                  <a:pt x="3098502" y="569491"/>
                  <a:pt x="3098750" y="569516"/>
                  <a:pt x="3099048" y="569416"/>
                </a:cubicBezTo>
                <a:cubicBezTo>
                  <a:pt x="3103513" y="566837"/>
                  <a:pt x="3107308" y="563835"/>
                  <a:pt x="3110433" y="560412"/>
                </a:cubicBezTo>
                <a:cubicBezTo>
                  <a:pt x="3113559" y="556989"/>
                  <a:pt x="3115965" y="553070"/>
                  <a:pt x="3117651" y="548655"/>
                </a:cubicBezTo>
                <a:cubicBezTo>
                  <a:pt x="3119338" y="544240"/>
                  <a:pt x="3120578" y="539948"/>
                  <a:pt x="3121372" y="535781"/>
                </a:cubicBezTo>
                <a:cubicBezTo>
                  <a:pt x="3122166" y="531614"/>
                  <a:pt x="3122761" y="526703"/>
                  <a:pt x="3123158" y="521047"/>
                </a:cubicBezTo>
                <a:cubicBezTo>
                  <a:pt x="3123257" y="520253"/>
                  <a:pt x="3122959" y="519857"/>
                  <a:pt x="3122265" y="519857"/>
                </a:cubicBezTo>
                <a:lnTo>
                  <a:pt x="3117056" y="519857"/>
                </a:lnTo>
                <a:cubicBezTo>
                  <a:pt x="3114576" y="519857"/>
                  <a:pt x="3112492" y="519013"/>
                  <a:pt x="3110805" y="517326"/>
                </a:cubicBezTo>
                <a:cubicBezTo>
                  <a:pt x="3109118" y="515640"/>
                  <a:pt x="3108275" y="513556"/>
                  <a:pt x="3108275" y="511076"/>
                </a:cubicBezTo>
                <a:lnTo>
                  <a:pt x="3108275" y="477143"/>
                </a:lnTo>
                <a:cubicBezTo>
                  <a:pt x="3108275" y="474762"/>
                  <a:pt x="3109118" y="472703"/>
                  <a:pt x="3110805" y="470966"/>
                </a:cubicBezTo>
                <a:cubicBezTo>
                  <a:pt x="3112492" y="469230"/>
                  <a:pt x="3114576" y="468362"/>
                  <a:pt x="3117056" y="468362"/>
                </a:cubicBezTo>
                <a:lnTo>
                  <a:pt x="3120330" y="468362"/>
                </a:lnTo>
                <a:cubicBezTo>
                  <a:pt x="3120628" y="468362"/>
                  <a:pt x="3120851" y="468263"/>
                  <a:pt x="3121000" y="468064"/>
                </a:cubicBezTo>
                <a:cubicBezTo>
                  <a:pt x="3121149" y="467866"/>
                  <a:pt x="3121223" y="467618"/>
                  <a:pt x="3121223" y="467320"/>
                </a:cubicBezTo>
                <a:cubicBezTo>
                  <a:pt x="3119636" y="462558"/>
                  <a:pt x="3117304" y="457200"/>
                  <a:pt x="3114229" y="451247"/>
                </a:cubicBezTo>
                <a:cubicBezTo>
                  <a:pt x="3113732" y="450453"/>
                  <a:pt x="3113484" y="449610"/>
                  <a:pt x="3113484" y="448717"/>
                </a:cubicBezTo>
                <a:cubicBezTo>
                  <a:pt x="3113484" y="448022"/>
                  <a:pt x="3113633" y="447328"/>
                  <a:pt x="3113931" y="446633"/>
                </a:cubicBezTo>
                <a:cubicBezTo>
                  <a:pt x="3114526" y="445046"/>
                  <a:pt x="3115618" y="444004"/>
                  <a:pt x="3117205" y="443508"/>
                </a:cubicBezTo>
                <a:cubicBezTo>
                  <a:pt x="3118098" y="443210"/>
                  <a:pt x="3118991" y="443061"/>
                  <a:pt x="3119884" y="443061"/>
                </a:cubicBezTo>
                <a:cubicBezTo>
                  <a:pt x="3120876" y="443061"/>
                  <a:pt x="3121819" y="443210"/>
                  <a:pt x="3122712" y="443508"/>
                </a:cubicBezTo>
                <a:cubicBezTo>
                  <a:pt x="3124497" y="444202"/>
                  <a:pt x="3125887" y="445393"/>
                  <a:pt x="3126879" y="447080"/>
                </a:cubicBezTo>
                <a:cubicBezTo>
                  <a:pt x="3129062" y="451048"/>
                  <a:pt x="3130996" y="454967"/>
                  <a:pt x="3132683" y="458837"/>
                </a:cubicBezTo>
                <a:cubicBezTo>
                  <a:pt x="3133080" y="459631"/>
                  <a:pt x="3133279" y="460474"/>
                  <a:pt x="3133279" y="461367"/>
                </a:cubicBezTo>
                <a:cubicBezTo>
                  <a:pt x="3133279" y="462359"/>
                  <a:pt x="3133031" y="463351"/>
                  <a:pt x="3132534" y="464344"/>
                </a:cubicBezTo>
                <a:cubicBezTo>
                  <a:pt x="3131641" y="466130"/>
                  <a:pt x="3130252" y="467370"/>
                  <a:pt x="3128367" y="468064"/>
                </a:cubicBezTo>
                <a:cubicBezTo>
                  <a:pt x="3128268" y="468064"/>
                  <a:pt x="3128219" y="468114"/>
                  <a:pt x="3128219" y="468213"/>
                </a:cubicBezTo>
                <a:cubicBezTo>
                  <a:pt x="3128219" y="468312"/>
                  <a:pt x="3128268" y="468362"/>
                  <a:pt x="3128367" y="468362"/>
                </a:cubicBezTo>
                <a:lnTo>
                  <a:pt x="3161854" y="468362"/>
                </a:lnTo>
                <a:cubicBezTo>
                  <a:pt x="3161952" y="468362"/>
                  <a:pt x="3162027" y="468312"/>
                  <a:pt x="3162077" y="468213"/>
                </a:cubicBezTo>
                <a:cubicBezTo>
                  <a:pt x="3162126" y="468114"/>
                  <a:pt x="3162101" y="468064"/>
                  <a:pt x="3162003" y="468064"/>
                </a:cubicBezTo>
                <a:cubicBezTo>
                  <a:pt x="3160018" y="467469"/>
                  <a:pt x="3158629" y="466229"/>
                  <a:pt x="3157835" y="464344"/>
                </a:cubicBezTo>
                <a:cubicBezTo>
                  <a:pt x="3157339" y="463451"/>
                  <a:pt x="3157091" y="462508"/>
                  <a:pt x="3157091" y="461516"/>
                </a:cubicBezTo>
                <a:cubicBezTo>
                  <a:pt x="3157091" y="460524"/>
                  <a:pt x="3157290" y="459581"/>
                  <a:pt x="3157687" y="458688"/>
                </a:cubicBezTo>
                <a:cubicBezTo>
                  <a:pt x="3159274" y="455116"/>
                  <a:pt x="3160712" y="451445"/>
                  <a:pt x="3162003" y="447675"/>
                </a:cubicBezTo>
                <a:cubicBezTo>
                  <a:pt x="3162697" y="445691"/>
                  <a:pt x="3163987" y="444202"/>
                  <a:pt x="3165872" y="443210"/>
                </a:cubicBezTo>
                <a:cubicBezTo>
                  <a:pt x="3167062" y="442515"/>
                  <a:pt x="3168303" y="442168"/>
                  <a:pt x="3169593" y="442168"/>
                </a:cubicBezTo>
                <a:close/>
                <a:moveTo>
                  <a:pt x="1797993" y="442168"/>
                </a:moveTo>
                <a:cubicBezTo>
                  <a:pt x="1798687" y="442168"/>
                  <a:pt x="1799382" y="442267"/>
                  <a:pt x="1800076" y="442466"/>
                </a:cubicBezTo>
                <a:cubicBezTo>
                  <a:pt x="1801961" y="442962"/>
                  <a:pt x="1803301" y="444103"/>
                  <a:pt x="1804095" y="445889"/>
                </a:cubicBezTo>
                <a:cubicBezTo>
                  <a:pt x="1804591" y="446782"/>
                  <a:pt x="1804839" y="447675"/>
                  <a:pt x="1804839" y="448568"/>
                </a:cubicBezTo>
                <a:cubicBezTo>
                  <a:pt x="1804839" y="449461"/>
                  <a:pt x="1804591" y="450403"/>
                  <a:pt x="1804095" y="451396"/>
                </a:cubicBezTo>
                <a:cubicBezTo>
                  <a:pt x="1800820" y="458440"/>
                  <a:pt x="1798141" y="463798"/>
                  <a:pt x="1796058" y="467469"/>
                </a:cubicBezTo>
                <a:cubicBezTo>
                  <a:pt x="1795859" y="467667"/>
                  <a:pt x="1795835" y="467866"/>
                  <a:pt x="1795983" y="468064"/>
                </a:cubicBezTo>
                <a:cubicBezTo>
                  <a:pt x="1796132" y="468263"/>
                  <a:pt x="1796306" y="468362"/>
                  <a:pt x="1796504" y="468362"/>
                </a:cubicBezTo>
                <a:lnTo>
                  <a:pt x="1801267" y="468362"/>
                </a:lnTo>
                <a:cubicBezTo>
                  <a:pt x="1803747" y="468362"/>
                  <a:pt x="1805831" y="469230"/>
                  <a:pt x="1807518" y="470966"/>
                </a:cubicBezTo>
                <a:cubicBezTo>
                  <a:pt x="1809204" y="472703"/>
                  <a:pt x="1810048" y="474762"/>
                  <a:pt x="1810048" y="477143"/>
                </a:cubicBezTo>
                <a:lnTo>
                  <a:pt x="1810048" y="511076"/>
                </a:lnTo>
                <a:cubicBezTo>
                  <a:pt x="1810048" y="513556"/>
                  <a:pt x="1809204" y="515640"/>
                  <a:pt x="1807518" y="517326"/>
                </a:cubicBezTo>
                <a:cubicBezTo>
                  <a:pt x="1805831" y="519013"/>
                  <a:pt x="1803747" y="519857"/>
                  <a:pt x="1801267" y="519857"/>
                </a:cubicBezTo>
                <a:lnTo>
                  <a:pt x="1791742" y="519857"/>
                </a:lnTo>
                <a:cubicBezTo>
                  <a:pt x="1790948" y="519857"/>
                  <a:pt x="1790551" y="520253"/>
                  <a:pt x="1790551" y="521047"/>
                </a:cubicBezTo>
                <a:lnTo>
                  <a:pt x="1790551" y="562124"/>
                </a:lnTo>
                <a:cubicBezTo>
                  <a:pt x="1790551" y="564307"/>
                  <a:pt x="1790725" y="565671"/>
                  <a:pt x="1791072" y="566217"/>
                </a:cubicBezTo>
                <a:cubicBezTo>
                  <a:pt x="1791420" y="566762"/>
                  <a:pt x="1792288" y="567035"/>
                  <a:pt x="1793677" y="567035"/>
                </a:cubicBezTo>
                <a:lnTo>
                  <a:pt x="1801267" y="567035"/>
                </a:lnTo>
                <a:cubicBezTo>
                  <a:pt x="1802656" y="567035"/>
                  <a:pt x="1803599" y="566018"/>
                  <a:pt x="1804095" y="563984"/>
                </a:cubicBezTo>
                <a:cubicBezTo>
                  <a:pt x="1804591" y="561950"/>
                  <a:pt x="1804938" y="557609"/>
                  <a:pt x="1805136" y="550962"/>
                </a:cubicBezTo>
                <a:cubicBezTo>
                  <a:pt x="1805136" y="549573"/>
                  <a:pt x="1805781" y="548506"/>
                  <a:pt x="1807072" y="547762"/>
                </a:cubicBezTo>
                <a:cubicBezTo>
                  <a:pt x="1808361" y="547018"/>
                  <a:pt x="1809651" y="546943"/>
                  <a:pt x="1810941" y="547539"/>
                </a:cubicBezTo>
                <a:cubicBezTo>
                  <a:pt x="1812826" y="548332"/>
                  <a:pt x="1814314" y="549573"/>
                  <a:pt x="1815405" y="551259"/>
                </a:cubicBezTo>
                <a:cubicBezTo>
                  <a:pt x="1816398" y="552648"/>
                  <a:pt x="1816894" y="554137"/>
                  <a:pt x="1816894" y="555724"/>
                </a:cubicBezTo>
                <a:cubicBezTo>
                  <a:pt x="1816894" y="563959"/>
                  <a:pt x="1815505" y="570260"/>
                  <a:pt x="1812727" y="574625"/>
                </a:cubicBezTo>
                <a:cubicBezTo>
                  <a:pt x="1810643" y="577900"/>
                  <a:pt x="1807319" y="579537"/>
                  <a:pt x="1802755" y="579537"/>
                </a:cubicBezTo>
                <a:lnTo>
                  <a:pt x="1791295" y="579537"/>
                </a:lnTo>
                <a:cubicBezTo>
                  <a:pt x="1785640" y="579537"/>
                  <a:pt x="1781870" y="578321"/>
                  <a:pt x="1779984" y="575890"/>
                </a:cubicBezTo>
                <a:cubicBezTo>
                  <a:pt x="1778099" y="573459"/>
                  <a:pt x="1777157" y="568920"/>
                  <a:pt x="1777157" y="562273"/>
                </a:cubicBezTo>
                <a:lnTo>
                  <a:pt x="1777157" y="521047"/>
                </a:lnTo>
                <a:cubicBezTo>
                  <a:pt x="1777157" y="520253"/>
                  <a:pt x="1776810" y="519857"/>
                  <a:pt x="1776115" y="519857"/>
                </a:cubicBezTo>
                <a:lnTo>
                  <a:pt x="1767185" y="519857"/>
                </a:lnTo>
                <a:cubicBezTo>
                  <a:pt x="1766392" y="519857"/>
                  <a:pt x="1765995" y="520253"/>
                  <a:pt x="1765995" y="521047"/>
                </a:cubicBezTo>
                <a:cubicBezTo>
                  <a:pt x="1764804" y="534045"/>
                  <a:pt x="1762497" y="545033"/>
                  <a:pt x="1759074" y="554013"/>
                </a:cubicBezTo>
                <a:cubicBezTo>
                  <a:pt x="1755651" y="562992"/>
                  <a:pt x="1750020" y="570557"/>
                  <a:pt x="1742182" y="576709"/>
                </a:cubicBezTo>
                <a:cubicBezTo>
                  <a:pt x="1740694" y="577701"/>
                  <a:pt x="1739156" y="578197"/>
                  <a:pt x="1737568" y="578197"/>
                </a:cubicBezTo>
                <a:cubicBezTo>
                  <a:pt x="1736973" y="578197"/>
                  <a:pt x="1736378" y="578098"/>
                  <a:pt x="1735782" y="577900"/>
                </a:cubicBezTo>
                <a:cubicBezTo>
                  <a:pt x="1733501" y="577403"/>
                  <a:pt x="1731516" y="576213"/>
                  <a:pt x="1729829" y="574328"/>
                </a:cubicBezTo>
                <a:cubicBezTo>
                  <a:pt x="1728738" y="573038"/>
                  <a:pt x="1727696" y="571996"/>
                  <a:pt x="1726704" y="571202"/>
                </a:cubicBezTo>
                <a:cubicBezTo>
                  <a:pt x="1726506" y="571004"/>
                  <a:pt x="1726406" y="571053"/>
                  <a:pt x="1726406" y="571351"/>
                </a:cubicBezTo>
                <a:cubicBezTo>
                  <a:pt x="1726406" y="572046"/>
                  <a:pt x="1726134" y="572666"/>
                  <a:pt x="1725588" y="573211"/>
                </a:cubicBezTo>
                <a:cubicBezTo>
                  <a:pt x="1725042" y="573757"/>
                  <a:pt x="1724422" y="574030"/>
                  <a:pt x="1723727" y="574030"/>
                </a:cubicBezTo>
                <a:lnTo>
                  <a:pt x="1695004" y="574030"/>
                </a:lnTo>
                <a:cubicBezTo>
                  <a:pt x="1694507" y="574030"/>
                  <a:pt x="1694259" y="574278"/>
                  <a:pt x="1694259" y="574774"/>
                </a:cubicBezTo>
                <a:cubicBezTo>
                  <a:pt x="1694259" y="576362"/>
                  <a:pt x="1693689" y="577726"/>
                  <a:pt x="1692548" y="578867"/>
                </a:cubicBezTo>
                <a:cubicBezTo>
                  <a:pt x="1691407" y="580008"/>
                  <a:pt x="1690043" y="580578"/>
                  <a:pt x="1688455" y="580578"/>
                </a:cubicBezTo>
                <a:lnTo>
                  <a:pt x="1688157" y="580578"/>
                </a:lnTo>
                <a:cubicBezTo>
                  <a:pt x="1686471" y="580578"/>
                  <a:pt x="1685032" y="579983"/>
                  <a:pt x="1683841" y="578792"/>
                </a:cubicBezTo>
                <a:cubicBezTo>
                  <a:pt x="1682651" y="577602"/>
                  <a:pt x="1682056" y="576163"/>
                  <a:pt x="1682056" y="574476"/>
                </a:cubicBezTo>
                <a:lnTo>
                  <a:pt x="1682056" y="538162"/>
                </a:lnTo>
                <a:cubicBezTo>
                  <a:pt x="1682056" y="535682"/>
                  <a:pt x="1682924" y="533598"/>
                  <a:pt x="1684660" y="531912"/>
                </a:cubicBezTo>
                <a:cubicBezTo>
                  <a:pt x="1686396" y="530225"/>
                  <a:pt x="1688455" y="529382"/>
                  <a:pt x="1690836" y="529382"/>
                </a:cubicBezTo>
                <a:lnTo>
                  <a:pt x="1717625" y="529382"/>
                </a:lnTo>
                <a:cubicBezTo>
                  <a:pt x="1720007" y="529382"/>
                  <a:pt x="1722065" y="530225"/>
                  <a:pt x="1723802" y="531912"/>
                </a:cubicBezTo>
                <a:cubicBezTo>
                  <a:pt x="1725538" y="533598"/>
                  <a:pt x="1726406" y="535682"/>
                  <a:pt x="1726406" y="538162"/>
                </a:cubicBezTo>
                <a:lnTo>
                  <a:pt x="1726406" y="568821"/>
                </a:lnTo>
                <a:cubicBezTo>
                  <a:pt x="1726406" y="569019"/>
                  <a:pt x="1726506" y="569193"/>
                  <a:pt x="1726704" y="569342"/>
                </a:cubicBezTo>
                <a:cubicBezTo>
                  <a:pt x="1726902" y="569491"/>
                  <a:pt x="1727150" y="569516"/>
                  <a:pt x="1727448" y="569416"/>
                </a:cubicBezTo>
                <a:cubicBezTo>
                  <a:pt x="1731913" y="566837"/>
                  <a:pt x="1735708" y="563835"/>
                  <a:pt x="1738833" y="560412"/>
                </a:cubicBezTo>
                <a:cubicBezTo>
                  <a:pt x="1741959" y="556989"/>
                  <a:pt x="1744365" y="553070"/>
                  <a:pt x="1746052" y="548655"/>
                </a:cubicBezTo>
                <a:cubicBezTo>
                  <a:pt x="1747738" y="544240"/>
                  <a:pt x="1748979" y="539948"/>
                  <a:pt x="1749772" y="535781"/>
                </a:cubicBezTo>
                <a:cubicBezTo>
                  <a:pt x="1750566" y="531614"/>
                  <a:pt x="1751161" y="526703"/>
                  <a:pt x="1751558" y="521047"/>
                </a:cubicBezTo>
                <a:cubicBezTo>
                  <a:pt x="1751657" y="520253"/>
                  <a:pt x="1751360" y="519857"/>
                  <a:pt x="1750665" y="519857"/>
                </a:cubicBezTo>
                <a:lnTo>
                  <a:pt x="1745456" y="519857"/>
                </a:lnTo>
                <a:cubicBezTo>
                  <a:pt x="1742976" y="519857"/>
                  <a:pt x="1740892" y="519013"/>
                  <a:pt x="1739206" y="517326"/>
                </a:cubicBezTo>
                <a:cubicBezTo>
                  <a:pt x="1737519" y="515640"/>
                  <a:pt x="1736675" y="513556"/>
                  <a:pt x="1736675" y="511076"/>
                </a:cubicBezTo>
                <a:lnTo>
                  <a:pt x="1736675" y="477143"/>
                </a:lnTo>
                <a:cubicBezTo>
                  <a:pt x="1736675" y="474762"/>
                  <a:pt x="1737519" y="472703"/>
                  <a:pt x="1739206" y="470966"/>
                </a:cubicBezTo>
                <a:cubicBezTo>
                  <a:pt x="1740892" y="469230"/>
                  <a:pt x="1742976" y="468362"/>
                  <a:pt x="1745456" y="468362"/>
                </a:cubicBezTo>
                <a:lnTo>
                  <a:pt x="1748731" y="468362"/>
                </a:lnTo>
                <a:cubicBezTo>
                  <a:pt x="1749028" y="468362"/>
                  <a:pt x="1749251" y="468263"/>
                  <a:pt x="1749400" y="468064"/>
                </a:cubicBezTo>
                <a:cubicBezTo>
                  <a:pt x="1749549" y="467866"/>
                  <a:pt x="1749624" y="467618"/>
                  <a:pt x="1749624" y="467320"/>
                </a:cubicBezTo>
                <a:cubicBezTo>
                  <a:pt x="1748036" y="462558"/>
                  <a:pt x="1745704" y="457200"/>
                  <a:pt x="1742629" y="451247"/>
                </a:cubicBezTo>
                <a:cubicBezTo>
                  <a:pt x="1742132" y="450453"/>
                  <a:pt x="1741884" y="449610"/>
                  <a:pt x="1741884" y="448717"/>
                </a:cubicBezTo>
                <a:cubicBezTo>
                  <a:pt x="1741884" y="448022"/>
                  <a:pt x="1742033" y="447328"/>
                  <a:pt x="1742331" y="446633"/>
                </a:cubicBezTo>
                <a:cubicBezTo>
                  <a:pt x="1742926" y="445046"/>
                  <a:pt x="1744018" y="444004"/>
                  <a:pt x="1745605" y="443508"/>
                </a:cubicBezTo>
                <a:cubicBezTo>
                  <a:pt x="1746498" y="443210"/>
                  <a:pt x="1747391" y="443061"/>
                  <a:pt x="1748284" y="443061"/>
                </a:cubicBezTo>
                <a:cubicBezTo>
                  <a:pt x="1749276" y="443061"/>
                  <a:pt x="1750219" y="443210"/>
                  <a:pt x="1751112" y="443508"/>
                </a:cubicBezTo>
                <a:cubicBezTo>
                  <a:pt x="1752898" y="444202"/>
                  <a:pt x="1754286" y="445393"/>
                  <a:pt x="1755279" y="447080"/>
                </a:cubicBezTo>
                <a:cubicBezTo>
                  <a:pt x="1757462" y="451048"/>
                  <a:pt x="1759396" y="454967"/>
                  <a:pt x="1761083" y="458837"/>
                </a:cubicBezTo>
                <a:cubicBezTo>
                  <a:pt x="1761480" y="459631"/>
                  <a:pt x="1761679" y="460474"/>
                  <a:pt x="1761679" y="461367"/>
                </a:cubicBezTo>
                <a:cubicBezTo>
                  <a:pt x="1761679" y="462359"/>
                  <a:pt x="1761430" y="463351"/>
                  <a:pt x="1760934" y="464344"/>
                </a:cubicBezTo>
                <a:cubicBezTo>
                  <a:pt x="1760041" y="466130"/>
                  <a:pt x="1758652" y="467370"/>
                  <a:pt x="1756767" y="468064"/>
                </a:cubicBezTo>
                <a:cubicBezTo>
                  <a:pt x="1756668" y="468064"/>
                  <a:pt x="1756618" y="468114"/>
                  <a:pt x="1756618" y="468213"/>
                </a:cubicBezTo>
                <a:cubicBezTo>
                  <a:pt x="1756618" y="468312"/>
                  <a:pt x="1756668" y="468362"/>
                  <a:pt x="1756767" y="468362"/>
                </a:cubicBezTo>
                <a:lnTo>
                  <a:pt x="1790254" y="468362"/>
                </a:lnTo>
                <a:cubicBezTo>
                  <a:pt x="1790353" y="468362"/>
                  <a:pt x="1790427" y="468312"/>
                  <a:pt x="1790477" y="468213"/>
                </a:cubicBezTo>
                <a:cubicBezTo>
                  <a:pt x="1790526" y="468114"/>
                  <a:pt x="1790502" y="468064"/>
                  <a:pt x="1790402" y="468064"/>
                </a:cubicBezTo>
                <a:cubicBezTo>
                  <a:pt x="1788418" y="467469"/>
                  <a:pt x="1787029" y="466229"/>
                  <a:pt x="1786235" y="464344"/>
                </a:cubicBezTo>
                <a:cubicBezTo>
                  <a:pt x="1785739" y="463451"/>
                  <a:pt x="1785491" y="462508"/>
                  <a:pt x="1785491" y="461516"/>
                </a:cubicBezTo>
                <a:cubicBezTo>
                  <a:pt x="1785491" y="460524"/>
                  <a:pt x="1785689" y="459581"/>
                  <a:pt x="1786086" y="458688"/>
                </a:cubicBezTo>
                <a:cubicBezTo>
                  <a:pt x="1787674" y="455116"/>
                  <a:pt x="1789113" y="451445"/>
                  <a:pt x="1790402" y="447675"/>
                </a:cubicBezTo>
                <a:cubicBezTo>
                  <a:pt x="1791097" y="445691"/>
                  <a:pt x="1792387" y="444202"/>
                  <a:pt x="1794272" y="443210"/>
                </a:cubicBezTo>
                <a:cubicBezTo>
                  <a:pt x="1795463" y="442515"/>
                  <a:pt x="1796703" y="442168"/>
                  <a:pt x="1797993" y="442168"/>
                </a:cubicBezTo>
                <a:close/>
                <a:moveTo>
                  <a:pt x="2921198" y="441871"/>
                </a:moveTo>
                <a:cubicBezTo>
                  <a:pt x="2921695" y="441871"/>
                  <a:pt x="2922190" y="441970"/>
                  <a:pt x="2922686" y="442168"/>
                </a:cubicBezTo>
                <a:cubicBezTo>
                  <a:pt x="2924472" y="442565"/>
                  <a:pt x="2925812" y="443508"/>
                  <a:pt x="2926705" y="444996"/>
                </a:cubicBezTo>
                <a:cubicBezTo>
                  <a:pt x="2927301" y="445988"/>
                  <a:pt x="2927598" y="447030"/>
                  <a:pt x="2927598" y="448121"/>
                </a:cubicBezTo>
                <a:cubicBezTo>
                  <a:pt x="2927598" y="448717"/>
                  <a:pt x="2927499" y="449312"/>
                  <a:pt x="2927301" y="449907"/>
                </a:cubicBezTo>
                <a:cubicBezTo>
                  <a:pt x="2926904" y="451197"/>
                  <a:pt x="2926506" y="452388"/>
                  <a:pt x="2926110" y="453479"/>
                </a:cubicBezTo>
                <a:cubicBezTo>
                  <a:pt x="2926010" y="453777"/>
                  <a:pt x="2926060" y="454025"/>
                  <a:pt x="2926258" y="454223"/>
                </a:cubicBezTo>
                <a:cubicBezTo>
                  <a:pt x="2926457" y="454422"/>
                  <a:pt x="2926655" y="454521"/>
                  <a:pt x="2926854" y="454521"/>
                </a:cubicBezTo>
                <a:lnTo>
                  <a:pt x="2941588" y="454521"/>
                </a:lnTo>
                <a:cubicBezTo>
                  <a:pt x="2941687" y="454521"/>
                  <a:pt x="2941836" y="454521"/>
                  <a:pt x="2942034" y="454521"/>
                </a:cubicBezTo>
                <a:cubicBezTo>
                  <a:pt x="2943225" y="454124"/>
                  <a:pt x="2944316" y="454273"/>
                  <a:pt x="2945308" y="454967"/>
                </a:cubicBezTo>
                <a:lnTo>
                  <a:pt x="2947838" y="456456"/>
                </a:lnTo>
                <a:cubicBezTo>
                  <a:pt x="2949029" y="457249"/>
                  <a:pt x="2949848" y="458316"/>
                  <a:pt x="2950294" y="459656"/>
                </a:cubicBezTo>
                <a:cubicBezTo>
                  <a:pt x="2950741" y="460995"/>
                  <a:pt x="2950716" y="462310"/>
                  <a:pt x="2950220" y="463599"/>
                </a:cubicBezTo>
                <a:cubicBezTo>
                  <a:pt x="2948136" y="468461"/>
                  <a:pt x="2945854" y="473323"/>
                  <a:pt x="2943374" y="478185"/>
                </a:cubicBezTo>
                <a:cubicBezTo>
                  <a:pt x="2943274" y="478482"/>
                  <a:pt x="2943299" y="478730"/>
                  <a:pt x="2943448" y="478929"/>
                </a:cubicBezTo>
                <a:cubicBezTo>
                  <a:pt x="2943597" y="479127"/>
                  <a:pt x="2943771" y="479226"/>
                  <a:pt x="2943969" y="479226"/>
                </a:cubicBezTo>
                <a:lnTo>
                  <a:pt x="2952154" y="479226"/>
                </a:lnTo>
                <a:cubicBezTo>
                  <a:pt x="2954635" y="479226"/>
                  <a:pt x="2956719" y="480070"/>
                  <a:pt x="2958405" y="481757"/>
                </a:cubicBezTo>
                <a:cubicBezTo>
                  <a:pt x="2960092" y="483443"/>
                  <a:pt x="2960935" y="485527"/>
                  <a:pt x="2960935" y="488007"/>
                </a:cubicBezTo>
                <a:lnTo>
                  <a:pt x="2960935" y="489049"/>
                </a:lnTo>
                <a:cubicBezTo>
                  <a:pt x="2960935" y="489347"/>
                  <a:pt x="2961059" y="489570"/>
                  <a:pt x="2961308" y="489719"/>
                </a:cubicBezTo>
                <a:cubicBezTo>
                  <a:pt x="2961555" y="489868"/>
                  <a:pt x="2961779" y="489892"/>
                  <a:pt x="2961977" y="489793"/>
                </a:cubicBezTo>
                <a:cubicBezTo>
                  <a:pt x="2968228" y="486817"/>
                  <a:pt x="2972991" y="482972"/>
                  <a:pt x="2976265" y="478259"/>
                </a:cubicBezTo>
                <a:cubicBezTo>
                  <a:pt x="2979539" y="473546"/>
                  <a:pt x="2981870" y="467866"/>
                  <a:pt x="2983260" y="461218"/>
                </a:cubicBezTo>
                <a:cubicBezTo>
                  <a:pt x="2983359" y="460524"/>
                  <a:pt x="2983012" y="460176"/>
                  <a:pt x="2982218" y="460176"/>
                </a:cubicBezTo>
                <a:lnTo>
                  <a:pt x="2970311" y="460176"/>
                </a:lnTo>
                <a:cubicBezTo>
                  <a:pt x="2968724" y="460176"/>
                  <a:pt x="2967360" y="459606"/>
                  <a:pt x="2966219" y="458465"/>
                </a:cubicBezTo>
                <a:cubicBezTo>
                  <a:pt x="2965078" y="457324"/>
                  <a:pt x="2964507" y="455935"/>
                  <a:pt x="2964507" y="454298"/>
                </a:cubicBezTo>
                <a:cubicBezTo>
                  <a:pt x="2964507" y="452661"/>
                  <a:pt x="2965078" y="451272"/>
                  <a:pt x="2966219" y="450131"/>
                </a:cubicBezTo>
                <a:cubicBezTo>
                  <a:pt x="2967360" y="448990"/>
                  <a:pt x="2968724" y="448419"/>
                  <a:pt x="2970311" y="448419"/>
                </a:cubicBezTo>
                <a:lnTo>
                  <a:pt x="3021955" y="448419"/>
                </a:lnTo>
                <a:cubicBezTo>
                  <a:pt x="3024435" y="448419"/>
                  <a:pt x="3026519" y="449262"/>
                  <a:pt x="3028206" y="450949"/>
                </a:cubicBezTo>
                <a:cubicBezTo>
                  <a:pt x="3029694" y="452636"/>
                  <a:pt x="3030438" y="454571"/>
                  <a:pt x="3030438" y="456753"/>
                </a:cubicBezTo>
                <a:cubicBezTo>
                  <a:pt x="3030438" y="464691"/>
                  <a:pt x="3029793" y="472926"/>
                  <a:pt x="3028503" y="481459"/>
                </a:cubicBezTo>
                <a:cubicBezTo>
                  <a:pt x="3027709" y="486717"/>
                  <a:pt x="3026569" y="490190"/>
                  <a:pt x="3025080" y="491877"/>
                </a:cubicBezTo>
                <a:cubicBezTo>
                  <a:pt x="3023195" y="494258"/>
                  <a:pt x="3020268" y="495697"/>
                  <a:pt x="3016300" y="496193"/>
                </a:cubicBezTo>
                <a:cubicBezTo>
                  <a:pt x="3014613" y="496391"/>
                  <a:pt x="3012182" y="496491"/>
                  <a:pt x="3009007" y="496491"/>
                </a:cubicBezTo>
                <a:cubicBezTo>
                  <a:pt x="3008412" y="496491"/>
                  <a:pt x="3007766" y="496491"/>
                  <a:pt x="3007072" y="496491"/>
                </a:cubicBezTo>
                <a:cubicBezTo>
                  <a:pt x="3005385" y="496491"/>
                  <a:pt x="3003872" y="495895"/>
                  <a:pt x="3002533" y="494705"/>
                </a:cubicBezTo>
                <a:cubicBezTo>
                  <a:pt x="3001194" y="493514"/>
                  <a:pt x="3000276" y="492026"/>
                  <a:pt x="2999779" y="490240"/>
                </a:cubicBezTo>
                <a:cubicBezTo>
                  <a:pt x="2999482" y="488950"/>
                  <a:pt x="2999730" y="487734"/>
                  <a:pt x="3000524" y="486593"/>
                </a:cubicBezTo>
                <a:cubicBezTo>
                  <a:pt x="3001317" y="485452"/>
                  <a:pt x="3002409" y="484932"/>
                  <a:pt x="3003798" y="485031"/>
                </a:cubicBezTo>
                <a:cubicBezTo>
                  <a:pt x="3005683" y="485130"/>
                  <a:pt x="3007766" y="485180"/>
                  <a:pt x="3010049" y="485180"/>
                </a:cubicBezTo>
                <a:cubicBezTo>
                  <a:pt x="3012033" y="485279"/>
                  <a:pt x="3013422" y="484832"/>
                  <a:pt x="3014216" y="483840"/>
                </a:cubicBezTo>
                <a:cubicBezTo>
                  <a:pt x="3015803" y="482054"/>
                  <a:pt x="3016944" y="474514"/>
                  <a:pt x="3017639" y="461218"/>
                </a:cubicBezTo>
                <a:cubicBezTo>
                  <a:pt x="3017639" y="460524"/>
                  <a:pt x="3017291" y="460176"/>
                  <a:pt x="3016597" y="460176"/>
                </a:cubicBezTo>
                <a:lnTo>
                  <a:pt x="2997696" y="460176"/>
                </a:lnTo>
                <a:cubicBezTo>
                  <a:pt x="2996902" y="460176"/>
                  <a:pt x="2996456" y="460524"/>
                  <a:pt x="2996356" y="461218"/>
                </a:cubicBezTo>
                <a:cubicBezTo>
                  <a:pt x="2994868" y="469156"/>
                  <a:pt x="2992512" y="475977"/>
                  <a:pt x="2989287" y="481682"/>
                </a:cubicBezTo>
                <a:cubicBezTo>
                  <a:pt x="2986063" y="487387"/>
                  <a:pt x="2981424" y="492224"/>
                  <a:pt x="2975372" y="496193"/>
                </a:cubicBezTo>
                <a:cubicBezTo>
                  <a:pt x="2973982" y="497086"/>
                  <a:pt x="2972544" y="497532"/>
                  <a:pt x="2971056" y="497532"/>
                </a:cubicBezTo>
                <a:cubicBezTo>
                  <a:pt x="2970262" y="497532"/>
                  <a:pt x="2969468" y="497383"/>
                  <a:pt x="2968675" y="497086"/>
                </a:cubicBezTo>
                <a:cubicBezTo>
                  <a:pt x="2966392" y="496491"/>
                  <a:pt x="2964408" y="495201"/>
                  <a:pt x="2962721" y="493216"/>
                </a:cubicBezTo>
                <a:cubicBezTo>
                  <a:pt x="2962424" y="492919"/>
                  <a:pt x="2962126" y="492621"/>
                  <a:pt x="2961828" y="492323"/>
                </a:cubicBezTo>
                <a:cubicBezTo>
                  <a:pt x="2961630" y="492224"/>
                  <a:pt x="2961432" y="492199"/>
                  <a:pt x="2961233" y="492249"/>
                </a:cubicBezTo>
                <a:cubicBezTo>
                  <a:pt x="2961034" y="492299"/>
                  <a:pt x="2960935" y="492423"/>
                  <a:pt x="2960935" y="492621"/>
                </a:cubicBezTo>
                <a:lnTo>
                  <a:pt x="2960935" y="566142"/>
                </a:lnTo>
                <a:cubicBezTo>
                  <a:pt x="2960935" y="572393"/>
                  <a:pt x="2959199" y="576461"/>
                  <a:pt x="2955727" y="578346"/>
                </a:cubicBezTo>
                <a:cubicBezTo>
                  <a:pt x="2952949" y="579537"/>
                  <a:pt x="2948285" y="580231"/>
                  <a:pt x="2941736" y="580430"/>
                </a:cubicBezTo>
                <a:cubicBezTo>
                  <a:pt x="2941736" y="580430"/>
                  <a:pt x="2941687" y="580430"/>
                  <a:pt x="2941588" y="580430"/>
                </a:cubicBezTo>
                <a:cubicBezTo>
                  <a:pt x="2939802" y="580430"/>
                  <a:pt x="2938215" y="579834"/>
                  <a:pt x="2936826" y="578644"/>
                </a:cubicBezTo>
                <a:cubicBezTo>
                  <a:pt x="2935337" y="577552"/>
                  <a:pt x="2934246" y="576114"/>
                  <a:pt x="2933551" y="574328"/>
                </a:cubicBezTo>
                <a:cubicBezTo>
                  <a:pt x="2933055" y="572939"/>
                  <a:pt x="2933204" y="571624"/>
                  <a:pt x="2933997" y="570384"/>
                </a:cubicBezTo>
                <a:cubicBezTo>
                  <a:pt x="2934791" y="569143"/>
                  <a:pt x="2935882" y="568573"/>
                  <a:pt x="2937272" y="568672"/>
                </a:cubicBezTo>
                <a:cubicBezTo>
                  <a:pt x="2940248" y="568672"/>
                  <a:pt x="2943324" y="568672"/>
                  <a:pt x="2946499" y="568672"/>
                </a:cubicBezTo>
                <a:cubicBezTo>
                  <a:pt x="2947491" y="568573"/>
                  <a:pt x="2948211" y="568325"/>
                  <a:pt x="2948657" y="567928"/>
                </a:cubicBezTo>
                <a:cubicBezTo>
                  <a:pt x="2949103" y="567531"/>
                  <a:pt x="2949327" y="566886"/>
                  <a:pt x="2949327" y="565993"/>
                </a:cubicBezTo>
                <a:lnTo>
                  <a:pt x="2949327" y="542181"/>
                </a:lnTo>
                <a:cubicBezTo>
                  <a:pt x="2949327" y="541486"/>
                  <a:pt x="2948930" y="541139"/>
                  <a:pt x="2948136" y="541139"/>
                </a:cubicBezTo>
                <a:lnTo>
                  <a:pt x="2916585" y="541139"/>
                </a:lnTo>
                <a:cubicBezTo>
                  <a:pt x="2915791" y="541139"/>
                  <a:pt x="2915394" y="541486"/>
                  <a:pt x="2915394" y="542181"/>
                </a:cubicBezTo>
                <a:cubicBezTo>
                  <a:pt x="2913906" y="555873"/>
                  <a:pt x="2910979" y="567035"/>
                  <a:pt x="2906613" y="575667"/>
                </a:cubicBezTo>
                <a:cubicBezTo>
                  <a:pt x="2905919" y="577056"/>
                  <a:pt x="2904777" y="577924"/>
                  <a:pt x="2903190" y="578272"/>
                </a:cubicBezTo>
                <a:cubicBezTo>
                  <a:pt x="2901603" y="578619"/>
                  <a:pt x="2900164" y="578346"/>
                  <a:pt x="2898874" y="577453"/>
                </a:cubicBezTo>
                <a:cubicBezTo>
                  <a:pt x="2897485" y="576659"/>
                  <a:pt x="2896592" y="575469"/>
                  <a:pt x="2896195" y="573881"/>
                </a:cubicBezTo>
                <a:cubicBezTo>
                  <a:pt x="2895997" y="573286"/>
                  <a:pt x="2895898" y="572691"/>
                  <a:pt x="2895898" y="572095"/>
                </a:cubicBezTo>
                <a:cubicBezTo>
                  <a:pt x="2895898" y="571202"/>
                  <a:pt x="2896096" y="570309"/>
                  <a:pt x="2896493" y="569416"/>
                </a:cubicBezTo>
                <a:cubicBezTo>
                  <a:pt x="2902148" y="558006"/>
                  <a:pt x="2904976" y="541238"/>
                  <a:pt x="2904976" y="519112"/>
                </a:cubicBezTo>
                <a:lnTo>
                  <a:pt x="2904976" y="495151"/>
                </a:lnTo>
                <a:cubicBezTo>
                  <a:pt x="2904976" y="495151"/>
                  <a:pt x="2904951" y="495126"/>
                  <a:pt x="2904902" y="495077"/>
                </a:cubicBezTo>
                <a:cubicBezTo>
                  <a:pt x="2904852" y="495027"/>
                  <a:pt x="2904827" y="495052"/>
                  <a:pt x="2904827" y="495151"/>
                </a:cubicBezTo>
                <a:cubicBezTo>
                  <a:pt x="2903934" y="496143"/>
                  <a:pt x="2903042" y="496193"/>
                  <a:pt x="2902148" y="495300"/>
                </a:cubicBezTo>
                <a:cubicBezTo>
                  <a:pt x="2900958" y="494308"/>
                  <a:pt x="2899767" y="493266"/>
                  <a:pt x="2898576" y="492174"/>
                </a:cubicBezTo>
                <a:cubicBezTo>
                  <a:pt x="2897187" y="491083"/>
                  <a:pt x="2896394" y="489644"/>
                  <a:pt x="2896195" y="487858"/>
                </a:cubicBezTo>
                <a:cubicBezTo>
                  <a:pt x="2896096" y="487561"/>
                  <a:pt x="2896046" y="487263"/>
                  <a:pt x="2896046" y="486966"/>
                </a:cubicBezTo>
                <a:cubicBezTo>
                  <a:pt x="2896046" y="485576"/>
                  <a:pt x="2896493" y="484287"/>
                  <a:pt x="2897386" y="483096"/>
                </a:cubicBezTo>
                <a:cubicBezTo>
                  <a:pt x="2904629" y="473472"/>
                  <a:pt x="2910334" y="461466"/>
                  <a:pt x="2914501" y="447080"/>
                </a:cubicBezTo>
                <a:cubicBezTo>
                  <a:pt x="2914998" y="445294"/>
                  <a:pt x="2916039" y="443905"/>
                  <a:pt x="2917627" y="442912"/>
                </a:cubicBezTo>
                <a:cubicBezTo>
                  <a:pt x="2918718" y="442218"/>
                  <a:pt x="2919908" y="441871"/>
                  <a:pt x="2921198" y="441871"/>
                </a:cubicBezTo>
                <a:close/>
                <a:moveTo>
                  <a:pt x="4913114" y="441722"/>
                </a:moveTo>
                <a:cubicBezTo>
                  <a:pt x="4913709" y="441722"/>
                  <a:pt x="4914304" y="441821"/>
                  <a:pt x="4914900" y="442019"/>
                </a:cubicBezTo>
                <a:cubicBezTo>
                  <a:pt x="4916884" y="442416"/>
                  <a:pt x="4918422" y="443508"/>
                  <a:pt x="4919513" y="445294"/>
                </a:cubicBezTo>
                <a:cubicBezTo>
                  <a:pt x="4920109" y="446286"/>
                  <a:pt x="4920406" y="447377"/>
                  <a:pt x="4920406" y="448568"/>
                </a:cubicBezTo>
                <a:cubicBezTo>
                  <a:pt x="4920406" y="449262"/>
                  <a:pt x="4920257" y="450007"/>
                  <a:pt x="4919960" y="450800"/>
                </a:cubicBezTo>
                <a:cubicBezTo>
                  <a:pt x="4919464" y="452189"/>
                  <a:pt x="4918918" y="453628"/>
                  <a:pt x="4918323" y="455116"/>
                </a:cubicBezTo>
                <a:cubicBezTo>
                  <a:pt x="4918223" y="455414"/>
                  <a:pt x="4918248" y="455662"/>
                  <a:pt x="4918397" y="455860"/>
                </a:cubicBezTo>
                <a:cubicBezTo>
                  <a:pt x="4918546" y="456059"/>
                  <a:pt x="4918769" y="456158"/>
                  <a:pt x="4919067" y="456158"/>
                </a:cubicBezTo>
                <a:lnTo>
                  <a:pt x="5004196" y="456158"/>
                </a:lnTo>
                <a:cubicBezTo>
                  <a:pt x="5005883" y="456158"/>
                  <a:pt x="5007297" y="456753"/>
                  <a:pt x="5008438" y="457944"/>
                </a:cubicBezTo>
                <a:cubicBezTo>
                  <a:pt x="5009579" y="459135"/>
                  <a:pt x="5010150" y="460549"/>
                  <a:pt x="5010150" y="462186"/>
                </a:cubicBezTo>
                <a:cubicBezTo>
                  <a:pt x="5010150" y="463823"/>
                  <a:pt x="5009579" y="465212"/>
                  <a:pt x="5008438" y="466353"/>
                </a:cubicBezTo>
                <a:cubicBezTo>
                  <a:pt x="5007297" y="467494"/>
                  <a:pt x="5005883" y="468064"/>
                  <a:pt x="5004196" y="468064"/>
                </a:cubicBezTo>
                <a:lnTo>
                  <a:pt x="4913560" y="468064"/>
                </a:lnTo>
                <a:cubicBezTo>
                  <a:pt x="4912865" y="468064"/>
                  <a:pt x="4912320" y="468412"/>
                  <a:pt x="4911923" y="469106"/>
                </a:cubicBezTo>
                <a:cubicBezTo>
                  <a:pt x="4906665" y="479623"/>
                  <a:pt x="4900612" y="488652"/>
                  <a:pt x="4893766" y="496193"/>
                </a:cubicBezTo>
                <a:cubicBezTo>
                  <a:pt x="4892278" y="497880"/>
                  <a:pt x="4890343" y="498773"/>
                  <a:pt x="4887962" y="498872"/>
                </a:cubicBezTo>
                <a:cubicBezTo>
                  <a:pt x="4887763" y="498872"/>
                  <a:pt x="4887565" y="498872"/>
                  <a:pt x="4887366" y="498872"/>
                </a:cubicBezTo>
                <a:cubicBezTo>
                  <a:pt x="4885283" y="498872"/>
                  <a:pt x="4883397" y="498276"/>
                  <a:pt x="4881711" y="497086"/>
                </a:cubicBezTo>
                <a:cubicBezTo>
                  <a:pt x="4879925" y="495895"/>
                  <a:pt x="4879032" y="494159"/>
                  <a:pt x="4879032" y="491877"/>
                </a:cubicBezTo>
                <a:cubicBezTo>
                  <a:pt x="4879032" y="490190"/>
                  <a:pt x="4879677" y="488702"/>
                  <a:pt x="4880967" y="487412"/>
                </a:cubicBezTo>
                <a:cubicBezTo>
                  <a:pt x="4891385" y="477093"/>
                  <a:pt x="4899421" y="463848"/>
                  <a:pt x="4905077" y="447675"/>
                </a:cubicBezTo>
                <a:cubicBezTo>
                  <a:pt x="4905870" y="445591"/>
                  <a:pt x="4907161" y="444004"/>
                  <a:pt x="4908946" y="442912"/>
                </a:cubicBezTo>
                <a:cubicBezTo>
                  <a:pt x="4910335" y="442119"/>
                  <a:pt x="4911725" y="441722"/>
                  <a:pt x="4913114" y="441722"/>
                </a:cubicBezTo>
                <a:close/>
                <a:moveTo>
                  <a:pt x="85278" y="440978"/>
                </a:moveTo>
                <a:cubicBezTo>
                  <a:pt x="87164" y="440978"/>
                  <a:pt x="88776" y="441647"/>
                  <a:pt x="90115" y="442987"/>
                </a:cubicBezTo>
                <a:cubicBezTo>
                  <a:pt x="91455" y="444326"/>
                  <a:pt x="92125" y="445889"/>
                  <a:pt x="92125" y="447675"/>
                </a:cubicBezTo>
                <a:lnTo>
                  <a:pt x="92125" y="447824"/>
                </a:lnTo>
                <a:cubicBezTo>
                  <a:pt x="92125" y="448419"/>
                  <a:pt x="92422" y="448717"/>
                  <a:pt x="93018" y="448717"/>
                </a:cubicBezTo>
                <a:lnTo>
                  <a:pt x="116235" y="448717"/>
                </a:lnTo>
                <a:cubicBezTo>
                  <a:pt x="118616" y="448717"/>
                  <a:pt x="120675" y="449585"/>
                  <a:pt x="122411" y="451321"/>
                </a:cubicBezTo>
                <a:cubicBezTo>
                  <a:pt x="124147" y="453058"/>
                  <a:pt x="125016" y="455116"/>
                  <a:pt x="125016" y="457498"/>
                </a:cubicBezTo>
                <a:lnTo>
                  <a:pt x="125016" y="463897"/>
                </a:lnTo>
                <a:cubicBezTo>
                  <a:pt x="125016" y="466278"/>
                  <a:pt x="124147" y="468337"/>
                  <a:pt x="122411" y="470074"/>
                </a:cubicBezTo>
                <a:cubicBezTo>
                  <a:pt x="120675" y="471810"/>
                  <a:pt x="118616" y="472678"/>
                  <a:pt x="116235" y="472678"/>
                </a:cubicBezTo>
                <a:lnTo>
                  <a:pt x="93166" y="472678"/>
                </a:lnTo>
                <a:cubicBezTo>
                  <a:pt x="92472" y="472678"/>
                  <a:pt x="92125" y="473025"/>
                  <a:pt x="92125" y="473720"/>
                </a:cubicBezTo>
                <a:lnTo>
                  <a:pt x="92125" y="477589"/>
                </a:lnTo>
                <a:cubicBezTo>
                  <a:pt x="92125" y="478383"/>
                  <a:pt x="92472" y="478780"/>
                  <a:pt x="93166" y="478780"/>
                </a:cubicBezTo>
                <a:lnTo>
                  <a:pt x="132308" y="478780"/>
                </a:lnTo>
                <a:cubicBezTo>
                  <a:pt x="133598" y="478780"/>
                  <a:pt x="134714" y="479226"/>
                  <a:pt x="135657" y="480119"/>
                </a:cubicBezTo>
                <a:cubicBezTo>
                  <a:pt x="136599" y="481012"/>
                  <a:pt x="137071" y="482104"/>
                  <a:pt x="137071" y="483394"/>
                </a:cubicBezTo>
                <a:cubicBezTo>
                  <a:pt x="137071" y="484683"/>
                  <a:pt x="136599" y="485775"/>
                  <a:pt x="135657" y="486668"/>
                </a:cubicBezTo>
                <a:cubicBezTo>
                  <a:pt x="134714" y="487561"/>
                  <a:pt x="133598" y="488007"/>
                  <a:pt x="132308" y="488007"/>
                </a:cubicBezTo>
                <a:lnTo>
                  <a:pt x="40184" y="488007"/>
                </a:lnTo>
                <a:cubicBezTo>
                  <a:pt x="38894" y="488007"/>
                  <a:pt x="37802" y="487561"/>
                  <a:pt x="36909" y="486668"/>
                </a:cubicBezTo>
                <a:cubicBezTo>
                  <a:pt x="36016" y="485775"/>
                  <a:pt x="35570" y="484683"/>
                  <a:pt x="35570" y="483394"/>
                </a:cubicBezTo>
                <a:cubicBezTo>
                  <a:pt x="35570" y="482104"/>
                  <a:pt x="36016" y="481012"/>
                  <a:pt x="36909" y="480119"/>
                </a:cubicBezTo>
                <a:cubicBezTo>
                  <a:pt x="37802" y="479226"/>
                  <a:pt x="38894" y="478780"/>
                  <a:pt x="40184" y="478780"/>
                </a:cubicBezTo>
                <a:lnTo>
                  <a:pt x="77391" y="478780"/>
                </a:lnTo>
                <a:cubicBezTo>
                  <a:pt x="78184" y="478780"/>
                  <a:pt x="78581" y="478383"/>
                  <a:pt x="78581" y="477589"/>
                </a:cubicBezTo>
                <a:lnTo>
                  <a:pt x="78581" y="473720"/>
                </a:lnTo>
                <a:cubicBezTo>
                  <a:pt x="78581" y="473025"/>
                  <a:pt x="78184" y="472678"/>
                  <a:pt x="77391" y="472678"/>
                </a:cubicBezTo>
                <a:lnTo>
                  <a:pt x="55662" y="472678"/>
                </a:lnTo>
                <a:cubicBezTo>
                  <a:pt x="53181" y="472678"/>
                  <a:pt x="51098" y="471810"/>
                  <a:pt x="49411" y="470074"/>
                </a:cubicBezTo>
                <a:cubicBezTo>
                  <a:pt x="47724" y="468337"/>
                  <a:pt x="46881" y="466278"/>
                  <a:pt x="46881" y="463897"/>
                </a:cubicBezTo>
                <a:lnTo>
                  <a:pt x="46881" y="457498"/>
                </a:lnTo>
                <a:cubicBezTo>
                  <a:pt x="46881" y="455116"/>
                  <a:pt x="47724" y="453058"/>
                  <a:pt x="49411" y="451321"/>
                </a:cubicBezTo>
                <a:cubicBezTo>
                  <a:pt x="51098" y="449585"/>
                  <a:pt x="53181" y="448717"/>
                  <a:pt x="55662" y="448717"/>
                </a:cubicBezTo>
                <a:lnTo>
                  <a:pt x="77688" y="448717"/>
                </a:lnTo>
                <a:cubicBezTo>
                  <a:pt x="78283" y="448717"/>
                  <a:pt x="78581" y="448419"/>
                  <a:pt x="78581" y="447824"/>
                </a:cubicBezTo>
                <a:lnTo>
                  <a:pt x="78581" y="447675"/>
                </a:lnTo>
                <a:cubicBezTo>
                  <a:pt x="78581" y="445889"/>
                  <a:pt x="79226" y="444326"/>
                  <a:pt x="80516" y="442987"/>
                </a:cubicBezTo>
                <a:cubicBezTo>
                  <a:pt x="81806" y="441647"/>
                  <a:pt x="83393" y="440978"/>
                  <a:pt x="85278" y="440978"/>
                </a:cubicBezTo>
                <a:close/>
                <a:moveTo>
                  <a:pt x="3839096" y="440829"/>
                </a:moveTo>
                <a:cubicBezTo>
                  <a:pt x="3841030" y="440829"/>
                  <a:pt x="3842668" y="441499"/>
                  <a:pt x="3844007" y="442838"/>
                </a:cubicBezTo>
                <a:cubicBezTo>
                  <a:pt x="3845346" y="444177"/>
                  <a:pt x="3846016" y="445790"/>
                  <a:pt x="3846016" y="447675"/>
                </a:cubicBezTo>
                <a:lnTo>
                  <a:pt x="3846016" y="467023"/>
                </a:lnTo>
                <a:cubicBezTo>
                  <a:pt x="3846016" y="467717"/>
                  <a:pt x="3846364" y="468064"/>
                  <a:pt x="3847058" y="468064"/>
                </a:cubicBezTo>
                <a:lnTo>
                  <a:pt x="3855690" y="468064"/>
                </a:lnTo>
                <a:cubicBezTo>
                  <a:pt x="3855889" y="468064"/>
                  <a:pt x="3856087" y="468064"/>
                  <a:pt x="3856285" y="468064"/>
                </a:cubicBezTo>
                <a:cubicBezTo>
                  <a:pt x="3857873" y="467667"/>
                  <a:pt x="3859312" y="467916"/>
                  <a:pt x="3860601" y="468808"/>
                </a:cubicBezTo>
                <a:lnTo>
                  <a:pt x="3862536" y="470148"/>
                </a:lnTo>
                <a:cubicBezTo>
                  <a:pt x="3863727" y="470942"/>
                  <a:pt x="3864521" y="472008"/>
                  <a:pt x="3864917" y="473348"/>
                </a:cubicBezTo>
                <a:cubicBezTo>
                  <a:pt x="3865314" y="474687"/>
                  <a:pt x="3865265" y="476002"/>
                  <a:pt x="3864769" y="477292"/>
                </a:cubicBezTo>
                <a:cubicBezTo>
                  <a:pt x="3860403" y="487610"/>
                  <a:pt x="3854797" y="497632"/>
                  <a:pt x="3847951" y="507355"/>
                </a:cubicBezTo>
                <a:cubicBezTo>
                  <a:pt x="3847554" y="507950"/>
                  <a:pt x="3847653" y="508546"/>
                  <a:pt x="3848249" y="509141"/>
                </a:cubicBezTo>
                <a:cubicBezTo>
                  <a:pt x="3849439" y="510133"/>
                  <a:pt x="3850531" y="511175"/>
                  <a:pt x="3851523" y="512266"/>
                </a:cubicBezTo>
                <a:cubicBezTo>
                  <a:pt x="3852118" y="512762"/>
                  <a:pt x="3852614" y="512713"/>
                  <a:pt x="3853011" y="512117"/>
                </a:cubicBezTo>
                <a:cubicBezTo>
                  <a:pt x="3855591" y="508744"/>
                  <a:pt x="3858022" y="505271"/>
                  <a:pt x="3860304" y="501699"/>
                </a:cubicBezTo>
                <a:cubicBezTo>
                  <a:pt x="3861197" y="500310"/>
                  <a:pt x="3862412" y="499492"/>
                  <a:pt x="3863950" y="499244"/>
                </a:cubicBezTo>
                <a:cubicBezTo>
                  <a:pt x="3865488" y="498996"/>
                  <a:pt x="3866902" y="499368"/>
                  <a:pt x="3868192" y="500360"/>
                </a:cubicBezTo>
                <a:cubicBezTo>
                  <a:pt x="3869382" y="501352"/>
                  <a:pt x="3870052" y="502642"/>
                  <a:pt x="3870201" y="504230"/>
                </a:cubicBezTo>
                <a:cubicBezTo>
                  <a:pt x="3870350" y="505817"/>
                  <a:pt x="3869878" y="507206"/>
                  <a:pt x="3868787" y="508397"/>
                </a:cubicBezTo>
                <a:cubicBezTo>
                  <a:pt x="3863628" y="514052"/>
                  <a:pt x="3860552" y="517426"/>
                  <a:pt x="3859560" y="518517"/>
                </a:cubicBezTo>
                <a:cubicBezTo>
                  <a:pt x="3859063" y="519013"/>
                  <a:pt x="3859063" y="519559"/>
                  <a:pt x="3859560" y="520154"/>
                </a:cubicBezTo>
                <a:cubicBezTo>
                  <a:pt x="3862040" y="522535"/>
                  <a:pt x="3863876" y="524321"/>
                  <a:pt x="3865066" y="525512"/>
                </a:cubicBezTo>
                <a:cubicBezTo>
                  <a:pt x="3866554" y="527000"/>
                  <a:pt x="3867299" y="528836"/>
                  <a:pt x="3867299" y="531019"/>
                </a:cubicBezTo>
                <a:cubicBezTo>
                  <a:pt x="3867299" y="532904"/>
                  <a:pt x="3866703" y="534541"/>
                  <a:pt x="3865513" y="535930"/>
                </a:cubicBezTo>
                <a:cubicBezTo>
                  <a:pt x="3864521" y="537220"/>
                  <a:pt x="3863181" y="537865"/>
                  <a:pt x="3861494" y="537865"/>
                </a:cubicBezTo>
                <a:cubicBezTo>
                  <a:pt x="3861494" y="537865"/>
                  <a:pt x="3861445" y="537865"/>
                  <a:pt x="3861345" y="537865"/>
                </a:cubicBezTo>
                <a:cubicBezTo>
                  <a:pt x="3859659" y="537865"/>
                  <a:pt x="3858270" y="537170"/>
                  <a:pt x="3857178" y="535781"/>
                </a:cubicBezTo>
                <a:cubicBezTo>
                  <a:pt x="3854301" y="531912"/>
                  <a:pt x="3850828" y="527596"/>
                  <a:pt x="3846760" y="522833"/>
                </a:cubicBezTo>
                <a:cubicBezTo>
                  <a:pt x="3846562" y="522734"/>
                  <a:pt x="3846388" y="522709"/>
                  <a:pt x="3846239" y="522759"/>
                </a:cubicBezTo>
                <a:cubicBezTo>
                  <a:pt x="3846091" y="522808"/>
                  <a:pt x="3846016" y="522932"/>
                  <a:pt x="3846016" y="523131"/>
                </a:cubicBezTo>
                <a:lnTo>
                  <a:pt x="3846016" y="573732"/>
                </a:lnTo>
                <a:cubicBezTo>
                  <a:pt x="3846016" y="575717"/>
                  <a:pt x="3845346" y="577379"/>
                  <a:pt x="3844007" y="578718"/>
                </a:cubicBezTo>
                <a:cubicBezTo>
                  <a:pt x="3842668" y="580058"/>
                  <a:pt x="3841030" y="580727"/>
                  <a:pt x="3839096" y="580727"/>
                </a:cubicBezTo>
                <a:cubicBezTo>
                  <a:pt x="3837161" y="580727"/>
                  <a:pt x="3835524" y="580058"/>
                  <a:pt x="3834184" y="578718"/>
                </a:cubicBezTo>
                <a:cubicBezTo>
                  <a:pt x="3832845" y="577379"/>
                  <a:pt x="3832175" y="575717"/>
                  <a:pt x="3832175" y="573732"/>
                </a:cubicBezTo>
                <a:lnTo>
                  <a:pt x="3832175" y="528637"/>
                </a:lnTo>
                <a:cubicBezTo>
                  <a:pt x="3832175" y="528439"/>
                  <a:pt x="3832076" y="528315"/>
                  <a:pt x="3831877" y="528265"/>
                </a:cubicBezTo>
                <a:cubicBezTo>
                  <a:pt x="3831679" y="528216"/>
                  <a:pt x="3831481" y="528241"/>
                  <a:pt x="3831282" y="528340"/>
                </a:cubicBezTo>
                <a:cubicBezTo>
                  <a:pt x="3827512" y="532408"/>
                  <a:pt x="3823841" y="535980"/>
                  <a:pt x="3820269" y="539055"/>
                </a:cubicBezTo>
                <a:cubicBezTo>
                  <a:pt x="3819177" y="540048"/>
                  <a:pt x="3817987" y="540544"/>
                  <a:pt x="3816697" y="540544"/>
                </a:cubicBezTo>
                <a:cubicBezTo>
                  <a:pt x="3816300" y="540544"/>
                  <a:pt x="3815854" y="540494"/>
                  <a:pt x="3815358" y="540395"/>
                </a:cubicBezTo>
                <a:cubicBezTo>
                  <a:pt x="3813572" y="539998"/>
                  <a:pt x="3812182" y="538956"/>
                  <a:pt x="3811190" y="537269"/>
                </a:cubicBezTo>
                <a:cubicBezTo>
                  <a:pt x="3810397" y="535980"/>
                  <a:pt x="3810000" y="534541"/>
                  <a:pt x="3810000" y="532953"/>
                </a:cubicBezTo>
                <a:cubicBezTo>
                  <a:pt x="3810000" y="532557"/>
                  <a:pt x="3810000" y="532110"/>
                  <a:pt x="3810000" y="531614"/>
                </a:cubicBezTo>
                <a:cubicBezTo>
                  <a:pt x="3810297" y="529630"/>
                  <a:pt x="3811240" y="527992"/>
                  <a:pt x="3812827" y="526703"/>
                </a:cubicBezTo>
                <a:cubicBezTo>
                  <a:pt x="3819773" y="520948"/>
                  <a:pt x="3826396" y="514151"/>
                  <a:pt x="3832696" y="506313"/>
                </a:cubicBezTo>
                <a:cubicBezTo>
                  <a:pt x="3838997" y="498475"/>
                  <a:pt x="3844230" y="490389"/>
                  <a:pt x="3848397" y="482054"/>
                </a:cubicBezTo>
                <a:cubicBezTo>
                  <a:pt x="3848497" y="481856"/>
                  <a:pt x="3848472" y="481633"/>
                  <a:pt x="3848323" y="481384"/>
                </a:cubicBezTo>
                <a:cubicBezTo>
                  <a:pt x="3848174" y="481136"/>
                  <a:pt x="3848001" y="481012"/>
                  <a:pt x="3847802" y="481012"/>
                </a:cubicBezTo>
                <a:lnTo>
                  <a:pt x="3817590" y="481012"/>
                </a:lnTo>
                <a:cubicBezTo>
                  <a:pt x="3815804" y="481012"/>
                  <a:pt x="3814266" y="480392"/>
                  <a:pt x="3812976" y="479152"/>
                </a:cubicBezTo>
                <a:cubicBezTo>
                  <a:pt x="3811687" y="477912"/>
                  <a:pt x="3811042" y="476399"/>
                  <a:pt x="3811042" y="474613"/>
                </a:cubicBezTo>
                <a:cubicBezTo>
                  <a:pt x="3811042" y="472827"/>
                  <a:pt x="3811687" y="471289"/>
                  <a:pt x="3812976" y="469999"/>
                </a:cubicBezTo>
                <a:cubicBezTo>
                  <a:pt x="3814266" y="468709"/>
                  <a:pt x="3815804" y="468064"/>
                  <a:pt x="3817590" y="468064"/>
                </a:cubicBezTo>
                <a:lnTo>
                  <a:pt x="3830985" y="468064"/>
                </a:lnTo>
                <a:cubicBezTo>
                  <a:pt x="3831778" y="468064"/>
                  <a:pt x="3832175" y="467717"/>
                  <a:pt x="3832175" y="467023"/>
                </a:cubicBezTo>
                <a:lnTo>
                  <a:pt x="3832175" y="447675"/>
                </a:lnTo>
                <a:cubicBezTo>
                  <a:pt x="3832175" y="445790"/>
                  <a:pt x="3832845" y="444177"/>
                  <a:pt x="3834184" y="442838"/>
                </a:cubicBezTo>
                <a:cubicBezTo>
                  <a:pt x="3835524" y="441499"/>
                  <a:pt x="3837161" y="440829"/>
                  <a:pt x="3839096" y="440829"/>
                </a:cubicBezTo>
                <a:close/>
                <a:moveTo>
                  <a:pt x="1307306" y="440829"/>
                </a:moveTo>
                <a:cubicBezTo>
                  <a:pt x="1309291" y="440829"/>
                  <a:pt x="1311002" y="441548"/>
                  <a:pt x="1312441" y="442987"/>
                </a:cubicBezTo>
                <a:cubicBezTo>
                  <a:pt x="1313879" y="444425"/>
                  <a:pt x="1314599" y="446137"/>
                  <a:pt x="1314599" y="448121"/>
                </a:cubicBezTo>
                <a:lnTo>
                  <a:pt x="1314599" y="463153"/>
                </a:lnTo>
                <a:cubicBezTo>
                  <a:pt x="1314599" y="463947"/>
                  <a:pt x="1314996" y="464344"/>
                  <a:pt x="1315790" y="464344"/>
                </a:cubicBezTo>
                <a:lnTo>
                  <a:pt x="1342727" y="464344"/>
                </a:lnTo>
                <a:cubicBezTo>
                  <a:pt x="1344513" y="464344"/>
                  <a:pt x="1346076" y="464989"/>
                  <a:pt x="1347415" y="466278"/>
                </a:cubicBezTo>
                <a:cubicBezTo>
                  <a:pt x="1348755" y="467568"/>
                  <a:pt x="1349425" y="469131"/>
                  <a:pt x="1349425" y="470966"/>
                </a:cubicBezTo>
                <a:cubicBezTo>
                  <a:pt x="1349425" y="472802"/>
                  <a:pt x="1348755" y="474390"/>
                  <a:pt x="1347415" y="475729"/>
                </a:cubicBezTo>
                <a:cubicBezTo>
                  <a:pt x="1346076" y="477068"/>
                  <a:pt x="1344513" y="477738"/>
                  <a:pt x="1342727" y="477738"/>
                </a:cubicBezTo>
                <a:lnTo>
                  <a:pt x="1315790" y="477738"/>
                </a:lnTo>
                <a:cubicBezTo>
                  <a:pt x="1314996" y="477738"/>
                  <a:pt x="1314599" y="478085"/>
                  <a:pt x="1314599" y="478780"/>
                </a:cubicBezTo>
                <a:lnTo>
                  <a:pt x="1314599" y="501848"/>
                </a:lnTo>
                <a:cubicBezTo>
                  <a:pt x="1314599" y="502642"/>
                  <a:pt x="1314996" y="503039"/>
                  <a:pt x="1315790" y="503039"/>
                </a:cubicBezTo>
                <a:lnTo>
                  <a:pt x="1349871" y="503039"/>
                </a:lnTo>
                <a:cubicBezTo>
                  <a:pt x="1351657" y="503039"/>
                  <a:pt x="1353220" y="503684"/>
                  <a:pt x="1354559" y="504974"/>
                </a:cubicBezTo>
                <a:cubicBezTo>
                  <a:pt x="1355899" y="506264"/>
                  <a:pt x="1356568" y="507826"/>
                  <a:pt x="1356568" y="509662"/>
                </a:cubicBezTo>
                <a:cubicBezTo>
                  <a:pt x="1356568" y="511497"/>
                  <a:pt x="1355899" y="513085"/>
                  <a:pt x="1354559" y="514424"/>
                </a:cubicBezTo>
                <a:cubicBezTo>
                  <a:pt x="1353220" y="515764"/>
                  <a:pt x="1351657" y="516433"/>
                  <a:pt x="1349871" y="516433"/>
                </a:cubicBezTo>
                <a:lnTo>
                  <a:pt x="1305967" y="516433"/>
                </a:lnTo>
                <a:cubicBezTo>
                  <a:pt x="1305272" y="516433"/>
                  <a:pt x="1304776" y="516781"/>
                  <a:pt x="1304479" y="517475"/>
                </a:cubicBezTo>
                <a:cubicBezTo>
                  <a:pt x="1299022" y="531862"/>
                  <a:pt x="1293267" y="545207"/>
                  <a:pt x="1287215" y="557510"/>
                </a:cubicBezTo>
                <a:cubicBezTo>
                  <a:pt x="1287115" y="557708"/>
                  <a:pt x="1287140" y="557907"/>
                  <a:pt x="1287289" y="558105"/>
                </a:cubicBezTo>
                <a:cubicBezTo>
                  <a:pt x="1287438" y="558304"/>
                  <a:pt x="1287611" y="558403"/>
                  <a:pt x="1287810" y="558403"/>
                </a:cubicBezTo>
                <a:cubicBezTo>
                  <a:pt x="1298327" y="557808"/>
                  <a:pt x="1313011" y="556964"/>
                  <a:pt x="1331863" y="555873"/>
                </a:cubicBezTo>
                <a:cubicBezTo>
                  <a:pt x="1332061" y="555873"/>
                  <a:pt x="1332210" y="555774"/>
                  <a:pt x="1332309" y="555575"/>
                </a:cubicBezTo>
                <a:cubicBezTo>
                  <a:pt x="1332409" y="555377"/>
                  <a:pt x="1332409" y="555178"/>
                  <a:pt x="1332309" y="554980"/>
                </a:cubicBezTo>
                <a:cubicBezTo>
                  <a:pt x="1329333" y="550217"/>
                  <a:pt x="1326207" y="545703"/>
                  <a:pt x="1322933" y="541437"/>
                </a:cubicBezTo>
                <a:cubicBezTo>
                  <a:pt x="1322140" y="540444"/>
                  <a:pt x="1321743" y="539303"/>
                  <a:pt x="1321743" y="538014"/>
                </a:cubicBezTo>
                <a:cubicBezTo>
                  <a:pt x="1321743" y="537617"/>
                  <a:pt x="1321792" y="537170"/>
                  <a:pt x="1321891" y="536674"/>
                </a:cubicBezTo>
                <a:cubicBezTo>
                  <a:pt x="1322288" y="534987"/>
                  <a:pt x="1323280" y="533698"/>
                  <a:pt x="1324868" y="532805"/>
                </a:cubicBezTo>
                <a:cubicBezTo>
                  <a:pt x="1326059" y="532209"/>
                  <a:pt x="1327348" y="531912"/>
                  <a:pt x="1328737" y="531912"/>
                </a:cubicBezTo>
                <a:cubicBezTo>
                  <a:pt x="1329333" y="531912"/>
                  <a:pt x="1329928" y="531961"/>
                  <a:pt x="1330524" y="532060"/>
                </a:cubicBezTo>
                <a:cubicBezTo>
                  <a:pt x="1332508" y="532457"/>
                  <a:pt x="1334095" y="533400"/>
                  <a:pt x="1335286" y="534888"/>
                </a:cubicBezTo>
                <a:cubicBezTo>
                  <a:pt x="1344116" y="546001"/>
                  <a:pt x="1351111" y="556518"/>
                  <a:pt x="1356271" y="566440"/>
                </a:cubicBezTo>
                <a:cubicBezTo>
                  <a:pt x="1356866" y="567630"/>
                  <a:pt x="1357163" y="568821"/>
                  <a:pt x="1357163" y="570012"/>
                </a:cubicBezTo>
                <a:cubicBezTo>
                  <a:pt x="1357163" y="570805"/>
                  <a:pt x="1357015" y="571599"/>
                  <a:pt x="1356717" y="572393"/>
                </a:cubicBezTo>
                <a:cubicBezTo>
                  <a:pt x="1356023" y="574476"/>
                  <a:pt x="1354733" y="576064"/>
                  <a:pt x="1352848" y="577155"/>
                </a:cubicBezTo>
                <a:cubicBezTo>
                  <a:pt x="1351756" y="577751"/>
                  <a:pt x="1350665" y="578048"/>
                  <a:pt x="1349574" y="578048"/>
                </a:cubicBezTo>
                <a:cubicBezTo>
                  <a:pt x="1348879" y="578048"/>
                  <a:pt x="1348135" y="577900"/>
                  <a:pt x="1347341" y="577602"/>
                </a:cubicBezTo>
                <a:cubicBezTo>
                  <a:pt x="1345456" y="576907"/>
                  <a:pt x="1344067" y="575667"/>
                  <a:pt x="1343174" y="573881"/>
                </a:cubicBezTo>
                <a:cubicBezTo>
                  <a:pt x="1342479" y="572393"/>
                  <a:pt x="1341735" y="570905"/>
                  <a:pt x="1340941" y="569416"/>
                </a:cubicBezTo>
                <a:cubicBezTo>
                  <a:pt x="1340544" y="568722"/>
                  <a:pt x="1339999" y="568424"/>
                  <a:pt x="1339304" y="568523"/>
                </a:cubicBezTo>
                <a:cubicBezTo>
                  <a:pt x="1330970" y="569119"/>
                  <a:pt x="1307356" y="570805"/>
                  <a:pt x="1268462" y="573584"/>
                </a:cubicBezTo>
                <a:cubicBezTo>
                  <a:pt x="1268264" y="573584"/>
                  <a:pt x="1268065" y="573584"/>
                  <a:pt x="1267867" y="573584"/>
                </a:cubicBezTo>
                <a:cubicBezTo>
                  <a:pt x="1266081" y="573584"/>
                  <a:pt x="1264493" y="573038"/>
                  <a:pt x="1263104" y="571946"/>
                </a:cubicBezTo>
                <a:cubicBezTo>
                  <a:pt x="1261517" y="570657"/>
                  <a:pt x="1260574" y="569019"/>
                  <a:pt x="1260277" y="567035"/>
                </a:cubicBezTo>
                <a:cubicBezTo>
                  <a:pt x="1260277" y="566638"/>
                  <a:pt x="1260277" y="566291"/>
                  <a:pt x="1260277" y="565993"/>
                </a:cubicBezTo>
                <a:cubicBezTo>
                  <a:pt x="1260277" y="564505"/>
                  <a:pt x="1260772" y="563116"/>
                  <a:pt x="1261765" y="561826"/>
                </a:cubicBezTo>
                <a:cubicBezTo>
                  <a:pt x="1262956" y="560338"/>
                  <a:pt x="1264543" y="559544"/>
                  <a:pt x="1266527" y="559445"/>
                </a:cubicBezTo>
                <a:lnTo>
                  <a:pt x="1270397" y="559296"/>
                </a:lnTo>
                <a:cubicBezTo>
                  <a:pt x="1271092" y="559296"/>
                  <a:pt x="1271637" y="558949"/>
                  <a:pt x="1272034" y="558254"/>
                </a:cubicBezTo>
                <a:cubicBezTo>
                  <a:pt x="1277789" y="546249"/>
                  <a:pt x="1282998" y="532656"/>
                  <a:pt x="1287661" y="517475"/>
                </a:cubicBezTo>
                <a:cubicBezTo>
                  <a:pt x="1287760" y="517178"/>
                  <a:pt x="1287710" y="516930"/>
                  <a:pt x="1287512" y="516731"/>
                </a:cubicBezTo>
                <a:cubicBezTo>
                  <a:pt x="1287314" y="516533"/>
                  <a:pt x="1287066" y="516433"/>
                  <a:pt x="1286768" y="516433"/>
                </a:cubicBezTo>
                <a:lnTo>
                  <a:pt x="1265783" y="516433"/>
                </a:lnTo>
                <a:cubicBezTo>
                  <a:pt x="1263997" y="516433"/>
                  <a:pt x="1262435" y="515764"/>
                  <a:pt x="1261095" y="514424"/>
                </a:cubicBezTo>
                <a:cubicBezTo>
                  <a:pt x="1259756" y="513085"/>
                  <a:pt x="1259086" y="511497"/>
                  <a:pt x="1259086" y="509662"/>
                </a:cubicBezTo>
                <a:cubicBezTo>
                  <a:pt x="1259086" y="507826"/>
                  <a:pt x="1259756" y="506264"/>
                  <a:pt x="1261095" y="504974"/>
                </a:cubicBezTo>
                <a:cubicBezTo>
                  <a:pt x="1262435" y="503684"/>
                  <a:pt x="1263997" y="503039"/>
                  <a:pt x="1265783" y="503039"/>
                </a:cubicBezTo>
                <a:lnTo>
                  <a:pt x="1298823" y="503039"/>
                </a:lnTo>
                <a:cubicBezTo>
                  <a:pt x="1299617" y="503039"/>
                  <a:pt x="1300013" y="502642"/>
                  <a:pt x="1300013" y="501848"/>
                </a:cubicBezTo>
                <a:lnTo>
                  <a:pt x="1300013" y="478780"/>
                </a:lnTo>
                <a:cubicBezTo>
                  <a:pt x="1300013" y="478085"/>
                  <a:pt x="1299617" y="477738"/>
                  <a:pt x="1298823" y="477738"/>
                </a:cubicBezTo>
                <a:lnTo>
                  <a:pt x="1273522" y="477738"/>
                </a:lnTo>
                <a:cubicBezTo>
                  <a:pt x="1271637" y="477738"/>
                  <a:pt x="1270050" y="477068"/>
                  <a:pt x="1268760" y="475729"/>
                </a:cubicBezTo>
                <a:cubicBezTo>
                  <a:pt x="1267470" y="474390"/>
                  <a:pt x="1266825" y="472802"/>
                  <a:pt x="1266825" y="470966"/>
                </a:cubicBezTo>
                <a:cubicBezTo>
                  <a:pt x="1266825" y="469131"/>
                  <a:pt x="1267470" y="467568"/>
                  <a:pt x="1268760" y="466278"/>
                </a:cubicBezTo>
                <a:cubicBezTo>
                  <a:pt x="1270050" y="464989"/>
                  <a:pt x="1271637" y="464344"/>
                  <a:pt x="1273522" y="464344"/>
                </a:cubicBezTo>
                <a:lnTo>
                  <a:pt x="1298823" y="464344"/>
                </a:lnTo>
                <a:cubicBezTo>
                  <a:pt x="1299617" y="464344"/>
                  <a:pt x="1300013" y="463947"/>
                  <a:pt x="1300013" y="463153"/>
                </a:cubicBezTo>
                <a:lnTo>
                  <a:pt x="1300013" y="448121"/>
                </a:lnTo>
                <a:cubicBezTo>
                  <a:pt x="1300013" y="446137"/>
                  <a:pt x="1300733" y="444425"/>
                  <a:pt x="1302172" y="442987"/>
                </a:cubicBezTo>
                <a:cubicBezTo>
                  <a:pt x="1303610" y="441548"/>
                  <a:pt x="1305322" y="440829"/>
                  <a:pt x="1307306" y="440829"/>
                </a:cubicBezTo>
                <a:close/>
                <a:moveTo>
                  <a:pt x="5061198" y="440680"/>
                </a:moveTo>
                <a:cubicBezTo>
                  <a:pt x="5062984" y="440680"/>
                  <a:pt x="5064497" y="441300"/>
                  <a:pt x="5065737" y="442540"/>
                </a:cubicBezTo>
                <a:cubicBezTo>
                  <a:pt x="5066977" y="443781"/>
                  <a:pt x="5067597" y="445294"/>
                  <a:pt x="5067597" y="447080"/>
                </a:cubicBezTo>
                <a:lnTo>
                  <a:pt x="5067597" y="455116"/>
                </a:lnTo>
                <a:cubicBezTo>
                  <a:pt x="5067597" y="455811"/>
                  <a:pt x="5067994" y="456158"/>
                  <a:pt x="5068788" y="456158"/>
                </a:cubicBezTo>
                <a:lnTo>
                  <a:pt x="5086796" y="456158"/>
                </a:lnTo>
                <a:cubicBezTo>
                  <a:pt x="5088483" y="456158"/>
                  <a:pt x="5089921" y="456778"/>
                  <a:pt x="5091112" y="458018"/>
                </a:cubicBezTo>
                <a:cubicBezTo>
                  <a:pt x="5092303" y="459259"/>
                  <a:pt x="5092898" y="460722"/>
                  <a:pt x="5092898" y="462409"/>
                </a:cubicBezTo>
                <a:cubicBezTo>
                  <a:pt x="5092898" y="464096"/>
                  <a:pt x="5092303" y="465534"/>
                  <a:pt x="5091112" y="466725"/>
                </a:cubicBezTo>
                <a:cubicBezTo>
                  <a:pt x="5089921" y="467916"/>
                  <a:pt x="5088483" y="468511"/>
                  <a:pt x="5086796" y="468511"/>
                </a:cubicBezTo>
                <a:lnTo>
                  <a:pt x="5068788" y="468511"/>
                </a:lnTo>
                <a:cubicBezTo>
                  <a:pt x="5067994" y="468511"/>
                  <a:pt x="5067597" y="468908"/>
                  <a:pt x="5067597" y="469701"/>
                </a:cubicBezTo>
                <a:lnTo>
                  <a:pt x="5067597" y="477441"/>
                </a:lnTo>
                <a:cubicBezTo>
                  <a:pt x="5067597" y="478234"/>
                  <a:pt x="5067994" y="478631"/>
                  <a:pt x="5068788" y="478631"/>
                </a:cubicBezTo>
                <a:lnTo>
                  <a:pt x="5082331" y="478631"/>
                </a:lnTo>
                <a:cubicBezTo>
                  <a:pt x="5084712" y="478631"/>
                  <a:pt x="5086771" y="479475"/>
                  <a:pt x="5088508" y="481161"/>
                </a:cubicBezTo>
                <a:cubicBezTo>
                  <a:pt x="5090244" y="482848"/>
                  <a:pt x="5091112" y="484932"/>
                  <a:pt x="5091112" y="487412"/>
                </a:cubicBezTo>
                <a:lnTo>
                  <a:pt x="5091112" y="505123"/>
                </a:lnTo>
                <a:cubicBezTo>
                  <a:pt x="5091112" y="505321"/>
                  <a:pt x="5091212" y="505519"/>
                  <a:pt x="5091410" y="505718"/>
                </a:cubicBezTo>
                <a:cubicBezTo>
                  <a:pt x="5091608" y="505916"/>
                  <a:pt x="5091856" y="505966"/>
                  <a:pt x="5092154" y="505867"/>
                </a:cubicBezTo>
                <a:cubicBezTo>
                  <a:pt x="5102274" y="502692"/>
                  <a:pt x="5111303" y="498227"/>
                  <a:pt x="5119241" y="492472"/>
                </a:cubicBezTo>
                <a:cubicBezTo>
                  <a:pt x="5119836" y="492075"/>
                  <a:pt x="5119885" y="491579"/>
                  <a:pt x="5119389" y="490984"/>
                </a:cubicBezTo>
                <a:cubicBezTo>
                  <a:pt x="5114230" y="485031"/>
                  <a:pt x="5109765" y="478383"/>
                  <a:pt x="5105995" y="471041"/>
                </a:cubicBezTo>
                <a:cubicBezTo>
                  <a:pt x="5105499" y="469950"/>
                  <a:pt x="5105251" y="468858"/>
                  <a:pt x="5105251" y="467767"/>
                </a:cubicBezTo>
                <a:cubicBezTo>
                  <a:pt x="5105251" y="466774"/>
                  <a:pt x="5105499" y="465782"/>
                  <a:pt x="5105995" y="464790"/>
                </a:cubicBezTo>
                <a:cubicBezTo>
                  <a:pt x="5106987" y="462707"/>
                  <a:pt x="5108574" y="461317"/>
                  <a:pt x="5110757" y="460623"/>
                </a:cubicBezTo>
                <a:lnTo>
                  <a:pt x="5111055" y="460623"/>
                </a:lnTo>
                <a:cubicBezTo>
                  <a:pt x="5111154" y="460623"/>
                  <a:pt x="5111204" y="460573"/>
                  <a:pt x="5111204" y="460474"/>
                </a:cubicBezTo>
                <a:cubicBezTo>
                  <a:pt x="5111204" y="460375"/>
                  <a:pt x="5111154" y="460325"/>
                  <a:pt x="5111055" y="460325"/>
                </a:cubicBezTo>
                <a:lnTo>
                  <a:pt x="5102423" y="460325"/>
                </a:lnTo>
                <a:cubicBezTo>
                  <a:pt x="5100737" y="460325"/>
                  <a:pt x="5099298" y="459730"/>
                  <a:pt x="5098107" y="458539"/>
                </a:cubicBezTo>
                <a:cubicBezTo>
                  <a:pt x="5096916" y="457349"/>
                  <a:pt x="5096321" y="455885"/>
                  <a:pt x="5096321" y="454149"/>
                </a:cubicBezTo>
                <a:cubicBezTo>
                  <a:pt x="5096321" y="452413"/>
                  <a:pt x="5096916" y="450949"/>
                  <a:pt x="5098107" y="449758"/>
                </a:cubicBezTo>
                <a:cubicBezTo>
                  <a:pt x="5099298" y="448568"/>
                  <a:pt x="5100737" y="447973"/>
                  <a:pt x="5102423" y="447973"/>
                </a:cubicBezTo>
                <a:lnTo>
                  <a:pt x="5152132" y="447973"/>
                </a:lnTo>
                <a:cubicBezTo>
                  <a:pt x="5152330" y="447973"/>
                  <a:pt x="5152479" y="447973"/>
                  <a:pt x="5152578" y="447973"/>
                </a:cubicBezTo>
                <a:cubicBezTo>
                  <a:pt x="5154066" y="447675"/>
                  <a:pt x="5155505" y="447774"/>
                  <a:pt x="5156894" y="448270"/>
                </a:cubicBezTo>
                <a:lnTo>
                  <a:pt x="5159275" y="449312"/>
                </a:lnTo>
                <a:cubicBezTo>
                  <a:pt x="5160466" y="449808"/>
                  <a:pt x="5161359" y="450651"/>
                  <a:pt x="5161954" y="451842"/>
                </a:cubicBezTo>
                <a:cubicBezTo>
                  <a:pt x="5162550" y="453033"/>
                  <a:pt x="5162649" y="454273"/>
                  <a:pt x="5162252" y="455563"/>
                </a:cubicBezTo>
                <a:cubicBezTo>
                  <a:pt x="5157787" y="469453"/>
                  <a:pt x="5150693" y="481459"/>
                  <a:pt x="5140970" y="491579"/>
                </a:cubicBezTo>
                <a:cubicBezTo>
                  <a:pt x="5140474" y="492075"/>
                  <a:pt x="5140523" y="492522"/>
                  <a:pt x="5141118" y="492919"/>
                </a:cubicBezTo>
                <a:cubicBezTo>
                  <a:pt x="5147964" y="497582"/>
                  <a:pt x="5155356" y="501253"/>
                  <a:pt x="5163294" y="503932"/>
                </a:cubicBezTo>
                <a:cubicBezTo>
                  <a:pt x="5164881" y="504527"/>
                  <a:pt x="5165923" y="505619"/>
                  <a:pt x="5166419" y="507206"/>
                </a:cubicBezTo>
                <a:cubicBezTo>
                  <a:pt x="5166519" y="507702"/>
                  <a:pt x="5166568" y="508198"/>
                  <a:pt x="5166568" y="508694"/>
                </a:cubicBezTo>
                <a:cubicBezTo>
                  <a:pt x="5166568" y="509687"/>
                  <a:pt x="5166221" y="510679"/>
                  <a:pt x="5165526" y="511671"/>
                </a:cubicBezTo>
                <a:cubicBezTo>
                  <a:pt x="5164236" y="513358"/>
                  <a:pt x="5162599" y="514598"/>
                  <a:pt x="5160615" y="515392"/>
                </a:cubicBezTo>
                <a:cubicBezTo>
                  <a:pt x="5159622" y="515789"/>
                  <a:pt x="5158631" y="515987"/>
                  <a:pt x="5157638" y="515987"/>
                </a:cubicBezTo>
                <a:cubicBezTo>
                  <a:pt x="5156646" y="515987"/>
                  <a:pt x="5155704" y="515789"/>
                  <a:pt x="5154811" y="515392"/>
                </a:cubicBezTo>
                <a:cubicBezTo>
                  <a:pt x="5146079" y="512018"/>
                  <a:pt x="5138142" y="507504"/>
                  <a:pt x="5130998" y="501848"/>
                </a:cubicBezTo>
                <a:cubicBezTo>
                  <a:pt x="5130403" y="501352"/>
                  <a:pt x="5129807" y="501352"/>
                  <a:pt x="5129212" y="501848"/>
                </a:cubicBezTo>
                <a:cubicBezTo>
                  <a:pt x="5121969" y="507206"/>
                  <a:pt x="5113982" y="511671"/>
                  <a:pt x="5105251" y="515243"/>
                </a:cubicBezTo>
                <a:cubicBezTo>
                  <a:pt x="5104060" y="515640"/>
                  <a:pt x="5102895" y="515838"/>
                  <a:pt x="5101753" y="515838"/>
                </a:cubicBezTo>
                <a:cubicBezTo>
                  <a:pt x="5100612" y="515838"/>
                  <a:pt x="5099446" y="515640"/>
                  <a:pt x="5098256" y="515243"/>
                </a:cubicBezTo>
                <a:cubicBezTo>
                  <a:pt x="5095974" y="514350"/>
                  <a:pt x="5094089" y="512812"/>
                  <a:pt x="5092600" y="510629"/>
                </a:cubicBezTo>
                <a:cubicBezTo>
                  <a:pt x="5092303" y="510232"/>
                  <a:pt x="5092005" y="509885"/>
                  <a:pt x="5091707" y="509587"/>
                </a:cubicBezTo>
                <a:cubicBezTo>
                  <a:pt x="5091608" y="509389"/>
                  <a:pt x="5091484" y="509315"/>
                  <a:pt x="5091335" y="509364"/>
                </a:cubicBezTo>
                <a:cubicBezTo>
                  <a:pt x="5091187" y="509414"/>
                  <a:pt x="5091112" y="509538"/>
                  <a:pt x="5091112" y="509736"/>
                </a:cubicBezTo>
                <a:lnTo>
                  <a:pt x="5091112" y="523280"/>
                </a:lnTo>
                <a:cubicBezTo>
                  <a:pt x="5091112" y="525760"/>
                  <a:pt x="5090244" y="527844"/>
                  <a:pt x="5088508" y="529530"/>
                </a:cubicBezTo>
                <a:cubicBezTo>
                  <a:pt x="5086771" y="531217"/>
                  <a:pt x="5084712" y="532060"/>
                  <a:pt x="5082331" y="532060"/>
                </a:cubicBezTo>
                <a:lnTo>
                  <a:pt x="5068788" y="532060"/>
                </a:lnTo>
                <a:cubicBezTo>
                  <a:pt x="5067994" y="532060"/>
                  <a:pt x="5067597" y="532457"/>
                  <a:pt x="5067597" y="533251"/>
                </a:cubicBezTo>
                <a:lnTo>
                  <a:pt x="5067597" y="541734"/>
                </a:lnTo>
                <a:cubicBezTo>
                  <a:pt x="5067597" y="542528"/>
                  <a:pt x="5067994" y="542925"/>
                  <a:pt x="5068788" y="542925"/>
                </a:cubicBezTo>
                <a:lnTo>
                  <a:pt x="5087838" y="542925"/>
                </a:lnTo>
                <a:cubicBezTo>
                  <a:pt x="5089524" y="542925"/>
                  <a:pt x="5090988" y="543545"/>
                  <a:pt x="5092228" y="544785"/>
                </a:cubicBezTo>
                <a:cubicBezTo>
                  <a:pt x="5093468" y="546025"/>
                  <a:pt x="5094089" y="547514"/>
                  <a:pt x="5094089" y="549250"/>
                </a:cubicBezTo>
                <a:cubicBezTo>
                  <a:pt x="5094089" y="550986"/>
                  <a:pt x="5093468" y="552475"/>
                  <a:pt x="5092228" y="553715"/>
                </a:cubicBezTo>
                <a:cubicBezTo>
                  <a:pt x="5090988" y="554955"/>
                  <a:pt x="5089524" y="555575"/>
                  <a:pt x="5087838" y="555575"/>
                </a:cubicBezTo>
                <a:lnTo>
                  <a:pt x="5068788" y="555575"/>
                </a:lnTo>
                <a:cubicBezTo>
                  <a:pt x="5067994" y="555575"/>
                  <a:pt x="5067597" y="555923"/>
                  <a:pt x="5067597" y="556617"/>
                </a:cubicBezTo>
                <a:lnTo>
                  <a:pt x="5067597" y="574476"/>
                </a:lnTo>
                <a:cubicBezTo>
                  <a:pt x="5067597" y="576262"/>
                  <a:pt x="5066977" y="577775"/>
                  <a:pt x="5065737" y="579016"/>
                </a:cubicBezTo>
                <a:cubicBezTo>
                  <a:pt x="5064497" y="580256"/>
                  <a:pt x="5062984" y="580876"/>
                  <a:pt x="5061198" y="580876"/>
                </a:cubicBezTo>
                <a:cubicBezTo>
                  <a:pt x="5059412" y="580876"/>
                  <a:pt x="5057898" y="580256"/>
                  <a:pt x="5056658" y="579016"/>
                </a:cubicBezTo>
                <a:cubicBezTo>
                  <a:pt x="5055418" y="577775"/>
                  <a:pt x="5054798" y="576262"/>
                  <a:pt x="5054798" y="574476"/>
                </a:cubicBezTo>
                <a:lnTo>
                  <a:pt x="5054798" y="556617"/>
                </a:lnTo>
                <a:cubicBezTo>
                  <a:pt x="5054798" y="555923"/>
                  <a:pt x="5054451" y="555575"/>
                  <a:pt x="5053756" y="555575"/>
                </a:cubicBezTo>
                <a:lnTo>
                  <a:pt x="5034260" y="555575"/>
                </a:lnTo>
                <a:cubicBezTo>
                  <a:pt x="5032573" y="555575"/>
                  <a:pt x="5031109" y="554955"/>
                  <a:pt x="5029869" y="553715"/>
                </a:cubicBezTo>
                <a:cubicBezTo>
                  <a:pt x="5028629" y="552475"/>
                  <a:pt x="5028009" y="550986"/>
                  <a:pt x="5028009" y="549250"/>
                </a:cubicBezTo>
                <a:cubicBezTo>
                  <a:pt x="5028009" y="547514"/>
                  <a:pt x="5028629" y="546025"/>
                  <a:pt x="5029869" y="544785"/>
                </a:cubicBezTo>
                <a:cubicBezTo>
                  <a:pt x="5031109" y="543545"/>
                  <a:pt x="5032573" y="542925"/>
                  <a:pt x="5034260" y="542925"/>
                </a:cubicBezTo>
                <a:lnTo>
                  <a:pt x="5053756" y="542925"/>
                </a:lnTo>
                <a:cubicBezTo>
                  <a:pt x="5054451" y="542925"/>
                  <a:pt x="5054798" y="542528"/>
                  <a:pt x="5054798" y="541734"/>
                </a:cubicBezTo>
                <a:lnTo>
                  <a:pt x="5054798" y="533251"/>
                </a:lnTo>
                <a:cubicBezTo>
                  <a:pt x="5054798" y="532457"/>
                  <a:pt x="5054451" y="532060"/>
                  <a:pt x="5053756" y="532060"/>
                </a:cubicBezTo>
                <a:lnTo>
                  <a:pt x="5040808" y="532060"/>
                </a:lnTo>
                <a:cubicBezTo>
                  <a:pt x="5038328" y="532060"/>
                  <a:pt x="5036244" y="531217"/>
                  <a:pt x="5034557" y="529530"/>
                </a:cubicBezTo>
                <a:cubicBezTo>
                  <a:pt x="5032871" y="527844"/>
                  <a:pt x="5032027" y="525760"/>
                  <a:pt x="5032027" y="523280"/>
                </a:cubicBezTo>
                <a:lnTo>
                  <a:pt x="5032027" y="487412"/>
                </a:lnTo>
                <a:cubicBezTo>
                  <a:pt x="5032027" y="484932"/>
                  <a:pt x="5032871" y="482848"/>
                  <a:pt x="5034557" y="481161"/>
                </a:cubicBezTo>
                <a:cubicBezTo>
                  <a:pt x="5036244" y="479475"/>
                  <a:pt x="5038328" y="478631"/>
                  <a:pt x="5040808" y="478631"/>
                </a:cubicBezTo>
                <a:lnTo>
                  <a:pt x="5053756" y="478631"/>
                </a:lnTo>
                <a:cubicBezTo>
                  <a:pt x="5054451" y="478631"/>
                  <a:pt x="5054798" y="478234"/>
                  <a:pt x="5054798" y="477441"/>
                </a:cubicBezTo>
                <a:lnTo>
                  <a:pt x="5054798" y="469701"/>
                </a:lnTo>
                <a:cubicBezTo>
                  <a:pt x="5054798" y="468908"/>
                  <a:pt x="5054451" y="468511"/>
                  <a:pt x="5053756" y="468511"/>
                </a:cubicBezTo>
                <a:lnTo>
                  <a:pt x="5036046" y="468511"/>
                </a:lnTo>
                <a:cubicBezTo>
                  <a:pt x="5034359" y="468511"/>
                  <a:pt x="5032895" y="467916"/>
                  <a:pt x="5031655" y="466725"/>
                </a:cubicBezTo>
                <a:cubicBezTo>
                  <a:pt x="5030415" y="465534"/>
                  <a:pt x="5029795" y="464096"/>
                  <a:pt x="5029795" y="462409"/>
                </a:cubicBezTo>
                <a:cubicBezTo>
                  <a:pt x="5029795" y="460722"/>
                  <a:pt x="5030415" y="459259"/>
                  <a:pt x="5031655" y="458018"/>
                </a:cubicBezTo>
                <a:cubicBezTo>
                  <a:pt x="5032895" y="456778"/>
                  <a:pt x="5034359" y="456158"/>
                  <a:pt x="5036046" y="456158"/>
                </a:cubicBezTo>
                <a:lnTo>
                  <a:pt x="5053756" y="456158"/>
                </a:lnTo>
                <a:cubicBezTo>
                  <a:pt x="5054451" y="456158"/>
                  <a:pt x="5054798" y="455811"/>
                  <a:pt x="5054798" y="455116"/>
                </a:cubicBezTo>
                <a:lnTo>
                  <a:pt x="5054798" y="447080"/>
                </a:lnTo>
                <a:cubicBezTo>
                  <a:pt x="5054798" y="445294"/>
                  <a:pt x="5055418" y="443781"/>
                  <a:pt x="5056658" y="442540"/>
                </a:cubicBezTo>
                <a:cubicBezTo>
                  <a:pt x="5057898" y="441300"/>
                  <a:pt x="5059412" y="440680"/>
                  <a:pt x="5061198" y="440680"/>
                </a:cubicBezTo>
                <a:close/>
                <a:moveTo>
                  <a:pt x="5460652" y="440382"/>
                </a:moveTo>
                <a:cubicBezTo>
                  <a:pt x="5461248" y="440382"/>
                  <a:pt x="5461892" y="440482"/>
                  <a:pt x="5462587" y="440680"/>
                </a:cubicBezTo>
                <a:cubicBezTo>
                  <a:pt x="5464075" y="441077"/>
                  <a:pt x="5465266" y="441920"/>
                  <a:pt x="5466159" y="443210"/>
                </a:cubicBezTo>
                <a:cubicBezTo>
                  <a:pt x="5468540" y="446980"/>
                  <a:pt x="5470872" y="450850"/>
                  <a:pt x="5473154" y="454819"/>
                </a:cubicBezTo>
                <a:cubicBezTo>
                  <a:pt x="5473551" y="455612"/>
                  <a:pt x="5473749" y="456406"/>
                  <a:pt x="5473749" y="457200"/>
                </a:cubicBezTo>
                <a:cubicBezTo>
                  <a:pt x="5473749" y="457696"/>
                  <a:pt x="5473650" y="458242"/>
                  <a:pt x="5473452" y="458837"/>
                </a:cubicBezTo>
                <a:cubicBezTo>
                  <a:pt x="5473054" y="460226"/>
                  <a:pt x="5472162" y="461218"/>
                  <a:pt x="5470773" y="461814"/>
                </a:cubicBezTo>
                <a:cubicBezTo>
                  <a:pt x="5469384" y="462409"/>
                  <a:pt x="5467970" y="462458"/>
                  <a:pt x="5466531" y="461962"/>
                </a:cubicBezTo>
                <a:cubicBezTo>
                  <a:pt x="5465092" y="461466"/>
                  <a:pt x="5464026" y="460524"/>
                  <a:pt x="5463331" y="459135"/>
                </a:cubicBezTo>
                <a:cubicBezTo>
                  <a:pt x="5460851" y="454471"/>
                  <a:pt x="5458519" y="450552"/>
                  <a:pt x="5456336" y="447377"/>
                </a:cubicBezTo>
                <a:cubicBezTo>
                  <a:pt x="5455543" y="446187"/>
                  <a:pt x="5455344" y="444946"/>
                  <a:pt x="5455741" y="443657"/>
                </a:cubicBezTo>
                <a:cubicBezTo>
                  <a:pt x="5456138" y="442367"/>
                  <a:pt x="5456932" y="441424"/>
                  <a:pt x="5458122" y="440829"/>
                </a:cubicBezTo>
                <a:cubicBezTo>
                  <a:pt x="5459015" y="440531"/>
                  <a:pt x="5459859" y="440382"/>
                  <a:pt x="5460652" y="440382"/>
                </a:cubicBezTo>
                <a:close/>
                <a:moveTo>
                  <a:pt x="4487838" y="436810"/>
                </a:moveTo>
                <a:cubicBezTo>
                  <a:pt x="4489871" y="436810"/>
                  <a:pt x="4491583" y="437505"/>
                  <a:pt x="4492972" y="438894"/>
                </a:cubicBezTo>
                <a:cubicBezTo>
                  <a:pt x="4494361" y="440283"/>
                  <a:pt x="4495056" y="441970"/>
                  <a:pt x="4495056" y="443954"/>
                </a:cubicBezTo>
                <a:lnTo>
                  <a:pt x="4495056" y="461516"/>
                </a:lnTo>
                <a:cubicBezTo>
                  <a:pt x="4495056" y="462310"/>
                  <a:pt x="4495453" y="462707"/>
                  <a:pt x="4496246" y="462707"/>
                </a:cubicBezTo>
                <a:lnTo>
                  <a:pt x="4549527" y="462707"/>
                </a:lnTo>
                <a:cubicBezTo>
                  <a:pt x="4551412" y="462707"/>
                  <a:pt x="4553024" y="463376"/>
                  <a:pt x="4554364" y="464716"/>
                </a:cubicBezTo>
                <a:cubicBezTo>
                  <a:pt x="4555703" y="466055"/>
                  <a:pt x="4556373" y="467643"/>
                  <a:pt x="4556373" y="469478"/>
                </a:cubicBezTo>
                <a:cubicBezTo>
                  <a:pt x="4556373" y="471314"/>
                  <a:pt x="4555703" y="472901"/>
                  <a:pt x="4554364" y="474241"/>
                </a:cubicBezTo>
                <a:cubicBezTo>
                  <a:pt x="4553024" y="475580"/>
                  <a:pt x="4551412" y="476250"/>
                  <a:pt x="4549527" y="476250"/>
                </a:cubicBezTo>
                <a:lnTo>
                  <a:pt x="4482554" y="476250"/>
                </a:lnTo>
                <a:cubicBezTo>
                  <a:pt x="4481860" y="476250"/>
                  <a:pt x="4481512" y="476597"/>
                  <a:pt x="4481512" y="477292"/>
                </a:cubicBezTo>
                <a:cubicBezTo>
                  <a:pt x="4481016" y="485031"/>
                  <a:pt x="4480421" y="491877"/>
                  <a:pt x="4479726" y="497830"/>
                </a:cubicBezTo>
                <a:cubicBezTo>
                  <a:pt x="4479627" y="498525"/>
                  <a:pt x="4479974" y="498872"/>
                  <a:pt x="4480768" y="498872"/>
                </a:cubicBezTo>
                <a:lnTo>
                  <a:pt x="4530179" y="498872"/>
                </a:lnTo>
                <a:cubicBezTo>
                  <a:pt x="4532560" y="498872"/>
                  <a:pt x="4534545" y="499715"/>
                  <a:pt x="4536132" y="501402"/>
                </a:cubicBezTo>
                <a:cubicBezTo>
                  <a:pt x="4537621" y="502989"/>
                  <a:pt x="4538365" y="504875"/>
                  <a:pt x="4538365" y="507057"/>
                </a:cubicBezTo>
                <a:cubicBezTo>
                  <a:pt x="4538365" y="520452"/>
                  <a:pt x="4536827" y="535235"/>
                  <a:pt x="4533751" y="551408"/>
                </a:cubicBezTo>
                <a:cubicBezTo>
                  <a:pt x="4531965" y="561231"/>
                  <a:pt x="4529584" y="567730"/>
                  <a:pt x="4526607" y="570905"/>
                </a:cubicBezTo>
                <a:cubicBezTo>
                  <a:pt x="4524722" y="572988"/>
                  <a:pt x="4522713" y="574427"/>
                  <a:pt x="4520580" y="575221"/>
                </a:cubicBezTo>
                <a:cubicBezTo>
                  <a:pt x="4518446" y="576014"/>
                  <a:pt x="4515693" y="576510"/>
                  <a:pt x="4512320" y="576709"/>
                </a:cubicBezTo>
                <a:cubicBezTo>
                  <a:pt x="4510038" y="576907"/>
                  <a:pt x="4507061" y="577007"/>
                  <a:pt x="4503390" y="577007"/>
                </a:cubicBezTo>
                <a:cubicBezTo>
                  <a:pt x="4500612" y="577007"/>
                  <a:pt x="4497487" y="576957"/>
                  <a:pt x="4494014" y="576858"/>
                </a:cubicBezTo>
                <a:cubicBezTo>
                  <a:pt x="4491930" y="576758"/>
                  <a:pt x="4490120" y="576014"/>
                  <a:pt x="4488582" y="574625"/>
                </a:cubicBezTo>
                <a:cubicBezTo>
                  <a:pt x="4487044" y="573236"/>
                  <a:pt x="4485878" y="571450"/>
                  <a:pt x="4485084" y="569267"/>
                </a:cubicBezTo>
                <a:cubicBezTo>
                  <a:pt x="4484489" y="567779"/>
                  <a:pt x="4484613" y="566390"/>
                  <a:pt x="4485456" y="565100"/>
                </a:cubicBezTo>
                <a:cubicBezTo>
                  <a:pt x="4486300" y="563810"/>
                  <a:pt x="4487515" y="563215"/>
                  <a:pt x="4489103" y="563314"/>
                </a:cubicBezTo>
                <a:cubicBezTo>
                  <a:pt x="4494957" y="563612"/>
                  <a:pt x="4500959" y="563761"/>
                  <a:pt x="4507111" y="563761"/>
                </a:cubicBezTo>
                <a:cubicBezTo>
                  <a:pt x="4510286" y="563761"/>
                  <a:pt x="4512717" y="563066"/>
                  <a:pt x="4514403" y="561677"/>
                </a:cubicBezTo>
                <a:cubicBezTo>
                  <a:pt x="4518571" y="558105"/>
                  <a:pt x="4521646" y="541982"/>
                  <a:pt x="4523631" y="513308"/>
                </a:cubicBezTo>
                <a:cubicBezTo>
                  <a:pt x="4523631" y="512614"/>
                  <a:pt x="4523234" y="512266"/>
                  <a:pt x="4522440" y="512266"/>
                </a:cubicBezTo>
                <a:lnTo>
                  <a:pt x="4478387" y="512266"/>
                </a:lnTo>
                <a:cubicBezTo>
                  <a:pt x="4477593" y="512266"/>
                  <a:pt x="4477097" y="512614"/>
                  <a:pt x="4476899" y="513308"/>
                </a:cubicBezTo>
                <a:cubicBezTo>
                  <a:pt x="4473823" y="527596"/>
                  <a:pt x="4468663" y="540097"/>
                  <a:pt x="4461421" y="550813"/>
                </a:cubicBezTo>
                <a:cubicBezTo>
                  <a:pt x="4455269" y="560040"/>
                  <a:pt x="4446736" y="567878"/>
                  <a:pt x="4435822" y="574328"/>
                </a:cubicBezTo>
                <a:cubicBezTo>
                  <a:pt x="4434532" y="575022"/>
                  <a:pt x="4433242" y="575369"/>
                  <a:pt x="4431953" y="575369"/>
                </a:cubicBezTo>
                <a:cubicBezTo>
                  <a:pt x="4431159" y="575369"/>
                  <a:pt x="4430415" y="575270"/>
                  <a:pt x="4429720" y="575072"/>
                </a:cubicBezTo>
                <a:cubicBezTo>
                  <a:pt x="4427637" y="574476"/>
                  <a:pt x="4425851" y="573286"/>
                  <a:pt x="4424362" y="571500"/>
                </a:cubicBezTo>
                <a:cubicBezTo>
                  <a:pt x="4423370" y="570408"/>
                  <a:pt x="4422874" y="569119"/>
                  <a:pt x="4422874" y="567630"/>
                </a:cubicBezTo>
                <a:cubicBezTo>
                  <a:pt x="4422874" y="567333"/>
                  <a:pt x="4422874" y="567035"/>
                  <a:pt x="4422874" y="566737"/>
                </a:cubicBezTo>
                <a:cubicBezTo>
                  <a:pt x="4423073" y="564951"/>
                  <a:pt x="4423966" y="563612"/>
                  <a:pt x="4425553" y="562719"/>
                </a:cubicBezTo>
                <a:cubicBezTo>
                  <a:pt x="4428629" y="560933"/>
                  <a:pt x="4431456" y="559048"/>
                  <a:pt x="4434036" y="557064"/>
                </a:cubicBezTo>
                <a:cubicBezTo>
                  <a:pt x="4438700" y="553492"/>
                  <a:pt x="4442619" y="549845"/>
                  <a:pt x="4445794" y="546125"/>
                </a:cubicBezTo>
                <a:cubicBezTo>
                  <a:pt x="4448969" y="542404"/>
                  <a:pt x="4451722" y="538138"/>
                  <a:pt x="4454054" y="533326"/>
                </a:cubicBezTo>
                <a:cubicBezTo>
                  <a:pt x="4456385" y="528513"/>
                  <a:pt x="4458221" y="524049"/>
                  <a:pt x="4459560" y="519931"/>
                </a:cubicBezTo>
                <a:cubicBezTo>
                  <a:pt x="4460900" y="515813"/>
                  <a:pt x="4462016" y="510976"/>
                  <a:pt x="4462909" y="505420"/>
                </a:cubicBezTo>
                <a:cubicBezTo>
                  <a:pt x="4463802" y="499864"/>
                  <a:pt x="4464397" y="495052"/>
                  <a:pt x="4464695" y="490984"/>
                </a:cubicBezTo>
                <a:cubicBezTo>
                  <a:pt x="4465092" y="487214"/>
                  <a:pt x="4465439" y="482649"/>
                  <a:pt x="4465737" y="477292"/>
                </a:cubicBezTo>
                <a:cubicBezTo>
                  <a:pt x="4465737" y="476597"/>
                  <a:pt x="4465389" y="476250"/>
                  <a:pt x="4464695" y="476250"/>
                </a:cubicBezTo>
                <a:lnTo>
                  <a:pt x="4427488" y="476250"/>
                </a:lnTo>
                <a:cubicBezTo>
                  <a:pt x="4425603" y="476250"/>
                  <a:pt x="4423990" y="475580"/>
                  <a:pt x="4422651" y="474241"/>
                </a:cubicBezTo>
                <a:cubicBezTo>
                  <a:pt x="4421311" y="472901"/>
                  <a:pt x="4420642" y="471314"/>
                  <a:pt x="4420642" y="469478"/>
                </a:cubicBezTo>
                <a:cubicBezTo>
                  <a:pt x="4420642" y="467643"/>
                  <a:pt x="4421311" y="466055"/>
                  <a:pt x="4422651" y="464716"/>
                </a:cubicBezTo>
                <a:cubicBezTo>
                  <a:pt x="4423990" y="463376"/>
                  <a:pt x="4425603" y="462707"/>
                  <a:pt x="4427488" y="462707"/>
                </a:cubicBezTo>
                <a:lnTo>
                  <a:pt x="4479578" y="462707"/>
                </a:lnTo>
                <a:cubicBezTo>
                  <a:pt x="4480272" y="462707"/>
                  <a:pt x="4480619" y="462310"/>
                  <a:pt x="4480619" y="461516"/>
                </a:cubicBezTo>
                <a:lnTo>
                  <a:pt x="4480619" y="443954"/>
                </a:lnTo>
                <a:cubicBezTo>
                  <a:pt x="4480619" y="441970"/>
                  <a:pt x="4481314" y="440283"/>
                  <a:pt x="4482703" y="438894"/>
                </a:cubicBezTo>
                <a:cubicBezTo>
                  <a:pt x="4484092" y="437505"/>
                  <a:pt x="4485804" y="436810"/>
                  <a:pt x="4487838" y="436810"/>
                </a:cubicBezTo>
                <a:close/>
                <a:moveTo>
                  <a:pt x="3119437" y="322362"/>
                </a:moveTo>
                <a:cubicBezTo>
                  <a:pt x="3114476" y="322362"/>
                  <a:pt x="3110483" y="323329"/>
                  <a:pt x="3107457" y="325264"/>
                </a:cubicBezTo>
                <a:cubicBezTo>
                  <a:pt x="3104431" y="327199"/>
                  <a:pt x="3102917" y="329704"/>
                  <a:pt x="3102917" y="332780"/>
                </a:cubicBezTo>
                <a:cubicBezTo>
                  <a:pt x="3102917" y="336153"/>
                  <a:pt x="3104233" y="338807"/>
                  <a:pt x="3106862" y="340742"/>
                </a:cubicBezTo>
                <a:cubicBezTo>
                  <a:pt x="3109491" y="342677"/>
                  <a:pt x="3113336" y="343644"/>
                  <a:pt x="3118396" y="343644"/>
                </a:cubicBezTo>
                <a:cubicBezTo>
                  <a:pt x="3123754" y="343644"/>
                  <a:pt x="3127623" y="342354"/>
                  <a:pt x="3130004" y="339774"/>
                </a:cubicBezTo>
                <a:cubicBezTo>
                  <a:pt x="3132385" y="337195"/>
                  <a:pt x="3133576" y="333772"/>
                  <a:pt x="3133576" y="329505"/>
                </a:cubicBezTo>
                <a:cubicBezTo>
                  <a:pt x="3133576" y="327719"/>
                  <a:pt x="3133526" y="326281"/>
                  <a:pt x="3133428" y="325189"/>
                </a:cubicBezTo>
                <a:cubicBezTo>
                  <a:pt x="3133428" y="324495"/>
                  <a:pt x="3133031" y="324048"/>
                  <a:pt x="3132237" y="323850"/>
                </a:cubicBezTo>
                <a:cubicBezTo>
                  <a:pt x="3128268" y="322858"/>
                  <a:pt x="3124001" y="322362"/>
                  <a:pt x="3119437" y="322362"/>
                </a:cubicBezTo>
                <a:close/>
                <a:moveTo>
                  <a:pt x="2205037" y="322362"/>
                </a:moveTo>
                <a:cubicBezTo>
                  <a:pt x="2200077" y="322362"/>
                  <a:pt x="2196083" y="323329"/>
                  <a:pt x="2193057" y="325264"/>
                </a:cubicBezTo>
                <a:cubicBezTo>
                  <a:pt x="2190031" y="327199"/>
                  <a:pt x="2188518" y="329704"/>
                  <a:pt x="2188518" y="332780"/>
                </a:cubicBezTo>
                <a:cubicBezTo>
                  <a:pt x="2188518" y="336153"/>
                  <a:pt x="2189832" y="338807"/>
                  <a:pt x="2192461" y="340742"/>
                </a:cubicBezTo>
                <a:cubicBezTo>
                  <a:pt x="2195091" y="342677"/>
                  <a:pt x="2198936" y="343644"/>
                  <a:pt x="2203995" y="343644"/>
                </a:cubicBezTo>
                <a:cubicBezTo>
                  <a:pt x="2209353" y="343644"/>
                  <a:pt x="2213223" y="342354"/>
                  <a:pt x="2215604" y="339774"/>
                </a:cubicBezTo>
                <a:cubicBezTo>
                  <a:pt x="2217986" y="337195"/>
                  <a:pt x="2219176" y="333772"/>
                  <a:pt x="2219176" y="329505"/>
                </a:cubicBezTo>
                <a:cubicBezTo>
                  <a:pt x="2219176" y="327719"/>
                  <a:pt x="2219127" y="326281"/>
                  <a:pt x="2219027" y="325189"/>
                </a:cubicBezTo>
                <a:cubicBezTo>
                  <a:pt x="2219027" y="324495"/>
                  <a:pt x="2218630" y="324048"/>
                  <a:pt x="2217837" y="323850"/>
                </a:cubicBezTo>
                <a:cubicBezTo>
                  <a:pt x="2213868" y="322858"/>
                  <a:pt x="2209602" y="322362"/>
                  <a:pt x="2205037" y="322362"/>
                </a:cubicBezTo>
                <a:close/>
                <a:moveTo>
                  <a:pt x="3679850" y="321469"/>
                </a:moveTo>
                <a:cubicBezTo>
                  <a:pt x="3675831" y="321469"/>
                  <a:pt x="3672383" y="322882"/>
                  <a:pt x="3669506" y="325710"/>
                </a:cubicBezTo>
                <a:cubicBezTo>
                  <a:pt x="3666629" y="328538"/>
                  <a:pt x="3665190" y="331986"/>
                  <a:pt x="3665190" y="336054"/>
                </a:cubicBezTo>
                <a:cubicBezTo>
                  <a:pt x="3665190" y="340122"/>
                  <a:pt x="3666629" y="343570"/>
                  <a:pt x="3669506" y="346397"/>
                </a:cubicBezTo>
                <a:cubicBezTo>
                  <a:pt x="3672383" y="349225"/>
                  <a:pt x="3675831" y="350639"/>
                  <a:pt x="3679850" y="350639"/>
                </a:cubicBezTo>
                <a:cubicBezTo>
                  <a:pt x="3683868" y="350639"/>
                  <a:pt x="3687316" y="349225"/>
                  <a:pt x="3690193" y="346397"/>
                </a:cubicBezTo>
                <a:cubicBezTo>
                  <a:pt x="3693071" y="343570"/>
                  <a:pt x="3694509" y="340122"/>
                  <a:pt x="3694509" y="336054"/>
                </a:cubicBezTo>
                <a:cubicBezTo>
                  <a:pt x="3694509" y="331986"/>
                  <a:pt x="3693071" y="328538"/>
                  <a:pt x="3690193" y="325710"/>
                </a:cubicBezTo>
                <a:cubicBezTo>
                  <a:pt x="3687316" y="322882"/>
                  <a:pt x="3683868" y="321469"/>
                  <a:pt x="3679850" y="321469"/>
                </a:cubicBezTo>
                <a:close/>
                <a:moveTo>
                  <a:pt x="3406527" y="321171"/>
                </a:moveTo>
                <a:cubicBezTo>
                  <a:pt x="3400276" y="321171"/>
                  <a:pt x="3395439" y="322213"/>
                  <a:pt x="3392016" y="324296"/>
                </a:cubicBezTo>
                <a:cubicBezTo>
                  <a:pt x="3388593" y="326380"/>
                  <a:pt x="3386881" y="329009"/>
                  <a:pt x="3386881" y="332184"/>
                </a:cubicBezTo>
                <a:cubicBezTo>
                  <a:pt x="3386881" y="335558"/>
                  <a:pt x="3388394" y="338212"/>
                  <a:pt x="3391421" y="340147"/>
                </a:cubicBezTo>
                <a:cubicBezTo>
                  <a:pt x="3394447" y="342081"/>
                  <a:pt x="3399085" y="343049"/>
                  <a:pt x="3405336" y="343049"/>
                </a:cubicBezTo>
                <a:cubicBezTo>
                  <a:pt x="3410099" y="343049"/>
                  <a:pt x="3413770" y="342156"/>
                  <a:pt x="3416349" y="340370"/>
                </a:cubicBezTo>
                <a:cubicBezTo>
                  <a:pt x="3418929" y="338584"/>
                  <a:pt x="3420219" y="335409"/>
                  <a:pt x="3420219" y="330845"/>
                </a:cubicBezTo>
                <a:cubicBezTo>
                  <a:pt x="3420219" y="327868"/>
                  <a:pt x="3420169" y="325388"/>
                  <a:pt x="3420070" y="323403"/>
                </a:cubicBezTo>
                <a:cubicBezTo>
                  <a:pt x="3420070" y="322709"/>
                  <a:pt x="3419673" y="322262"/>
                  <a:pt x="3418879" y="322064"/>
                </a:cubicBezTo>
                <a:cubicBezTo>
                  <a:pt x="3414613" y="321469"/>
                  <a:pt x="3410495" y="321171"/>
                  <a:pt x="3406527" y="321171"/>
                </a:cubicBezTo>
                <a:close/>
                <a:moveTo>
                  <a:pt x="4804171" y="319236"/>
                </a:moveTo>
                <a:cubicBezTo>
                  <a:pt x="4799111" y="319236"/>
                  <a:pt x="4795019" y="320228"/>
                  <a:pt x="4791893" y="322213"/>
                </a:cubicBezTo>
                <a:cubicBezTo>
                  <a:pt x="4788768" y="324197"/>
                  <a:pt x="4787205" y="326777"/>
                  <a:pt x="4787205" y="329952"/>
                </a:cubicBezTo>
                <a:cubicBezTo>
                  <a:pt x="4787205" y="333325"/>
                  <a:pt x="4788693" y="335930"/>
                  <a:pt x="4791670" y="337765"/>
                </a:cubicBezTo>
                <a:cubicBezTo>
                  <a:pt x="4794646" y="339601"/>
                  <a:pt x="4798615" y="340519"/>
                  <a:pt x="4803576" y="340519"/>
                </a:cubicBezTo>
                <a:cubicBezTo>
                  <a:pt x="4808835" y="340519"/>
                  <a:pt x="4812580" y="339254"/>
                  <a:pt x="4814813" y="336724"/>
                </a:cubicBezTo>
                <a:cubicBezTo>
                  <a:pt x="4817045" y="334193"/>
                  <a:pt x="4818161" y="330398"/>
                  <a:pt x="4818161" y="325338"/>
                </a:cubicBezTo>
                <a:lnTo>
                  <a:pt x="4818161" y="322362"/>
                </a:lnTo>
                <a:cubicBezTo>
                  <a:pt x="4818161" y="321568"/>
                  <a:pt x="4817814" y="321121"/>
                  <a:pt x="4817120" y="321022"/>
                </a:cubicBezTo>
                <a:cubicBezTo>
                  <a:pt x="4812556" y="319832"/>
                  <a:pt x="4808240" y="319236"/>
                  <a:pt x="4804171" y="319236"/>
                </a:cubicBezTo>
                <a:close/>
                <a:moveTo>
                  <a:pt x="4142333" y="318343"/>
                </a:moveTo>
                <a:cubicBezTo>
                  <a:pt x="4142928" y="318343"/>
                  <a:pt x="4143524" y="318393"/>
                  <a:pt x="4144119" y="318492"/>
                </a:cubicBezTo>
                <a:cubicBezTo>
                  <a:pt x="4156124" y="320576"/>
                  <a:pt x="4169395" y="323379"/>
                  <a:pt x="4183931" y="326901"/>
                </a:cubicBezTo>
                <a:cubicBezTo>
                  <a:pt x="4198466" y="330423"/>
                  <a:pt x="4210645" y="333821"/>
                  <a:pt x="4220468" y="337096"/>
                </a:cubicBezTo>
                <a:cubicBezTo>
                  <a:pt x="4222551" y="337790"/>
                  <a:pt x="4224040" y="339179"/>
                  <a:pt x="4224933" y="341263"/>
                </a:cubicBezTo>
                <a:cubicBezTo>
                  <a:pt x="4225329" y="342255"/>
                  <a:pt x="4225528" y="343247"/>
                  <a:pt x="4225528" y="344239"/>
                </a:cubicBezTo>
                <a:cubicBezTo>
                  <a:pt x="4225528" y="345232"/>
                  <a:pt x="4225280" y="346273"/>
                  <a:pt x="4224784" y="347365"/>
                </a:cubicBezTo>
                <a:cubicBezTo>
                  <a:pt x="4223891" y="349349"/>
                  <a:pt x="4222403" y="350788"/>
                  <a:pt x="4220319" y="351681"/>
                </a:cubicBezTo>
                <a:cubicBezTo>
                  <a:pt x="4219228" y="352177"/>
                  <a:pt x="4218087" y="352425"/>
                  <a:pt x="4216896" y="352425"/>
                </a:cubicBezTo>
                <a:cubicBezTo>
                  <a:pt x="4215904" y="352425"/>
                  <a:pt x="4214912" y="352226"/>
                  <a:pt x="4213919" y="351830"/>
                </a:cubicBezTo>
                <a:cubicBezTo>
                  <a:pt x="4204394" y="348555"/>
                  <a:pt x="4192414" y="345182"/>
                  <a:pt x="4177977" y="341709"/>
                </a:cubicBezTo>
                <a:cubicBezTo>
                  <a:pt x="4163541" y="338237"/>
                  <a:pt x="4150221" y="335458"/>
                  <a:pt x="4138017" y="333375"/>
                </a:cubicBezTo>
                <a:cubicBezTo>
                  <a:pt x="4136033" y="332978"/>
                  <a:pt x="4134495" y="331887"/>
                  <a:pt x="4133403" y="330101"/>
                </a:cubicBezTo>
                <a:cubicBezTo>
                  <a:pt x="4132907" y="329108"/>
                  <a:pt x="4132659" y="328116"/>
                  <a:pt x="4132659" y="327124"/>
                </a:cubicBezTo>
                <a:cubicBezTo>
                  <a:pt x="4132659" y="326231"/>
                  <a:pt x="4132808" y="325388"/>
                  <a:pt x="4133106" y="324594"/>
                </a:cubicBezTo>
                <a:cubicBezTo>
                  <a:pt x="4133999" y="322411"/>
                  <a:pt x="4135487" y="320724"/>
                  <a:pt x="4137571" y="319534"/>
                </a:cubicBezTo>
                <a:cubicBezTo>
                  <a:pt x="4139059" y="318740"/>
                  <a:pt x="4140646" y="318343"/>
                  <a:pt x="4142333" y="318343"/>
                </a:cubicBezTo>
                <a:close/>
                <a:moveTo>
                  <a:pt x="1688753" y="317301"/>
                </a:moveTo>
                <a:cubicBezTo>
                  <a:pt x="1688852" y="317301"/>
                  <a:pt x="1688902" y="317301"/>
                  <a:pt x="1688902" y="317301"/>
                </a:cubicBezTo>
                <a:cubicBezTo>
                  <a:pt x="1691283" y="317301"/>
                  <a:pt x="1693317" y="318095"/>
                  <a:pt x="1695004" y="319683"/>
                </a:cubicBezTo>
                <a:cubicBezTo>
                  <a:pt x="1702544" y="326430"/>
                  <a:pt x="1709837" y="333722"/>
                  <a:pt x="1716881" y="341560"/>
                </a:cubicBezTo>
                <a:cubicBezTo>
                  <a:pt x="1718270" y="343049"/>
                  <a:pt x="1718965" y="344835"/>
                  <a:pt x="1718965" y="346918"/>
                </a:cubicBezTo>
                <a:cubicBezTo>
                  <a:pt x="1718965" y="349498"/>
                  <a:pt x="1717973" y="351681"/>
                  <a:pt x="1715988" y="353467"/>
                </a:cubicBezTo>
                <a:cubicBezTo>
                  <a:pt x="1714401" y="354757"/>
                  <a:pt x="1712615" y="355401"/>
                  <a:pt x="1710631" y="355401"/>
                </a:cubicBezTo>
                <a:cubicBezTo>
                  <a:pt x="1710333" y="355401"/>
                  <a:pt x="1710035" y="355401"/>
                  <a:pt x="1709737" y="355401"/>
                </a:cubicBezTo>
                <a:cubicBezTo>
                  <a:pt x="1707456" y="355203"/>
                  <a:pt x="1705521" y="354211"/>
                  <a:pt x="1703933" y="352425"/>
                </a:cubicBezTo>
                <a:cubicBezTo>
                  <a:pt x="1697285" y="344884"/>
                  <a:pt x="1690142" y="337641"/>
                  <a:pt x="1682502" y="330696"/>
                </a:cubicBezTo>
                <a:cubicBezTo>
                  <a:pt x="1680915" y="329208"/>
                  <a:pt x="1680121" y="327372"/>
                  <a:pt x="1680121" y="325189"/>
                </a:cubicBezTo>
                <a:cubicBezTo>
                  <a:pt x="1680121" y="323007"/>
                  <a:pt x="1680915" y="321171"/>
                  <a:pt x="1682502" y="319683"/>
                </a:cubicBezTo>
                <a:cubicBezTo>
                  <a:pt x="1684288" y="318095"/>
                  <a:pt x="1686372" y="317301"/>
                  <a:pt x="1688753" y="317301"/>
                </a:cubicBezTo>
                <a:close/>
                <a:moveTo>
                  <a:pt x="2365177" y="315218"/>
                </a:moveTo>
                <a:cubicBezTo>
                  <a:pt x="2364383" y="315218"/>
                  <a:pt x="2363986" y="315565"/>
                  <a:pt x="2363986" y="316260"/>
                </a:cubicBezTo>
                <a:lnTo>
                  <a:pt x="2363986" y="337393"/>
                </a:lnTo>
                <a:cubicBezTo>
                  <a:pt x="2363986" y="338088"/>
                  <a:pt x="2364383" y="338435"/>
                  <a:pt x="2365177" y="338435"/>
                </a:cubicBezTo>
                <a:lnTo>
                  <a:pt x="2404318" y="338435"/>
                </a:lnTo>
                <a:cubicBezTo>
                  <a:pt x="2405112" y="338435"/>
                  <a:pt x="2405509" y="338088"/>
                  <a:pt x="2405509" y="337393"/>
                </a:cubicBezTo>
                <a:lnTo>
                  <a:pt x="2405509" y="316260"/>
                </a:lnTo>
                <a:cubicBezTo>
                  <a:pt x="2405509" y="315565"/>
                  <a:pt x="2405112" y="315218"/>
                  <a:pt x="2404318" y="315218"/>
                </a:cubicBezTo>
                <a:close/>
                <a:moveTo>
                  <a:pt x="653207" y="312985"/>
                </a:moveTo>
                <a:cubicBezTo>
                  <a:pt x="655191" y="312985"/>
                  <a:pt x="656878" y="313680"/>
                  <a:pt x="658267" y="315069"/>
                </a:cubicBezTo>
                <a:cubicBezTo>
                  <a:pt x="659656" y="316458"/>
                  <a:pt x="660350" y="318145"/>
                  <a:pt x="660350" y="320129"/>
                </a:cubicBezTo>
                <a:lnTo>
                  <a:pt x="660350" y="340816"/>
                </a:lnTo>
                <a:cubicBezTo>
                  <a:pt x="660350" y="342900"/>
                  <a:pt x="660946" y="344239"/>
                  <a:pt x="662136" y="344835"/>
                </a:cubicBezTo>
                <a:cubicBezTo>
                  <a:pt x="663327" y="345430"/>
                  <a:pt x="665907" y="345728"/>
                  <a:pt x="669875" y="345728"/>
                </a:cubicBezTo>
                <a:lnTo>
                  <a:pt x="695771" y="345728"/>
                </a:lnTo>
                <a:cubicBezTo>
                  <a:pt x="698748" y="345728"/>
                  <a:pt x="700782" y="345008"/>
                  <a:pt x="701873" y="343570"/>
                </a:cubicBezTo>
                <a:cubicBezTo>
                  <a:pt x="702965" y="342131"/>
                  <a:pt x="703759" y="339030"/>
                  <a:pt x="704255" y="334268"/>
                </a:cubicBezTo>
                <a:cubicBezTo>
                  <a:pt x="704354" y="332680"/>
                  <a:pt x="705123" y="331490"/>
                  <a:pt x="706562" y="330696"/>
                </a:cubicBezTo>
                <a:cubicBezTo>
                  <a:pt x="708000" y="329902"/>
                  <a:pt x="709464" y="329803"/>
                  <a:pt x="710952" y="330398"/>
                </a:cubicBezTo>
                <a:cubicBezTo>
                  <a:pt x="712936" y="331192"/>
                  <a:pt x="714474" y="332432"/>
                  <a:pt x="715566" y="334119"/>
                </a:cubicBezTo>
                <a:cubicBezTo>
                  <a:pt x="716458" y="335409"/>
                  <a:pt x="716905" y="336848"/>
                  <a:pt x="716905" y="338435"/>
                </a:cubicBezTo>
                <a:cubicBezTo>
                  <a:pt x="716905" y="338733"/>
                  <a:pt x="716905" y="339080"/>
                  <a:pt x="716905" y="339477"/>
                </a:cubicBezTo>
                <a:cubicBezTo>
                  <a:pt x="715814" y="347017"/>
                  <a:pt x="713829" y="352078"/>
                  <a:pt x="710952" y="354657"/>
                </a:cubicBezTo>
                <a:cubicBezTo>
                  <a:pt x="708075" y="357237"/>
                  <a:pt x="703362" y="358527"/>
                  <a:pt x="696813" y="358527"/>
                </a:cubicBezTo>
                <a:lnTo>
                  <a:pt x="668387" y="358527"/>
                </a:lnTo>
                <a:cubicBezTo>
                  <a:pt x="659557" y="358527"/>
                  <a:pt x="653628" y="357311"/>
                  <a:pt x="650602" y="354881"/>
                </a:cubicBezTo>
                <a:cubicBezTo>
                  <a:pt x="647576" y="352450"/>
                  <a:pt x="646063" y="347762"/>
                  <a:pt x="646063" y="340816"/>
                </a:cubicBezTo>
                <a:lnTo>
                  <a:pt x="646063" y="320129"/>
                </a:lnTo>
                <a:cubicBezTo>
                  <a:pt x="646063" y="318145"/>
                  <a:pt x="646757" y="316458"/>
                  <a:pt x="648146" y="315069"/>
                </a:cubicBezTo>
                <a:cubicBezTo>
                  <a:pt x="649535" y="313680"/>
                  <a:pt x="651222" y="312985"/>
                  <a:pt x="653207" y="312985"/>
                </a:cubicBezTo>
                <a:close/>
                <a:moveTo>
                  <a:pt x="629989" y="312837"/>
                </a:moveTo>
                <a:cubicBezTo>
                  <a:pt x="630783" y="312837"/>
                  <a:pt x="631527" y="312985"/>
                  <a:pt x="632222" y="313283"/>
                </a:cubicBezTo>
                <a:cubicBezTo>
                  <a:pt x="634008" y="313878"/>
                  <a:pt x="635347" y="315069"/>
                  <a:pt x="636240" y="316855"/>
                </a:cubicBezTo>
                <a:cubicBezTo>
                  <a:pt x="636736" y="317847"/>
                  <a:pt x="636984" y="318839"/>
                  <a:pt x="636984" y="319832"/>
                </a:cubicBezTo>
                <a:cubicBezTo>
                  <a:pt x="636984" y="320625"/>
                  <a:pt x="636836" y="321369"/>
                  <a:pt x="636538" y="322064"/>
                </a:cubicBezTo>
                <a:cubicBezTo>
                  <a:pt x="633164" y="332581"/>
                  <a:pt x="629692" y="341064"/>
                  <a:pt x="626120" y="347514"/>
                </a:cubicBezTo>
                <a:cubicBezTo>
                  <a:pt x="625128" y="349200"/>
                  <a:pt x="623640" y="350292"/>
                  <a:pt x="621655" y="350788"/>
                </a:cubicBezTo>
                <a:cubicBezTo>
                  <a:pt x="620960" y="350986"/>
                  <a:pt x="620316" y="351085"/>
                  <a:pt x="619720" y="351085"/>
                </a:cubicBezTo>
                <a:cubicBezTo>
                  <a:pt x="618430" y="351085"/>
                  <a:pt x="617190" y="350738"/>
                  <a:pt x="615999" y="350044"/>
                </a:cubicBezTo>
                <a:cubicBezTo>
                  <a:pt x="614313" y="349151"/>
                  <a:pt x="613271" y="347762"/>
                  <a:pt x="612874" y="345876"/>
                </a:cubicBezTo>
                <a:cubicBezTo>
                  <a:pt x="612775" y="345281"/>
                  <a:pt x="612725" y="344735"/>
                  <a:pt x="612725" y="344239"/>
                </a:cubicBezTo>
                <a:cubicBezTo>
                  <a:pt x="612725" y="342950"/>
                  <a:pt x="613073" y="341759"/>
                  <a:pt x="613767" y="340667"/>
                </a:cubicBezTo>
                <a:cubicBezTo>
                  <a:pt x="617637" y="334317"/>
                  <a:pt x="621060" y="326529"/>
                  <a:pt x="624036" y="317301"/>
                </a:cubicBezTo>
                <a:cubicBezTo>
                  <a:pt x="624532" y="315615"/>
                  <a:pt x="625624" y="314375"/>
                  <a:pt x="627310" y="313581"/>
                </a:cubicBezTo>
                <a:cubicBezTo>
                  <a:pt x="628203" y="313085"/>
                  <a:pt x="629096" y="312837"/>
                  <a:pt x="629989" y="312837"/>
                </a:cubicBezTo>
                <a:close/>
                <a:moveTo>
                  <a:pt x="3679924" y="312092"/>
                </a:moveTo>
                <a:cubicBezTo>
                  <a:pt x="3686472" y="312092"/>
                  <a:pt x="3692053" y="314449"/>
                  <a:pt x="3696667" y="319162"/>
                </a:cubicBezTo>
                <a:cubicBezTo>
                  <a:pt x="3701281" y="323875"/>
                  <a:pt x="3703588" y="329505"/>
                  <a:pt x="3703588" y="336054"/>
                </a:cubicBezTo>
                <a:cubicBezTo>
                  <a:pt x="3703588" y="342602"/>
                  <a:pt x="3701281" y="348208"/>
                  <a:pt x="3696667" y="352871"/>
                </a:cubicBezTo>
                <a:cubicBezTo>
                  <a:pt x="3692053" y="357535"/>
                  <a:pt x="3686472" y="359866"/>
                  <a:pt x="3679924" y="359866"/>
                </a:cubicBezTo>
                <a:cubicBezTo>
                  <a:pt x="3673376" y="359866"/>
                  <a:pt x="3667770" y="357535"/>
                  <a:pt x="3663106" y="352871"/>
                </a:cubicBezTo>
                <a:cubicBezTo>
                  <a:pt x="3658443" y="348208"/>
                  <a:pt x="3656111" y="342602"/>
                  <a:pt x="3656111" y="336054"/>
                </a:cubicBezTo>
                <a:cubicBezTo>
                  <a:pt x="3656111" y="329505"/>
                  <a:pt x="3658443" y="323875"/>
                  <a:pt x="3663106" y="319162"/>
                </a:cubicBezTo>
                <a:cubicBezTo>
                  <a:pt x="3667770" y="314449"/>
                  <a:pt x="3673376" y="312092"/>
                  <a:pt x="3679924" y="312092"/>
                </a:cubicBezTo>
                <a:close/>
                <a:moveTo>
                  <a:pt x="723900" y="311497"/>
                </a:moveTo>
                <a:cubicBezTo>
                  <a:pt x="724594" y="311497"/>
                  <a:pt x="725339" y="311596"/>
                  <a:pt x="726132" y="311795"/>
                </a:cubicBezTo>
                <a:cubicBezTo>
                  <a:pt x="728117" y="312390"/>
                  <a:pt x="729655" y="313482"/>
                  <a:pt x="730746" y="315069"/>
                </a:cubicBezTo>
                <a:cubicBezTo>
                  <a:pt x="736898" y="323900"/>
                  <a:pt x="741611" y="332085"/>
                  <a:pt x="744885" y="339626"/>
                </a:cubicBezTo>
                <a:cubicBezTo>
                  <a:pt x="745281" y="340519"/>
                  <a:pt x="745480" y="341461"/>
                  <a:pt x="745480" y="342453"/>
                </a:cubicBezTo>
                <a:cubicBezTo>
                  <a:pt x="745480" y="343446"/>
                  <a:pt x="745281" y="344388"/>
                  <a:pt x="744885" y="345281"/>
                </a:cubicBezTo>
                <a:cubicBezTo>
                  <a:pt x="744091" y="347266"/>
                  <a:pt x="742702" y="348655"/>
                  <a:pt x="740717" y="349448"/>
                </a:cubicBezTo>
                <a:cubicBezTo>
                  <a:pt x="739825" y="349845"/>
                  <a:pt x="738932" y="350044"/>
                  <a:pt x="738039" y="350044"/>
                </a:cubicBezTo>
                <a:cubicBezTo>
                  <a:pt x="737146" y="350044"/>
                  <a:pt x="736203" y="349796"/>
                  <a:pt x="735211" y="349299"/>
                </a:cubicBezTo>
                <a:cubicBezTo>
                  <a:pt x="733425" y="348506"/>
                  <a:pt x="732135" y="347166"/>
                  <a:pt x="731341" y="345281"/>
                </a:cubicBezTo>
                <a:cubicBezTo>
                  <a:pt x="728166" y="337443"/>
                  <a:pt x="723751" y="329208"/>
                  <a:pt x="718096" y="320576"/>
                </a:cubicBezTo>
                <a:cubicBezTo>
                  <a:pt x="717401" y="319583"/>
                  <a:pt x="717054" y="318542"/>
                  <a:pt x="717054" y="317450"/>
                </a:cubicBezTo>
                <a:cubicBezTo>
                  <a:pt x="717054" y="316855"/>
                  <a:pt x="717153" y="316309"/>
                  <a:pt x="717351" y="315813"/>
                </a:cubicBezTo>
                <a:cubicBezTo>
                  <a:pt x="717848" y="314126"/>
                  <a:pt x="718889" y="312936"/>
                  <a:pt x="720477" y="312241"/>
                </a:cubicBezTo>
                <a:cubicBezTo>
                  <a:pt x="721568" y="311745"/>
                  <a:pt x="722709" y="311497"/>
                  <a:pt x="723900" y="311497"/>
                </a:cubicBezTo>
                <a:close/>
                <a:moveTo>
                  <a:pt x="2480965" y="310009"/>
                </a:moveTo>
                <a:cubicBezTo>
                  <a:pt x="2482453" y="309513"/>
                  <a:pt x="2483892" y="309612"/>
                  <a:pt x="2485281" y="310307"/>
                </a:cubicBezTo>
                <a:cubicBezTo>
                  <a:pt x="2486670" y="311001"/>
                  <a:pt x="2487612" y="312043"/>
                  <a:pt x="2488108" y="313432"/>
                </a:cubicBezTo>
                <a:cubicBezTo>
                  <a:pt x="2490093" y="318889"/>
                  <a:pt x="2491730" y="324346"/>
                  <a:pt x="2493020" y="329803"/>
                </a:cubicBezTo>
                <a:cubicBezTo>
                  <a:pt x="2493317" y="331391"/>
                  <a:pt x="2493044" y="332879"/>
                  <a:pt x="2492201" y="334268"/>
                </a:cubicBezTo>
                <a:cubicBezTo>
                  <a:pt x="2491358" y="335657"/>
                  <a:pt x="2490142" y="336599"/>
                  <a:pt x="2488555" y="337096"/>
                </a:cubicBezTo>
                <a:cubicBezTo>
                  <a:pt x="2487166" y="337492"/>
                  <a:pt x="2485852" y="337294"/>
                  <a:pt x="2484611" y="336500"/>
                </a:cubicBezTo>
                <a:cubicBezTo>
                  <a:pt x="2483371" y="335707"/>
                  <a:pt x="2482602" y="334565"/>
                  <a:pt x="2482304" y="333077"/>
                </a:cubicBezTo>
                <a:cubicBezTo>
                  <a:pt x="2481312" y="327819"/>
                  <a:pt x="2479824" y="322262"/>
                  <a:pt x="2477839" y="316408"/>
                </a:cubicBezTo>
                <a:cubicBezTo>
                  <a:pt x="2477641" y="315912"/>
                  <a:pt x="2477542" y="315367"/>
                  <a:pt x="2477542" y="314771"/>
                </a:cubicBezTo>
                <a:cubicBezTo>
                  <a:pt x="2477542" y="313978"/>
                  <a:pt x="2477690" y="313233"/>
                  <a:pt x="2477988" y="312539"/>
                </a:cubicBezTo>
                <a:cubicBezTo>
                  <a:pt x="2478683" y="311249"/>
                  <a:pt x="2479675" y="310406"/>
                  <a:pt x="2480965" y="310009"/>
                </a:cubicBezTo>
                <a:close/>
                <a:moveTo>
                  <a:pt x="2449562" y="309860"/>
                </a:moveTo>
                <a:cubicBezTo>
                  <a:pt x="2451249" y="310158"/>
                  <a:pt x="2452588" y="310976"/>
                  <a:pt x="2453580" y="312316"/>
                </a:cubicBezTo>
                <a:cubicBezTo>
                  <a:pt x="2454573" y="313655"/>
                  <a:pt x="2454920" y="315119"/>
                  <a:pt x="2454622" y="316706"/>
                </a:cubicBezTo>
                <a:cubicBezTo>
                  <a:pt x="2452836" y="327918"/>
                  <a:pt x="2450604" y="337096"/>
                  <a:pt x="2447925" y="344239"/>
                </a:cubicBezTo>
                <a:cubicBezTo>
                  <a:pt x="2447330" y="345728"/>
                  <a:pt x="2446288" y="346720"/>
                  <a:pt x="2444799" y="347216"/>
                </a:cubicBezTo>
                <a:cubicBezTo>
                  <a:pt x="2443311" y="347712"/>
                  <a:pt x="2441873" y="347613"/>
                  <a:pt x="2440483" y="346918"/>
                </a:cubicBezTo>
                <a:cubicBezTo>
                  <a:pt x="2439094" y="346224"/>
                  <a:pt x="2438102" y="345132"/>
                  <a:pt x="2437507" y="343644"/>
                </a:cubicBezTo>
                <a:cubicBezTo>
                  <a:pt x="2436912" y="342156"/>
                  <a:pt x="2436912" y="340717"/>
                  <a:pt x="2437507" y="339328"/>
                </a:cubicBezTo>
                <a:cubicBezTo>
                  <a:pt x="2439888" y="332680"/>
                  <a:pt x="2441724" y="324495"/>
                  <a:pt x="2443014" y="314771"/>
                </a:cubicBezTo>
                <a:cubicBezTo>
                  <a:pt x="2443212" y="313184"/>
                  <a:pt x="2443956" y="311919"/>
                  <a:pt x="2445246" y="310976"/>
                </a:cubicBezTo>
                <a:cubicBezTo>
                  <a:pt x="2446536" y="310034"/>
                  <a:pt x="2447975" y="309662"/>
                  <a:pt x="2449562" y="309860"/>
                </a:cubicBezTo>
                <a:close/>
                <a:moveTo>
                  <a:pt x="2958257" y="307479"/>
                </a:moveTo>
                <a:cubicBezTo>
                  <a:pt x="2958554" y="307479"/>
                  <a:pt x="2958802" y="307479"/>
                  <a:pt x="2959001" y="307479"/>
                </a:cubicBezTo>
                <a:cubicBezTo>
                  <a:pt x="2960786" y="307677"/>
                  <a:pt x="2962225" y="308521"/>
                  <a:pt x="2963317" y="310009"/>
                </a:cubicBezTo>
                <a:cubicBezTo>
                  <a:pt x="2964210" y="311199"/>
                  <a:pt x="2964656" y="312489"/>
                  <a:pt x="2964656" y="313878"/>
                </a:cubicBezTo>
                <a:cubicBezTo>
                  <a:pt x="2964656" y="314176"/>
                  <a:pt x="2964606" y="314523"/>
                  <a:pt x="2964507" y="314920"/>
                </a:cubicBezTo>
                <a:cubicBezTo>
                  <a:pt x="2964210" y="317202"/>
                  <a:pt x="2964061" y="319435"/>
                  <a:pt x="2964061" y="321617"/>
                </a:cubicBezTo>
                <a:cubicBezTo>
                  <a:pt x="2964061" y="329753"/>
                  <a:pt x="2971850" y="333821"/>
                  <a:pt x="2987427" y="333821"/>
                </a:cubicBezTo>
                <a:cubicBezTo>
                  <a:pt x="2997845" y="333821"/>
                  <a:pt x="3007717" y="332978"/>
                  <a:pt x="3017044" y="331291"/>
                </a:cubicBezTo>
                <a:cubicBezTo>
                  <a:pt x="3017540" y="331192"/>
                  <a:pt x="3017986" y="331142"/>
                  <a:pt x="3018383" y="331142"/>
                </a:cubicBezTo>
                <a:cubicBezTo>
                  <a:pt x="3019970" y="331142"/>
                  <a:pt x="3021409" y="331688"/>
                  <a:pt x="3022699" y="332780"/>
                </a:cubicBezTo>
                <a:cubicBezTo>
                  <a:pt x="3024386" y="334069"/>
                  <a:pt x="3025229" y="335855"/>
                  <a:pt x="3025229" y="338137"/>
                </a:cubicBezTo>
                <a:cubicBezTo>
                  <a:pt x="3025229" y="340320"/>
                  <a:pt x="3024485" y="342305"/>
                  <a:pt x="3022997" y="344090"/>
                </a:cubicBezTo>
                <a:cubicBezTo>
                  <a:pt x="3021508" y="345876"/>
                  <a:pt x="3019624" y="346918"/>
                  <a:pt x="3017341" y="347216"/>
                </a:cubicBezTo>
                <a:cubicBezTo>
                  <a:pt x="3008511" y="348407"/>
                  <a:pt x="2998440" y="349002"/>
                  <a:pt x="2987129" y="349002"/>
                </a:cubicBezTo>
                <a:cubicBezTo>
                  <a:pt x="2974529" y="349002"/>
                  <a:pt x="2965127" y="346968"/>
                  <a:pt x="2958926" y="342900"/>
                </a:cubicBezTo>
                <a:cubicBezTo>
                  <a:pt x="2952725" y="338832"/>
                  <a:pt x="2949624" y="333028"/>
                  <a:pt x="2949624" y="325487"/>
                </a:cubicBezTo>
                <a:cubicBezTo>
                  <a:pt x="2949624" y="322213"/>
                  <a:pt x="2950021" y="318294"/>
                  <a:pt x="2950815" y="313730"/>
                </a:cubicBezTo>
                <a:cubicBezTo>
                  <a:pt x="2951212" y="311745"/>
                  <a:pt x="2952154" y="310158"/>
                  <a:pt x="2953643" y="308967"/>
                </a:cubicBezTo>
                <a:cubicBezTo>
                  <a:pt x="2955032" y="307975"/>
                  <a:pt x="2956570" y="307479"/>
                  <a:pt x="2958257" y="307479"/>
                </a:cubicBezTo>
                <a:close/>
                <a:moveTo>
                  <a:pt x="2010370" y="305842"/>
                </a:moveTo>
                <a:cubicBezTo>
                  <a:pt x="2011561" y="305842"/>
                  <a:pt x="2012652" y="306189"/>
                  <a:pt x="2013644" y="306883"/>
                </a:cubicBezTo>
                <a:cubicBezTo>
                  <a:pt x="2015232" y="308173"/>
                  <a:pt x="2016324" y="309810"/>
                  <a:pt x="2016919" y="311795"/>
                </a:cubicBezTo>
                <a:cubicBezTo>
                  <a:pt x="2017117" y="312589"/>
                  <a:pt x="2017217" y="313382"/>
                  <a:pt x="2017217" y="314176"/>
                </a:cubicBezTo>
                <a:cubicBezTo>
                  <a:pt x="2017217" y="315367"/>
                  <a:pt x="2016968" y="316508"/>
                  <a:pt x="2016472" y="317599"/>
                </a:cubicBezTo>
                <a:cubicBezTo>
                  <a:pt x="2011313" y="329406"/>
                  <a:pt x="2005707" y="341164"/>
                  <a:pt x="1999655" y="352871"/>
                </a:cubicBezTo>
                <a:cubicBezTo>
                  <a:pt x="1998761" y="354757"/>
                  <a:pt x="1997323" y="355947"/>
                  <a:pt x="1995338" y="356443"/>
                </a:cubicBezTo>
                <a:cubicBezTo>
                  <a:pt x="1994743" y="356542"/>
                  <a:pt x="1994148" y="356592"/>
                  <a:pt x="1993553" y="356592"/>
                </a:cubicBezTo>
                <a:cubicBezTo>
                  <a:pt x="1992263" y="356592"/>
                  <a:pt x="1991023" y="356195"/>
                  <a:pt x="1989832" y="355401"/>
                </a:cubicBezTo>
                <a:cubicBezTo>
                  <a:pt x="1988046" y="354310"/>
                  <a:pt x="1986905" y="352723"/>
                  <a:pt x="1986409" y="350639"/>
                </a:cubicBezTo>
                <a:cubicBezTo>
                  <a:pt x="1986310" y="349944"/>
                  <a:pt x="1986260" y="349299"/>
                  <a:pt x="1986260" y="348704"/>
                </a:cubicBezTo>
                <a:cubicBezTo>
                  <a:pt x="1986260" y="347315"/>
                  <a:pt x="1986607" y="345976"/>
                  <a:pt x="1987302" y="344686"/>
                </a:cubicBezTo>
                <a:cubicBezTo>
                  <a:pt x="1993652" y="333474"/>
                  <a:pt x="1999605" y="321617"/>
                  <a:pt x="2005161" y="309116"/>
                </a:cubicBezTo>
                <a:cubicBezTo>
                  <a:pt x="2005955" y="307429"/>
                  <a:pt x="2007195" y="306387"/>
                  <a:pt x="2008882" y="305990"/>
                </a:cubicBezTo>
                <a:cubicBezTo>
                  <a:pt x="2009378" y="305891"/>
                  <a:pt x="2009874" y="305842"/>
                  <a:pt x="2010370" y="305842"/>
                </a:cubicBezTo>
                <a:close/>
                <a:moveTo>
                  <a:pt x="2751534" y="305395"/>
                </a:moveTo>
                <a:cubicBezTo>
                  <a:pt x="2752328" y="305395"/>
                  <a:pt x="2753122" y="305594"/>
                  <a:pt x="2753916" y="305990"/>
                </a:cubicBezTo>
                <a:cubicBezTo>
                  <a:pt x="2755007" y="306685"/>
                  <a:pt x="2755701" y="307628"/>
                  <a:pt x="2755999" y="308818"/>
                </a:cubicBezTo>
                <a:cubicBezTo>
                  <a:pt x="2758380" y="318046"/>
                  <a:pt x="2759571" y="324396"/>
                  <a:pt x="2759571" y="327868"/>
                </a:cubicBezTo>
                <a:cubicBezTo>
                  <a:pt x="2759571" y="328960"/>
                  <a:pt x="2759223" y="329952"/>
                  <a:pt x="2758529" y="330845"/>
                </a:cubicBezTo>
                <a:cubicBezTo>
                  <a:pt x="2757736" y="332035"/>
                  <a:pt x="2756694" y="332780"/>
                  <a:pt x="2755404" y="333077"/>
                </a:cubicBezTo>
                <a:cubicBezTo>
                  <a:pt x="2755007" y="333176"/>
                  <a:pt x="2754660" y="333226"/>
                  <a:pt x="2754362" y="333226"/>
                </a:cubicBezTo>
                <a:cubicBezTo>
                  <a:pt x="2753569" y="333226"/>
                  <a:pt x="2752824" y="332978"/>
                  <a:pt x="2752129" y="332482"/>
                </a:cubicBezTo>
                <a:cubicBezTo>
                  <a:pt x="2751138" y="331787"/>
                  <a:pt x="2750542" y="330795"/>
                  <a:pt x="2750344" y="329505"/>
                </a:cubicBezTo>
                <a:cubicBezTo>
                  <a:pt x="2749847" y="323651"/>
                  <a:pt x="2748806" y="317401"/>
                  <a:pt x="2747218" y="310753"/>
                </a:cubicBezTo>
                <a:cubicBezTo>
                  <a:pt x="2747119" y="310356"/>
                  <a:pt x="2747069" y="310009"/>
                  <a:pt x="2747069" y="309711"/>
                </a:cubicBezTo>
                <a:cubicBezTo>
                  <a:pt x="2747069" y="308917"/>
                  <a:pt x="2747317" y="308173"/>
                  <a:pt x="2747814" y="307479"/>
                </a:cubicBezTo>
                <a:cubicBezTo>
                  <a:pt x="2748409" y="306387"/>
                  <a:pt x="2749302" y="305742"/>
                  <a:pt x="2750492" y="305544"/>
                </a:cubicBezTo>
                <a:cubicBezTo>
                  <a:pt x="2750889" y="305445"/>
                  <a:pt x="2751236" y="305395"/>
                  <a:pt x="2751534" y="305395"/>
                </a:cubicBezTo>
                <a:close/>
                <a:moveTo>
                  <a:pt x="2787700" y="303907"/>
                </a:moveTo>
                <a:cubicBezTo>
                  <a:pt x="2788989" y="304205"/>
                  <a:pt x="2789981" y="304899"/>
                  <a:pt x="2790676" y="305990"/>
                </a:cubicBezTo>
                <a:cubicBezTo>
                  <a:pt x="2791370" y="307082"/>
                  <a:pt x="2791569" y="308273"/>
                  <a:pt x="2791271" y="309562"/>
                </a:cubicBezTo>
                <a:cubicBezTo>
                  <a:pt x="2789287" y="317897"/>
                  <a:pt x="2787848" y="323651"/>
                  <a:pt x="2786955" y="326826"/>
                </a:cubicBezTo>
                <a:cubicBezTo>
                  <a:pt x="2786658" y="328017"/>
                  <a:pt x="2786013" y="328885"/>
                  <a:pt x="2785020" y="329431"/>
                </a:cubicBezTo>
                <a:cubicBezTo>
                  <a:pt x="2784028" y="329977"/>
                  <a:pt x="2782987" y="330150"/>
                  <a:pt x="2781895" y="329952"/>
                </a:cubicBezTo>
                <a:cubicBezTo>
                  <a:pt x="2780804" y="329654"/>
                  <a:pt x="2779960" y="329034"/>
                  <a:pt x="2779365" y="328091"/>
                </a:cubicBezTo>
                <a:cubicBezTo>
                  <a:pt x="2778770" y="327149"/>
                  <a:pt x="2778571" y="326132"/>
                  <a:pt x="2778770" y="325040"/>
                </a:cubicBezTo>
                <a:cubicBezTo>
                  <a:pt x="2780258" y="318691"/>
                  <a:pt x="2781449" y="312837"/>
                  <a:pt x="2782342" y="307479"/>
                </a:cubicBezTo>
                <a:cubicBezTo>
                  <a:pt x="2782540" y="306288"/>
                  <a:pt x="2783160" y="305321"/>
                  <a:pt x="2784202" y="304577"/>
                </a:cubicBezTo>
                <a:cubicBezTo>
                  <a:pt x="2785244" y="303832"/>
                  <a:pt x="2786410" y="303609"/>
                  <a:pt x="2787700" y="303907"/>
                </a:cubicBezTo>
                <a:close/>
                <a:moveTo>
                  <a:pt x="671364" y="300930"/>
                </a:moveTo>
                <a:cubicBezTo>
                  <a:pt x="672852" y="300930"/>
                  <a:pt x="674241" y="301278"/>
                  <a:pt x="675531" y="301972"/>
                </a:cubicBezTo>
                <a:cubicBezTo>
                  <a:pt x="683171" y="306239"/>
                  <a:pt x="689967" y="310703"/>
                  <a:pt x="695920" y="315367"/>
                </a:cubicBezTo>
                <a:cubicBezTo>
                  <a:pt x="697408" y="316657"/>
                  <a:pt x="698153" y="318294"/>
                  <a:pt x="698153" y="320278"/>
                </a:cubicBezTo>
                <a:cubicBezTo>
                  <a:pt x="698153" y="322064"/>
                  <a:pt x="697508" y="323602"/>
                  <a:pt x="696218" y="324892"/>
                </a:cubicBezTo>
                <a:cubicBezTo>
                  <a:pt x="694829" y="326281"/>
                  <a:pt x="693167" y="326975"/>
                  <a:pt x="691232" y="326975"/>
                </a:cubicBezTo>
                <a:cubicBezTo>
                  <a:pt x="689297" y="326975"/>
                  <a:pt x="687586" y="326330"/>
                  <a:pt x="686098" y="325040"/>
                </a:cubicBezTo>
                <a:cubicBezTo>
                  <a:pt x="680442" y="320179"/>
                  <a:pt x="673794" y="315515"/>
                  <a:pt x="666155" y="311051"/>
                </a:cubicBezTo>
                <a:cubicBezTo>
                  <a:pt x="664766" y="310158"/>
                  <a:pt x="663972" y="308942"/>
                  <a:pt x="663773" y="307404"/>
                </a:cubicBezTo>
                <a:cubicBezTo>
                  <a:pt x="663575" y="305866"/>
                  <a:pt x="664021" y="304552"/>
                  <a:pt x="665113" y="303460"/>
                </a:cubicBezTo>
                <a:cubicBezTo>
                  <a:pt x="666601" y="302071"/>
                  <a:pt x="668288" y="301278"/>
                  <a:pt x="670173" y="301079"/>
                </a:cubicBezTo>
                <a:cubicBezTo>
                  <a:pt x="670570" y="300980"/>
                  <a:pt x="670967" y="300930"/>
                  <a:pt x="671364" y="300930"/>
                </a:cubicBezTo>
                <a:close/>
                <a:moveTo>
                  <a:pt x="2519511" y="299740"/>
                </a:moveTo>
                <a:cubicBezTo>
                  <a:pt x="2521297" y="299740"/>
                  <a:pt x="2522810" y="300360"/>
                  <a:pt x="2524050" y="301600"/>
                </a:cubicBezTo>
                <a:cubicBezTo>
                  <a:pt x="2525291" y="302840"/>
                  <a:pt x="2525911" y="304353"/>
                  <a:pt x="2525911" y="306139"/>
                </a:cubicBezTo>
                <a:lnTo>
                  <a:pt x="2525911" y="310307"/>
                </a:lnTo>
                <a:cubicBezTo>
                  <a:pt x="2525911" y="314474"/>
                  <a:pt x="2525613" y="318368"/>
                  <a:pt x="2525018" y="321990"/>
                </a:cubicBezTo>
                <a:cubicBezTo>
                  <a:pt x="2524423" y="325611"/>
                  <a:pt x="2523281" y="329654"/>
                  <a:pt x="2521595" y="334119"/>
                </a:cubicBezTo>
                <a:cubicBezTo>
                  <a:pt x="2519908" y="338584"/>
                  <a:pt x="2517229" y="342900"/>
                  <a:pt x="2513558" y="347067"/>
                </a:cubicBezTo>
                <a:cubicBezTo>
                  <a:pt x="2509887" y="351234"/>
                  <a:pt x="2505323" y="355005"/>
                  <a:pt x="2499866" y="358378"/>
                </a:cubicBezTo>
                <a:cubicBezTo>
                  <a:pt x="2498576" y="359172"/>
                  <a:pt x="2497237" y="359569"/>
                  <a:pt x="2495848" y="359569"/>
                </a:cubicBezTo>
                <a:cubicBezTo>
                  <a:pt x="2495351" y="359569"/>
                  <a:pt x="2494855" y="359519"/>
                  <a:pt x="2494359" y="359420"/>
                </a:cubicBezTo>
                <a:cubicBezTo>
                  <a:pt x="2492375" y="359122"/>
                  <a:pt x="2490639" y="358229"/>
                  <a:pt x="2489150" y="356741"/>
                </a:cubicBezTo>
                <a:cubicBezTo>
                  <a:pt x="2488158" y="355749"/>
                  <a:pt x="2487662" y="354608"/>
                  <a:pt x="2487662" y="353318"/>
                </a:cubicBezTo>
                <a:cubicBezTo>
                  <a:pt x="2487662" y="351333"/>
                  <a:pt x="2488456" y="349845"/>
                  <a:pt x="2490043" y="348853"/>
                </a:cubicBezTo>
                <a:cubicBezTo>
                  <a:pt x="2505422" y="339626"/>
                  <a:pt x="2513112" y="326678"/>
                  <a:pt x="2513112" y="310009"/>
                </a:cubicBezTo>
                <a:lnTo>
                  <a:pt x="2513112" y="306139"/>
                </a:lnTo>
                <a:cubicBezTo>
                  <a:pt x="2513112" y="304353"/>
                  <a:pt x="2513732" y="302840"/>
                  <a:pt x="2514972" y="301600"/>
                </a:cubicBezTo>
                <a:cubicBezTo>
                  <a:pt x="2516212" y="300360"/>
                  <a:pt x="2517725" y="299740"/>
                  <a:pt x="2519511" y="299740"/>
                </a:cubicBezTo>
                <a:close/>
                <a:moveTo>
                  <a:pt x="2547193" y="299591"/>
                </a:moveTo>
                <a:cubicBezTo>
                  <a:pt x="2548980" y="299591"/>
                  <a:pt x="2550492" y="300211"/>
                  <a:pt x="2551732" y="301451"/>
                </a:cubicBezTo>
                <a:cubicBezTo>
                  <a:pt x="2552973" y="302691"/>
                  <a:pt x="2553593" y="304205"/>
                  <a:pt x="2553593" y="305990"/>
                </a:cubicBezTo>
                <a:lnTo>
                  <a:pt x="2553593" y="343793"/>
                </a:lnTo>
                <a:cubicBezTo>
                  <a:pt x="2553593" y="345777"/>
                  <a:pt x="2553767" y="347042"/>
                  <a:pt x="2554114" y="347588"/>
                </a:cubicBezTo>
                <a:cubicBezTo>
                  <a:pt x="2554461" y="348134"/>
                  <a:pt x="2555280" y="348407"/>
                  <a:pt x="2556570" y="348407"/>
                </a:cubicBezTo>
                <a:lnTo>
                  <a:pt x="2564160" y="348407"/>
                </a:lnTo>
                <a:cubicBezTo>
                  <a:pt x="2565350" y="348407"/>
                  <a:pt x="2566193" y="347638"/>
                  <a:pt x="2566690" y="346100"/>
                </a:cubicBezTo>
                <a:cubicBezTo>
                  <a:pt x="2567186" y="344562"/>
                  <a:pt x="2567484" y="341213"/>
                  <a:pt x="2567583" y="336054"/>
                </a:cubicBezTo>
                <a:cubicBezTo>
                  <a:pt x="2567682" y="334665"/>
                  <a:pt x="2568327" y="333648"/>
                  <a:pt x="2569517" y="333003"/>
                </a:cubicBezTo>
                <a:cubicBezTo>
                  <a:pt x="2570708" y="332358"/>
                  <a:pt x="2571948" y="332333"/>
                  <a:pt x="2573239" y="332928"/>
                </a:cubicBezTo>
                <a:cubicBezTo>
                  <a:pt x="2575024" y="333623"/>
                  <a:pt x="2576413" y="334764"/>
                  <a:pt x="2577406" y="336351"/>
                </a:cubicBezTo>
                <a:cubicBezTo>
                  <a:pt x="2578398" y="337641"/>
                  <a:pt x="2578894" y="339030"/>
                  <a:pt x="2578894" y="340519"/>
                </a:cubicBezTo>
                <a:cubicBezTo>
                  <a:pt x="2578894" y="347365"/>
                  <a:pt x="2577554" y="352623"/>
                  <a:pt x="2574875" y="356294"/>
                </a:cubicBezTo>
                <a:cubicBezTo>
                  <a:pt x="2572891" y="358973"/>
                  <a:pt x="2569765" y="360313"/>
                  <a:pt x="2565499" y="360313"/>
                </a:cubicBezTo>
                <a:lnTo>
                  <a:pt x="2554486" y="360313"/>
                </a:lnTo>
                <a:cubicBezTo>
                  <a:pt x="2548929" y="360313"/>
                  <a:pt x="2545258" y="359172"/>
                  <a:pt x="2543473" y="356890"/>
                </a:cubicBezTo>
                <a:cubicBezTo>
                  <a:pt x="2541687" y="354608"/>
                  <a:pt x="2540794" y="350242"/>
                  <a:pt x="2540794" y="343793"/>
                </a:cubicBezTo>
                <a:lnTo>
                  <a:pt x="2540794" y="305990"/>
                </a:lnTo>
                <a:cubicBezTo>
                  <a:pt x="2540794" y="304205"/>
                  <a:pt x="2541414" y="302691"/>
                  <a:pt x="2542654" y="301451"/>
                </a:cubicBezTo>
                <a:cubicBezTo>
                  <a:pt x="2543894" y="300211"/>
                  <a:pt x="2545407" y="299591"/>
                  <a:pt x="2547193" y="299591"/>
                </a:cubicBezTo>
                <a:close/>
                <a:moveTo>
                  <a:pt x="1416397" y="294828"/>
                </a:moveTo>
                <a:cubicBezTo>
                  <a:pt x="1410047" y="298996"/>
                  <a:pt x="1404838" y="304031"/>
                  <a:pt x="1400770" y="309934"/>
                </a:cubicBezTo>
                <a:cubicBezTo>
                  <a:pt x="1396703" y="315838"/>
                  <a:pt x="1394668" y="321320"/>
                  <a:pt x="1394668" y="326380"/>
                </a:cubicBezTo>
                <a:cubicBezTo>
                  <a:pt x="1394668" y="332035"/>
                  <a:pt x="1397248" y="334863"/>
                  <a:pt x="1402408" y="334863"/>
                </a:cubicBezTo>
                <a:cubicBezTo>
                  <a:pt x="1407468" y="334863"/>
                  <a:pt x="1413272" y="332879"/>
                  <a:pt x="1419821" y="328910"/>
                </a:cubicBezTo>
                <a:cubicBezTo>
                  <a:pt x="1420416" y="328513"/>
                  <a:pt x="1420664" y="327918"/>
                  <a:pt x="1420565" y="327124"/>
                </a:cubicBezTo>
                <a:cubicBezTo>
                  <a:pt x="1418481" y="315912"/>
                  <a:pt x="1417390" y="305346"/>
                  <a:pt x="1417290" y="295424"/>
                </a:cubicBezTo>
                <a:cubicBezTo>
                  <a:pt x="1417290" y="295126"/>
                  <a:pt x="1417191" y="294928"/>
                  <a:pt x="1416993" y="294828"/>
                </a:cubicBezTo>
                <a:cubicBezTo>
                  <a:pt x="1416794" y="294729"/>
                  <a:pt x="1416596" y="294729"/>
                  <a:pt x="1416397" y="294828"/>
                </a:cubicBezTo>
                <a:close/>
                <a:moveTo>
                  <a:pt x="3570833" y="285006"/>
                </a:moveTo>
                <a:cubicBezTo>
                  <a:pt x="3567261" y="285006"/>
                  <a:pt x="3564111" y="286296"/>
                  <a:pt x="3561382" y="288875"/>
                </a:cubicBezTo>
                <a:cubicBezTo>
                  <a:pt x="3558654" y="291455"/>
                  <a:pt x="3557290" y="294878"/>
                  <a:pt x="3557290" y="299144"/>
                </a:cubicBezTo>
                <a:cubicBezTo>
                  <a:pt x="3557290" y="303212"/>
                  <a:pt x="3558629" y="306462"/>
                  <a:pt x="3561308" y="308893"/>
                </a:cubicBezTo>
                <a:cubicBezTo>
                  <a:pt x="3563987" y="311324"/>
                  <a:pt x="3567261" y="312539"/>
                  <a:pt x="3571131" y="312539"/>
                </a:cubicBezTo>
                <a:cubicBezTo>
                  <a:pt x="3575099" y="312539"/>
                  <a:pt x="3578225" y="310902"/>
                  <a:pt x="3580507" y="307628"/>
                </a:cubicBezTo>
                <a:cubicBezTo>
                  <a:pt x="3582194" y="305147"/>
                  <a:pt x="3583037" y="301774"/>
                  <a:pt x="3583037" y="297507"/>
                </a:cubicBezTo>
                <a:cubicBezTo>
                  <a:pt x="3583037" y="296118"/>
                  <a:pt x="3582938" y="294630"/>
                  <a:pt x="3582739" y="293042"/>
                </a:cubicBezTo>
                <a:cubicBezTo>
                  <a:pt x="3582640" y="292249"/>
                  <a:pt x="3582442" y="291554"/>
                  <a:pt x="3582144" y="290959"/>
                </a:cubicBezTo>
                <a:cubicBezTo>
                  <a:pt x="3579664" y="286990"/>
                  <a:pt x="3575893" y="285006"/>
                  <a:pt x="3570833" y="285006"/>
                </a:cubicBezTo>
                <a:close/>
                <a:moveTo>
                  <a:pt x="1454497" y="284262"/>
                </a:moveTo>
                <a:cubicBezTo>
                  <a:pt x="1447254" y="284262"/>
                  <a:pt x="1439714" y="285452"/>
                  <a:pt x="1431875" y="287833"/>
                </a:cubicBezTo>
                <a:cubicBezTo>
                  <a:pt x="1431082" y="288032"/>
                  <a:pt x="1430685" y="288528"/>
                  <a:pt x="1430685" y="289322"/>
                </a:cubicBezTo>
                <a:lnTo>
                  <a:pt x="1430685" y="291852"/>
                </a:lnTo>
                <a:cubicBezTo>
                  <a:pt x="1430685" y="300087"/>
                  <a:pt x="1431429" y="308521"/>
                  <a:pt x="1432917" y="317153"/>
                </a:cubicBezTo>
                <a:cubicBezTo>
                  <a:pt x="1432917" y="317351"/>
                  <a:pt x="1433017" y="317475"/>
                  <a:pt x="1433215" y="317525"/>
                </a:cubicBezTo>
                <a:cubicBezTo>
                  <a:pt x="1433413" y="317574"/>
                  <a:pt x="1433612" y="317549"/>
                  <a:pt x="1433810" y="317450"/>
                </a:cubicBezTo>
                <a:cubicBezTo>
                  <a:pt x="1442938" y="308322"/>
                  <a:pt x="1450082" y="297607"/>
                  <a:pt x="1455241" y="285303"/>
                </a:cubicBezTo>
                <a:cubicBezTo>
                  <a:pt x="1455341" y="285006"/>
                  <a:pt x="1455316" y="284758"/>
                  <a:pt x="1455167" y="284559"/>
                </a:cubicBezTo>
                <a:cubicBezTo>
                  <a:pt x="1455018" y="284361"/>
                  <a:pt x="1454795" y="284262"/>
                  <a:pt x="1454497" y="284262"/>
                </a:cubicBezTo>
                <a:close/>
                <a:moveTo>
                  <a:pt x="4435524" y="282178"/>
                </a:moveTo>
                <a:cubicBezTo>
                  <a:pt x="4435723" y="282178"/>
                  <a:pt x="4435872" y="282178"/>
                  <a:pt x="4435971" y="282178"/>
                </a:cubicBezTo>
                <a:cubicBezTo>
                  <a:pt x="4440833" y="282376"/>
                  <a:pt x="4445446" y="282476"/>
                  <a:pt x="4449812" y="282476"/>
                </a:cubicBezTo>
                <a:lnTo>
                  <a:pt x="4532560" y="282476"/>
                </a:lnTo>
                <a:cubicBezTo>
                  <a:pt x="4535239" y="282476"/>
                  <a:pt x="4538017" y="282426"/>
                  <a:pt x="4540895" y="282327"/>
                </a:cubicBezTo>
                <a:cubicBezTo>
                  <a:pt x="4541093" y="282327"/>
                  <a:pt x="4541242" y="282327"/>
                  <a:pt x="4541341" y="282327"/>
                </a:cubicBezTo>
                <a:cubicBezTo>
                  <a:pt x="4543524" y="282327"/>
                  <a:pt x="4545409" y="283071"/>
                  <a:pt x="4546997" y="284559"/>
                </a:cubicBezTo>
                <a:cubicBezTo>
                  <a:pt x="4548783" y="286147"/>
                  <a:pt x="4549676" y="288082"/>
                  <a:pt x="4549676" y="290364"/>
                </a:cubicBezTo>
                <a:lnTo>
                  <a:pt x="4549676" y="291554"/>
                </a:lnTo>
                <a:cubicBezTo>
                  <a:pt x="4549676" y="293935"/>
                  <a:pt x="4548783" y="295969"/>
                  <a:pt x="4546997" y="297656"/>
                </a:cubicBezTo>
                <a:cubicBezTo>
                  <a:pt x="4545409" y="299144"/>
                  <a:pt x="4543475" y="299889"/>
                  <a:pt x="4541192" y="299889"/>
                </a:cubicBezTo>
                <a:cubicBezTo>
                  <a:pt x="4541093" y="299889"/>
                  <a:pt x="4540994" y="299889"/>
                  <a:pt x="4540895" y="299889"/>
                </a:cubicBezTo>
                <a:cubicBezTo>
                  <a:pt x="4537819" y="299789"/>
                  <a:pt x="4535091" y="299740"/>
                  <a:pt x="4532709" y="299740"/>
                </a:cubicBezTo>
                <a:lnTo>
                  <a:pt x="4449812" y="299740"/>
                </a:lnTo>
                <a:cubicBezTo>
                  <a:pt x="4445347" y="299740"/>
                  <a:pt x="4440733" y="299839"/>
                  <a:pt x="4435971" y="300037"/>
                </a:cubicBezTo>
                <a:cubicBezTo>
                  <a:pt x="4435872" y="300037"/>
                  <a:pt x="4435772" y="300037"/>
                  <a:pt x="4435673" y="300037"/>
                </a:cubicBezTo>
                <a:cubicBezTo>
                  <a:pt x="4433391" y="300037"/>
                  <a:pt x="4431456" y="299244"/>
                  <a:pt x="4429869" y="297656"/>
                </a:cubicBezTo>
                <a:cubicBezTo>
                  <a:pt x="4428083" y="295969"/>
                  <a:pt x="4427190" y="293935"/>
                  <a:pt x="4427190" y="291554"/>
                </a:cubicBezTo>
                <a:lnTo>
                  <a:pt x="4427190" y="290364"/>
                </a:lnTo>
                <a:cubicBezTo>
                  <a:pt x="4427190" y="288082"/>
                  <a:pt x="4428083" y="286097"/>
                  <a:pt x="4429869" y="284410"/>
                </a:cubicBezTo>
                <a:cubicBezTo>
                  <a:pt x="4431456" y="282922"/>
                  <a:pt x="4433342" y="282178"/>
                  <a:pt x="4435524" y="282178"/>
                </a:cubicBezTo>
                <a:close/>
                <a:moveTo>
                  <a:pt x="2365177" y="279053"/>
                </a:moveTo>
                <a:cubicBezTo>
                  <a:pt x="2364383" y="279053"/>
                  <a:pt x="2363986" y="279400"/>
                  <a:pt x="2363986" y="280094"/>
                </a:cubicBezTo>
                <a:lnTo>
                  <a:pt x="2363986" y="301079"/>
                </a:lnTo>
                <a:cubicBezTo>
                  <a:pt x="2363986" y="301873"/>
                  <a:pt x="2364383" y="302270"/>
                  <a:pt x="2365177" y="302270"/>
                </a:cubicBezTo>
                <a:lnTo>
                  <a:pt x="2404318" y="302270"/>
                </a:lnTo>
                <a:cubicBezTo>
                  <a:pt x="2405112" y="302270"/>
                  <a:pt x="2405509" y="301873"/>
                  <a:pt x="2405509" y="301079"/>
                </a:cubicBezTo>
                <a:lnTo>
                  <a:pt x="2405509" y="280094"/>
                </a:lnTo>
                <a:cubicBezTo>
                  <a:pt x="2405509" y="279400"/>
                  <a:pt x="2405112" y="279053"/>
                  <a:pt x="2404318" y="279053"/>
                </a:cubicBezTo>
                <a:close/>
                <a:moveTo>
                  <a:pt x="3138785" y="275034"/>
                </a:moveTo>
                <a:cubicBezTo>
                  <a:pt x="3140869" y="275034"/>
                  <a:pt x="3142630" y="275778"/>
                  <a:pt x="3144068" y="277267"/>
                </a:cubicBezTo>
                <a:cubicBezTo>
                  <a:pt x="3145507" y="278755"/>
                  <a:pt x="3146226" y="280541"/>
                  <a:pt x="3146226" y="282624"/>
                </a:cubicBezTo>
                <a:cubicBezTo>
                  <a:pt x="3146226" y="282922"/>
                  <a:pt x="3146226" y="283269"/>
                  <a:pt x="3146226" y="283666"/>
                </a:cubicBezTo>
                <a:cubicBezTo>
                  <a:pt x="3146226" y="285750"/>
                  <a:pt x="3146276" y="288776"/>
                  <a:pt x="3146375" y="292745"/>
                </a:cubicBezTo>
                <a:cubicBezTo>
                  <a:pt x="3146474" y="296217"/>
                  <a:pt x="3146772" y="303212"/>
                  <a:pt x="3147268" y="313730"/>
                </a:cubicBezTo>
                <a:cubicBezTo>
                  <a:pt x="3147367" y="314424"/>
                  <a:pt x="3147765" y="314920"/>
                  <a:pt x="3148459" y="315218"/>
                </a:cubicBezTo>
                <a:cubicBezTo>
                  <a:pt x="3156793" y="318393"/>
                  <a:pt x="3164880" y="323007"/>
                  <a:pt x="3172718" y="329059"/>
                </a:cubicBezTo>
                <a:cubicBezTo>
                  <a:pt x="3174504" y="330349"/>
                  <a:pt x="3175546" y="332085"/>
                  <a:pt x="3175843" y="334268"/>
                </a:cubicBezTo>
                <a:cubicBezTo>
                  <a:pt x="3175942" y="334764"/>
                  <a:pt x="3175992" y="335260"/>
                  <a:pt x="3175992" y="335756"/>
                </a:cubicBezTo>
                <a:cubicBezTo>
                  <a:pt x="3175992" y="337443"/>
                  <a:pt x="3175546" y="338981"/>
                  <a:pt x="3174652" y="340370"/>
                </a:cubicBezTo>
                <a:cubicBezTo>
                  <a:pt x="3173561" y="342057"/>
                  <a:pt x="3172023" y="343049"/>
                  <a:pt x="3170039" y="343346"/>
                </a:cubicBezTo>
                <a:cubicBezTo>
                  <a:pt x="3169642" y="343346"/>
                  <a:pt x="3169295" y="343346"/>
                  <a:pt x="3168997" y="343346"/>
                </a:cubicBezTo>
                <a:cubicBezTo>
                  <a:pt x="3167410" y="343346"/>
                  <a:pt x="3166021" y="342850"/>
                  <a:pt x="3164830" y="341858"/>
                </a:cubicBezTo>
                <a:cubicBezTo>
                  <a:pt x="3159274" y="337195"/>
                  <a:pt x="3153965" y="333474"/>
                  <a:pt x="3148905" y="330696"/>
                </a:cubicBezTo>
                <a:cubicBezTo>
                  <a:pt x="3148707" y="330498"/>
                  <a:pt x="3148509" y="330473"/>
                  <a:pt x="3148310" y="330622"/>
                </a:cubicBezTo>
                <a:cubicBezTo>
                  <a:pt x="3148112" y="330770"/>
                  <a:pt x="3148012" y="330944"/>
                  <a:pt x="3148012" y="331142"/>
                </a:cubicBezTo>
                <a:lnTo>
                  <a:pt x="3148012" y="334268"/>
                </a:lnTo>
                <a:cubicBezTo>
                  <a:pt x="3148012" y="341114"/>
                  <a:pt x="3145755" y="346670"/>
                  <a:pt x="3141241" y="350937"/>
                </a:cubicBezTo>
                <a:cubicBezTo>
                  <a:pt x="3136726" y="355203"/>
                  <a:pt x="3129806" y="357336"/>
                  <a:pt x="3120479" y="357336"/>
                </a:cubicBezTo>
                <a:cubicBezTo>
                  <a:pt x="3111153" y="357336"/>
                  <a:pt x="3103537" y="355352"/>
                  <a:pt x="3097634" y="351383"/>
                </a:cubicBezTo>
                <a:cubicBezTo>
                  <a:pt x="3091731" y="347414"/>
                  <a:pt x="3088779" y="341709"/>
                  <a:pt x="3088779" y="334268"/>
                </a:cubicBezTo>
                <a:cubicBezTo>
                  <a:pt x="3088779" y="327124"/>
                  <a:pt x="3091681" y="321295"/>
                  <a:pt x="3097486" y="316781"/>
                </a:cubicBezTo>
                <a:cubicBezTo>
                  <a:pt x="3103289" y="312266"/>
                  <a:pt x="3110904" y="310009"/>
                  <a:pt x="3120330" y="310009"/>
                </a:cubicBezTo>
                <a:cubicBezTo>
                  <a:pt x="3124497" y="310009"/>
                  <a:pt x="3128317" y="310307"/>
                  <a:pt x="3131790" y="310902"/>
                </a:cubicBezTo>
                <a:cubicBezTo>
                  <a:pt x="3132088" y="310902"/>
                  <a:pt x="3132336" y="310803"/>
                  <a:pt x="3132534" y="310604"/>
                </a:cubicBezTo>
                <a:cubicBezTo>
                  <a:pt x="3132733" y="310406"/>
                  <a:pt x="3132832" y="310158"/>
                  <a:pt x="3132832" y="309860"/>
                </a:cubicBezTo>
                <a:cubicBezTo>
                  <a:pt x="3131939" y="292497"/>
                  <a:pt x="3131493" y="283319"/>
                  <a:pt x="3131493" y="282327"/>
                </a:cubicBezTo>
                <a:cubicBezTo>
                  <a:pt x="3131493" y="280442"/>
                  <a:pt x="3132187" y="278755"/>
                  <a:pt x="3133576" y="277267"/>
                </a:cubicBezTo>
                <a:cubicBezTo>
                  <a:pt x="3134966" y="275778"/>
                  <a:pt x="3136701" y="275034"/>
                  <a:pt x="3138785" y="275034"/>
                </a:cubicBezTo>
                <a:close/>
                <a:moveTo>
                  <a:pt x="2224385" y="275034"/>
                </a:moveTo>
                <a:cubicBezTo>
                  <a:pt x="2226469" y="275034"/>
                  <a:pt x="2228230" y="275778"/>
                  <a:pt x="2229669" y="277267"/>
                </a:cubicBezTo>
                <a:cubicBezTo>
                  <a:pt x="2231107" y="278755"/>
                  <a:pt x="2231827" y="280541"/>
                  <a:pt x="2231827" y="282624"/>
                </a:cubicBezTo>
                <a:cubicBezTo>
                  <a:pt x="2231827" y="282922"/>
                  <a:pt x="2231827" y="283269"/>
                  <a:pt x="2231827" y="283666"/>
                </a:cubicBezTo>
                <a:cubicBezTo>
                  <a:pt x="2231827" y="285750"/>
                  <a:pt x="2231876" y="288776"/>
                  <a:pt x="2231975" y="292745"/>
                </a:cubicBezTo>
                <a:cubicBezTo>
                  <a:pt x="2232075" y="296217"/>
                  <a:pt x="2232372" y="303212"/>
                  <a:pt x="2232869" y="313730"/>
                </a:cubicBezTo>
                <a:cubicBezTo>
                  <a:pt x="2232967" y="314424"/>
                  <a:pt x="2233364" y="314920"/>
                  <a:pt x="2234059" y="315218"/>
                </a:cubicBezTo>
                <a:cubicBezTo>
                  <a:pt x="2242394" y="318393"/>
                  <a:pt x="2250479" y="323007"/>
                  <a:pt x="2258318" y="329059"/>
                </a:cubicBezTo>
                <a:cubicBezTo>
                  <a:pt x="2260104" y="330349"/>
                  <a:pt x="2261146" y="332085"/>
                  <a:pt x="2261444" y="334268"/>
                </a:cubicBezTo>
                <a:cubicBezTo>
                  <a:pt x="2261543" y="334764"/>
                  <a:pt x="2261592" y="335260"/>
                  <a:pt x="2261592" y="335756"/>
                </a:cubicBezTo>
                <a:cubicBezTo>
                  <a:pt x="2261592" y="337443"/>
                  <a:pt x="2261146" y="338981"/>
                  <a:pt x="2260253" y="340370"/>
                </a:cubicBezTo>
                <a:cubicBezTo>
                  <a:pt x="2259161" y="342057"/>
                  <a:pt x="2257623" y="343049"/>
                  <a:pt x="2255639" y="343346"/>
                </a:cubicBezTo>
                <a:cubicBezTo>
                  <a:pt x="2255242" y="343346"/>
                  <a:pt x="2254895" y="343346"/>
                  <a:pt x="2254597" y="343346"/>
                </a:cubicBezTo>
                <a:cubicBezTo>
                  <a:pt x="2253010" y="343346"/>
                  <a:pt x="2251620" y="342850"/>
                  <a:pt x="2250430" y="341858"/>
                </a:cubicBezTo>
                <a:cubicBezTo>
                  <a:pt x="2244874" y="337195"/>
                  <a:pt x="2239566" y="333474"/>
                  <a:pt x="2234505" y="330696"/>
                </a:cubicBezTo>
                <a:cubicBezTo>
                  <a:pt x="2234307" y="330498"/>
                  <a:pt x="2234109" y="330473"/>
                  <a:pt x="2233910" y="330622"/>
                </a:cubicBezTo>
                <a:cubicBezTo>
                  <a:pt x="2233712" y="330770"/>
                  <a:pt x="2233612" y="330944"/>
                  <a:pt x="2233612" y="331142"/>
                </a:cubicBezTo>
                <a:lnTo>
                  <a:pt x="2233612" y="334268"/>
                </a:lnTo>
                <a:cubicBezTo>
                  <a:pt x="2233612" y="341114"/>
                  <a:pt x="2231355" y="346670"/>
                  <a:pt x="2226841" y="350937"/>
                </a:cubicBezTo>
                <a:cubicBezTo>
                  <a:pt x="2222326" y="355203"/>
                  <a:pt x="2215406" y="357336"/>
                  <a:pt x="2206079" y="357336"/>
                </a:cubicBezTo>
                <a:cubicBezTo>
                  <a:pt x="2196752" y="357336"/>
                  <a:pt x="2189138" y="355352"/>
                  <a:pt x="2183234" y="351383"/>
                </a:cubicBezTo>
                <a:cubicBezTo>
                  <a:pt x="2177331" y="347414"/>
                  <a:pt x="2174379" y="341709"/>
                  <a:pt x="2174379" y="334268"/>
                </a:cubicBezTo>
                <a:cubicBezTo>
                  <a:pt x="2174379" y="327124"/>
                  <a:pt x="2177281" y="321295"/>
                  <a:pt x="2183085" y="316781"/>
                </a:cubicBezTo>
                <a:cubicBezTo>
                  <a:pt x="2188889" y="312266"/>
                  <a:pt x="2196505" y="310009"/>
                  <a:pt x="2205930" y="310009"/>
                </a:cubicBezTo>
                <a:cubicBezTo>
                  <a:pt x="2210097" y="310009"/>
                  <a:pt x="2213918" y="310307"/>
                  <a:pt x="2217390" y="310902"/>
                </a:cubicBezTo>
                <a:cubicBezTo>
                  <a:pt x="2217688" y="310902"/>
                  <a:pt x="2217936" y="310803"/>
                  <a:pt x="2218135" y="310604"/>
                </a:cubicBezTo>
                <a:cubicBezTo>
                  <a:pt x="2218333" y="310406"/>
                  <a:pt x="2218432" y="310158"/>
                  <a:pt x="2218432" y="309860"/>
                </a:cubicBezTo>
                <a:cubicBezTo>
                  <a:pt x="2217539" y="292497"/>
                  <a:pt x="2217092" y="283319"/>
                  <a:pt x="2217092" y="282327"/>
                </a:cubicBezTo>
                <a:cubicBezTo>
                  <a:pt x="2217092" y="280442"/>
                  <a:pt x="2217787" y="278755"/>
                  <a:pt x="2219176" y="277267"/>
                </a:cubicBezTo>
                <a:cubicBezTo>
                  <a:pt x="2220565" y="275778"/>
                  <a:pt x="2222302" y="275034"/>
                  <a:pt x="2224385" y="275034"/>
                </a:cubicBezTo>
                <a:close/>
                <a:moveTo>
                  <a:pt x="4150072" y="274290"/>
                </a:moveTo>
                <a:cubicBezTo>
                  <a:pt x="4150667" y="274290"/>
                  <a:pt x="4151263" y="274340"/>
                  <a:pt x="4151858" y="274439"/>
                </a:cubicBezTo>
                <a:cubicBezTo>
                  <a:pt x="4176861" y="279003"/>
                  <a:pt x="4197796" y="283865"/>
                  <a:pt x="4214664" y="289024"/>
                </a:cubicBezTo>
                <a:cubicBezTo>
                  <a:pt x="4216747" y="289619"/>
                  <a:pt x="4218235" y="290909"/>
                  <a:pt x="4219128" y="292894"/>
                </a:cubicBezTo>
                <a:cubicBezTo>
                  <a:pt x="4219625" y="293985"/>
                  <a:pt x="4219873" y="295027"/>
                  <a:pt x="4219873" y="296019"/>
                </a:cubicBezTo>
                <a:cubicBezTo>
                  <a:pt x="4219873" y="297011"/>
                  <a:pt x="4219674" y="298003"/>
                  <a:pt x="4219277" y="298996"/>
                </a:cubicBezTo>
                <a:cubicBezTo>
                  <a:pt x="4218483" y="300980"/>
                  <a:pt x="4217045" y="302419"/>
                  <a:pt x="4214961" y="303312"/>
                </a:cubicBezTo>
                <a:cubicBezTo>
                  <a:pt x="4213870" y="303907"/>
                  <a:pt x="4212729" y="304205"/>
                  <a:pt x="4211538" y="304205"/>
                </a:cubicBezTo>
                <a:cubicBezTo>
                  <a:pt x="4210645" y="304205"/>
                  <a:pt x="4209703" y="304056"/>
                  <a:pt x="4208710" y="303758"/>
                </a:cubicBezTo>
                <a:cubicBezTo>
                  <a:pt x="4190752" y="298003"/>
                  <a:pt x="4169916" y="293042"/>
                  <a:pt x="4146203" y="288875"/>
                </a:cubicBezTo>
                <a:cubicBezTo>
                  <a:pt x="4144318" y="288478"/>
                  <a:pt x="4142879" y="287437"/>
                  <a:pt x="4141887" y="285750"/>
                </a:cubicBezTo>
                <a:cubicBezTo>
                  <a:pt x="4141291" y="284758"/>
                  <a:pt x="4140994" y="283716"/>
                  <a:pt x="4140994" y="282624"/>
                </a:cubicBezTo>
                <a:cubicBezTo>
                  <a:pt x="4140994" y="281831"/>
                  <a:pt x="4141142" y="281087"/>
                  <a:pt x="4141440" y="280392"/>
                </a:cubicBezTo>
                <a:cubicBezTo>
                  <a:pt x="4142234" y="278209"/>
                  <a:pt x="4143623" y="276572"/>
                  <a:pt x="4145607" y="275481"/>
                </a:cubicBezTo>
                <a:cubicBezTo>
                  <a:pt x="4147096" y="274687"/>
                  <a:pt x="4148584" y="274290"/>
                  <a:pt x="4150072" y="274290"/>
                </a:cubicBezTo>
                <a:close/>
                <a:moveTo>
                  <a:pt x="4676180" y="272058"/>
                </a:moveTo>
                <a:cubicBezTo>
                  <a:pt x="4677569" y="272455"/>
                  <a:pt x="4678660" y="273248"/>
                  <a:pt x="4679454" y="274439"/>
                </a:cubicBezTo>
                <a:cubicBezTo>
                  <a:pt x="4682133" y="278606"/>
                  <a:pt x="4684564" y="282724"/>
                  <a:pt x="4686746" y="286792"/>
                </a:cubicBezTo>
                <a:cubicBezTo>
                  <a:pt x="4687441" y="288082"/>
                  <a:pt x="4687565" y="289371"/>
                  <a:pt x="4687118" y="290661"/>
                </a:cubicBezTo>
                <a:cubicBezTo>
                  <a:pt x="4686672" y="291951"/>
                  <a:pt x="4685804" y="292894"/>
                  <a:pt x="4684514" y="293489"/>
                </a:cubicBezTo>
                <a:cubicBezTo>
                  <a:pt x="4683224" y="294084"/>
                  <a:pt x="4681885" y="294134"/>
                  <a:pt x="4680496" y="293638"/>
                </a:cubicBezTo>
                <a:cubicBezTo>
                  <a:pt x="4679106" y="293142"/>
                  <a:pt x="4678114" y="292249"/>
                  <a:pt x="4677519" y="290959"/>
                </a:cubicBezTo>
                <a:cubicBezTo>
                  <a:pt x="4675237" y="286494"/>
                  <a:pt x="4672856" y="282327"/>
                  <a:pt x="4670375" y="278457"/>
                </a:cubicBezTo>
                <a:cubicBezTo>
                  <a:pt x="4669681" y="277366"/>
                  <a:pt x="4669507" y="276200"/>
                  <a:pt x="4669854" y="274960"/>
                </a:cubicBezTo>
                <a:cubicBezTo>
                  <a:pt x="4670202" y="273720"/>
                  <a:pt x="4670971" y="272851"/>
                  <a:pt x="4672161" y="272355"/>
                </a:cubicBezTo>
                <a:cubicBezTo>
                  <a:pt x="4673451" y="271760"/>
                  <a:pt x="4674790" y="271661"/>
                  <a:pt x="4676180" y="272058"/>
                </a:cubicBezTo>
                <a:close/>
                <a:moveTo>
                  <a:pt x="1323380" y="272058"/>
                </a:moveTo>
                <a:cubicBezTo>
                  <a:pt x="1324769" y="272455"/>
                  <a:pt x="1325860" y="273248"/>
                  <a:pt x="1326654" y="274439"/>
                </a:cubicBezTo>
                <a:cubicBezTo>
                  <a:pt x="1329333" y="278606"/>
                  <a:pt x="1331764" y="282724"/>
                  <a:pt x="1333946" y="286792"/>
                </a:cubicBezTo>
                <a:cubicBezTo>
                  <a:pt x="1334641" y="288082"/>
                  <a:pt x="1334765" y="289371"/>
                  <a:pt x="1334319" y="290661"/>
                </a:cubicBezTo>
                <a:cubicBezTo>
                  <a:pt x="1333872" y="291951"/>
                  <a:pt x="1333004" y="292894"/>
                  <a:pt x="1331714" y="293489"/>
                </a:cubicBezTo>
                <a:cubicBezTo>
                  <a:pt x="1330424" y="294084"/>
                  <a:pt x="1329085" y="294134"/>
                  <a:pt x="1327696" y="293638"/>
                </a:cubicBezTo>
                <a:cubicBezTo>
                  <a:pt x="1326307" y="293142"/>
                  <a:pt x="1325315" y="292249"/>
                  <a:pt x="1324719" y="290959"/>
                </a:cubicBezTo>
                <a:cubicBezTo>
                  <a:pt x="1322437" y="286494"/>
                  <a:pt x="1320056" y="282327"/>
                  <a:pt x="1317575" y="278457"/>
                </a:cubicBezTo>
                <a:cubicBezTo>
                  <a:pt x="1316881" y="277366"/>
                  <a:pt x="1316707" y="276200"/>
                  <a:pt x="1317054" y="274960"/>
                </a:cubicBezTo>
                <a:cubicBezTo>
                  <a:pt x="1317402" y="273720"/>
                  <a:pt x="1318171" y="272851"/>
                  <a:pt x="1319361" y="272355"/>
                </a:cubicBezTo>
                <a:cubicBezTo>
                  <a:pt x="1320651" y="271760"/>
                  <a:pt x="1321991" y="271661"/>
                  <a:pt x="1323380" y="272058"/>
                </a:cubicBezTo>
                <a:close/>
                <a:moveTo>
                  <a:pt x="686098" y="268783"/>
                </a:moveTo>
                <a:cubicBezTo>
                  <a:pt x="685304" y="268783"/>
                  <a:pt x="684907" y="269180"/>
                  <a:pt x="684907" y="269974"/>
                </a:cubicBezTo>
                <a:lnTo>
                  <a:pt x="684907" y="284410"/>
                </a:lnTo>
                <a:cubicBezTo>
                  <a:pt x="684907" y="285204"/>
                  <a:pt x="685304" y="285601"/>
                  <a:pt x="686098" y="285601"/>
                </a:cubicBezTo>
                <a:lnTo>
                  <a:pt x="716310" y="285601"/>
                </a:lnTo>
                <a:cubicBezTo>
                  <a:pt x="717004" y="285601"/>
                  <a:pt x="717351" y="285204"/>
                  <a:pt x="717351" y="284410"/>
                </a:cubicBezTo>
                <a:lnTo>
                  <a:pt x="717351" y="269974"/>
                </a:lnTo>
                <a:cubicBezTo>
                  <a:pt x="717351" y="269180"/>
                  <a:pt x="717004" y="268783"/>
                  <a:pt x="716310" y="268783"/>
                </a:cubicBezTo>
                <a:close/>
                <a:moveTo>
                  <a:pt x="638919" y="268783"/>
                </a:moveTo>
                <a:cubicBezTo>
                  <a:pt x="638225" y="268783"/>
                  <a:pt x="637877" y="269180"/>
                  <a:pt x="637877" y="269974"/>
                </a:cubicBezTo>
                <a:lnTo>
                  <a:pt x="637877" y="284410"/>
                </a:lnTo>
                <a:cubicBezTo>
                  <a:pt x="637877" y="285204"/>
                  <a:pt x="638225" y="285601"/>
                  <a:pt x="638919" y="285601"/>
                </a:cubicBezTo>
                <a:lnTo>
                  <a:pt x="670024" y="285601"/>
                </a:lnTo>
                <a:cubicBezTo>
                  <a:pt x="670818" y="285601"/>
                  <a:pt x="671215" y="285204"/>
                  <a:pt x="671215" y="284410"/>
                </a:cubicBezTo>
                <a:lnTo>
                  <a:pt x="671215" y="269974"/>
                </a:lnTo>
                <a:cubicBezTo>
                  <a:pt x="671215" y="269180"/>
                  <a:pt x="670818" y="268783"/>
                  <a:pt x="670024" y="268783"/>
                </a:cubicBezTo>
                <a:close/>
                <a:moveTo>
                  <a:pt x="1990278" y="265956"/>
                </a:moveTo>
                <a:cubicBezTo>
                  <a:pt x="1991271" y="265956"/>
                  <a:pt x="1992263" y="266154"/>
                  <a:pt x="1993255" y="266551"/>
                </a:cubicBezTo>
                <a:cubicBezTo>
                  <a:pt x="1999010" y="268833"/>
                  <a:pt x="2004219" y="271314"/>
                  <a:pt x="2008882" y="273992"/>
                </a:cubicBezTo>
                <a:cubicBezTo>
                  <a:pt x="2010569" y="274985"/>
                  <a:pt x="2011610" y="276473"/>
                  <a:pt x="2012008" y="278457"/>
                </a:cubicBezTo>
                <a:cubicBezTo>
                  <a:pt x="2012107" y="278953"/>
                  <a:pt x="2012156" y="279449"/>
                  <a:pt x="2012156" y="279946"/>
                </a:cubicBezTo>
                <a:cubicBezTo>
                  <a:pt x="2012156" y="281434"/>
                  <a:pt x="2011710" y="282773"/>
                  <a:pt x="2010817" y="283964"/>
                </a:cubicBezTo>
                <a:cubicBezTo>
                  <a:pt x="2009726" y="285551"/>
                  <a:pt x="2008237" y="286544"/>
                  <a:pt x="2006352" y="286940"/>
                </a:cubicBezTo>
                <a:cubicBezTo>
                  <a:pt x="2005856" y="286940"/>
                  <a:pt x="2005410" y="286940"/>
                  <a:pt x="2005012" y="286940"/>
                </a:cubicBezTo>
                <a:cubicBezTo>
                  <a:pt x="2003524" y="286940"/>
                  <a:pt x="2002185" y="286544"/>
                  <a:pt x="2000994" y="285750"/>
                </a:cubicBezTo>
                <a:cubicBezTo>
                  <a:pt x="1996430" y="282873"/>
                  <a:pt x="1991320" y="280194"/>
                  <a:pt x="1985665" y="277713"/>
                </a:cubicBezTo>
                <a:cubicBezTo>
                  <a:pt x="1984176" y="277019"/>
                  <a:pt x="1983135" y="275878"/>
                  <a:pt x="1982539" y="274290"/>
                </a:cubicBezTo>
                <a:cubicBezTo>
                  <a:pt x="1982440" y="273695"/>
                  <a:pt x="1982391" y="273149"/>
                  <a:pt x="1982391" y="272653"/>
                </a:cubicBezTo>
                <a:cubicBezTo>
                  <a:pt x="1982391" y="271661"/>
                  <a:pt x="1982688" y="270669"/>
                  <a:pt x="1983284" y="269676"/>
                </a:cubicBezTo>
                <a:cubicBezTo>
                  <a:pt x="1984375" y="268089"/>
                  <a:pt x="1985863" y="266998"/>
                  <a:pt x="1987749" y="266402"/>
                </a:cubicBezTo>
                <a:cubicBezTo>
                  <a:pt x="1988542" y="266105"/>
                  <a:pt x="1989386" y="265956"/>
                  <a:pt x="1990278" y="265956"/>
                </a:cubicBezTo>
                <a:close/>
                <a:moveTo>
                  <a:pt x="4693146" y="265509"/>
                </a:moveTo>
                <a:cubicBezTo>
                  <a:pt x="4694535" y="265906"/>
                  <a:pt x="4695626" y="266700"/>
                  <a:pt x="4696420" y="267890"/>
                </a:cubicBezTo>
                <a:cubicBezTo>
                  <a:pt x="4699298" y="272157"/>
                  <a:pt x="4701828" y="276126"/>
                  <a:pt x="4704010" y="279797"/>
                </a:cubicBezTo>
                <a:cubicBezTo>
                  <a:pt x="4704507" y="280591"/>
                  <a:pt x="4704755" y="281384"/>
                  <a:pt x="4704755" y="282178"/>
                </a:cubicBezTo>
                <a:cubicBezTo>
                  <a:pt x="4704755" y="282674"/>
                  <a:pt x="4704655" y="283170"/>
                  <a:pt x="4704457" y="283666"/>
                </a:cubicBezTo>
                <a:cubicBezTo>
                  <a:pt x="4704060" y="285055"/>
                  <a:pt x="4703217" y="286048"/>
                  <a:pt x="4701927" y="286643"/>
                </a:cubicBezTo>
                <a:cubicBezTo>
                  <a:pt x="4700637" y="287238"/>
                  <a:pt x="4699322" y="287313"/>
                  <a:pt x="4697983" y="286866"/>
                </a:cubicBezTo>
                <a:cubicBezTo>
                  <a:pt x="4696643" y="286420"/>
                  <a:pt x="4695626" y="285601"/>
                  <a:pt x="4694932" y="284410"/>
                </a:cubicBezTo>
                <a:cubicBezTo>
                  <a:pt x="4692452" y="279846"/>
                  <a:pt x="4689921" y="275729"/>
                  <a:pt x="4687342" y="272058"/>
                </a:cubicBezTo>
                <a:cubicBezTo>
                  <a:pt x="4686647" y="270966"/>
                  <a:pt x="4686473" y="269800"/>
                  <a:pt x="4686821" y="268560"/>
                </a:cubicBezTo>
                <a:cubicBezTo>
                  <a:pt x="4687168" y="267320"/>
                  <a:pt x="4687937" y="266402"/>
                  <a:pt x="4689128" y="265807"/>
                </a:cubicBezTo>
                <a:cubicBezTo>
                  <a:pt x="4690417" y="265212"/>
                  <a:pt x="4691757" y="265112"/>
                  <a:pt x="4693146" y="265509"/>
                </a:cubicBezTo>
                <a:close/>
                <a:moveTo>
                  <a:pt x="1340346" y="265509"/>
                </a:moveTo>
                <a:cubicBezTo>
                  <a:pt x="1341735" y="265906"/>
                  <a:pt x="1342827" y="266700"/>
                  <a:pt x="1343620" y="267890"/>
                </a:cubicBezTo>
                <a:cubicBezTo>
                  <a:pt x="1346498" y="272157"/>
                  <a:pt x="1349028" y="276126"/>
                  <a:pt x="1351210" y="279797"/>
                </a:cubicBezTo>
                <a:cubicBezTo>
                  <a:pt x="1351707" y="280591"/>
                  <a:pt x="1351955" y="281384"/>
                  <a:pt x="1351955" y="282178"/>
                </a:cubicBezTo>
                <a:cubicBezTo>
                  <a:pt x="1351955" y="282674"/>
                  <a:pt x="1351856" y="283170"/>
                  <a:pt x="1351657" y="283666"/>
                </a:cubicBezTo>
                <a:cubicBezTo>
                  <a:pt x="1351260" y="285055"/>
                  <a:pt x="1350417" y="286048"/>
                  <a:pt x="1349127" y="286643"/>
                </a:cubicBezTo>
                <a:cubicBezTo>
                  <a:pt x="1347837" y="287238"/>
                  <a:pt x="1346523" y="287313"/>
                  <a:pt x="1345183" y="286866"/>
                </a:cubicBezTo>
                <a:cubicBezTo>
                  <a:pt x="1343844" y="286420"/>
                  <a:pt x="1342827" y="285601"/>
                  <a:pt x="1342132" y="284410"/>
                </a:cubicBezTo>
                <a:cubicBezTo>
                  <a:pt x="1339652" y="279846"/>
                  <a:pt x="1337122" y="275729"/>
                  <a:pt x="1334542" y="272058"/>
                </a:cubicBezTo>
                <a:cubicBezTo>
                  <a:pt x="1333847" y="270966"/>
                  <a:pt x="1333674" y="269800"/>
                  <a:pt x="1334021" y="268560"/>
                </a:cubicBezTo>
                <a:cubicBezTo>
                  <a:pt x="1334368" y="267320"/>
                  <a:pt x="1335137" y="266402"/>
                  <a:pt x="1336328" y="265807"/>
                </a:cubicBezTo>
                <a:cubicBezTo>
                  <a:pt x="1337618" y="265212"/>
                  <a:pt x="1338957" y="265112"/>
                  <a:pt x="1340346" y="265509"/>
                </a:cubicBezTo>
                <a:close/>
                <a:moveTo>
                  <a:pt x="2856160" y="265063"/>
                </a:moveTo>
                <a:cubicBezTo>
                  <a:pt x="2855466" y="265063"/>
                  <a:pt x="2855119" y="265410"/>
                  <a:pt x="2855119" y="266105"/>
                </a:cubicBezTo>
                <a:lnTo>
                  <a:pt x="2855119" y="273397"/>
                </a:lnTo>
                <a:cubicBezTo>
                  <a:pt x="2855119" y="274092"/>
                  <a:pt x="2855466" y="274439"/>
                  <a:pt x="2856160" y="274439"/>
                </a:cubicBezTo>
                <a:lnTo>
                  <a:pt x="2864495" y="274439"/>
                </a:lnTo>
                <a:cubicBezTo>
                  <a:pt x="2865189" y="274439"/>
                  <a:pt x="2865536" y="274092"/>
                  <a:pt x="2865536" y="273397"/>
                </a:cubicBezTo>
                <a:lnTo>
                  <a:pt x="2865536" y="266105"/>
                </a:lnTo>
                <a:cubicBezTo>
                  <a:pt x="2865536" y="265410"/>
                  <a:pt x="2865189" y="265063"/>
                  <a:pt x="2864495" y="265063"/>
                </a:cubicBezTo>
                <a:close/>
                <a:moveTo>
                  <a:pt x="32891" y="260300"/>
                </a:moveTo>
                <a:lnTo>
                  <a:pt x="104180" y="260300"/>
                </a:lnTo>
                <a:cubicBezTo>
                  <a:pt x="105866" y="260300"/>
                  <a:pt x="107305" y="260896"/>
                  <a:pt x="108496" y="262086"/>
                </a:cubicBezTo>
                <a:cubicBezTo>
                  <a:pt x="109686" y="263277"/>
                  <a:pt x="110282" y="264716"/>
                  <a:pt x="110282" y="266402"/>
                </a:cubicBezTo>
                <a:cubicBezTo>
                  <a:pt x="110282" y="268089"/>
                  <a:pt x="109686" y="269528"/>
                  <a:pt x="108496" y="270718"/>
                </a:cubicBezTo>
                <a:cubicBezTo>
                  <a:pt x="107305" y="271909"/>
                  <a:pt x="105866" y="272504"/>
                  <a:pt x="104180" y="272504"/>
                </a:cubicBezTo>
                <a:lnTo>
                  <a:pt x="88850" y="272504"/>
                </a:lnTo>
                <a:cubicBezTo>
                  <a:pt x="88652" y="272504"/>
                  <a:pt x="88453" y="272603"/>
                  <a:pt x="88255" y="272802"/>
                </a:cubicBezTo>
                <a:cubicBezTo>
                  <a:pt x="88056" y="273000"/>
                  <a:pt x="88007" y="273248"/>
                  <a:pt x="88106" y="273546"/>
                </a:cubicBezTo>
                <a:cubicBezTo>
                  <a:pt x="90091" y="280491"/>
                  <a:pt x="92521" y="287139"/>
                  <a:pt x="95399" y="293489"/>
                </a:cubicBezTo>
                <a:cubicBezTo>
                  <a:pt x="95696" y="294084"/>
                  <a:pt x="96192" y="294183"/>
                  <a:pt x="96887" y="293787"/>
                </a:cubicBezTo>
                <a:cubicBezTo>
                  <a:pt x="103435" y="289520"/>
                  <a:pt x="109438" y="285105"/>
                  <a:pt x="114895" y="280541"/>
                </a:cubicBezTo>
                <a:cubicBezTo>
                  <a:pt x="116483" y="279251"/>
                  <a:pt x="118318" y="278606"/>
                  <a:pt x="120402" y="278606"/>
                </a:cubicBezTo>
                <a:cubicBezTo>
                  <a:pt x="120501" y="278606"/>
                  <a:pt x="120551" y="278606"/>
                  <a:pt x="120551" y="278606"/>
                </a:cubicBezTo>
                <a:cubicBezTo>
                  <a:pt x="122634" y="278606"/>
                  <a:pt x="124420" y="279251"/>
                  <a:pt x="125909" y="280541"/>
                </a:cubicBezTo>
                <a:cubicBezTo>
                  <a:pt x="127397" y="281732"/>
                  <a:pt x="128141" y="283220"/>
                  <a:pt x="128141" y="285006"/>
                </a:cubicBezTo>
                <a:cubicBezTo>
                  <a:pt x="128141" y="286990"/>
                  <a:pt x="127347" y="288578"/>
                  <a:pt x="125760" y="289768"/>
                </a:cubicBezTo>
                <a:cubicBezTo>
                  <a:pt x="118219" y="295225"/>
                  <a:pt x="110579" y="300137"/>
                  <a:pt x="102840" y="304502"/>
                </a:cubicBezTo>
                <a:cubicBezTo>
                  <a:pt x="102146" y="304899"/>
                  <a:pt x="101997" y="305395"/>
                  <a:pt x="102394" y="305990"/>
                </a:cubicBezTo>
                <a:cubicBezTo>
                  <a:pt x="110232" y="318591"/>
                  <a:pt x="119906" y="328067"/>
                  <a:pt x="131415" y="334417"/>
                </a:cubicBezTo>
                <a:cubicBezTo>
                  <a:pt x="133102" y="335310"/>
                  <a:pt x="134094" y="336699"/>
                  <a:pt x="134392" y="338584"/>
                </a:cubicBezTo>
                <a:cubicBezTo>
                  <a:pt x="134491" y="338981"/>
                  <a:pt x="134541" y="339378"/>
                  <a:pt x="134541" y="339774"/>
                </a:cubicBezTo>
                <a:cubicBezTo>
                  <a:pt x="134541" y="341164"/>
                  <a:pt x="134044" y="342453"/>
                  <a:pt x="133052" y="343644"/>
                </a:cubicBezTo>
                <a:cubicBezTo>
                  <a:pt x="131663" y="345430"/>
                  <a:pt x="129927" y="346621"/>
                  <a:pt x="127843" y="347216"/>
                </a:cubicBezTo>
                <a:cubicBezTo>
                  <a:pt x="127050" y="347414"/>
                  <a:pt x="126355" y="347514"/>
                  <a:pt x="125760" y="347514"/>
                </a:cubicBezTo>
                <a:cubicBezTo>
                  <a:pt x="124371" y="347514"/>
                  <a:pt x="123031" y="347117"/>
                  <a:pt x="121741" y="346323"/>
                </a:cubicBezTo>
                <a:cubicBezTo>
                  <a:pt x="99814" y="332829"/>
                  <a:pt x="84237" y="308273"/>
                  <a:pt x="75009" y="272653"/>
                </a:cubicBezTo>
                <a:cubicBezTo>
                  <a:pt x="75009" y="272554"/>
                  <a:pt x="74960" y="272504"/>
                  <a:pt x="74860" y="272504"/>
                </a:cubicBezTo>
                <a:cubicBezTo>
                  <a:pt x="74761" y="272504"/>
                  <a:pt x="74662" y="272554"/>
                  <a:pt x="74563" y="272653"/>
                </a:cubicBezTo>
                <a:cubicBezTo>
                  <a:pt x="70793" y="275828"/>
                  <a:pt x="66477" y="278854"/>
                  <a:pt x="61615" y="281732"/>
                </a:cubicBezTo>
                <a:cubicBezTo>
                  <a:pt x="61019" y="282029"/>
                  <a:pt x="60970" y="282426"/>
                  <a:pt x="61466" y="282922"/>
                </a:cubicBezTo>
                <a:cubicBezTo>
                  <a:pt x="68114" y="288974"/>
                  <a:pt x="73372" y="295845"/>
                  <a:pt x="77242" y="303535"/>
                </a:cubicBezTo>
                <a:cubicBezTo>
                  <a:pt x="81111" y="311224"/>
                  <a:pt x="83294" y="318442"/>
                  <a:pt x="83790" y="325189"/>
                </a:cubicBezTo>
                <a:cubicBezTo>
                  <a:pt x="83989" y="326876"/>
                  <a:pt x="84088" y="328513"/>
                  <a:pt x="84088" y="330101"/>
                </a:cubicBezTo>
                <a:cubicBezTo>
                  <a:pt x="84088" y="335062"/>
                  <a:pt x="83443" y="339626"/>
                  <a:pt x="82153" y="343793"/>
                </a:cubicBezTo>
                <a:cubicBezTo>
                  <a:pt x="80466" y="349448"/>
                  <a:pt x="77787" y="353615"/>
                  <a:pt x="74116" y="356294"/>
                </a:cubicBezTo>
                <a:cubicBezTo>
                  <a:pt x="71437" y="358378"/>
                  <a:pt x="68833" y="359841"/>
                  <a:pt x="66303" y="360685"/>
                </a:cubicBezTo>
                <a:cubicBezTo>
                  <a:pt x="63773" y="361528"/>
                  <a:pt x="60672" y="361950"/>
                  <a:pt x="57001" y="361950"/>
                </a:cubicBezTo>
                <a:cubicBezTo>
                  <a:pt x="55116" y="361950"/>
                  <a:pt x="53132" y="361900"/>
                  <a:pt x="51048" y="361801"/>
                </a:cubicBezTo>
                <a:cubicBezTo>
                  <a:pt x="49064" y="361801"/>
                  <a:pt x="47303" y="361107"/>
                  <a:pt x="45765" y="359717"/>
                </a:cubicBezTo>
                <a:cubicBezTo>
                  <a:pt x="44227" y="358328"/>
                  <a:pt x="43210" y="356592"/>
                  <a:pt x="42714" y="354508"/>
                </a:cubicBezTo>
                <a:cubicBezTo>
                  <a:pt x="42218" y="352921"/>
                  <a:pt x="42441" y="351507"/>
                  <a:pt x="43383" y="350267"/>
                </a:cubicBezTo>
                <a:cubicBezTo>
                  <a:pt x="44326" y="349027"/>
                  <a:pt x="45541" y="348456"/>
                  <a:pt x="47030" y="348555"/>
                </a:cubicBezTo>
                <a:cubicBezTo>
                  <a:pt x="49411" y="348655"/>
                  <a:pt x="51792" y="348704"/>
                  <a:pt x="54173" y="348704"/>
                </a:cubicBezTo>
                <a:cubicBezTo>
                  <a:pt x="58737" y="348704"/>
                  <a:pt x="62061" y="347662"/>
                  <a:pt x="64145" y="345579"/>
                </a:cubicBezTo>
                <a:cubicBezTo>
                  <a:pt x="66427" y="343991"/>
                  <a:pt x="68064" y="341164"/>
                  <a:pt x="69056" y="337096"/>
                </a:cubicBezTo>
                <a:cubicBezTo>
                  <a:pt x="69552" y="334814"/>
                  <a:pt x="69800" y="332333"/>
                  <a:pt x="69800" y="329654"/>
                </a:cubicBezTo>
                <a:cubicBezTo>
                  <a:pt x="69800" y="327670"/>
                  <a:pt x="69651" y="325586"/>
                  <a:pt x="69354" y="323403"/>
                </a:cubicBezTo>
                <a:cubicBezTo>
                  <a:pt x="69354" y="323205"/>
                  <a:pt x="69230" y="323056"/>
                  <a:pt x="68982" y="322957"/>
                </a:cubicBezTo>
                <a:cubicBezTo>
                  <a:pt x="68734" y="322858"/>
                  <a:pt x="68511" y="322858"/>
                  <a:pt x="68312" y="322957"/>
                </a:cubicBezTo>
                <a:cubicBezTo>
                  <a:pt x="60970" y="328612"/>
                  <a:pt x="52561" y="334045"/>
                  <a:pt x="43086" y="339254"/>
                </a:cubicBezTo>
                <a:cubicBezTo>
                  <a:pt x="33610" y="344463"/>
                  <a:pt x="24308" y="348803"/>
                  <a:pt x="15180" y="352276"/>
                </a:cubicBezTo>
                <a:cubicBezTo>
                  <a:pt x="14188" y="352673"/>
                  <a:pt x="13246" y="352871"/>
                  <a:pt x="12353" y="352871"/>
                </a:cubicBezTo>
                <a:cubicBezTo>
                  <a:pt x="11460" y="352871"/>
                  <a:pt x="10517" y="352673"/>
                  <a:pt x="9525" y="352276"/>
                </a:cubicBezTo>
                <a:cubicBezTo>
                  <a:pt x="7640" y="351582"/>
                  <a:pt x="6152" y="350341"/>
                  <a:pt x="5060" y="348555"/>
                </a:cubicBezTo>
                <a:cubicBezTo>
                  <a:pt x="4564" y="347662"/>
                  <a:pt x="4316" y="346769"/>
                  <a:pt x="4316" y="345876"/>
                </a:cubicBezTo>
                <a:cubicBezTo>
                  <a:pt x="4316" y="345281"/>
                  <a:pt x="4415" y="344686"/>
                  <a:pt x="4614" y="344090"/>
                </a:cubicBezTo>
                <a:cubicBezTo>
                  <a:pt x="5209" y="342503"/>
                  <a:pt x="6251" y="341461"/>
                  <a:pt x="7739" y="340965"/>
                </a:cubicBezTo>
                <a:cubicBezTo>
                  <a:pt x="18157" y="337691"/>
                  <a:pt x="28550" y="333325"/>
                  <a:pt x="38918" y="327868"/>
                </a:cubicBezTo>
                <a:cubicBezTo>
                  <a:pt x="49287" y="322411"/>
                  <a:pt x="57844" y="316756"/>
                  <a:pt x="64591" y="310902"/>
                </a:cubicBezTo>
                <a:cubicBezTo>
                  <a:pt x="65187" y="310406"/>
                  <a:pt x="65286" y="309810"/>
                  <a:pt x="64889" y="309116"/>
                </a:cubicBezTo>
                <a:cubicBezTo>
                  <a:pt x="63996" y="307231"/>
                  <a:pt x="63004" y="305296"/>
                  <a:pt x="61912" y="303312"/>
                </a:cubicBezTo>
                <a:cubicBezTo>
                  <a:pt x="61516" y="302716"/>
                  <a:pt x="61019" y="302617"/>
                  <a:pt x="60424" y="303014"/>
                </a:cubicBezTo>
                <a:cubicBezTo>
                  <a:pt x="48716" y="310951"/>
                  <a:pt x="35173" y="318046"/>
                  <a:pt x="19794" y="324296"/>
                </a:cubicBezTo>
                <a:cubicBezTo>
                  <a:pt x="18901" y="324594"/>
                  <a:pt x="18008" y="324743"/>
                  <a:pt x="17115" y="324743"/>
                </a:cubicBezTo>
                <a:cubicBezTo>
                  <a:pt x="16222" y="324743"/>
                  <a:pt x="15379" y="324594"/>
                  <a:pt x="14585" y="324296"/>
                </a:cubicBezTo>
                <a:cubicBezTo>
                  <a:pt x="12799" y="323602"/>
                  <a:pt x="11410" y="322461"/>
                  <a:pt x="10418" y="320873"/>
                </a:cubicBezTo>
                <a:cubicBezTo>
                  <a:pt x="9525" y="319583"/>
                  <a:pt x="9327" y="318194"/>
                  <a:pt x="9823" y="316706"/>
                </a:cubicBezTo>
                <a:cubicBezTo>
                  <a:pt x="10319" y="315218"/>
                  <a:pt x="11311" y="314226"/>
                  <a:pt x="12799" y="313730"/>
                </a:cubicBezTo>
                <a:cubicBezTo>
                  <a:pt x="20042" y="311448"/>
                  <a:pt x="27459" y="308545"/>
                  <a:pt x="35049" y="305023"/>
                </a:cubicBezTo>
                <a:cubicBezTo>
                  <a:pt x="42639" y="301501"/>
                  <a:pt x="48915" y="298003"/>
                  <a:pt x="53876" y="294531"/>
                </a:cubicBezTo>
                <a:cubicBezTo>
                  <a:pt x="54471" y="294035"/>
                  <a:pt x="54521" y="293539"/>
                  <a:pt x="54025" y="293042"/>
                </a:cubicBezTo>
                <a:cubicBezTo>
                  <a:pt x="52636" y="291554"/>
                  <a:pt x="51296" y="290264"/>
                  <a:pt x="50006" y="289173"/>
                </a:cubicBezTo>
                <a:cubicBezTo>
                  <a:pt x="49411" y="288677"/>
                  <a:pt x="48766" y="288627"/>
                  <a:pt x="48071" y="289024"/>
                </a:cubicBezTo>
                <a:cubicBezTo>
                  <a:pt x="39142" y="293191"/>
                  <a:pt x="29369" y="296912"/>
                  <a:pt x="18752" y="300186"/>
                </a:cubicBezTo>
                <a:cubicBezTo>
                  <a:pt x="17959" y="300385"/>
                  <a:pt x="17165" y="300484"/>
                  <a:pt x="16371" y="300484"/>
                </a:cubicBezTo>
                <a:cubicBezTo>
                  <a:pt x="15280" y="300484"/>
                  <a:pt x="14238" y="300285"/>
                  <a:pt x="13246" y="299889"/>
                </a:cubicBezTo>
                <a:cubicBezTo>
                  <a:pt x="11460" y="299194"/>
                  <a:pt x="10021" y="298003"/>
                  <a:pt x="8930" y="296317"/>
                </a:cubicBezTo>
                <a:cubicBezTo>
                  <a:pt x="8037" y="295126"/>
                  <a:pt x="7838" y="293787"/>
                  <a:pt x="8334" y="292298"/>
                </a:cubicBezTo>
                <a:cubicBezTo>
                  <a:pt x="8830" y="290810"/>
                  <a:pt x="9823" y="289867"/>
                  <a:pt x="11311" y="289471"/>
                </a:cubicBezTo>
                <a:cubicBezTo>
                  <a:pt x="28377" y="285105"/>
                  <a:pt x="42565" y="279648"/>
                  <a:pt x="53876" y="273099"/>
                </a:cubicBezTo>
                <a:cubicBezTo>
                  <a:pt x="54074" y="273000"/>
                  <a:pt x="54149" y="272876"/>
                  <a:pt x="54099" y="272727"/>
                </a:cubicBezTo>
                <a:cubicBezTo>
                  <a:pt x="54049" y="272579"/>
                  <a:pt x="53925" y="272504"/>
                  <a:pt x="53727" y="272504"/>
                </a:cubicBezTo>
                <a:lnTo>
                  <a:pt x="32891" y="272504"/>
                </a:lnTo>
                <a:cubicBezTo>
                  <a:pt x="31204" y="272504"/>
                  <a:pt x="29766" y="271909"/>
                  <a:pt x="28575" y="270718"/>
                </a:cubicBezTo>
                <a:cubicBezTo>
                  <a:pt x="27384" y="269528"/>
                  <a:pt x="26789" y="268089"/>
                  <a:pt x="26789" y="266402"/>
                </a:cubicBezTo>
                <a:cubicBezTo>
                  <a:pt x="26789" y="264716"/>
                  <a:pt x="27384" y="263277"/>
                  <a:pt x="28575" y="262086"/>
                </a:cubicBezTo>
                <a:cubicBezTo>
                  <a:pt x="29766" y="260896"/>
                  <a:pt x="31204" y="260300"/>
                  <a:pt x="32891" y="260300"/>
                </a:cubicBezTo>
                <a:close/>
                <a:moveTo>
                  <a:pt x="238125" y="257324"/>
                </a:moveTo>
                <a:cubicBezTo>
                  <a:pt x="238621" y="257324"/>
                  <a:pt x="239167" y="257423"/>
                  <a:pt x="239762" y="257621"/>
                </a:cubicBezTo>
                <a:cubicBezTo>
                  <a:pt x="241548" y="258018"/>
                  <a:pt x="242887" y="259010"/>
                  <a:pt x="243780" y="260598"/>
                </a:cubicBezTo>
                <a:cubicBezTo>
                  <a:pt x="244376" y="261590"/>
                  <a:pt x="244673" y="262582"/>
                  <a:pt x="244673" y="263574"/>
                </a:cubicBezTo>
                <a:cubicBezTo>
                  <a:pt x="244673" y="264170"/>
                  <a:pt x="244574" y="264815"/>
                  <a:pt x="244376" y="265509"/>
                </a:cubicBezTo>
                <a:cubicBezTo>
                  <a:pt x="243780" y="267295"/>
                  <a:pt x="243235" y="268932"/>
                  <a:pt x="242739" y="270421"/>
                </a:cubicBezTo>
                <a:cubicBezTo>
                  <a:pt x="242639" y="270619"/>
                  <a:pt x="242664" y="270842"/>
                  <a:pt x="242813" y="271090"/>
                </a:cubicBezTo>
                <a:cubicBezTo>
                  <a:pt x="242962" y="271338"/>
                  <a:pt x="243185" y="271462"/>
                  <a:pt x="243483" y="271462"/>
                </a:cubicBezTo>
                <a:lnTo>
                  <a:pt x="280987" y="271462"/>
                </a:lnTo>
                <a:cubicBezTo>
                  <a:pt x="282674" y="271462"/>
                  <a:pt x="284138" y="272082"/>
                  <a:pt x="285378" y="273323"/>
                </a:cubicBezTo>
                <a:cubicBezTo>
                  <a:pt x="286618" y="274563"/>
                  <a:pt x="287238" y="276051"/>
                  <a:pt x="287238" y="277788"/>
                </a:cubicBezTo>
                <a:cubicBezTo>
                  <a:pt x="287238" y="279524"/>
                  <a:pt x="286618" y="281012"/>
                  <a:pt x="285378" y="282252"/>
                </a:cubicBezTo>
                <a:cubicBezTo>
                  <a:pt x="284138" y="283493"/>
                  <a:pt x="282674" y="284113"/>
                  <a:pt x="280987" y="284113"/>
                </a:cubicBezTo>
                <a:lnTo>
                  <a:pt x="261640" y="284113"/>
                </a:lnTo>
                <a:cubicBezTo>
                  <a:pt x="260846" y="284113"/>
                  <a:pt x="260449" y="284460"/>
                  <a:pt x="260449" y="285155"/>
                </a:cubicBezTo>
                <a:lnTo>
                  <a:pt x="260449" y="300633"/>
                </a:lnTo>
                <a:lnTo>
                  <a:pt x="260449" y="302270"/>
                </a:lnTo>
                <a:cubicBezTo>
                  <a:pt x="260449" y="303064"/>
                  <a:pt x="260846" y="303460"/>
                  <a:pt x="261640" y="303460"/>
                </a:cubicBezTo>
                <a:lnTo>
                  <a:pt x="283518" y="303460"/>
                </a:lnTo>
                <a:cubicBezTo>
                  <a:pt x="285303" y="303460"/>
                  <a:pt x="286816" y="304081"/>
                  <a:pt x="288057" y="305321"/>
                </a:cubicBezTo>
                <a:cubicBezTo>
                  <a:pt x="289297" y="306561"/>
                  <a:pt x="289917" y="308074"/>
                  <a:pt x="289917" y="309860"/>
                </a:cubicBezTo>
                <a:cubicBezTo>
                  <a:pt x="289917" y="311646"/>
                  <a:pt x="289297" y="313159"/>
                  <a:pt x="288057" y="314399"/>
                </a:cubicBezTo>
                <a:cubicBezTo>
                  <a:pt x="286816" y="315640"/>
                  <a:pt x="285303" y="316260"/>
                  <a:pt x="283518" y="316260"/>
                </a:cubicBezTo>
                <a:lnTo>
                  <a:pt x="263575" y="316260"/>
                </a:lnTo>
                <a:cubicBezTo>
                  <a:pt x="263277" y="316260"/>
                  <a:pt x="263054" y="316359"/>
                  <a:pt x="262905" y="316557"/>
                </a:cubicBezTo>
                <a:cubicBezTo>
                  <a:pt x="262756" y="316756"/>
                  <a:pt x="262731" y="317004"/>
                  <a:pt x="262831" y="317301"/>
                </a:cubicBezTo>
                <a:cubicBezTo>
                  <a:pt x="268188" y="330894"/>
                  <a:pt x="276324" y="340965"/>
                  <a:pt x="287238" y="347514"/>
                </a:cubicBezTo>
                <a:cubicBezTo>
                  <a:pt x="288726" y="348407"/>
                  <a:pt x="289619" y="349647"/>
                  <a:pt x="289917" y="351234"/>
                </a:cubicBezTo>
                <a:cubicBezTo>
                  <a:pt x="289917" y="351631"/>
                  <a:pt x="289917" y="351978"/>
                  <a:pt x="289917" y="352276"/>
                </a:cubicBezTo>
                <a:cubicBezTo>
                  <a:pt x="289917" y="353566"/>
                  <a:pt x="289520" y="354707"/>
                  <a:pt x="288726" y="355699"/>
                </a:cubicBezTo>
                <a:cubicBezTo>
                  <a:pt x="287437" y="357287"/>
                  <a:pt x="285849" y="358328"/>
                  <a:pt x="283964" y="358824"/>
                </a:cubicBezTo>
                <a:cubicBezTo>
                  <a:pt x="283369" y="358924"/>
                  <a:pt x="282823" y="358973"/>
                  <a:pt x="282327" y="358973"/>
                </a:cubicBezTo>
                <a:cubicBezTo>
                  <a:pt x="281037" y="358973"/>
                  <a:pt x="279797" y="358626"/>
                  <a:pt x="278606" y="357932"/>
                </a:cubicBezTo>
                <a:cubicBezTo>
                  <a:pt x="269081" y="351383"/>
                  <a:pt x="261392" y="341858"/>
                  <a:pt x="255538" y="329357"/>
                </a:cubicBezTo>
                <a:cubicBezTo>
                  <a:pt x="255439" y="329158"/>
                  <a:pt x="255290" y="329059"/>
                  <a:pt x="255091" y="329059"/>
                </a:cubicBezTo>
                <a:cubicBezTo>
                  <a:pt x="254893" y="329059"/>
                  <a:pt x="254744" y="329158"/>
                  <a:pt x="254645" y="329357"/>
                </a:cubicBezTo>
                <a:cubicBezTo>
                  <a:pt x="249188" y="340965"/>
                  <a:pt x="239762" y="350639"/>
                  <a:pt x="226368" y="358378"/>
                </a:cubicBezTo>
                <a:cubicBezTo>
                  <a:pt x="225177" y="358973"/>
                  <a:pt x="223937" y="359271"/>
                  <a:pt x="222647" y="359271"/>
                </a:cubicBezTo>
                <a:cubicBezTo>
                  <a:pt x="222151" y="359271"/>
                  <a:pt x="221605" y="359221"/>
                  <a:pt x="221010" y="359122"/>
                </a:cubicBezTo>
                <a:cubicBezTo>
                  <a:pt x="219224" y="358725"/>
                  <a:pt x="217636" y="357832"/>
                  <a:pt x="216247" y="356443"/>
                </a:cubicBezTo>
                <a:cubicBezTo>
                  <a:pt x="215354" y="355451"/>
                  <a:pt x="214908" y="354360"/>
                  <a:pt x="214908" y="353169"/>
                </a:cubicBezTo>
                <a:cubicBezTo>
                  <a:pt x="214908" y="352871"/>
                  <a:pt x="214957" y="352623"/>
                  <a:pt x="215057" y="352425"/>
                </a:cubicBezTo>
                <a:cubicBezTo>
                  <a:pt x="215255" y="350837"/>
                  <a:pt x="216049" y="349696"/>
                  <a:pt x="217438" y="349002"/>
                </a:cubicBezTo>
                <a:cubicBezTo>
                  <a:pt x="232420" y="341064"/>
                  <a:pt x="241647" y="330498"/>
                  <a:pt x="245120" y="317301"/>
                </a:cubicBezTo>
                <a:cubicBezTo>
                  <a:pt x="245219" y="317004"/>
                  <a:pt x="245170" y="316756"/>
                  <a:pt x="244971" y="316557"/>
                </a:cubicBezTo>
                <a:cubicBezTo>
                  <a:pt x="244773" y="316359"/>
                  <a:pt x="244525" y="316260"/>
                  <a:pt x="244227" y="316260"/>
                </a:cubicBezTo>
                <a:lnTo>
                  <a:pt x="222498" y="316260"/>
                </a:lnTo>
                <a:cubicBezTo>
                  <a:pt x="220712" y="316260"/>
                  <a:pt x="219199" y="315640"/>
                  <a:pt x="217959" y="314399"/>
                </a:cubicBezTo>
                <a:cubicBezTo>
                  <a:pt x="216718" y="313159"/>
                  <a:pt x="216098" y="311646"/>
                  <a:pt x="216098" y="309860"/>
                </a:cubicBezTo>
                <a:cubicBezTo>
                  <a:pt x="216098" y="308074"/>
                  <a:pt x="216718" y="306561"/>
                  <a:pt x="217959" y="305321"/>
                </a:cubicBezTo>
                <a:cubicBezTo>
                  <a:pt x="219199" y="304081"/>
                  <a:pt x="220712" y="303460"/>
                  <a:pt x="222498" y="303460"/>
                </a:cubicBezTo>
                <a:lnTo>
                  <a:pt x="246013" y="303460"/>
                </a:lnTo>
                <a:cubicBezTo>
                  <a:pt x="246707" y="303460"/>
                  <a:pt x="247055" y="303064"/>
                  <a:pt x="247055" y="302270"/>
                </a:cubicBezTo>
                <a:lnTo>
                  <a:pt x="247055" y="300484"/>
                </a:lnTo>
                <a:lnTo>
                  <a:pt x="247055" y="285155"/>
                </a:lnTo>
                <a:cubicBezTo>
                  <a:pt x="247055" y="284460"/>
                  <a:pt x="246707" y="284113"/>
                  <a:pt x="246013" y="284113"/>
                </a:cubicBezTo>
                <a:lnTo>
                  <a:pt x="237976" y="284113"/>
                </a:lnTo>
                <a:cubicBezTo>
                  <a:pt x="237182" y="284113"/>
                  <a:pt x="236637" y="284410"/>
                  <a:pt x="236339" y="285006"/>
                </a:cubicBezTo>
                <a:cubicBezTo>
                  <a:pt x="234652" y="288478"/>
                  <a:pt x="232966" y="291554"/>
                  <a:pt x="231279" y="294233"/>
                </a:cubicBezTo>
                <a:cubicBezTo>
                  <a:pt x="230287" y="295821"/>
                  <a:pt x="228848" y="296714"/>
                  <a:pt x="226963" y="296912"/>
                </a:cubicBezTo>
                <a:cubicBezTo>
                  <a:pt x="226665" y="297011"/>
                  <a:pt x="226318" y="297061"/>
                  <a:pt x="225921" y="297061"/>
                </a:cubicBezTo>
                <a:cubicBezTo>
                  <a:pt x="224532" y="297061"/>
                  <a:pt x="223242" y="296664"/>
                  <a:pt x="222051" y="295870"/>
                </a:cubicBezTo>
                <a:cubicBezTo>
                  <a:pt x="220563" y="294878"/>
                  <a:pt x="219670" y="293539"/>
                  <a:pt x="219373" y="291852"/>
                </a:cubicBezTo>
                <a:cubicBezTo>
                  <a:pt x="219273" y="291455"/>
                  <a:pt x="219224" y="291008"/>
                  <a:pt x="219224" y="290512"/>
                </a:cubicBezTo>
                <a:cubicBezTo>
                  <a:pt x="219224" y="289322"/>
                  <a:pt x="219571" y="288181"/>
                  <a:pt x="220266" y="287089"/>
                </a:cubicBezTo>
                <a:cubicBezTo>
                  <a:pt x="224929" y="280243"/>
                  <a:pt x="228650" y="272058"/>
                  <a:pt x="231428" y="262533"/>
                </a:cubicBezTo>
                <a:cubicBezTo>
                  <a:pt x="232023" y="260747"/>
                  <a:pt x="233114" y="259358"/>
                  <a:pt x="234702" y="258365"/>
                </a:cubicBezTo>
                <a:cubicBezTo>
                  <a:pt x="235793" y="257671"/>
                  <a:pt x="236934" y="257324"/>
                  <a:pt x="238125" y="257324"/>
                </a:cubicBezTo>
                <a:close/>
                <a:moveTo>
                  <a:pt x="2653010" y="253752"/>
                </a:moveTo>
                <a:cubicBezTo>
                  <a:pt x="2646661" y="254942"/>
                  <a:pt x="2640781" y="257175"/>
                  <a:pt x="2635374" y="260449"/>
                </a:cubicBezTo>
                <a:cubicBezTo>
                  <a:pt x="2629966" y="263723"/>
                  <a:pt x="2625527" y="267543"/>
                  <a:pt x="2622054" y="271909"/>
                </a:cubicBezTo>
                <a:cubicBezTo>
                  <a:pt x="2618581" y="276275"/>
                  <a:pt x="2615877" y="280913"/>
                  <a:pt x="2613943" y="285824"/>
                </a:cubicBezTo>
                <a:cubicBezTo>
                  <a:pt x="2612008" y="290736"/>
                  <a:pt x="2611040" y="295523"/>
                  <a:pt x="2611040" y="300186"/>
                </a:cubicBezTo>
                <a:cubicBezTo>
                  <a:pt x="2611040" y="308223"/>
                  <a:pt x="2612479" y="314449"/>
                  <a:pt x="2615357" y="318864"/>
                </a:cubicBezTo>
                <a:cubicBezTo>
                  <a:pt x="2618234" y="323279"/>
                  <a:pt x="2621458" y="325487"/>
                  <a:pt x="2625030" y="325487"/>
                </a:cubicBezTo>
                <a:cubicBezTo>
                  <a:pt x="2632273" y="325487"/>
                  <a:pt x="2639219" y="314474"/>
                  <a:pt x="2645866" y="292447"/>
                </a:cubicBezTo>
                <a:cubicBezTo>
                  <a:pt x="2649637" y="280640"/>
                  <a:pt x="2652315" y="268039"/>
                  <a:pt x="2653903" y="254645"/>
                </a:cubicBezTo>
                <a:cubicBezTo>
                  <a:pt x="2654002" y="254446"/>
                  <a:pt x="2653928" y="254248"/>
                  <a:pt x="2653680" y="254049"/>
                </a:cubicBezTo>
                <a:cubicBezTo>
                  <a:pt x="2653432" y="253851"/>
                  <a:pt x="2653208" y="253752"/>
                  <a:pt x="2653010" y="253752"/>
                </a:cubicBezTo>
                <a:close/>
                <a:moveTo>
                  <a:pt x="519410" y="253752"/>
                </a:moveTo>
                <a:cubicBezTo>
                  <a:pt x="513060" y="254942"/>
                  <a:pt x="507181" y="257175"/>
                  <a:pt x="501774" y="260449"/>
                </a:cubicBezTo>
                <a:cubicBezTo>
                  <a:pt x="496367" y="263723"/>
                  <a:pt x="491926" y="267543"/>
                  <a:pt x="488454" y="271909"/>
                </a:cubicBezTo>
                <a:cubicBezTo>
                  <a:pt x="484981" y="276275"/>
                  <a:pt x="482278" y="280913"/>
                  <a:pt x="480343" y="285824"/>
                </a:cubicBezTo>
                <a:cubicBezTo>
                  <a:pt x="478408" y="290736"/>
                  <a:pt x="477440" y="295523"/>
                  <a:pt x="477440" y="300186"/>
                </a:cubicBezTo>
                <a:cubicBezTo>
                  <a:pt x="477440" y="308223"/>
                  <a:pt x="478879" y="314449"/>
                  <a:pt x="481757" y="318864"/>
                </a:cubicBezTo>
                <a:cubicBezTo>
                  <a:pt x="484634" y="323279"/>
                  <a:pt x="487859" y="325487"/>
                  <a:pt x="491430" y="325487"/>
                </a:cubicBezTo>
                <a:cubicBezTo>
                  <a:pt x="498673" y="325487"/>
                  <a:pt x="505619" y="314474"/>
                  <a:pt x="512266" y="292447"/>
                </a:cubicBezTo>
                <a:cubicBezTo>
                  <a:pt x="516037" y="280640"/>
                  <a:pt x="518716" y="268039"/>
                  <a:pt x="520303" y="254645"/>
                </a:cubicBezTo>
                <a:cubicBezTo>
                  <a:pt x="520402" y="254446"/>
                  <a:pt x="520328" y="254248"/>
                  <a:pt x="520080" y="254049"/>
                </a:cubicBezTo>
                <a:cubicBezTo>
                  <a:pt x="519832" y="253851"/>
                  <a:pt x="519608" y="253752"/>
                  <a:pt x="519410" y="253752"/>
                </a:cubicBezTo>
                <a:close/>
                <a:moveTo>
                  <a:pt x="360015" y="251073"/>
                </a:moveTo>
                <a:cubicBezTo>
                  <a:pt x="360313" y="251073"/>
                  <a:pt x="360660" y="251073"/>
                  <a:pt x="361057" y="251073"/>
                </a:cubicBezTo>
                <a:cubicBezTo>
                  <a:pt x="365323" y="251073"/>
                  <a:pt x="369887" y="253454"/>
                  <a:pt x="374749" y="258217"/>
                </a:cubicBezTo>
                <a:cubicBezTo>
                  <a:pt x="378321" y="261689"/>
                  <a:pt x="383753" y="267717"/>
                  <a:pt x="391046" y="276299"/>
                </a:cubicBezTo>
                <a:cubicBezTo>
                  <a:pt x="398338" y="284882"/>
                  <a:pt x="403175" y="290463"/>
                  <a:pt x="405556" y="293042"/>
                </a:cubicBezTo>
                <a:cubicBezTo>
                  <a:pt x="416868" y="305445"/>
                  <a:pt x="427087" y="315962"/>
                  <a:pt x="436215" y="324594"/>
                </a:cubicBezTo>
                <a:cubicBezTo>
                  <a:pt x="438200" y="326479"/>
                  <a:pt x="439192" y="328761"/>
                  <a:pt x="439192" y="331440"/>
                </a:cubicBezTo>
                <a:cubicBezTo>
                  <a:pt x="439192" y="333623"/>
                  <a:pt x="438448" y="335558"/>
                  <a:pt x="436959" y="337244"/>
                </a:cubicBezTo>
                <a:lnTo>
                  <a:pt x="436364" y="337840"/>
                </a:lnTo>
                <a:cubicBezTo>
                  <a:pt x="434876" y="339725"/>
                  <a:pt x="432941" y="340717"/>
                  <a:pt x="430560" y="340816"/>
                </a:cubicBezTo>
                <a:cubicBezTo>
                  <a:pt x="430361" y="340816"/>
                  <a:pt x="430212" y="340816"/>
                  <a:pt x="430113" y="340816"/>
                </a:cubicBezTo>
                <a:cubicBezTo>
                  <a:pt x="427930" y="340816"/>
                  <a:pt x="426045" y="340023"/>
                  <a:pt x="424458" y="338435"/>
                </a:cubicBezTo>
                <a:cubicBezTo>
                  <a:pt x="416421" y="330498"/>
                  <a:pt x="406946" y="320179"/>
                  <a:pt x="396032" y="307479"/>
                </a:cubicBezTo>
                <a:cubicBezTo>
                  <a:pt x="393154" y="304205"/>
                  <a:pt x="388367" y="298524"/>
                  <a:pt x="381670" y="290438"/>
                </a:cubicBezTo>
                <a:cubicBezTo>
                  <a:pt x="374972" y="282352"/>
                  <a:pt x="370383" y="276919"/>
                  <a:pt x="367903" y="274141"/>
                </a:cubicBezTo>
                <a:cubicBezTo>
                  <a:pt x="364927" y="271165"/>
                  <a:pt x="362545" y="269676"/>
                  <a:pt x="360759" y="269676"/>
                </a:cubicBezTo>
                <a:cubicBezTo>
                  <a:pt x="360759" y="269676"/>
                  <a:pt x="360710" y="269676"/>
                  <a:pt x="360610" y="269676"/>
                </a:cubicBezTo>
                <a:cubicBezTo>
                  <a:pt x="358924" y="269776"/>
                  <a:pt x="356840" y="271413"/>
                  <a:pt x="354360" y="274588"/>
                </a:cubicBezTo>
                <a:cubicBezTo>
                  <a:pt x="352177" y="277366"/>
                  <a:pt x="347985" y="282848"/>
                  <a:pt x="341784" y="291033"/>
                </a:cubicBezTo>
                <a:cubicBezTo>
                  <a:pt x="335583" y="299219"/>
                  <a:pt x="331341" y="304800"/>
                  <a:pt x="329059" y="307776"/>
                </a:cubicBezTo>
                <a:cubicBezTo>
                  <a:pt x="327868" y="309364"/>
                  <a:pt x="326479" y="311249"/>
                  <a:pt x="324892" y="313432"/>
                </a:cubicBezTo>
                <a:cubicBezTo>
                  <a:pt x="323503" y="315317"/>
                  <a:pt x="321667" y="316359"/>
                  <a:pt x="319385" y="316557"/>
                </a:cubicBezTo>
                <a:cubicBezTo>
                  <a:pt x="319187" y="316557"/>
                  <a:pt x="318988" y="316557"/>
                  <a:pt x="318790" y="316557"/>
                </a:cubicBezTo>
                <a:cubicBezTo>
                  <a:pt x="316805" y="316557"/>
                  <a:pt x="315069" y="315813"/>
                  <a:pt x="313581" y="314325"/>
                </a:cubicBezTo>
                <a:lnTo>
                  <a:pt x="311497" y="312092"/>
                </a:lnTo>
                <a:cubicBezTo>
                  <a:pt x="310009" y="310505"/>
                  <a:pt x="309265" y="308669"/>
                  <a:pt x="309265" y="306586"/>
                </a:cubicBezTo>
                <a:cubicBezTo>
                  <a:pt x="309265" y="304006"/>
                  <a:pt x="310207" y="301873"/>
                  <a:pt x="312093" y="300186"/>
                </a:cubicBezTo>
                <a:cubicBezTo>
                  <a:pt x="313581" y="298797"/>
                  <a:pt x="315267" y="297061"/>
                  <a:pt x="317153" y="294977"/>
                </a:cubicBezTo>
                <a:cubicBezTo>
                  <a:pt x="320030" y="292001"/>
                  <a:pt x="325140" y="285948"/>
                  <a:pt x="332482" y="276820"/>
                </a:cubicBezTo>
                <a:cubicBezTo>
                  <a:pt x="339824" y="267692"/>
                  <a:pt x="344339" y="262136"/>
                  <a:pt x="346025" y="260151"/>
                </a:cubicBezTo>
                <a:cubicBezTo>
                  <a:pt x="350788" y="254496"/>
                  <a:pt x="355451" y="251470"/>
                  <a:pt x="360015" y="251073"/>
                </a:cubicBezTo>
                <a:close/>
                <a:moveTo>
                  <a:pt x="3150096" y="250329"/>
                </a:moveTo>
                <a:cubicBezTo>
                  <a:pt x="3151187" y="250329"/>
                  <a:pt x="3152279" y="250577"/>
                  <a:pt x="3153370" y="251073"/>
                </a:cubicBezTo>
                <a:cubicBezTo>
                  <a:pt x="3161606" y="255141"/>
                  <a:pt x="3169444" y="259507"/>
                  <a:pt x="3176885" y="264170"/>
                </a:cubicBezTo>
                <a:cubicBezTo>
                  <a:pt x="3178671" y="265261"/>
                  <a:pt x="3179762" y="266849"/>
                  <a:pt x="3180159" y="268932"/>
                </a:cubicBezTo>
                <a:cubicBezTo>
                  <a:pt x="3180258" y="269428"/>
                  <a:pt x="3180308" y="269924"/>
                  <a:pt x="3180308" y="270421"/>
                </a:cubicBezTo>
                <a:cubicBezTo>
                  <a:pt x="3180308" y="271909"/>
                  <a:pt x="3179861" y="273298"/>
                  <a:pt x="3178969" y="274588"/>
                </a:cubicBezTo>
                <a:cubicBezTo>
                  <a:pt x="3177778" y="276275"/>
                  <a:pt x="3176191" y="277267"/>
                  <a:pt x="3174206" y="277564"/>
                </a:cubicBezTo>
                <a:cubicBezTo>
                  <a:pt x="3173710" y="277664"/>
                  <a:pt x="3173263" y="277713"/>
                  <a:pt x="3172867" y="277713"/>
                </a:cubicBezTo>
                <a:cubicBezTo>
                  <a:pt x="3171379" y="277713"/>
                  <a:pt x="3169940" y="277267"/>
                  <a:pt x="3168551" y="276374"/>
                </a:cubicBezTo>
                <a:cubicBezTo>
                  <a:pt x="3161705" y="271611"/>
                  <a:pt x="3154114" y="267097"/>
                  <a:pt x="3145780" y="262830"/>
                </a:cubicBezTo>
                <a:cubicBezTo>
                  <a:pt x="3144093" y="262037"/>
                  <a:pt x="3143002" y="260747"/>
                  <a:pt x="3142506" y="258961"/>
                </a:cubicBezTo>
                <a:cubicBezTo>
                  <a:pt x="3142307" y="258365"/>
                  <a:pt x="3142208" y="257770"/>
                  <a:pt x="3142208" y="257175"/>
                </a:cubicBezTo>
                <a:cubicBezTo>
                  <a:pt x="3142208" y="256083"/>
                  <a:pt x="3142556" y="254992"/>
                  <a:pt x="3143250" y="253901"/>
                </a:cubicBezTo>
                <a:cubicBezTo>
                  <a:pt x="3144342" y="252214"/>
                  <a:pt x="3145879" y="251123"/>
                  <a:pt x="3147863" y="250626"/>
                </a:cubicBezTo>
                <a:cubicBezTo>
                  <a:pt x="3148558" y="250428"/>
                  <a:pt x="3149302" y="250329"/>
                  <a:pt x="3150096" y="250329"/>
                </a:cubicBezTo>
                <a:close/>
                <a:moveTo>
                  <a:pt x="2235696" y="250329"/>
                </a:moveTo>
                <a:cubicBezTo>
                  <a:pt x="2236787" y="250329"/>
                  <a:pt x="2237879" y="250577"/>
                  <a:pt x="2238970" y="251073"/>
                </a:cubicBezTo>
                <a:cubicBezTo>
                  <a:pt x="2247206" y="255141"/>
                  <a:pt x="2255044" y="259507"/>
                  <a:pt x="2262485" y="264170"/>
                </a:cubicBezTo>
                <a:cubicBezTo>
                  <a:pt x="2264271" y="265261"/>
                  <a:pt x="2265362" y="266849"/>
                  <a:pt x="2265760" y="268932"/>
                </a:cubicBezTo>
                <a:cubicBezTo>
                  <a:pt x="2265859" y="269428"/>
                  <a:pt x="2265908" y="269924"/>
                  <a:pt x="2265908" y="270421"/>
                </a:cubicBezTo>
                <a:cubicBezTo>
                  <a:pt x="2265908" y="271909"/>
                  <a:pt x="2265462" y="273298"/>
                  <a:pt x="2264569" y="274588"/>
                </a:cubicBezTo>
                <a:cubicBezTo>
                  <a:pt x="2263378" y="276275"/>
                  <a:pt x="2261790" y="277267"/>
                  <a:pt x="2259806" y="277564"/>
                </a:cubicBezTo>
                <a:cubicBezTo>
                  <a:pt x="2259310" y="277664"/>
                  <a:pt x="2258864" y="277713"/>
                  <a:pt x="2258467" y="277713"/>
                </a:cubicBezTo>
                <a:cubicBezTo>
                  <a:pt x="2256978" y="277713"/>
                  <a:pt x="2255540" y="277267"/>
                  <a:pt x="2254151" y="276374"/>
                </a:cubicBezTo>
                <a:cubicBezTo>
                  <a:pt x="2247304" y="271611"/>
                  <a:pt x="2239714" y="267097"/>
                  <a:pt x="2231380" y="262830"/>
                </a:cubicBezTo>
                <a:cubicBezTo>
                  <a:pt x="2229694" y="262037"/>
                  <a:pt x="2228602" y="260747"/>
                  <a:pt x="2228106" y="258961"/>
                </a:cubicBezTo>
                <a:cubicBezTo>
                  <a:pt x="2227907" y="258365"/>
                  <a:pt x="2227808" y="257770"/>
                  <a:pt x="2227808" y="257175"/>
                </a:cubicBezTo>
                <a:cubicBezTo>
                  <a:pt x="2227808" y="256083"/>
                  <a:pt x="2228156" y="254992"/>
                  <a:pt x="2228850" y="253901"/>
                </a:cubicBezTo>
                <a:cubicBezTo>
                  <a:pt x="2229941" y="252214"/>
                  <a:pt x="2231480" y="251123"/>
                  <a:pt x="2233463" y="250626"/>
                </a:cubicBezTo>
                <a:cubicBezTo>
                  <a:pt x="2234158" y="250428"/>
                  <a:pt x="2234902" y="250329"/>
                  <a:pt x="2235696" y="250329"/>
                </a:cubicBezTo>
                <a:close/>
                <a:moveTo>
                  <a:pt x="2057400" y="248394"/>
                </a:moveTo>
                <a:cubicBezTo>
                  <a:pt x="2056705" y="248394"/>
                  <a:pt x="2056358" y="248791"/>
                  <a:pt x="2056358" y="249585"/>
                </a:cubicBezTo>
                <a:lnTo>
                  <a:pt x="2056358" y="261640"/>
                </a:lnTo>
                <a:cubicBezTo>
                  <a:pt x="2056358" y="262334"/>
                  <a:pt x="2056705" y="262682"/>
                  <a:pt x="2057400" y="262682"/>
                </a:cubicBezTo>
                <a:lnTo>
                  <a:pt x="2079278" y="262682"/>
                </a:lnTo>
                <a:cubicBezTo>
                  <a:pt x="2080072" y="262682"/>
                  <a:pt x="2080468" y="262334"/>
                  <a:pt x="2080468" y="261640"/>
                </a:cubicBezTo>
                <a:lnTo>
                  <a:pt x="2080468" y="249585"/>
                </a:lnTo>
                <a:cubicBezTo>
                  <a:pt x="2080468" y="248791"/>
                  <a:pt x="2080072" y="248394"/>
                  <a:pt x="2079278" y="248394"/>
                </a:cubicBezTo>
                <a:close/>
                <a:moveTo>
                  <a:pt x="864840" y="248245"/>
                </a:moveTo>
                <a:cubicBezTo>
                  <a:pt x="865932" y="248245"/>
                  <a:pt x="867023" y="248394"/>
                  <a:pt x="868114" y="248692"/>
                </a:cubicBezTo>
                <a:cubicBezTo>
                  <a:pt x="870396" y="249386"/>
                  <a:pt x="872182" y="250726"/>
                  <a:pt x="873472" y="252710"/>
                </a:cubicBezTo>
                <a:cubicBezTo>
                  <a:pt x="878433" y="260648"/>
                  <a:pt x="882848" y="270123"/>
                  <a:pt x="886718" y="281136"/>
                </a:cubicBezTo>
                <a:cubicBezTo>
                  <a:pt x="890588" y="292149"/>
                  <a:pt x="893316" y="302816"/>
                  <a:pt x="894904" y="313134"/>
                </a:cubicBezTo>
                <a:cubicBezTo>
                  <a:pt x="894904" y="313730"/>
                  <a:pt x="894904" y="314275"/>
                  <a:pt x="894904" y="314771"/>
                </a:cubicBezTo>
                <a:cubicBezTo>
                  <a:pt x="894904" y="316657"/>
                  <a:pt x="894407" y="318393"/>
                  <a:pt x="893415" y="319980"/>
                </a:cubicBezTo>
                <a:cubicBezTo>
                  <a:pt x="892125" y="322163"/>
                  <a:pt x="890290" y="323701"/>
                  <a:pt x="887908" y="324594"/>
                </a:cubicBezTo>
                <a:cubicBezTo>
                  <a:pt x="887115" y="324892"/>
                  <a:pt x="886321" y="325040"/>
                  <a:pt x="885527" y="325040"/>
                </a:cubicBezTo>
                <a:cubicBezTo>
                  <a:pt x="884436" y="325040"/>
                  <a:pt x="883345" y="324743"/>
                  <a:pt x="882253" y="324148"/>
                </a:cubicBezTo>
                <a:cubicBezTo>
                  <a:pt x="880467" y="323056"/>
                  <a:pt x="879425" y="321419"/>
                  <a:pt x="879128" y="319236"/>
                </a:cubicBezTo>
                <a:cubicBezTo>
                  <a:pt x="877540" y="307826"/>
                  <a:pt x="874985" y="296664"/>
                  <a:pt x="871463" y="285750"/>
                </a:cubicBezTo>
                <a:cubicBezTo>
                  <a:pt x="867941" y="274836"/>
                  <a:pt x="863600" y="265460"/>
                  <a:pt x="858441" y="257621"/>
                </a:cubicBezTo>
                <a:cubicBezTo>
                  <a:pt x="857746" y="256629"/>
                  <a:pt x="857399" y="255538"/>
                  <a:pt x="857399" y="254347"/>
                </a:cubicBezTo>
                <a:cubicBezTo>
                  <a:pt x="857399" y="253752"/>
                  <a:pt x="857498" y="253107"/>
                  <a:pt x="857696" y="252412"/>
                </a:cubicBezTo>
                <a:cubicBezTo>
                  <a:pt x="858292" y="250626"/>
                  <a:pt x="859482" y="249436"/>
                  <a:pt x="861268" y="248840"/>
                </a:cubicBezTo>
                <a:cubicBezTo>
                  <a:pt x="862459" y="248444"/>
                  <a:pt x="863650" y="248245"/>
                  <a:pt x="864840" y="248245"/>
                </a:cubicBezTo>
                <a:close/>
                <a:moveTo>
                  <a:pt x="3012877" y="246013"/>
                </a:moveTo>
                <a:cubicBezTo>
                  <a:pt x="3013075" y="246013"/>
                  <a:pt x="3013323" y="246013"/>
                  <a:pt x="3013620" y="246013"/>
                </a:cubicBezTo>
                <a:cubicBezTo>
                  <a:pt x="3015406" y="246013"/>
                  <a:pt x="3016944" y="246608"/>
                  <a:pt x="3018235" y="247799"/>
                </a:cubicBezTo>
                <a:cubicBezTo>
                  <a:pt x="3019822" y="249188"/>
                  <a:pt x="3020616" y="250924"/>
                  <a:pt x="3020616" y="253008"/>
                </a:cubicBezTo>
                <a:cubicBezTo>
                  <a:pt x="3020616" y="255191"/>
                  <a:pt x="3019871" y="257100"/>
                  <a:pt x="3018383" y="258738"/>
                </a:cubicBezTo>
                <a:cubicBezTo>
                  <a:pt x="3016895" y="260375"/>
                  <a:pt x="3015059" y="261243"/>
                  <a:pt x="3012877" y="261342"/>
                </a:cubicBezTo>
                <a:cubicBezTo>
                  <a:pt x="3004641" y="261838"/>
                  <a:pt x="2996505" y="262086"/>
                  <a:pt x="2988469" y="262086"/>
                </a:cubicBezTo>
                <a:cubicBezTo>
                  <a:pt x="2980531" y="262086"/>
                  <a:pt x="2972693" y="261838"/>
                  <a:pt x="2964954" y="261342"/>
                </a:cubicBezTo>
                <a:cubicBezTo>
                  <a:pt x="2962870" y="261243"/>
                  <a:pt x="2961085" y="260375"/>
                  <a:pt x="2959596" y="258738"/>
                </a:cubicBezTo>
                <a:cubicBezTo>
                  <a:pt x="2958108" y="257100"/>
                  <a:pt x="2957363" y="255191"/>
                  <a:pt x="2957363" y="253008"/>
                </a:cubicBezTo>
                <a:cubicBezTo>
                  <a:pt x="2957363" y="251023"/>
                  <a:pt x="2958108" y="249337"/>
                  <a:pt x="2959596" y="247948"/>
                </a:cubicBezTo>
                <a:cubicBezTo>
                  <a:pt x="2960985" y="246757"/>
                  <a:pt x="2962523" y="246162"/>
                  <a:pt x="2964210" y="246162"/>
                </a:cubicBezTo>
                <a:cubicBezTo>
                  <a:pt x="2964507" y="246162"/>
                  <a:pt x="2964755" y="246162"/>
                  <a:pt x="2964954" y="246162"/>
                </a:cubicBezTo>
                <a:cubicBezTo>
                  <a:pt x="2972097" y="246856"/>
                  <a:pt x="2979489" y="247203"/>
                  <a:pt x="2987129" y="247203"/>
                </a:cubicBezTo>
                <a:cubicBezTo>
                  <a:pt x="2995463" y="247203"/>
                  <a:pt x="3004046" y="246806"/>
                  <a:pt x="3012877" y="246013"/>
                </a:cubicBezTo>
                <a:close/>
                <a:moveTo>
                  <a:pt x="1905447" y="245864"/>
                </a:moveTo>
                <a:cubicBezTo>
                  <a:pt x="1904653" y="245864"/>
                  <a:pt x="1904256" y="246211"/>
                  <a:pt x="1904256" y="246906"/>
                </a:cubicBezTo>
                <a:lnTo>
                  <a:pt x="1904256" y="286345"/>
                </a:lnTo>
                <a:cubicBezTo>
                  <a:pt x="1904256" y="287040"/>
                  <a:pt x="1904653" y="287387"/>
                  <a:pt x="1905447" y="287387"/>
                </a:cubicBezTo>
                <a:lnTo>
                  <a:pt x="1945630" y="287387"/>
                </a:lnTo>
                <a:cubicBezTo>
                  <a:pt x="1946424" y="287387"/>
                  <a:pt x="1946821" y="287040"/>
                  <a:pt x="1946821" y="286345"/>
                </a:cubicBezTo>
                <a:lnTo>
                  <a:pt x="1946821" y="246906"/>
                </a:lnTo>
                <a:cubicBezTo>
                  <a:pt x="1946821" y="246211"/>
                  <a:pt x="1946424" y="245864"/>
                  <a:pt x="1945630" y="245864"/>
                </a:cubicBezTo>
                <a:close/>
                <a:moveTo>
                  <a:pt x="1850529" y="245864"/>
                </a:moveTo>
                <a:cubicBezTo>
                  <a:pt x="1849735" y="245864"/>
                  <a:pt x="1849338" y="246211"/>
                  <a:pt x="1849338" y="246906"/>
                </a:cubicBezTo>
                <a:lnTo>
                  <a:pt x="1849338" y="286345"/>
                </a:lnTo>
                <a:cubicBezTo>
                  <a:pt x="1849338" y="287040"/>
                  <a:pt x="1849735" y="287387"/>
                  <a:pt x="1850529" y="287387"/>
                </a:cubicBezTo>
                <a:lnTo>
                  <a:pt x="1889075" y="287387"/>
                </a:lnTo>
                <a:cubicBezTo>
                  <a:pt x="1889869" y="287387"/>
                  <a:pt x="1890266" y="287040"/>
                  <a:pt x="1890266" y="286345"/>
                </a:cubicBezTo>
                <a:lnTo>
                  <a:pt x="1890266" y="246906"/>
                </a:lnTo>
                <a:cubicBezTo>
                  <a:pt x="1890266" y="246211"/>
                  <a:pt x="1889869" y="245864"/>
                  <a:pt x="1889075" y="245864"/>
                </a:cubicBezTo>
                <a:close/>
                <a:moveTo>
                  <a:pt x="2856160" y="244971"/>
                </a:moveTo>
                <a:cubicBezTo>
                  <a:pt x="2855466" y="244971"/>
                  <a:pt x="2855119" y="245318"/>
                  <a:pt x="2855119" y="246013"/>
                </a:cubicBezTo>
                <a:lnTo>
                  <a:pt x="2855119" y="252859"/>
                </a:lnTo>
                <a:cubicBezTo>
                  <a:pt x="2855119" y="253653"/>
                  <a:pt x="2855466" y="254049"/>
                  <a:pt x="2856160" y="254049"/>
                </a:cubicBezTo>
                <a:lnTo>
                  <a:pt x="2864495" y="254049"/>
                </a:lnTo>
                <a:cubicBezTo>
                  <a:pt x="2865189" y="254049"/>
                  <a:pt x="2865536" y="253653"/>
                  <a:pt x="2865536" y="252859"/>
                </a:cubicBezTo>
                <a:lnTo>
                  <a:pt x="2865536" y="246013"/>
                </a:lnTo>
                <a:cubicBezTo>
                  <a:pt x="2865536" y="245318"/>
                  <a:pt x="2865189" y="244971"/>
                  <a:pt x="2864495" y="244971"/>
                </a:cubicBezTo>
                <a:close/>
                <a:moveTo>
                  <a:pt x="2365177" y="243632"/>
                </a:moveTo>
                <a:cubicBezTo>
                  <a:pt x="2364383" y="243632"/>
                  <a:pt x="2363986" y="244028"/>
                  <a:pt x="2363986" y="244822"/>
                </a:cubicBezTo>
                <a:lnTo>
                  <a:pt x="2363986" y="264914"/>
                </a:lnTo>
                <a:cubicBezTo>
                  <a:pt x="2363986" y="265708"/>
                  <a:pt x="2364383" y="266105"/>
                  <a:pt x="2365177" y="266105"/>
                </a:cubicBezTo>
                <a:lnTo>
                  <a:pt x="2404318" y="266105"/>
                </a:lnTo>
                <a:cubicBezTo>
                  <a:pt x="2405112" y="266105"/>
                  <a:pt x="2405509" y="265708"/>
                  <a:pt x="2405509" y="264914"/>
                </a:cubicBezTo>
                <a:lnTo>
                  <a:pt x="2405509" y="244822"/>
                </a:lnTo>
                <a:cubicBezTo>
                  <a:pt x="2405509" y="244028"/>
                  <a:pt x="2405112" y="243632"/>
                  <a:pt x="2404318" y="243632"/>
                </a:cubicBezTo>
                <a:close/>
                <a:moveTo>
                  <a:pt x="781794" y="242292"/>
                </a:moveTo>
                <a:cubicBezTo>
                  <a:pt x="781794" y="242292"/>
                  <a:pt x="781844" y="242292"/>
                  <a:pt x="781943" y="242292"/>
                </a:cubicBezTo>
                <a:lnTo>
                  <a:pt x="782836" y="242292"/>
                </a:lnTo>
                <a:cubicBezTo>
                  <a:pt x="785118" y="242391"/>
                  <a:pt x="787003" y="243284"/>
                  <a:pt x="788491" y="244971"/>
                </a:cubicBezTo>
                <a:cubicBezTo>
                  <a:pt x="789880" y="246558"/>
                  <a:pt x="790575" y="248344"/>
                  <a:pt x="790575" y="250329"/>
                </a:cubicBezTo>
                <a:cubicBezTo>
                  <a:pt x="790575" y="250626"/>
                  <a:pt x="790525" y="250924"/>
                  <a:pt x="790426" y="251222"/>
                </a:cubicBezTo>
                <a:cubicBezTo>
                  <a:pt x="790228" y="254298"/>
                  <a:pt x="790128" y="256828"/>
                  <a:pt x="790128" y="258812"/>
                </a:cubicBezTo>
                <a:cubicBezTo>
                  <a:pt x="790029" y="261094"/>
                  <a:pt x="789979" y="263326"/>
                  <a:pt x="789979" y="265509"/>
                </a:cubicBezTo>
                <a:cubicBezTo>
                  <a:pt x="789979" y="275431"/>
                  <a:pt x="790376" y="284510"/>
                  <a:pt x="791170" y="292745"/>
                </a:cubicBezTo>
                <a:cubicBezTo>
                  <a:pt x="792361" y="305048"/>
                  <a:pt x="794494" y="314722"/>
                  <a:pt x="797570" y="321766"/>
                </a:cubicBezTo>
                <a:cubicBezTo>
                  <a:pt x="800646" y="328811"/>
                  <a:pt x="804664" y="332333"/>
                  <a:pt x="809625" y="332333"/>
                </a:cubicBezTo>
                <a:cubicBezTo>
                  <a:pt x="812403" y="332333"/>
                  <a:pt x="815107" y="330274"/>
                  <a:pt x="817736" y="326157"/>
                </a:cubicBezTo>
                <a:cubicBezTo>
                  <a:pt x="820365" y="322039"/>
                  <a:pt x="822672" y="316805"/>
                  <a:pt x="824657" y="310455"/>
                </a:cubicBezTo>
                <a:cubicBezTo>
                  <a:pt x="825252" y="308669"/>
                  <a:pt x="826443" y="307578"/>
                  <a:pt x="828228" y="307181"/>
                </a:cubicBezTo>
                <a:cubicBezTo>
                  <a:pt x="828725" y="307082"/>
                  <a:pt x="829122" y="307032"/>
                  <a:pt x="829419" y="307032"/>
                </a:cubicBezTo>
                <a:cubicBezTo>
                  <a:pt x="830709" y="307032"/>
                  <a:pt x="831850" y="307578"/>
                  <a:pt x="832842" y="308669"/>
                </a:cubicBezTo>
                <a:lnTo>
                  <a:pt x="833586" y="309562"/>
                </a:lnTo>
                <a:cubicBezTo>
                  <a:pt x="835372" y="311646"/>
                  <a:pt x="836463" y="314027"/>
                  <a:pt x="836861" y="316706"/>
                </a:cubicBezTo>
                <a:cubicBezTo>
                  <a:pt x="837059" y="317500"/>
                  <a:pt x="837158" y="318294"/>
                  <a:pt x="837158" y="319087"/>
                </a:cubicBezTo>
                <a:cubicBezTo>
                  <a:pt x="837158" y="320873"/>
                  <a:pt x="836761" y="322659"/>
                  <a:pt x="835968" y="324445"/>
                </a:cubicBezTo>
                <a:cubicBezTo>
                  <a:pt x="831900" y="333970"/>
                  <a:pt x="827708" y="340791"/>
                  <a:pt x="823391" y="344909"/>
                </a:cubicBezTo>
                <a:cubicBezTo>
                  <a:pt x="819076" y="349027"/>
                  <a:pt x="814387" y="351085"/>
                  <a:pt x="809327" y="351085"/>
                </a:cubicBezTo>
                <a:cubicBezTo>
                  <a:pt x="800993" y="351085"/>
                  <a:pt x="793824" y="346720"/>
                  <a:pt x="787822" y="337989"/>
                </a:cubicBezTo>
                <a:cubicBezTo>
                  <a:pt x="781819" y="329257"/>
                  <a:pt x="777825" y="315515"/>
                  <a:pt x="775841" y="296763"/>
                </a:cubicBezTo>
                <a:cubicBezTo>
                  <a:pt x="774750" y="287040"/>
                  <a:pt x="774204" y="273546"/>
                  <a:pt x="774204" y="256282"/>
                </a:cubicBezTo>
                <a:lnTo>
                  <a:pt x="774055" y="250478"/>
                </a:lnTo>
                <a:cubicBezTo>
                  <a:pt x="774055" y="248295"/>
                  <a:pt x="774799" y="246410"/>
                  <a:pt x="776287" y="244822"/>
                </a:cubicBezTo>
                <a:cubicBezTo>
                  <a:pt x="777776" y="243135"/>
                  <a:pt x="779611" y="242292"/>
                  <a:pt x="781794" y="242292"/>
                </a:cubicBezTo>
                <a:close/>
                <a:moveTo>
                  <a:pt x="940296" y="241101"/>
                </a:moveTo>
                <a:cubicBezTo>
                  <a:pt x="941388" y="241101"/>
                  <a:pt x="942479" y="241300"/>
                  <a:pt x="943570" y="241697"/>
                </a:cubicBezTo>
                <a:cubicBezTo>
                  <a:pt x="945753" y="242490"/>
                  <a:pt x="947390" y="243929"/>
                  <a:pt x="948482" y="246013"/>
                </a:cubicBezTo>
                <a:cubicBezTo>
                  <a:pt x="949275" y="247402"/>
                  <a:pt x="949920" y="248543"/>
                  <a:pt x="950416" y="249436"/>
                </a:cubicBezTo>
                <a:cubicBezTo>
                  <a:pt x="952698" y="253702"/>
                  <a:pt x="955229" y="258713"/>
                  <a:pt x="958007" y="264467"/>
                </a:cubicBezTo>
                <a:cubicBezTo>
                  <a:pt x="958304" y="265162"/>
                  <a:pt x="958800" y="265360"/>
                  <a:pt x="959495" y="265063"/>
                </a:cubicBezTo>
                <a:cubicBezTo>
                  <a:pt x="970310" y="260300"/>
                  <a:pt x="979983" y="256530"/>
                  <a:pt x="988516" y="253752"/>
                </a:cubicBezTo>
                <a:cubicBezTo>
                  <a:pt x="997049" y="250974"/>
                  <a:pt x="1004739" y="249585"/>
                  <a:pt x="1011585" y="249585"/>
                </a:cubicBezTo>
                <a:cubicBezTo>
                  <a:pt x="1022400" y="249585"/>
                  <a:pt x="1031007" y="252437"/>
                  <a:pt x="1037406" y="258142"/>
                </a:cubicBezTo>
                <a:cubicBezTo>
                  <a:pt x="1043806" y="263847"/>
                  <a:pt x="1047006" y="271016"/>
                  <a:pt x="1047006" y="279648"/>
                </a:cubicBezTo>
                <a:cubicBezTo>
                  <a:pt x="1047006" y="289371"/>
                  <a:pt x="1043856" y="297160"/>
                  <a:pt x="1037555" y="303014"/>
                </a:cubicBezTo>
                <a:cubicBezTo>
                  <a:pt x="1031255" y="308868"/>
                  <a:pt x="1022400" y="311795"/>
                  <a:pt x="1010989" y="311795"/>
                </a:cubicBezTo>
                <a:cubicBezTo>
                  <a:pt x="1006028" y="311795"/>
                  <a:pt x="1000820" y="311100"/>
                  <a:pt x="995362" y="309711"/>
                </a:cubicBezTo>
                <a:cubicBezTo>
                  <a:pt x="993180" y="309215"/>
                  <a:pt x="991443" y="308024"/>
                  <a:pt x="990153" y="306139"/>
                </a:cubicBezTo>
                <a:cubicBezTo>
                  <a:pt x="988963" y="304453"/>
                  <a:pt x="988367" y="302567"/>
                  <a:pt x="988367" y="300484"/>
                </a:cubicBezTo>
                <a:cubicBezTo>
                  <a:pt x="988367" y="298499"/>
                  <a:pt x="989161" y="296962"/>
                  <a:pt x="990749" y="295870"/>
                </a:cubicBezTo>
                <a:cubicBezTo>
                  <a:pt x="991741" y="295275"/>
                  <a:pt x="992733" y="294977"/>
                  <a:pt x="993725" y="294977"/>
                </a:cubicBezTo>
                <a:cubicBezTo>
                  <a:pt x="994321" y="294977"/>
                  <a:pt x="994966" y="295076"/>
                  <a:pt x="995660" y="295275"/>
                </a:cubicBezTo>
                <a:cubicBezTo>
                  <a:pt x="1000621" y="296862"/>
                  <a:pt x="1005284" y="297656"/>
                  <a:pt x="1009650" y="297656"/>
                </a:cubicBezTo>
                <a:cubicBezTo>
                  <a:pt x="1016595" y="297656"/>
                  <a:pt x="1021953" y="295945"/>
                  <a:pt x="1025724" y="292522"/>
                </a:cubicBezTo>
                <a:cubicBezTo>
                  <a:pt x="1029494" y="289099"/>
                  <a:pt x="1031379" y="284609"/>
                  <a:pt x="1031379" y="279053"/>
                </a:cubicBezTo>
                <a:cubicBezTo>
                  <a:pt x="1031379" y="274489"/>
                  <a:pt x="1029618" y="270718"/>
                  <a:pt x="1026096" y="267742"/>
                </a:cubicBezTo>
                <a:cubicBezTo>
                  <a:pt x="1022573" y="264765"/>
                  <a:pt x="1017587" y="263277"/>
                  <a:pt x="1011138" y="263277"/>
                </a:cubicBezTo>
                <a:cubicBezTo>
                  <a:pt x="1000820" y="263277"/>
                  <a:pt x="985540" y="267990"/>
                  <a:pt x="965299" y="277415"/>
                </a:cubicBezTo>
                <a:cubicBezTo>
                  <a:pt x="964605" y="277713"/>
                  <a:pt x="964406" y="278160"/>
                  <a:pt x="964704" y="278755"/>
                </a:cubicBezTo>
                <a:cubicBezTo>
                  <a:pt x="965200" y="279747"/>
                  <a:pt x="965944" y="281384"/>
                  <a:pt x="966936" y="283666"/>
                </a:cubicBezTo>
                <a:cubicBezTo>
                  <a:pt x="967928" y="285948"/>
                  <a:pt x="968722" y="287685"/>
                  <a:pt x="969318" y="288875"/>
                </a:cubicBezTo>
                <a:cubicBezTo>
                  <a:pt x="975668" y="303361"/>
                  <a:pt x="982563" y="322163"/>
                  <a:pt x="990005" y="345281"/>
                </a:cubicBezTo>
                <a:cubicBezTo>
                  <a:pt x="990302" y="346075"/>
                  <a:pt x="990451" y="346918"/>
                  <a:pt x="990451" y="347811"/>
                </a:cubicBezTo>
                <a:cubicBezTo>
                  <a:pt x="990451" y="349101"/>
                  <a:pt x="990104" y="350341"/>
                  <a:pt x="989409" y="351532"/>
                </a:cubicBezTo>
                <a:cubicBezTo>
                  <a:pt x="988219" y="353615"/>
                  <a:pt x="986532" y="354905"/>
                  <a:pt x="984349" y="355401"/>
                </a:cubicBezTo>
                <a:cubicBezTo>
                  <a:pt x="983556" y="355600"/>
                  <a:pt x="982811" y="355699"/>
                  <a:pt x="982117" y="355699"/>
                </a:cubicBezTo>
                <a:cubicBezTo>
                  <a:pt x="980629" y="355699"/>
                  <a:pt x="979190" y="355302"/>
                  <a:pt x="977801" y="354508"/>
                </a:cubicBezTo>
                <a:cubicBezTo>
                  <a:pt x="975717" y="353318"/>
                  <a:pt x="974378" y="351582"/>
                  <a:pt x="973782" y="349299"/>
                </a:cubicBezTo>
                <a:cubicBezTo>
                  <a:pt x="967829" y="327372"/>
                  <a:pt x="961777" y="309364"/>
                  <a:pt x="955625" y="295275"/>
                </a:cubicBezTo>
                <a:lnTo>
                  <a:pt x="951161" y="285303"/>
                </a:lnTo>
                <a:cubicBezTo>
                  <a:pt x="950863" y="284609"/>
                  <a:pt x="950367" y="284410"/>
                  <a:pt x="949672" y="284708"/>
                </a:cubicBezTo>
                <a:cubicBezTo>
                  <a:pt x="947986" y="285601"/>
                  <a:pt x="945778" y="286717"/>
                  <a:pt x="943049" y="288057"/>
                </a:cubicBezTo>
                <a:cubicBezTo>
                  <a:pt x="940321" y="289396"/>
                  <a:pt x="937915" y="290587"/>
                  <a:pt x="935831" y="291629"/>
                </a:cubicBezTo>
                <a:cubicBezTo>
                  <a:pt x="933747" y="292670"/>
                  <a:pt x="931912" y="293588"/>
                  <a:pt x="930325" y="294382"/>
                </a:cubicBezTo>
                <a:cubicBezTo>
                  <a:pt x="929134" y="294977"/>
                  <a:pt x="927943" y="295275"/>
                  <a:pt x="926753" y="295275"/>
                </a:cubicBezTo>
                <a:cubicBezTo>
                  <a:pt x="925761" y="295275"/>
                  <a:pt x="924818" y="295126"/>
                  <a:pt x="923925" y="294828"/>
                </a:cubicBezTo>
                <a:cubicBezTo>
                  <a:pt x="921643" y="294035"/>
                  <a:pt x="920006" y="292546"/>
                  <a:pt x="919014" y="290364"/>
                </a:cubicBezTo>
                <a:cubicBezTo>
                  <a:pt x="918617" y="289371"/>
                  <a:pt x="918418" y="288379"/>
                  <a:pt x="918418" y="287387"/>
                </a:cubicBezTo>
                <a:cubicBezTo>
                  <a:pt x="918418" y="286395"/>
                  <a:pt x="918617" y="285403"/>
                  <a:pt x="919014" y="284410"/>
                </a:cubicBezTo>
                <a:cubicBezTo>
                  <a:pt x="920006" y="282426"/>
                  <a:pt x="921544" y="281037"/>
                  <a:pt x="923627" y="280243"/>
                </a:cubicBezTo>
                <a:cubicBezTo>
                  <a:pt x="925810" y="279549"/>
                  <a:pt x="927596" y="278904"/>
                  <a:pt x="928985" y="278308"/>
                </a:cubicBezTo>
                <a:cubicBezTo>
                  <a:pt x="934045" y="276225"/>
                  <a:pt x="939006" y="274092"/>
                  <a:pt x="943868" y="271909"/>
                </a:cubicBezTo>
                <a:cubicBezTo>
                  <a:pt x="944562" y="271611"/>
                  <a:pt x="944761" y="271115"/>
                  <a:pt x="944463" y="270421"/>
                </a:cubicBezTo>
                <a:cubicBezTo>
                  <a:pt x="941685" y="264864"/>
                  <a:pt x="939254" y="260201"/>
                  <a:pt x="937171" y="256431"/>
                </a:cubicBezTo>
                <a:cubicBezTo>
                  <a:pt x="936179" y="254843"/>
                  <a:pt x="935137" y="253206"/>
                  <a:pt x="934045" y="251519"/>
                </a:cubicBezTo>
                <a:cubicBezTo>
                  <a:pt x="933252" y="250329"/>
                  <a:pt x="932855" y="249089"/>
                  <a:pt x="932855" y="247799"/>
                </a:cubicBezTo>
                <a:cubicBezTo>
                  <a:pt x="932855" y="247203"/>
                  <a:pt x="932954" y="246558"/>
                  <a:pt x="933152" y="245864"/>
                </a:cubicBezTo>
                <a:cubicBezTo>
                  <a:pt x="933747" y="243880"/>
                  <a:pt x="935038" y="242490"/>
                  <a:pt x="937022" y="241697"/>
                </a:cubicBezTo>
                <a:cubicBezTo>
                  <a:pt x="938113" y="241300"/>
                  <a:pt x="939205" y="241101"/>
                  <a:pt x="940296" y="241101"/>
                </a:cubicBezTo>
                <a:close/>
                <a:moveTo>
                  <a:pt x="686098" y="240804"/>
                </a:moveTo>
                <a:cubicBezTo>
                  <a:pt x="685304" y="240804"/>
                  <a:pt x="684907" y="241151"/>
                  <a:pt x="684907" y="241846"/>
                </a:cubicBezTo>
                <a:lnTo>
                  <a:pt x="684907" y="256133"/>
                </a:lnTo>
                <a:cubicBezTo>
                  <a:pt x="684907" y="256828"/>
                  <a:pt x="685304" y="257175"/>
                  <a:pt x="686098" y="257175"/>
                </a:cubicBezTo>
                <a:lnTo>
                  <a:pt x="716310" y="257175"/>
                </a:lnTo>
                <a:cubicBezTo>
                  <a:pt x="717004" y="257175"/>
                  <a:pt x="717351" y="256828"/>
                  <a:pt x="717351" y="256133"/>
                </a:cubicBezTo>
                <a:lnTo>
                  <a:pt x="717351" y="241846"/>
                </a:lnTo>
                <a:cubicBezTo>
                  <a:pt x="717351" y="241151"/>
                  <a:pt x="717004" y="240804"/>
                  <a:pt x="716310" y="240804"/>
                </a:cubicBezTo>
                <a:close/>
                <a:moveTo>
                  <a:pt x="638919" y="240804"/>
                </a:moveTo>
                <a:cubicBezTo>
                  <a:pt x="638225" y="240804"/>
                  <a:pt x="637877" y="241151"/>
                  <a:pt x="637877" y="241846"/>
                </a:cubicBezTo>
                <a:lnTo>
                  <a:pt x="637877" y="256133"/>
                </a:lnTo>
                <a:cubicBezTo>
                  <a:pt x="637877" y="256828"/>
                  <a:pt x="638225" y="257175"/>
                  <a:pt x="638919" y="257175"/>
                </a:cubicBezTo>
                <a:lnTo>
                  <a:pt x="670024" y="257175"/>
                </a:lnTo>
                <a:cubicBezTo>
                  <a:pt x="670818" y="257175"/>
                  <a:pt x="671215" y="256828"/>
                  <a:pt x="671215" y="256133"/>
                </a:cubicBezTo>
                <a:lnTo>
                  <a:pt x="671215" y="241846"/>
                </a:lnTo>
                <a:cubicBezTo>
                  <a:pt x="671215" y="241151"/>
                  <a:pt x="670818" y="240804"/>
                  <a:pt x="670024" y="240804"/>
                </a:cubicBezTo>
                <a:close/>
                <a:moveTo>
                  <a:pt x="2663428" y="239018"/>
                </a:moveTo>
                <a:cubicBezTo>
                  <a:pt x="2672258" y="239018"/>
                  <a:pt x="2680419" y="240481"/>
                  <a:pt x="2687910" y="243408"/>
                </a:cubicBezTo>
                <a:cubicBezTo>
                  <a:pt x="2695401" y="246335"/>
                  <a:pt x="2701653" y="250378"/>
                  <a:pt x="2706663" y="255538"/>
                </a:cubicBezTo>
                <a:cubicBezTo>
                  <a:pt x="2711673" y="260697"/>
                  <a:pt x="2715592" y="266749"/>
                  <a:pt x="2718420" y="273695"/>
                </a:cubicBezTo>
                <a:cubicBezTo>
                  <a:pt x="2721248" y="280640"/>
                  <a:pt x="2722661" y="288082"/>
                  <a:pt x="2722661" y="296019"/>
                </a:cubicBezTo>
                <a:cubicBezTo>
                  <a:pt x="2722661" y="310604"/>
                  <a:pt x="2718445" y="322882"/>
                  <a:pt x="2710011" y="332854"/>
                </a:cubicBezTo>
                <a:cubicBezTo>
                  <a:pt x="2701578" y="342825"/>
                  <a:pt x="2689523" y="349597"/>
                  <a:pt x="2673846" y="353169"/>
                </a:cubicBezTo>
                <a:cubicBezTo>
                  <a:pt x="2672953" y="353367"/>
                  <a:pt x="2672110" y="353467"/>
                  <a:pt x="2671316" y="353467"/>
                </a:cubicBezTo>
                <a:cubicBezTo>
                  <a:pt x="2669729" y="353467"/>
                  <a:pt x="2668141" y="353119"/>
                  <a:pt x="2666554" y="352425"/>
                </a:cubicBezTo>
                <a:cubicBezTo>
                  <a:pt x="2664271" y="351333"/>
                  <a:pt x="2662436" y="349696"/>
                  <a:pt x="2661047" y="347514"/>
                </a:cubicBezTo>
                <a:cubicBezTo>
                  <a:pt x="2660451" y="346621"/>
                  <a:pt x="2660154" y="345678"/>
                  <a:pt x="2660154" y="344686"/>
                </a:cubicBezTo>
                <a:cubicBezTo>
                  <a:pt x="2660154" y="343892"/>
                  <a:pt x="2660352" y="343098"/>
                  <a:pt x="2660749" y="342305"/>
                </a:cubicBezTo>
                <a:cubicBezTo>
                  <a:pt x="2661543" y="340618"/>
                  <a:pt x="2662932" y="339576"/>
                  <a:pt x="2664916" y="339179"/>
                </a:cubicBezTo>
                <a:cubicBezTo>
                  <a:pt x="2666702" y="338882"/>
                  <a:pt x="2668389" y="338534"/>
                  <a:pt x="2669976" y="338137"/>
                </a:cubicBezTo>
                <a:cubicBezTo>
                  <a:pt x="2674938" y="337046"/>
                  <a:pt x="2679551" y="335334"/>
                  <a:pt x="2683817" y="333003"/>
                </a:cubicBezTo>
                <a:cubicBezTo>
                  <a:pt x="2688084" y="330671"/>
                  <a:pt x="2691953" y="327769"/>
                  <a:pt x="2695426" y="324296"/>
                </a:cubicBezTo>
                <a:cubicBezTo>
                  <a:pt x="2698899" y="320824"/>
                  <a:pt x="2701602" y="316607"/>
                  <a:pt x="2703537" y="311646"/>
                </a:cubicBezTo>
                <a:cubicBezTo>
                  <a:pt x="2705472" y="306685"/>
                  <a:pt x="2706439" y="301228"/>
                  <a:pt x="2706439" y="295275"/>
                </a:cubicBezTo>
                <a:cubicBezTo>
                  <a:pt x="2706439" y="284262"/>
                  <a:pt x="2703339" y="274935"/>
                  <a:pt x="2697138" y="267295"/>
                </a:cubicBezTo>
                <a:cubicBezTo>
                  <a:pt x="2690937" y="259655"/>
                  <a:pt x="2682329" y="255042"/>
                  <a:pt x="2671316" y="253454"/>
                </a:cubicBezTo>
                <a:cubicBezTo>
                  <a:pt x="2670621" y="253355"/>
                  <a:pt x="2670175" y="253653"/>
                  <a:pt x="2669976" y="254347"/>
                </a:cubicBezTo>
                <a:cubicBezTo>
                  <a:pt x="2667496" y="270421"/>
                  <a:pt x="2664569" y="284212"/>
                  <a:pt x="2661196" y="295721"/>
                </a:cubicBezTo>
                <a:cubicBezTo>
                  <a:pt x="2656631" y="311199"/>
                  <a:pt x="2651249" y="323056"/>
                  <a:pt x="2645048" y="331291"/>
                </a:cubicBezTo>
                <a:cubicBezTo>
                  <a:pt x="2638847" y="339526"/>
                  <a:pt x="2631975" y="343644"/>
                  <a:pt x="2624435" y="343644"/>
                </a:cubicBezTo>
                <a:cubicBezTo>
                  <a:pt x="2616795" y="343644"/>
                  <a:pt x="2610123" y="339700"/>
                  <a:pt x="2604418" y="331812"/>
                </a:cubicBezTo>
                <a:cubicBezTo>
                  <a:pt x="2598712" y="323924"/>
                  <a:pt x="2595860" y="313829"/>
                  <a:pt x="2595860" y="301526"/>
                </a:cubicBezTo>
                <a:cubicBezTo>
                  <a:pt x="2595860" y="293291"/>
                  <a:pt x="2597621" y="285353"/>
                  <a:pt x="2601143" y="277713"/>
                </a:cubicBezTo>
                <a:cubicBezTo>
                  <a:pt x="2604666" y="270073"/>
                  <a:pt x="2609404" y="263401"/>
                  <a:pt x="2615357" y="257696"/>
                </a:cubicBezTo>
                <a:cubicBezTo>
                  <a:pt x="2621310" y="251991"/>
                  <a:pt x="2628478" y="247451"/>
                  <a:pt x="2636862" y="244078"/>
                </a:cubicBezTo>
                <a:cubicBezTo>
                  <a:pt x="2645246" y="240705"/>
                  <a:pt x="2654102" y="239018"/>
                  <a:pt x="2663428" y="239018"/>
                </a:cubicBezTo>
                <a:close/>
                <a:moveTo>
                  <a:pt x="529828" y="239018"/>
                </a:moveTo>
                <a:cubicBezTo>
                  <a:pt x="538659" y="239018"/>
                  <a:pt x="546819" y="240481"/>
                  <a:pt x="554310" y="243408"/>
                </a:cubicBezTo>
                <a:cubicBezTo>
                  <a:pt x="561801" y="246335"/>
                  <a:pt x="568052" y="250378"/>
                  <a:pt x="573063" y="255538"/>
                </a:cubicBezTo>
                <a:cubicBezTo>
                  <a:pt x="578073" y="260697"/>
                  <a:pt x="581992" y="266749"/>
                  <a:pt x="584820" y="273695"/>
                </a:cubicBezTo>
                <a:cubicBezTo>
                  <a:pt x="587648" y="280640"/>
                  <a:pt x="589062" y="288082"/>
                  <a:pt x="589062" y="296019"/>
                </a:cubicBezTo>
                <a:cubicBezTo>
                  <a:pt x="589062" y="310604"/>
                  <a:pt x="584845" y="322882"/>
                  <a:pt x="576411" y="332854"/>
                </a:cubicBezTo>
                <a:cubicBezTo>
                  <a:pt x="567978" y="342825"/>
                  <a:pt x="555922" y="349597"/>
                  <a:pt x="540246" y="353169"/>
                </a:cubicBezTo>
                <a:cubicBezTo>
                  <a:pt x="539353" y="353367"/>
                  <a:pt x="538510" y="353467"/>
                  <a:pt x="537716" y="353467"/>
                </a:cubicBezTo>
                <a:cubicBezTo>
                  <a:pt x="536128" y="353467"/>
                  <a:pt x="534541" y="353119"/>
                  <a:pt x="532953" y="352425"/>
                </a:cubicBezTo>
                <a:cubicBezTo>
                  <a:pt x="530672" y="351333"/>
                  <a:pt x="528836" y="349696"/>
                  <a:pt x="527447" y="347514"/>
                </a:cubicBezTo>
                <a:cubicBezTo>
                  <a:pt x="526851" y="346621"/>
                  <a:pt x="526554" y="345678"/>
                  <a:pt x="526554" y="344686"/>
                </a:cubicBezTo>
                <a:cubicBezTo>
                  <a:pt x="526554" y="343892"/>
                  <a:pt x="526752" y="343098"/>
                  <a:pt x="527149" y="342305"/>
                </a:cubicBezTo>
                <a:cubicBezTo>
                  <a:pt x="527943" y="340618"/>
                  <a:pt x="529332" y="339576"/>
                  <a:pt x="531316" y="339179"/>
                </a:cubicBezTo>
                <a:cubicBezTo>
                  <a:pt x="533102" y="338882"/>
                  <a:pt x="534789" y="338534"/>
                  <a:pt x="536376" y="338137"/>
                </a:cubicBezTo>
                <a:cubicBezTo>
                  <a:pt x="541337" y="337046"/>
                  <a:pt x="545951" y="335334"/>
                  <a:pt x="550218" y="333003"/>
                </a:cubicBezTo>
                <a:cubicBezTo>
                  <a:pt x="554484" y="330671"/>
                  <a:pt x="558354" y="327769"/>
                  <a:pt x="561826" y="324296"/>
                </a:cubicBezTo>
                <a:cubicBezTo>
                  <a:pt x="565299" y="320824"/>
                  <a:pt x="568002" y="316607"/>
                  <a:pt x="569937" y="311646"/>
                </a:cubicBezTo>
                <a:cubicBezTo>
                  <a:pt x="571872" y="306685"/>
                  <a:pt x="572839" y="301228"/>
                  <a:pt x="572839" y="295275"/>
                </a:cubicBezTo>
                <a:cubicBezTo>
                  <a:pt x="572839" y="284262"/>
                  <a:pt x="569739" y="274935"/>
                  <a:pt x="563538" y="267295"/>
                </a:cubicBezTo>
                <a:cubicBezTo>
                  <a:pt x="557336" y="259655"/>
                  <a:pt x="548729" y="255042"/>
                  <a:pt x="537716" y="253454"/>
                </a:cubicBezTo>
                <a:cubicBezTo>
                  <a:pt x="537021" y="253355"/>
                  <a:pt x="536575" y="253653"/>
                  <a:pt x="536376" y="254347"/>
                </a:cubicBezTo>
                <a:cubicBezTo>
                  <a:pt x="533896" y="270421"/>
                  <a:pt x="530969" y="284212"/>
                  <a:pt x="527596" y="295721"/>
                </a:cubicBezTo>
                <a:cubicBezTo>
                  <a:pt x="523032" y="311199"/>
                  <a:pt x="517649" y="323056"/>
                  <a:pt x="511448" y="331291"/>
                </a:cubicBezTo>
                <a:cubicBezTo>
                  <a:pt x="505247" y="339526"/>
                  <a:pt x="498376" y="343644"/>
                  <a:pt x="490835" y="343644"/>
                </a:cubicBezTo>
                <a:cubicBezTo>
                  <a:pt x="483195" y="343644"/>
                  <a:pt x="476523" y="339700"/>
                  <a:pt x="470818" y="331812"/>
                </a:cubicBezTo>
                <a:cubicBezTo>
                  <a:pt x="465113" y="323924"/>
                  <a:pt x="462260" y="313829"/>
                  <a:pt x="462260" y="301526"/>
                </a:cubicBezTo>
                <a:cubicBezTo>
                  <a:pt x="462260" y="293291"/>
                  <a:pt x="464021" y="285353"/>
                  <a:pt x="467543" y="277713"/>
                </a:cubicBezTo>
                <a:cubicBezTo>
                  <a:pt x="471066" y="270073"/>
                  <a:pt x="475803" y="263401"/>
                  <a:pt x="481757" y="257696"/>
                </a:cubicBezTo>
                <a:cubicBezTo>
                  <a:pt x="487710" y="251991"/>
                  <a:pt x="494878" y="247451"/>
                  <a:pt x="503262" y="244078"/>
                </a:cubicBezTo>
                <a:cubicBezTo>
                  <a:pt x="511646" y="240705"/>
                  <a:pt x="520502" y="239018"/>
                  <a:pt x="529828" y="239018"/>
                </a:cubicBezTo>
                <a:close/>
                <a:moveTo>
                  <a:pt x="4690616" y="238571"/>
                </a:moveTo>
                <a:cubicBezTo>
                  <a:pt x="4692501" y="238571"/>
                  <a:pt x="4694188" y="239266"/>
                  <a:pt x="4695676" y="240655"/>
                </a:cubicBezTo>
                <a:cubicBezTo>
                  <a:pt x="4697164" y="242143"/>
                  <a:pt x="4697908" y="243979"/>
                  <a:pt x="4697908" y="246162"/>
                </a:cubicBezTo>
                <a:cubicBezTo>
                  <a:pt x="4697908" y="248245"/>
                  <a:pt x="4697214" y="250031"/>
                  <a:pt x="4695825" y="251519"/>
                </a:cubicBezTo>
                <a:cubicBezTo>
                  <a:pt x="4694337" y="253008"/>
                  <a:pt x="4692501" y="253752"/>
                  <a:pt x="4690318" y="253752"/>
                </a:cubicBezTo>
                <a:cubicBezTo>
                  <a:pt x="4680595" y="253950"/>
                  <a:pt x="4673352" y="254645"/>
                  <a:pt x="4668589" y="255835"/>
                </a:cubicBezTo>
                <a:cubicBezTo>
                  <a:pt x="4658965" y="258812"/>
                  <a:pt x="4651028" y="264790"/>
                  <a:pt x="4644777" y="273769"/>
                </a:cubicBezTo>
                <a:cubicBezTo>
                  <a:pt x="4638526" y="282749"/>
                  <a:pt x="4635401" y="291852"/>
                  <a:pt x="4635401" y="301079"/>
                </a:cubicBezTo>
                <a:cubicBezTo>
                  <a:pt x="4635401" y="307032"/>
                  <a:pt x="4636542" y="312266"/>
                  <a:pt x="4638824" y="316781"/>
                </a:cubicBezTo>
                <a:cubicBezTo>
                  <a:pt x="4641106" y="321295"/>
                  <a:pt x="4644256" y="324966"/>
                  <a:pt x="4648274" y="327794"/>
                </a:cubicBezTo>
                <a:cubicBezTo>
                  <a:pt x="4652293" y="330622"/>
                  <a:pt x="4656708" y="332879"/>
                  <a:pt x="4661520" y="334565"/>
                </a:cubicBezTo>
                <a:cubicBezTo>
                  <a:pt x="4666332" y="336252"/>
                  <a:pt x="4671616" y="337443"/>
                  <a:pt x="4677370" y="338137"/>
                </a:cubicBezTo>
                <a:cubicBezTo>
                  <a:pt x="4679553" y="338435"/>
                  <a:pt x="4681240" y="339477"/>
                  <a:pt x="4682430" y="341263"/>
                </a:cubicBezTo>
                <a:cubicBezTo>
                  <a:pt x="4683125" y="342453"/>
                  <a:pt x="4683472" y="343644"/>
                  <a:pt x="4683472" y="344835"/>
                </a:cubicBezTo>
                <a:cubicBezTo>
                  <a:pt x="4683472" y="345529"/>
                  <a:pt x="4683373" y="346273"/>
                  <a:pt x="4683174" y="347067"/>
                </a:cubicBezTo>
                <a:cubicBezTo>
                  <a:pt x="4682282" y="349448"/>
                  <a:pt x="4680793" y="351333"/>
                  <a:pt x="4678710" y="352723"/>
                </a:cubicBezTo>
                <a:cubicBezTo>
                  <a:pt x="4677023" y="353814"/>
                  <a:pt x="4675237" y="354360"/>
                  <a:pt x="4673352" y="354360"/>
                </a:cubicBezTo>
                <a:cubicBezTo>
                  <a:pt x="4672856" y="354360"/>
                  <a:pt x="4672360" y="354310"/>
                  <a:pt x="4671864" y="354211"/>
                </a:cubicBezTo>
                <a:cubicBezTo>
                  <a:pt x="4664918" y="353219"/>
                  <a:pt x="4658419" y="351482"/>
                  <a:pt x="4652367" y="349002"/>
                </a:cubicBezTo>
                <a:cubicBezTo>
                  <a:pt x="4646315" y="346521"/>
                  <a:pt x="4640833" y="343272"/>
                  <a:pt x="4635922" y="339254"/>
                </a:cubicBezTo>
                <a:cubicBezTo>
                  <a:pt x="4631010" y="335235"/>
                  <a:pt x="4627116" y="330249"/>
                  <a:pt x="4624239" y="324296"/>
                </a:cubicBezTo>
                <a:cubicBezTo>
                  <a:pt x="4621361" y="318343"/>
                  <a:pt x="4619923" y="311745"/>
                  <a:pt x="4619923" y="304502"/>
                </a:cubicBezTo>
                <a:cubicBezTo>
                  <a:pt x="4619923" y="294084"/>
                  <a:pt x="4622329" y="284559"/>
                  <a:pt x="4627141" y="275927"/>
                </a:cubicBezTo>
                <a:cubicBezTo>
                  <a:pt x="4631953" y="267295"/>
                  <a:pt x="4637683" y="260697"/>
                  <a:pt x="4644330" y="256133"/>
                </a:cubicBezTo>
                <a:cubicBezTo>
                  <a:pt x="4644529" y="256133"/>
                  <a:pt x="4644603" y="256059"/>
                  <a:pt x="4644554" y="255910"/>
                </a:cubicBezTo>
                <a:cubicBezTo>
                  <a:pt x="4644504" y="255761"/>
                  <a:pt x="4644380" y="255687"/>
                  <a:pt x="4644182" y="255687"/>
                </a:cubicBezTo>
                <a:cubicBezTo>
                  <a:pt x="4616698" y="258564"/>
                  <a:pt x="4597449" y="260896"/>
                  <a:pt x="4586436" y="262682"/>
                </a:cubicBezTo>
                <a:cubicBezTo>
                  <a:pt x="4585940" y="262781"/>
                  <a:pt x="4585494" y="262830"/>
                  <a:pt x="4585097" y="262830"/>
                </a:cubicBezTo>
                <a:cubicBezTo>
                  <a:pt x="4583410" y="262830"/>
                  <a:pt x="4581872" y="262285"/>
                  <a:pt x="4580483" y="261193"/>
                </a:cubicBezTo>
                <a:cubicBezTo>
                  <a:pt x="4578697" y="259903"/>
                  <a:pt x="4577705" y="258167"/>
                  <a:pt x="4577507" y="255984"/>
                </a:cubicBezTo>
                <a:cubicBezTo>
                  <a:pt x="4577507" y="255687"/>
                  <a:pt x="4577507" y="255389"/>
                  <a:pt x="4577507" y="255091"/>
                </a:cubicBezTo>
                <a:cubicBezTo>
                  <a:pt x="4577507" y="253206"/>
                  <a:pt x="4578152" y="251519"/>
                  <a:pt x="4579441" y="250031"/>
                </a:cubicBezTo>
                <a:cubicBezTo>
                  <a:pt x="4580930" y="248344"/>
                  <a:pt x="4582815" y="247427"/>
                  <a:pt x="4585097" y="247278"/>
                </a:cubicBezTo>
                <a:cubicBezTo>
                  <a:pt x="4587379" y="247129"/>
                  <a:pt x="4589264" y="247005"/>
                  <a:pt x="4590752" y="246906"/>
                </a:cubicBezTo>
                <a:cubicBezTo>
                  <a:pt x="4614664" y="244524"/>
                  <a:pt x="4636542" y="242540"/>
                  <a:pt x="4656385" y="240953"/>
                </a:cubicBezTo>
                <a:cubicBezTo>
                  <a:pt x="4668589" y="239861"/>
                  <a:pt x="4679851" y="239117"/>
                  <a:pt x="4690169" y="238720"/>
                </a:cubicBezTo>
                <a:cubicBezTo>
                  <a:pt x="4690368" y="238621"/>
                  <a:pt x="4690517" y="238571"/>
                  <a:pt x="4690616" y="238571"/>
                </a:cubicBezTo>
                <a:close/>
                <a:moveTo>
                  <a:pt x="1337816" y="238571"/>
                </a:moveTo>
                <a:cubicBezTo>
                  <a:pt x="1339701" y="238571"/>
                  <a:pt x="1341388" y="239266"/>
                  <a:pt x="1342876" y="240655"/>
                </a:cubicBezTo>
                <a:cubicBezTo>
                  <a:pt x="1344365" y="242143"/>
                  <a:pt x="1345109" y="243979"/>
                  <a:pt x="1345109" y="246162"/>
                </a:cubicBezTo>
                <a:cubicBezTo>
                  <a:pt x="1345109" y="248245"/>
                  <a:pt x="1344414" y="250031"/>
                  <a:pt x="1343025" y="251519"/>
                </a:cubicBezTo>
                <a:cubicBezTo>
                  <a:pt x="1341537" y="253008"/>
                  <a:pt x="1339701" y="253752"/>
                  <a:pt x="1337518" y="253752"/>
                </a:cubicBezTo>
                <a:cubicBezTo>
                  <a:pt x="1327795" y="253950"/>
                  <a:pt x="1320552" y="254645"/>
                  <a:pt x="1315790" y="255835"/>
                </a:cubicBezTo>
                <a:cubicBezTo>
                  <a:pt x="1306165" y="258812"/>
                  <a:pt x="1298228" y="264790"/>
                  <a:pt x="1291977" y="273769"/>
                </a:cubicBezTo>
                <a:cubicBezTo>
                  <a:pt x="1285726" y="282749"/>
                  <a:pt x="1282601" y="291852"/>
                  <a:pt x="1282601" y="301079"/>
                </a:cubicBezTo>
                <a:cubicBezTo>
                  <a:pt x="1282601" y="307032"/>
                  <a:pt x="1283742" y="312266"/>
                  <a:pt x="1286024" y="316781"/>
                </a:cubicBezTo>
                <a:cubicBezTo>
                  <a:pt x="1288306" y="321295"/>
                  <a:pt x="1291456" y="324966"/>
                  <a:pt x="1295474" y="327794"/>
                </a:cubicBezTo>
                <a:cubicBezTo>
                  <a:pt x="1299493" y="330622"/>
                  <a:pt x="1303908" y="332879"/>
                  <a:pt x="1308720" y="334565"/>
                </a:cubicBezTo>
                <a:cubicBezTo>
                  <a:pt x="1313532" y="336252"/>
                  <a:pt x="1318816" y="337443"/>
                  <a:pt x="1324570" y="338137"/>
                </a:cubicBezTo>
                <a:cubicBezTo>
                  <a:pt x="1326753" y="338435"/>
                  <a:pt x="1328440" y="339477"/>
                  <a:pt x="1329630" y="341263"/>
                </a:cubicBezTo>
                <a:cubicBezTo>
                  <a:pt x="1330325" y="342453"/>
                  <a:pt x="1330672" y="343644"/>
                  <a:pt x="1330672" y="344835"/>
                </a:cubicBezTo>
                <a:cubicBezTo>
                  <a:pt x="1330672" y="345529"/>
                  <a:pt x="1330573" y="346273"/>
                  <a:pt x="1330375" y="347067"/>
                </a:cubicBezTo>
                <a:cubicBezTo>
                  <a:pt x="1329482" y="349448"/>
                  <a:pt x="1327993" y="351333"/>
                  <a:pt x="1325910" y="352723"/>
                </a:cubicBezTo>
                <a:cubicBezTo>
                  <a:pt x="1324223" y="353814"/>
                  <a:pt x="1322437" y="354360"/>
                  <a:pt x="1320552" y="354360"/>
                </a:cubicBezTo>
                <a:cubicBezTo>
                  <a:pt x="1320056" y="354360"/>
                  <a:pt x="1319560" y="354310"/>
                  <a:pt x="1319064" y="354211"/>
                </a:cubicBezTo>
                <a:cubicBezTo>
                  <a:pt x="1312118" y="353219"/>
                  <a:pt x="1305620" y="351482"/>
                  <a:pt x="1299567" y="349002"/>
                </a:cubicBezTo>
                <a:cubicBezTo>
                  <a:pt x="1293515" y="346521"/>
                  <a:pt x="1288033" y="343272"/>
                  <a:pt x="1283122" y="339254"/>
                </a:cubicBezTo>
                <a:cubicBezTo>
                  <a:pt x="1278210" y="335235"/>
                  <a:pt x="1274316" y="330249"/>
                  <a:pt x="1271438" y="324296"/>
                </a:cubicBezTo>
                <a:cubicBezTo>
                  <a:pt x="1268561" y="318343"/>
                  <a:pt x="1267123" y="311745"/>
                  <a:pt x="1267123" y="304502"/>
                </a:cubicBezTo>
                <a:cubicBezTo>
                  <a:pt x="1267123" y="294084"/>
                  <a:pt x="1269529" y="284559"/>
                  <a:pt x="1274341" y="275927"/>
                </a:cubicBezTo>
                <a:cubicBezTo>
                  <a:pt x="1279153" y="267295"/>
                  <a:pt x="1284883" y="260697"/>
                  <a:pt x="1291531" y="256133"/>
                </a:cubicBezTo>
                <a:cubicBezTo>
                  <a:pt x="1291729" y="256133"/>
                  <a:pt x="1291803" y="256059"/>
                  <a:pt x="1291754" y="255910"/>
                </a:cubicBezTo>
                <a:cubicBezTo>
                  <a:pt x="1291704" y="255761"/>
                  <a:pt x="1291580" y="255687"/>
                  <a:pt x="1291382" y="255687"/>
                </a:cubicBezTo>
                <a:cubicBezTo>
                  <a:pt x="1263898" y="258564"/>
                  <a:pt x="1244650" y="260896"/>
                  <a:pt x="1233636" y="262682"/>
                </a:cubicBezTo>
                <a:cubicBezTo>
                  <a:pt x="1233140" y="262781"/>
                  <a:pt x="1232694" y="262830"/>
                  <a:pt x="1232297" y="262830"/>
                </a:cubicBezTo>
                <a:cubicBezTo>
                  <a:pt x="1230610" y="262830"/>
                  <a:pt x="1229072" y="262285"/>
                  <a:pt x="1227683" y="261193"/>
                </a:cubicBezTo>
                <a:cubicBezTo>
                  <a:pt x="1225897" y="259903"/>
                  <a:pt x="1224905" y="258167"/>
                  <a:pt x="1224707" y="255984"/>
                </a:cubicBezTo>
                <a:cubicBezTo>
                  <a:pt x="1224707" y="255687"/>
                  <a:pt x="1224707" y="255389"/>
                  <a:pt x="1224707" y="255091"/>
                </a:cubicBezTo>
                <a:cubicBezTo>
                  <a:pt x="1224707" y="253206"/>
                  <a:pt x="1225351" y="251519"/>
                  <a:pt x="1226641" y="250031"/>
                </a:cubicBezTo>
                <a:cubicBezTo>
                  <a:pt x="1228130" y="248344"/>
                  <a:pt x="1230015" y="247427"/>
                  <a:pt x="1232297" y="247278"/>
                </a:cubicBezTo>
                <a:cubicBezTo>
                  <a:pt x="1234579" y="247129"/>
                  <a:pt x="1236464" y="247005"/>
                  <a:pt x="1237952" y="246906"/>
                </a:cubicBezTo>
                <a:cubicBezTo>
                  <a:pt x="1261864" y="244524"/>
                  <a:pt x="1283742" y="242540"/>
                  <a:pt x="1303585" y="240953"/>
                </a:cubicBezTo>
                <a:cubicBezTo>
                  <a:pt x="1315790" y="239861"/>
                  <a:pt x="1327051" y="239117"/>
                  <a:pt x="1337370" y="238720"/>
                </a:cubicBezTo>
                <a:cubicBezTo>
                  <a:pt x="1337568" y="238621"/>
                  <a:pt x="1337717" y="238571"/>
                  <a:pt x="1337816" y="238571"/>
                </a:cubicBezTo>
                <a:close/>
                <a:moveTo>
                  <a:pt x="2773263" y="236488"/>
                </a:moveTo>
                <a:cubicBezTo>
                  <a:pt x="2772767" y="235892"/>
                  <a:pt x="2772320" y="235942"/>
                  <a:pt x="2771924" y="236637"/>
                </a:cubicBezTo>
                <a:cubicBezTo>
                  <a:pt x="2767360" y="244872"/>
                  <a:pt x="2762448" y="252164"/>
                  <a:pt x="2757190" y="258514"/>
                </a:cubicBezTo>
                <a:cubicBezTo>
                  <a:pt x="2757090" y="258713"/>
                  <a:pt x="2757090" y="258911"/>
                  <a:pt x="2757190" y="259110"/>
                </a:cubicBezTo>
                <a:cubicBezTo>
                  <a:pt x="2757289" y="259308"/>
                  <a:pt x="2757438" y="259407"/>
                  <a:pt x="2757636" y="259407"/>
                </a:cubicBezTo>
                <a:lnTo>
                  <a:pt x="2784574" y="259407"/>
                </a:lnTo>
                <a:cubicBezTo>
                  <a:pt x="2786162" y="259407"/>
                  <a:pt x="2787526" y="259978"/>
                  <a:pt x="2788667" y="261119"/>
                </a:cubicBezTo>
                <a:cubicBezTo>
                  <a:pt x="2789808" y="262260"/>
                  <a:pt x="2790378" y="263624"/>
                  <a:pt x="2790378" y="265212"/>
                </a:cubicBezTo>
                <a:cubicBezTo>
                  <a:pt x="2790378" y="266799"/>
                  <a:pt x="2789808" y="268163"/>
                  <a:pt x="2788667" y="269304"/>
                </a:cubicBezTo>
                <a:cubicBezTo>
                  <a:pt x="2787526" y="270445"/>
                  <a:pt x="2786162" y="271016"/>
                  <a:pt x="2784574" y="271016"/>
                </a:cubicBezTo>
                <a:lnTo>
                  <a:pt x="2776538" y="271016"/>
                </a:lnTo>
                <a:cubicBezTo>
                  <a:pt x="2775743" y="271016"/>
                  <a:pt x="2775347" y="271363"/>
                  <a:pt x="2775347" y="272058"/>
                </a:cubicBezTo>
                <a:lnTo>
                  <a:pt x="2775347" y="283666"/>
                </a:lnTo>
                <a:cubicBezTo>
                  <a:pt x="2775347" y="284460"/>
                  <a:pt x="2775743" y="284857"/>
                  <a:pt x="2776538" y="284857"/>
                </a:cubicBezTo>
                <a:lnTo>
                  <a:pt x="2786509" y="284857"/>
                </a:lnTo>
                <a:cubicBezTo>
                  <a:pt x="2788196" y="284857"/>
                  <a:pt x="2789609" y="285427"/>
                  <a:pt x="2790750" y="286568"/>
                </a:cubicBezTo>
                <a:cubicBezTo>
                  <a:pt x="2791892" y="287709"/>
                  <a:pt x="2792462" y="289099"/>
                  <a:pt x="2792462" y="290736"/>
                </a:cubicBezTo>
                <a:cubicBezTo>
                  <a:pt x="2792462" y="292373"/>
                  <a:pt x="2791892" y="293787"/>
                  <a:pt x="2790750" y="294977"/>
                </a:cubicBezTo>
                <a:cubicBezTo>
                  <a:pt x="2789609" y="296168"/>
                  <a:pt x="2788196" y="296763"/>
                  <a:pt x="2786509" y="296763"/>
                </a:cubicBezTo>
                <a:lnTo>
                  <a:pt x="2776538" y="296763"/>
                </a:lnTo>
                <a:cubicBezTo>
                  <a:pt x="2775743" y="296763"/>
                  <a:pt x="2775347" y="297110"/>
                  <a:pt x="2775347" y="297805"/>
                </a:cubicBezTo>
                <a:lnTo>
                  <a:pt x="2775347" y="337989"/>
                </a:lnTo>
                <a:cubicBezTo>
                  <a:pt x="2775347" y="338683"/>
                  <a:pt x="2775743" y="338981"/>
                  <a:pt x="2776538" y="338882"/>
                </a:cubicBezTo>
                <a:lnTo>
                  <a:pt x="2787104" y="336947"/>
                </a:lnTo>
                <a:cubicBezTo>
                  <a:pt x="2787501" y="336848"/>
                  <a:pt x="2787898" y="336798"/>
                  <a:pt x="2788295" y="336798"/>
                </a:cubicBezTo>
                <a:cubicBezTo>
                  <a:pt x="2789684" y="336798"/>
                  <a:pt x="2790924" y="337244"/>
                  <a:pt x="2792015" y="338137"/>
                </a:cubicBezTo>
                <a:cubicBezTo>
                  <a:pt x="2793504" y="339229"/>
                  <a:pt x="2794347" y="340717"/>
                  <a:pt x="2794545" y="342602"/>
                </a:cubicBezTo>
                <a:cubicBezTo>
                  <a:pt x="2794545" y="342701"/>
                  <a:pt x="2794620" y="342776"/>
                  <a:pt x="2794769" y="342825"/>
                </a:cubicBezTo>
                <a:cubicBezTo>
                  <a:pt x="2794918" y="342875"/>
                  <a:pt x="2795042" y="342900"/>
                  <a:pt x="2795141" y="342900"/>
                </a:cubicBezTo>
                <a:cubicBezTo>
                  <a:pt x="2798018" y="339526"/>
                  <a:pt x="2800499" y="335806"/>
                  <a:pt x="2802583" y="331738"/>
                </a:cubicBezTo>
                <a:cubicBezTo>
                  <a:pt x="2802979" y="331043"/>
                  <a:pt x="2803029" y="330349"/>
                  <a:pt x="2802731" y="329654"/>
                </a:cubicBezTo>
                <a:cubicBezTo>
                  <a:pt x="2799854" y="323007"/>
                  <a:pt x="2797472" y="314722"/>
                  <a:pt x="2795587" y="304800"/>
                </a:cubicBezTo>
                <a:cubicBezTo>
                  <a:pt x="2795290" y="303411"/>
                  <a:pt x="2795513" y="302121"/>
                  <a:pt x="2796257" y="300930"/>
                </a:cubicBezTo>
                <a:cubicBezTo>
                  <a:pt x="2797001" y="299740"/>
                  <a:pt x="2798068" y="298946"/>
                  <a:pt x="2799457" y="298549"/>
                </a:cubicBezTo>
                <a:cubicBezTo>
                  <a:pt x="2800747" y="298152"/>
                  <a:pt x="2801937" y="298301"/>
                  <a:pt x="2803029" y="298996"/>
                </a:cubicBezTo>
                <a:cubicBezTo>
                  <a:pt x="2804120" y="299690"/>
                  <a:pt x="2804815" y="300682"/>
                  <a:pt x="2805112" y="301972"/>
                </a:cubicBezTo>
                <a:cubicBezTo>
                  <a:pt x="2806005" y="306635"/>
                  <a:pt x="2807047" y="311100"/>
                  <a:pt x="2808238" y="315367"/>
                </a:cubicBezTo>
                <a:cubicBezTo>
                  <a:pt x="2808337" y="315466"/>
                  <a:pt x="2808461" y="315515"/>
                  <a:pt x="2808610" y="315515"/>
                </a:cubicBezTo>
                <a:cubicBezTo>
                  <a:pt x="2808759" y="315515"/>
                  <a:pt x="2808883" y="315466"/>
                  <a:pt x="2808982" y="315367"/>
                </a:cubicBezTo>
                <a:cubicBezTo>
                  <a:pt x="2811165" y="307628"/>
                  <a:pt x="2812802" y="298847"/>
                  <a:pt x="2813893" y="289024"/>
                </a:cubicBezTo>
                <a:cubicBezTo>
                  <a:pt x="2813992" y="288230"/>
                  <a:pt x="2813695" y="287833"/>
                  <a:pt x="2813000" y="287833"/>
                </a:cubicBezTo>
                <a:lnTo>
                  <a:pt x="2806452" y="287833"/>
                </a:lnTo>
                <a:cubicBezTo>
                  <a:pt x="2806154" y="287833"/>
                  <a:pt x="2805956" y="287982"/>
                  <a:pt x="2805856" y="288280"/>
                </a:cubicBezTo>
                <a:cubicBezTo>
                  <a:pt x="2805559" y="289371"/>
                  <a:pt x="2804914" y="290190"/>
                  <a:pt x="2803922" y="290736"/>
                </a:cubicBezTo>
                <a:cubicBezTo>
                  <a:pt x="2802930" y="291281"/>
                  <a:pt x="2801888" y="291455"/>
                  <a:pt x="2800796" y="291257"/>
                </a:cubicBezTo>
                <a:lnTo>
                  <a:pt x="2799010" y="290810"/>
                </a:lnTo>
                <a:cubicBezTo>
                  <a:pt x="2797522" y="290512"/>
                  <a:pt x="2796406" y="289719"/>
                  <a:pt x="2795662" y="288429"/>
                </a:cubicBezTo>
                <a:cubicBezTo>
                  <a:pt x="2794918" y="287139"/>
                  <a:pt x="2794793" y="285750"/>
                  <a:pt x="2795290" y="284262"/>
                </a:cubicBezTo>
                <a:cubicBezTo>
                  <a:pt x="2799754" y="271760"/>
                  <a:pt x="2803922" y="258862"/>
                  <a:pt x="2807792" y="245566"/>
                </a:cubicBezTo>
                <a:cubicBezTo>
                  <a:pt x="2807890" y="245269"/>
                  <a:pt x="2807866" y="244996"/>
                  <a:pt x="2807717" y="244748"/>
                </a:cubicBezTo>
                <a:cubicBezTo>
                  <a:pt x="2807568" y="244500"/>
                  <a:pt x="2807345" y="244376"/>
                  <a:pt x="2807047" y="244376"/>
                </a:cubicBezTo>
                <a:lnTo>
                  <a:pt x="2795736" y="244376"/>
                </a:lnTo>
                <a:cubicBezTo>
                  <a:pt x="2795339" y="244376"/>
                  <a:pt x="2795240" y="244524"/>
                  <a:pt x="2795439" y="244822"/>
                </a:cubicBezTo>
                <a:cubicBezTo>
                  <a:pt x="2796232" y="245914"/>
                  <a:pt x="2796579" y="247079"/>
                  <a:pt x="2796480" y="248320"/>
                </a:cubicBezTo>
                <a:cubicBezTo>
                  <a:pt x="2796381" y="249560"/>
                  <a:pt x="2795885" y="250626"/>
                  <a:pt x="2794992" y="251519"/>
                </a:cubicBezTo>
                <a:lnTo>
                  <a:pt x="2793207" y="253454"/>
                </a:lnTo>
                <a:cubicBezTo>
                  <a:pt x="2792115" y="254744"/>
                  <a:pt x="2790726" y="255290"/>
                  <a:pt x="2789039" y="255091"/>
                </a:cubicBezTo>
                <a:cubicBezTo>
                  <a:pt x="2787352" y="254893"/>
                  <a:pt x="2786063" y="254099"/>
                  <a:pt x="2785169" y="252710"/>
                </a:cubicBezTo>
                <a:cubicBezTo>
                  <a:pt x="2781498" y="246757"/>
                  <a:pt x="2777529" y="241349"/>
                  <a:pt x="2773263" y="236488"/>
                </a:cubicBezTo>
                <a:close/>
                <a:moveTo>
                  <a:pt x="2921943" y="233660"/>
                </a:moveTo>
                <a:cubicBezTo>
                  <a:pt x="2922141" y="233660"/>
                  <a:pt x="2922389" y="233660"/>
                  <a:pt x="2922686" y="233660"/>
                </a:cubicBezTo>
                <a:cubicBezTo>
                  <a:pt x="2924869" y="233858"/>
                  <a:pt x="2926556" y="234851"/>
                  <a:pt x="2927747" y="236637"/>
                </a:cubicBezTo>
                <a:cubicBezTo>
                  <a:pt x="2928541" y="237926"/>
                  <a:pt x="2928937" y="239266"/>
                  <a:pt x="2928937" y="240655"/>
                </a:cubicBezTo>
                <a:cubicBezTo>
                  <a:pt x="2928937" y="241250"/>
                  <a:pt x="2928888" y="241895"/>
                  <a:pt x="2928788" y="242590"/>
                </a:cubicBezTo>
                <a:cubicBezTo>
                  <a:pt x="2928392" y="243880"/>
                  <a:pt x="2928094" y="245021"/>
                  <a:pt x="2927895" y="246013"/>
                </a:cubicBezTo>
                <a:cubicBezTo>
                  <a:pt x="2926209" y="254149"/>
                  <a:pt x="2924547" y="263847"/>
                  <a:pt x="2922910" y="275109"/>
                </a:cubicBezTo>
                <a:cubicBezTo>
                  <a:pt x="2921273" y="286370"/>
                  <a:pt x="2920454" y="295622"/>
                  <a:pt x="2920454" y="302865"/>
                </a:cubicBezTo>
                <a:cubicBezTo>
                  <a:pt x="2920454" y="307925"/>
                  <a:pt x="2920752" y="312837"/>
                  <a:pt x="2921347" y="317599"/>
                </a:cubicBezTo>
                <a:cubicBezTo>
                  <a:pt x="2921347" y="317698"/>
                  <a:pt x="2921421" y="317748"/>
                  <a:pt x="2921570" y="317748"/>
                </a:cubicBezTo>
                <a:cubicBezTo>
                  <a:pt x="2921719" y="317748"/>
                  <a:pt x="2921843" y="317698"/>
                  <a:pt x="2921943" y="317599"/>
                </a:cubicBezTo>
                <a:cubicBezTo>
                  <a:pt x="2923232" y="314226"/>
                  <a:pt x="2925018" y="309810"/>
                  <a:pt x="2927301" y="304353"/>
                </a:cubicBezTo>
                <a:cubicBezTo>
                  <a:pt x="2927697" y="303163"/>
                  <a:pt x="2928515" y="302419"/>
                  <a:pt x="2929756" y="302121"/>
                </a:cubicBezTo>
                <a:cubicBezTo>
                  <a:pt x="2930996" y="301823"/>
                  <a:pt x="2932113" y="302071"/>
                  <a:pt x="2933104" y="302865"/>
                </a:cubicBezTo>
                <a:cubicBezTo>
                  <a:pt x="2934295" y="303758"/>
                  <a:pt x="2935089" y="304899"/>
                  <a:pt x="2935486" y="306288"/>
                </a:cubicBezTo>
                <a:cubicBezTo>
                  <a:pt x="2935684" y="306983"/>
                  <a:pt x="2935783" y="307628"/>
                  <a:pt x="2935783" y="308223"/>
                </a:cubicBezTo>
                <a:cubicBezTo>
                  <a:pt x="2935783" y="309017"/>
                  <a:pt x="2935635" y="309810"/>
                  <a:pt x="2935337" y="310604"/>
                </a:cubicBezTo>
                <a:cubicBezTo>
                  <a:pt x="2933253" y="316657"/>
                  <a:pt x="2931368" y="322486"/>
                  <a:pt x="2929682" y="328091"/>
                </a:cubicBezTo>
                <a:cubicBezTo>
                  <a:pt x="2927995" y="333697"/>
                  <a:pt x="2926854" y="338038"/>
                  <a:pt x="2926258" y="341114"/>
                </a:cubicBezTo>
                <a:cubicBezTo>
                  <a:pt x="2925763" y="343098"/>
                  <a:pt x="2925514" y="344983"/>
                  <a:pt x="2925514" y="346769"/>
                </a:cubicBezTo>
                <a:cubicBezTo>
                  <a:pt x="2925415" y="348655"/>
                  <a:pt x="2924746" y="350292"/>
                  <a:pt x="2923505" y="351681"/>
                </a:cubicBezTo>
                <a:cubicBezTo>
                  <a:pt x="2922265" y="353070"/>
                  <a:pt x="2920752" y="353864"/>
                  <a:pt x="2918966" y="354062"/>
                </a:cubicBezTo>
                <a:cubicBezTo>
                  <a:pt x="2918767" y="354062"/>
                  <a:pt x="2918569" y="354062"/>
                  <a:pt x="2918370" y="354062"/>
                </a:cubicBezTo>
                <a:cubicBezTo>
                  <a:pt x="2916585" y="354062"/>
                  <a:pt x="2914947" y="353516"/>
                  <a:pt x="2913459" y="352425"/>
                </a:cubicBezTo>
                <a:cubicBezTo>
                  <a:pt x="2911872" y="351333"/>
                  <a:pt x="2910880" y="349796"/>
                  <a:pt x="2910483" y="347811"/>
                </a:cubicBezTo>
                <a:cubicBezTo>
                  <a:pt x="2907705" y="335210"/>
                  <a:pt x="2906316" y="321171"/>
                  <a:pt x="2906316" y="305693"/>
                </a:cubicBezTo>
                <a:cubicBezTo>
                  <a:pt x="2906316" y="300434"/>
                  <a:pt x="2906589" y="294580"/>
                  <a:pt x="2907134" y="288131"/>
                </a:cubicBezTo>
                <a:cubicBezTo>
                  <a:pt x="2907680" y="281682"/>
                  <a:pt x="2908251" y="276299"/>
                  <a:pt x="2908845" y="271983"/>
                </a:cubicBezTo>
                <a:cubicBezTo>
                  <a:pt x="2909441" y="267667"/>
                  <a:pt x="2910210" y="262508"/>
                  <a:pt x="2911152" y="256505"/>
                </a:cubicBezTo>
                <a:cubicBezTo>
                  <a:pt x="2912095" y="250502"/>
                  <a:pt x="2912665" y="246856"/>
                  <a:pt x="2912864" y="245566"/>
                </a:cubicBezTo>
                <a:cubicBezTo>
                  <a:pt x="2913063" y="244177"/>
                  <a:pt x="2913261" y="242788"/>
                  <a:pt x="2913459" y="241399"/>
                </a:cubicBezTo>
                <a:cubicBezTo>
                  <a:pt x="2913757" y="239117"/>
                  <a:pt x="2914799" y="237232"/>
                  <a:pt x="2916585" y="235744"/>
                </a:cubicBezTo>
                <a:cubicBezTo>
                  <a:pt x="2918172" y="234355"/>
                  <a:pt x="2919958" y="233660"/>
                  <a:pt x="2921943" y="233660"/>
                </a:cubicBezTo>
                <a:close/>
                <a:moveTo>
                  <a:pt x="4157067" y="233511"/>
                </a:moveTo>
                <a:cubicBezTo>
                  <a:pt x="4157563" y="233511"/>
                  <a:pt x="4158109" y="233561"/>
                  <a:pt x="4158704" y="233660"/>
                </a:cubicBezTo>
                <a:cubicBezTo>
                  <a:pt x="4168527" y="235148"/>
                  <a:pt x="4179763" y="237257"/>
                  <a:pt x="4192414" y="239985"/>
                </a:cubicBezTo>
                <a:cubicBezTo>
                  <a:pt x="4205064" y="242714"/>
                  <a:pt x="4215854" y="245368"/>
                  <a:pt x="4224784" y="247948"/>
                </a:cubicBezTo>
                <a:cubicBezTo>
                  <a:pt x="4226867" y="248543"/>
                  <a:pt x="4228356" y="249833"/>
                  <a:pt x="4229249" y="251817"/>
                </a:cubicBezTo>
                <a:cubicBezTo>
                  <a:pt x="4229745" y="252809"/>
                  <a:pt x="4229993" y="253851"/>
                  <a:pt x="4229993" y="254942"/>
                </a:cubicBezTo>
                <a:cubicBezTo>
                  <a:pt x="4229993" y="255935"/>
                  <a:pt x="4229794" y="256927"/>
                  <a:pt x="4229398" y="257919"/>
                </a:cubicBezTo>
                <a:cubicBezTo>
                  <a:pt x="4228505" y="260003"/>
                  <a:pt x="4227016" y="261491"/>
                  <a:pt x="4224933" y="262384"/>
                </a:cubicBezTo>
                <a:cubicBezTo>
                  <a:pt x="4223742" y="262880"/>
                  <a:pt x="4222502" y="263128"/>
                  <a:pt x="4221212" y="263128"/>
                </a:cubicBezTo>
                <a:cubicBezTo>
                  <a:pt x="4220319" y="263128"/>
                  <a:pt x="4219426" y="262979"/>
                  <a:pt x="4218533" y="262682"/>
                </a:cubicBezTo>
                <a:cubicBezTo>
                  <a:pt x="4209802" y="260003"/>
                  <a:pt x="4199185" y="257249"/>
                  <a:pt x="4186684" y="254422"/>
                </a:cubicBezTo>
                <a:cubicBezTo>
                  <a:pt x="4174182" y="251594"/>
                  <a:pt x="4162970" y="249386"/>
                  <a:pt x="4153049" y="247799"/>
                </a:cubicBezTo>
                <a:cubicBezTo>
                  <a:pt x="4151064" y="247501"/>
                  <a:pt x="4149626" y="246509"/>
                  <a:pt x="4148733" y="244822"/>
                </a:cubicBezTo>
                <a:cubicBezTo>
                  <a:pt x="4148137" y="243830"/>
                  <a:pt x="4147840" y="242838"/>
                  <a:pt x="4147840" y="241846"/>
                </a:cubicBezTo>
                <a:cubicBezTo>
                  <a:pt x="4147840" y="241151"/>
                  <a:pt x="4147989" y="240407"/>
                  <a:pt x="4148286" y="239613"/>
                </a:cubicBezTo>
                <a:cubicBezTo>
                  <a:pt x="4149080" y="237530"/>
                  <a:pt x="4150469" y="235942"/>
                  <a:pt x="4152453" y="234851"/>
                </a:cubicBezTo>
                <a:cubicBezTo>
                  <a:pt x="4153942" y="233958"/>
                  <a:pt x="4155480" y="233511"/>
                  <a:pt x="4157067" y="233511"/>
                </a:cubicBezTo>
                <a:close/>
                <a:moveTo>
                  <a:pt x="4749105" y="232321"/>
                </a:moveTo>
                <a:cubicBezTo>
                  <a:pt x="4749403" y="232321"/>
                  <a:pt x="4749701" y="232370"/>
                  <a:pt x="4749998" y="232469"/>
                </a:cubicBezTo>
                <a:cubicBezTo>
                  <a:pt x="4752082" y="232668"/>
                  <a:pt x="4753719" y="233610"/>
                  <a:pt x="4754910" y="235297"/>
                </a:cubicBezTo>
                <a:cubicBezTo>
                  <a:pt x="4755803" y="236587"/>
                  <a:pt x="4756249" y="237976"/>
                  <a:pt x="4756249" y="239464"/>
                </a:cubicBezTo>
                <a:cubicBezTo>
                  <a:pt x="4756249" y="239960"/>
                  <a:pt x="4756150" y="240556"/>
                  <a:pt x="4755951" y="241250"/>
                </a:cubicBezTo>
                <a:cubicBezTo>
                  <a:pt x="4755753" y="242044"/>
                  <a:pt x="4755505" y="243185"/>
                  <a:pt x="4755207" y="244673"/>
                </a:cubicBezTo>
                <a:cubicBezTo>
                  <a:pt x="4753620" y="251619"/>
                  <a:pt x="4752008" y="261466"/>
                  <a:pt x="4750370" y="274216"/>
                </a:cubicBezTo>
                <a:cubicBezTo>
                  <a:pt x="4748733" y="286965"/>
                  <a:pt x="4747915" y="297061"/>
                  <a:pt x="4747915" y="304502"/>
                </a:cubicBezTo>
                <a:cubicBezTo>
                  <a:pt x="4747915" y="309562"/>
                  <a:pt x="4748212" y="314474"/>
                  <a:pt x="4748808" y="319236"/>
                </a:cubicBezTo>
                <a:cubicBezTo>
                  <a:pt x="4748808" y="319335"/>
                  <a:pt x="4748882" y="319410"/>
                  <a:pt x="4749031" y="319459"/>
                </a:cubicBezTo>
                <a:cubicBezTo>
                  <a:pt x="4749180" y="319509"/>
                  <a:pt x="4749254" y="319435"/>
                  <a:pt x="4749254" y="319236"/>
                </a:cubicBezTo>
                <a:cubicBezTo>
                  <a:pt x="4750445" y="316160"/>
                  <a:pt x="4752231" y="311696"/>
                  <a:pt x="4754612" y="305842"/>
                </a:cubicBezTo>
                <a:cubicBezTo>
                  <a:pt x="4755108" y="304651"/>
                  <a:pt x="4755951" y="303907"/>
                  <a:pt x="4757142" y="303609"/>
                </a:cubicBezTo>
                <a:cubicBezTo>
                  <a:pt x="4758333" y="303312"/>
                  <a:pt x="4759424" y="303560"/>
                  <a:pt x="4760416" y="304353"/>
                </a:cubicBezTo>
                <a:cubicBezTo>
                  <a:pt x="4761607" y="305246"/>
                  <a:pt x="4762401" y="306412"/>
                  <a:pt x="4762798" y="307851"/>
                </a:cubicBezTo>
                <a:cubicBezTo>
                  <a:pt x="4763194" y="309290"/>
                  <a:pt x="4763194" y="310703"/>
                  <a:pt x="4762798" y="312092"/>
                </a:cubicBezTo>
                <a:cubicBezTo>
                  <a:pt x="4757837" y="326281"/>
                  <a:pt x="4754761" y="336203"/>
                  <a:pt x="4753570" y="341858"/>
                </a:cubicBezTo>
                <a:cubicBezTo>
                  <a:pt x="4753173" y="343545"/>
                  <a:pt x="4752925" y="345480"/>
                  <a:pt x="4752826" y="347662"/>
                </a:cubicBezTo>
                <a:cubicBezTo>
                  <a:pt x="4752727" y="349548"/>
                  <a:pt x="4752082" y="351185"/>
                  <a:pt x="4750891" y="352574"/>
                </a:cubicBezTo>
                <a:cubicBezTo>
                  <a:pt x="4749701" y="353963"/>
                  <a:pt x="4748212" y="354707"/>
                  <a:pt x="4746426" y="354806"/>
                </a:cubicBezTo>
                <a:cubicBezTo>
                  <a:pt x="4746228" y="354806"/>
                  <a:pt x="4745980" y="354806"/>
                  <a:pt x="4745682" y="354806"/>
                </a:cubicBezTo>
                <a:cubicBezTo>
                  <a:pt x="4743995" y="354806"/>
                  <a:pt x="4742458" y="354310"/>
                  <a:pt x="4741069" y="353318"/>
                </a:cubicBezTo>
                <a:cubicBezTo>
                  <a:pt x="4739481" y="352127"/>
                  <a:pt x="4738439" y="350589"/>
                  <a:pt x="4737943" y="348704"/>
                </a:cubicBezTo>
                <a:cubicBezTo>
                  <a:pt x="4735165" y="336103"/>
                  <a:pt x="4733776" y="322312"/>
                  <a:pt x="4733776" y="307330"/>
                </a:cubicBezTo>
                <a:cubicBezTo>
                  <a:pt x="4733776" y="304254"/>
                  <a:pt x="4733850" y="301005"/>
                  <a:pt x="4733999" y="297582"/>
                </a:cubicBezTo>
                <a:cubicBezTo>
                  <a:pt x="4734148" y="294159"/>
                  <a:pt x="4734396" y="290612"/>
                  <a:pt x="4734743" y="286940"/>
                </a:cubicBezTo>
                <a:cubicBezTo>
                  <a:pt x="4735091" y="283269"/>
                  <a:pt x="4735438" y="279946"/>
                  <a:pt x="4735785" y="276969"/>
                </a:cubicBezTo>
                <a:cubicBezTo>
                  <a:pt x="4736133" y="273992"/>
                  <a:pt x="4736554" y="270594"/>
                  <a:pt x="4737050" y="266774"/>
                </a:cubicBezTo>
                <a:cubicBezTo>
                  <a:pt x="4737546" y="262954"/>
                  <a:pt x="4737943" y="260077"/>
                  <a:pt x="4738241" y="258142"/>
                </a:cubicBezTo>
                <a:cubicBezTo>
                  <a:pt x="4738539" y="256207"/>
                  <a:pt x="4738960" y="253529"/>
                  <a:pt x="4739506" y="250106"/>
                </a:cubicBezTo>
                <a:cubicBezTo>
                  <a:pt x="4740052" y="246682"/>
                  <a:pt x="4740374" y="244673"/>
                  <a:pt x="4740473" y="244078"/>
                </a:cubicBezTo>
                <a:cubicBezTo>
                  <a:pt x="4740771" y="241498"/>
                  <a:pt x="4740920" y="240109"/>
                  <a:pt x="4740920" y="239911"/>
                </a:cubicBezTo>
                <a:cubicBezTo>
                  <a:pt x="4741217" y="237629"/>
                  <a:pt x="4742210" y="235744"/>
                  <a:pt x="4743896" y="234255"/>
                </a:cubicBezTo>
                <a:cubicBezTo>
                  <a:pt x="4745484" y="232965"/>
                  <a:pt x="4747220" y="232321"/>
                  <a:pt x="4749105" y="232321"/>
                </a:cubicBezTo>
                <a:close/>
                <a:moveTo>
                  <a:pt x="4823668" y="231725"/>
                </a:moveTo>
                <a:cubicBezTo>
                  <a:pt x="4825950" y="231725"/>
                  <a:pt x="4827835" y="232618"/>
                  <a:pt x="4829323" y="234404"/>
                </a:cubicBezTo>
                <a:cubicBezTo>
                  <a:pt x="4830713" y="235892"/>
                  <a:pt x="4831407" y="237678"/>
                  <a:pt x="4831407" y="239762"/>
                </a:cubicBezTo>
                <a:cubicBezTo>
                  <a:pt x="4831407" y="239861"/>
                  <a:pt x="4831407" y="240308"/>
                  <a:pt x="4831407" y="241101"/>
                </a:cubicBezTo>
                <a:cubicBezTo>
                  <a:pt x="4831308" y="243880"/>
                  <a:pt x="4831159" y="249188"/>
                  <a:pt x="4830961" y="257026"/>
                </a:cubicBezTo>
                <a:cubicBezTo>
                  <a:pt x="4830961" y="257820"/>
                  <a:pt x="4831308" y="258167"/>
                  <a:pt x="4832002" y="258068"/>
                </a:cubicBezTo>
                <a:cubicBezTo>
                  <a:pt x="4838055" y="257572"/>
                  <a:pt x="4843611" y="256927"/>
                  <a:pt x="4848671" y="256133"/>
                </a:cubicBezTo>
                <a:cubicBezTo>
                  <a:pt x="4849068" y="256034"/>
                  <a:pt x="4849415" y="255984"/>
                  <a:pt x="4849713" y="255984"/>
                </a:cubicBezTo>
                <a:cubicBezTo>
                  <a:pt x="4851201" y="255984"/>
                  <a:pt x="4852541" y="256480"/>
                  <a:pt x="4853731" y="257473"/>
                </a:cubicBezTo>
                <a:cubicBezTo>
                  <a:pt x="4855220" y="258663"/>
                  <a:pt x="4855964" y="260251"/>
                  <a:pt x="4855964" y="262235"/>
                </a:cubicBezTo>
                <a:cubicBezTo>
                  <a:pt x="4855964" y="264319"/>
                  <a:pt x="4855270" y="266179"/>
                  <a:pt x="4853880" y="267816"/>
                </a:cubicBezTo>
                <a:cubicBezTo>
                  <a:pt x="4852491" y="269453"/>
                  <a:pt x="4850755" y="270371"/>
                  <a:pt x="4848671" y="270569"/>
                </a:cubicBezTo>
                <a:cubicBezTo>
                  <a:pt x="4843413" y="271264"/>
                  <a:pt x="4837857" y="271810"/>
                  <a:pt x="4832002" y="272207"/>
                </a:cubicBezTo>
                <a:cubicBezTo>
                  <a:pt x="4831308" y="272306"/>
                  <a:pt x="4830961" y="272703"/>
                  <a:pt x="4830961" y="273397"/>
                </a:cubicBezTo>
                <a:cubicBezTo>
                  <a:pt x="4831060" y="277564"/>
                  <a:pt x="4831209" y="281905"/>
                  <a:pt x="4831407" y="286420"/>
                </a:cubicBezTo>
                <a:cubicBezTo>
                  <a:pt x="4831606" y="290934"/>
                  <a:pt x="4831829" y="295622"/>
                  <a:pt x="4832077" y="300484"/>
                </a:cubicBezTo>
                <a:cubicBezTo>
                  <a:pt x="4832325" y="305346"/>
                  <a:pt x="4832499" y="309017"/>
                  <a:pt x="4832598" y="311497"/>
                </a:cubicBezTo>
                <a:cubicBezTo>
                  <a:pt x="4832598" y="312192"/>
                  <a:pt x="4832945" y="312688"/>
                  <a:pt x="4833639" y="312985"/>
                </a:cubicBezTo>
                <a:cubicBezTo>
                  <a:pt x="4841280" y="316160"/>
                  <a:pt x="4848919" y="320923"/>
                  <a:pt x="4856559" y="327273"/>
                </a:cubicBezTo>
                <a:cubicBezTo>
                  <a:pt x="4858246" y="328662"/>
                  <a:pt x="4859238" y="330448"/>
                  <a:pt x="4859536" y="332631"/>
                </a:cubicBezTo>
                <a:cubicBezTo>
                  <a:pt x="4859536" y="333028"/>
                  <a:pt x="4859536" y="333425"/>
                  <a:pt x="4859536" y="333821"/>
                </a:cubicBezTo>
                <a:cubicBezTo>
                  <a:pt x="4859536" y="335508"/>
                  <a:pt x="4859089" y="337046"/>
                  <a:pt x="4858196" y="338435"/>
                </a:cubicBezTo>
                <a:cubicBezTo>
                  <a:pt x="4857105" y="340122"/>
                  <a:pt x="4855617" y="341064"/>
                  <a:pt x="4853731" y="341263"/>
                </a:cubicBezTo>
                <a:cubicBezTo>
                  <a:pt x="4853434" y="341362"/>
                  <a:pt x="4853087" y="341412"/>
                  <a:pt x="4852689" y="341412"/>
                </a:cubicBezTo>
                <a:cubicBezTo>
                  <a:pt x="4851201" y="341412"/>
                  <a:pt x="4849812" y="340866"/>
                  <a:pt x="4848522" y="339774"/>
                </a:cubicBezTo>
                <a:cubicBezTo>
                  <a:pt x="4843462" y="335310"/>
                  <a:pt x="4838700" y="331688"/>
                  <a:pt x="4834235" y="328910"/>
                </a:cubicBezTo>
                <a:cubicBezTo>
                  <a:pt x="4834037" y="328712"/>
                  <a:pt x="4833813" y="328687"/>
                  <a:pt x="4833565" y="328836"/>
                </a:cubicBezTo>
                <a:cubicBezTo>
                  <a:pt x="4833317" y="328984"/>
                  <a:pt x="4833193" y="329158"/>
                  <a:pt x="4833193" y="329357"/>
                </a:cubicBezTo>
                <a:cubicBezTo>
                  <a:pt x="4833094" y="336996"/>
                  <a:pt x="4830886" y="343123"/>
                  <a:pt x="4826570" y="347737"/>
                </a:cubicBezTo>
                <a:cubicBezTo>
                  <a:pt x="4822254" y="352350"/>
                  <a:pt x="4815235" y="354657"/>
                  <a:pt x="4805511" y="354657"/>
                </a:cubicBezTo>
                <a:cubicBezTo>
                  <a:pt x="4795292" y="354657"/>
                  <a:pt x="4787354" y="352623"/>
                  <a:pt x="4781698" y="348555"/>
                </a:cubicBezTo>
                <a:cubicBezTo>
                  <a:pt x="4776043" y="344487"/>
                  <a:pt x="4773216" y="338832"/>
                  <a:pt x="4773216" y="331589"/>
                </a:cubicBezTo>
                <a:cubicBezTo>
                  <a:pt x="4773216" y="324544"/>
                  <a:pt x="4776118" y="318740"/>
                  <a:pt x="4781922" y="314176"/>
                </a:cubicBezTo>
                <a:cubicBezTo>
                  <a:pt x="4787726" y="309612"/>
                  <a:pt x="4795539" y="307330"/>
                  <a:pt x="4805362" y="307330"/>
                </a:cubicBezTo>
                <a:cubicBezTo>
                  <a:pt x="4809232" y="307330"/>
                  <a:pt x="4812903" y="307578"/>
                  <a:pt x="4816375" y="308074"/>
                </a:cubicBezTo>
                <a:cubicBezTo>
                  <a:pt x="4817170" y="308173"/>
                  <a:pt x="4817517" y="307876"/>
                  <a:pt x="4817417" y="307181"/>
                </a:cubicBezTo>
                <a:cubicBezTo>
                  <a:pt x="4816723" y="291306"/>
                  <a:pt x="4816326" y="280293"/>
                  <a:pt x="4816227" y="274141"/>
                </a:cubicBezTo>
                <a:cubicBezTo>
                  <a:pt x="4816227" y="273447"/>
                  <a:pt x="4815830" y="273099"/>
                  <a:pt x="4815036" y="273099"/>
                </a:cubicBezTo>
                <a:cubicBezTo>
                  <a:pt x="4810075" y="273298"/>
                  <a:pt x="4806206" y="273397"/>
                  <a:pt x="4803427" y="273397"/>
                </a:cubicBezTo>
                <a:cubicBezTo>
                  <a:pt x="4798367" y="273397"/>
                  <a:pt x="4792166" y="273199"/>
                  <a:pt x="4784824" y="272802"/>
                </a:cubicBezTo>
                <a:cubicBezTo>
                  <a:pt x="4782740" y="272703"/>
                  <a:pt x="4781004" y="271958"/>
                  <a:pt x="4779615" y="270569"/>
                </a:cubicBezTo>
                <a:cubicBezTo>
                  <a:pt x="4778226" y="269081"/>
                  <a:pt x="4777532" y="267295"/>
                  <a:pt x="4777532" y="265212"/>
                </a:cubicBezTo>
                <a:cubicBezTo>
                  <a:pt x="4777532" y="263326"/>
                  <a:pt x="4778226" y="261739"/>
                  <a:pt x="4779615" y="260449"/>
                </a:cubicBezTo>
                <a:cubicBezTo>
                  <a:pt x="4780905" y="259258"/>
                  <a:pt x="4782393" y="258663"/>
                  <a:pt x="4784080" y="258663"/>
                </a:cubicBezTo>
                <a:cubicBezTo>
                  <a:pt x="4784278" y="258663"/>
                  <a:pt x="4784427" y="258663"/>
                  <a:pt x="4784526" y="258663"/>
                </a:cubicBezTo>
                <a:cubicBezTo>
                  <a:pt x="4791075" y="259159"/>
                  <a:pt x="4797425" y="259407"/>
                  <a:pt x="4803576" y="259407"/>
                </a:cubicBezTo>
                <a:cubicBezTo>
                  <a:pt x="4806255" y="259407"/>
                  <a:pt x="4810075" y="259308"/>
                  <a:pt x="4815036" y="259110"/>
                </a:cubicBezTo>
                <a:cubicBezTo>
                  <a:pt x="4815830" y="259110"/>
                  <a:pt x="4816227" y="258713"/>
                  <a:pt x="4816227" y="257919"/>
                </a:cubicBezTo>
                <a:cubicBezTo>
                  <a:pt x="4816227" y="255339"/>
                  <a:pt x="4816202" y="252189"/>
                  <a:pt x="4816152" y="248468"/>
                </a:cubicBezTo>
                <a:cubicBezTo>
                  <a:pt x="4816103" y="244748"/>
                  <a:pt x="4816078" y="242391"/>
                  <a:pt x="4816078" y="241399"/>
                </a:cubicBezTo>
                <a:lnTo>
                  <a:pt x="4815929" y="240060"/>
                </a:lnTo>
                <a:cubicBezTo>
                  <a:pt x="4815929" y="237877"/>
                  <a:pt x="4816673" y="235992"/>
                  <a:pt x="4818161" y="234404"/>
                </a:cubicBezTo>
                <a:cubicBezTo>
                  <a:pt x="4819650" y="232618"/>
                  <a:pt x="4821486" y="231725"/>
                  <a:pt x="4823668" y="231725"/>
                </a:cubicBezTo>
                <a:close/>
                <a:moveTo>
                  <a:pt x="1843980" y="231725"/>
                </a:moveTo>
                <a:lnTo>
                  <a:pt x="1952327" y="231725"/>
                </a:lnTo>
                <a:cubicBezTo>
                  <a:pt x="1954709" y="231725"/>
                  <a:pt x="1956767" y="232593"/>
                  <a:pt x="1958504" y="234330"/>
                </a:cubicBezTo>
                <a:cubicBezTo>
                  <a:pt x="1960240" y="236066"/>
                  <a:pt x="1961108" y="238125"/>
                  <a:pt x="1961108" y="240506"/>
                </a:cubicBezTo>
                <a:lnTo>
                  <a:pt x="1961108" y="343942"/>
                </a:lnTo>
                <a:cubicBezTo>
                  <a:pt x="1961108" y="348109"/>
                  <a:pt x="1960563" y="351333"/>
                  <a:pt x="1959471" y="353615"/>
                </a:cubicBezTo>
                <a:cubicBezTo>
                  <a:pt x="1958380" y="355898"/>
                  <a:pt x="1956445" y="357634"/>
                  <a:pt x="1953667" y="358824"/>
                </a:cubicBezTo>
                <a:cubicBezTo>
                  <a:pt x="1949996" y="360412"/>
                  <a:pt x="1943199" y="361305"/>
                  <a:pt x="1933277" y="361503"/>
                </a:cubicBezTo>
                <a:cubicBezTo>
                  <a:pt x="1933277" y="361503"/>
                  <a:pt x="1933228" y="361503"/>
                  <a:pt x="1933128" y="361503"/>
                </a:cubicBezTo>
                <a:cubicBezTo>
                  <a:pt x="1931045" y="361503"/>
                  <a:pt x="1929160" y="360809"/>
                  <a:pt x="1927473" y="359420"/>
                </a:cubicBezTo>
                <a:cubicBezTo>
                  <a:pt x="1925786" y="358031"/>
                  <a:pt x="1924546" y="356294"/>
                  <a:pt x="1923752" y="354211"/>
                </a:cubicBezTo>
                <a:cubicBezTo>
                  <a:pt x="1923554" y="353615"/>
                  <a:pt x="1923455" y="353020"/>
                  <a:pt x="1923455" y="352425"/>
                </a:cubicBezTo>
                <a:cubicBezTo>
                  <a:pt x="1923455" y="351433"/>
                  <a:pt x="1923703" y="350490"/>
                  <a:pt x="1924199" y="349597"/>
                </a:cubicBezTo>
                <a:cubicBezTo>
                  <a:pt x="1925191" y="348208"/>
                  <a:pt x="1926530" y="347514"/>
                  <a:pt x="1928217" y="347514"/>
                </a:cubicBezTo>
                <a:cubicBezTo>
                  <a:pt x="1930698" y="347613"/>
                  <a:pt x="1932980" y="347662"/>
                  <a:pt x="1935063" y="347662"/>
                </a:cubicBezTo>
                <a:cubicBezTo>
                  <a:pt x="1938238" y="347662"/>
                  <a:pt x="1940867" y="347613"/>
                  <a:pt x="1942951" y="347514"/>
                </a:cubicBezTo>
                <a:cubicBezTo>
                  <a:pt x="1944440" y="347514"/>
                  <a:pt x="1945456" y="347241"/>
                  <a:pt x="1946002" y="346695"/>
                </a:cubicBezTo>
                <a:cubicBezTo>
                  <a:pt x="1946548" y="346149"/>
                  <a:pt x="1946821" y="345182"/>
                  <a:pt x="1946821" y="343793"/>
                </a:cubicBezTo>
                <a:lnTo>
                  <a:pt x="1946821" y="302567"/>
                </a:lnTo>
                <a:cubicBezTo>
                  <a:pt x="1946821" y="301774"/>
                  <a:pt x="1946424" y="301377"/>
                  <a:pt x="1945630" y="301377"/>
                </a:cubicBezTo>
                <a:lnTo>
                  <a:pt x="1850529" y="301377"/>
                </a:lnTo>
                <a:cubicBezTo>
                  <a:pt x="1849735" y="301377"/>
                  <a:pt x="1849338" y="301774"/>
                  <a:pt x="1849338" y="302567"/>
                </a:cubicBezTo>
                <a:lnTo>
                  <a:pt x="1849338" y="354508"/>
                </a:lnTo>
                <a:cubicBezTo>
                  <a:pt x="1849338" y="356493"/>
                  <a:pt x="1848668" y="358180"/>
                  <a:pt x="1847329" y="359569"/>
                </a:cubicBezTo>
                <a:cubicBezTo>
                  <a:pt x="1845990" y="360958"/>
                  <a:pt x="1844328" y="361652"/>
                  <a:pt x="1842343" y="361652"/>
                </a:cubicBezTo>
                <a:cubicBezTo>
                  <a:pt x="1840359" y="361652"/>
                  <a:pt x="1838672" y="360958"/>
                  <a:pt x="1837283" y="359569"/>
                </a:cubicBezTo>
                <a:cubicBezTo>
                  <a:pt x="1835894" y="358180"/>
                  <a:pt x="1835199" y="356493"/>
                  <a:pt x="1835199" y="354508"/>
                </a:cubicBezTo>
                <a:lnTo>
                  <a:pt x="1835199" y="240506"/>
                </a:lnTo>
                <a:cubicBezTo>
                  <a:pt x="1835199" y="238125"/>
                  <a:pt x="1836068" y="236066"/>
                  <a:pt x="1837804" y="234330"/>
                </a:cubicBezTo>
                <a:cubicBezTo>
                  <a:pt x="1839541" y="232593"/>
                  <a:pt x="1841599" y="231725"/>
                  <a:pt x="1843980" y="231725"/>
                </a:cubicBezTo>
                <a:close/>
                <a:moveTo>
                  <a:pt x="4007792" y="230683"/>
                </a:moveTo>
                <a:lnTo>
                  <a:pt x="4008239" y="230683"/>
                </a:lnTo>
                <a:cubicBezTo>
                  <a:pt x="4010521" y="230683"/>
                  <a:pt x="4012456" y="231576"/>
                  <a:pt x="4014043" y="233362"/>
                </a:cubicBezTo>
                <a:cubicBezTo>
                  <a:pt x="4015432" y="234950"/>
                  <a:pt x="4016127" y="236785"/>
                  <a:pt x="4016127" y="238869"/>
                </a:cubicBezTo>
                <a:lnTo>
                  <a:pt x="4015978" y="246310"/>
                </a:lnTo>
                <a:lnTo>
                  <a:pt x="4015978" y="266402"/>
                </a:lnTo>
                <a:cubicBezTo>
                  <a:pt x="4015978" y="267097"/>
                  <a:pt x="4016325" y="267394"/>
                  <a:pt x="4017020" y="267295"/>
                </a:cubicBezTo>
                <a:cubicBezTo>
                  <a:pt x="4046686" y="261441"/>
                  <a:pt x="4064694" y="257770"/>
                  <a:pt x="4071044" y="256282"/>
                </a:cubicBezTo>
                <a:cubicBezTo>
                  <a:pt x="4072036" y="256083"/>
                  <a:pt x="4072880" y="255885"/>
                  <a:pt x="4073574" y="255687"/>
                </a:cubicBezTo>
                <a:cubicBezTo>
                  <a:pt x="4075162" y="255290"/>
                  <a:pt x="4076700" y="255091"/>
                  <a:pt x="4078188" y="255091"/>
                </a:cubicBezTo>
                <a:cubicBezTo>
                  <a:pt x="4081165" y="255091"/>
                  <a:pt x="4083794" y="255984"/>
                  <a:pt x="4086076" y="257770"/>
                </a:cubicBezTo>
                <a:cubicBezTo>
                  <a:pt x="4087663" y="258961"/>
                  <a:pt x="4088656" y="260548"/>
                  <a:pt x="4089052" y="262533"/>
                </a:cubicBezTo>
                <a:cubicBezTo>
                  <a:pt x="4089152" y="263128"/>
                  <a:pt x="4089201" y="263674"/>
                  <a:pt x="4089201" y="264170"/>
                </a:cubicBezTo>
                <a:cubicBezTo>
                  <a:pt x="4089201" y="265559"/>
                  <a:pt x="4088805" y="266948"/>
                  <a:pt x="4088011" y="268337"/>
                </a:cubicBezTo>
                <a:cubicBezTo>
                  <a:pt x="4087812" y="268635"/>
                  <a:pt x="4087663" y="268883"/>
                  <a:pt x="4087564" y="269081"/>
                </a:cubicBezTo>
                <a:cubicBezTo>
                  <a:pt x="4079428" y="284063"/>
                  <a:pt x="4070697" y="296962"/>
                  <a:pt x="4061370" y="307776"/>
                </a:cubicBezTo>
                <a:cubicBezTo>
                  <a:pt x="4059882" y="309463"/>
                  <a:pt x="4058047" y="310505"/>
                  <a:pt x="4055864" y="310902"/>
                </a:cubicBezTo>
                <a:cubicBezTo>
                  <a:pt x="4055368" y="310902"/>
                  <a:pt x="4054872" y="310902"/>
                  <a:pt x="4054376" y="310902"/>
                </a:cubicBezTo>
                <a:cubicBezTo>
                  <a:pt x="4052689" y="310902"/>
                  <a:pt x="4051052" y="310455"/>
                  <a:pt x="4049464" y="309562"/>
                </a:cubicBezTo>
                <a:cubicBezTo>
                  <a:pt x="4047877" y="308570"/>
                  <a:pt x="4046934" y="307132"/>
                  <a:pt x="4046636" y="305246"/>
                </a:cubicBezTo>
                <a:cubicBezTo>
                  <a:pt x="4046636" y="304949"/>
                  <a:pt x="4046636" y="304651"/>
                  <a:pt x="4046636" y="304353"/>
                </a:cubicBezTo>
                <a:cubicBezTo>
                  <a:pt x="4046636" y="302865"/>
                  <a:pt x="4047182" y="301526"/>
                  <a:pt x="4048274" y="300335"/>
                </a:cubicBezTo>
                <a:cubicBezTo>
                  <a:pt x="4056409" y="291505"/>
                  <a:pt x="4063057" y="282277"/>
                  <a:pt x="4068217" y="272653"/>
                </a:cubicBezTo>
                <a:cubicBezTo>
                  <a:pt x="4068316" y="272455"/>
                  <a:pt x="4068316" y="272281"/>
                  <a:pt x="4068217" y="272132"/>
                </a:cubicBezTo>
                <a:cubicBezTo>
                  <a:pt x="4068117" y="271983"/>
                  <a:pt x="4067969" y="271909"/>
                  <a:pt x="4067770" y="271909"/>
                </a:cubicBezTo>
                <a:cubicBezTo>
                  <a:pt x="4066183" y="272306"/>
                  <a:pt x="4059411" y="273695"/>
                  <a:pt x="4047455" y="276076"/>
                </a:cubicBezTo>
                <a:cubicBezTo>
                  <a:pt x="4035499" y="278457"/>
                  <a:pt x="4025354" y="280491"/>
                  <a:pt x="4017020" y="282178"/>
                </a:cubicBezTo>
                <a:cubicBezTo>
                  <a:pt x="4016325" y="282277"/>
                  <a:pt x="4015978" y="282724"/>
                  <a:pt x="4015978" y="283517"/>
                </a:cubicBezTo>
                <a:lnTo>
                  <a:pt x="4015978" y="325487"/>
                </a:lnTo>
                <a:cubicBezTo>
                  <a:pt x="4015978" y="329059"/>
                  <a:pt x="4016499" y="331738"/>
                  <a:pt x="4017541" y="333524"/>
                </a:cubicBezTo>
                <a:cubicBezTo>
                  <a:pt x="4018582" y="335310"/>
                  <a:pt x="4020592" y="336649"/>
                  <a:pt x="4023568" y="337542"/>
                </a:cubicBezTo>
                <a:cubicBezTo>
                  <a:pt x="4026545" y="338435"/>
                  <a:pt x="4030960" y="338882"/>
                  <a:pt x="4036814" y="338882"/>
                </a:cubicBezTo>
                <a:cubicBezTo>
                  <a:pt x="4050208" y="338882"/>
                  <a:pt x="4063454" y="337840"/>
                  <a:pt x="4076551" y="335756"/>
                </a:cubicBezTo>
                <a:cubicBezTo>
                  <a:pt x="4076948" y="335657"/>
                  <a:pt x="4077345" y="335607"/>
                  <a:pt x="4077742" y="335607"/>
                </a:cubicBezTo>
                <a:cubicBezTo>
                  <a:pt x="4079329" y="335607"/>
                  <a:pt x="4080768" y="336153"/>
                  <a:pt x="4082058" y="337244"/>
                </a:cubicBezTo>
                <a:cubicBezTo>
                  <a:pt x="4083546" y="338534"/>
                  <a:pt x="4084290" y="340171"/>
                  <a:pt x="4084290" y="342156"/>
                </a:cubicBezTo>
                <a:cubicBezTo>
                  <a:pt x="4084290" y="344636"/>
                  <a:pt x="4083447" y="346819"/>
                  <a:pt x="4081760" y="348704"/>
                </a:cubicBezTo>
                <a:cubicBezTo>
                  <a:pt x="4080173" y="350391"/>
                  <a:pt x="4078188" y="351383"/>
                  <a:pt x="4075807" y="351681"/>
                </a:cubicBezTo>
                <a:cubicBezTo>
                  <a:pt x="4062809" y="353169"/>
                  <a:pt x="4049663" y="353913"/>
                  <a:pt x="4036367" y="353913"/>
                </a:cubicBezTo>
                <a:cubicBezTo>
                  <a:pt x="4028628" y="353913"/>
                  <a:pt x="4022353" y="353442"/>
                  <a:pt x="4017541" y="352499"/>
                </a:cubicBezTo>
                <a:cubicBezTo>
                  <a:pt x="4012728" y="351557"/>
                  <a:pt x="4009057" y="349994"/>
                  <a:pt x="4006527" y="347811"/>
                </a:cubicBezTo>
                <a:cubicBezTo>
                  <a:pt x="4003997" y="345628"/>
                  <a:pt x="4002286" y="343148"/>
                  <a:pt x="4001393" y="340370"/>
                </a:cubicBezTo>
                <a:cubicBezTo>
                  <a:pt x="4000500" y="337592"/>
                  <a:pt x="4000053" y="334020"/>
                  <a:pt x="4000053" y="329654"/>
                </a:cubicBezTo>
                <a:lnTo>
                  <a:pt x="4000053" y="286643"/>
                </a:lnTo>
                <a:cubicBezTo>
                  <a:pt x="4000053" y="285948"/>
                  <a:pt x="3999706" y="285651"/>
                  <a:pt x="3999011" y="285750"/>
                </a:cubicBezTo>
                <a:cubicBezTo>
                  <a:pt x="3996233" y="286345"/>
                  <a:pt x="3993331" y="286965"/>
                  <a:pt x="3990305" y="287610"/>
                </a:cubicBezTo>
                <a:cubicBezTo>
                  <a:pt x="3987279" y="288255"/>
                  <a:pt x="3984203" y="288900"/>
                  <a:pt x="3981078" y="289545"/>
                </a:cubicBezTo>
                <a:cubicBezTo>
                  <a:pt x="3977952" y="290190"/>
                  <a:pt x="3975695" y="290661"/>
                  <a:pt x="3974306" y="290959"/>
                </a:cubicBezTo>
                <a:cubicBezTo>
                  <a:pt x="3973711" y="291058"/>
                  <a:pt x="3973115" y="291108"/>
                  <a:pt x="3972520" y="291108"/>
                </a:cubicBezTo>
                <a:cubicBezTo>
                  <a:pt x="3971032" y="291108"/>
                  <a:pt x="3969593" y="290661"/>
                  <a:pt x="3968204" y="289768"/>
                </a:cubicBezTo>
                <a:cubicBezTo>
                  <a:pt x="3966418" y="288578"/>
                  <a:pt x="3965327" y="286891"/>
                  <a:pt x="3964930" y="284708"/>
                </a:cubicBezTo>
                <a:cubicBezTo>
                  <a:pt x="3964831" y="284212"/>
                  <a:pt x="3964781" y="283716"/>
                  <a:pt x="3964781" y="283220"/>
                </a:cubicBezTo>
                <a:cubicBezTo>
                  <a:pt x="3964781" y="281632"/>
                  <a:pt x="3965277" y="280144"/>
                  <a:pt x="3966269" y="278755"/>
                </a:cubicBezTo>
                <a:cubicBezTo>
                  <a:pt x="3967559" y="276969"/>
                  <a:pt x="3969296" y="275927"/>
                  <a:pt x="3971478" y="275630"/>
                </a:cubicBezTo>
                <a:cubicBezTo>
                  <a:pt x="3978027" y="274538"/>
                  <a:pt x="3987204" y="272901"/>
                  <a:pt x="3999011" y="270718"/>
                </a:cubicBezTo>
                <a:cubicBezTo>
                  <a:pt x="3999706" y="270619"/>
                  <a:pt x="4000053" y="270173"/>
                  <a:pt x="4000053" y="269379"/>
                </a:cubicBezTo>
                <a:lnTo>
                  <a:pt x="4000053" y="246310"/>
                </a:lnTo>
                <a:lnTo>
                  <a:pt x="3999904" y="238869"/>
                </a:lnTo>
                <a:cubicBezTo>
                  <a:pt x="3999904" y="236785"/>
                  <a:pt x="4000599" y="234950"/>
                  <a:pt x="4001988" y="233362"/>
                </a:cubicBezTo>
                <a:cubicBezTo>
                  <a:pt x="4003575" y="231576"/>
                  <a:pt x="4005510" y="230683"/>
                  <a:pt x="4007792" y="230683"/>
                </a:cubicBezTo>
                <a:close/>
                <a:moveTo>
                  <a:pt x="4339084" y="230386"/>
                </a:moveTo>
                <a:lnTo>
                  <a:pt x="4340721" y="230386"/>
                </a:lnTo>
                <a:cubicBezTo>
                  <a:pt x="4343003" y="230386"/>
                  <a:pt x="4344938" y="231279"/>
                  <a:pt x="4346525" y="233065"/>
                </a:cubicBezTo>
                <a:cubicBezTo>
                  <a:pt x="4347914" y="234652"/>
                  <a:pt x="4348609" y="236537"/>
                  <a:pt x="4348609" y="238720"/>
                </a:cubicBezTo>
                <a:lnTo>
                  <a:pt x="4348460" y="246906"/>
                </a:lnTo>
                <a:lnTo>
                  <a:pt x="4348460" y="264467"/>
                </a:lnTo>
                <a:cubicBezTo>
                  <a:pt x="4348460" y="265261"/>
                  <a:pt x="4348807" y="265658"/>
                  <a:pt x="4349502" y="265658"/>
                </a:cubicBezTo>
                <a:lnTo>
                  <a:pt x="4386262" y="265658"/>
                </a:lnTo>
                <a:cubicBezTo>
                  <a:pt x="4388346" y="265658"/>
                  <a:pt x="4390479" y="265608"/>
                  <a:pt x="4392662" y="265509"/>
                </a:cubicBezTo>
                <a:cubicBezTo>
                  <a:pt x="4392861" y="265509"/>
                  <a:pt x="4393009" y="265509"/>
                  <a:pt x="4393108" y="265509"/>
                </a:cubicBezTo>
                <a:cubicBezTo>
                  <a:pt x="4395192" y="265509"/>
                  <a:pt x="4396978" y="266204"/>
                  <a:pt x="4398466" y="267593"/>
                </a:cubicBezTo>
                <a:cubicBezTo>
                  <a:pt x="4400054" y="269081"/>
                  <a:pt x="4400848" y="270941"/>
                  <a:pt x="4400848" y="273174"/>
                </a:cubicBezTo>
                <a:cubicBezTo>
                  <a:pt x="4400848" y="275406"/>
                  <a:pt x="4400054" y="277267"/>
                  <a:pt x="4398466" y="278755"/>
                </a:cubicBezTo>
                <a:cubicBezTo>
                  <a:pt x="4396879" y="280243"/>
                  <a:pt x="4395043" y="280987"/>
                  <a:pt x="4392960" y="280987"/>
                </a:cubicBezTo>
                <a:cubicBezTo>
                  <a:pt x="4392861" y="280987"/>
                  <a:pt x="4392761" y="280987"/>
                  <a:pt x="4392662" y="280987"/>
                </a:cubicBezTo>
                <a:cubicBezTo>
                  <a:pt x="4390479" y="280888"/>
                  <a:pt x="4388296" y="280839"/>
                  <a:pt x="4386114" y="280839"/>
                </a:cubicBezTo>
                <a:lnTo>
                  <a:pt x="4349502" y="280839"/>
                </a:lnTo>
                <a:cubicBezTo>
                  <a:pt x="4348807" y="280839"/>
                  <a:pt x="4348460" y="281235"/>
                  <a:pt x="4348460" y="282029"/>
                </a:cubicBezTo>
                <a:cubicBezTo>
                  <a:pt x="4348063" y="297210"/>
                  <a:pt x="4345136" y="310505"/>
                  <a:pt x="4339679" y="321915"/>
                </a:cubicBezTo>
                <a:cubicBezTo>
                  <a:pt x="4334222" y="333325"/>
                  <a:pt x="4325342" y="343297"/>
                  <a:pt x="4313039" y="351830"/>
                </a:cubicBezTo>
                <a:cubicBezTo>
                  <a:pt x="4310955" y="353219"/>
                  <a:pt x="4308723" y="353913"/>
                  <a:pt x="4306342" y="353913"/>
                </a:cubicBezTo>
                <a:cubicBezTo>
                  <a:pt x="4306143" y="353913"/>
                  <a:pt x="4305945" y="353913"/>
                  <a:pt x="4305746" y="353913"/>
                </a:cubicBezTo>
                <a:cubicBezTo>
                  <a:pt x="4303167" y="353814"/>
                  <a:pt x="4300785" y="352971"/>
                  <a:pt x="4298603" y="351383"/>
                </a:cubicBezTo>
                <a:lnTo>
                  <a:pt x="4297710" y="350788"/>
                </a:lnTo>
                <a:cubicBezTo>
                  <a:pt x="4296320" y="349696"/>
                  <a:pt x="4295626" y="348258"/>
                  <a:pt x="4295626" y="346472"/>
                </a:cubicBezTo>
                <a:cubicBezTo>
                  <a:pt x="4295626" y="344289"/>
                  <a:pt x="4296569" y="342602"/>
                  <a:pt x="4298454" y="341412"/>
                </a:cubicBezTo>
                <a:cubicBezTo>
                  <a:pt x="4309666" y="334863"/>
                  <a:pt x="4317926" y="326653"/>
                  <a:pt x="4323234" y="316781"/>
                </a:cubicBezTo>
                <a:cubicBezTo>
                  <a:pt x="4328542" y="306908"/>
                  <a:pt x="4331444" y="295325"/>
                  <a:pt x="4331940" y="282029"/>
                </a:cubicBezTo>
                <a:cubicBezTo>
                  <a:pt x="4331940" y="281235"/>
                  <a:pt x="4331593" y="280839"/>
                  <a:pt x="4330898" y="280839"/>
                </a:cubicBezTo>
                <a:lnTo>
                  <a:pt x="4289822" y="280839"/>
                </a:lnTo>
                <a:cubicBezTo>
                  <a:pt x="4287143" y="280839"/>
                  <a:pt x="4284613" y="280888"/>
                  <a:pt x="4282232" y="280987"/>
                </a:cubicBezTo>
                <a:cubicBezTo>
                  <a:pt x="4282232" y="280987"/>
                  <a:pt x="4282182" y="280987"/>
                  <a:pt x="4282083" y="280987"/>
                </a:cubicBezTo>
                <a:cubicBezTo>
                  <a:pt x="4279900" y="280987"/>
                  <a:pt x="4278064" y="280243"/>
                  <a:pt x="4276576" y="278755"/>
                </a:cubicBezTo>
                <a:cubicBezTo>
                  <a:pt x="4274889" y="277167"/>
                  <a:pt x="4274046" y="275282"/>
                  <a:pt x="4274046" y="273099"/>
                </a:cubicBezTo>
                <a:cubicBezTo>
                  <a:pt x="4274046" y="270917"/>
                  <a:pt x="4274889" y="269081"/>
                  <a:pt x="4276576" y="267593"/>
                </a:cubicBezTo>
                <a:cubicBezTo>
                  <a:pt x="4278064" y="266105"/>
                  <a:pt x="4279801" y="265360"/>
                  <a:pt x="4281785" y="265360"/>
                </a:cubicBezTo>
                <a:cubicBezTo>
                  <a:pt x="4281984" y="265360"/>
                  <a:pt x="4282132" y="265360"/>
                  <a:pt x="4282232" y="265360"/>
                </a:cubicBezTo>
                <a:cubicBezTo>
                  <a:pt x="4284910" y="265559"/>
                  <a:pt x="4287341" y="265658"/>
                  <a:pt x="4289524" y="265658"/>
                </a:cubicBezTo>
                <a:lnTo>
                  <a:pt x="4330898" y="265658"/>
                </a:lnTo>
                <a:cubicBezTo>
                  <a:pt x="4331593" y="265658"/>
                  <a:pt x="4331940" y="265261"/>
                  <a:pt x="4331940" y="264467"/>
                </a:cubicBezTo>
                <a:lnTo>
                  <a:pt x="4331940" y="246906"/>
                </a:lnTo>
                <a:cubicBezTo>
                  <a:pt x="4331940" y="244524"/>
                  <a:pt x="4331841" y="241895"/>
                  <a:pt x="4331642" y="239018"/>
                </a:cubicBezTo>
                <a:cubicBezTo>
                  <a:pt x="4331642" y="238819"/>
                  <a:pt x="4331642" y="238571"/>
                  <a:pt x="4331642" y="238274"/>
                </a:cubicBezTo>
                <a:cubicBezTo>
                  <a:pt x="4331642" y="236289"/>
                  <a:pt x="4332287" y="234553"/>
                  <a:pt x="4333577" y="233065"/>
                </a:cubicBezTo>
                <a:cubicBezTo>
                  <a:pt x="4334966" y="231279"/>
                  <a:pt x="4336802" y="230386"/>
                  <a:pt x="4339084" y="230386"/>
                </a:cubicBezTo>
                <a:close/>
                <a:moveTo>
                  <a:pt x="2359223" y="230237"/>
                </a:moveTo>
                <a:lnTo>
                  <a:pt x="2410867" y="230237"/>
                </a:lnTo>
                <a:cubicBezTo>
                  <a:pt x="2413348" y="230237"/>
                  <a:pt x="2415431" y="231105"/>
                  <a:pt x="2417117" y="232841"/>
                </a:cubicBezTo>
                <a:cubicBezTo>
                  <a:pt x="2418804" y="234578"/>
                  <a:pt x="2419647" y="236637"/>
                  <a:pt x="2419647" y="239018"/>
                </a:cubicBezTo>
                <a:lnTo>
                  <a:pt x="2419647" y="352574"/>
                </a:lnTo>
                <a:cubicBezTo>
                  <a:pt x="2419647" y="354558"/>
                  <a:pt x="2418953" y="356245"/>
                  <a:pt x="2417564" y="357634"/>
                </a:cubicBezTo>
                <a:cubicBezTo>
                  <a:pt x="2416175" y="359023"/>
                  <a:pt x="2414513" y="359717"/>
                  <a:pt x="2412579" y="359717"/>
                </a:cubicBezTo>
                <a:cubicBezTo>
                  <a:pt x="2410644" y="359717"/>
                  <a:pt x="2408981" y="359023"/>
                  <a:pt x="2407593" y="357634"/>
                </a:cubicBezTo>
                <a:cubicBezTo>
                  <a:pt x="2406204" y="356245"/>
                  <a:pt x="2405509" y="354558"/>
                  <a:pt x="2405509" y="352574"/>
                </a:cubicBezTo>
                <a:lnTo>
                  <a:pt x="2405509" y="352425"/>
                </a:lnTo>
                <a:cubicBezTo>
                  <a:pt x="2405509" y="351730"/>
                  <a:pt x="2405212" y="351383"/>
                  <a:pt x="2404616" y="351383"/>
                </a:cubicBezTo>
                <a:lnTo>
                  <a:pt x="2365028" y="351383"/>
                </a:lnTo>
                <a:cubicBezTo>
                  <a:pt x="2364333" y="351383"/>
                  <a:pt x="2363986" y="351730"/>
                  <a:pt x="2363986" y="352425"/>
                </a:cubicBezTo>
                <a:lnTo>
                  <a:pt x="2363986" y="353615"/>
                </a:lnTo>
                <a:cubicBezTo>
                  <a:pt x="2363986" y="355501"/>
                  <a:pt x="2363341" y="357113"/>
                  <a:pt x="2362051" y="358452"/>
                </a:cubicBezTo>
                <a:cubicBezTo>
                  <a:pt x="2360761" y="359792"/>
                  <a:pt x="2359174" y="360462"/>
                  <a:pt x="2357288" y="360462"/>
                </a:cubicBezTo>
                <a:cubicBezTo>
                  <a:pt x="2355403" y="360462"/>
                  <a:pt x="2353791" y="359792"/>
                  <a:pt x="2352452" y="358452"/>
                </a:cubicBezTo>
                <a:cubicBezTo>
                  <a:pt x="2351112" y="357113"/>
                  <a:pt x="2350443" y="355501"/>
                  <a:pt x="2350443" y="353615"/>
                </a:cubicBezTo>
                <a:lnTo>
                  <a:pt x="2350443" y="239018"/>
                </a:lnTo>
                <a:cubicBezTo>
                  <a:pt x="2350443" y="236637"/>
                  <a:pt x="2351310" y="234578"/>
                  <a:pt x="2353047" y="232841"/>
                </a:cubicBezTo>
                <a:cubicBezTo>
                  <a:pt x="2354783" y="231105"/>
                  <a:pt x="2356842" y="230237"/>
                  <a:pt x="2359223" y="230237"/>
                </a:cubicBezTo>
                <a:close/>
                <a:moveTo>
                  <a:pt x="3237904" y="228600"/>
                </a:moveTo>
                <a:cubicBezTo>
                  <a:pt x="3238004" y="228600"/>
                  <a:pt x="3238103" y="228600"/>
                  <a:pt x="3238202" y="228600"/>
                </a:cubicBezTo>
                <a:cubicBezTo>
                  <a:pt x="3240286" y="228699"/>
                  <a:pt x="3241973" y="229592"/>
                  <a:pt x="3243262" y="231279"/>
                </a:cubicBezTo>
                <a:cubicBezTo>
                  <a:pt x="3244155" y="232469"/>
                  <a:pt x="3244602" y="233809"/>
                  <a:pt x="3244602" y="235297"/>
                </a:cubicBezTo>
                <a:cubicBezTo>
                  <a:pt x="3244602" y="235793"/>
                  <a:pt x="3244552" y="236339"/>
                  <a:pt x="3244453" y="236934"/>
                </a:cubicBezTo>
                <a:cubicBezTo>
                  <a:pt x="3242468" y="246459"/>
                  <a:pt x="3240980" y="255835"/>
                  <a:pt x="3239988" y="265063"/>
                </a:cubicBezTo>
                <a:cubicBezTo>
                  <a:pt x="3239988" y="265261"/>
                  <a:pt x="3240038" y="265360"/>
                  <a:pt x="3240137" y="265360"/>
                </a:cubicBezTo>
                <a:cubicBezTo>
                  <a:pt x="3240236" y="265360"/>
                  <a:pt x="3240335" y="265311"/>
                  <a:pt x="3240435" y="265212"/>
                </a:cubicBezTo>
                <a:cubicBezTo>
                  <a:pt x="3244304" y="257473"/>
                  <a:pt x="3249687" y="250701"/>
                  <a:pt x="3256582" y="244897"/>
                </a:cubicBezTo>
                <a:cubicBezTo>
                  <a:pt x="3263478" y="239092"/>
                  <a:pt x="3271043" y="236190"/>
                  <a:pt x="3279279" y="236190"/>
                </a:cubicBezTo>
                <a:cubicBezTo>
                  <a:pt x="3289697" y="236190"/>
                  <a:pt x="3298254" y="240977"/>
                  <a:pt x="3304952" y="250552"/>
                </a:cubicBezTo>
                <a:cubicBezTo>
                  <a:pt x="3311649" y="260127"/>
                  <a:pt x="3314997" y="272901"/>
                  <a:pt x="3314997" y="288875"/>
                </a:cubicBezTo>
                <a:cubicBezTo>
                  <a:pt x="3314997" y="324296"/>
                  <a:pt x="3296096" y="346571"/>
                  <a:pt x="3258294" y="355699"/>
                </a:cubicBezTo>
                <a:cubicBezTo>
                  <a:pt x="3257401" y="355898"/>
                  <a:pt x="3256508" y="355997"/>
                  <a:pt x="3255615" y="355997"/>
                </a:cubicBezTo>
                <a:cubicBezTo>
                  <a:pt x="3254127" y="355997"/>
                  <a:pt x="3252688" y="355699"/>
                  <a:pt x="3251299" y="355104"/>
                </a:cubicBezTo>
                <a:cubicBezTo>
                  <a:pt x="3248918" y="354112"/>
                  <a:pt x="3247033" y="352574"/>
                  <a:pt x="3245644" y="350490"/>
                </a:cubicBezTo>
                <a:cubicBezTo>
                  <a:pt x="3245048" y="349597"/>
                  <a:pt x="3244751" y="348655"/>
                  <a:pt x="3244751" y="347662"/>
                </a:cubicBezTo>
                <a:cubicBezTo>
                  <a:pt x="3244751" y="346869"/>
                  <a:pt x="3244899" y="346124"/>
                  <a:pt x="3245197" y="345430"/>
                </a:cubicBezTo>
                <a:cubicBezTo>
                  <a:pt x="3245991" y="343644"/>
                  <a:pt x="3247330" y="342553"/>
                  <a:pt x="3249215" y="342156"/>
                </a:cubicBezTo>
                <a:cubicBezTo>
                  <a:pt x="3256855" y="340568"/>
                  <a:pt x="3263528" y="338534"/>
                  <a:pt x="3269233" y="336054"/>
                </a:cubicBezTo>
                <a:cubicBezTo>
                  <a:pt x="3274938" y="333573"/>
                  <a:pt x="3280122" y="330299"/>
                  <a:pt x="3284785" y="326231"/>
                </a:cubicBezTo>
                <a:cubicBezTo>
                  <a:pt x="3289449" y="322163"/>
                  <a:pt x="3292971" y="317004"/>
                  <a:pt x="3295352" y="310753"/>
                </a:cubicBezTo>
                <a:cubicBezTo>
                  <a:pt x="3297733" y="304502"/>
                  <a:pt x="3298924" y="297210"/>
                  <a:pt x="3298924" y="288875"/>
                </a:cubicBezTo>
                <a:cubicBezTo>
                  <a:pt x="3298924" y="276969"/>
                  <a:pt x="3296989" y="267518"/>
                  <a:pt x="3293120" y="260524"/>
                </a:cubicBezTo>
                <a:cubicBezTo>
                  <a:pt x="3289250" y="253529"/>
                  <a:pt x="3283744" y="250031"/>
                  <a:pt x="3276600" y="250031"/>
                </a:cubicBezTo>
                <a:cubicBezTo>
                  <a:pt x="3270845" y="250031"/>
                  <a:pt x="3265165" y="252586"/>
                  <a:pt x="3259559" y="257696"/>
                </a:cubicBezTo>
                <a:cubicBezTo>
                  <a:pt x="3253953" y="262806"/>
                  <a:pt x="3249463" y="268957"/>
                  <a:pt x="3246090" y="276150"/>
                </a:cubicBezTo>
                <a:cubicBezTo>
                  <a:pt x="3242717" y="283344"/>
                  <a:pt x="3240782" y="290314"/>
                  <a:pt x="3240286" y="297061"/>
                </a:cubicBezTo>
                <a:cubicBezTo>
                  <a:pt x="3240087" y="299045"/>
                  <a:pt x="3239988" y="301129"/>
                  <a:pt x="3239988" y="303312"/>
                </a:cubicBezTo>
                <a:lnTo>
                  <a:pt x="3240137" y="307479"/>
                </a:lnTo>
                <a:cubicBezTo>
                  <a:pt x="3240137" y="309364"/>
                  <a:pt x="3239542" y="311001"/>
                  <a:pt x="3238351" y="312390"/>
                </a:cubicBezTo>
                <a:cubicBezTo>
                  <a:pt x="3237061" y="313978"/>
                  <a:pt x="3235424" y="314821"/>
                  <a:pt x="3233440" y="314920"/>
                </a:cubicBezTo>
                <a:cubicBezTo>
                  <a:pt x="3233241" y="314920"/>
                  <a:pt x="3233043" y="314920"/>
                  <a:pt x="3232844" y="314920"/>
                </a:cubicBezTo>
                <a:cubicBezTo>
                  <a:pt x="3230959" y="314920"/>
                  <a:pt x="3229322" y="314325"/>
                  <a:pt x="3227933" y="313134"/>
                </a:cubicBezTo>
                <a:cubicBezTo>
                  <a:pt x="3226246" y="311844"/>
                  <a:pt x="3225304" y="310158"/>
                  <a:pt x="3225105" y="308074"/>
                </a:cubicBezTo>
                <a:cubicBezTo>
                  <a:pt x="3224510" y="302121"/>
                  <a:pt x="3224212" y="296465"/>
                  <a:pt x="3224212" y="291108"/>
                </a:cubicBezTo>
                <a:cubicBezTo>
                  <a:pt x="3224212" y="279797"/>
                  <a:pt x="3225750" y="263574"/>
                  <a:pt x="3228826" y="242441"/>
                </a:cubicBezTo>
                <a:cubicBezTo>
                  <a:pt x="3229024" y="240457"/>
                  <a:pt x="3229223" y="238472"/>
                  <a:pt x="3229421" y="236488"/>
                </a:cubicBezTo>
                <a:cubicBezTo>
                  <a:pt x="3229620" y="234206"/>
                  <a:pt x="3230562" y="232321"/>
                  <a:pt x="3232249" y="230832"/>
                </a:cubicBezTo>
                <a:cubicBezTo>
                  <a:pt x="3233836" y="229344"/>
                  <a:pt x="3235722" y="228600"/>
                  <a:pt x="3237904" y="228600"/>
                </a:cubicBezTo>
                <a:close/>
                <a:moveTo>
                  <a:pt x="1561505" y="228600"/>
                </a:moveTo>
                <a:cubicBezTo>
                  <a:pt x="1561604" y="228600"/>
                  <a:pt x="1561703" y="228600"/>
                  <a:pt x="1561802" y="228600"/>
                </a:cubicBezTo>
                <a:cubicBezTo>
                  <a:pt x="1563886" y="228699"/>
                  <a:pt x="1565573" y="229592"/>
                  <a:pt x="1566863" y="231279"/>
                </a:cubicBezTo>
                <a:cubicBezTo>
                  <a:pt x="1567756" y="232469"/>
                  <a:pt x="1568202" y="233809"/>
                  <a:pt x="1568202" y="235297"/>
                </a:cubicBezTo>
                <a:cubicBezTo>
                  <a:pt x="1568202" y="235793"/>
                  <a:pt x="1568152" y="236339"/>
                  <a:pt x="1568053" y="236934"/>
                </a:cubicBezTo>
                <a:cubicBezTo>
                  <a:pt x="1566069" y="246459"/>
                  <a:pt x="1564581" y="255835"/>
                  <a:pt x="1563589" y="265063"/>
                </a:cubicBezTo>
                <a:cubicBezTo>
                  <a:pt x="1563589" y="265261"/>
                  <a:pt x="1563638" y="265360"/>
                  <a:pt x="1563737" y="265360"/>
                </a:cubicBezTo>
                <a:cubicBezTo>
                  <a:pt x="1563836" y="265360"/>
                  <a:pt x="1563936" y="265311"/>
                  <a:pt x="1564035" y="265212"/>
                </a:cubicBezTo>
                <a:cubicBezTo>
                  <a:pt x="1567904" y="257473"/>
                  <a:pt x="1573287" y="250701"/>
                  <a:pt x="1580183" y="244897"/>
                </a:cubicBezTo>
                <a:cubicBezTo>
                  <a:pt x="1587078" y="239092"/>
                  <a:pt x="1594644" y="236190"/>
                  <a:pt x="1602879" y="236190"/>
                </a:cubicBezTo>
                <a:cubicBezTo>
                  <a:pt x="1613297" y="236190"/>
                  <a:pt x="1621855" y="240977"/>
                  <a:pt x="1628552" y="250552"/>
                </a:cubicBezTo>
                <a:cubicBezTo>
                  <a:pt x="1635249" y="260127"/>
                  <a:pt x="1638598" y="272901"/>
                  <a:pt x="1638598" y="288875"/>
                </a:cubicBezTo>
                <a:cubicBezTo>
                  <a:pt x="1638598" y="324296"/>
                  <a:pt x="1619697" y="346571"/>
                  <a:pt x="1581894" y="355699"/>
                </a:cubicBezTo>
                <a:cubicBezTo>
                  <a:pt x="1581001" y="355898"/>
                  <a:pt x="1580108" y="355997"/>
                  <a:pt x="1579215" y="355997"/>
                </a:cubicBezTo>
                <a:cubicBezTo>
                  <a:pt x="1577727" y="355997"/>
                  <a:pt x="1576288" y="355699"/>
                  <a:pt x="1574899" y="355104"/>
                </a:cubicBezTo>
                <a:cubicBezTo>
                  <a:pt x="1572518" y="354112"/>
                  <a:pt x="1570633" y="352574"/>
                  <a:pt x="1569244" y="350490"/>
                </a:cubicBezTo>
                <a:cubicBezTo>
                  <a:pt x="1568648" y="349597"/>
                  <a:pt x="1568351" y="348655"/>
                  <a:pt x="1568351" y="347662"/>
                </a:cubicBezTo>
                <a:cubicBezTo>
                  <a:pt x="1568351" y="346869"/>
                  <a:pt x="1568499" y="346124"/>
                  <a:pt x="1568797" y="345430"/>
                </a:cubicBezTo>
                <a:cubicBezTo>
                  <a:pt x="1569591" y="343644"/>
                  <a:pt x="1570931" y="342553"/>
                  <a:pt x="1572816" y="342156"/>
                </a:cubicBezTo>
                <a:cubicBezTo>
                  <a:pt x="1580455" y="340568"/>
                  <a:pt x="1587128" y="338534"/>
                  <a:pt x="1592833" y="336054"/>
                </a:cubicBezTo>
                <a:cubicBezTo>
                  <a:pt x="1598538" y="333573"/>
                  <a:pt x="1603723" y="330299"/>
                  <a:pt x="1608386" y="326231"/>
                </a:cubicBezTo>
                <a:cubicBezTo>
                  <a:pt x="1613049" y="322163"/>
                  <a:pt x="1616571" y="317004"/>
                  <a:pt x="1618952" y="310753"/>
                </a:cubicBezTo>
                <a:cubicBezTo>
                  <a:pt x="1621334" y="304502"/>
                  <a:pt x="1622524" y="297210"/>
                  <a:pt x="1622524" y="288875"/>
                </a:cubicBezTo>
                <a:cubicBezTo>
                  <a:pt x="1622524" y="276969"/>
                  <a:pt x="1620590" y="267518"/>
                  <a:pt x="1616720" y="260524"/>
                </a:cubicBezTo>
                <a:cubicBezTo>
                  <a:pt x="1612850" y="253529"/>
                  <a:pt x="1607344" y="250031"/>
                  <a:pt x="1600200" y="250031"/>
                </a:cubicBezTo>
                <a:cubicBezTo>
                  <a:pt x="1594445" y="250031"/>
                  <a:pt x="1588765" y="252586"/>
                  <a:pt x="1583159" y="257696"/>
                </a:cubicBezTo>
                <a:cubicBezTo>
                  <a:pt x="1577553" y="262806"/>
                  <a:pt x="1573064" y="268957"/>
                  <a:pt x="1569690" y="276150"/>
                </a:cubicBezTo>
                <a:cubicBezTo>
                  <a:pt x="1566317" y="283344"/>
                  <a:pt x="1564382" y="290314"/>
                  <a:pt x="1563886" y="297061"/>
                </a:cubicBezTo>
                <a:cubicBezTo>
                  <a:pt x="1563688" y="299045"/>
                  <a:pt x="1563589" y="301129"/>
                  <a:pt x="1563589" y="303312"/>
                </a:cubicBezTo>
                <a:lnTo>
                  <a:pt x="1563737" y="307479"/>
                </a:lnTo>
                <a:cubicBezTo>
                  <a:pt x="1563737" y="309364"/>
                  <a:pt x="1563142" y="311001"/>
                  <a:pt x="1561951" y="312390"/>
                </a:cubicBezTo>
                <a:cubicBezTo>
                  <a:pt x="1560661" y="313978"/>
                  <a:pt x="1559024" y="314821"/>
                  <a:pt x="1557040" y="314920"/>
                </a:cubicBezTo>
                <a:cubicBezTo>
                  <a:pt x="1556842" y="314920"/>
                  <a:pt x="1556643" y="314920"/>
                  <a:pt x="1556445" y="314920"/>
                </a:cubicBezTo>
                <a:cubicBezTo>
                  <a:pt x="1554560" y="314920"/>
                  <a:pt x="1552922" y="314325"/>
                  <a:pt x="1551533" y="313134"/>
                </a:cubicBezTo>
                <a:cubicBezTo>
                  <a:pt x="1549847" y="311844"/>
                  <a:pt x="1548904" y="310158"/>
                  <a:pt x="1548706" y="308074"/>
                </a:cubicBezTo>
                <a:cubicBezTo>
                  <a:pt x="1548110" y="302121"/>
                  <a:pt x="1547813" y="296465"/>
                  <a:pt x="1547813" y="291108"/>
                </a:cubicBezTo>
                <a:cubicBezTo>
                  <a:pt x="1547813" y="279797"/>
                  <a:pt x="1549350" y="263574"/>
                  <a:pt x="1552426" y="242441"/>
                </a:cubicBezTo>
                <a:cubicBezTo>
                  <a:pt x="1552625" y="240457"/>
                  <a:pt x="1552823" y="238472"/>
                  <a:pt x="1553022" y="236488"/>
                </a:cubicBezTo>
                <a:cubicBezTo>
                  <a:pt x="1553220" y="234206"/>
                  <a:pt x="1554163" y="232321"/>
                  <a:pt x="1555849" y="230832"/>
                </a:cubicBezTo>
                <a:cubicBezTo>
                  <a:pt x="1557437" y="229344"/>
                  <a:pt x="1559322" y="228600"/>
                  <a:pt x="1561505" y="228600"/>
                </a:cubicBezTo>
                <a:close/>
                <a:moveTo>
                  <a:pt x="1104305" y="228600"/>
                </a:moveTo>
                <a:cubicBezTo>
                  <a:pt x="1104404" y="228600"/>
                  <a:pt x="1104503" y="228600"/>
                  <a:pt x="1104602" y="228600"/>
                </a:cubicBezTo>
                <a:cubicBezTo>
                  <a:pt x="1106686" y="228699"/>
                  <a:pt x="1108373" y="229592"/>
                  <a:pt x="1109663" y="231279"/>
                </a:cubicBezTo>
                <a:cubicBezTo>
                  <a:pt x="1110555" y="232469"/>
                  <a:pt x="1111002" y="233809"/>
                  <a:pt x="1111002" y="235297"/>
                </a:cubicBezTo>
                <a:cubicBezTo>
                  <a:pt x="1111002" y="235793"/>
                  <a:pt x="1110952" y="236339"/>
                  <a:pt x="1110853" y="236934"/>
                </a:cubicBezTo>
                <a:cubicBezTo>
                  <a:pt x="1108869" y="246459"/>
                  <a:pt x="1107380" y="255835"/>
                  <a:pt x="1106388" y="265063"/>
                </a:cubicBezTo>
                <a:cubicBezTo>
                  <a:pt x="1106388" y="265261"/>
                  <a:pt x="1106438" y="265360"/>
                  <a:pt x="1106537" y="265360"/>
                </a:cubicBezTo>
                <a:cubicBezTo>
                  <a:pt x="1106636" y="265360"/>
                  <a:pt x="1106736" y="265311"/>
                  <a:pt x="1106835" y="265212"/>
                </a:cubicBezTo>
                <a:cubicBezTo>
                  <a:pt x="1110704" y="257473"/>
                  <a:pt x="1116087" y="250701"/>
                  <a:pt x="1122983" y="244897"/>
                </a:cubicBezTo>
                <a:cubicBezTo>
                  <a:pt x="1129878" y="239092"/>
                  <a:pt x="1137444" y="236190"/>
                  <a:pt x="1145679" y="236190"/>
                </a:cubicBezTo>
                <a:cubicBezTo>
                  <a:pt x="1156097" y="236190"/>
                  <a:pt x="1164655" y="240977"/>
                  <a:pt x="1171352" y="250552"/>
                </a:cubicBezTo>
                <a:cubicBezTo>
                  <a:pt x="1178049" y="260127"/>
                  <a:pt x="1181398" y="272901"/>
                  <a:pt x="1181398" y="288875"/>
                </a:cubicBezTo>
                <a:cubicBezTo>
                  <a:pt x="1181398" y="324296"/>
                  <a:pt x="1162497" y="346571"/>
                  <a:pt x="1124694" y="355699"/>
                </a:cubicBezTo>
                <a:cubicBezTo>
                  <a:pt x="1123801" y="355898"/>
                  <a:pt x="1122908" y="355997"/>
                  <a:pt x="1122015" y="355997"/>
                </a:cubicBezTo>
                <a:cubicBezTo>
                  <a:pt x="1120527" y="355997"/>
                  <a:pt x="1119088" y="355699"/>
                  <a:pt x="1117699" y="355104"/>
                </a:cubicBezTo>
                <a:cubicBezTo>
                  <a:pt x="1115318" y="354112"/>
                  <a:pt x="1113433" y="352574"/>
                  <a:pt x="1112044" y="350490"/>
                </a:cubicBezTo>
                <a:cubicBezTo>
                  <a:pt x="1111448" y="349597"/>
                  <a:pt x="1111151" y="348655"/>
                  <a:pt x="1111151" y="347662"/>
                </a:cubicBezTo>
                <a:cubicBezTo>
                  <a:pt x="1111151" y="346869"/>
                  <a:pt x="1111299" y="346124"/>
                  <a:pt x="1111597" y="345430"/>
                </a:cubicBezTo>
                <a:cubicBezTo>
                  <a:pt x="1112391" y="343644"/>
                  <a:pt x="1113731" y="342553"/>
                  <a:pt x="1115615" y="342156"/>
                </a:cubicBezTo>
                <a:cubicBezTo>
                  <a:pt x="1123256" y="340568"/>
                  <a:pt x="1129928" y="338534"/>
                  <a:pt x="1135633" y="336054"/>
                </a:cubicBezTo>
                <a:cubicBezTo>
                  <a:pt x="1141338" y="333573"/>
                  <a:pt x="1146522" y="330299"/>
                  <a:pt x="1151185" y="326231"/>
                </a:cubicBezTo>
                <a:cubicBezTo>
                  <a:pt x="1155849" y="322163"/>
                  <a:pt x="1159371" y="317004"/>
                  <a:pt x="1161752" y="310753"/>
                </a:cubicBezTo>
                <a:cubicBezTo>
                  <a:pt x="1164134" y="304502"/>
                  <a:pt x="1165324" y="297210"/>
                  <a:pt x="1165324" y="288875"/>
                </a:cubicBezTo>
                <a:cubicBezTo>
                  <a:pt x="1165324" y="276969"/>
                  <a:pt x="1163390" y="267518"/>
                  <a:pt x="1159520" y="260524"/>
                </a:cubicBezTo>
                <a:cubicBezTo>
                  <a:pt x="1155650" y="253529"/>
                  <a:pt x="1150144" y="250031"/>
                  <a:pt x="1143000" y="250031"/>
                </a:cubicBezTo>
                <a:cubicBezTo>
                  <a:pt x="1137245" y="250031"/>
                  <a:pt x="1131565" y="252586"/>
                  <a:pt x="1125959" y="257696"/>
                </a:cubicBezTo>
                <a:cubicBezTo>
                  <a:pt x="1120353" y="262806"/>
                  <a:pt x="1115864" y="268957"/>
                  <a:pt x="1112490" y="276150"/>
                </a:cubicBezTo>
                <a:cubicBezTo>
                  <a:pt x="1109117" y="283344"/>
                  <a:pt x="1107182" y="290314"/>
                  <a:pt x="1106686" y="297061"/>
                </a:cubicBezTo>
                <a:cubicBezTo>
                  <a:pt x="1106487" y="299045"/>
                  <a:pt x="1106388" y="301129"/>
                  <a:pt x="1106388" y="303312"/>
                </a:cubicBezTo>
                <a:lnTo>
                  <a:pt x="1106537" y="307479"/>
                </a:lnTo>
                <a:cubicBezTo>
                  <a:pt x="1106537" y="309364"/>
                  <a:pt x="1105942" y="311001"/>
                  <a:pt x="1104751" y="312390"/>
                </a:cubicBezTo>
                <a:cubicBezTo>
                  <a:pt x="1103461" y="313978"/>
                  <a:pt x="1101824" y="314821"/>
                  <a:pt x="1099840" y="314920"/>
                </a:cubicBezTo>
                <a:cubicBezTo>
                  <a:pt x="1099641" y="314920"/>
                  <a:pt x="1099443" y="314920"/>
                  <a:pt x="1099244" y="314920"/>
                </a:cubicBezTo>
                <a:cubicBezTo>
                  <a:pt x="1097359" y="314920"/>
                  <a:pt x="1095722" y="314325"/>
                  <a:pt x="1094333" y="313134"/>
                </a:cubicBezTo>
                <a:cubicBezTo>
                  <a:pt x="1092646" y="311844"/>
                  <a:pt x="1091704" y="310158"/>
                  <a:pt x="1091506" y="308074"/>
                </a:cubicBezTo>
                <a:cubicBezTo>
                  <a:pt x="1090910" y="302121"/>
                  <a:pt x="1090613" y="296465"/>
                  <a:pt x="1090613" y="291108"/>
                </a:cubicBezTo>
                <a:cubicBezTo>
                  <a:pt x="1090613" y="279797"/>
                  <a:pt x="1092150" y="263574"/>
                  <a:pt x="1095226" y="242441"/>
                </a:cubicBezTo>
                <a:cubicBezTo>
                  <a:pt x="1095424" y="240457"/>
                  <a:pt x="1095623" y="238472"/>
                  <a:pt x="1095822" y="236488"/>
                </a:cubicBezTo>
                <a:cubicBezTo>
                  <a:pt x="1096020" y="234206"/>
                  <a:pt x="1096963" y="232321"/>
                  <a:pt x="1098649" y="230832"/>
                </a:cubicBezTo>
                <a:cubicBezTo>
                  <a:pt x="1100237" y="229344"/>
                  <a:pt x="1102122" y="228600"/>
                  <a:pt x="1104305" y="228600"/>
                </a:cubicBezTo>
                <a:close/>
                <a:moveTo>
                  <a:pt x="3586311" y="228451"/>
                </a:moveTo>
                <a:cubicBezTo>
                  <a:pt x="3588593" y="228451"/>
                  <a:pt x="3590528" y="229294"/>
                  <a:pt x="3592115" y="230981"/>
                </a:cubicBezTo>
                <a:cubicBezTo>
                  <a:pt x="3593604" y="232569"/>
                  <a:pt x="3594348" y="234454"/>
                  <a:pt x="3594348" y="236637"/>
                </a:cubicBezTo>
                <a:lnTo>
                  <a:pt x="3594199" y="239464"/>
                </a:lnTo>
                <a:cubicBezTo>
                  <a:pt x="3594100" y="240655"/>
                  <a:pt x="3594050" y="242739"/>
                  <a:pt x="3594050" y="245715"/>
                </a:cubicBezTo>
                <a:cubicBezTo>
                  <a:pt x="3594050" y="246509"/>
                  <a:pt x="3594447" y="246906"/>
                  <a:pt x="3595241" y="246906"/>
                </a:cubicBezTo>
                <a:lnTo>
                  <a:pt x="3632001" y="246906"/>
                </a:lnTo>
                <a:cubicBezTo>
                  <a:pt x="3633986" y="246906"/>
                  <a:pt x="3635672" y="247600"/>
                  <a:pt x="3637061" y="248989"/>
                </a:cubicBezTo>
                <a:cubicBezTo>
                  <a:pt x="3638451" y="250378"/>
                  <a:pt x="3639145" y="252015"/>
                  <a:pt x="3639145" y="253901"/>
                </a:cubicBezTo>
                <a:cubicBezTo>
                  <a:pt x="3639145" y="255885"/>
                  <a:pt x="3638401" y="257572"/>
                  <a:pt x="3636913" y="258961"/>
                </a:cubicBezTo>
                <a:cubicBezTo>
                  <a:pt x="3635623" y="260251"/>
                  <a:pt x="3634035" y="260896"/>
                  <a:pt x="3632150" y="260896"/>
                </a:cubicBezTo>
                <a:cubicBezTo>
                  <a:pt x="3632051" y="260896"/>
                  <a:pt x="3631952" y="260896"/>
                  <a:pt x="3631852" y="260896"/>
                </a:cubicBezTo>
                <a:cubicBezTo>
                  <a:pt x="3622526" y="260598"/>
                  <a:pt x="3610272" y="260449"/>
                  <a:pt x="3595092" y="260449"/>
                </a:cubicBezTo>
                <a:cubicBezTo>
                  <a:pt x="3594298" y="260449"/>
                  <a:pt x="3593901" y="260796"/>
                  <a:pt x="3593901" y="261491"/>
                </a:cubicBezTo>
                <a:cubicBezTo>
                  <a:pt x="3594000" y="266650"/>
                  <a:pt x="3594050" y="273794"/>
                  <a:pt x="3594050" y="282922"/>
                </a:cubicBezTo>
                <a:cubicBezTo>
                  <a:pt x="3594050" y="283617"/>
                  <a:pt x="3594249" y="284311"/>
                  <a:pt x="3594645" y="285006"/>
                </a:cubicBezTo>
                <a:cubicBezTo>
                  <a:pt x="3597821" y="290364"/>
                  <a:pt x="3599408" y="296763"/>
                  <a:pt x="3599408" y="304205"/>
                </a:cubicBezTo>
                <a:cubicBezTo>
                  <a:pt x="3599408" y="309066"/>
                  <a:pt x="3598763" y="313829"/>
                  <a:pt x="3597473" y="318492"/>
                </a:cubicBezTo>
                <a:cubicBezTo>
                  <a:pt x="3596183" y="323155"/>
                  <a:pt x="3594125" y="327794"/>
                  <a:pt x="3591297" y="332407"/>
                </a:cubicBezTo>
                <a:cubicBezTo>
                  <a:pt x="3588469" y="337021"/>
                  <a:pt x="3584500" y="341337"/>
                  <a:pt x="3579391" y="345356"/>
                </a:cubicBezTo>
                <a:cubicBezTo>
                  <a:pt x="3574281" y="349374"/>
                  <a:pt x="3568253" y="352723"/>
                  <a:pt x="3561308" y="355401"/>
                </a:cubicBezTo>
                <a:cubicBezTo>
                  <a:pt x="3559721" y="355997"/>
                  <a:pt x="3558133" y="356294"/>
                  <a:pt x="3556545" y="356294"/>
                </a:cubicBezTo>
                <a:cubicBezTo>
                  <a:pt x="3555553" y="356294"/>
                  <a:pt x="3554561" y="356195"/>
                  <a:pt x="3553569" y="355997"/>
                </a:cubicBezTo>
                <a:cubicBezTo>
                  <a:pt x="3550890" y="355302"/>
                  <a:pt x="3548608" y="354012"/>
                  <a:pt x="3546723" y="352127"/>
                </a:cubicBezTo>
                <a:lnTo>
                  <a:pt x="3546276" y="351681"/>
                </a:lnTo>
                <a:cubicBezTo>
                  <a:pt x="3545284" y="350689"/>
                  <a:pt x="3544788" y="349548"/>
                  <a:pt x="3544788" y="348258"/>
                </a:cubicBezTo>
                <a:cubicBezTo>
                  <a:pt x="3544788" y="347861"/>
                  <a:pt x="3544838" y="347414"/>
                  <a:pt x="3544937" y="346918"/>
                </a:cubicBezTo>
                <a:cubicBezTo>
                  <a:pt x="3545433" y="345033"/>
                  <a:pt x="3546624" y="343842"/>
                  <a:pt x="3548509" y="343346"/>
                </a:cubicBezTo>
                <a:cubicBezTo>
                  <a:pt x="3562598" y="339080"/>
                  <a:pt x="3572520" y="332829"/>
                  <a:pt x="3578274" y="324594"/>
                </a:cubicBezTo>
                <a:cubicBezTo>
                  <a:pt x="3578373" y="324495"/>
                  <a:pt x="3578349" y="324371"/>
                  <a:pt x="3578200" y="324222"/>
                </a:cubicBezTo>
                <a:cubicBezTo>
                  <a:pt x="3578051" y="324073"/>
                  <a:pt x="3577927" y="324048"/>
                  <a:pt x="3577828" y="324148"/>
                </a:cubicBezTo>
                <a:cubicBezTo>
                  <a:pt x="3574950" y="325239"/>
                  <a:pt x="3571776" y="325785"/>
                  <a:pt x="3568303" y="325785"/>
                </a:cubicBezTo>
                <a:cubicBezTo>
                  <a:pt x="3561655" y="325785"/>
                  <a:pt x="3555752" y="323428"/>
                  <a:pt x="3550592" y="318715"/>
                </a:cubicBezTo>
                <a:cubicBezTo>
                  <a:pt x="3545433" y="314002"/>
                  <a:pt x="3542853" y="307578"/>
                  <a:pt x="3542853" y="299442"/>
                </a:cubicBezTo>
                <a:cubicBezTo>
                  <a:pt x="3542853" y="291703"/>
                  <a:pt x="3545607" y="285254"/>
                  <a:pt x="3551113" y="280094"/>
                </a:cubicBezTo>
                <a:cubicBezTo>
                  <a:pt x="3556620" y="274935"/>
                  <a:pt x="3563292" y="272355"/>
                  <a:pt x="3571131" y="272355"/>
                </a:cubicBezTo>
                <a:cubicBezTo>
                  <a:pt x="3573810" y="272355"/>
                  <a:pt x="3576240" y="272603"/>
                  <a:pt x="3578423" y="273099"/>
                </a:cubicBezTo>
                <a:cubicBezTo>
                  <a:pt x="3579118" y="273298"/>
                  <a:pt x="3579465" y="273050"/>
                  <a:pt x="3579465" y="272355"/>
                </a:cubicBezTo>
                <a:lnTo>
                  <a:pt x="3579316" y="261640"/>
                </a:lnTo>
                <a:cubicBezTo>
                  <a:pt x="3579316" y="260945"/>
                  <a:pt x="3578919" y="260598"/>
                  <a:pt x="3578126" y="260598"/>
                </a:cubicBezTo>
                <a:cubicBezTo>
                  <a:pt x="3557786" y="260896"/>
                  <a:pt x="3538537" y="261540"/>
                  <a:pt x="3520380" y="262533"/>
                </a:cubicBezTo>
                <a:cubicBezTo>
                  <a:pt x="3520182" y="262533"/>
                  <a:pt x="3519983" y="262533"/>
                  <a:pt x="3519785" y="262533"/>
                </a:cubicBezTo>
                <a:cubicBezTo>
                  <a:pt x="3517999" y="262533"/>
                  <a:pt x="3516412" y="261937"/>
                  <a:pt x="3515022" y="260747"/>
                </a:cubicBezTo>
                <a:cubicBezTo>
                  <a:pt x="3513534" y="259358"/>
                  <a:pt x="3512790" y="257572"/>
                  <a:pt x="3512790" y="255389"/>
                </a:cubicBezTo>
                <a:cubicBezTo>
                  <a:pt x="3512790" y="253504"/>
                  <a:pt x="3513435" y="251867"/>
                  <a:pt x="3514725" y="250478"/>
                </a:cubicBezTo>
                <a:cubicBezTo>
                  <a:pt x="3516114" y="249089"/>
                  <a:pt x="3517800" y="248344"/>
                  <a:pt x="3519785" y="248245"/>
                </a:cubicBezTo>
                <a:cubicBezTo>
                  <a:pt x="3524845" y="248245"/>
                  <a:pt x="3534172" y="248072"/>
                  <a:pt x="3547765" y="247724"/>
                </a:cubicBezTo>
                <a:cubicBezTo>
                  <a:pt x="3561358" y="247377"/>
                  <a:pt x="3571428" y="247154"/>
                  <a:pt x="3577977" y="247055"/>
                </a:cubicBezTo>
                <a:cubicBezTo>
                  <a:pt x="3578771" y="247055"/>
                  <a:pt x="3579118" y="246658"/>
                  <a:pt x="3579019" y="245864"/>
                </a:cubicBezTo>
                <a:cubicBezTo>
                  <a:pt x="3578919" y="241598"/>
                  <a:pt x="3578870" y="239464"/>
                  <a:pt x="3578870" y="239464"/>
                </a:cubicBezTo>
                <a:cubicBezTo>
                  <a:pt x="3578771" y="238571"/>
                  <a:pt x="3578671" y="237778"/>
                  <a:pt x="3578572" y="237083"/>
                </a:cubicBezTo>
                <a:cubicBezTo>
                  <a:pt x="3578572" y="236785"/>
                  <a:pt x="3578572" y="236537"/>
                  <a:pt x="3578572" y="236339"/>
                </a:cubicBezTo>
                <a:cubicBezTo>
                  <a:pt x="3578572" y="234355"/>
                  <a:pt x="3579266" y="232569"/>
                  <a:pt x="3580656" y="230981"/>
                </a:cubicBezTo>
                <a:cubicBezTo>
                  <a:pt x="3582144" y="229294"/>
                  <a:pt x="3584029" y="228451"/>
                  <a:pt x="3586311" y="228451"/>
                </a:cubicBezTo>
                <a:close/>
                <a:moveTo>
                  <a:pt x="633115" y="228451"/>
                </a:moveTo>
                <a:lnTo>
                  <a:pt x="722561" y="228451"/>
                </a:lnTo>
                <a:cubicBezTo>
                  <a:pt x="725041" y="228451"/>
                  <a:pt x="727125" y="229294"/>
                  <a:pt x="728811" y="230981"/>
                </a:cubicBezTo>
                <a:cubicBezTo>
                  <a:pt x="730498" y="232668"/>
                  <a:pt x="731341" y="234751"/>
                  <a:pt x="731341" y="237232"/>
                </a:cubicBezTo>
                <a:lnTo>
                  <a:pt x="731341" y="289173"/>
                </a:lnTo>
                <a:cubicBezTo>
                  <a:pt x="731341" y="291554"/>
                  <a:pt x="730498" y="293613"/>
                  <a:pt x="728811" y="295349"/>
                </a:cubicBezTo>
                <a:cubicBezTo>
                  <a:pt x="727125" y="297086"/>
                  <a:pt x="725041" y="297954"/>
                  <a:pt x="722561" y="297954"/>
                </a:cubicBezTo>
                <a:lnTo>
                  <a:pt x="633115" y="297954"/>
                </a:lnTo>
                <a:cubicBezTo>
                  <a:pt x="630734" y="297954"/>
                  <a:pt x="628675" y="297086"/>
                  <a:pt x="626938" y="295349"/>
                </a:cubicBezTo>
                <a:cubicBezTo>
                  <a:pt x="625202" y="293613"/>
                  <a:pt x="624334" y="291554"/>
                  <a:pt x="624334" y="289173"/>
                </a:cubicBezTo>
                <a:lnTo>
                  <a:pt x="624334" y="237232"/>
                </a:lnTo>
                <a:cubicBezTo>
                  <a:pt x="624334" y="234751"/>
                  <a:pt x="625202" y="232668"/>
                  <a:pt x="626938" y="230981"/>
                </a:cubicBezTo>
                <a:cubicBezTo>
                  <a:pt x="628675" y="229294"/>
                  <a:pt x="630734" y="228451"/>
                  <a:pt x="633115" y="228451"/>
                </a:cubicBezTo>
                <a:close/>
                <a:moveTo>
                  <a:pt x="1429792" y="228302"/>
                </a:moveTo>
                <a:cubicBezTo>
                  <a:pt x="1429792" y="228302"/>
                  <a:pt x="1429841" y="228302"/>
                  <a:pt x="1429941" y="228302"/>
                </a:cubicBezTo>
                <a:cubicBezTo>
                  <a:pt x="1431925" y="228401"/>
                  <a:pt x="1433562" y="229245"/>
                  <a:pt x="1434852" y="230832"/>
                </a:cubicBezTo>
                <a:cubicBezTo>
                  <a:pt x="1435745" y="232023"/>
                  <a:pt x="1436192" y="233362"/>
                  <a:pt x="1436192" y="234851"/>
                </a:cubicBezTo>
                <a:cubicBezTo>
                  <a:pt x="1436192" y="235248"/>
                  <a:pt x="1436142" y="235744"/>
                  <a:pt x="1436043" y="236339"/>
                </a:cubicBezTo>
                <a:cubicBezTo>
                  <a:pt x="1435546" y="238323"/>
                  <a:pt x="1435001" y="241101"/>
                  <a:pt x="1434406" y="244673"/>
                </a:cubicBezTo>
                <a:cubicBezTo>
                  <a:pt x="1434406" y="244971"/>
                  <a:pt x="1434505" y="245219"/>
                  <a:pt x="1434703" y="245417"/>
                </a:cubicBezTo>
                <a:cubicBezTo>
                  <a:pt x="1434902" y="245616"/>
                  <a:pt x="1435100" y="245715"/>
                  <a:pt x="1435299" y="245715"/>
                </a:cubicBezTo>
                <a:cubicBezTo>
                  <a:pt x="1451670" y="245021"/>
                  <a:pt x="1466404" y="243383"/>
                  <a:pt x="1479501" y="240804"/>
                </a:cubicBezTo>
                <a:cubicBezTo>
                  <a:pt x="1479897" y="240804"/>
                  <a:pt x="1480294" y="240804"/>
                  <a:pt x="1480691" y="240804"/>
                </a:cubicBezTo>
                <a:cubicBezTo>
                  <a:pt x="1481981" y="240804"/>
                  <a:pt x="1483171" y="241201"/>
                  <a:pt x="1484263" y="241994"/>
                </a:cubicBezTo>
                <a:cubicBezTo>
                  <a:pt x="1485751" y="243185"/>
                  <a:pt x="1486496" y="244673"/>
                  <a:pt x="1486496" y="246459"/>
                </a:cubicBezTo>
                <a:cubicBezTo>
                  <a:pt x="1486496" y="248444"/>
                  <a:pt x="1485850" y="250230"/>
                  <a:pt x="1484560" y="251817"/>
                </a:cubicBezTo>
                <a:cubicBezTo>
                  <a:pt x="1483271" y="253305"/>
                  <a:pt x="1481633" y="254198"/>
                  <a:pt x="1479649" y="254496"/>
                </a:cubicBezTo>
                <a:cubicBezTo>
                  <a:pt x="1465560" y="256580"/>
                  <a:pt x="1450231" y="258018"/>
                  <a:pt x="1433661" y="258812"/>
                </a:cubicBezTo>
                <a:cubicBezTo>
                  <a:pt x="1432967" y="258911"/>
                  <a:pt x="1432570" y="259308"/>
                  <a:pt x="1432471" y="260003"/>
                </a:cubicBezTo>
                <a:cubicBezTo>
                  <a:pt x="1432173" y="264071"/>
                  <a:pt x="1431776" y="268783"/>
                  <a:pt x="1431280" y="274141"/>
                </a:cubicBezTo>
                <a:cubicBezTo>
                  <a:pt x="1431280" y="274439"/>
                  <a:pt x="1431379" y="274662"/>
                  <a:pt x="1431578" y="274811"/>
                </a:cubicBezTo>
                <a:cubicBezTo>
                  <a:pt x="1431776" y="274960"/>
                  <a:pt x="1432024" y="274985"/>
                  <a:pt x="1432322" y="274885"/>
                </a:cubicBezTo>
                <a:cubicBezTo>
                  <a:pt x="1440458" y="272901"/>
                  <a:pt x="1448097" y="271909"/>
                  <a:pt x="1455241" y="271909"/>
                </a:cubicBezTo>
                <a:cubicBezTo>
                  <a:pt x="1456730" y="271909"/>
                  <a:pt x="1457821" y="271909"/>
                  <a:pt x="1458516" y="271909"/>
                </a:cubicBezTo>
                <a:cubicBezTo>
                  <a:pt x="1459210" y="272008"/>
                  <a:pt x="1459657" y="271710"/>
                  <a:pt x="1459855" y="271016"/>
                </a:cubicBezTo>
                <a:cubicBezTo>
                  <a:pt x="1459954" y="270619"/>
                  <a:pt x="1460053" y="270222"/>
                  <a:pt x="1460153" y="269825"/>
                </a:cubicBezTo>
                <a:cubicBezTo>
                  <a:pt x="1460550" y="267841"/>
                  <a:pt x="1461591" y="266253"/>
                  <a:pt x="1463278" y="265063"/>
                </a:cubicBezTo>
                <a:cubicBezTo>
                  <a:pt x="1464469" y="264269"/>
                  <a:pt x="1465709" y="263872"/>
                  <a:pt x="1466999" y="263872"/>
                </a:cubicBezTo>
                <a:cubicBezTo>
                  <a:pt x="1467594" y="263872"/>
                  <a:pt x="1468140" y="263971"/>
                  <a:pt x="1468636" y="264170"/>
                </a:cubicBezTo>
                <a:cubicBezTo>
                  <a:pt x="1470620" y="264567"/>
                  <a:pt x="1472109" y="265708"/>
                  <a:pt x="1473101" y="267593"/>
                </a:cubicBezTo>
                <a:cubicBezTo>
                  <a:pt x="1473696" y="268684"/>
                  <a:pt x="1473994" y="269776"/>
                  <a:pt x="1473994" y="270867"/>
                </a:cubicBezTo>
                <a:cubicBezTo>
                  <a:pt x="1473994" y="271661"/>
                  <a:pt x="1473895" y="272455"/>
                  <a:pt x="1473696" y="273248"/>
                </a:cubicBezTo>
                <a:cubicBezTo>
                  <a:pt x="1473696" y="273248"/>
                  <a:pt x="1473671" y="273273"/>
                  <a:pt x="1473622" y="273323"/>
                </a:cubicBezTo>
                <a:cubicBezTo>
                  <a:pt x="1473572" y="273372"/>
                  <a:pt x="1473547" y="273397"/>
                  <a:pt x="1473547" y="273397"/>
                </a:cubicBezTo>
                <a:cubicBezTo>
                  <a:pt x="1473349" y="273992"/>
                  <a:pt x="1473597" y="274389"/>
                  <a:pt x="1474291" y="274588"/>
                </a:cubicBezTo>
                <a:cubicBezTo>
                  <a:pt x="1483122" y="277465"/>
                  <a:pt x="1490117" y="282104"/>
                  <a:pt x="1495276" y="288503"/>
                </a:cubicBezTo>
                <a:cubicBezTo>
                  <a:pt x="1500436" y="294903"/>
                  <a:pt x="1503015" y="302270"/>
                  <a:pt x="1503015" y="310604"/>
                </a:cubicBezTo>
                <a:cubicBezTo>
                  <a:pt x="1503015" y="321320"/>
                  <a:pt x="1499592" y="330721"/>
                  <a:pt x="1492746" y="338807"/>
                </a:cubicBezTo>
                <a:cubicBezTo>
                  <a:pt x="1485900" y="346893"/>
                  <a:pt x="1475284" y="352623"/>
                  <a:pt x="1460897" y="355997"/>
                </a:cubicBezTo>
                <a:cubicBezTo>
                  <a:pt x="1460103" y="356096"/>
                  <a:pt x="1459310" y="356146"/>
                  <a:pt x="1458516" y="356146"/>
                </a:cubicBezTo>
                <a:cubicBezTo>
                  <a:pt x="1457127" y="356146"/>
                  <a:pt x="1455738" y="355898"/>
                  <a:pt x="1454349" y="355401"/>
                </a:cubicBezTo>
                <a:cubicBezTo>
                  <a:pt x="1452265" y="354409"/>
                  <a:pt x="1450628" y="352971"/>
                  <a:pt x="1449437" y="351085"/>
                </a:cubicBezTo>
                <a:cubicBezTo>
                  <a:pt x="1448941" y="350192"/>
                  <a:pt x="1448693" y="349349"/>
                  <a:pt x="1448693" y="348555"/>
                </a:cubicBezTo>
                <a:cubicBezTo>
                  <a:pt x="1448693" y="347861"/>
                  <a:pt x="1448842" y="347166"/>
                  <a:pt x="1449140" y="346472"/>
                </a:cubicBezTo>
                <a:cubicBezTo>
                  <a:pt x="1449834" y="344884"/>
                  <a:pt x="1451074" y="343942"/>
                  <a:pt x="1452860" y="343644"/>
                </a:cubicBezTo>
                <a:cubicBezTo>
                  <a:pt x="1464171" y="341362"/>
                  <a:pt x="1472853" y="337195"/>
                  <a:pt x="1478905" y="331142"/>
                </a:cubicBezTo>
                <a:cubicBezTo>
                  <a:pt x="1484958" y="325090"/>
                  <a:pt x="1487984" y="317996"/>
                  <a:pt x="1487984" y="309860"/>
                </a:cubicBezTo>
                <a:cubicBezTo>
                  <a:pt x="1487984" y="304701"/>
                  <a:pt x="1486446" y="300037"/>
                  <a:pt x="1483370" y="295870"/>
                </a:cubicBezTo>
                <a:cubicBezTo>
                  <a:pt x="1480294" y="291703"/>
                  <a:pt x="1475879" y="288578"/>
                  <a:pt x="1470124" y="286494"/>
                </a:cubicBezTo>
                <a:cubicBezTo>
                  <a:pt x="1469430" y="286296"/>
                  <a:pt x="1468934" y="286544"/>
                  <a:pt x="1468636" y="287238"/>
                </a:cubicBezTo>
                <a:cubicBezTo>
                  <a:pt x="1460798" y="306288"/>
                  <a:pt x="1450330" y="321568"/>
                  <a:pt x="1437233" y="333077"/>
                </a:cubicBezTo>
                <a:cubicBezTo>
                  <a:pt x="1436638" y="333573"/>
                  <a:pt x="1436440" y="334169"/>
                  <a:pt x="1436638" y="334863"/>
                </a:cubicBezTo>
                <a:cubicBezTo>
                  <a:pt x="1437035" y="336054"/>
                  <a:pt x="1437382" y="337294"/>
                  <a:pt x="1437680" y="338584"/>
                </a:cubicBezTo>
                <a:cubicBezTo>
                  <a:pt x="1437878" y="339278"/>
                  <a:pt x="1437977" y="339973"/>
                  <a:pt x="1437977" y="340667"/>
                </a:cubicBezTo>
                <a:cubicBezTo>
                  <a:pt x="1437977" y="341858"/>
                  <a:pt x="1437729" y="342999"/>
                  <a:pt x="1437233" y="344090"/>
                </a:cubicBezTo>
                <a:cubicBezTo>
                  <a:pt x="1436241" y="345876"/>
                  <a:pt x="1434802" y="347017"/>
                  <a:pt x="1432917" y="347514"/>
                </a:cubicBezTo>
                <a:lnTo>
                  <a:pt x="1432471" y="347662"/>
                </a:lnTo>
                <a:cubicBezTo>
                  <a:pt x="1431776" y="347861"/>
                  <a:pt x="1431131" y="347960"/>
                  <a:pt x="1430536" y="347960"/>
                </a:cubicBezTo>
                <a:cubicBezTo>
                  <a:pt x="1429345" y="347960"/>
                  <a:pt x="1428254" y="347712"/>
                  <a:pt x="1427262" y="347216"/>
                </a:cubicBezTo>
                <a:cubicBezTo>
                  <a:pt x="1425575" y="346323"/>
                  <a:pt x="1424533" y="344983"/>
                  <a:pt x="1424137" y="343198"/>
                </a:cubicBezTo>
                <a:cubicBezTo>
                  <a:pt x="1423938" y="342602"/>
                  <a:pt x="1423591" y="342453"/>
                  <a:pt x="1423095" y="342751"/>
                </a:cubicBezTo>
                <a:cubicBezTo>
                  <a:pt x="1414562" y="347315"/>
                  <a:pt x="1406674" y="349597"/>
                  <a:pt x="1399431" y="349597"/>
                </a:cubicBezTo>
                <a:cubicBezTo>
                  <a:pt x="1393775" y="349597"/>
                  <a:pt x="1389187" y="347861"/>
                  <a:pt x="1385664" y="344388"/>
                </a:cubicBezTo>
                <a:cubicBezTo>
                  <a:pt x="1382142" y="340916"/>
                  <a:pt x="1380381" y="335855"/>
                  <a:pt x="1380381" y="329208"/>
                </a:cubicBezTo>
                <a:cubicBezTo>
                  <a:pt x="1380381" y="319881"/>
                  <a:pt x="1383854" y="310679"/>
                  <a:pt x="1390799" y="301600"/>
                </a:cubicBezTo>
                <a:cubicBezTo>
                  <a:pt x="1397744" y="292522"/>
                  <a:pt x="1406426" y="285452"/>
                  <a:pt x="1416844" y="280392"/>
                </a:cubicBezTo>
                <a:cubicBezTo>
                  <a:pt x="1417439" y="280094"/>
                  <a:pt x="1417786" y="279598"/>
                  <a:pt x="1417885" y="278904"/>
                </a:cubicBezTo>
                <a:cubicBezTo>
                  <a:pt x="1418084" y="274042"/>
                  <a:pt x="1418531" y="267890"/>
                  <a:pt x="1419225" y="260449"/>
                </a:cubicBezTo>
                <a:cubicBezTo>
                  <a:pt x="1419324" y="259755"/>
                  <a:pt x="1418977" y="259407"/>
                  <a:pt x="1418183" y="259407"/>
                </a:cubicBezTo>
                <a:lnTo>
                  <a:pt x="1412081" y="259407"/>
                </a:lnTo>
                <a:cubicBezTo>
                  <a:pt x="1407517" y="259407"/>
                  <a:pt x="1401415" y="259209"/>
                  <a:pt x="1393775" y="258812"/>
                </a:cubicBezTo>
                <a:cubicBezTo>
                  <a:pt x="1391791" y="258614"/>
                  <a:pt x="1390104" y="257820"/>
                  <a:pt x="1388715" y="256431"/>
                </a:cubicBezTo>
                <a:cubicBezTo>
                  <a:pt x="1387227" y="254942"/>
                  <a:pt x="1386483" y="253157"/>
                  <a:pt x="1386483" y="251073"/>
                </a:cubicBezTo>
                <a:cubicBezTo>
                  <a:pt x="1386483" y="249386"/>
                  <a:pt x="1387128" y="247948"/>
                  <a:pt x="1388418" y="246757"/>
                </a:cubicBezTo>
                <a:cubicBezTo>
                  <a:pt x="1389608" y="245666"/>
                  <a:pt x="1390997" y="245120"/>
                  <a:pt x="1392585" y="245120"/>
                </a:cubicBezTo>
                <a:cubicBezTo>
                  <a:pt x="1392783" y="245120"/>
                  <a:pt x="1392982" y="245120"/>
                  <a:pt x="1393180" y="245120"/>
                </a:cubicBezTo>
                <a:cubicBezTo>
                  <a:pt x="1401118" y="245914"/>
                  <a:pt x="1407567" y="246310"/>
                  <a:pt x="1412528" y="246310"/>
                </a:cubicBezTo>
                <a:lnTo>
                  <a:pt x="1419523" y="246310"/>
                </a:lnTo>
                <a:cubicBezTo>
                  <a:pt x="1420317" y="246310"/>
                  <a:pt x="1420763" y="245914"/>
                  <a:pt x="1420862" y="245120"/>
                </a:cubicBezTo>
                <a:lnTo>
                  <a:pt x="1421755" y="236041"/>
                </a:lnTo>
                <a:cubicBezTo>
                  <a:pt x="1421855" y="233858"/>
                  <a:pt x="1422698" y="232023"/>
                  <a:pt x="1424285" y="230535"/>
                </a:cubicBezTo>
                <a:cubicBezTo>
                  <a:pt x="1425873" y="229046"/>
                  <a:pt x="1427708" y="228302"/>
                  <a:pt x="1429792" y="228302"/>
                </a:cubicBezTo>
                <a:close/>
                <a:moveTo>
                  <a:pt x="3426246" y="228153"/>
                </a:moveTo>
                <a:cubicBezTo>
                  <a:pt x="3428380" y="228153"/>
                  <a:pt x="3430190" y="228947"/>
                  <a:pt x="3431679" y="230535"/>
                </a:cubicBezTo>
                <a:cubicBezTo>
                  <a:pt x="3432968" y="232023"/>
                  <a:pt x="3433613" y="233710"/>
                  <a:pt x="3433613" y="235595"/>
                </a:cubicBezTo>
                <a:lnTo>
                  <a:pt x="3433465" y="238274"/>
                </a:lnTo>
                <a:cubicBezTo>
                  <a:pt x="3433465" y="238770"/>
                  <a:pt x="3433440" y="239737"/>
                  <a:pt x="3433390" y="241176"/>
                </a:cubicBezTo>
                <a:cubicBezTo>
                  <a:pt x="3433340" y="242615"/>
                  <a:pt x="3433316" y="243780"/>
                  <a:pt x="3433316" y="244673"/>
                </a:cubicBezTo>
                <a:cubicBezTo>
                  <a:pt x="3433316" y="245467"/>
                  <a:pt x="3433663" y="245814"/>
                  <a:pt x="3434358" y="245715"/>
                </a:cubicBezTo>
                <a:cubicBezTo>
                  <a:pt x="3444081" y="245219"/>
                  <a:pt x="3454003" y="244326"/>
                  <a:pt x="3464123" y="243036"/>
                </a:cubicBezTo>
                <a:cubicBezTo>
                  <a:pt x="3464421" y="242937"/>
                  <a:pt x="3464719" y="242887"/>
                  <a:pt x="3465016" y="242887"/>
                </a:cubicBezTo>
                <a:cubicBezTo>
                  <a:pt x="3466405" y="242887"/>
                  <a:pt x="3467695" y="243383"/>
                  <a:pt x="3468886" y="244376"/>
                </a:cubicBezTo>
                <a:cubicBezTo>
                  <a:pt x="3470275" y="245566"/>
                  <a:pt x="3470969" y="247104"/>
                  <a:pt x="3470969" y="248989"/>
                </a:cubicBezTo>
                <a:cubicBezTo>
                  <a:pt x="3470969" y="250974"/>
                  <a:pt x="3470324" y="252660"/>
                  <a:pt x="3469035" y="254049"/>
                </a:cubicBezTo>
                <a:cubicBezTo>
                  <a:pt x="3467745" y="255538"/>
                  <a:pt x="3466108" y="256381"/>
                  <a:pt x="3464123" y="256580"/>
                </a:cubicBezTo>
                <a:cubicBezTo>
                  <a:pt x="3452118" y="257770"/>
                  <a:pt x="3442146" y="258514"/>
                  <a:pt x="3434209" y="258812"/>
                </a:cubicBezTo>
                <a:cubicBezTo>
                  <a:pt x="3433514" y="258911"/>
                  <a:pt x="3433167" y="259308"/>
                  <a:pt x="3433167" y="260003"/>
                </a:cubicBezTo>
                <a:lnTo>
                  <a:pt x="3433167" y="276969"/>
                </a:lnTo>
                <a:cubicBezTo>
                  <a:pt x="3433167" y="277763"/>
                  <a:pt x="3433514" y="278110"/>
                  <a:pt x="3434209" y="278011"/>
                </a:cubicBezTo>
                <a:cubicBezTo>
                  <a:pt x="3445321" y="277415"/>
                  <a:pt x="3456334" y="276473"/>
                  <a:pt x="3467249" y="275183"/>
                </a:cubicBezTo>
                <a:cubicBezTo>
                  <a:pt x="3467546" y="275084"/>
                  <a:pt x="3467844" y="275034"/>
                  <a:pt x="3468142" y="275034"/>
                </a:cubicBezTo>
                <a:cubicBezTo>
                  <a:pt x="3469630" y="275034"/>
                  <a:pt x="3470969" y="275580"/>
                  <a:pt x="3472160" y="276671"/>
                </a:cubicBezTo>
                <a:cubicBezTo>
                  <a:pt x="3473648" y="277862"/>
                  <a:pt x="3474392" y="279449"/>
                  <a:pt x="3474392" y="281434"/>
                </a:cubicBezTo>
                <a:cubicBezTo>
                  <a:pt x="3474392" y="283418"/>
                  <a:pt x="3473698" y="285155"/>
                  <a:pt x="3472309" y="286643"/>
                </a:cubicBezTo>
                <a:cubicBezTo>
                  <a:pt x="3471019" y="288230"/>
                  <a:pt x="3469382" y="289123"/>
                  <a:pt x="3467397" y="289322"/>
                </a:cubicBezTo>
                <a:cubicBezTo>
                  <a:pt x="3457277" y="290314"/>
                  <a:pt x="3446314" y="291108"/>
                  <a:pt x="3434506" y="291703"/>
                </a:cubicBezTo>
                <a:cubicBezTo>
                  <a:pt x="3433812" y="291703"/>
                  <a:pt x="3433465" y="292050"/>
                  <a:pt x="3433465" y="292745"/>
                </a:cubicBezTo>
                <a:cubicBezTo>
                  <a:pt x="3433564" y="297607"/>
                  <a:pt x="3433861" y="303758"/>
                  <a:pt x="3434358" y="311199"/>
                </a:cubicBezTo>
                <a:cubicBezTo>
                  <a:pt x="3434457" y="311894"/>
                  <a:pt x="3434854" y="312341"/>
                  <a:pt x="3435548" y="312539"/>
                </a:cubicBezTo>
                <a:cubicBezTo>
                  <a:pt x="3447951" y="316210"/>
                  <a:pt x="3459906" y="322262"/>
                  <a:pt x="3471416" y="330696"/>
                </a:cubicBezTo>
                <a:cubicBezTo>
                  <a:pt x="3473202" y="331986"/>
                  <a:pt x="3474293" y="333772"/>
                  <a:pt x="3474690" y="336054"/>
                </a:cubicBezTo>
                <a:cubicBezTo>
                  <a:pt x="3474690" y="336550"/>
                  <a:pt x="3474690" y="337046"/>
                  <a:pt x="3474690" y="337542"/>
                </a:cubicBezTo>
                <a:cubicBezTo>
                  <a:pt x="3474690" y="339229"/>
                  <a:pt x="3474244" y="340767"/>
                  <a:pt x="3473351" y="342156"/>
                </a:cubicBezTo>
                <a:cubicBezTo>
                  <a:pt x="3472160" y="343942"/>
                  <a:pt x="3470523" y="344983"/>
                  <a:pt x="3468439" y="345281"/>
                </a:cubicBezTo>
                <a:cubicBezTo>
                  <a:pt x="3468142" y="345281"/>
                  <a:pt x="3467794" y="345281"/>
                  <a:pt x="3467397" y="345281"/>
                </a:cubicBezTo>
                <a:cubicBezTo>
                  <a:pt x="3465810" y="345281"/>
                  <a:pt x="3464322" y="344735"/>
                  <a:pt x="3462933" y="343644"/>
                </a:cubicBezTo>
                <a:cubicBezTo>
                  <a:pt x="3454400" y="336599"/>
                  <a:pt x="3445520" y="331142"/>
                  <a:pt x="3436292" y="327273"/>
                </a:cubicBezTo>
                <a:cubicBezTo>
                  <a:pt x="3436094" y="327174"/>
                  <a:pt x="3435871" y="327199"/>
                  <a:pt x="3435623" y="327347"/>
                </a:cubicBezTo>
                <a:cubicBezTo>
                  <a:pt x="3435375" y="327496"/>
                  <a:pt x="3435251" y="327719"/>
                  <a:pt x="3435251" y="328017"/>
                </a:cubicBezTo>
                <a:cubicBezTo>
                  <a:pt x="3435251" y="328811"/>
                  <a:pt x="3435275" y="329952"/>
                  <a:pt x="3435325" y="331440"/>
                </a:cubicBezTo>
                <a:cubicBezTo>
                  <a:pt x="3435375" y="332928"/>
                  <a:pt x="3435399" y="334020"/>
                  <a:pt x="3435399" y="334714"/>
                </a:cubicBezTo>
                <a:cubicBezTo>
                  <a:pt x="3435399" y="340866"/>
                  <a:pt x="3433068" y="346050"/>
                  <a:pt x="3428404" y="350267"/>
                </a:cubicBezTo>
                <a:cubicBezTo>
                  <a:pt x="3423741" y="354484"/>
                  <a:pt x="3416796" y="356592"/>
                  <a:pt x="3407569" y="356592"/>
                </a:cubicBezTo>
                <a:cubicBezTo>
                  <a:pt x="3396158" y="356592"/>
                  <a:pt x="3387427" y="354558"/>
                  <a:pt x="3381375" y="350490"/>
                </a:cubicBezTo>
                <a:cubicBezTo>
                  <a:pt x="3375323" y="346422"/>
                  <a:pt x="3372296" y="340568"/>
                  <a:pt x="3372296" y="332928"/>
                </a:cubicBezTo>
                <a:cubicBezTo>
                  <a:pt x="3372296" y="325685"/>
                  <a:pt x="3375546" y="319832"/>
                  <a:pt x="3382044" y="315367"/>
                </a:cubicBezTo>
                <a:cubicBezTo>
                  <a:pt x="3388543" y="310902"/>
                  <a:pt x="3397349" y="308669"/>
                  <a:pt x="3408461" y="308669"/>
                </a:cubicBezTo>
                <a:cubicBezTo>
                  <a:pt x="3410942" y="308669"/>
                  <a:pt x="3414266" y="308818"/>
                  <a:pt x="3418433" y="309116"/>
                </a:cubicBezTo>
                <a:cubicBezTo>
                  <a:pt x="3419227" y="309215"/>
                  <a:pt x="3419574" y="308868"/>
                  <a:pt x="3419475" y="308074"/>
                </a:cubicBezTo>
                <a:cubicBezTo>
                  <a:pt x="3419376" y="304899"/>
                  <a:pt x="3419227" y="299889"/>
                  <a:pt x="3419028" y="293042"/>
                </a:cubicBezTo>
                <a:cubicBezTo>
                  <a:pt x="3419028" y="292348"/>
                  <a:pt x="3418631" y="292001"/>
                  <a:pt x="3417838" y="292001"/>
                </a:cubicBezTo>
                <a:lnTo>
                  <a:pt x="3410694" y="292001"/>
                </a:lnTo>
                <a:cubicBezTo>
                  <a:pt x="3401367" y="292001"/>
                  <a:pt x="3391346" y="291554"/>
                  <a:pt x="3380631" y="290661"/>
                </a:cubicBezTo>
                <a:cubicBezTo>
                  <a:pt x="3378646" y="290562"/>
                  <a:pt x="3376960" y="289719"/>
                  <a:pt x="3375570" y="288131"/>
                </a:cubicBezTo>
                <a:cubicBezTo>
                  <a:pt x="3374281" y="286643"/>
                  <a:pt x="3373636" y="284907"/>
                  <a:pt x="3373636" y="282922"/>
                </a:cubicBezTo>
                <a:cubicBezTo>
                  <a:pt x="3373636" y="281037"/>
                  <a:pt x="3374380" y="279449"/>
                  <a:pt x="3375868" y="278160"/>
                </a:cubicBezTo>
                <a:cubicBezTo>
                  <a:pt x="3377059" y="277167"/>
                  <a:pt x="3378398" y="276671"/>
                  <a:pt x="3379886" y="276671"/>
                </a:cubicBezTo>
                <a:cubicBezTo>
                  <a:pt x="3380184" y="276671"/>
                  <a:pt x="3380482" y="276671"/>
                  <a:pt x="3380779" y="276671"/>
                </a:cubicBezTo>
                <a:cubicBezTo>
                  <a:pt x="3390999" y="277961"/>
                  <a:pt x="3401020" y="278606"/>
                  <a:pt x="3410843" y="278606"/>
                </a:cubicBezTo>
                <a:lnTo>
                  <a:pt x="3417540" y="278606"/>
                </a:lnTo>
                <a:cubicBezTo>
                  <a:pt x="3418334" y="278606"/>
                  <a:pt x="3418731" y="278209"/>
                  <a:pt x="3418731" y="277415"/>
                </a:cubicBezTo>
                <a:lnTo>
                  <a:pt x="3418731" y="260598"/>
                </a:lnTo>
                <a:cubicBezTo>
                  <a:pt x="3418731" y="259903"/>
                  <a:pt x="3418334" y="259556"/>
                  <a:pt x="3417540" y="259556"/>
                </a:cubicBezTo>
                <a:lnTo>
                  <a:pt x="3411140" y="259556"/>
                </a:lnTo>
                <a:cubicBezTo>
                  <a:pt x="3403005" y="259556"/>
                  <a:pt x="3393876" y="259060"/>
                  <a:pt x="3383756" y="258068"/>
                </a:cubicBezTo>
                <a:cubicBezTo>
                  <a:pt x="3381772" y="257869"/>
                  <a:pt x="3380134" y="257026"/>
                  <a:pt x="3378845" y="255538"/>
                </a:cubicBezTo>
                <a:cubicBezTo>
                  <a:pt x="3377555" y="254049"/>
                  <a:pt x="3376910" y="252313"/>
                  <a:pt x="3376910" y="250329"/>
                </a:cubicBezTo>
                <a:cubicBezTo>
                  <a:pt x="3376910" y="248543"/>
                  <a:pt x="3377604" y="247055"/>
                  <a:pt x="3378994" y="245864"/>
                </a:cubicBezTo>
                <a:cubicBezTo>
                  <a:pt x="3380085" y="244872"/>
                  <a:pt x="3381375" y="244376"/>
                  <a:pt x="3382863" y="244376"/>
                </a:cubicBezTo>
                <a:cubicBezTo>
                  <a:pt x="3383161" y="244376"/>
                  <a:pt x="3383458" y="244376"/>
                  <a:pt x="3383756" y="244376"/>
                </a:cubicBezTo>
                <a:cubicBezTo>
                  <a:pt x="3393480" y="245666"/>
                  <a:pt x="3402558" y="246310"/>
                  <a:pt x="3410992" y="246310"/>
                </a:cubicBezTo>
                <a:lnTo>
                  <a:pt x="3417689" y="246310"/>
                </a:lnTo>
                <a:cubicBezTo>
                  <a:pt x="3418483" y="246310"/>
                  <a:pt x="3418879" y="245914"/>
                  <a:pt x="3418879" y="245120"/>
                </a:cubicBezTo>
                <a:lnTo>
                  <a:pt x="3418879" y="237678"/>
                </a:lnTo>
                <a:lnTo>
                  <a:pt x="3418731" y="235892"/>
                </a:lnTo>
                <a:cubicBezTo>
                  <a:pt x="3418731" y="233809"/>
                  <a:pt x="3419425" y="232023"/>
                  <a:pt x="3420814" y="230535"/>
                </a:cubicBezTo>
                <a:cubicBezTo>
                  <a:pt x="3422302" y="228947"/>
                  <a:pt x="3424113" y="228153"/>
                  <a:pt x="3426246" y="228153"/>
                </a:cubicBezTo>
                <a:close/>
                <a:moveTo>
                  <a:pt x="3101876" y="227558"/>
                </a:moveTo>
                <a:cubicBezTo>
                  <a:pt x="3102074" y="227558"/>
                  <a:pt x="3102322" y="227558"/>
                  <a:pt x="3102620" y="227558"/>
                </a:cubicBezTo>
                <a:cubicBezTo>
                  <a:pt x="3104802" y="227756"/>
                  <a:pt x="3106539" y="228749"/>
                  <a:pt x="3107829" y="230535"/>
                </a:cubicBezTo>
                <a:cubicBezTo>
                  <a:pt x="3108821" y="231824"/>
                  <a:pt x="3109317" y="233164"/>
                  <a:pt x="3109317" y="234553"/>
                </a:cubicBezTo>
                <a:cubicBezTo>
                  <a:pt x="3109317" y="235148"/>
                  <a:pt x="3109218" y="235744"/>
                  <a:pt x="3109020" y="236339"/>
                </a:cubicBezTo>
                <a:cubicBezTo>
                  <a:pt x="3107928" y="241101"/>
                  <a:pt x="3106837" y="245417"/>
                  <a:pt x="3105745" y="249287"/>
                </a:cubicBezTo>
                <a:cubicBezTo>
                  <a:pt x="3105646" y="249585"/>
                  <a:pt x="3105696" y="249833"/>
                  <a:pt x="3105894" y="250031"/>
                </a:cubicBezTo>
                <a:cubicBezTo>
                  <a:pt x="3106093" y="250230"/>
                  <a:pt x="3106340" y="250279"/>
                  <a:pt x="3106638" y="250180"/>
                </a:cubicBezTo>
                <a:cubicBezTo>
                  <a:pt x="3111202" y="249386"/>
                  <a:pt x="3115865" y="248394"/>
                  <a:pt x="3120628" y="247203"/>
                </a:cubicBezTo>
                <a:cubicBezTo>
                  <a:pt x="3121125" y="247005"/>
                  <a:pt x="3121620" y="246906"/>
                  <a:pt x="3122116" y="246906"/>
                </a:cubicBezTo>
                <a:cubicBezTo>
                  <a:pt x="3123307" y="246906"/>
                  <a:pt x="3124398" y="247303"/>
                  <a:pt x="3125390" y="248096"/>
                </a:cubicBezTo>
                <a:cubicBezTo>
                  <a:pt x="3126879" y="249188"/>
                  <a:pt x="3127623" y="250701"/>
                  <a:pt x="3127623" y="252636"/>
                </a:cubicBezTo>
                <a:cubicBezTo>
                  <a:pt x="3127623" y="254570"/>
                  <a:pt x="3127027" y="256331"/>
                  <a:pt x="3125837" y="257919"/>
                </a:cubicBezTo>
                <a:cubicBezTo>
                  <a:pt x="3124646" y="259606"/>
                  <a:pt x="3123009" y="260648"/>
                  <a:pt x="3120926" y="261044"/>
                </a:cubicBezTo>
                <a:cubicBezTo>
                  <a:pt x="3114774" y="262533"/>
                  <a:pt x="3108523" y="263723"/>
                  <a:pt x="3102173" y="264616"/>
                </a:cubicBezTo>
                <a:cubicBezTo>
                  <a:pt x="3101479" y="264716"/>
                  <a:pt x="3100983" y="265112"/>
                  <a:pt x="3100685" y="265807"/>
                </a:cubicBezTo>
                <a:cubicBezTo>
                  <a:pt x="3097411" y="275034"/>
                  <a:pt x="3093293" y="284733"/>
                  <a:pt x="3088332" y="294903"/>
                </a:cubicBezTo>
                <a:cubicBezTo>
                  <a:pt x="3083372" y="305073"/>
                  <a:pt x="3078262" y="314176"/>
                  <a:pt x="3073003" y="322213"/>
                </a:cubicBezTo>
                <a:cubicBezTo>
                  <a:pt x="3071713" y="324098"/>
                  <a:pt x="3069927" y="325338"/>
                  <a:pt x="3067645" y="325933"/>
                </a:cubicBezTo>
                <a:cubicBezTo>
                  <a:pt x="3066851" y="326132"/>
                  <a:pt x="3066058" y="326231"/>
                  <a:pt x="3065264" y="326231"/>
                </a:cubicBezTo>
                <a:cubicBezTo>
                  <a:pt x="3063776" y="326231"/>
                  <a:pt x="3062337" y="325884"/>
                  <a:pt x="3060948" y="325189"/>
                </a:cubicBezTo>
                <a:cubicBezTo>
                  <a:pt x="3059063" y="324197"/>
                  <a:pt x="3057922" y="322659"/>
                  <a:pt x="3057525" y="320576"/>
                </a:cubicBezTo>
                <a:cubicBezTo>
                  <a:pt x="3057426" y="320080"/>
                  <a:pt x="3057376" y="319534"/>
                  <a:pt x="3057376" y="318939"/>
                </a:cubicBezTo>
                <a:cubicBezTo>
                  <a:pt x="3057376" y="317549"/>
                  <a:pt x="3057822" y="316210"/>
                  <a:pt x="3058715" y="314920"/>
                </a:cubicBezTo>
                <a:cubicBezTo>
                  <a:pt x="3063776" y="308074"/>
                  <a:pt x="3068637" y="300335"/>
                  <a:pt x="3073301" y="291703"/>
                </a:cubicBezTo>
                <a:cubicBezTo>
                  <a:pt x="3077964" y="283071"/>
                  <a:pt x="3081784" y="274985"/>
                  <a:pt x="3084761" y="267444"/>
                </a:cubicBezTo>
                <a:cubicBezTo>
                  <a:pt x="3084859" y="267146"/>
                  <a:pt x="3084835" y="266898"/>
                  <a:pt x="3084686" y="266700"/>
                </a:cubicBezTo>
                <a:cubicBezTo>
                  <a:pt x="3084537" y="266501"/>
                  <a:pt x="3084364" y="266402"/>
                  <a:pt x="3084165" y="266402"/>
                </a:cubicBezTo>
                <a:cubicBezTo>
                  <a:pt x="3079998" y="266601"/>
                  <a:pt x="3076724" y="266700"/>
                  <a:pt x="3074342" y="266700"/>
                </a:cubicBezTo>
                <a:cubicBezTo>
                  <a:pt x="3070473" y="266700"/>
                  <a:pt x="3066802" y="266650"/>
                  <a:pt x="3063329" y="266551"/>
                </a:cubicBezTo>
                <a:cubicBezTo>
                  <a:pt x="3061245" y="266452"/>
                  <a:pt x="3059509" y="265658"/>
                  <a:pt x="3058120" y="264170"/>
                </a:cubicBezTo>
                <a:cubicBezTo>
                  <a:pt x="3056533" y="262582"/>
                  <a:pt x="3055739" y="260697"/>
                  <a:pt x="3055739" y="258514"/>
                </a:cubicBezTo>
                <a:cubicBezTo>
                  <a:pt x="3055739" y="256927"/>
                  <a:pt x="3056334" y="255538"/>
                  <a:pt x="3057525" y="254347"/>
                </a:cubicBezTo>
                <a:cubicBezTo>
                  <a:pt x="3058715" y="253157"/>
                  <a:pt x="3060154" y="252561"/>
                  <a:pt x="3061841" y="252561"/>
                </a:cubicBezTo>
                <a:cubicBezTo>
                  <a:pt x="3061940" y="252561"/>
                  <a:pt x="3062039" y="252561"/>
                  <a:pt x="3062138" y="252561"/>
                </a:cubicBezTo>
                <a:cubicBezTo>
                  <a:pt x="3066306" y="252859"/>
                  <a:pt x="3070374" y="253008"/>
                  <a:pt x="3074342" y="253008"/>
                </a:cubicBezTo>
                <a:cubicBezTo>
                  <a:pt x="3079601" y="253008"/>
                  <a:pt x="3084413" y="252809"/>
                  <a:pt x="3088779" y="252412"/>
                </a:cubicBezTo>
                <a:cubicBezTo>
                  <a:pt x="3089573" y="252412"/>
                  <a:pt x="3090068" y="252015"/>
                  <a:pt x="3090267" y="251222"/>
                </a:cubicBezTo>
                <a:cubicBezTo>
                  <a:pt x="3091755" y="245467"/>
                  <a:pt x="3092847" y="240060"/>
                  <a:pt x="3093541" y="234999"/>
                </a:cubicBezTo>
                <a:cubicBezTo>
                  <a:pt x="3093839" y="232717"/>
                  <a:pt x="3094881" y="230882"/>
                  <a:pt x="3096667" y="229493"/>
                </a:cubicBezTo>
                <a:cubicBezTo>
                  <a:pt x="3098155" y="228203"/>
                  <a:pt x="3099891" y="227558"/>
                  <a:pt x="3101876" y="227558"/>
                </a:cubicBezTo>
                <a:close/>
                <a:moveTo>
                  <a:pt x="2187476" y="227558"/>
                </a:moveTo>
                <a:cubicBezTo>
                  <a:pt x="2187674" y="227558"/>
                  <a:pt x="2187922" y="227558"/>
                  <a:pt x="2188220" y="227558"/>
                </a:cubicBezTo>
                <a:cubicBezTo>
                  <a:pt x="2190403" y="227756"/>
                  <a:pt x="2192139" y="228749"/>
                  <a:pt x="2193429" y="230535"/>
                </a:cubicBezTo>
                <a:cubicBezTo>
                  <a:pt x="2194421" y="231824"/>
                  <a:pt x="2194918" y="233164"/>
                  <a:pt x="2194918" y="234553"/>
                </a:cubicBezTo>
                <a:cubicBezTo>
                  <a:pt x="2194918" y="235148"/>
                  <a:pt x="2194818" y="235744"/>
                  <a:pt x="2194619" y="236339"/>
                </a:cubicBezTo>
                <a:cubicBezTo>
                  <a:pt x="2193528" y="241101"/>
                  <a:pt x="2192436" y="245417"/>
                  <a:pt x="2191345" y="249287"/>
                </a:cubicBezTo>
                <a:cubicBezTo>
                  <a:pt x="2191246" y="249585"/>
                  <a:pt x="2191296" y="249833"/>
                  <a:pt x="2191494" y="250031"/>
                </a:cubicBezTo>
                <a:cubicBezTo>
                  <a:pt x="2191692" y="250230"/>
                  <a:pt x="2191941" y="250279"/>
                  <a:pt x="2192238" y="250180"/>
                </a:cubicBezTo>
                <a:cubicBezTo>
                  <a:pt x="2196802" y="249386"/>
                  <a:pt x="2201465" y="248394"/>
                  <a:pt x="2206228" y="247203"/>
                </a:cubicBezTo>
                <a:cubicBezTo>
                  <a:pt x="2206724" y="247005"/>
                  <a:pt x="2207220" y="246906"/>
                  <a:pt x="2207716" y="246906"/>
                </a:cubicBezTo>
                <a:cubicBezTo>
                  <a:pt x="2208907" y="246906"/>
                  <a:pt x="2209998" y="247303"/>
                  <a:pt x="2210991" y="248096"/>
                </a:cubicBezTo>
                <a:cubicBezTo>
                  <a:pt x="2212479" y="249188"/>
                  <a:pt x="2213223" y="250701"/>
                  <a:pt x="2213223" y="252636"/>
                </a:cubicBezTo>
                <a:cubicBezTo>
                  <a:pt x="2213223" y="254570"/>
                  <a:pt x="2212628" y="256331"/>
                  <a:pt x="2211437" y="257919"/>
                </a:cubicBezTo>
                <a:cubicBezTo>
                  <a:pt x="2210246" y="259606"/>
                  <a:pt x="2208609" y="260648"/>
                  <a:pt x="2206526" y="261044"/>
                </a:cubicBezTo>
                <a:cubicBezTo>
                  <a:pt x="2200374" y="262533"/>
                  <a:pt x="2194123" y="263723"/>
                  <a:pt x="2187774" y="264616"/>
                </a:cubicBezTo>
                <a:cubicBezTo>
                  <a:pt x="2187079" y="264716"/>
                  <a:pt x="2186583" y="265112"/>
                  <a:pt x="2186285" y="265807"/>
                </a:cubicBezTo>
                <a:cubicBezTo>
                  <a:pt x="2183011" y="275034"/>
                  <a:pt x="2178893" y="284733"/>
                  <a:pt x="2173932" y="294903"/>
                </a:cubicBezTo>
                <a:cubicBezTo>
                  <a:pt x="2168971" y="305073"/>
                  <a:pt x="2163861" y="314176"/>
                  <a:pt x="2158603" y="322213"/>
                </a:cubicBezTo>
                <a:cubicBezTo>
                  <a:pt x="2157313" y="324098"/>
                  <a:pt x="2155527" y="325338"/>
                  <a:pt x="2153245" y="325933"/>
                </a:cubicBezTo>
                <a:cubicBezTo>
                  <a:pt x="2152452" y="326132"/>
                  <a:pt x="2151658" y="326231"/>
                  <a:pt x="2150864" y="326231"/>
                </a:cubicBezTo>
                <a:cubicBezTo>
                  <a:pt x="2149376" y="326231"/>
                  <a:pt x="2147937" y="325884"/>
                  <a:pt x="2146548" y="325189"/>
                </a:cubicBezTo>
                <a:cubicBezTo>
                  <a:pt x="2144663" y="324197"/>
                  <a:pt x="2143522" y="322659"/>
                  <a:pt x="2143125" y="320576"/>
                </a:cubicBezTo>
                <a:cubicBezTo>
                  <a:pt x="2143025" y="320080"/>
                  <a:pt x="2142976" y="319534"/>
                  <a:pt x="2142976" y="318939"/>
                </a:cubicBezTo>
                <a:cubicBezTo>
                  <a:pt x="2142976" y="317549"/>
                  <a:pt x="2143422" y="316210"/>
                  <a:pt x="2144316" y="314920"/>
                </a:cubicBezTo>
                <a:cubicBezTo>
                  <a:pt x="2149376" y="308074"/>
                  <a:pt x="2154238" y="300335"/>
                  <a:pt x="2158901" y="291703"/>
                </a:cubicBezTo>
                <a:cubicBezTo>
                  <a:pt x="2163564" y="283071"/>
                  <a:pt x="2167384" y="274985"/>
                  <a:pt x="2170360" y="267444"/>
                </a:cubicBezTo>
                <a:cubicBezTo>
                  <a:pt x="2170460" y="267146"/>
                  <a:pt x="2170435" y="266898"/>
                  <a:pt x="2170286" y="266700"/>
                </a:cubicBezTo>
                <a:cubicBezTo>
                  <a:pt x="2170137" y="266501"/>
                  <a:pt x="2169964" y="266402"/>
                  <a:pt x="2169765" y="266402"/>
                </a:cubicBezTo>
                <a:cubicBezTo>
                  <a:pt x="2165598" y="266601"/>
                  <a:pt x="2162324" y="266700"/>
                  <a:pt x="2159943" y="266700"/>
                </a:cubicBezTo>
                <a:cubicBezTo>
                  <a:pt x="2156073" y="266700"/>
                  <a:pt x="2152402" y="266650"/>
                  <a:pt x="2148929" y="266551"/>
                </a:cubicBezTo>
                <a:cubicBezTo>
                  <a:pt x="2146846" y="266452"/>
                  <a:pt x="2145109" y="265658"/>
                  <a:pt x="2143720" y="264170"/>
                </a:cubicBezTo>
                <a:cubicBezTo>
                  <a:pt x="2142133" y="262582"/>
                  <a:pt x="2141339" y="260697"/>
                  <a:pt x="2141339" y="258514"/>
                </a:cubicBezTo>
                <a:cubicBezTo>
                  <a:pt x="2141339" y="256927"/>
                  <a:pt x="2141934" y="255538"/>
                  <a:pt x="2143125" y="254347"/>
                </a:cubicBezTo>
                <a:cubicBezTo>
                  <a:pt x="2144316" y="253157"/>
                  <a:pt x="2145754" y="252561"/>
                  <a:pt x="2147441" y="252561"/>
                </a:cubicBezTo>
                <a:cubicBezTo>
                  <a:pt x="2147540" y="252561"/>
                  <a:pt x="2147639" y="252561"/>
                  <a:pt x="2147738" y="252561"/>
                </a:cubicBezTo>
                <a:cubicBezTo>
                  <a:pt x="2151906" y="252859"/>
                  <a:pt x="2155974" y="253008"/>
                  <a:pt x="2159943" y="253008"/>
                </a:cubicBezTo>
                <a:cubicBezTo>
                  <a:pt x="2165201" y="253008"/>
                  <a:pt x="2170013" y="252809"/>
                  <a:pt x="2174379" y="252412"/>
                </a:cubicBezTo>
                <a:cubicBezTo>
                  <a:pt x="2175173" y="252412"/>
                  <a:pt x="2175669" y="252015"/>
                  <a:pt x="2175867" y="251222"/>
                </a:cubicBezTo>
                <a:cubicBezTo>
                  <a:pt x="2177355" y="245467"/>
                  <a:pt x="2178447" y="240060"/>
                  <a:pt x="2179141" y="234999"/>
                </a:cubicBezTo>
                <a:cubicBezTo>
                  <a:pt x="2179439" y="232717"/>
                  <a:pt x="2180481" y="230882"/>
                  <a:pt x="2182267" y="229493"/>
                </a:cubicBezTo>
                <a:cubicBezTo>
                  <a:pt x="2183755" y="228203"/>
                  <a:pt x="2185491" y="227558"/>
                  <a:pt x="2187476" y="227558"/>
                </a:cubicBezTo>
                <a:close/>
                <a:moveTo>
                  <a:pt x="978396" y="227558"/>
                </a:moveTo>
                <a:cubicBezTo>
                  <a:pt x="978495" y="227558"/>
                  <a:pt x="978595" y="227558"/>
                  <a:pt x="978694" y="227558"/>
                </a:cubicBezTo>
                <a:cubicBezTo>
                  <a:pt x="980678" y="227657"/>
                  <a:pt x="982464" y="228302"/>
                  <a:pt x="984051" y="229493"/>
                </a:cubicBezTo>
                <a:cubicBezTo>
                  <a:pt x="987524" y="232370"/>
                  <a:pt x="990699" y="235099"/>
                  <a:pt x="993577" y="237678"/>
                </a:cubicBezTo>
                <a:cubicBezTo>
                  <a:pt x="994767" y="238770"/>
                  <a:pt x="995362" y="240159"/>
                  <a:pt x="995362" y="241846"/>
                </a:cubicBezTo>
                <a:cubicBezTo>
                  <a:pt x="995362" y="243830"/>
                  <a:pt x="994569" y="245417"/>
                  <a:pt x="992981" y="246608"/>
                </a:cubicBezTo>
                <a:cubicBezTo>
                  <a:pt x="991493" y="247699"/>
                  <a:pt x="989905" y="248245"/>
                  <a:pt x="988219" y="248245"/>
                </a:cubicBezTo>
                <a:cubicBezTo>
                  <a:pt x="988020" y="248245"/>
                  <a:pt x="987822" y="248245"/>
                  <a:pt x="987624" y="248245"/>
                </a:cubicBezTo>
                <a:cubicBezTo>
                  <a:pt x="985639" y="248146"/>
                  <a:pt x="983903" y="247402"/>
                  <a:pt x="982415" y="246013"/>
                </a:cubicBezTo>
                <a:cubicBezTo>
                  <a:pt x="978743" y="242441"/>
                  <a:pt x="975618" y="239564"/>
                  <a:pt x="973038" y="237381"/>
                </a:cubicBezTo>
                <a:cubicBezTo>
                  <a:pt x="971748" y="236289"/>
                  <a:pt x="971128" y="234900"/>
                  <a:pt x="971178" y="233214"/>
                </a:cubicBezTo>
                <a:cubicBezTo>
                  <a:pt x="971228" y="231527"/>
                  <a:pt x="971897" y="230237"/>
                  <a:pt x="973187" y="229344"/>
                </a:cubicBezTo>
                <a:cubicBezTo>
                  <a:pt x="974775" y="228153"/>
                  <a:pt x="976511" y="227558"/>
                  <a:pt x="978396" y="227558"/>
                </a:cubicBezTo>
                <a:close/>
                <a:moveTo>
                  <a:pt x="1997571" y="225177"/>
                </a:moveTo>
                <a:cubicBezTo>
                  <a:pt x="1998761" y="225177"/>
                  <a:pt x="1999952" y="225474"/>
                  <a:pt x="2001143" y="226070"/>
                </a:cubicBezTo>
                <a:cubicBezTo>
                  <a:pt x="2006799" y="228947"/>
                  <a:pt x="2011710" y="231924"/>
                  <a:pt x="2015877" y="234999"/>
                </a:cubicBezTo>
                <a:cubicBezTo>
                  <a:pt x="2017464" y="236091"/>
                  <a:pt x="2018357" y="237629"/>
                  <a:pt x="2018556" y="239613"/>
                </a:cubicBezTo>
                <a:cubicBezTo>
                  <a:pt x="2018556" y="239911"/>
                  <a:pt x="2018556" y="240159"/>
                  <a:pt x="2018556" y="240357"/>
                </a:cubicBezTo>
                <a:cubicBezTo>
                  <a:pt x="2018556" y="242044"/>
                  <a:pt x="2018010" y="243582"/>
                  <a:pt x="2016919" y="244971"/>
                </a:cubicBezTo>
                <a:cubicBezTo>
                  <a:pt x="2015827" y="246360"/>
                  <a:pt x="2014339" y="247154"/>
                  <a:pt x="2012454" y="247352"/>
                </a:cubicBezTo>
                <a:cubicBezTo>
                  <a:pt x="2012156" y="247352"/>
                  <a:pt x="2011908" y="247352"/>
                  <a:pt x="2011710" y="247352"/>
                </a:cubicBezTo>
                <a:cubicBezTo>
                  <a:pt x="2010122" y="247352"/>
                  <a:pt x="2008684" y="246856"/>
                  <a:pt x="2007394" y="245864"/>
                </a:cubicBezTo>
                <a:cubicBezTo>
                  <a:pt x="2003226" y="242689"/>
                  <a:pt x="1998316" y="239514"/>
                  <a:pt x="1992660" y="236339"/>
                </a:cubicBezTo>
                <a:cubicBezTo>
                  <a:pt x="1991171" y="235545"/>
                  <a:pt x="1990254" y="234330"/>
                  <a:pt x="1989907" y="232693"/>
                </a:cubicBezTo>
                <a:cubicBezTo>
                  <a:pt x="1989559" y="231056"/>
                  <a:pt x="1989931" y="229592"/>
                  <a:pt x="1991023" y="228302"/>
                </a:cubicBezTo>
                <a:cubicBezTo>
                  <a:pt x="1992313" y="226814"/>
                  <a:pt x="1993900" y="225871"/>
                  <a:pt x="1995785" y="225474"/>
                </a:cubicBezTo>
                <a:cubicBezTo>
                  <a:pt x="1996381" y="225276"/>
                  <a:pt x="1996976" y="225177"/>
                  <a:pt x="1997571" y="225177"/>
                </a:cubicBezTo>
                <a:close/>
                <a:moveTo>
                  <a:pt x="2464296" y="223540"/>
                </a:moveTo>
                <a:cubicBezTo>
                  <a:pt x="2465090" y="223540"/>
                  <a:pt x="2465883" y="223689"/>
                  <a:pt x="2466677" y="223986"/>
                </a:cubicBezTo>
                <a:cubicBezTo>
                  <a:pt x="2468265" y="224582"/>
                  <a:pt x="2469406" y="225723"/>
                  <a:pt x="2470100" y="227409"/>
                </a:cubicBezTo>
                <a:cubicBezTo>
                  <a:pt x="2470398" y="228104"/>
                  <a:pt x="2470547" y="228798"/>
                  <a:pt x="2470547" y="229493"/>
                </a:cubicBezTo>
                <a:cubicBezTo>
                  <a:pt x="2470547" y="230386"/>
                  <a:pt x="2470299" y="231279"/>
                  <a:pt x="2469803" y="232172"/>
                </a:cubicBezTo>
                <a:cubicBezTo>
                  <a:pt x="2464445" y="242490"/>
                  <a:pt x="2459881" y="250527"/>
                  <a:pt x="2456111" y="256282"/>
                </a:cubicBezTo>
                <a:cubicBezTo>
                  <a:pt x="2455714" y="256877"/>
                  <a:pt x="2455763" y="257473"/>
                  <a:pt x="2456259" y="258068"/>
                </a:cubicBezTo>
                <a:cubicBezTo>
                  <a:pt x="2458343" y="260548"/>
                  <a:pt x="2460079" y="262731"/>
                  <a:pt x="2461468" y="264616"/>
                </a:cubicBezTo>
                <a:cubicBezTo>
                  <a:pt x="2461667" y="264815"/>
                  <a:pt x="2461915" y="264914"/>
                  <a:pt x="2462213" y="264914"/>
                </a:cubicBezTo>
                <a:cubicBezTo>
                  <a:pt x="2462510" y="264914"/>
                  <a:pt x="2462709" y="264765"/>
                  <a:pt x="2462808" y="264467"/>
                </a:cubicBezTo>
                <a:cubicBezTo>
                  <a:pt x="2467174" y="257621"/>
                  <a:pt x="2470993" y="251123"/>
                  <a:pt x="2474267" y="244971"/>
                </a:cubicBezTo>
                <a:cubicBezTo>
                  <a:pt x="2475161" y="243383"/>
                  <a:pt x="2476450" y="242292"/>
                  <a:pt x="2478137" y="241697"/>
                </a:cubicBezTo>
                <a:cubicBezTo>
                  <a:pt x="2478931" y="241399"/>
                  <a:pt x="2479675" y="241250"/>
                  <a:pt x="2480370" y="241250"/>
                </a:cubicBezTo>
                <a:cubicBezTo>
                  <a:pt x="2481361" y="241250"/>
                  <a:pt x="2482304" y="241498"/>
                  <a:pt x="2483197" y="241994"/>
                </a:cubicBezTo>
                <a:cubicBezTo>
                  <a:pt x="2484686" y="242689"/>
                  <a:pt x="2485677" y="243830"/>
                  <a:pt x="2486174" y="245417"/>
                </a:cubicBezTo>
                <a:cubicBezTo>
                  <a:pt x="2486372" y="246013"/>
                  <a:pt x="2486472" y="246558"/>
                  <a:pt x="2486472" y="247055"/>
                </a:cubicBezTo>
                <a:cubicBezTo>
                  <a:pt x="2486472" y="248146"/>
                  <a:pt x="2486174" y="249138"/>
                  <a:pt x="2485578" y="250031"/>
                </a:cubicBezTo>
                <a:cubicBezTo>
                  <a:pt x="2476649" y="263922"/>
                  <a:pt x="2468215" y="275927"/>
                  <a:pt x="2460278" y="286048"/>
                </a:cubicBezTo>
                <a:cubicBezTo>
                  <a:pt x="2460178" y="286246"/>
                  <a:pt x="2460178" y="286444"/>
                  <a:pt x="2460278" y="286643"/>
                </a:cubicBezTo>
                <a:cubicBezTo>
                  <a:pt x="2460377" y="286841"/>
                  <a:pt x="2460525" y="286940"/>
                  <a:pt x="2460724" y="286940"/>
                </a:cubicBezTo>
                <a:lnTo>
                  <a:pt x="2476500" y="285899"/>
                </a:lnTo>
                <a:cubicBezTo>
                  <a:pt x="2476797" y="285899"/>
                  <a:pt x="2476996" y="285800"/>
                  <a:pt x="2477096" y="285601"/>
                </a:cubicBezTo>
                <a:cubicBezTo>
                  <a:pt x="2477194" y="285403"/>
                  <a:pt x="2477194" y="285155"/>
                  <a:pt x="2477096" y="284857"/>
                </a:cubicBezTo>
                <a:cubicBezTo>
                  <a:pt x="2476401" y="283170"/>
                  <a:pt x="2475508" y="281285"/>
                  <a:pt x="2474416" y="279201"/>
                </a:cubicBezTo>
                <a:cubicBezTo>
                  <a:pt x="2473722" y="277912"/>
                  <a:pt x="2473623" y="276597"/>
                  <a:pt x="2474119" y="275257"/>
                </a:cubicBezTo>
                <a:cubicBezTo>
                  <a:pt x="2474615" y="273918"/>
                  <a:pt x="2475508" y="272951"/>
                  <a:pt x="2476797" y="272355"/>
                </a:cubicBezTo>
                <a:cubicBezTo>
                  <a:pt x="2478286" y="271760"/>
                  <a:pt x="2479774" y="271686"/>
                  <a:pt x="2481263" y="272132"/>
                </a:cubicBezTo>
                <a:cubicBezTo>
                  <a:pt x="2482751" y="272579"/>
                  <a:pt x="2483892" y="273496"/>
                  <a:pt x="2484686" y="274885"/>
                </a:cubicBezTo>
                <a:cubicBezTo>
                  <a:pt x="2488555" y="281732"/>
                  <a:pt x="2491631" y="288478"/>
                  <a:pt x="2493913" y="295126"/>
                </a:cubicBezTo>
                <a:cubicBezTo>
                  <a:pt x="2494012" y="295225"/>
                  <a:pt x="2494111" y="295250"/>
                  <a:pt x="2494211" y="295200"/>
                </a:cubicBezTo>
                <a:cubicBezTo>
                  <a:pt x="2494309" y="295151"/>
                  <a:pt x="2494359" y="295076"/>
                  <a:pt x="2494359" y="294977"/>
                </a:cubicBezTo>
                <a:lnTo>
                  <a:pt x="2494359" y="287536"/>
                </a:lnTo>
                <a:cubicBezTo>
                  <a:pt x="2494359" y="285055"/>
                  <a:pt x="2495228" y="282972"/>
                  <a:pt x="2496964" y="281285"/>
                </a:cubicBezTo>
                <a:cubicBezTo>
                  <a:pt x="2498700" y="279598"/>
                  <a:pt x="2500759" y="278755"/>
                  <a:pt x="2503140" y="278755"/>
                </a:cubicBezTo>
                <a:lnTo>
                  <a:pt x="2567434" y="278755"/>
                </a:lnTo>
                <a:cubicBezTo>
                  <a:pt x="2569815" y="278755"/>
                  <a:pt x="2571874" y="279598"/>
                  <a:pt x="2573610" y="281285"/>
                </a:cubicBezTo>
                <a:cubicBezTo>
                  <a:pt x="2575346" y="282972"/>
                  <a:pt x="2576215" y="285055"/>
                  <a:pt x="2576215" y="287536"/>
                </a:cubicBezTo>
                <a:lnTo>
                  <a:pt x="2576215" y="300930"/>
                </a:lnTo>
                <a:cubicBezTo>
                  <a:pt x="2576215" y="302617"/>
                  <a:pt x="2575595" y="304081"/>
                  <a:pt x="2574355" y="305321"/>
                </a:cubicBezTo>
                <a:cubicBezTo>
                  <a:pt x="2573114" y="306561"/>
                  <a:pt x="2571626" y="307181"/>
                  <a:pt x="2569890" y="307181"/>
                </a:cubicBezTo>
                <a:cubicBezTo>
                  <a:pt x="2568153" y="307181"/>
                  <a:pt x="2566665" y="306561"/>
                  <a:pt x="2565425" y="305321"/>
                </a:cubicBezTo>
                <a:cubicBezTo>
                  <a:pt x="2564184" y="304081"/>
                  <a:pt x="2563564" y="302617"/>
                  <a:pt x="2563564" y="300930"/>
                </a:cubicBezTo>
                <a:lnTo>
                  <a:pt x="2563564" y="291108"/>
                </a:lnTo>
                <a:cubicBezTo>
                  <a:pt x="2563564" y="290413"/>
                  <a:pt x="2563168" y="290066"/>
                  <a:pt x="2562374" y="290066"/>
                </a:cubicBezTo>
                <a:lnTo>
                  <a:pt x="2507456" y="290066"/>
                </a:lnTo>
                <a:cubicBezTo>
                  <a:pt x="2506762" y="290066"/>
                  <a:pt x="2506414" y="290413"/>
                  <a:pt x="2506414" y="291108"/>
                </a:cubicBezTo>
                <a:lnTo>
                  <a:pt x="2506414" y="301228"/>
                </a:lnTo>
                <a:cubicBezTo>
                  <a:pt x="2506414" y="302915"/>
                  <a:pt x="2505819" y="304329"/>
                  <a:pt x="2504628" y="305470"/>
                </a:cubicBezTo>
                <a:cubicBezTo>
                  <a:pt x="2503438" y="306611"/>
                  <a:pt x="2501999" y="307181"/>
                  <a:pt x="2500313" y="307181"/>
                </a:cubicBezTo>
                <a:lnTo>
                  <a:pt x="2498526" y="307181"/>
                </a:lnTo>
                <a:cubicBezTo>
                  <a:pt x="2497336" y="307181"/>
                  <a:pt x="2496344" y="306784"/>
                  <a:pt x="2495550" y="305990"/>
                </a:cubicBezTo>
                <a:cubicBezTo>
                  <a:pt x="2494756" y="305197"/>
                  <a:pt x="2494359" y="304205"/>
                  <a:pt x="2494359" y="303014"/>
                </a:cubicBezTo>
                <a:cubicBezTo>
                  <a:pt x="2494359" y="302716"/>
                  <a:pt x="2494211" y="302617"/>
                  <a:pt x="2493913" y="302716"/>
                </a:cubicBezTo>
                <a:lnTo>
                  <a:pt x="2493020" y="303163"/>
                </a:lnTo>
                <a:cubicBezTo>
                  <a:pt x="2492028" y="303659"/>
                  <a:pt x="2491011" y="303907"/>
                  <a:pt x="2489969" y="303907"/>
                </a:cubicBezTo>
                <a:cubicBezTo>
                  <a:pt x="2488927" y="303907"/>
                  <a:pt x="2487910" y="303659"/>
                  <a:pt x="2486918" y="303163"/>
                </a:cubicBezTo>
                <a:cubicBezTo>
                  <a:pt x="2484933" y="302171"/>
                  <a:pt x="2483544" y="300633"/>
                  <a:pt x="2482751" y="298549"/>
                </a:cubicBezTo>
                <a:cubicBezTo>
                  <a:pt x="2482552" y="297855"/>
                  <a:pt x="2482106" y="297507"/>
                  <a:pt x="2481411" y="297507"/>
                </a:cubicBezTo>
                <a:lnTo>
                  <a:pt x="2473523" y="298103"/>
                </a:lnTo>
                <a:cubicBezTo>
                  <a:pt x="2472829" y="298202"/>
                  <a:pt x="2472481" y="298599"/>
                  <a:pt x="2472481" y="299293"/>
                </a:cubicBezTo>
                <a:lnTo>
                  <a:pt x="2472481" y="355253"/>
                </a:lnTo>
                <a:cubicBezTo>
                  <a:pt x="2472481" y="356939"/>
                  <a:pt x="2471861" y="358403"/>
                  <a:pt x="2470621" y="359643"/>
                </a:cubicBezTo>
                <a:cubicBezTo>
                  <a:pt x="2469381" y="360883"/>
                  <a:pt x="2467892" y="361503"/>
                  <a:pt x="2466156" y="361503"/>
                </a:cubicBezTo>
                <a:cubicBezTo>
                  <a:pt x="2464420" y="361503"/>
                  <a:pt x="2462956" y="360883"/>
                  <a:pt x="2461766" y="359643"/>
                </a:cubicBezTo>
                <a:cubicBezTo>
                  <a:pt x="2460575" y="358403"/>
                  <a:pt x="2459980" y="356939"/>
                  <a:pt x="2459980" y="355253"/>
                </a:cubicBezTo>
                <a:lnTo>
                  <a:pt x="2459980" y="300335"/>
                </a:lnTo>
                <a:cubicBezTo>
                  <a:pt x="2459980" y="299541"/>
                  <a:pt x="2459583" y="299144"/>
                  <a:pt x="2458789" y="299144"/>
                </a:cubicBezTo>
                <a:cubicBezTo>
                  <a:pt x="2456706" y="299343"/>
                  <a:pt x="2453903" y="299541"/>
                  <a:pt x="2450380" y="299740"/>
                </a:cubicBezTo>
                <a:cubicBezTo>
                  <a:pt x="2446859" y="299938"/>
                  <a:pt x="2444601" y="300087"/>
                  <a:pt x="2443609" y="300186"/>
                </a:cubicBezTo>
                <a:cubicBezTo>
                  <a:pt x="2443410" y="300186"/>
                  <a:pt x="2443261" y="300186"/>
                  <a:pt x="2443163" y="300186"/>
                </a:cubicBezTo>
                <a:cubicBezTo>
                  <a:pt x="2441575" y="300186"/>
                  <a:pt x="2440186" y="299690"/>
                  <a:pt x="2438996" y="298698"/>
                </a:cubicBezTo>
                <a:cubicBezTo>
                  <a:pt x="2437408" y="297309"/>
                  <a:pt x="2436614" y="295622"/>
                  <a:pt x="2436614" y="293638"/>
                </a:cubicBezTo>
                <a:cubicBezTo>
                  <a:pt x="2436614" y="292249"/>
                  <a:pt x="2437061" y="291008"/>
                  <a:pt x="2437954" y="289917"/>
                </a:cubicBezTo>
                <a:cubicBezTo>
                  <a:pt x="2439045" y="288627"/>
                  <a:pt x="2440434" y="287933"/>
                  <a:pt x="2442120" y="287833"/>
                </a:cubicBezTo>
                <a:lnTo>
                  <a:pt x="2445544" y="287685"/>
                </a:lnTo>
                <a:cubicBezTo>
                  <a:pt x="2446238" y="287585"/>
                  <a:pt x="2446833" y="287238"/>
                  <a:pt x="2447330" y="286643"/>
                </a:cubicBezTo>
                <a:cubicBezTo>
                  <a:pt x="2450108" y="283071"/>
                  <a:pt x="2452390" y="279995"/>
                  <a:pt x="2454176" y="277415"/>
                </a:cubicBezTo>
                <a:cubicBezTo>
                  <a:pt x="2454672" y="276721"/>
                  <a:pt x="2454721" y="276076"/>
                  <a:pt x="2454324" y="275481"/>
                </a:cubicBezTo>
                <a:cubicBezTo>
                  <a:pt x="2451050" y="270718"/>
                  <a:pt x="2446586" y="265311"/>
                  <a:pt x="2440930" y="259258"/>
                </a:cubicBezTo>
                <a:cubicBezTo>
                  <a:pt x="2439640" y="257869"/>
                  <a:pt x="2438996" y="256232"/>
                  <a:pt x="2438996" y="254347"/>
                </a:cubicBezTo>
                <a:cubicBezTo>
                  <a:pt x="2438996" y="252859"/>
                  <a:pt x="2439442" y="251470"/>
                  <a:pt x="2440335" y="250180"/>
                </a:cubicBezTo>
                <a:lnTo>
                  <a:pt x="2440781" y="249585"/>
                </a:lnTo>
                <a:cubicBezTo>
                  <a:pt x="2441674" y="248493"/>
                  <a:pt x="2442790" y="247898"/>
                  <a:pt x="2444130" y="247799"/>
                </a:cubicBezTo>
                <a:cubicBezTo>
                  <a:pt x="2445469" y="247699"/>
                  <a:pt x="2446635" y="248096"/>
                  <a:pt x="2447627" y="248989"/>
                </a:cubicBezTo>
                <a:cubicBezTo>
                  <a:pt x="2447925" y="249287"/>
                  <a:pt x="2448173" y="249287"/>
                  <a:pt x="2448371" y="248989"/>
                </a:cubicBezTo>
                <a:cubicBezTo>
                  <a:pt x="2451943" y="242342"/>
                  <a:pt x="2455168" y="235347"/>
                  <a:pt x="2458046" y="228005"/>
                </a:cubicBezTo>
                <a:cubicBezTo>
                  <a:pt x="2458740" y="226318"/>
                  <a:pt x="2459930" y="225078"/>
                  <a:pt x="2461617" y="224284"/>
                </a:cubicBezTo>
                <a:cubicBezTo>
                  <a:pt x="2462510" y="223788"/>
                  <a:pt x="2463403" y="223540"/>
                  <a:pt x="2464296" y="223540"/>
                </a:cubicBezTo>
                <a:close/>
                <a:moveTo>
                  <a:pt x="2849314" y="222349"/>
                </a:moveTo>
                <a:cubicBezTo>
                  <a:pt x="2850902" y="222349"/>
                  <a:pt x="2852266" y="222920"/>
                  <a:pt x="2853407" y="224061"/>
                </a:cubicBezTo>
                <a:cubicBezTo>
                  <a:pt x="2854548" y="225202"/>
                  <a:pt x="2855119" y="226566"/>
                  <a:pt x="2855119" y="228153"/>
                </a:cubicBezTo>
                <a:lnTo>
                  <a:pt x="2855119" y="233065"/>
                </a:lnTo>
                <a:cubicBezTo>
                  <a:pt x="2855119" y="233858"/>
                  <a:pt x="2855466" y="234255"/>
                  <a:pt x="2856160" y="234255"/>
                </a:cubicBezTo>
                <a:lnTo>
                  <a:pt x="2867025" y="234255"/>
                </a:lnTo>
                <a:cubicBezTo>
                  <a:pt x="2869406" y="234255"/>
                  <a:pt x="2871465" y="235099"/>
                  <a:pt x="2873201" y="236785"/>
                </a:cubicBezTo>
                <a:cubicBezTo>
                  <a:pt x="2874938" y="238472"/>
                  <a:pt x="2875806" y="240556"/>
                  <a:pt x="2875806" y="243036"/>
                </a:cubicBezTo>
                <a:lnTo>
                  <a:pt x="2875806" y="252412"/>
                </a:lnTo>
                <a:cubicBezTo>
                  <a:pt x="2875806" y="253008"/>
                  <a:pt x="2876103" y="253305"/>
                  <a:pt x="2876699" y="253305"/>
                </a:cubicBezTo>
                <a:lnTo>
                  <a:pt x="2876848" y="253305"/>
                </a:lnTo>
                <a:cubicBezTo>
                  <a:pt x="2878634" y="253305"/>
                  <a:pt x="2880122" y="253901"/>
                  <a:pt x="2881312" y="255091"/>
                </a:cubicBezTo>
                <a:cubicBezTo>
                  <a:pt x="2882503" y="256282"/>
                  <a:pt x="2883098" y="257745"/>
                  <a:pt x="2883098" y="259482"/>
                </a:cubicBezTo>
                <a:cubicBezTo>
                  <a:pt x="2883098" y="261218"/>
                  <a:pt x="2882503" y="262706"/>
                  <a:pt x="2881312" y="263947"/>
                </a:cubicBezTo>
                <a:cubicBezTo>
                  <a:pt x="2880122" y="265187"/>
                  <a:pt x="2878634" y="265807"/>
                  <a:pt x="2876848" y="265807"/>
                </a:cubicBezTo>
                <a:lnTo>
                  <a:pt x="2876699" y="265807"/>
                </a:lnTo>
                <a:cubicBezTo>
                  <a:pt x="2876103" y="265807"/>
                  <a:pt x="2875806" y="266055"/>
                  <a:pt x="2875806" y="266551"/>
                </a:cubicBezTo>
                <a:lnTo>
                  <a:pt x="2875806" y="276374"/>
                </a:lnTo>
                <a:cubicBezTo>
                  <a:pt x="2875806" y="278755"/>
                  <a:pt x="2874938" y="280814"/>
                  <a:pt x="2873201" y="282550"/>
                </a:cubicBezTo>
                <a:cubicBezTo>
                  <a:pt x="2871465" y="284286"/>
                  <a:pt x="2869406" y="285155"/>
                  <a:pt x="2867025" y="285155"/>
                </a:cubicBezTo>
                <a:lnTo>
                  <a:pt x="2856160" y="285155"/>
                </a:lnTo>
                <a:cubicBezTo>
                  <a:pt x="2855466" y="285155"/>
                  <a:pt x="2855119" y="285502"/>
                  <a:pt x="2855119" y="286196"/>
                </a:cubicBezTo>
                <a:lnTo>
                  <a:pt x="2855119" y="293787"/>
                </a:lnTo>
                <a:cubicBezTo>
                  <a:pt x="2855119" y="294481"/>
                  <a:pt x="2855466" y="294828"/>
                  <a:pt x="2856160" y="294828"/>
                </a:cubicBezTo>
                <a:lnTo>
                  <a:pt x="2871490" y="294828"/>
                </a:lnTo>
                <a:cubicBezTo>
                  <a:pt x="2873078" y="294828"/>
                  <a:pt x="2874416" y="295399"/>
                  <a:pt x="2875508" y="296540"/>
                </a:cubicBezTo>
                <a:cubicBezTo>
                  <a:pt x="2876599" y="297681"/>
                  <a:pt x="2877145" y="299045"/>
                  <a:pt x="2877145" y="300633"/>
                </a:cubicBezTo>
                <a:cubicBezTo>
                  <a:pt x="2877145" y="302220"/>
                  <a:pt x="2876599" y="303560"/>
                  <a:pt x="2875508" y="304651"/>
                </a:cubicBezTo>
                <a:cubicBezTo>
                  <a:pt x="2874416" y="305742"/>
                  <a:pt x="2873078" y="306288"/>
                  <a:pt x="2871490" y="306288"/>
                </a:cubicBezTo>
                <a:lnTo>
                  <a:pt x="2856160" y="306288"/>
                </a:lnTo>
                <a:cubicBezTo>
                  <a:pt x="2855466" y="306288"/>
                  <a:pt x="2855119" y="306685"/>
                  <a:pt x="2855119" y="307479"/>
                </a:cubicBezTo>
                <a:lnTo>
                  <a:pt x="2855119" y="314920"/>
                </a:lnTo>
                <a:cubicBezTo>
                  <a:pt x="2855119" y="315714"/>
                  <a:pt x="2855466" y="316111"/>
                  <a:pt x="2856160" y="316111"/>
                </a:cubicBezTo>
                <a:lnTo>
                  <a:pt x="2875061" y="316111"/>
                </a:lnTo>
                <a:cubicBezTo>
                  <a:pt x="2876649" y="316111"/>
                  <a:pt x="2878038" y="316681"/>
                  <a:pt x="2879229" y="317822"/>
                </a:cubicBezTo>
                <a:cubicBezTo>
                  <a:pt x="2880419" y="318963"/>
                  <a:pt x="2881015" y="320352"/>
                  <a:pt x="2881015" y="321990"/>
                </a:cubicBezTo>
                <a:cubicBezTo>
                  <a:pt x="2881015" y="323627"/>
                  <a:pt x="2880419" y="325040"/>
                  <a:pt x="2879229" y="326231"/>
                </a:cubicBezTo>
                <a:cubicBezTo>
                  <a:pt x="2878038" y="327422"/>
                  <a:pt x="2876649" y="328017"/>
                  <a:pt x="2875061" y="328017"/>
                </a:cubicBezTo>
                <a:lnTo>
                  <a:pt x="2856160" y="328017"/>
                </a:lnTo>
                <a:cubicBezTo>
                  <a:pt x="2855466" y="328017"/>
                  <a:pt x="2855119" y="328364"/>
                  <a:pt x="2855119" y="329059"/>
                </a:cubicBezTo>
                <a:lnTo>
                  <a:pt x="2855119" y="336947"/>
                </a:lnTo>
                <a:cubicBezTo>
                  <a:pt x="2855119" y="338534"/>
                  <a:pt x="2854548" y="339899"/>
                  <a:pt x="2853407" y="341040"/>
                </a:cubicBezTo>
                <a:cubicBezTo>
                  <a:pt x="2852266" y="342181"/>
                  <a:pt x="2850902" y="342751"/>
                  <a:pt x="2849314" y="342751"/>
                </a:cubicBezTo>
                <a:cubicBezTo>
                  <a:pt x="2847727" y="342751"/>
                  <a:pt x="2846363" y="342181"/>
                  <a:pt x="2845221" y="341040"/>
                </a:cubicBezTo>
                <a:cubicBezTo>
                  <a:pt x="2844081" y="339899"/>
                  <a:pt x="2843510" y="338534"/>
                  <a:pt x="2843510" y="336947"/>
                </a:cubicBezTo>
                <a:lnTo>
                  <a:pt x="2843510" y="329059"/>
                </a:lnTo>
                <a:cubicBezTo>
                  <a:pt x="2843510" y="328364"/>
                  <a:pt x="2843114" y="328017"/>
                  <a:pt x="2842319" y="328017"/>
                </a:cubicBezTo>
                <a:lnTo>
                  <a:pt x="2829371" y="328017"/>
                </a:lnTo>
                <a:cubicBezTo>
                  <a:pt x="2827685" y="328017"/>
                  <a:pt x="2826271" y="327422"/>
                  <a:pt x="2825130" y="326231"/>
                </a:cubicBezTo>
                <a:cubicBezTo>
                  <a:pt x="2823989" y="325040"/>
                  <a:pt x="2823418" y="323627"/>
                  <a:pt x="2823418" y="321990"/>
                </a:cubicBezTo>
                <a:cubicBezTo>
                  <a:pt x="2823418" y="320352"/>
                  <a:pt x="2823989" y="318963"/>
                  <a:pt x="2825130" y="317822"/>
                </a:cubicBezTo>
                <a:cubicBezTo>
                  <a:pt x="2826271" y="316681"/>
                  <a:pt x="2827685" y="316111"/>
                  <a:pt x="2829371" y="316111"/>
                </a:cubicBezTo>
                <a:lnTo>
                  <a:pt x="2842319" y="316111"/>
                </a:lnTo>
                <a:cubicBezTo>
                  <a:pt x="2843114" y="316111"/>
                  <a:pt x="2843510" y="315714"/>
                  <a:pt x="2843510" y="314920"/>
                </a:cubicBezTo>
                <a:lnTo>
                  <a:pt x="2843510" y="307479"/>
                </a:lnTo>
                <a:cubicBezTo>
                  <a:pt x="2843510" y="306685"/>
                  <a:pt x="2843114" y="306288"/>
                  <a:pt x="2842319" y="306288"/>
                </a:cubicBezTo>
                <a:lnTo>
                  <a:pt x="2832497" y="306288"/>
                </a:lnTo>
                <a:cubicBezTo>
                  <a:pt x="2830909" y="306288"/>
                  <a:pt x="2829545" y="305742"/>
                  <a:pt x="2828404" y="304651"/>
                </a:cubicBezTo>
                <a:cubicBezTo>
                  <a:pt x="2827263" y="303560"/>
                  <a:pt x="2826692" y="302220"/>
                  <a:pt x="2826692" y="300633"/>
                </a:cubicBezTo>
                <a:cubicBezTo>
                  <a:pt x="2826692" y="299045"/>
                  <a:pt x="2827263" y="297681"/>
                  <a:pt x="2828404" y="296540"/>
                </a:cubicBezTo>
                <a:cubicBezTo>
                  <a:pt x="2829545" y="295399"/>
                  <a:pt x="2830909" y="294828"/>
                  <a:pt x="2832497" y="294828"/>
                </a:cubicBezTo>
                <a:lnTo>
                  <a:pt x="2842319" y="294828"/>
                </a:lnTo>
                <a:cubicBezTo>
                  <a:pt x="2843114" y="294828"/>
                  <a:pt x="2843510" y="294481"/>
                  <a:pt x="2843510" y="293787"/>
                </a:cubicBezTo>
                <a:lnTo>
                  <a:pt x="2843510" y="286196"/>
                </a:lnTo>
                <a:cubicBezTo>
                  <a:pt x="2843510" y="285502"/>
                  <a:pt x="2843114" y="285155"/>
                  <a:pt x="2842319" y="285155"/>
                </a:cubicBezTo>
                <a:lnTo>
                  <a:pt x="2834134" y="285155"/>
                </a:lnTo>
                <a:cubicBezTo>
                  <a:pt x="2832745" y="285155"/>
                  <a:pt x="2831529" y="284634"/>
                  <a:pt x="2830487" y="283592"/>
                </a:cubicBezTo>
                <a:cubicBezTo>
                  <a:pt x="2829446" y="282550"/>
                  <a:pt x="2828925" y="281285"/>
                  <a:pt x="2828925" y="279797"/>
                </a:cubicBezTo>
                <a:cubicBezTo>
                  <a:pt x="2828925" y="278308"/>
                  <a:pt x="2829446" y="277043"/>
                  <a:pt x="2830487" y="276002"/>
                </a:cubicBezTo>
                <a:cubicBezTo>
                  <a:pt x="2831529" y="274960"/>
                  <a:pt x="2832745" y="274439"/>
                  <a:pt x="2834134" y="274439"/>
                </a:cubicBezTo>
                <a:lnTo>
                  <a:pt x="2842319" y="274439"/>
                </a:lnTo>
                <a:cubicBezTo>
                  <a:pt x="2843114" y="274439"/>
                  <a:pt x="2843510" y="274092"/>
                  <a:pt x="2843510" y="273397"/>
                </a:cubicBezTo>
                <a:lnTo>
                  <a:pt x="2843510" y="266105"/>
                </a:lnTo>
                <a:cubicBezTo>
                  <a:pt x="2843510" y="265410"/>
                  <a:pt x="2843114" y="265063"/>
                  <a:pt x="2842319" y="265063"/>
                </a:cubicBezTo>
                <a:lnTo>
                  <a:pt x="2827436" y="265063"/>
                </a:lnTo>
                <a:cubicBezTo>
                  <a:pt x="2825948" y="265063"/>
                  <a:pt x="2824683" y="264517"/>
                  <a:pt x="2823642" y="263426"/>
                </a:cubicBezTo>
                <a:cubicBezTo>
                  <a:pt x="2822600" y="262334"/>
                  <a:pt x="2822079" y="261044"/>
                  <a:pt x="2822079" y="259556"/>
                </a:cubicBezTo>
                <a:cubicBezTo>
                  <a:pt x="2822079" y="258068"/>
                  <a:pt x="2822600" y="256778"/>
                  <a:pt x="2823642" y="255687"/>
                </a:cubicBezTo>
                <a:cubicBezTo>
                  <a:pt x="2824683" y="254595"/>
                  <a:pt x="2825948" y="254049"/>
                  <a:pt x="2827436" y="254049"/>
                </a:cubicBezTo>
                <a:lnTo>
                  <a:pt x="2842319" y="254049"/>
                </a:lnTo>
                <a:cubicBezTo>
                  <a:pt x="2843114" y="254049"/>
                  <a:pt x="2843510" y="253653"/>
                  <a:pt x="2843510" y="252859"/>
                </a:cubicBezTo>
                <a:lnTo>
                  <a:pt x="2843510" y="246013"/>
                </a:lnTo>
                <a:cubicBezTo>
                  <a:pt x="2843510" y="245318"/>
                  <a:pt x="2843114" y="244971"/>
                  <a:pt x="2842319" y="244971"/>
                </a:cubicBezTo>
                <a:lnTo>
                  <a:pt x="2833985" y="244971"/>
                </a:lnTo>
                <a:cubicBezTo>
                  <a:pt x="2832596" y="244971"/>
                  <a:pt x="2831381" y="244450"/>
                  <a:pt x="2830339" y="243408"/>
                </a:cubicBezTo>
                <a:cubicBezTo>
                  <a:pt x="2829297" y="242366"/>
                  <a:pt x="2828776" y="241101"/>
                  <a:pt x="2828776" y="239613"/>
                </a:cubicBezTo>
                <a:cubicBezTo>
                  <a:pt x="2828776" y="238125"/>
                  <a:pt x="2829297" y="236860"/>
                  <a:pt x="2830339" y="235818"/>
                </a:cubicBezTo>
                <a:cubicBezTo>
                  <a:pt x="2831381" y="234776"/>
                  <a:pt x="2832596" y="234255"/>
                  <a:pt x="2833985" y="234255"/>
                </a:cubicBezTo>
                <a:lnTo>
                  <a:pt x="2842319" y="234255"/>
                </a:lnTo>
                <a:cubicBezTo>
                  <a:pt x="2843114" y="234255"/>
                  <a:pt x="2843510" y="233858"/>
                  <a:pt x="2843510" y="233065"/>
                </a:cubicBezTo>
                <a:lnTo>
                  <a:pt x="2843510" y="228153"/>
                </a:lnTo>
                <a:cubicBezTo>
                  <a:pt x="2843510" y="226566"/>
                  <a:pt x="2844081" y="225202"/>
                  <a:pt x="2845221" y="224061"/>
                </a:cubicBezTo>
                <a:cubicBezTo>
                  <a:pt x="2846363" y="222920"/>
                  <a:pt x="2847727" y="222349"/>
                  <a:pt x="2849314" y="222349"/>
                </a:cubicBezTo>
                <a:close/>
                <a:moveTo>
                  <a:pt x="185440" y="221903"/>
                </a:moveTo>
                <a:cubicBezTo>
                  <a:pt x="187325" y="221903"/>
                  <a:pt x="188937" y="222572"/>
                  <a:pt x="190277" y="223912"/>
                </a:cubicBezTo>
                <a:cubicBezTo>
                  <a:pt x="191616" y="225251"/>
                  <a:pt x="192286" y="226864"/>
                  <a:pt x="192286" y="228749"/>
                </a:cubicBezTo>
                <a:lnTo>
                  <a:pt x="192286" y="245417"/>
                </a:lnTo>
                <a:cubicBezTo>
                  <a:pt x="192286" y="246211"/>
                  <a:pt x="192683" y="246608"/>
                  <a:pt x="193477" y="246608"/>
                </a:cubicBezTo>
                <a:lnTo>
                  <a:pt x="205383" y="246608"/>
                </a:lnTo>
                <a:cubicBezTo>
                  <a:pt x="207764" y="246608"/>
                  <a:pt x="209823" y="247451"/>
                  <a:pt x="211559" y="249138"/>
                </a:cubicBezTo>
                <a:cubicBezTo>
                  <a:pt x="213295" y="250825"/>
                  <a:pt x="214164" y="252908"/>
                  <a:pt x="214164" y="255389"/>
                </a:cubicBezTo>
                <a:lnTo>
                  <a:pt x="214164" y="255687"/>
                </a:lnTo>
                <a:cubicBezTo>
                  <a:pt x="214164" y="255885"/>
                  <a:pt x="214238" y="256009"/>
                  <a:pt x="214387" y="256059"/>
                </a:cubicBezTo>
                <a:cubicBezTo>
                  <a:pt x="214536" y="256108"/>
                  <a:pt x="214660" y="256034"/>
                  <a:pt x="214759" y="255835"/>
                </a:cubicBezTo>
                <a:cubicBezTo>
                  <a:pt x="220414" y="247699"/>
                  <a:pt x="225028" y="238323"/>
                  <a:pt x="228600" y="227707"/>
                </a:cubicBezTo>
                <a:cubicBezTo>
                  <a:pt x="229195" y="225921"/>
                  <a:pt x="230287" y="224582"/>
                  <a:pt x="231874" y="223689"/>
                </a:cubicBezTo>
                <a:cubicBezTo>
                  <a:pt x="232966" y="223093"/>
                  <a:pt x="234107" y="222796"/>
                  <a:pt x="235297" y="222796"/>
                </a:cubicBezTo>
                <a:cubicBezTo>
                  <a:pt x="235893" y="222796"/>
                  <a:pt x="236438" y="222845"/>
                  <a:pt x="236934" y="222944"/>
                </a:cubicBezTo>
                <a:cubicBezTo>
                  <a:pt x="238720" y="223341"/>
                  <a:pt x="240060" y="224333"/>
                  <a:pt x="240953" y="225921"/>
                </a:cubicBezTo>
                <a:cubicBezTo>
                  <a:pt x="241449" y="226814"/>
                  <a:pt x="241697" y="227756"/>
                  <a:pt x="241697" y="228749"/>
                </a:cubicBezTo>
                <a:cubicBezTo>
                  <a:pt x="241697" y="229443"/>
                  <a:pt x="241598" y="230088"/>
                  <a:pt x="241399" y="230683"/>
                </a:cubicBezTo>
                <a:cubicBezTo>
                  <a:pt x="240308" y="233958"/>
                  <a:pt x="239216" y="236934"/>
                  <a:pt x="238125" y="239613"/>
                </a:cubicBezTo>
                <a:cubicBezTo>
                  <a:pt x="237927" y="239812"/>
                  <a:pt x="237902" y="240035"/>
                  <a:pt x="238051" y="240283"/>
                </a:cubicBezTo>
                <a:cubicBezTo>
                  <a:pt x="238199" y="240531"/>
                  <a:pt x="238423" y="240655"/>
                  <a:pt x="238720" y="240655"/>
                </a:cubicBezTo>
                <a:lnTo>
                  <a:pt x="283071" y="240655"/>
                </a:lnTo>
                <a:cubicBezTo>
                  <a:pt x="284857" y="240655"/>
                  <a:pt x="286395" y="241275"/>
                  <a:pt x="287685" y="242515"/>
                </a:cubicBezTo>
                <a:cubicBezTo>
                  <a:pt x="288974" y="243756"/>
                  <a:pt x="289619" y="245269"/>
                  <a:pt x="289619" y="247055"/>
                </a:cubicBezTo>
                <a:cubicBezTo>
                  <a:pt x="289619" y="248840"/>
                  <a:pt x="288974" y="250378"/>
                  <a:pt x="287685" y="251668"/>
                </a:cubicBezTo>
                <a:cubicBezTo>
                  <a:pt x="286395" y="252958"/>
                  <a:pt x="284857" y="253603"/>
                  <a:pt x="283071" y="253603"/>
                </a:cubicBezTo>
                <a:lnTo>
                  <a:pt x="232470" y="253603"/>
                </a:lnTo>
                <a:cubicBezTo>
                  <a:pt x="231775" y="253603"/>
                  <a:pt x="231229" y="253901"/>
                  <a:pt x="230832" y="254496"/>
                </a:cubicBezTo>
                <a:cubicBezTo>
                  <a:pt x="228253" y="259258"/>
                  <a:pt x="225524" y="263624"/>
                  <a:pt x="222647" y="267593"/>
                </a:cubicBezTo>
                <a:cubicBezTo>
                  <a:pt x="221555" y="269081"/>
                  <a:pt x="220067" y="269924"/>
                  <a:pt x="218182" y="270123"/>
                </a:cubicBezTo>
                <a:cubicBezTo>
                  <a:pt x="217884" y="270123"/>
                  <a:pt x="217587" y="270123"/>
                  <a:pt x="217289" y="270123"/>
                </a:cubicBezTo>
                <a:cubicBezTo>
                  <a:pt x="215801" y="270123"/>
                  <a:pt x="214412" y="269676"/>
                  <a:pt x="213122" y="268783"/>
                </a:cubicBezTo>
                <a:cubicBezTo>
                  <a:pt x="212923" y="268684"/>
                  <a:pt x="212725" y="268585"/>
                  <a:pt x="212527" y="268486"/>
                </a:cubicBezTo>
                <a:cubicBezTo>
                  <a:pt x="211237" y="267593"/>
                  <a:pt x="210492" y="266353"/>
                  <a:pt x="210294" y="264765"/>
                </a:cubicBezTo>
                <a:cubicBezTo>
                  <a:pt x="210096" y="263178"/>
                  <a:pt x="210443" y="261739"/>
                  <a:pt x="211336" y="260449"/>
                </a:cubicBezTo>
                <a:cubicBezTo>
                  <a:pt x="211435" y="260350"/>
                  <a:pt x="211460" y="260226"/>
                  <a:pt x="211410" y="260077"/>
                </a:cubicBezTo>
                <a:cubicBezTo>
                  <a:pt x="211361" y="259928"/>
                  <a:pt x="211237" y="259854"/>
                  <a:pt x="211038" y="259854"/>
                </a:cubicBezTo>
                <a:lnTo>
                  <a:pt x="182612" y="259854"/>
                </a:lnTo>
                <a:cubicBezTo>
                  <a:pt x="181917" y="259854"/>
                  <a:pt x="181570" y="260201"/>
                  <a:pt x="181570" y="260896"/>
                </a:cubicBezTo>
                <a:cubicBezTo>
                  <a:pt x="181372" y="268238"/>
                  <a:pt x="181173" y="273844"/>
                  <a:pt x="180975" y="277713"/>
                </a:cubicBezTo>
                <a:cubicBezTo>
                  <a:pt x="180975" y="278507"/>
                  <a:pt x="181322" y="278904"/>
                  <a:pt x="182017" y="278904"/>
                </a:cubicBezTo>
                <a:lnTo>
                  <a:pt x="201960" y="278904"/>
                </a:lnTo>
                <a:cubicBezTo>
                  <a:pt x="204440" y="278904"/>
                  <a:pt x="206524" y="279747"/>
                  <a:pt x="208210" y="281434"/>
                </a:cubicBezTo>
                <a:cubicBezTo>
                  <a:pt x="209798" y="283121"/>
                  <a:pt x="210592" y="285055"/>
                  <a:pt x="210592" y="287238"/>
                </a:cubicBezTo>
                <a:cubicBezTo>
                  <a:pt x="210592" y="303212"/>
                  <a:pt x="209600" y="319782"/>
                  <a:pt x="207615" y="336947"/>
                </a:cubicBezTo>
                <a:cubicBezTo>
                  <a:pt x="206524" y="346769"/>
                  <a:pt x="204936" y="353020"/>
                  <a:pt x="202853" y="355699"/>
                </a:cubicBezTo>
                <a:cubicBezTo>
                  <a:pt x="201662" y="357485"/>
                  <a:pt x="200323" y="358750"/>
                  <a:pt x="198834" y="359494"/>
                </a:cubicBezTo>
                <a:cubicBezTo>
                  <a:pt x="197346" y="360238"/>
                  <a:pt x="195510" y="360809"/>
                  <a:pt x="193328" y="361206"/>
                </a:cubicBezTo>
                <a:cubicBezTo>
                  <a:pt x="191244" y="361503"/>
                  <a:pt x="188515" y="361652"/>
                  <a:pt x="185142" y="361652"/>
                </a:cubicBezTo>
                <a:cubicBezTo>
                  <a:pt x="184944" y="361652"/>
                  <a:pt x="184795" y="361652"/>
                  <a:pt x="184696" y="361652"/>
                </a:cubicBezTo>
                <a:cubicBezTo>
                  <a:pt x="182810" y="361652"/>
                  <a:pt x="181149" y="361007"/>
                  <a:pt x="179710" y="359717"/>
                </a:cubicBezTo>
                <a:cubicBezTo>
                  <a:pt x="178271" y="358428"/>
                  <a:pt x="177304" y="356791"/>
                  <a:pt x="176808" y="354806"/>
                </a:cubicBezTo>
                <a:cubicBezTo>
                  <a:pt x="176411" y="353318"/>
                  <a:pt x="176634" y="351954"/>
                  <a:pt x="177477" y="350713"/>
                </a:cubicBezTo>
                <a:cubicBezTo>
                  <a:pt x="178321" y="349473"/>
                  <a:pt x="179487" y="348853"/>
                  <a:pt x="180975" y="348853"/>
                </a:cubicBezTo>
                <a:cubicBezTo>
                  <a:pt x="182662" y="348952"/>
                  <a:pt x="184596" y="349002"/>
                  <a:pt x="186779" y="349002"/>
                </a:cubicBezTo>
                <a:cubicBezTo>
                  <a:pt x="186878" y="349002"/>
                  <a:pt x="187027" y="349002"/>
                  <a:pt x="187226" y="349002"/>
                </a:cubicBezTo>
                <a:cubicBezTo>
                  <a:pt x="188813" y="349002"/>
                  <a:pt x="190153" y="348357"/>
                  <a:pt x="191244" y="347067"/>
                </a:cubicBezTo>
                <a:cubicBezTo>
                  <a:pt x="192633" y="345281"/>
                  <a:pt x="193774" y="340345"/>
                  <a:pt x="194667" y="332259"/>
                </a:cubicBezTo>
                <a:cubicBezTo>
                  <a:pt x="195560" y="324172"/>
                  <a:pt x="196403" y="311051"/>
                  <a:pt x="197197" y="292894"/>
                </a:cubicBezTo>
                <a:cubicBezTo>
                  <a:pt x="197197" y="292199"/>
                  <a:pt x="196850" y="291852"/>
                  <a:pt x="196155" y="291852"/>
                </a:cubicBezTo>
                <a:lnTo>
                  <a:pt x="181273" y="291852"/>
                </a:lnTo>
                <a:cubicBezTo>
                  <a:pt x="180578" y="291852"/>
                  <a:pt x="180181" y="292199"/>
                  <a:pt x="180082" y="292894"/>
                </a:cubicBezTo>
                <a:cubicBezTo>
                  <a:pt x="177998" y="320774"/>
                  <a:pt x="172641" y="341808"/>
                  <a:pt x="164009" y="355997"/>
                </a:cubicBezTo>
                <a:cubicBezTo>
                  <a:pt x="163116" y="357485"/>
                  <a:pt x="161776" y="358279"/>
                  <a:pt x="159990" y="358378"/>
                </a:cubicBezTo>
                <a:cubicBezTo>
                  <a:pt x="159891" y="358378"/>
                  <a:pt x="159792" y="358378"/>
                  <a:pt x="159692" y="358378"/>
                </a:cubicBezTo>
                <a:cubicBezTo>
                  <a:pt x="158006" y="358378"/>
                  <a:pt x="156567" y="357733"/>
                  <a:pt x="155376" y="356443"/>
                </a:cubicBezTo>
                <a:cubicBezTo>
                  <a:pt x="153987" y="355153"/>
                  <a:pt x="153144" y="353516"/>
                  <a:pt x="152846" y="351532"/>
                </a:cubicBezTo>
                <a:cubicBezTo>
                  <a:pt x="152846" y="351135"/>
                  <a:pt x="152846" y="350689"/>
                  <a:pt x="152846" y="350192"/>
                </a:cubicBezTo>
                <a:cubicBezTo>
                  <a:pt x="152846" y="348803"/>
                  <a:pt x="153194" y="347464"/>
                  <a:pt x="153888" y="346174"/>
                </a:cubicBezTo>
                <a:cubicBezTo>
                  <a:pt x="156766" y="341114"/>
                  <a:pt x="159172" y="335384"/>
                  <a:pt x="161106" y="328984"/>
                </a:cubicBezTo>
                <a:cubicBezTo>
                  <a:pt x="163041" y="322585"/>
                  <a:pt x="164455" y="315391"/>
                  <a:pt x="165348" y="307404"/>
                </a:cubicBezTo>
                <a:cubicBezTo>
                  <a:pt x="166241" y="299417"/>
                  <a:pt x="166886" y="292075"/>
                  <a:pt x="167283" y="285378"/>
                </a:cubicBezTo>
                <a:cubicBezTo>
                  <a:pt x="167680" y="278681"/>
                  <a:pt x="167928" y="270520"/>
                  <a:pt x="168027" y="260896"/>
                </a:cubicBezTo>
                <a:cubicBezTo>
                  <a:pt x="168126" y="260201"/>
                  <a:pt x="167779" y="259854"/>
                  <a:pt x="166985" y="259854"/>
                </a:cubicBezTo>
                <a:lnTo>
                  <a:pt x="158800" y="259854"/>
                </a:lnTo>
                <a:cubicBezTo>
                  <a:pt x="156914" y="259854"/>
                  <a:pt x="155327" y="259209"/>
                  <a:pt x="154037" y="257919"/>
                </a:cubicBezTo>
                <a:cubicBezTo>
                  <a:pt x="152747" y="256629"/>
                  <a:pt x="152102" y="255066"/>
                  <a:pt x="152102" y="253231"/>
                </a:cubicBezTo>
                <a:cubicBezTo>
                  <a:pt x="152102" y="251395"/>
                  <a:pt x="152747" y="249833"/>
                  <a:pt x="154037" y="248543"/>
                </a:cubicBezTo>
                <a:cubicBezTo>
                  <a:pt x="155327" y="247253"/>
                  <a:pt x="156914" y="246608"/>
                  <a:pt x="158800" y="246608"/>
                </a:cubicBezTo>
                <a:lnTo>
                  <a:pt x="177552" y="246608"/>
                </a:lnTo>
                <a:cubicBezTo>
                  <a:pt x="178246" y="246608"/>
                  <a:pt x="178594" y="246211"/>
                  <a:pt x="178594" y="245417"/>
                </a:cubicBezTo>
                <a:lnTo>
                  <a:pt x="178594" y="228749"/>
                </a:lnTo>
                <a:cubicBezTo>
                  <a:pt x="178594" y="226864"/>
                  <a:pt x="179263" y="225251"/>
                  <a:pt x="180603" y="223912"/>
                </a:cubicBezTo>
                <a:cubicBezTo>
                  <a:pt x="181942" y="222572"/>
                  <a:pt x="183555" y="221903"/>
                  <a:pt x="185440" y="221903"/>
                </a:cubicBezTo>
                <a:close/>
                <a:moveTo>
                  <a:pt x="3878758" y="221754"/>
                </a:moveTo>
                <a:cubicBezTo>
                  <a:pt x="3880842" y="221754"/>
                  <a:pt x="3882603" y="222473"/>
                  <a:pt x="3884042" y="223912"/>
                </a:cubicBezTo>
                <a:cubicBezTo>
                  <a:pt x="3885480" y="225350"/>
                  <a:pt x="3886200" y="227112"/>
                  <a:pt x="3886200" y="229195"/>
                </a:cubicBezTo>
                <a:lnTo>
                  <a:pt x="3886200" y="251371"/>
                </a:lnTo>
                <a:cubicBezTo>
                  <a:pt x="3886200" y="252164"/>
                  <a:pt x="3886597" y="252561"/>
                  <a:pt x="3887390" y="252561"/>
                </a:cubicBezTo>
                <a:lnTo>
                  <a:pt x="3937992" y="252561"/>
                </a:lnTo>
                <a:cubicBezTo>
                  <a:pt x="3939976" y="252561"/>
                  <a:pt x="3941663" y="253256"/>
                  <a:pt x="3943052" y="254645"/>
                </a:cubicBezTo>
                <a:cubicBezTo>
                  <a:pt x="3944441" y="256034"/>
                  <a:pt x="3945136" y="257721"/>
                  <a:pt x="3945136" y="259705"/>
                </a:cubicBezTo>
                <a:cubicBezTo>
                  <a:pt x="3945136" y="261689"/>
                  <a:pt x="3944441" y="263376"/>
                  <a:pt x="3943052" y="264765"/>
                </a:cubicBezTo>
                <a:cubicBezTo>
                  <a:pt x="3941663" y="266154"/>
                  <a:pt x="3939976" y="266849"/>
                  <a:pt x="3937992" y="266849"/>
                </a:cubicBezTo>
                <a:lnTo>
                  <a:pt x="3896022" y="266849"/>
                </a:lnTo>
                <a:cubicBezTo>
                  <a:pt x="3895725" y="266849"/>
                  <a:pt x="3895526" y="266948"/>
                  <a:pt x="3895427" y="267146"/>
                </a:cubicBezTo>
                <a:cubicBezTo>
                  <a:pt x="3895328" y="267345"/>
                  <a:pt x="3895328" y="267593"/>
                  <a:pt x="3895427" y="267890"/>
                </a:cubicBezTo>
                <a:cubicBezTo>
                  <a:pt x="3900983" y="278805"/>
                  <a:pt x="3907978" y="288974"/>
                  <a:pt x="3916412" y="298400"/>
                </a:cubicBezTo>
                <a:cubicBezTo>
                  <a:pt x="3924845" y="307826"/>
                  <a:pt x="3933924" y="315515"/>
                  <a:pt x="3943647" y="321469"/>
                </a:cubicBezTo>
                <a:cubicBezTo>
                  <a:pt x="3945334" y="322560"/>
                  <a:pt x="3946326" y="324098"/>
                  <a:pt x="3946624" y="326082"/>
                </a:cubicBezTo>
                <a:cubicBezTo>
                  <a:pt x="3946723" y="326479"/>
                  <a:pt x="3946773" y="326826"/>
                  <a:pt x="3946773" y="327124"/>
                </a:cubicBezTo>
                <a:cubicBezTo>
                  <a:pt x="3946773" y="328712"/>
                  <a:pt x="3946227" y="330150"/>
                  <a:pt x="3945136" y="331440"/>
                </a:cubicBezTo>
                <a:cubicBezTo>
                  <a:pt x="3943548" y="333226"/>
                  <a:pt x="3941663" y="334367"/>
                  <a:pt x="3939480" y="334863"/>
                </a:cubicBezTo>
                <a:cubicBezTo>
                  <a:pt x="3938885" y="334962"/>
                  <a:pt x="3938290" y="335012"/>
                  <a:pt x="3937694" y="335012"/>
                </a:cubicBezTo>
                <a:cubicBezTo>
                  <a:pt x="3936107" y="335012"/>
                  <a:pt x="3934619" y="334565"/>
                  <a:pt x="3933229" y="333673"/>
                </a:cubicBezTo>
                <a:cubicBezTo>
                  <a:pt x="3914973" y="321369"/>
                  <a:pt x="3899495" y="303659"/>
                  <a:pt x="3886795" y="280541"/>
                </a:cubicBezTo>
                <a:cubicBezTo>
                  <a:pt x="3886696" y="280342"/>
                  <a:pt x="3886572" y="280268"/>
                  <a:pt x="3886423" y="280318"/>
                </a:cubicBezTo>
                <a:cubicBezTo>
                  <a:pt x="3886274" y="280367"/>
                  <a:pt x="3886200" y="280442"/>
                  <a:pt x="3886200" y="280541"/>
                </a:cubicBezTo>
                <a:lnTo>
                  <a:pt x="3886200" y="319087"/>
                </a:lnTo>
                <a:cubicBezTo>
                  <a:pt x="3886200" y="319782"/>
                  <a:pt x="3886597" y="320129"/>
                  <a:pt x="3887390" y="320129"/>
                </a:cubicBezTo>
                <a:lnTo>
                  <a:pt x="3906292" y="320129"/>
                </a:lnTo>
                <a:cubicBezTo>
                  <a:pt x="3908276" y="320129"/>
                  <a:pt x="3909963" y="320849"/>
                  <a:pt x="3911352" y="322287"/>
                </a:cubicBezTo>
                <a:cubicBezTo>
                  <a:pt x="3912741" y="323726"/>
                  <a:pt x="3913435" y="325413"/>
                  <a:pt x="3913435" y="327347"/>
                </a:cubicBezTo>
                <a:cubicBezTo>
                  <a:pt x="3913435" y="329282"/>
                  <a:pt x="3912741" y="330969"/>
                  <a:pt x="3911352" y="332407"/>
                </a:cubicBezTo>
                <a:cubicBezTo>
                  <a:pt x="3909963" y="333846"/>
                  <a:pt x="3908276" y="334565"/>
                  <a:pt x="3906292" y="334565"/>
                </a:cubicBezTo>
                <a:lnTo>
                  <a:pt x="3887390" y="334565"/>
                </a:lnTo>
                <a:cubicBezTo>
                  <a:pt x="3886597" y="334565"/>
                  <a:pt x="3886200" y="334913"/>
                  <a:pt x="3886200" y="335607"/>
                </a:cubicBezTo>
                <a:lnTo>
                  <a:pt x="3886200" y="354062"/>
                </a:lnTo>
                <a:cubicBezTo>
                  <a:pt x="3886200" y="356046"/>
                  <a:pt x="3885480" y="357783"/>
                  <a:pt x="3884042" y="359271"/>
                </a:cubicBezTo>
                <a:cubicBezTo>
                  <a:pt x="3882603" y="360759"/>
                  <a:pt x="3880842" y="361503"/>
                  <a:pt x="3878758" y="361503"/>
                </a:cubicBezTo>
                <a:cubicBezTo>
                  <a:pt x="3876675" y="361503"/>
                  <a:pt x="3874914" y="360759"/>
                  <a:pt x="3873475" y="359271"/>
                </a:cubicBezTo>
                <a:cubicBezTo>
                  <a:pt x="3872036" y="357783"/>
                  <a:pt x="3871317" y="356046"/>
                  <a:pt x="3871317" y="354062"/>
                </a:cubicBezTo>
                <a:lnTo>
                  <a:pt x="3871317" y="335607"/>
                </a:lnTo>
                <a:cubicBezTo>
                  <a:pt x="3871317" y="334913"/>
                  <a:pt x="3870920" y="334565"/>
                  <a:pt x="3870126" y="334565"/>
                </a:cubicBezTo>
                <a:lnTo>
                  <a:pt x="3850630" y="334565"/>
                </a:lnTo>
                <a:cubicBezTo>
                  <a:pt x="3848645" y="334565"/>
                  <a:pt x="3846934" y="333846"/>
                  <a:pt x="3845495" y="332407"/>
                </a:cubicBezTo>
                <a:cubicBezTo>
                  <a:pt x="3844057" y="330969"/>
                  <a:pt x="3843337" y="329282"/>
                  <a:pt x="3843337" y="327347"/>
                </a:cubicBezTo>
                <a:cubicBezTo>
                  <a:pt x="3843337" y="325413"/>
                  <a:pt x="3844057" y="323726"/>
                  <a:pt x="3845495" y="322287"/>
                </a:cubicBezTo>
                <a:cubicBezTo>
                  <a:pt x="3846934" y="320849"/>
                  <a:pt x="3848645" y="320129"/>
                  <a:pt x="3850630" y="320129"/>
                </a:cubicBezTo>
                <a:lnTo>
                  <a:pt x="3870126" y="320129"/>
                </a:lnTo>
                <a:cubicBezTo>
                  <a:pt x="3870920" y="320129"/>
                  <a:pt x="3871317" y="319782"/>
                  <a:pt x="3871317" y="319087"/>
                </a:cubicBezTo>
                <a:lnTo>
                  <a:pt x="3871317" y="280690"/>
                </a:lnTo>
                <a:cubicBezTo>
                  <a:pt x="3871317" y="280591"/>
                  <a:pt x="3871243" y="280516"/>
                  <a:pt x="3871094" y="280466"/>
                </a:cubicBezTo>
                <a:cubicBezTo>
                  <a:pt x="3870945" y="280417"/>
                  <a:pt x="3870821" y="280491"/>
                  <a:pt x="3870722" y="280690"/>
                </a:cubicBezTo>
                <a:cubicBezTo>
                  <a:pt x="3858121" y="303510"/>
                  <a:pt x="3842593" y="321369"/>
                  <a:pt x="3824138" y="334268"/>
                </a:cubicBezTo>
                <a:cubicBezTo>
                  <a:pt x="3822749" y="335161"/>
                  <a:pt x="3821311" y="335607"/>
                  <a:pt x="3819822" y="335607"/>
                </a:cubicBezTo>
                <a:cubicBezTo>
                  <a:pt x="3819326" y="335607"/>
                  <a:pt x="3818781" y="335558"/>
                  <a:pt x="3818185" y="335458"/>
                </a:cubicBezTo>
                <a:cubicBezTo>
                  <a:pt x="3816102" y="335062"/>
                  <a:pt x="3814316" y="334020"/>
                  <a:pt x="3812827" y="332333"/>
                </a:cubicBezTo>
                <a:cubicBezTo>
                  <a:pt x="3811835" y="331142"/>
                  <a:pt x="3811339" y="329803"/>
                  <a:pt x="3811339" y="328315"/>
                </a:cubicBezTo>
                <a:cubicBezTo>
                  <a:pt x="3811339" y="327918"/>
                  <a:pt x="3811339" y="327571"/>
                  <a:pt x="3811339" y="327273"/>
                </a:cubicBezTo>
                <a:cubicBezTo>
                  <a:pt x="3811637" y="325388"/>
                  <a:pt x="3812629" y="323900"/>
                  <a:pt x="3814316" y="322808"/>
                </a:cubicBezTo>
                <a:cubicBezTo>
                  <a:pt x="3823742" y="316756"/>
                  <a:pt x="3832646" y="308868"/>
                  <a:pt x="3841030" y="299144"/>
                </a:cubicBezTo>
                <a:cubicBezTo>
                  <a:pt x="3849415" y="289421"/>
                  <a:pt x="3856484" y="279003"/>
                  <a:pt x="3862238" y="267890"/>
                </a:cubicBezTo>
                <a:cubicBezTo>
                  <a:pt x="3862338" y="267593"/>
                  <a:pt x="3862338" y="267345"/>
                  <a:pt x="3862238" y="267146"/>
                </a:cubicBezTo>
                <a:cubicBezTo>
                  <a:pt x="3862139" y="266948"/>
                  <a:pt x="3861941" y="266849"/>
                  <a:pt x="3861643" y="266849"/>
                </a:cubicBezTo>
                <a:lnTo>
                  <a:pt x="3820120" y="266849"/>
                </a:lnTo>
                <a:cubicBezTo>
                  <a:pt x="3818136" y="266849"/>
                  <a:pt x="3816449" y="266154"/>
                  <a:pt x="3815060" y="264765"/>
                </a:cubicBezTo>
                <a:cubicBezTo>
                  <a:pt x="3813671" y="263376"/>
                  <a:pt x="3812976" y="261689"/>
                  <a:pt x="3812976" y="259705"/>
                </a:cubicBezTo>
                <a:cubicBezTo>
                  <a:pt x="3812976" y="257721"/>
                  <a:pt x="3813671" y="256034"/>
                  <a:pt x="3815060" y="254645"/>
                </a:cubicBezTo>
                <a:cubicBezTo>
                  <a:pt x="3816449" y="253256"/>
                  <a:pt x="3818136" y="252561"/>
                  <a:pt x="3820120" y="252561"/>
                </a:cubicBezTo>
                <a:lnTo>
                  <a:pt x="3870126" y="252561"/>
                </a:lnTo>
                <a:cubicBezTo>
                  <a:pt x="3870920" y="252561"/>
                  <a:pt x="3871317" y="252164"/>
                  <a:pt x="3871317" y="251371"/>
                </a:cubicBezTo>
                <a:lnTo>
                  <a:pt x="3871317" y="229195"/>
                </a:lnTo>
                <a:cubicBezTo>
                  <a:pt x="3871317" y="227112"/>
                  <a:pt x="3872036" y="225350"/>
                  <a:pt x="3873475" y="223912"/>
                </a:cubicBezTo>
                <a:cubicBezTo>
                  <a:pt x="3874914" y="222473"/>
                  <a:pt x="3876675" y="221754"/>
                  <a:pt x="3878758" y="221754"/>
                </a:cubicBezTo>
                <a:close/>
                <a:moveTo>
                  <a:pt x="2770286" y="221754"/>
                </a:moveTo>
                <a:cubicBezTo>
                  <a:pt x="2774057" y="221754"/>
                  <a:pt x="2777182" y="223044"/>
                  <a:pt x="2779663" y="225623"/>
                </a:cubicBezTo>
                <a:cubicBezTo>
                  <a:pt x="2785120" y="231279"/>
                  <a:pt x="2789734" y="236686"/>
                  <a:pt x="2793504" y="241846"/>
                </a:cubicBezTo>
                <a:cubicBezTo>
                  <a:pt x="2793603" y="242044"/>
                  <a:pt x="2793727" y="242094"/>
                  <a:pt x="2793876" y="241994"/>
                </a:cubicBezTo>
                <a:cubicBezTo>
                  <a:pt x="2794025" y="241895"/>
                  <a:pt x="2794099" y="241796"/>
                  <a:pt x="2794099" y="241697"/>
                </a:cubicBezTo>
                <a:lnTo>
                  <a:pt x="2794099" y="240655"/>
                </a:lnTo>
                <a:cubicBezTo>
                  <a:pt x="2794099" y="238274"/>
                  <a:pt x="2794967" y="236215"/>
                  <a:pt x="2796703" y="234479"/>
                </a:cubicBezTo>
                <a:cubicBezTo>
                  <a:pt x="2798440" y="232742"/>
                  <a:pt x="2800499" y="231874"/>
                  <a:pt x="2802880" y="231874"/>
                </a:cubicBezTo>
                <a:lnTo>
                  <a:pt x="2812702" y="231874"/>
                </a:lnTo>
                <a:cubicBezTo>
                  <a:pt x="2812802" y="231874"/>
                  <a:pt x="2812951" y="231874"/>
                  <a:pt x="2813149" y="231874"/>
                </a:cubicBezTo>
                <a:cubicBezTo>
                  <a:pt x="2814141" y="231477"/>
                  <a:pt x="2815233" y="231428"/>
                  <a:pt x="2816423" y="231725"/>
                </a:cubicBezTo>
                <a:lnTo>
                  <a:pt x="2818953" y="232172"/>
                </a:lnTo>
                <a:cubicBezTo>
                  <a:pt x="2820045" y="232370"/>
                  <a:pt x="2820888" y="232965"/>
                  <a:pt x="2821484" y="233958"/>
                </a:cubicBezTo>
                <a:cubicBezTo>
                  <a:pt x="2822079" y="234950"/>
                  <a:pt x="2822227" y="235992"/>
                  <a:pt x="2821930" y="237083"/>
                </a:cubicBezTo>
                <a:cubicBezTo>
                  <a:pt x="2817763" y="251371"/>
                  <a:pt x="2813843" y="264170"/>
                  <a:pt x="2810173" y="275481"/>
                </a:cubicBezTo>
                <a:cubicBezTo>
                  <a:pt x="2810073" y="275679"/>
                  <a:pt x="2810099" y="275878"/>
                  <a:pt x="2810247" y="276076"/>
                </a:cubicBezTo>
                <a:cubicBezTo>
                  <a:pt x="2810396" y="276275"/>
                  <a:pt x="2810619" y="276374"/>
                  <a:pt x="2810917" y="276374"/>
                </a:cubicBezTo>
                <a:lnTo>
                  <a:pt x="2815679" y="276374"/>
                </a:lnTo>
                <a:cubicBezTo>
                  <a:pt x="2818556" y="276374"/>
                  <a:pt x="2820838" y="276572"/>
                  <a:pt x="2822525" y="276969"/>
                </a:cubicBezTo>
                <a:cubicBezTo>
                  <a:pt x="2823517" y="277068"/>
                  <a:pt x="2824311" y="277515"/>
                  <a:pt x="2824907" y="278308"/>
                </a:cubicBezTo>
                <a:cubicBezTo>
                  <a:pt x="2825502" y="279102"/>
                  <a:pt x="2825750" y="279995"/>
                  <a:pt x="2825651" y="280987"/>
                </a:cubicBezTo>
                <a:cubicBezTo>
                  <a:pt x="2823964" y="300930"/>
                  <a:pt x="2820640" y="317202"/>
                  <a:pt x="2815679" y="329803"/>
                </a:cubicBezTo>
                <a:cubicBezTo>
                  <a:pt x="2815382" y="330498"/>
                  <a:pt x="2815481" y="331142"/>
                  <a:pt x="2815977" y="331738"/>
                </a:cubicBezTo>
                <a:cubicBezTo>
                  <a:pt x="2819946" y="337592"/>
                  <a:pt x="2824758" y="341610"/>
                  <a:pt x="2830413" y="343793"/>
                </a:cubicBezTo>
                <a:cubicBezTo>
                  <a:pt x="2836069" y="345976"/>
                  <a:pt x="2842964" y="347067"/>
                  <a:pt x="2851100" y="347067"/>
                </a:cubicBezTo>
                <a:cubicBezTo>
                  <a:pt x="2862709" y="347067"/>
                  <a:pt x="2871490" y="347017"/>
                  <a:pt x="2877443" y="346918"/>
                </a:cubicBezTo>
                <a:cubicBezTo>
                  <a:pt x="2878931" y="346819"/>
                  <a:pt x="2880122" y="347414"/>
                  <a:pt x="2881015" y="348704"/>
                </a:cubicBezTo>
                <a:cubicBezTo>
                  <a:pt x="2881511" y="349498"/>
                  <a:pt x="2881759" y="350341"/>
                  <a:pt x="2881759" y="351234"/>
                </a:cubicBezTo>
                <a:cubicBezTo>
                  <a:pt x="2881759" y="351730"/>
                  <a:pt x="2881660" y="352226"/>
                  <a:pt x="2881461" y="352723"/>
                </a:cubicBezTo>
                <a:cubicBezTo>
                  <a:pt x="2880866" y="354508"/>
                  <a:pt x="2879824" y="355997"/>
                  <a:pt x="2878336" y="357187"/>
                </a:cubicBezTo>
                <a:cubicBezTo>
                  <a:pt x="2876848" y="358378"/>
                  <a:pt x="2875210" y="358973"/>
                  <a:pt x="2873424" y="358973"/>
                </a:cubicBezTo>
                <a:lnTo>
                  <a:pt x="2850505" y="358973"/>
                </a:lnTo>
                <a:cubicBezTo>
                  <a:pt x="2841277" y="358973"/>
                  <a:pt x="2833414" y="357832"/>
                  <a:pt x="2826916" y="355550"/>
                </a:cubicBezTo>
                <a:cubicBezTo>
                  <a:pt x="2820417" y="353268"/>
                  <a:pt x="2814885" y="349200"/>
                  <a:pt x="2810321" y="343346"/>
                </a:cubicBezTo>
                <a:cubicBezTo>
                  <a:pt x="2809924" y="342751"/>
                  <a:pt x="2809528" y="342751"/>
                  <a:pt x="2809131" y="343346"/>
                </a:cubicBezTo>
                <a:cubicBezTo>
                  <a:pt x="2805460" y="349200"/>
                  <a:pt x="2801292" y="354112"/>
                  <a:pt x="2796629" y="358080"/>
                </a:cubicBezTo>
                <a:cubicBezTo>
                  <a:pt x="2795339" y="359073"/>
                  <a:pt x="2794000" y="359569"/>
                  <a:pt x="2792611" y="359569"/>
                </a:cubicBezTo>
                <a:cubicBezTo>
                  <a:pt x="2792412" y="359569"/>
                  <a:pt x="2792214" y="359519"/>
                  <a:pt x="2792015" y="359420"/>
                </a:cubicBezTo>
                <a:cubicBezTo>
                  <a:pt x="2790229" y="359321"/>
                  <a:pt x="2788692" y="358676"/>
                  <a:pt x="2787402" y="357485"/>
                </a:cubicBezTo>
                <a:cubicBezTo>
                  <a:pt x="2786311" y="356493"/>
                  <a:pt x="2785789" y="355253"/>
                  <a:pt x="2785839" y="353764"/>
                </a:cubicBezTo>
                <a:cubicBezTo>
                  <a:pt x="2785889" y="352276"/>
                  <a:pt x="2786459" y="351085"/>
                  <a:pt x="2787551" y="350192"/>
                </a:cubicBezTo>
                <a:cubicBezTo>
                  <a:pt x="2788047" y="349895"/>
                  <a:pt x="2788493" y="349548"/>
                  <a:pt x="2788890" y="349151"/>
                </a:cubicBezTo>
                <a:cubicBezTo>
                  <a:pt x="2788989" y="349051"/>
                  <a:pt x="2788989" y="348952"/>
                  <a:pt x="2788890" y="348853"/>
                </a:cubicBezTo>
                <a:cubicBezTo>
                  <a:pt x="2788791" y="348754"/>
                  <a:pt x="2788692" y="348704"/>
                  <a:pt x="2788592" y="348704"/>
                </a:cubicBezTo>
                <a:cubicBezTo>
                  <a:pt x="2784326" y="349597"/>
                  <a:pt x="2771973" y="352127"/>
                  <a:pt x="2751534" y="356294"/>
                </a:cubicBezTo>
                <a:cubicBezTo>
                  <a:pt x="2751038" y="356394"/>
                  <a:pt x="2750592" y="356443"/>
                  <a:pt x="2750195" y="356443"/>
                </a:cubicBezTo>
                <a:cubicBezTo>
                  <a:pt x="2748905" y="356443"/>
                  <a:pt x="2747714" y="356096"/>
                  <a:pt x="2746623" y="355401"/>
                </a:cubicBezTo>
                <a:cubicBezTo>
                  <a:pt x="2745135" y="354409"/>
                  <a:pt x="2744142" y="353020"/>
                  <a:pt x="2743646" y="351234"/>
                </a:cubicBezTo>
                <a:cubicBezTo>
                  <a:pt x="2743547" y="350738"/>
                  <a:pt x="2743498" y="350242"/>
                  <a:pt x="2743498" y="349746"/>
                </a:cubicBezTo>
                <a:cubicBezTo>
                  <a:pt x="2743498" y="348655"/>
                  <a:pt x="2743845" y="347613"/>
                  <a:pt x="2744539" y="346621"/>
                </a:cubicBezTo>
                <a:cubicBezTo>
                  <a:pt x="2745433" y="345132"/>
                  <a:pt x="2746772" y="344289"/>
                  <a:pt x="2748558" y="344090"/>
                </a:cubicBezTo>
                <a:cubicBezTo>
                  <a:pt x="2753419" y="343297"/>
                  <a:pt x="2758083" y="342453"/>
                  <a:pt x="2762548" y="341560"/>
                </a:cubicBezTo>
                <a:cubicBezTo>
                  <a:pt x="2763242" y="341461"/>
                  <a:pt x="2763589" y="341015"/>
                  <a:pt x="2763589" y="340221"/>
                </a:cubicBezTo>
                <a:lnTo>
                  <a:pt x="2763589" y="297805"/>
                </a:lnTo>
                <a:cubicBezTo>
                  <a:pt x="2763589" y="297110"/>
                  <a:pt x="2763242" y="296763"/>
                  <a:pt x="2762548" y="296763"/>
                </a:cubicBezTo>
                <a:lnTo>
                  <a:pt x="2750046" y="296763"/>
                </a:lnTo>
                <a:cubicBezTo>
                  <a:pt x="2748458" y="296763"/>
                  <a:pt x="2747069" y="296168"/>
                  <a:pt x="2745879" y="294977"/>
                </a:cubicBezTo>
                <a:cubicBezTo>
                  <a:pt x="2744688" y="293787"/>
                  <a:pt x="2744093" y="292373"/>
                  <a:pt x="2744093" y="290736"/>
                </a:cubicBezTo>
                <a:cubicBezTo>
                  <a:pt x="2744093" y="289099"/>
                  <a:pt x="2744688" y="287709"/>
                  <a:pt x="2745879" y="286568"/>
                </a:cubicBezTo>
                <a:cubicBezTo>
                  <a:pt x="2747069" y="285427"/>
                  <a:pt x="2748458" y="284857"/>
                  <a:pt x="2750046" y="284857"/>
                </a:cubicBezTo>
                <a:lnTo>
                  <a:pt x="2762548" y="284857"/>
                </a:lnTo>
                <a:cubicBezTo>
                  <a:pt x="2763242" y="284857"/>
                  <a:pt x="2763589" y="284460"/>
                  <a:pt x="2763589" y="283666"/>
                </a:cubicBezTo>
                <a:lnTo>
                  <a:pt x="2763589" y="272058"/>
                </a:lnTo>
                <a:cubicBezTo>
                  <a:pt x="2763589" y="271363"/>
                  <a:pt x="2763242" y="271016"/>
                  <a:pt x="2762548" y="271016"/>
                </a:cubicBezTo>
                <a:lnTo>
                  <a:pt x="2753916" y="271016"/>
                </a:lnTo>
                <a:cubicBezTo>
                  <a:pt x="2752824" y="271016"/>
                  <a:pt x="2751881" y="270619"/>
                  <a:pt x="2751088" y="269825"/>
                </a:cubicBezTo>
                <a:cubicBezTo>
                  <a:pt x="2750294" y="269032"/>
                  <a:pt x="2749897" y="268089"/>
                  <a:pt x="2749897" y="266998"/>
                </a:cubicBezTo>
                <a:cubicBezTo>
                  <a:pt x="2749897" y="266898"/>
                  <a:pt x="2749872" y="266824"/>
                  <a:pt x="2749823" y="266774"/>
                </a:cubicBezTo>
                <a:cubicBezTo>
                  <a:pt x="2749773" y="266725"/>
                  <a:pt x="2749698" y="266749"/>
                  <a:pt x="2749600" y="266849"/>
                </a:cubicBezTo>
                <a:cubicBezTo>
                  <a:pt x="2749103" y="267345"/>
                  <a:pt x="2748458" y="267568"/>
                  <a:pt x="2747665" y="267518"/>
                </a:cubicBezTo>
                <a:cubicBezTo>
                  <a:pt x="2746871" y="267469"/>
                  <a:pt x="2746176" y="267146"/>
                  <a:pt x="2745582" y="266551"/>
                </a:cubicBezTo>
                <a:cubicBezTo>
                  <a:pt x="2744986" y="265757"/>
                  <a:pt x="2744291" y="264964"/>
                  <a:pt x="2743498" y="264170"/>
                </a:cubicBezTo>
                <a:cubicBezTo>
                  <a:pt x="2742307" y="262979"/>
                  <a:pt x="2741711" y="261540"/>
                  <a:pt x="2741711" y="259854"/>
                </a:cubicBezTo>
                <a:cubicBezTo>
                  <a:pt x="2741711" y="258266"/>
                  <a:pt x="2742208" y="256927"/>
                  <a:pt x="2743200" y="255835"/>
                </a:cubicBezTo>
                <a:cubicBezTo>
                  <a:pt x="2751336" y="247402"/>
                  <a:pt x="2757835" y="237728"/>
                  <a:pt x="2762696" y="226814"/>
                </a:cubicBezTo>
                <a:cubicBezTo>
                  <a:pt x="2763391" y="225326"/>
                  <a:pt x="2764432" y="224110"/>
                  <a:pt x="2765822" y="223168"/>
                </a:cubicBezTo>
                <a:cubicBezTo>
                  <a:pt x="2767211" y="222225"/>
                  <a:pt x="2768699" y="221754"/>
                  <a:pt x="2770286" y="221754"/>
                </a:cubicBezTo>
                <a:close/>
                <a:moveTo>
                  <a:pt x="2317031" y="221754"/>
                </a:moveTo>
                <a:cubicBezTo>
                  <a:pt x="2318866" y="221754"/>
                  <a:pt x="2320454" y="222424"/>
                  <a:pt x="2321794" y="223763"/>
                </a:cubicBezTo>
                <a:cubicBezTo>
                  <a:pt x="2323133" y="225102"/>
                  <a:pt x="2323803" y="226665"/>
                  <a:pt x="2323803" y="228451"/>
                </a:cubicBezTo>
                <a:lnTo>
                  <a:pt x="2323803" y="252412"/>
                </a:lnTo>
                <a:cubicBezTo>
                  <a:pt x="2323803" y="253206"/>
                  <a:pt x="2324199" y="253603"/>
                  <a:pt x="2324993" y="253603"/>
                </a:cubicBezTo>
                <a:lnTo>
                  <a:pt x="2337495" y="253603"/>
                </a:lnTo>
                <a:cubicBezTo>
                  <a:pt x="2339380" y="253603"/>
                  <a:pt x="2340967" y="254248"/>
                  <a:pt x="2342257" y="255538"/>
                </a:cubicBezTo>
                <a:cubicBezTo>
                  <a:pt x="2343547" y="256828"/>
                  <a:pt x="2344192" y="258415"/>
                  <a:pt x="2344192" y="260300"/>
                </a:cubicBezTo>
                <a:cubicBezTo>
                  <a:pt x="2344192" y="262185"/>
                  <a:pt x="2343547" y="263773"/>
                  <a:pt x="2342257" y="265063"/>
                </a:cubicBezTo>
                <a:cubicBezTo>
                  <a:pt x="2340967" y="266353"/>
                  <a:pt x="2339380" y="266998"/>
                  <a:pt x="2337495" y="266998"/>
                </a:cubicBezTo>
                <a:lnTo>
                  <a:pt x="2324993" y="266998"/>
                </a:lnTo>
                <a:cubicBezTo>
                  <a:pt x="2324199" y="266998"/>
                  <a:pt x="2323803" y="267345"/>
                  <a:pt x="2323803" y="268039"/>
                </a:cubicBezTo>
                <a:lnTo>
                  <a:pt x="2323803" y="277415"/>
                </a:lnTo>
                <a:cubicBezTo>
                  <a:pt x="2323803" y="278209"/>
                  <a:pt x="2324050" y="278854"/>
                  <a:pt x="2324546" y="279350"/>
                </a:cubicBezTo>
                <a:cubicBezTo>
                  <a:pt x="2328614" y="283617"/>
                  <a:pt x="2334171" y="290016"/>
                  <a:pt x="2341215" y="298549"/>
                </a:cubicBezTo>
                <a:cubicBezTo>
                  <a:pt x="2342604" y="300137"/>
                  <a:pt x="2343299" y="302022"/>
                  <a:pt x="2343299" y="304205"/>
                </a:cubicBezTo>
                <a:cubicBezTo>
                  <a:pt x="2343299" y="306288"/>
                  <a:pt x="2342704" y="308124"/>
                  <a:pt x="2341513" y="309711"/>
                </a:cubicBezTo>
                <a:cubicBezTo>
                  <a:pt x="2340520" y="311100"/>
                  <a:pt x="2339181" y="311745"/>
                  <a:pt x="2337495" y="311646"/>
                </a:cubicBezTo>
                <a:cubicBezTo>
                  <a:pt x="2335808" y="311547"/>
                  <a:pt x="2334518" y="310753"/>
                  <a:pt x="2333625" y="309265"/>
                </a:cubicBezTo>
                <a:cubicBezTo>
                  <a:pt x="2331244" y="305494"/>
                  <a:pt x="2328168" y="300930"/>
                  <a:pt x="2324397" y="295573"/>
                </a:cubicBezTo>
                <a:cubicBezTo>
                  <a:pt x="2324298" y="295473"/>
                  <a:pt x="2324175" y="295449"/>
                  <a:pt x="2324026" y="295498"/>
                </a:cubicBezTo>
                <a:cubicBezTo>
                  <a:pt x="2323877" y="295548"/>
                  <a:pt x="2323803" y="295672"/>
                  <a:pt x="2323803" y="295870"/>
                </a:cubicBezTo>
                <a:lnTo>
                  <a:pt x="2323803" y="354657"/>
                </a:lnTo>
                <a:cubicBezTo>
                  <a:pt x="2323803" y="356542"/>
                  <a:pt x="2323133" y="358155"/>
                  <a:pt x="2321794" y="359494"/>
                </a:cubicBezTo>
                <a:cubicBezTo>
                  <a:pt x="2320454" y="360834"/>
                  <a:pt x="2318866" y="361503"/>
                  <a:pt x="2317031" y="361503"/>
                </a:cubicBezTo>
                <a:cubicBezTo>
                  <a:pt x="2315195" y="361503"/>
                  <a:pt x="2313607" y="360834"/>
                  <a:pt x="2312268" y="359494"/>
                </a:cubicBezTo>
                <a:cubicBezTo>
                  <a:pt x="2310929" y="358155"/>
                  <a:pt x="2310259" y="356542"/>
                  <a:pt x="2310259" y="354657"/>
                </a:cubicBezTo>
                <a:lnTo>
                  <a:pt x="2310259" y="295424"/>
                </a:lnTo>
                <a:cubicBezTo>
                  <a:pt x="2310259" y="295325"/>
                  <a:pt x="2310209" y="295250"/>
                  <a:pt x="2310110" y="295200"/>
                </a:cubicBezTo>
                <a:cubicBezTo>
                  <a:pt x="2310011" y="295151"/>
                  <a:pt x="2309912" y="295176"/>
                  <a:pt x="2309812" y="295275"/>
                </a:cubicBezTo>
                <a:cubicBezTo>
                  <a:pt x="2305149" y="308669"/>
                  <a:pt x="2300089" y="319683"/>
                  <a:pt x="2294632" y="328315"/>
                </a:cubicBezTo>
                <a:cubicBezTo>
                  <a:pt x="2293739" y="329704"/>
                  <a:pt x="2292474" y="330324"/>
                  <a:pt x="2290837" y="330175"/>
                </a:cubicBezTo>
                <a:cubicBezTo>
                  <a:pt x="2289200" y="330026"/>
                  <a:pt x="2287984" y="329208"/>
                  <a:pt x="2287191" y="327719"/>
                </a:cubicBezTo>
                <a:cubicBezTo>
                  <a:pt x="2286298" y="325933"/>
                  <a:pt x="2285852" y="324048"/>
                  <a:pt x="2285852" y="322064"/>
                </a:cubicBezTo>
                <a:cubicBezTo>
                  <a:pt x="2285852" y="319683"/>
                  <a:pt x="2286496" y="317500"/>
                  <a:pt x="2287786" y="315515"/>
                </a:cubicBezTo>
                <a:cubicBezTo>
                  <a:pt x="2291953" y="309265"/>
                  <a:pt x="2295848" y="301873"/>
                  <a:pt x="2299469" y="293340"/>
                </a:cubicBezTo>
                <a:cubicBezTo>
                  <a:pt x="2303090" y="284807"/>
                  <a:pt x="2305993" y="276374"/>
                  <a:pt x="2308175" y="268039"/>
                </a:cubicBezTo>
                <a:cubicBezTo>
                  <a:pt x="2308274" y="267742"/>
                  <a:pt x="2308225" y="267494"/>
                  <a:pt x="2308026" y="267295"/>
                </a:cubicBezTo>
                <a:cubicBezTo>
                  <a:pt x="2307828" y="267097"/>
                  <a:pt x="2307580" y="266998"/>
                  <a:pt x="2307282" y="266998"/>
                </a:cubicBezTo>
                <a:lnTo>
                  <a:pt x="2293590" y="266998"/>
                </a:lnTo>
                <a:cubicBezTo>
                  <a:pt x="2291804" y="266998"/>
                  <a:pt x="2290242" y="266353"/>
                  <a:pt x="2288902" y="265063"/>
                </a:cubicBezTo>
                <a:cubicBezTo>
                  <a:pt x="2287562" y="263773"/>
                  <a:pt x="2286893" y="262185"/>
                  <a:pt x="2286893" y="260300"/>
                </a:cubicBezTo>
                <a:cubicBezTo>
                  <a:pt x="2286893" y="258415"/>
                  <a:pt x="2287562" y="256828"/>
                  <a:pt x="2288902" y="255538"/>
                </a:cubicBezTo>
                <a:cubicBezTo>
                  <a:pt x="2290242" y="254248"/>
                  <a:pt x="2291804" y="253603"/>
                  <a:pt x="2293590" y="253603"/>
                </a:cubicBezTo>
                <a:lnTo>
                  <a:pt x="2309069" y="253603"/>
                </a:lnTo>
                <a:cubicBezTo>
                  <a:pt x="2309862" y="253603"/>
                  <a:pt x="2310259" y="253206"/>
                  <a:pt x="2310259" y="252412"/>
                </a:cubicBezTo>
                <a:lnTo>
                  <a:pt x="2310259" y="228451"/>
                </a:lnTo>
                <a:cubicBezTo>
                  <a:pt x="2310259" y="226665"/>
                  <a:pt x="2310929" y="225102"/>
                  <a:pt x="2312268" y="223763"/>
                </a:cubicBezTo>
                <a:cubicBezTo>
                  <a:pt x="2313607" y="222424"/>
                  <a:pt x="2315195" y="221754"/>
                  <a:pt x="2317031" y="221754"/>
                </a:cubicBezTo>
                <a:close/>
                <a:moveTo>
                  <a:pt x="2049735" y="221754"/>
                </a:moveTo>
                <a:cubicBezTo>
                  <a:pt x="2051571" y="221754"/>
                  <a:pt x="2053133" y="222399"/>
                  <a:pt x="2054423" y="223689"/>
                </a:cubicBezTo>
                <a:cubicBezTo>
                  <a:pt x="2055713" y="224978"/>
                  <a:pt x="2056358" y="226516"/>
                  <a:pt x="2056358" y="228302"/>
                </a:cubicBezTo>
                <a:lnTo>
                  <a:pt x="2056358" y="234999"/>
                </a:lnTo>
                <a:cubicBezTo>
                  <a:pt x="2056358" y="235694"/>
                  <a:pt x="2056705" y="236041"/>
                  <a:pt x="2057400" y="236041"/>
                </a:cubicBezTo>
                <a:lnTo>
                  <a:pt x="2079278" y="236041"/>
                </a:lnTo>
                <a:cubicBezTo>
                  <a:pt x="2080072" y="236041"/>
                  <a:pt x="2080468" y="235694"/>
                  <a:pt x="2080468" y="234999"/>
                </a:cubicBezTo>
                <a:lnTo>
                  <a:pt x="2080468" y="228451"/>
                </a:lnTo>
                <a:cubicBezTo>
                  <a:pt x="2080468" y="226665"/>
                  <a:pt x="2081113" y="225102"/>
                  <a:pt x="2082403" y="223763"/>
                </a:cubicBezTo>
                <a:cubicBezTo>
                  <a:pt x="2083693" y="222424"/>
                  <a:pt x="2085280" y="221754"/>
                  <a:pt x="2087166" y="221754"/>
                </a:cubicBezTo>
                <a:cubicBezTo>
                  <a:pt x="2089051" y="221754"/>
                  <a:pt x="2090663" y="222424"/>
                  <a:pt x="2092002" y="223763"/>
                </a:cubicBezTo>
                <a:cubicBezTo>
                  <a:pt x="2093342" y="225102"/>
                  <a:pt x="2094011" y="226665"/>
                  <a:pt x="2094011" y="228451"/>
                </a:cubicBezTo>
                <a:lnTo>
                  <a:pt x="2094011" y="234999"/>
                </a:lnTo>
                <a:cubicBezTo>
                  <a:pt x="2094011" y="235694"/>
                  <a:pt x="2094359" y="236041"/>
                  <a:pt x="2095053" y="236041"/>
                </a:cubicBezTo>
                <a:lnTo>
                  <a:pt x="2109192" y="236041"/>
                </a:lnTo>
                <a:cubicBezTo>
                  <a:pt x="2110879" y="236041"/>
                  <a:pt x="2112318" y="236637"/>
                  <a:pt x="2113508" y="237827"/>
                </a:cubicBezTo>
                <a:cubicBezTo>
                  <a:pt x="2114699" y="239018"/>
                  <a:pt x="2115294" y="240481"/>
                  <a:pt x="2115294" y="242218"/>
                </a:cubicBezTo>
                <a:cubicBezTo>
                  <a:pt x="2115294" y="243954"/>
                  <a:pt x="2114699" y="245417"/>
                  <a:pt x="2113508" y="246608"/>
                </a:cubicBezTo>
                <a:cubicBezTo>
                  <a:pt x="2112318" y="247799"/>
                  <a:pt x="2110879" y="248394"/>
                  <a:pt x="2109192" y="248394"/>
                </a:cubicBezTo>
                <a:lnTo>
                  <a:pt x="2095053" y="248394"/>
                </a:lnTo>
                <a:cubicBezTo>
                  <a:pt x="2094359" y="248394"/>
                  <a:pt x="2094011" y="248791"/>
                  <a:pt x="2094011" y="249585"/>
                </a:cubicBezTo>
                <a:lnTo>
                  <a:pt x="2094011" y="261640"/>
                </a:lnTo>
                <a:cubicBezTo>
                  <a:pt x="2094011" y="262334"/>
                  <a:pt x="2094359" y="262682"/>
                  <a:pt x="2095053" y="262682"/>
                </a:cubicBezTo>
                <a:lnTo>
                  <a:pt x="2113210" y="262682"/>
                </a:lnTo>
                <a:cubicBezTo>
                  <a:pt x="2114996" y="262682"/>
                  <a:pt x="2116510" y="263326"/>
                  <a:pt x="2117750" y="264616"/>
                </a:cubicBezTo>
                <a:cubicBezTo>
                  <a:pt x="2118990" y="265906"/>
                  <a:pt x="2119610" y="267419"/>
                  <a:pt x="2119610" y="269156"/>
                </a:cubicBezTo>
                <a:cubicBezTo>
                  <a:pt x="2119610" y="270892"/>
                  <a:pt x="2118990" y="272380"/>
                  <a:pt x="2117750" y="273620"/>
                </a:cubicBezTo>
                <a:cubicBezTo>
                  <a:pt x="2116510" y="274861"/>
                  <a:pt x="2114996" y="275481"/>
                  <a:pt x="2113210" y="275481"/>
                </a:cubicBezTo>
                <a:lnTo>
                  <a:pt x="2076152" y="275481"/>
                </a:lnTo>
                <a:cubicBezTo>
                  <a:pt x="2075458" y="275481"/>
                  <a:pt x="2075110" y="275878"/>
                  <a:pt x="2075110" y="276671"/>
                </a:cubicBezTo>
                <a:lnTo>
                  <a:pt x="2075110" y="285601"/>
                </a:lnTo>
                <a:cubicBezTo>
                  <a:pt x="2075110" y="286296"/>
                  <a:pt x="2075458" y="286643"/>
                  <a:pt x="2076152" y="286643"/>
                </a:cubicBezTo>
                <a:lnTo>
                  <a:pt x="2106365" y="286643"/>
                </a:lnTo>
                <a:cubicBezTo>
                  <a:pt x="2108845" y="286643"/>
                  <a:pt x="2110929" y="287511"/>
                  <a:pt x="2112615" y="289247"/>
                </a:cubicBezTo>
                <a:cubicBezTo>
                  <a:pt x="2114302" y="290984"/>
                  <a:pt x="2115145" y="293042"/>
                  <a:pt x="2115145" y="295424"/>
                </a:cubicBezTo>
                <a:lnTo>
                  <a:pt x="2115145" y="347216"/>
                </a:lnTo>
                <a:cubicBezTo>
                  <a:pt x="2115145" y="350589"/>
                  <a:pt x="2114748" y="353219"/>
                  <a:pt x="2113955" y="355104"/>
                </a:cubicBezTo>
                <a:cubicBezTo>
                  <a:pt x="2113161" y="356989"/>
                  <a:pt x="2111623" y="358428"/>
                  <a:pt x="2109341" y="359420"/>
                </a:cubicBezTo>
                <a:cubicBezTo>
                  <a:pt x="2106365" y="360610"/>
                  <a:pt x="2101007" y="361206"/>
                  <a:pt x="2093268" y="361206"/>
                </a:cubicBezTo>
                <a:cubicBezTo>
                  <a:pt x="2091581" y="361206"/>
                  <a:pt x="2090043" y="360635"/>
                  <a:pt x="2088654" y="359494"/>
                </a:cubicBezTo>
                <a:cubicBezTo>
                  <a:pt x="2087265" y="358353"/>
                  <a:pt x="2086273" y="356890"/>
                  <a:pt x="2085677" y="355104"/>
                </a:cubicBezTo>
                <a:cubicBezTo>
                  <a:pt x="2085280" y="353715"/>
                  <a:pt x="2085504" y="352425"/>
                  <a:pt x="2086347" y="351234"/>
                </a:cubicBezTo>
                <a:cubicBezTo>
                  <a:pt x="2087190" y="350044"/>
                  <a:pt x="2088356" y="349448"/>
                  <a:pt x="2089844" y="349448"/>
                </a:cubicBezTo>
                <a:cubicBezTo>
                  <a:pt x="2092821" y="349548"/>
                  <a:pt x="2095996" y="349597"/>
                  <a:pt x="2099369" y="349597"/>
                </a:cubicBezTo>
                <a:cubicBezTo>
                  <a:pt x="2100362" y="349597"/>
                  <a:pt x="2101031" y="349424"/>
                  <a:pt x="2101379" y="349076"/>
                </a:cubicBezTo>
                <a:cubicBezTo>
                  <a:pt x="2101726" y="348729"/>
                  <a:pt x="2101900" y="348109"/>
                  <a:pt x="2101900" y="347216"/>
                </a:cubicBezTo>
                <a:lnTo>
                  <a:pt x="2101900" y="300335"/>
                </a:lnTo>
                <a:cubicBezTo>
                  <a:pt x="2101900" y="299541"/>
                  <a:pt x="2101552" y="299144"/>
                  <a:pt x="2100858" y="299144"/>
                </a:cubicBezTo>
                <a:lnTo>
                  <a:pt x="2074664" y="299144"/>
                </a:lnTo>
                <a:cubicBezTo>
                  <a:pt x="2073969" y="299144"/>
                  <a:pt x="2073622" y="299541"/>
                  <a:pt x="2073622" y="300335"/>
                </a:cubicBezTo>
                <a:lnTo>
                  <a:pt x="2073622" y="325933"/>
                </a:lnTo>
                <a:cubicBezTo>
                  <a:pt x="2073622" y="326628"/>
                  <a:pt x="2073969" y="326975"/>
                  <a:pt x="2074664" y="326975"/>
                </a:cubicBezTo>
                <a:lnTo>
                  <a:pt x="2082849" y="326975"/>
                </a:lnTo>
                <a:cubicBezTo>
                  <a:pt x="2083544" y="326975"/>
                  <a:pt x="2083891" y="326628"/>
                  <a:pt x="2083891" y="325933"/>
                </a:cubicBezTo>
                <a:lnTo>
                  <a:pt x="2083891" y="310902"/>
                </a:lnTo>
                <a:cubicBezTo>
                  <a:pt x="2083891" y="309711"/>
                  <a:pt x="2084338" y="308669"/>
                  <a:pt x="2085231" y="307776"/>
                </a:cubicBezTo>
                <a:cubicBezTo>
                  <a:pt x="2086124" y="306883"/>
                  <a:pt x="2087166" y="306437"/>
                  <a:pt x="2088356" y="306437"/>
                </a:cubicBezTo>
                <a:cubicBezTo>
                  <a:pt x="2089547" y="306437"/>
                  <a:pt x="2090589" y="306883"/>
                  <a:pt x="2091482" y="307776"/>
                </a:cubicBezTo>
                <a:cubicBezTo>
                  <a:pt x="2092375" y="308669"/>
                  <a:pt x="2092821" y="309711"/>
                  <a:pt x="2092821" y="310902"/>
                </a:cubicBezTo>
                <a:lnTo>
                  <a:pt x="2092821" y="339328"/>
                </a:lnTo>
                <a:cubicBezTo>
                  <a:pt x="2092821" y="340618"/>
                  <a:pt x="2092375" y="341684"/>
                  <a:pt x="2091482" y="342528"/>
                </a:cubicBezTo>
                <a:cubicBezTo>
                  <a:pt x="2090589" y="343371"/>
                  <a:pt x="2089547" y="343793"/>
                  <a:pt x="2088356" y="343793"/>
                </a:cubicBezTo>
                <a:cubicBezTo>
                  <a:pt x="2087166" y="343793"/>
                  <a:pt x="2086124" y="343371"/>
                  <a:pt x="2085231" y="342528"/>
                </a:cubicBezTo>
                <a:cubicBezTo>
                  <a:pt x="2084338" y="341684"/>
                  <a:pt x="2083891" y="340618"/>
                  <a:pt x="2083891" y="339328"/>
                </a:cubicBezTo>
                <a:lnTo>
                  <a:pt x="2083891" y="338137"/>
                </a:lnTo>
                <a:cubicBezTo>
                  <a:pt x="2083891" y="337641"/>
                  <a:pt x="2083643" y="337393"/>
                  <a:pt x="2083147" y="337393"/>
                </a:cubicBezTo>
                <a:lnTo>
                  <a:pt x="2053977" y="337393"/>
                </a:lnTo>
                <a:cubicBezTo>
                  <a:pt x="2053282" y="337393"/>
                  <a:pt x="2052935" y="337741"/>
                  <a:pt x="2052935" y="338435"/>
                </a:cubicBezTo>
                <a:lnTo>
                  <a:pt x="2052935" y="342156"/>
                </a:lnTo>
                <a:cubicBezTo>
                  <a:pt x="2052935" y="343346"/>
                  <a:pt x="2052513" y="344388"/>
                  <a:pt x="2051670" y="345281"/>
                </a:cubicBezTo>
                <a:cubicBezTo>
                  <a:pt x="2050827" y="346174"/>
                  <a:pt x="2049785" y="346621"/>
                  <a:pt x="2048544" y="346621"/>
                </a:cubicBezTo>
                <a:cubicBezTo>
                  <a:pt x="2047304" y="346621"/>
                  <a:pt x="2046263" y="346174"/>
                  <a:pt x="2045419" y="345281"/>
                </a:cubicBezTo>
                <a:cubicBezTo>
                  <a:pt x="2044576" y="344388"/>
                  <a:pt x="2044154" y="343346"/>
                  <a:pt x="2044154" y="342156"/>
                </a:cubicBezTo>
                <a:lnTo>
                  <a:pt x="2044154" y="310902"/>
                </a:lnTo>
                <a:cubicBezTo>
                  <a:pt x="2044154" y="309711"/>
                  <a:pt x="2044576" y="308669"/>
                  <a:pt x="2045419" y="307776"/>
                </a:cubicBezTo>
                <a:cubicBezTo>
                  <a:pt x="2046263" y="306883"/>
                  <a:pt x="2047304" y="306437"/>
                  <a:pt x="2048544" y="306437"/>
                </a:cubicBezTo>
                <a:cubicBezTo>
                  <a:pt x="2049785" y="306437"/>
                  <a:pt x="2050827" y="306883"/>
                  <a:pt x="2051670" y="307776"/>
                </a:cubicBezTo>
                <a:cubicBezTo>
                  <a:pt x="2052513" y="308669"/>
                  <a:pt x="2052935" y="309711"/>
                  <a:pt x="2052935" y="310902"/>
                </a:cubicBezTo>
                <a:lnTo>
                  <a:pt x="2052935" y="325933"/>
                </a:lnTo>
                <a:cubicBezTo>
                  <a:pt x="2052935" y="326628"/>
                  <a:pt x="2053332" y="326975"/>
                  <a:pt x="2054126" y="326975"/>
                </a:cubicBezTo>
                <a:lnTo>
                  <a:pt x="2061567" y="326975"/>
                </a:lnTo>
                <a:cubicBezTo>
                  <a:pt x="2062361" y="326975"/>
                  <a:pt x="2062758" y="326628"/>
                  <a:pt x="2062758" y="325933"/>
                </a:cubicBezTo>
                <a:lnTo>
                  <a:pt x="2062758" y="300335"/>
                </a:lnTo>
                <a:cubicBezTo>
                  <a:pt x="2062758" y="299541"/>
                  <a:pt x="2062361" y="299144"/>
                  <a:pt x="2061567" y="299144"/>
                </a:cubicBezTo>
                <a:lnTo>
                  <a:pt x="2036713" y="299144"/>
                </a:lnTo>
                <a:cubicBezTo>
                  <a:pt x="2036018" y="299144"/>
                  <a:pt x="2035671" y="299541"/>
                  <a:pt x="2035671" y="300335"/>
                </a:cubicBezTo>
                <a:lnTo>
                  <a:pt x="2035671" y="355104"/>
                </a:lnTo>
                <a:cubicBezTo>
                  <a:pt x="2035671" y="356890"/>
                  <a:pt x="2035051" y="358403"/>
                  <a:pt x="2033811" y="359643"/>
                </a:cubicBezTo>
                <a:cubicBezTo>
                  <a:pt x="2032570" y="360883"/>
                  <a:pt x="2031082" y="361503"/>
                  <a:pt x="2029346" y="361503"/>
                </a:cubicBezTo>
                <a:cubicBezTo>
                  <a:pt x="2027609" y="361503"/>
                  <a:pt x="2026122" y="360883"/>
                  <a:pt x="2024881" y="359643"/>
                </a:cubicBezTo>
                <a:cubicBezTo>
                  <a:pt x="2023641" y="358403"/>
                  <a:pt x="2023020" y="356890"/>
                  <a:pt x="2023020" y="355104"/>
                </a:cubicBezTo>
                <a:lnTo>
                  <a:pt x="2023020" y="295424"/>
                </a:lnTo>
                <a:cubicBezTo>
                  <a:pt x="2023020" y="293042"/>
                  <a:pt x="2023864" y="290984"/>
                  <a:pt x="2025551" y="289247"/>
                </a:cubicBezTo>
                <a:cubicBezTo>
                  <a:pt x="2027237" y="287511"/>
                  <a:pt x="2029321" y="286643"/>
                  <a:pt x="2031801" y="286643"/>
                </a:cubicBezTo>
                <a:lnTo>
                  <a:pt x="2060228" y="286643"/>
                </a:lnTo>
                <a:cubicBezTo>
                  <a:pt x="2061021" y="286643"/>
                  <a:pt x="2061418" y="286296"/>
                  <a:pt x="2061418" y="285601"/>
                </a:cubicBezTo>
                <a:lnTo>
                  <a:pt x="2061418" y="276671"/>
                </a:lnTo>
                <a:cubicBezTo>
                  <a:pt x="2061418" y="275878"/>
                  <a:pt x="2061021" y="275481"/>
                  <a:pt x="2060228" y="275481"/>
                </a:cubicBezTo>
                <a:lnTo>
                  <a:pt x="2023914" y="275481"/>
                </a:lnTo>
                <a:cubicBezTo>
                  <a:pt x="2022128" y="275481"/>
                  <a:pt x="2020615" y="274861"/>
                  <a:pt x="2019374" y="273620"/>
                </a:cubicBezTo>
                <a:cubicBezTo>
                  <a:pt x="2018134" y="272380"/>
                  <a:pt x="2017514" y="270892"/>
                  <a:pt x="2017514" y="269156"/>
                </a:cubicBezTo>
                <a:cubicBezTo>
                  <a:pt x="2017514" y="267419"/>
                  <a:pt x="2018134" y="265906"/>
                  <a:pt x="2019374" y="264616"/>
                </a:cubicBezTo>
                <a:cubicBezTo>
                  <a:pt x="2020615" y="263326"/>
                  <a:pt x="2022128" y="262682"/>
                  <a:pt x="2023914" y="262682"/>
                </a:cubicBezTo>
                <a:lnTo>
                  <a:pt x="2041922" y="262682"/>
                </a:lnTo>
                <a:cubicBezTo>
                  <a:pt x="2042715" y="262682"/>
                  <a:pt x="2043112" y="262334"/>
                  <a:pt x="2043112" y="261640"/>
                </a:cubicBezTo>
                <a:lnTo>
                  <a:pt x="2043112" y="249585"/>
                </a:lnTo>
                <a:cubicBezTo>
                  <a:pt x="2043112" y="248791"/>
                  <a:pt x="2042715" y="248394"/>
                  <a:pt x="2041922" y="248394"/>
                </a:cubicBezTo>
                <a:lnTo>
                  <a:pt x="2028527" y="248394"/>
                </a:lnTo>
                <a:cubicBezTo>
                  <a:pt x="2026841" y="248394"/>
                  <a:pt x="2025402" y="247799"/>
                  <a:pt x="2024211" y="246608"/>
                </a:cubicBezTo>
                <a:cubicBezTo>
                  <a:pt x="2023020" y="245417"/>
                  <a:pt x="2022425" y="243954"/>
                  <a:pt x="2022425" y="242218"/>
                </a:cubicBezTo>
                <a:cubicBezTo>
                  <a:pt x="2022425" y="240481"/>
                  <a:pt x="2023020" y="239018"/>
                  <a:pt x="2024211" y="237827"/>
                </a:cubicBezTo>
                <a:cubicBezTo>
                  <a:pt x="2025402" y="236637"/>
                  <a:pt x="2026841" y="236041"/>
                  <a:pt x="2028527" y="236041"/>
                </a:cubicBezTo>
                <a:lnTo>
                  <a:pt x="2041922" y="236041"/>
                </a:lnTo>
                <a:cubicBezTo>
                  <a:pt x="2042715" y="236041"/>
                  <a:pt x="2043112" y="235694"/>
                  <a:pt x="2043112" y="234999"/>
                </a:cubicBezTo>
                <a:lnTo>
                  <a:pt x="2043112" y="228302"/>
                </a:lnTo>
                <a:cubicBezTo>
                  <a:pt x="2043112" y="226516"/>
                  <a:pt x="2043757" y="224978"/>
                  <a:pt x="2045047" y="223689"/>
                </a:cubicBezTo>
                <a:cubicBezTo>
                  <a:pt x="2046337" y="222399"/>
                  <a:pt x="2047900" y="221754"/>
                  <a:pt x="2049735" y="221754"/>
                </a:cubicBezTo>
                <a:close/>
                <a:moveTo>
                  <a:pt x="68759" y="221754"/>
                </a:moveTo>
                <a:cubicBezTo>
                  <a:pt x="70743" y="221754"/>
                  <a:pt x="72454" y="222473"/>
                  <a:pt x="73893" y="223912"/>
                </a:cubicBezTo>
                <a:cubicBezTo>
                  <a:pt x="75332" y="225350"/>
                  <a:pt x="76051" y="227062"/>
                  <a:pt x="76051" y="229046"/>
                </a:cubicBezTo>
                <a:lnTo>
                  <a:pt x="76051" y="233362"/>
                </a:lnTo>
                <a:cubicBezTo>
                  <a:pt x="76051" y="234156"/>
                  <a:pt x="76448" y="234553"/>
                  <a:pt x="77242" y="234553"/>
                </a:cubicBezTo>
                <a:lnTo>
                  <a:pt x="123676" y="234553"/>
                </a:lnTo>
                <a:cubicBezTo>
                  <a:pt x="126057" y="234553"/>
                  <a:pt x="128116" y="235396"/>
                  <a:pt x="129852" y="237083"/>
                </a:cubicBezTo>
                <a:cubicBezTo>
                  <a:pt x="131589" y="238770"/>
                  <a:pt x="132457" y="240853"/>
                  <a:pt x="132457" y="243334"/>
                </a:cubicBezTo>
                <a:lnTo>
                  <a:pt x="132457" y="259110"/>
                </a:lnTo>
                <a:cubicBezTo>
                  <a:pt x="132457" y="261094"/>
                  <a:pt x="131762" y="262781"/>
                  <a:pt x="130373" y="264170"/>
                </a:cubicBezTo>
                <a:cubicBezTo>
                  <a:pt x="128984" y="265559"/>
                  <a:pt x="127298" y="266253"/>
                  <a:pt x="125313" y="266253"/>
                </a:cubicBezTo>
                <a:cubicBezTo>
                  <a:pt x="123329" y="266253"/>
                  <a:pt x="121642" y="265559"/>
                  <a:pt x="120253" y="264170"/>
                </a:cubicBezTo>
                <a:cubicBezTo>
                  <a:pt x="118864" y="262781"/>
                  <a:pt x="118169" y="261094"/>
                  <a:pt x="118169" y="259110"/>
                </a:cubicBezTo>
                <a:lnTo>
                  <a:pt x="118169" y="248543"/>
                </a:lnTo>
                <a:cubicBezTo>
                  <a:pt x="118169" y="247848"/>
                  <a:pt x="117773" y="247501"/>
                  <a:pt x="116979" y="247501"/>
                </a:cubicBezTo>
                <a:lnTo>
                  <a:pt x="21134" y="247501"/>
                </a:lnTo>
                <a:cubicBezTo>
                  <a:pt x="20340" y="247501"/>
                  <a:pt x="19943" y="247848"/>
                  <a:pt x="19943" y="248543"/>
                </a:cubicBezTo>
                <a:lnTo>
                  <a:pt x="19943" y="259258"/>
                </a:lnTo>
                <a:cubicBezTo>
                  <a:pt x="19943" y="261144"/>
                  <a:pt x="19273" y="262781"/>
                  <a:pt x="17934" y="264170"/>
                </a:cubicBezTo>
                <a:cubicBezTo>
                  <a:pt x="16594" y="265559"/>
                  <a:pt x="14957" y="266253"/>
                  <a:pt x="13022" y="266253"/>
                </a:cubicBezTo>
                <a:cubicBezTo>
                  <a:pt x="11088" y="266253"/>
                  <a:pt x="9426" y="265559"/>
                  <a:pt x="8037" y="264170"/>
                </a:cubicBezTo>
                <a:cubicBezTo>
                  <a:pt x="6648" y="262781"/>
                  <a:pt x="5953" y="261144"/>
                  <a:pt x="5953" y="259258"/>
                </a:cubicBezTo>
                <a:lnTo>
                  <a:pt x="5953" y="243334"/>
                </a:lnTo>
                <a:cubicBezTo>
                  <a:pt x="5953" y="240853"/>
                  <a:pt x="6821" y="238770"/>
                  <a:pt x="8558" y="237083"/>
                </a:cubicBezTo>
                <a:cubicBezTo>
                  <a:pt x="10294" y="235396"/>
                  <a:pt x="12353" y="234553"/>
                  <a:pt x="14734" y="234553"/>
                </a:cubicBezTo>
                <a:lnTo>
                  <a:pt x="60275" y="234553"/>
                </a:lnTo>
                <a:cubicBezTo>
                  <a:pt x="61069" y="234553"/>
                  <a:pt x="61466" y="234156"/>
                  <a:pt x="61466" y="233362"/>
                </a:cubicBezTo>
                <a:lnTo>
                  <a:pt x="61466" y="229046"/>
                </a:lnTo>
                <a:cubicBezTo>
                  <a:pt x="61466" y="227062"/>
                  <a:pt x="62185" y="225350"/>
                  <a:pt x="63624" y="223912"/>
                </a:cubicBezTo>
                <a:cubicBezTo>
                  <a:pt x="65063" y="222473"/>
                  <a:pt x="66774" y="221754"/>
                  <a:pt x="68759" y="221754"/>
                </a:cubicBezTo>
                <a:close/>
                <a:moveTo>
                  <a:pt x="2534468" y="221605"/>
                </a:moveTo>
                <a:cubicBezTo>
                  <a:pt x="2536403" y="221605"/>
                  <a:pt x="2538040" y="222275"/>
                  <a:pt x="2539380" y="223614"/>
                </a:cubicBezTo>
                <a:cubicBezTo>
                  <a:pt x="2540719" y="224954"/>
                  <a:pt x="2541389" y="226616"/>
                  <a:pt x="2541389" y="228600"/>
                </a:cubicBezTo>
                <a:lnTo>
                  <a:pt x="2541389" y="233660"/>
                </a:lnTo>
                <a:cubicBezTo>
                  <a:pt x="2541389" y="234454"/>
                  <a:pt x="2541786" y="234851"/>
                  <a:pt x="2542579" y="234851"/>
                </a:cubicBezTo>
                <a:lnTo>
                  <a:pt x="2569369" y="234851"/>
                </a:lnTo>
                <a:cubicBezTo>
                  <a:pt x="2571055" y="234851"/>
                  <a:pt x="2572469" y="235421"/>
                  <a:pt x="2573610" y="236562"/>
                </a:cubicBezTo>
                <a:cubicBezTo>
                  <a:pt x="2574751" y="237703"/>
                  <a:pt x="2575322" y="239092"/>
                  <a:pt x="2575322" y="240729"/>
                </a:cubicBezTo>
                <a:cubicBezTo>
                  <a:pt x="2575322" y="242366"/>
                  <a:pt x="2574751" y="243756"/>
                  <a:pt x="2573610" y="244897"/>
                </a:cubicBezTo>
                <a:cubicBezTo>
                  <a:pt x="2572469" y="246038"/>
                  <a:pt x="2571055" y="246608"/>
                  <a:pt x="2569369" y="246608"/>
                </a:cubicBezTo>
                <a:lnTo>
                  <a:pt x="2542579" y="246608"/>
                </a:lnTo>
                <a:cubicBezTo>
                  <a:pt x="2541786" y="246608"/>
                  <a:pt x="2541389" y="246955"/>
                  <a:pt x="2541389" y="247650"/>
                </a:cubicBezTo>
                <a:lnTo>
                  <a:pt x="2541389" y="257175"/>
                </a:lnTo>
                <a:cubicBezTo>
                  <a:pt x="2541389" y="257969"/>
                  <a:pt x="2541786" y="258365"/>
                  <a:pt x="2542579" y="258365"/>
                </a:cubicBezTo>
                <a:lnTo>
                  <a:pt x="2564755" y="258365"/>
                </a:lnTo>
                <a:cubicBezTo>
                  <a:pt x="2566342" y="258365"/>
                  <a:pt x="2567707" y="258936"/>
                  <a:pt x="2568848" y="260077"/>
                </a:cubicBezTo>
                <a:cubicBezTo>
                  <a:pt x="2569989" y="261218"/>
                  <a:pt x="2570559" y="262582"/>
                  <a:pt x="2570559" y="264170"/>
                </a:cubicBezTo>
                <a:cubicBezTo>
                  <a:pt x="2570559" y="265757"/>
                  <a:pt x="2569989" y="267122"/>
                  <a:pt x="2568848" y="268263"/>
                </a:cubicBezTo>
                <a:cubicBezTo>
                  <a:pt x="2567707" y="269404"/>
                  <a:pt x="2566342" y="269974"/>
                  <a:pt x="2564755" y="269974"/>
                </a:cubicBezTo>
                <a:lnTo>
                  <a:pt x="2505373" y="269974"/>
                </a:lnTo>
                <a:cubicBezTo>
                  <a:pt x="2503785" y="269974"/>
                  <a:pt x="2502421" y="269404"/>
                  <a:pt x="2501280" y="268263"/>
                </a:cubicBezTo>
                <a:cubicBezTo>
                  <a:pt x="2500139" y="267122"/>
                  <a:pt x="2499568" y="265757"/>
                  <a:pt x="2499568" y="264170"/>
                </a:cubicBezTo>
                <a:cubicBezTo>
                  <a:pt x="2499568" y="262582"/>
                  <a:pt x="2500139" y="261218"/>
                  <a:pt x="2501280" y="260077"/>
                </a:cubicBezTo>
                <a:cubicBezTo>
                  <a:pt x="2502421" y="258936"/>
                  <a:pt x="2503785" y="258365"/>
                  <a:pt x="2505373" y="258365"/>
                </a:cubicBezTo>
                <a:lnTo>
                  <a:pt x="2526357" y="258365"/>
                </a:lnTo>
                <a:cubicBezTo>
                  <a:pt x="2527052" y="258365"/>
                  <a:pt x="2527399" y="257969"/>
                  <a:pt x="2527399" y="257175"/>
                </a:cubicBezTo>
                <a:lnTo>
                  <a:pt x="2527399" y="247650"/>
                </a:lnTo>
                <a:cubicBezTo>
                  <a:pt x="2527399" y="246955"/>
                  <a:pt x="2527052" y="246608"/>
                  <a:pt x="2526357" y="246608"/>
                </a:cubicBezTo>
                <a:lnTo>
                  <a:pt x="2500015" y="246608"/>
                </a:lnTo>
                <a:cubicBezTo>
                  <a:pt x="2498427" y="246608"/>
                  <a:pt x="2497063" y="246038"/>
                  <a:pt x="2495922" y="244897"/>
                </a:cubicBezTo>
                <a:cubicBezTo>
                  <a:pt x="2494781" y="243756"/>
                  <a:pt x="2494211" y="242366"/>
                  <a:pt x="2494211" y="240729"/>
                </a:cubicBezTo>
                <a:cubicBezTo>
                  <a:pt x="2494211" y="239092"/>
                  <a:pt x="2494781" y="237703"/>
                  <a:pt x="2495922" y="236562"/>
                </a:cubicBezTo>
                <a:cubicBezTo>
                  <a:pt x="2497063" y="235421"/>
                  <a:pt x="2498427" y="234851"/>
                  <a:pt x="2500015" y="234851"/>
                </a:cubicBezTo>
                <a:lnTo>
                  <a:pt x="2526357" y="234851"/>
                </a:lnTo>
                <a:cubicBezTo>
                  <a:pt x="2527052" y="234851"/>
                  <a:pt x="2527399" y="234454"/>
                  <a:pt x="2527399" y="233660"/>
                </a:cubicBezTo>
                <a:lnTo>
                  <a:pt x="2527399" y="228600"/>
                </a:lnTo>
                <a:cubicBezTo>
                  <a:pt x="2527399" y="226616"/>
                  <a:pt x="2528093" y="224954"/>
                  <a:pt x="2529483" y="223614"/>
                </a:cubicBezTo>
                <a:cubicBezTo>
                  <a:pt x="2530872" y="222275"/>
                  <a:pt x="2532534" y="221605"/>
                  <a:pt x="2534468" y="221605"/>
                </a:cubicBezTo>
                <a:close/>
                <a:moveTo>
                  <a:pt x="3877121" y="104924"/>
                </a:moveTo>
                <a:cubicBezTo>
                  <a:pt x="3881090" y="104924"/>
                  <a:pt x="3884389" y="106139"/>
                  <a:pt x="3887018" y="108570"/>
                </a:cubicBezTo>
                <a:cubicBezTo>
                  <a:pt x="3889648" y="111001"/>
                  <a:pt x="3890962" y="114201"/>
                  <a:pt x="3890962" y="118169"/>
                </a:cubicBezTo>
                <a:cubicBezTo>
                  <a:pt x="3890962" y="122138"/>
                  <a:pt x="3889648" y="125363"/>
                  <a:pt x="3887018" y="127843"/>
                </a:cubicBezTo>
                <a:cubicBezTo>
                  <a:pt x="3884389" y="130324"/>
                  <a:pt x="3881090" y="131564"/>
                  <a:pt x="3877121" y="131564"/>
                </a:cubicBezTo>
                <a:cubicBezTo>
                  <a:pt x="3873153" y="131564"/>
                  <a:pt x="3869878" y="130324"/>
                  <a:pt x="3867299" y="127843"/>
                </a:cubicBezTo>
                <a:cubicBezTo>
                  <a:pt x="3864719" y="125363"/>
                  <a:pt x="3863429" y="122138"/>
                  <a:pt x="3863429" y="118169"/>
                </a:cubicBezTo>
                <a:cubicBezTo>
                  <a:pt x="3863429" y="114201"/>
                  <a:pt x="3864719" y="111001"/>
                  <a:pt x="3867299" y="108570"/>
                </a:cubicBezTo>
                <a:cubicBezTo>
                  <a:pt x="3869878" y="106139"/>
                  <a:pt x="3873153" y="104924"/>
                  <a:pt x="3877121" y="104924"/>
                </a:cubicBezTo>
                <a:close/>
                <a:moveTo>
                  <a:pt x="2052637" y="103287"/>
                </a:moveTo>
                <a:cubicBezTo>
                  <a:pt x="2047677" y="103287"/>
                  <a:pt x="2043683" y="104254"/>
                  <a:pt x="2040657" y="106189"/>
                </a:cubicBezTo>
                <a:cubicBezTo>
                  <a:pt x="2037630" y="108123"/>
                  <a:pt x="2036117" y="110629"/>
                  <a:pt x="2036117" y="113705"/>
                </a:cubicBezTo>
                <a:cubicBezTo>
                  <a:pt x="2036117" y="117078"/>
                  <a:pt x="2037432" y="119732"/>
                  <a:pt x="2040061" y="121667"/>
                </a:cubicBezTo>
                <a:cubicBezTo>
                  <a:pt x="2042691" y="123602"/>
                  <a:pt x="2046535" y="124569"/>
                  <a:pt x="2051596" y="124569"/>
                </a:cubicBezTo>
                <a:cubicBezTo>
                  <a:pt x="2056953" y="124569"/>
                  <a:pt x="2060823" y="123279"/>
                  <a:pt x="2063204" y="120699"/>
                </a:cubicBezTo>
                <a:cubicBezTo>
                  <a:pt x="2065585" y="118120"/>
                  <a:pt x="2066776" y="114697"/>
                  <a:pt x="2066776" y="110430"/>
                </a:cubicBezTo>
                <a:cubicBezTo>
                  <a:pt x="2066776" y="108644"/>
                  <a:pt x="2066727" y="107206"/>
                  <a:pt x="2066627" y="106114"/>
                </a:cubicBezTo>
                <a:cubicBezTo>
                  <a:pt x="2066627" y="105420"/>
                  <a:pt x="2066230" y="104973"/>
                  <a:pt x="2065436" y="104775"/>
                </a:cubicBezTo>
                <a:cubicBezTo>
                  <a:pt x="2061468" y="103783"/>
                  <a:pt x="2057202" y="103287"/>
                  <a:pt x="2052637" y="103287"/>
                </a:cubicBezTo>
                <a:close/>
                <a:moveTo>
                  <a:pt x="4152453" y="102989"/>
                </a:moveTo>
                <a:cubicBezTo>
                  <a:pt x="4151759" y="102989"/>
                  <a:pt x="4151412" y="103336"/>
                  <a:pt x="4151412" y="104031"/>
                </a:cubicBezTo>
                <a:lnTo>
                  <a:pt x="4151412" y="120104"/>
                </a:lnTo>
                <a:cubicBezTo>
                  <a:pt x="4151412" y="120898"/>
                  <a:pt x="4151759" y="121295"/>
                  <a:pt x="4152453" y="121295"/>
                </a:cubicBezTo>
                <a:lnTo>
                  <a:pt x="4214664" y="121295"/>
                </a:lnTo>
                <a:cubicBezTo>
                  <a:pt x="4215457" y="121295"/>
                  <a:pt x="4215854" y="120898"/>
                  <a:pt x="4215854" y="120104"/>
                </a:cubicBezTo>
                <a:lnTo>
                  <a:pt x="4215854" y="104031"/>
                </a:lnTo>
                <a:cubicBezTo>
                  <a:pt x="4215854" y="103336"/>
                  <a:pt x="4215457" y="102989"/>
                  <a:pt x="4214664" y="102989"/>
                </a:cubicBezTo>
                <a:close/>
                <a:moveTo>
                  <a:pt x="3254127" y="102096"/>
                </a:moveTo>
                <a:cubicBezTo>
                  <a:pt x="3247876" y="102096"/>
                  <a:pt x="3243039" y="103138"/>
                  <a:pt x="3239616" y="105221"/>
                </a:cubicBezTo>
                <a:cubicBezTo>
                  <a:pt x="3236193" y="107305"/>
                  <a:pt x="3234481" y="109934"/>
                  <a:pt x="3234481" y="113109"/>
                </a:cubicBezTo>
                <a:cubicBezTo>
                  <a:pt x="3234481" y="116483"/>
                  <a:pt x="3235994" y="119137"/>
                  <a:pt x="3239021" y="121072"/>
                </a:cubicBezTo>
                <a:cubicBezTo>
                  <a:pt x="3242047" y="123006"/>
                  <a:pt x="3246685" y="123974"/>
                  <a:pt x="3252936" y="123974"/>
                </a:cubicBezTo>
                <a:cubicBezTo>
                  <a:pt x="3257699" y="123974"/>
                  <a:pt x="3261370" y="123081"/>
                  <a:pt x="3263949" y="121295"/>
                </a:cubicBezTo>
                <a:cubicBezTo>
                  <a:pt x="3266529" y="119509"/>
                  <a:pt x="3267819" y="116334"/>
                  <a:pt x="3267819" y="111770"/>
                </a:cubicBezTo>
                <a:cubicBezTo>
                  <a:pt x="3267819" y="108793"/>
                  <a:pt x="3267769" y="106313"/>
                  <a:pt x="3267670" y="104328"/>
                </a:cubicBezTo>
                <a:cubicBezTo>
                  <a:pt x="3267670" y="103634"/>
                  <a:pt x="3267273" y="103187"/>
                  <a:pt x="3266479" y="102989"/>
                </a:cubicBezTo>
                <a:cubicBezTo>
                  <a:pt x="3262213" y="102394"/>
                  <a:pt x="3258095" y="102096"/>
                  <a:pt x="3254127" y="102096"/>
                </a:cubicBezTo>
                <a:close/>
                <a:moveTo>
                  <a:pt x="206127" y="102096"/>
                </a:moveTo>
                <a:cubicBezTo>
                  <a:pt x="199876" y="102096"/>
                  <a:pt x="195039" y="103138"/>
                  <a:pt x="191616" y="105221"/>
                </a:cubicBezTo>
                <a:cubicBezTo>
                  <a:pt x="188193" y="107305"/>
                  <a:pt x="186482" y="109934"/>
                  <a:pt x="186482" y="113109"/>
                </a:cubicBezTo>
                <a:cubicBezTo>
                  <a:pt x="186482" y="116483"/>
                  <a:pt x="187995" y="119137"/>
                  <a:pt x="191021" y="121072"/>
                </a:cubicBezTo>
                <a:cubicBezTo>
                  <a:pt x="194047" y="123006"/>
                  <a:pt x="198685" y="123974"/>
                  <a:pt x="204936" y="123974"/>
                </a:cubicBezTo>
                <a:cubicBezTo>
                  <a:pt x="209699" y="123974"/>
                  <a:pt x="213370" y="123081"/>
                  <a:pt x="215950" y="121295"/>
                </a:cubicBezTo>
                <a:cubicBezTo>
                  <a:pt x="218529" y="119509"/>
                  <a:pt x="219819" y="116334"/>
                  <a:pt x="219819" y="111770"/>
                </a:cubicBezTo>
                <a:cubicBezTo>
                  <a:pt x="219819" y="108793"/>
                  <a:pt x="219769" y="106313"/>
                  <a:pt x="219670" y="104328"/>
                </a:cubicBezTo>
                <a:cubicBezTo>
                  <a:pt x="219670" y="103634"/>
                  <a:pt x="219273" y="103187"/>
                  <a:pt x="218480" y="102989"/>
                </a:cubicBezTo>
                <a:cubicBezTo>
                  <a:pt x="214213" y="102394"/>
                  <a:pt x="210096" y="102096"/>
                  <a:pt x="206127" y="102096"/>
                </a:cubicBezTo>
                <a:close/>
                <a:moveTo>
                  <a:pt x="1889968" y="101947"/>
                </a:moveTo>
                <a:cubicBezTo>
                  <a:pt x="1890762" y="101947"/>
                  <a:pt x="1891556" y="102096"/>
                  <a:pt x="1892349" y="102394"/>
                </a:cubicBezTo>
                <a:cubicBezTo>
                  <a:pt x="1894036" y="102890"/>
                  <a:pt x="1895177" y="103932"/>
                  <a:pt x="1895773" y="105519"/>
                </a:cubicBezTo>
                <a:cubicBezTo>
                  <a:pt x="1896070" y="106214"/>
                  <a:pt x="1896219" y="106908"/>
                  <a:pt x="1896219" y="107603"/>
                </a:cubicBezTo>
                <a:cubicBezTo>
                  <a:pt x="1896219" y="108496"/>
                  <a:pt x="1895971" y="109389"/>
                  <a:pt x="1895475" y="110282"/>
                </a:cubicBezTo>
                <a:cubicBezTo>
                  <a:pt x="1891010" y="118120"/>
                  <a:pt x="1885999" y="125264"/>
                  <a:pt x="1880443" y="131713"/>
                </a:cubicBezTo>
                <a:cubicBezTo>
                  <a:pt x="1879253" y="133102"/>
                  <a:pt x="1877715" y="133846"/>
                  <a:pt x="1875830" y="133945"/>
                </a:cubicBezTo>
                <a:cubicBezTo>
                  <a:pt x="1875631" y="133945"/>
                  <a:pt x="1875433" y="133945"/>
                  <a:pt x="1875234" y="133945"/>
                </a:cubicBezTo>
                <a:cubicBezTo>
                  <a:pt x="1873647" y="133945"/>
                  <a:pt x="1872208" y="133499"/>
                  <a:pt x="1870918" y="132606"/>
                </a:cubicBezTo>
                <a:cubicBezTo>
                  <a:pt x="1869529" y="131713"/>
                  <a:pt x="1868736" y="130473"/>
                  <a:pt x="1868537" y="128885"/>
                </a:cubicBezTo>
                <a:cubicBezTo>
                  <a:pt x="1868339" y="127298"/>
                  <a:pt x="1868736" y="125859"/>
                  <a:pt x="1869728" y="124569"/>
                </a:cubicBezTo>
                <a:cubicBezTo>
                  <a:pt x="1874788" y="118814"/>
                  <a:pt x="1879104" y="112762"/>
                  <a:pt x="1882676" y="106412"/>
                </a:cubicBezTo>
                <a:cubicBezTo>
                  <a:pt x="1883668" y="104626"/>
                  <a:pt x="1885057" y="103386"/>
                  <a:pt x="1886843" y="102691"/>
                </a:cubicBezTo>
                <a:cubicBezTo>
                  <a:pt x="1887934" y="102195"/>
                  <a:pt x="1888976" y="101947"/>
                  <a:pt x="1889968" y="101947"/>
                </a:cubicBezTo>
                <a:close/>
                <a:moveTo>
                  <a:pt x="1943398" y="101798"/>
                </a:moveTo>
                <a:cubicBezTo>
                  <a:pt x="1943993" y="101798"/>
                  <a:pt x="1944588" y="101848"/>
                  <a:pt x="1945183" y="101947"/>
                </a:cubicBezTo>
                <a:cubicBezTo>
                  <a:pt x="1946970" y="102344"/>
                  <a:pt x="1948458" y="103237"/>
                  <a:pt x="1949648" y="104626"/>
                </a:cubicBezTo>
                <a:cubicBezTo>
                  <a:pt x="1955304" y="111373"/>
                  <a:pt x="1959918" y="117673"/>
                  <a:pt x="1963489" y="123527"/>
                </a:cubicBezTo>
                <a:cubicBezTo>
                  <a:pt x="1964184" y="124519"/>
                  <a:pt x="1964531" y="125561"/>
                  <a:pt x="1964531" y="126653"/>
                </a:cubicBezTo>
                <a:cubicBezTo>
                  <a:pt x="1964531" y="127347"/>
                  <a:pt x="1964432" y="127992"/>
                  <a:pt x="1964233" y="128587"/>
                </a:cubicBezTo>
                <a:cubicBezTo>
                  <a:pt x="1963638" y="130373"/>
                  <a:pt x="1962497" y="131713"/>
                  <a:pt x="1960810" y="132606"/>
                </a:cubicBezTo>
                <a:cubicBezTo>
                  <a:pt x="1959818" y="133102"/>
                  <a:pt x="1958826" y="133350"/>
                  <a:pt x="1957834" y="133350"/>
                </a:cubicBezTo>
                <a:cubicBezTo>
                  <a:pt x="1957139" y="133350"/>
                  <a:pt x="1956395" y="133251"/>
                  <a:pt x="1955601" y="133052"/>
                </a:cubicBezTo>
                <a:cubicBezTo>
                  <a:pt x="1953915" y="132457"/>
                  <a:pt x="1952575" y="131316"/>
                  <a:pt x="1951583" y="129629"/>
                </a:cubicBezTo>
                <a:cubicBezTo>
                  <a:pt x="1948210" y="123676"/>
                  <a:pt x="1943745" y="117227"/>
                  <a:pt x="1938189" y="110282"/>
                </a:cubicBezTo>
                <a:cubicBezTo>
                  <a:pt x="1937395" y="109289"/>
                  <a:pt x="1936998" y="108248"/>
                  <a:pt x="1936998" y="107156"/>
                </a:cubicBezTo>
                <a:cubicBezTo>
                  <a:pt x="1936998" y="106759"/>
                  <a:pt x="1937047" y="106362"/>
                  <a:pt x="1937147" y="105965"/>
                </a:cubicBezTo>
                <a:cubicBezTo>
                  <a:pt x="1937544" y="104477"/>
                  <a:pt x="1938437" y="103386"/>
                  <a:pt x="1939826" y="102691"/>
                </a:cubicBezTo>
                <a:cubicBezTo>
                  <a:pt x="1941016" y="102096"/>
                  <a:pt x="1942207" y="101798"/>
                  <a:pt x="1943398" y="101798"/>
                </a:cubicBezTo>
                <a:close/>
                <a:moveTo>
                  <a:pt x="4346972" y="100161"/>
                </a:moveTo>
                <a:cubicBezTo>
                  <a:pt x="4341912" y="100161"/>
                  <a:pt x="4337819" y="101153"/>
                  <a:pt x="4334693" y="103138"/>
                </a:cubicBezTo>
                <a:cubicBezTo>
                  <a:pt x="4331568" y="105122"/>
                  <a:pt x="4330005" y="107702"/>
                  <a:pt x="4330005" y="110877"/>
                </a:cubicBezTo>
                <a:cubicBezTo>
                  <a:pt x="4330005" y="114250"/>
                  <a:pt x="4331494" y="116855"/>
                  <a:pt x="4334470" y="118690"/>
                </a:cubicBezTo>
                <a:cubicBezTo>
                  <a:pt x="4337447" y="120526"/>
                  <a:pt x="4341415" y="121444"/>
                  <a:pt x="4346376" y="121444"/>
                </a:cubicBezTo>
                <a:cubicBezTo>
                  <a:pt x="4351635" y="121444"/>
                  <a:pt x="4355381" y="120179"/>
                  <a:pt x="4357613" y="117648"/>
                </a:cubicBezTo>
                <a:cubicBezTo>
                  <a:pt x="4359845" y="115118"/>
                  <a:pt x="4360962" y="111323"/>
                  <a:pt x="4360962" y="106263"/>
                </a:cubicBezTo>
                <a:lnTo>
                  <a:pt x="4360962" y="103287"/>
                </a:lnTo>
                <a:cubicBezTo>
                  <a:pt x="4360962" y="102493"/>
                  <a:pt x="4360614" y="102046"/>
                  <a:pt x="4359920" y="101947"/>
                </a:cubicBezTo>
                <a:cubicBezTo>
                  <a:pt x="4355356" y="100757"/>
                  <a:pt x="4351040" y="100161"/>
                  <a:pt x="4346972" y="100161"/>
                </a:cubicBezTo>
                <a:close/>
                <a:moveTo>
                  <a:pt x="1603772" y="100161"/>
                </a:moveTo>
                <a:cubicBezTo>
                  <a:pt x="1598712" y="100161"/>
                  <a:pt x="1594619" y="101153"/>
                  <a:pt x="1591494" y="103138"/>
                </a:cubicBezTo>
                <a:cubicBezTo>
                  <a:pt x="1588368" y="105122"/>
                  <a:pt x="1586805" y="107702"/>
                  <a:pt x="1586805" y="110877"/>
                </a:cubicBezTo>
                <a:cubicBezTo>
                  <a:pt x="1586805" y="114250"/>
                  <a:pt x="1588294" y="116855"/>
                  <a:pt x="1591270" y="118690"/>
                </a:cubicBezTo>
                <a:cubicBezTo>
                  <a:pt x="1594247" y="120526"/>
                  <a:pt x="1598216" y="121444"/>
                  <a:pt x="1603177" y="121444"/>
                </a:cubicBezTo>
                <a:cubicBezTo>
                  <a:pt x="1608435" y="121444"/>
                  <a:pt x="1612181" y="120179"/>
                  <a:pt x="1614413" y="117648"/>
                </a:cubicBezTo>
                <a:cubicBezTo>
                  <a:pt x="1616645" y="115118"/>
                  <a:pt x="1617762" y="111323"/>
                  <a:pt x="1617762" y="106263"/>
                </a:cubicBezTo>
                <a:lnTo>
                  <a:pt x="1617762" y="103287"/>
                </a:lnTo>
                <a:cubicBezTo>
                  <a:pt x="1617762" y="102493"/>
                  <a:pt x="1617414" y="102046"/>
                  <a:pt x="1616720" y="101947"/>
                </a:cubicBezTo>
                <a:cubicBezTo>
                  <a:pt x="1612156" y="100757"/>
                  <a:pt x="1607840" y="100161"/>
                  <a:pt x="1603772" y="100161"/>
                </a:cubicBezTo>
                <a:close/>
                <a:moveTo>
                  <a:pt x="1099096" y="98226"/>
                </a:moveTo>
                <a:cubicBezTo>
                  <a:pt x="1098302" y="98226"/>
                  <a:pt x="1097905" y="98574"/>
                  <a:pt x="1097905" y="99268"/>
                </a:cubicBezTo>
                <a:lnTo>
                  <a:pt x="1097905" y="116830"/>
                </a:lnTo>
                <a:cubicBezTo>
                  <a:pt x="1097905" y="117624"/>
                  <a:pt x="1098302" y="118021"/>
                  <a:pt x="1099096" y="118021"/>
                </a:cubicBezTo>
                <a:lnTo>
                  <a:pt x="1173807" y="118021"/>
                </a:lnTo>
                <a:cubicBezTo>
                  <a:pt x="1174601" y="118021"/>
                  <a:pt x="1174998" y="117624"/>
                  <a:pt x="1174998" y="116830"/>
                </a:cubicBezTo>
                <a:lnTo>
                  <a:pt x="1174998" y="99268"/>
                </a:lnTo>
                <a:cubicBezTo>
                  <a:pt x="1174998" y="98574"/>
                  <a:pt x="1174601" y="98226"/>
                  <a:pt x="1173807" y="98226"/>
                </a:cubicBezTo>
                <a:close/>
                <a:moveTo>
                  <a:pt x="372368" y="94655"/>
                </a:moveTo>
                <a:cubicBezTo>
                  <a:pt x="372666" y="94655"/>
                  <a:pt x="372963" y="94655"/>
                  <a:pt x="373261" y="94655"/>
                </a:cubicBezTo>
                <a:cubicBezTo>
                  <a:pt x="375146" y="94853"/>
                  <a:pt x="376634" y="95696"/>
                  <a:pt x="377726" y="97185"/>
                </a:cubicBezTo>
                <a:cubicBezTo>
                  <a:pt x="378519" y="98375"/>
                  <a:pt x="378916" y="99665"/>
                  <a:pt x="378916" y="101054"/>
                </a:cubicBezTo>
                <a:cubicBezTo>
                  <a:pt x="378916" y="101451"/>
                  <a:pt x="378916" y="101898"/>
                  <a:pt x="378916" y="102394"/>
                </a:cubicBezTo>
                <a:cubicBezTo>
                  <a:pt x="378519" y="104676"/>
                  <a:pt x="378321" y="106710"/>
                  <a:pt x="378321" y="108496"/>
                </a:cubicBezTo>
                <a:cubicBezTo>
                  <a:pt x="378321" y="110381"/>
                  <a:pt x="378619" y="112018"/>
                  <a:pt x="379214" y="113407"/>
                </a:cubicBezTo>
                <a:cubicBezTo>
                  <a:pt x="379809" y="114796"/>
                  <a:pt x="380901" y="116135"/>
                  <a:pt x="382488" y="117425"/>
                </a:cubicBezTo>
                <a:cubicBezTo>
                  <a:pt x="384076" y="118715"/>
                  <a:pt x="386432" y="119707"/>
                  <a:pt x="389558" y="120402"/>
                </a:cubicBezTo>
                <a:cubicBezTo>
                  <a:pt x="392683" y="121096"/>
                  <a:pt x="396528" y="121444"/>
                  <a:pt x="401092" y="121444"/>
                </a:cubicBezTo>
                <a:cubicBezTo>
                  <a:pt x="408037" y="121444"/>
                  <a:pt x="415578" y="120848"/>
                  <a:pt x="423714" y="119658"/>
                </a:cubicBezTo>
                <a:cubicBezTo>
                  <a:pt x="424111" y="119558"/>
                  <a:pt x="424458" y="119509"/>
                  <a:pt x="424755" y="119509"/>
                </a:cubicBezTo>
                <a:cubicBezTo>
                  <a:pt x="426343" y="119509"/>
                  <a:pt x="427732" y="120055"/>
                  <a:pt x="428922" y="121146"/>
                </a:cubicBezTo>
                <a:cubicBezTo>
                  <a:pt x="430411" y="122337"/>
                  <a:pt x="431155" y="123874"/>
                  <a:pt x="431155" y="125760"/>
                </a:cubicBezTo>
                <a:cubicBezTo>
                  <a:pt x="431155" y="128141"/>
                  <a:pt x="430361" y="130175"/>
                  <a:pt x="428774" y="131862"/>
                </a:cubicBezTo>
                <a:cubicBezTo>
                  <a:pt x="427285" y="133548"/>
                  <a:pt x="425450" y="134491"/>
                  <a:pt x="423267" y="134689"/>
                </a:cubicBezTo>
                <a:cubicBezTo>
                  <a:pt x="415925" y="135483"/>
                  <a:pt x="408483" y="135880"/>
                  <a:pt x="400943" y="135880"/>
                </a:cubicBezTo>
                <a:cubicBezTo>
                  <a:pt x="388739" y="135880"/>
                  <a:pt x="379487" y="133920"/>
                  <a:pt x="373186" y="130001"/>
                </a:cubicBezTo>
                <a:cubicBezTo>
                  <a:pt x="366886" y="126082"/>
                  <a:pt x="363736" y="120352"/>
                  <a:pt x="363736" y="112812"/>
                </a:cubicBezTo>
                <a:cubicBezTo>
                  <a:pt x="363736" y="109339"/>
                  <a:pt x="364083" y="105420"/>
                  <a:pt x="364778" y="101054"/>
                </a:cubicBezTo>
                <a:cubicBezTo>
                  <a:pt x="365075" y="99070"/>
                  <a:pt x="366067" y="97433"/>
                  <a:pt x="367754" y="96143"/>
                </a:cubicBezTo>
                <a:cubicBezTo>
                  <a:pt x="369143" y="95151"/>
                  <a:pt x="370681" y="94655"/>
                  <a:pt x="372368" y="94655"/>
                </a:cubicBezTo>
                <a:close/>
                <a:moveTo>
                  <a:pt x="2634407" y="93910"/>
                </a:moveTo>
                <a:cubicBezTo>
                  <a:pt x="2636391" y="93910"/>
                  <a:pt x="2638077" y="94605"/>
                  <a:pt x="2639467" y="95994"/>
                </a:cubicBezTo>
                <a:cubicBezTo>
                  <a:pt x="2640856" y="97383"/>
                  <a:pt x="2641550" y="99070"/>
                  <a:pt x="2641550" y="101054"/>
                </a:cubicBezTo>
                <a:lnTo>
                  <a:pt x="2641550" y="121741"/>
                </a:lnTo>
                <a:cubicBezTo>
                  <a:pt x="2641550" y="123825"/>
                  <a:pt x="2642146" y="125164"/>
                  <a:pt x="2643336" y="125760"/>
                </a:cubicBezTo>
                <a:cubicBezTo>
                  <a:pt x="2644527" y="126355"/>
                  <a:pt x="2647106" y="126653"/>
                  <a:pt x="2651075" y="126653"/>
                </a:cubicBezTo>
                <a:lnTo>
                  <a:pt x="2676971" y="126653"/>
                </a:lnTo>
                <a:cubicBezTo>
                  <a:pt x="2679948" y="126653"/>
                  <a:pt x="2681982" y="125933"/>
                  <a:pt x="2683074" y="124495"/>
                </a:cubicBezTo>
                <a:cubicBezTo>
                  <a:pt x="2684165" y="123056"/>
                  <a:pt x="2684958" y="119955"/>
                  <a:pt x="2685455" y="115193"/>
                </a:cubicBezTo>
                <a:cubicBezTo>
                  <a:pt x="2685554" y="113605"/>
                  <a:pt x="2686323" y="112415"/>
                  <a:pt x="2687761" y="111621"/>
                </a:cubicBezTo>
                <a:cubicBezTo>
                  <a:pt x="2689200" y="110827"/>
                  <a:pt x="2690664" y="110728"/>
                  <a:pt x="2692152" y="111323"/>
                </a:cubicBezTo>
                <a:cubicBezTo>
                  <a:pt x="2694137" y="112117"/>
                  <a:pt x="2695674" y="113357"/>
                  <a:pt x="2696766" y="115044"/>
                </a:cubicBezTo>
                <a:cubicBezTo>
                  <a:pt x="2697658" y="116334"/>
                  <a:pt x="2698105" y="117773"/>
                  <a:pt x="2698105" y="119360"/>
                </a:cubicBezTo>
                <a:cubicBezTo>
                  <a:pt x="2698105" y="119658"/>
                  <a:pt x="2698105" y="120005"/>
                  <a:pt x="2698105" y="120402"/>
                </a:cubicBezTo>
                <a:cubicBezTo>
                  <a:pt x="2697013" y="127942"/>
                  <a:pt x="2695029" y="133003"/>
                  <a:pt x="2692152" y="135582"/>
                </a:cubicBezTo>
                <a:cubicBezTo>
                  <a:pt x="2689275" y="138162"/>
                  <a:pt x="2684561" y="139452"/>
                  <a:pt x="2678013" y="139452"/>
                </a:cubicBezTo>
                <a:lnTo>
                  <a:pt x="2649587" y="139452"/>
                </a:lnTo>
                <a:cubicBezTo>
                  <a:pt x="2640757" y="139452"/>
                  <a:pt x="2634828" y="138236"/>
                  <a:pt x="2631802" y="135806"/>
                </a:cubicBezTo>
                <a:cubicBezTo>
                  <a:pt x="2628776" y="133375"/>
                  <a:pt x="2627263" y="128687"/>
                  <a:pt x="2627263" y="121741"/>
                </a:cubicBezTo>
                <a:lnTo>
                  <a:pt x="2627263" y="101054"/>
                </a:lnTo>
                <a:cubicBezTo>
                  <a:pt x="2627263" y="99070"/>
                  <a:pt x="2627957" y="97383"/>
                  <a:pt x="2629346" y="95994"/>
                </a:cubicBezTo>
                <a:cubicBezTo>
                  <a:pt x="2630735" y="94605"/>
                  <a:pt x="2632422" y="93910"/>
                  <a:pt x="2634407" y="93910"/>
                </a:cubicBezTo>
                <a:close/>
                <a:moveTo>
                  <a:pt x="2611190" y="93762"/>
                </a:moveTo>
                <a:cubicBezTo>
                  <a:pt x="2611983" y="93762"/>
                  <a:pt x="2612728" y="93910"/>
                  <a:pt x="2613422" y="94208"/>
                </a:cubicBezTo>
                <a:cubicBezTo>
                  <a:pt x="2615208" y="94803"/>
                  <a:pt x="2616547" y="95994"/>
                  <a:pt x="2617440" y="97780"/>
                </a:cubicBezTo>
                <a:cubicBezTo>
                  <a:pt x="2617936" y="98772"/>
                  <a:pt x="2618184" y="99764"/>
                  <a:pt x="2618184" y="100757"/>
                </a:cubicBezTo>
                <a:cubicBezTo>
                  <a:pt x="2618184" y="101550"/>
                  <a:pt x="2618035" y="102294"/>
                  <a:pt x="2617738" y="102989"/>
                </a:cubicBezTo>
                <a:cubicBezTo>
                  <a:pt x="2614364" y="113506"/>
                  <a:pt x="2610892" y="121989"/>
                  <a:pt x="2607320" y="128439"/>
                </a:cubicBezTo>
                <a:cubicBezTo>
                  <a:pt x="2606328" y="130125"/>
                  <a:pt x="2604839" y="131217"/>
                  <a:pt x="2602855" y="131713"/>
                </a:cubicBezTo>
                <a:cubicBezTo>
                  <a:pt x="2602160" y="131911"/>
                  <a:pt x="2601515" y="132010"/>
                  <a:pt x="2600920" y="132010"/>
                </a:cubicBezTo>
                <a:cubicBezTo>
                  <a:pt x="2599630" y="132010"/>
                  <a:pt x="2598390" y="131663"/>
                  <a:pt x="2597199" y="130969"/>
                </a:cubicBezTo>
                <a:cubicBezTo>
                  <a:pt x="2595513" y="130076"/>
                  <a:pt x="2594471" y="128687"/>
                  <a:pt x="2594074" y="126801"/>
                </a:cubicBezTo>
                <a:cubicBezTo>
                  <a:pt x="2593975" y="126206"/>
                  <a:pt x="2593925" y="125660"/>
                  <a:pt x="2593925" y="125164"/>
                </a:cubicBezTo>
                <a:cubicBezTo>
                  <a:pt x="2593925" y="123874"/>
                  <a:pt x="2594273" y="122684"/>
                  <a:pt x="2594967" y="121592"/>
                </a:cubicBezTo>
                <a:cubicBezTo>
                  <a:pt x="2598837" y="115242"/>
                  <a:pt x="2602260" y="107454"/>
                  <a:pt x="2605236" y="98226"/>
                </a:cubicBezTo>
                <a:cubicBezTo>
                  <a:pt x="2605732" y="96540"/>
                  <a:pt x="2606824" y="95299"/>
                  <a:pt x="2608510" y="94506"/>
                </a:cubicBezTo>
                <a:cubicBezTo>
                  <a:pt x="2609404" y="94010"/>
                  <a:pt x="2610296" y="93762"/>
                  <a:pt x="2611190" y="93762"/>
                </a:cubicBezTo>
                <a:close/>
                <a:moveTo>
                  <a:pt x="2705100" y="92422"/>
                </a:moveTo>
                <a:cubicBezTo>
                  <a:pt x="2705794" y="92422"/>
                  <a:pt x="2706538" y="92521"/>
                  <a:pt x="2707332" y="92720"/>
                </a:cubicBezTo>
                <a:cubicBezTo>
                  <a:pt x="2709317" y="93315"/>
                  <a:pt x="2710854" y="94407"/>
                  <a:pt x="2711946" y="95994"/>
                </a:cubicBezTo>
                <a:cubicBezTo>
                  <a:pt x="2718098" y="104824"/>
                  <a:pt x="2722810" y="113010"/>
                  <a:pt x="2726085" y="120551"/>
                </a:cubicBezTo>
                <a:cubicBezTo>
                  <a:pt x="2726481" y="121444"/>
                  <a:pt x="2726680" y="122386"/>
                  <a:pt x="2726680" y="123378"/>
                </a:cubicBezTo>
                <a:cubicBezTo>
                  <a:pt x="2726680" y="124371"/>
                  <a:pt x="2726481" y="125313"/>
                  <a:pt x="2726085" y="126206"/>
                </a:cubicBezTo>
                <a:cubicBezTo>
                  <a:pt x="2725291" y="128190"/>
                  <a:pt x="2723902" y="129580"/>
                  <a:pt x="2721917" y="130373"/>
                </a:cubicBezTo>
                <a:cubicBezTo>
                  <a:pt x="2721025" y="130770"/>
                  <a:pt x="2720131" y="130969"/>
                  <a:pt x="2719239" y="130969"/>
                </a:cubicBezTo>
                <a:cubicBezTo>
                  <a:pt x="2718345" y="130969"/>
                  <a:pt x="2717403" y="130721"/>
                  <a:pt x="2716411" y="130224"/>
                </a:cubicBezTo>
                <a:cubicBezTo>
                  <a:pt x="2714625" y="129431"/>
                  <a:pt x="2713335" y="128091"/>
                  <a:pt x="2712541" y="126206"/>
                </a:cubicBezTo>
                <a:cubicBezTo>
                  <a:pt x="2709366" y="118368"/>
                  <a:pt x="2704951" y="110133"/>
                  <a:pt x="2699295" y="101501"/>
                </a:cubicBezTo>
                <a:cubicBezTo>
                  <a:pt x="2698601" y="100508"/>
                  <a:pt x="2698254" y="99467"/>
                  <a:pt x="2698254" y="98375"/>
                </a:cubicBezTo>
                <a:cubicBezTo>
                  <a:pt x="2698254" y="97780"/>
                  <a:pt x="2698353" y="97234"/>
                  <a:pt x="2698551" y="96738"/>
                </a:cubicBezTo>
                <a:cubicBezTo>
                  <a:pt x="2699048" y="95051"/>
                  <a:pt x="2700089" y="93861"/>
                  <a:pt x="2701677" y="93166"/>
                </a:cubicBezTo>
                <a:cubicBezTo>
                  <a:pt x="2702768" y="92670"/>
                  <a:pt x="2703909" y="92422"/>
                  <a:pt x="2705100" y="92422"/>
                </a:cubicBezTo>
                <a:close/>
                <a:moveTo>
                  <a:pt x="4146203" y="90934"/>
                </a:moveTo>
                <a:lnTo>
                  <a:pt x="4221658" y="90934"/>
                </a:lnTo>
                <a:cubicBezTo>
                  <a:pt x="4224040" y="90934"/>
                  <a:pt x="4226099" y="91802"/>
                  <a:pt x="4227835" y="93538"/>
                </a:cubicBezTo>
                <a:cubicBezTo>
                  <a:pt x="4229571" y="95275"/>
                  <a:pt x="4230439" y="97333"/>
                  <a:pt x="4230439" y="99715"/>
                </a:cubicBezTo>
                <a:lnTo>
                  <a:pt x="4230439" y="131266"/>
                </a:lnTo>
                <a:cubicBezTo>
                  <a:pt x="4230439" y="133251"/>
                  <a:pt x="4229720" y="134962"/>
                  <a:pt x="4228281" y="136401"/>
                </a:cubicBezTo>
                <a:cubicBezTo>
                  <a:pt x="4226843" y="137840"/>
                  <a:pt x="4225131" y="138559"/>
                  <a:pt x="4223147" y="138559"/>
                </a:cubicBezTo>
                <a:lnTo>
                  <a:pt x="4220766" y="138559"/>
                </a:lnTo>
                <a:cubicBezTo>
                  <a:pt x="4219376" y="138559"/>
                  <a:pt x="4218211" y="138088"/>
                  <a:pt x="4217268" y="137145"/>
                </a:cubicBezTo>
                <a:cubicBezTo>
                  <a:pt x="4216325" y="136202"/>
                  <a:pt x="4215854" y="135037"/>
                  <a:pt x="4215854" y="133648"/>
                </a:cubicBezTo>
                <a:cubicBezTo>
                  <a:pt x="4215854" y="133251"/>
                  <a:pt x="4215656" y="133052"/>
                  <a:pt x="4215259" y="133052"/>
                </a:cubicBezTo>
                <a:lnTo>
                  <a:pt x="4152156" y="133052"/>
                </a:lnTo>
                <a:cubicBezTo>
                  <a:pt x="4151660" y="133052"/>
                  <a:pt x="4151412" y="133300"/>
                  <a:pt x="4151412" y="133796"/>
                </a:cubicBezTo>
                <a:cubicBezTo>
                  <a:pt x="4151412" y="135185"/>
                  <a:pt x="4150891" y="136401"/>
                  <a:pt x="4149849" y="137443"/>
                </a:cubicBezTo>
                <a:cubicBezTo>
                  <a:pt x="4148807" y="138484"/>
                  <a:pt x="4147592" y="139005"/>
                  <a:pt x="4146203" y="139005"/>
                </a:cubicBezTo>
                <a:lnTo>
                  <a:pt x="4144417" y="139005"/>
                </a:lnTo>
                <a:cubicBezTo>
                  <a:pt x="4142532" y="139005"/>
                  <a:pt x="4140895" y="138311"/>
                  <a:pt x="4139505" y="136922"/>
                </a:cubicBezTo>
                <a:cubicBezTo>
                  <a:pt x="4138116" y="135533"/>
                  <a:pt x="4137422" y="133896"/>
                  <a:pt x="4137422" y="132010"/>
                </a:cubicBezTo>
                <a:lnTo>
                  <a:pt x="4137422" y="99715"/>
                </a:lnTo>
                <a:cubicBezTo>
                  <a:pt x="4137422" y="97333"/>
                  <a:pt x="4138290" y="95275"/>
                  <a:pt x="4140026" y="93538"/>
                </a:cubicBezTo>
                <a:cubicBezTo>
                  <a:pt x="4141762" y="91802"/>
                  <a:pt x="4143821" y="90934"/>
                  <a:pt x="4146203" y="90934"/>
                </a:cubicBezTo>
                <a:close/>
                <a:moveTo>
                  <a:pt x="4025205" y="90487"/>
                </a:moveTo>
                <a:cubicBezTo>
                  <a:pt x="4024511" y="90487"/>
                  <a:pt x="4024163" y="90835"/>
                  <a:pt x="4024163" y="91529"/>
                </a:cubicBezTo>
                <a:lnTo>
                  <a:pt x="4024163" y="95994"/>
                </a:lnTo>
                <a:cubicBezTo>
                  <a:pt x="4024163" y="96788"/>
                  <a:pt x="4024511" y="97185"/>
                  <a:pt x="4025205" y="97185"/>
                </a:cubicBezTo>
                <a:lnTo>
                  <a:pt x="4071342" y="97185"/>
                </a:lnTo>
                <a:cubicBezTo>
                  <a:pt x="4072036" y="97185"/>
                  <a:pt x="4072384" y="96788"/>
                  <a:pt x="4072384" y="95994"/>
                </a:cubicBezTo>
                <a:lnTo>
                  <a:pt x="4072384" y="91529"/>
                </a:lnTo>
                <a:cubicBezTo>
                  <a:pt x="4072384" y="90835"/>
                  <a:pt x="4072036" y="90487"/>
                  <a:pt x="4071342" y="90487"/>
                </a:cubicBezTo>
                <a:close/>
                <a:moveTo>
                  <a:pt x="1434257" y="88404"/>
                </a:moveTo>
                <a:cubicBezTo>
                  <a:pt x="1434554" y="88404"/>
                  <a:pt x="1434802" y="88404"/>
                  <a:pt x="1435001" y="88404"/>
                </a:cubicBezTo>
                <a:cubicBezTo>
                  <a:pt x="1436787" y="88602"/>
                  <a:pt x="1438226" y="89446"/>
                  <a:pt x="1439317" y="90934"/>
                </a:cubicBezTo>
                <a:cubicBezTo>
                  <a:pt x="1440210" y="92124"/>
                  <a:pt x="1440656" y="93414"/>
                  <a:pt x="1440656" y="94803"/>
                </a:cubicBezTo>
                <a:cubicBezTo>
                  <a:pt x="1440656" y="95101"/>
                  <a:pt x="1440607" y="95448"/>
                  <a:pt x="1440508" y="95845"/>
                </a:cubicBezTo>
                <a:cubicBezTo>
                  <a:pt x="1440210" y="98127"/>
                  <a:pt x="1440061" y="100360"/>
                  <a:pt x="1440061" y="102542"/>
                </a:cubicBezTo>
                <a:cubicBezTo>
                  <a:pt x="1440061" y="110678"/>
                  <a:pt x="1447850" y="114746"/>
                  <a:pt x="1463427" y="114746"/>
                </a:cubicBezTo>
                <a:cubicBezTo>
                  <a:pt x="1473845" y="114746"/>
                  <a:pt x="1483717" y="113903"/>
                  <a:pt x="1493044" y="112216"/>
                </a:cubicBezTo>
                <a:cubicBezTo>
                  <a:pt x="1493540" y="112117"/>
                  <a:pt x="1493986" y="112067"/>
                  <a:pt x="1494383" y="112067"/>
                </a:cubicBezTo>
                <a:cubicBezTo>
                  <a:pt x="1495971" y="112067"/>
                  <a:pt x="1497409" y="112613"/>
                  <a:pt x="1498699" y="113705"/>
                </a:cubicBezTo>
                <a:cubicBezTo>
                  <a:pt x="1500386" y="114994"/>
                  <a:pt x="1501229" y="116780"/>
                  <a:pt x="1501229" y="119062"/>
                </a:cubicBezTo>
                <a:cubicBezTo>
                  <a:pt x="1501229" y="121245"/>
                  <a:pt x="1500485" y="123230"/>
                  <a:pt x="1498997" y="125015"/>
                </a:cubicBezTo>
                <a:cubicBezTo>
                  <a:pt x="1497509" y="126801"/>
                  <a:pt x="1495623" y="127843"/>
                  <a:pt x="1493341" y="128141"/>
                </a:cubicBezTo>
                <a:cubicBezTo>
                  <a:pt x="1484511" y="129332"/>
                  <a:pt x="1474440" y="129927"/>
                  <a:pt x="1463129" y="129927"/>
                </a:cubicBezTo>
                <a:cubicBezTo>
                  <a:pt x="1450528" y="129927"/>
                  <a:pt x="1441128" y="127893"/>
                  <a:pt x="1434926" y="123825"/>
                </a:cubicBezTo>
                <a:cubicBezTo>
                  <a:pt x="1428725" y="119757"/>
                  <a:pt x="1425625" y="113953"/>
                  <a:pt x="1425625" y="106412"/>
                </a:cubicBezTo>
                <a:cubicBezTo>
                  <a:pt x="1425625" y="103138"/>
                  <a:pt x="1426022" y="99219"/>
                  <a:pt x="1426815" y="94655"/>
                </a:cubicBezTo>
                <a:cubicBezTo>
                  <a:pt x="1427212" y="92670"/>
                  <a:pt x="1428155" y="91083"/>
                  <a:pt x="1429643" y="89892"/>
                </a:cubicBezTo>
                <a:cubicBezTo>
                  <a:pt x="1431032" y="88900"/>
                  <a:pt x="1432570" y="88404"/>
                  <a:pt x="1434257" y="88404"/>
                </a:cubicBezTo>
                <a:close/>
                <a:moveTo>
                  <a:pt x="2652563" y="81855"/>
                </a:moveTo>
                <a:cubicBezTo>
                  <a:pt x="2654052" y="81855"/>
                  <a:pt x="2655441" y="82203"/>
                  <a:pt x="2656731" y="82897"/>
                </a:cubicBezTo>
                <a:cubicBezTo>
                  <a:pt x="2664371" y="87164"/>
                  <a:pt x="2671167" y="91628"/>
                  <a:pt x="2677120" y="96292"/>
                </a:cubicBezTo>
                <a:cubicBezTo>
                  <a:pt x="2678608" y="97582"/>
                  <a:pt x="2679352" y="99219"/>
                  <a:pt x="2679352" y="101203"/>
                </a:cubicBezTo>
                <a:cubicBezTo>
                  <a:pt x="2679352" y="102989"/>
                  <a:pt x="2678708" y="104527"/>
                  <a:pt x="2677418" y="105817"/>
                </a:cubicBezTo>
                <a:cubicBezTo>
                  <a:pt x="2676029" y="107206"/>
                  <a:pt x="2674367" y="107900"/>
                  <a:pt x="2672432" y="107900"/>
                </a:cubicBezTo>
                <a:cubicBezTo>
                  <a:pt x="2670497" y="107900"/>
                  <a:pt x="2668786" y="107255"/>
                  <a:pt x="2667297" y="105965"/>
                </a:cubicBezTo>
                <a:cubicBezTo>
                  <a:pt x="2661642" y="101104"/>
                  <a:pt x="2654995" y="96440"/>
                  <a:pt x="2647355" y="91976"/>
                </a:cubicBezTo>
                <a:cubicBezTo>
                  <a:pt x="2645966" y="91083"/>
                  <a:pt x="2645172" y="89867"/>
                  <a:pt x="2644973" y="88329"/>
                </a:cubicBezTo>
                <a:cubicBezTo>
                  <a:pt x="2644775" y="86791"/>
                  <a:pt x="2645221" y="85477"/>
                  <a:pt x="2646313" y="84385"/>
                </a:cubicBezTo>
                <a:cubicBezTo>
                  <a:pt x="2647801" y="82996"/>
                  <a:pt x="2649488" y="82203"/>
                  <a:pt x="2651373" y="82004"/>
                </a:cubicBezTo>
                <a:cubicBezTo>
                  <a:pt x="2651770" y="81905"/>
                  <a:pt x="2652167" y="81855"/>
                  <a:pt x="2652563" y="81855"/>
                </a:cubicBezTo>
                <a:close/>
                <a:moveTo>
                  <a:pt x="4025205" y="76795"/>
                </a:moveTo>
                <a:cubicBezTo>
                  <a:pt x="4024511" y="76795"/>
                  <a:pt x="4024163" y="77142"/>
                  <a:pt x="4024163" y="77837"/>
                </a:cubicBezTo>
                <a:lnTo>
                  <a:pt x="4024163" y="82153"/>
                </a:lnTo>
                <a:cubicBezTo>
                  <a:pt x="4024163" y="82947"/>
                  <a:pt x="4024511" y="83344"/>
                  <a:pt x="4025205" y="83344"/>
                </a:cubicBezTo>
                <a:lnTo>
                  <a:pt x="4071342" y="83344"/>
                </a:lnTo>
                <a:cubicBezTo>
                  <a:pt x="4072036" y="83344"/>
                  <a:pt x="4072384" y="82947"/>
                  <a:pt x="4072384" y="82153"/>
                </a:cubicBezTo>
                <a:lnTo>
                  <a:pt x="4072384" y="77837"/>
                </a:lnTo>
                <a:cubicBezTo>
                  <a:pt x="4072384" y="77142"/>
                  <a:pt x="4072036" y="76795"/>
                  <a:pt x="4071342" y="76795"/>
                </a:cubicBezTo>
                <a:close/>
                <a:moveTo>
                  <a:pt x="4145310" y="69949"/>
                </a:moveTo>
                <a:lnTo>
                  <a:pt x="4222403" y="69949"/>
                </a:lnTo>
                <a:cubicBezTo>
                  <a:pt x="4223990" y="69949"/>
                  <a:pt x="4225354" y="70520"/>
                  <a:pt x="4226495" y="71661"/>
                </a:cubicBezTo>
                <a:cubicBezTo>
                  <a:pt x="4227636" y="72802"/>
                  <a:pt x="4228207" y="74141"/>
                  <a:pt x="4228207" y="75679"/>
                </a:cubicBezTo>
                <a:cubicBezTo>
                  <a:pt x="4228207" y="77217"/>
                  <a:pt x="4227636" y="78556"/>
                  <a:pt x="4226495" y="79697"/>
                </a:cubicBezTo>
                <a:cubicBezTo>
                  <a:pt x="4225354" y="80838"/>
                  <a:pt x="4223990" y="81409"/>
                  <a:pt x="4222403" y="81409"/>
                </a:cubicBezTo>
                <a:lnTo>
                  <a:pt x="4145310" y="81409"/>
                </a:lnTo>
                <a:cubicBezTo>
                  <a:pt x="4143722" y="81409"/>
                  <a:pt x="4142358" y="80838"/>
                  <a:pt x="4141217" y="79697"/>
                </a:cubicBezTo>
                <a:cubicBezTo>
                  <a:pt x="4140076" y="78556"/>
                  <a:pt x="4139505" y="77217"/>
                  <a:pt x="4139505" y="75679"/>
                </a:cubicBezTo>
                <a:cubicBezTo>
                  <a:pt x="4139505" y="74141"/>
                  <a:pt x="4140076" y="72802"/>
                  <a:pt x="4141217" y="71661"/>
                </a:cubicBezTo>
                <a:cubicBezTo>
                  <a:pt x="4142358" y="70520"/>
                  <a:pt x="4143722" y="69949"/>
                  <a:pt x="4145310" y="69949"/>
                </a:cubicBezTo>
                <a:close/>
                <a:moveTo>
                  <a:pt x="1099096" y="65633"/>
                </a:moveTo>
                <a:cubicBezTo>
                  <a:pt x="1098302" y="65633"/>
                  <a:pt x="1097905" y="66030"/>
                  <a:pt x="1097905" y="66824"/>
                </a:cubicBezTo>
                <a:lnTo>
                  <a:pt x="1097905" y="84088"/>
                </a:lnTo>
                <a:cubicBezTo>
                  <a:pt x="1097905" y="84782"/>
                  <a:pt x="1098302" y="85130"/>
                  <a:pt x="1099096" y="85130"/>
                </a:cubicBezTo>
                <a:lnTo>
                  <a:pt x="1173807" y="85130"/>
                </a:lnTo>
                <a:cubicBezTo>
                  <a:pt x="1174601" y="85130"/>
                  <a:pt x="1174998" y="84782"/>
                  <a:pt x="1174998" y="84088"/>
                </a:cubicBezTo>
                <a:lnTo>
                  <a:pt x="1174998" y="66824"/>
                </a:lnTo>
                <a:cubicBezTo>
                  <a:pt x="1174998" y="66030"/>
                  <a:pt x="1174601" y="65633"/>
                  <a:pt x="1173807" y="65633"/>
                </a:cubicBezTo>
                <a:close/>
                <a:moveTo>
                  <a:pt x="4025205" y="63252"/>
                </a:moveTo>
                <a:cubicBezTo>
                  <a:pt x="4024511" y="63252"/>
                  <a:pt x="4024163" y="63649"/>
                  <a:pt x="4024163" y="64442"/>
                </a:cubicBezTo>
                <a:lnTo>
                  <a:pt x="4024163" y="68461"/>
                </a:lnTo>
                <a:cubicBezTo>
                  <a:pt x="4024163" y="69155"/>
                  <a:pt x="4024511" y="69503"/>
                  <a:pt x="4025205" y="69503"/>
                </a:cubicBezTo>
                <a:lnTo>
                  <a:pt x="4071342" y="69503"/>
                </a:lnTo>
                <a:cubicBezTo>
                  <a:pt x="4072036" y="69503"/>
                  <a:pt x="4072384" y="69155"/>
                  <a:pt x="4072384" y="68461"/>
                </a:cubicBezTo>
                <a:lnTo>
                  <a:pt x="4072384" y="64442"/>
                </a:lnTo>
                <a:cubicBezTo>
                  <a:pt x="4072384" y="63649"/>
                  <a:pt x="4072036" y="63252"/>
                  <a:pt x="4071342" y="63252"/>
                </a:cubicBezTo>
                <a:close/>
                <a:moveTo>
                  <a:pt x="402729" y="56555"/>
                </a:moveTo>
                <a:cubicBezTo>
                  <a:pt x="409079" y="56555"/>
                  <a:pt x="415429" y="56803"/>
                  <a:pt x="421779" y="57299"/>
                </a:cubicBezTo>
                <a:cubicBezTo>
                  <a:pt x="423862" y="57497"/>
                  <a:pt x="425549" y="58340"/>
                  <a:pt x="426839" y="59829"/>
                </a:cubicBezTo>
                <a:cubicBezTo>
                  <a:pt x="428129" y="61317"/>
                  <a:pt x="428774" y="63004"/>
                  <a:pt x="428774" y="64889"/>
                </a:cubicBezTo>
                <a:cubicBezTo>
                  <a:pt x="428774" y="66973"/>
                  <a:pt x="428030" y="68709"/>
                  <a:pt x="426541" y="70098"/>
                </a:cubicBezTo>
                <a:cubicBezTo>
                  <a:pt x="425251" y="71189"/>
                  <a:pt x="423763" y="71735"/>
                  <a:pt x="422076" y="71735"/>
                </a:cubicBezTo>
                <a:cubicBezTo>
                  <a:pt x="421878" y="71735"/>
                  <a:pt x="421630" y="71685"/>
                  <a:pt x="421332" y="71586"/>
                </a:cubicBezTo>
                <a:cubicBezTo>
                  <a:pt x="414486" y="70991"/>
                  <a:pt x="408384" y="70693"/>
                  <a:pt x="403027" y="70693"/>
                </a:cubicBezTo>
                <a:cubicBezTo>
                  <a:pt x="395387" y="70693"/>
                  <a:pt x="388193" y="70941"/>
                  <a:pt x="381446" y="71437"/>
                </a:cubicBezTo>
                <a:cubicBezTo>
                  <a:pt x="381248" y="71437"/>
                  <a:pt x="381050" y="71437"/>
                  <a:pt x="380851" y="71437"/>
                </a:cubicBezTo>
                <a:cubicBezTo>
                  <a:pt x="379264" y="71437"/>
                  <a:pt x="377825" y="70892"/>
                  <a:pt x="376535" y="69800"/>
                </a:cubicBezTo>
                <a:cubicBezTo>
                  <a:pt x="375146" y="68610"/>
                  <a:pt x="374451" y="67072"/>
                  <a:pt x="374451" y="65187"/>
                </a:cubicBezTo>
                <a:cubicBezTo>
                  <a:pt x="374451" y="63202"/>
                  <a:pt x="375121" y="61466"/>
                  <a:pt x="376461" y="59978"/>
                </a:cubicBezTo>
                <a:cubicBezTo>
                  <a:pt x="377800" y="58489"/>
                  <a:pt x="379462" y="57696"/>
                  <a:pt x="381446" y="57596"/>
                </a:cubicBezTo>
                <a:cubicBezTo>
                  <a:pt x="389384" y="56902"/>
                  <a:pt x="396478" y="56555"/>
                  <a:pt x="402729" y="56555"/>
                </a:cubicBezTo>
                <a:close/>
                <a:moveTo>
                  <a:pt x="2071985" y="55959"/>
                </a:moveTo>
                <a:cubicBezTo>
                  <a:pt x="2074069" y="55959"/>
                  <a:pt x="2075830" y="56703"/>
                  <a:pt x="2077268" y="58192"/>
                </a:cubicBezTo>
                <a:cubicBezTo>
                  <a:pt x="2078707" y="59680"/>
                  <a:pt x="2079426" y="61466"/>
                  <a:pt x="2079426" y="63549"/>
                </a:cubicBezTo>
                <a:cubicBezTo>
                  <a:pt x="2079426" y="63847"/>
                  <a:pt x="2079426" y="64194"/>
                  <a:pt x="2079426" y="64591"/>
                </a:cubicBezTo>
                <a:cubicBezTo>
                  <a:pt x="2079426" y="66675"/>
                  <a:pt x="2079476" y="69701"/>
                  <a:pt x="2079576" y="73670"/>
                </a:cubicBezTo>
                <a:cubicBezTo>
                  <a:pt x="2079674" y="77142"/>
                  <a:pt x="2079972" y="84137"/>
                  <a:pt x="2080468" y="94655"/>
                </a:cubicBezTo>
                <a:cubicBezTo>
                  <a:pt x="2080568" y="95349"/>
                  <a:pt x="2080965" y="95845"/>
                  <a:pt x="2081659" y="96143"/>
                </a:cubicBezTo>
                <a:cubicBezTo>
                  <a:pt x="2089993" y="99318"/>
                  <a:pt x="2098080" y="103932"/>
                  <a:pt x="2105918" y="109984"/>
                </a:cubicBezTo>
                <a:cubicBezTo>
                  <a:pt x="2107704" y="111274"/>
                  <a:pt x="2108746" y="113010"/>
                  <a:pt x="2109043" y="115193"/>
                </a:cubicBezTo>
                <a:cubicBezTo>
                  <a:pt x="2109143" y="115689"/>
                  <a:pt x="2109192" y="116185"/>
                  <a:pt x="2109192" y="116681"/>
                </a:cubicBezTo>
                <a:cubicBezTo>
                  <a:pt x="2109192" y="118368"/>
                  <a:pt x="2108746" y="119906"/>
                  <a:pt x="2107852" y="121295"/>
                </a:cubicBezTo>
                <a:cubicBezTo>
                  <a:pt x="2106762" y="122982"/>
                  <a:pt x="2105223" y="123974"/>
                  <a:pt x="2103239" y="124271"/>
                </a:cubicBezTo>
                <a:cubicBezTo>
                  <a:pt x="2102842" y="124271"/>
                  <a:pt x="2102495" y="124271"/>
                  <a:pt x="2102197" y="124271"/>
                </a:cubicBezTo>
                <a:cubicBezTo>
                  <a:pt x="2100609" y="124271"/>
                  <a:pt x="2099221" y="123775"/>
                  <a:pt x="2098030" y="122783"/>
                </a:cubicBezTo>
                <a:cubicBezTo>
                  <a:pt x="2092474" y="118120"/>
                  <a:pt x="2087166" y="114399"/>
                  <a:pt x="2082105" y="111621"/>
                </a:cubicBezTo>
                <a:cubicBezTo>
                  <a:pt x="2081907" y="111423"/>
                  <a:pt x="2081708" y="111398"/>
                  <a:pt x="2081510" y="111547"/>
                </a:cubicBezTo>
                <a:cubicBezTo>
                  <a:pt x="2081312" y="111695"/>
                  <a:pt x="2081212" y="111869"/>
                  <a:pt x="2081212" y="112067"/>
                </a:cubicBezTo>
                <a:lnTo>
                  <a:pt x="2081212" y="115193"/>
                </a:lnTo>
                <a:cubicBezTo>
                  <a:pt x="2081212" y="122039"/>
                  <a:pt x="2078955" y="127595"/>
                  <a:pt x="2074441" y="131862"/>
                </a:cubicBezTo>
                <a:cubicBezTo>
                  <a:pt x="2069926" y="136128"/>
                  <a:pt x="2063006" y="138261"/>
                  <a:pt x="2053679" y="138261"/>
                </a:cubicBezTo>
                <a:cubicBezTo>
                  <a:pt x="2044352" y="138261"/>
                  <a:pt x="2036738" y="136277"/>
                  <a:pt x="2030834" y="132308"/>
                </a:cubicBezTo>
                <a:cubicBezTo>
                  <a:pt x="2024931" y="128339"/>
                  <a:pt x="2021979" y="122634"/>
                  <a:pt x="2021979" y="115193"/>
                </a:cubicBezTo>
                <a:cubicBezTo>
                  <a:pt x="2021979" y="108049"/>
                  <a:pt x="2024881" y="102220"/>
                  <a:pt x="2030685" y="97706"/>
                </a:cubicBezTo>
                <a:cubicBezTo>
                  <a:pt x="2036490" y="93191"/>
                  <a:pt x="2044104" y="90934"/>
                  <a:pt x="2053530" y="90934"/>
                </a:cubicBezTo>
                <a:cubicBezTo>
                  <a:pt x="2057698" y="90934"/>
                  <a:pt x="2061518" y="91232"/>
                  <a:pt x="2064990" y="91827"/>
                </a:cubicBezTo>
                <a:cubicBezTo>
                  <a:pt x="2065288" y="91827"/>
                  <a:pt x="2065536" y="91728"/>
                  <a:pt x="2065734" y="91529"/>
                </a:cubicBezTo>
                <a:cubicBezTo>
                  <a:pt x="2065933" y="91331"/>
                  <a:pt x="2066032" y="91083"/>
                  <a:pt x="2066032" y="90785"/>
                </a:cubicBezTo>
                <a:cubicBezTo>
                  <a:pt x="2065139" y="73422"/>
                  <a:pt x="2064693" y="64244"/>
                  <a:pt x="2064693" y="63252"/>
                </a:cubicBezTo>
                <a:cubicBezTo>
                  <a:pt x="2064693" y="61367"/>
                  <a:pt x="2065387" y="59680"/>
                  <a:pt x="2066776" y="58192"/>
                </a:cubicBezTo>
                <a:cubicBezTo>
                  <a:pt x="2068165" y="56703"/>
                  <a:pt x="2069901" y="55959"/>
                  <a:pt x="2071985" y="55959"/>
                </a:cubicBezTo>
                <a:close/>
                <a:moveTo>
                  <a:pt x="4019847" y="55810"/>
                </a:moveTo>
                <a:lnTo>
                  <a:pt x="4077593" y="55810"/>
                </a:lnTo>
                <a:cubicBezTo>
                  <a:pt x="4079974" y="55810"/>
                  <a:pt x="4082033" y="56679"/>
                  <a:pt x="4083769" y="58415"/>
                </a:cubicBezTo>
                <a:cubicBezTo>
                  <a:pt x="4085505" y="60151"/>
                  <a:pt x="4086374" y="62210"/>
                  <a:pt x="4086374" y="64591"/>
                </a:cubicBezTo>
                <a:lnTo>
                  <a:pt x="4086374" y="95696"/>
                </a:lnTo>
                <a:cubicBezTo>
                  <a:pt x="4086374" y="98078"/>
                  <a:pt x="4085505" y="100136"/>
                  <a:pt x="4083769" y="101873"/>
                </a:cubicBezTo>
                <a:cubicBezTo>
                  <a:pt x="4082033" y="103609"/>
                  <a:pt x="4079974" y="104477"/>
                  <a:pt x="4077593" y="104477"/>
                </a:cubicBezTo>
                <a:lnTo>
                  <a:pt x="4068217" y="104477"/>
                </a:lnTo>
                <a:cubicBezTo>
                  <a:pt x="4068117" y="104477"/>
                  <a:pt x="4068043" y="104527"/>
                  <a:pt x="4067993" y="104626"/>
                </a:cubicBezTo>
                <a:cubicBezTo>
                  <a:pt x="4067944" y="104725"/>
                  <a:pt x="4067969" y="104824"/>
                  <a:pt x="4068068" y="104924"/>
                </a:cubicBezTo>
                <a:cubicBezTo>
                  <a:pt x="4076700" y="108496"/>
                  <a:pt x="4083992" y="111819"/>
                  <a:pt x="4089945" y="114895"/>
                </a:cubicBezTo>
                <a:cubicBezTo>
                  <a:pt x="4091335" y="115590"/>
                  <a:pt x="4092004" y="116681"/>
                  <a:pt x="4091955" y="118169"/>
                </a:cubicBezTo>
                <a:cubicBezTo>
                  <a:pt x="4091905" y="119658"/>
                  <a:pt x="4091186" y="120749"/>
                  <a:pt x="4089797" y="121444"/>
                </a:cubicBezTo>
                <a:cubicBezTo>
                  <a:pt x="4088011" y="122237"/>
                  <a:pt x="4086175" y="122634"/>
                  <a:pt x="4084290" y="122634"/>
                </a:cubicBezTo>
                <a:cubicBezTo>
                  <a:pt x="4082008" y="122634"/>
                  <a:pt x="4079726" y="121989"/>
                  <a:pt x="4077444" y="120699"/>
                </a:cubicBezTo>
                <a:cubicBezTo>
                  <a:pt x="4072781" y="118021"/>
                  <a:pt x="4067274" y="115193"/>
                  <a:pt x="4060924" y="112216"/>
                </a:cubicBezTo>
                <a:cubicBezTo>
                  <a:pt x="4059436" y="111522"/>
                  <a:pt x="4058642" y="110356"/>
                  <a:pt x="4058543" y="108719"/>
                </a:cubicBezTo>
                <a:cubicBezTo>
                  <a:pt x="4058444" y="107082"/>
                  <a:pt x="4059039" y="105817"/>
                  <a:pt x="4060329" y="104924"/>
                </a:cubicBezTo>
                <a:cubicBezTo>
                  <a:pt x="4060428" y="104924"/>
                  <a:pt x="4060453" y="104849"/>
                  <a:pt x="4060403" y="104700"/>
                </a:cubicBezTo>
                <a:cubicBezTo>
                  <a:pt x="4060353" y="104552"/>
                  <a:pt x="4060279" y="104477"/>
                  <a:pt x="4060180" y="104477"/>
                </a:cubicBezTo>
                <a:lnTo>
                  <a:pt x="4034135" y="104477"/>
                </a:lnTo>
                <a:cubicBezTo>
                  <a:pt x="4034036" y="104477"/>
                  <a:pt x="4033961" y="104527"/>
                  <a:pt x="4033912" y="104626"/>
                </a:cubicBezTo>
                <a:cubicBezTo>
                  <a:pt x="4033862" y="104725"/>
                  <a:pt x="4033887" y="104775"/>
                  <a:pt x="4033986" y="104775"/>
                </a:cubicBezTo>
                <a:lnTo>
                  <a:pt x="4034581" y="105073"/>
                </a:lnTo>
                <a:cubicBezTo>
                  <a:pt x="4036466" y="105668"/>
                  <a:pt x="4037558" y="106958"/>
                  <a:pt x="4037856" y="108942"/>
                </a:cubicBezTo>
                <a:cubicBezTo>
                  <a:pt x="4037955" y="109240"/>
                  <a:pt x="4038004" y="109537"/>
                  <a:pt x="4038004" y="109835"/>
                </a:cubicBezTo>
                <a:cubicBezTo>
                  <a:pt x="4038004" y="111323"/>
                  <a:pt x="4037359" y="112514"/>
                  <a:pt x="4036070" y="113407"/>
                </a:cubicBezTo>
                <a:cubicBezTo>
                  <a:pt x="4030216" y="117673"/>
                  <a:pt x="4023667" y="121444"/>
                  <a:pt x="4016424" y="124718"/>
                </a:cubicBezTo>
                <a:cubicBezTo>
                  <a:pt x="4016325" y="124817"/>
                  <a:pt x="4016276" y="124941"/>
                  <a:pt x="4016276" y="125090"/>
                </a:cubicBezTo>
                <a:cubicBezTo>
                  <a:pt x="4016276" y="125239"/>
                  <a:pt x="4016375" y="125363"/>
                  <a:pt x="4016573" y="125462"/>
                </a:cubicBezTo>
                <a:cubicBezTo>
                  <a:pt x="4020542" y="126355"/>
                  <a:pt x="4024957" y="126851"/>
                  <a:pt x="4029819" y="126950"/>
                </a:cubicBezTo>
                <a:cubicBezTo>
                  <a:pt x="4037260" y="127347"/>
                  <a:pt x="4045198" y="127546"/>
                  <a:pt x="4053631" y="127546"/>
                </a:cubicBezTo>
                <a:cubicBezTo>
                  <a:pt x="4066331" y="127546"/>
                  <a:pt x="4080024" y="127149"/>
                  <a:pt x="4094708" y="126355"/>
                </a:cubicBezTo>
                <a:cubicBezTo>
                  <a:pt x="4096295" y="126256"/>
                  <a:pt x="4097586" y="126901"/>
                  <a:pt x="4098578" y="128290"/>
                </a:cubicBezTo>
                <a:cubicBezTo>
                  <a:pt x="4099173" y="129083"/>
                  <a:pt x="4099471" y="129976"/>
                  <a:pt x="4099471" y="130969"/>
                </a:cubicBezTo>
                <a:cubicBezTo>
                  <a:pt x="4099471" y="131465"/>
                  <a:pt x="4099371" y="132010"/>
                  <a:pt x="4099173" y="132606"/>
                </a:cubicBezTo>
                <a:cubicBezTo>
                  <a:pt x="4098478" y="134590"/>
                  <a:pt x="4097337" y="136227"/>
                  <a:pt x="4095750" y="137517"/>
                </a:cubicBezTo>
                <a:cubicBezTo>
                  <a:pt x="4094162" y="138807"/>
                  <a:pt x="4092327" y="139501"/>
                  <a:pt x="4090243" y="139601"/>
                </a:cubicBezTo>
                <a:cubicBezTo>
                  <a:pt x="4077444" y="139998"/>
                  <a:pt x="4065587" y="140196"/>
                  <a:pt x="4054673" y="140196"/>
                </a:cubicBezTo>
                <a:cubicBezTo>
                  <a:pt x="4045744" y="140196"/>
                  <a:pt x="4037459" y="140047"/>
                  <a:pt x="4029819" y="139749"/>
                </a:cubicBezTo>
                <a:cubicBezTo>
                  <a:pt x="4020393" y="139452"/>
                  <a:pt x="4012381" y="137964"/>
                  <a:pt x="4005783" y="135285"/>
                </a:cubicBezTo>
                <a:cubicBezTo>
                  <a:pt x="3999185" y="132606"/>
                  <a:pt x="3993703" y="128538"/>
                  <a:pt x="3989338" y="123081"/>
                </a:cubicBezTo>
                <a:cubicBezTo>
                  <a:pt x="3988841" y="122485"/>
                  <a:pt x="3988346" y="122436"/>
                  <a:pt x="3987849" y="122932"/>
                </a:cubicBezTo>
                <a:cubicBezTo>
                  <a:pt x="3983186" y="127496"/>
                  <a:pt x="3978473" y="131911"/>
                  <a:pt x="3973711" y="136178"/>
                </a:cubicBezTo>
                <a:cubicBezTo>
                  <a:pt x="3972619" y="137170"/>
                  <a:pt x="3971329" y="137666"/>
                  <a:pt x="3969841" y="137666"/>
                </a:cubicBezTo>
                <a:cubicBezTo>
                  <a:pt x="3969544" y="137666"/>
                  <a:pt x="3969196" y="137616"/>
                  <a:pt x="3968799" y="137517"/>
                </a:cubicBezTo>
                <a:cubicBezTo>
                  <a:pt x="3966815" y="137219"/>
                  <a:pt x="3965376" y="136227"/>
                  <a:pt x="3964483" y="134540"/>
                </a:cubicBezTo>
                <a:cubicBezTo>
                  <a:pt x="3963888" y="133251"/>
                  <a:pt x="3963590" y="131911"/>
                  <a:pt x="3963590" y="130522"/>
                </a:cubicBezTo>
                <a:cubicBezTo>
                  <a:pt x="3963590" y="129828"/>
                  <a:pt x="3963690" y="129133"/>
                  <a:pt x="3963888" y="128439"/>
                </a:cubicBezTo>
                <a:cubicBezTo>
                  <a:pt x="3964384" y="126355"/>
                  <a:pt x="3965475" y="124668"/>
                  <a:pt x="3967162" y="123378"/>
                </a:cubicBezTo>
                <a:cubicBezTo>
                  <a:pt x="3971826" y="119906"/>
                  <a:pt x="3976092" y="116433"/>
                  <a:pt x="3979961" y="112960"/>
                </a:cubicBezTo>
                <a:cubicBezTo>
                  <a:pt x="3980458" y="112464"/>
                  <a:pt x="3980706" y="111869"/>
                  <a:pt x="3980706" y="111174"/>
                </a:cubicBezTo>
                <a:lnTo>
                  <a:pt x="3980706" y="76051"/>
                </a:lnTo>
                <a:cubicBezTo>
                  <a:pt x="3980706" y="75257"/>
                  <a:pt x="3980358" y="74860"/>
                  <a:pt x="3979664" y="74860"/>
                </a:cubicBezTo>
                <a:lnTo>
                  <a:pt x="3968948" y="74860"/>
                </a:lnTo>
                <a:cubicBezTo>
                  <a:pt x="3967162" y="74860"/>
                  <a:pt x="3965624" y="74215"/>
                  <a:pt x="3964335" y="72926"/>
                </a:cubicBezTo>
                <a:cubicBezTo>
                  <a:pt x="3963045" y="71636"/>
                  <a:pt x="3962400" y="70098"/>
                  <a:pt x="3962400" y="68312"/>
                </a:cubicBezTo>
                <a:cubicBezTo>
                  <a:pt x="3962400" y="66526"/>
                  <a:pt x="3963045" y="64988"/>
                  <a:pt x="3964335" y="63698"/>
                </a:cubicBezTo>
                <a:cubicBezTo>
                  <a:pt x="3965624" y="62408"/>
                  <a:pt x="3967162" y="61764"/>
                  <a:pt x="3968948" y="61764"/>
                </a:cubicBezTo>
                <a:lnTo>
                  <a:pt x="3985468" y="61764"/>
                </a:lnTo>
                <a:cubicBezTo>
                  <a:pt x="3987948" y="61764"/>
                  <a:pt x="3990032" y="62632"/>
                  <a:pt x="3991719" y="64368"/>
                </a:cubicBezTo>
                <a:cubicBezTo>
                  <a:pt x="3993406" y="66104"/>
                  <a:pt x="3994249" y="68163"/>
                  <a:pt x="3994249" y="70544"/>
                </a:cubicBezTo>
                <a:lnTo>
                  <a:pt x="3994249" y="109537"/>
                </a:lnTo>
                <a:cubicBezTo>
                  <a:pt x="3994249" y="110331"/>
                  <a:pt x="3994448" y="111026"/>
                  <a:pt x="3994844" y="111621"/>
                </a:cubicBezTo>
                <a:cubicBezTo>
                  <a:pt x="3998515" y="117276"/>
                  <a:pt x="4003973" y="121394"/>
                  <a:pt x="4011215" y="123974"/>
                </a:cubicBezTo>
                <a:cubicBezTo>
                  <a:pt x="4011315" y="123974"/>
                  <a:pt x="4011389" y="123924"/>
                  <a:pt x="4011439" y="123825"/>
                </a:cubicBezTo>
                <a:cubicBezTo>
                  <a:pt x="4011488" y="123726"/>
                  <a:pt x="4011463" y="123626"/>
                  <a:pt x="4011364" y="123527"/>
                </a:cubicBezTo>
                <a:cubicBezTo>
                  <a:pt x="4011166" y="123329"/>
                  <a:pt x="4010967" y="123180"/>
                  <a:pt x="4010769" y="123081"/>
                </a:cubicBezTo>
                <a:cubicBezTo>
                  <a:pt x="4009578" y="121989"/>
                  <a:pt x="4008983" y="120699"/>
                  <a:pt x="4008983" y="119211"/>
                </a:cubicBezTo>
                <a:cubicBezTo>
                  <a:pt x="4008983" y="117028"/>
                  <a:pt x="4009975" y="115490"/>
                  <a:pt x="4011960" y="114598"/>
                </a:cubicBezTo>
                <a:cubicBezTo>
                  <a:pt x="4019302" y="111423"/>
                  <a:pt x="4025007" y="108297"/>
                  <a:pt x="4029075" y="105221"/>
                </a:cubicBezTo>
                <a:cubicBezTo>
                  <a:pt x="4029174" y="105023"/>
                  <a:pt x="4029199" y="104849"/>
                  <a:pt x="4029149" y="104700"/>
                </a:cubicBezTo>
                <a:cubicBezTo>
                  <a:pt x="4029099" y="104552"/>
                  <a:pt x="4028976" y="104477"/>
                  <a:pt x="4028777" y="104477"/>
                </a:cubicBezTo>
                <a:lnTo>
                  <a:pt x="4019847" y="104477"/>
                </a:lnTo>
                <a:cubicBezTo>
                  <a:pt x="4017367" y="104477"/>
                  <a:pt x="4015283" y="103609"/>
                  <a:pt x="4013597" y="101873"/>
                </a:cubicBezTo>
                <a:cubicBezTo>
                  <a:pt x="4011910" y="100136"/>
                  <a:pt x="4011067" y="98078"/>
                  <a:pt x="4011067" y="95696"/>
                </a:cubicBezTo>
                <a:lnTo>
                  <a:pt x="4011067" y="64591"/>
                </a:lnTo>
                <a:cubicBezTo>
                  <a:pt x="4011067" y="62210"/>
                  <a:pt x="4011910" y="60151"/>
                  <a:pt x="4013597" y="58415"/>
                </a:cubicBezTo>
                <a:cubicBezTo>
                  <a:pt x="4015283" y="56679"/>
                  <a:pt x="4017367" y="55810"/>
                  <a:pt x="4019847" y="55810"/>
                </a:cubicBezTo>
                <a:close/>
                <a:moveTo>
                  <a:pt x="2828329" y="51941"/>
                </a:moveTo>
                <a:cubicBezTo>
                  <a:pt x="2839640" y="51941"/>
                  <a:pt x="2848843" y="55091"/>
                  <a:pt x="2855937" y="61391"/>
                </a:cubicBezTo>
                <a:cubicBezTo>
                  <a:pt x="2863031" y="67692"/>
                  <a:pt x="2866578" y="76200"/>
                  <a:pt x="2866578" y="86915"/>
                </a:cubicBezTo>
                <a:cubicBezTo>
                  <a:pt x="2866578" y="100112"/>
                  <a:pt x="2861171" y="110703"/>
                  <a:pt x="2850356" y="118690"/>
                </a:cubicBezTo>
                <a:cubicBezTo>
                  <a:pt x="2839541" y="126677"/>
                  <a:pt x="2824212" y="131713"/>
                  <a:pt x="2804368" y="133796"/>
                </a:cubicBezTo>
                <a:cubicBezTo>
                  <a:pt x="2803972" y="133896"/>
                  <a:pt x="2803575" y="133945"/>
                  <a:pt x="2803177" y="133945"/>
                </a:cubicBezTo>
                <a:cubicBezTo>
                  <a:pt x="2801292" y="133945"/>
                  <a:pt x="2799506" y="133399"/>
                  <a:pt x="2797820" y="132308"/>
                </a:cubicBezTo>
                <a:cubicBezTo>
                  <a:pt x="2795736" y="131018"/>
                  <a:pt x="2794248" y="129282"/>
                  <a:pt x="2793355" y="127099"/>
                </a:cubicBezTo>
                <a:cubicBezTo>
                  <a:pt x="2792958" y="126305"/>
                  <a:pt x="2792760" y="125561"/>
                  <a:pt x="2792760" y="124867"/>
                </a:cubicBezTo>
                <a:cubicBezTo>
                  <a:pt x="2792760" y="123874"/>
                  <a:pt x="2793058" y="122882"/>
                  <a:pt x="2793652" y="121890"/>
                </a:cubicBezTo>
                <a:cubicBezTo>
                  <a:pt x="2794744" y="120303"/>
                  <a:pt x="2796232" y="119410"/>
                  <a:pt x="2798117" y="119211"/>
                </a:cubicBezTo>
                <a:cubicBezTo>
                  <a:pt x="2805856" y="118715"/>
                  <a:pt x="2812802" y="117698"/>
                  <a:pt x="2818953" y="116160"/>
                </a:cubicBezTo>
                <a:cubicBezTo>
                  <a:pt x="2825105" y="114622"/>
                  <a:pt x="2830612" y="112588"/>
                  <a:pt x="2835473" y="110058"/>
                </a:cubicBezTo>
                <a:cubicBezTo>
                  <a:pt x="2840335" y="107528"/>
                  <a:pt x="2844105" y="104279"/>
                  <a:pt x="2846784" y="100310"/>
                </a:cubicBezTo>
                <a:cubicBezTo>
                  <a:pt x="2849463" y="96341"/>
                  <a:pt x="2850802" y="91777"/>
                  <a:pt x="2850802" y="86618"/>
                </a:cubicBezTo>
                <a:cubicBezTo>
                  <a:pt x="2850802" y="80565"/>
                  <a:pt x="2848620" y="75605"/>
                  <a:pt x="2844254" y="71735"/>
                </a:cubicBezTo>
                <a:cubicBezTo>
                  <a:pt x="2839888" y="67865"/>
                  <a:pt x="2834134" y="65931"/>
                  <a:pt x="2826990" y="65931"/>
                </a:cubicBezTo>
                <a:cubicBezTo>
                  <a:pt x="2815679" y="65931"/>
                  <a:pt x="2798018" y="70743"/>
                  <a:pt x="2774008" y="80367"/>
                </a:cubicBezTo>
                <a:cubicBezTo>
                  <a:pt x="2772916" y="80764"/>
                  <a:pt x="2771824" y="80962"/>
                  <a:pt x="2770733" y="80962"/>
                </a:cubicBezTo>
                <a:cubicBezTo>
                  <a:pt x="2769642" y="80962"/>
                  <a:pt x="2768550" y="80764"/>
                  <a:pt x="2767459" y="80367"/>
                </a:cubicBezTo>
                <a:cubicBezTo>
                  <a:pt x="2765276" y="79474"/>
                  <a:pt x="2763738" y="77936"/>
                  <a:pt x="2762845" y="75753"/>
                </a:cubicBezTo>
                <a:cubicBezTo>
                  <a:pt x="2762548" y="74860"/>
                  <a:pt x="2762399" y="73967"/>
                  <a:pt x="2762399" y="73074"/>
                </a:cubicBezTo>
                <a:cubicBezTo>
                  <a:pt x="2762399" y="71983"/>
                  <a:pt x="2762647" y="70892"/>
                  <a:pt x="2763143" y="69800"/>
                </a:cubicBezTo>
                <a:cubicBezTo>
                  <a:pt x="2764234" y="67816"/>
                  <a:pt x="2765822" y="66526"/>
                  <a:pt x="2767905" y="65931"/>
                </a:cubicBezTo>
                <a:cubicBezTo>
                  <a:pt x="2770485" y="65335"/>
                  <a:pt x="2772717" y="64740"/>
                  <a:pt x="2774602" y="64145"/>
                </a:cubicBezTo>
                <a:cubicBezTo>
                  <a:pt x="2774900" y="64046"/>
                  <a:pt x="2776637" y="63475"/>
                  <a:pt x="2779811" y="62433"/>
                </a:cubicBezTo>
                <a:cubicBezTo>
                  <a:pt x="2782987" y="61391"/>
                  <a:pt x="2785343" y="60623"/>
                  <a:pt x="2786881" y="60126"/>
                </a:cubicBezTo>
                <a:cubicBezTo>
                  <a:pt x="2788419" y="59630"/>
                  <a:pt x="2790900" y="58886"/>
                  <a:pt x="2794322" y="57894"/>
                </a:cubicBezTo>
                <a:cubicBezTo>
                  <a:pt x="2797745" y="56902"/>
                  <a:pt x="2800672" y="56133"/>
                  <a:pt x="2803103" y="55587"/>
                </a:cubicBezTo>
                <a:cubicBezTo>
                  <a:pt x="2805534" y="55041"/>
                  <a:pt x="2808312" y="54446"/>
                  <a:pt x="2811437" y="53801"/>
                </a:cubicBezTo>
                <a:cubicBezTo>
                  <a:pt x="2814563" y="53156"/>
                  <a:pt x="2817540" y="52685"/>
                  <a:pt x="2820367" y="52387"/>
                </a:cubicBezTo>
                <a:cubicBezTo>
                  <a:pt x="2823195" y="52090"/>
                  <a:pt x="2825849" y="51941"/>
                  <a:pt x="2828329" y="51941"/>
                </a:cubicBezTo>
                <a:close/>
                <a:moveTo>
                  <a:pt x="2667297" y="49708"/>
                </a:moveTo>
                <a:cubicBezTo>
                  <a:pt x="2666504" y="49708"/>
                  <a:pt x="2666107" y="50105"/>
                  <a:pt x="2666107" y="50899"/>
                </a:cubicBezTo>
                <a:lnTo>
                  <a:pt x="2666107" y="65335"/>
                </a:lnTo>
                <a:cubicBezTo>
                  <a:pt x="2666107" y="66129"/>
                  <a:pt x="2666504" y="66526"/>
                  <a:pt x="2667297" y="66526"/>
                </a:cubicBezTo>
                <a:lnTo>
                  <a:pt x="2697510" y="66526"/>
                </a:lnTo>
                <a:cubicBezTo>
                  <a:pt x="2698204" y="66526"/>
                  <a:pt x="2698551" y="66129"/>
                  <a:pt x="2698551" y="65335"/>
                </a:cubicBezTo>
                <a:lnTo>
                  <a:pt x="2698551" y="50899"/>
                </a:lnTo>
                <a:cubicBezTo>
                  <a:pt x="2698551" y="50105"/>
                  <a:pt x="2698204" y="49708"/>
                  <a:pt x="2697510" y="49708"/>
                </a:cubicBezTo>
                <a:close/>
                <a:moveTo>
                  <a:pt x="2620119" y="49708"/>
                </a:moveTo>
                <a:cubicBezTo>
                  <a:pt x="2619424" y="49708"/>
                  <a:pt x="2619077" y="50105"/>
                  <a:pt x="2619077" y="50899"/>
                </a:cubicBezTo>
                <a:lnTo>
                  <a:pt x="2619077" y="65335"/>
                </a:lnTo>
                <a:cubicBezTo>
                  <a:pt x="2619077" y="66129"/>
                  <a:pt x="2619424" y="66526"/>
                  <a:pt x="2620119" y="66526"/>
                </a:cubicBezTo>
                <a:lnTo>
                  <a:pt x="2651224" y="66526"/>
                </a:lnTo>
                <a:cubicBezTo>
                  <a:pt x="2652018" y="66526"/>
                  <a:pt x="2652415" y="66129"/>
                  <a:pt x="2652415" y="65335"/>
                </a:cubicBezTo>
                <a:lnTo>
                  <a:pt x="2652415" y="50899"/>
                </a:lnTo>
                <a:cubicBezTo>
                  <a:pt x="2652415" y="50105"/>
                  <a:pt x="2652018" y="49708"/>
                  <a:pt x="2651224" y="49708"/>
                </a:cubicBezTo>
                <a:close/>
                <a:moveTo>
                  <a:pt x="4145310" y="49262"/>
                </a:moveTo>
                <a:lnTo>
                  <a:pt x="4222403" y="49262"/>
                </a:lnTo>
                <a:cubicBezTo>
                  <a:pt x="4223990" y="49262"/>
                  <a:pt x="4225354" y="49832"/>
                  <a:pt x="4226495" y="50973"/>
                </a:cubicBezTo>
                <a:cubicBezTo>
                  <a:pt x="4227636" y="52115"/>
                  <a:pt x="4228207" y="53454"/>
                  <a:pt x="4228207" y="54992"/>
                </a:cubicBezTo>
                <a:cubicBezTo>
                  <a:pt x="4228207" y="56530"/>
                  <a:pt x="4227636" y="57869"/>
                  <a:pt x="4226495" y="59010"/>
                </a:cubicBezTo>
                <a:cubicBezTo>
                  <a:pt x="4225354" y="60151"/>
                  <a:pt x="4223990" y="60722"/>
                  <a:pt x="4222403" y="60722"/>
                </a:cubicBezTo>
                <a:lnTo>
                  <a:pt x="4145310" y="60722"/>
                </a:lnTo>
                <a:cubicBezTo>
                  <a:pt x="4143722" y="60722"/>
                  <a:pt x="4142358" y="60151"/>
                  <a:pt x="4141217" y="59010"/>
                </a:cubicBezTo>
                <a:cubicBezTo>
                  <a:pt x="4140076" y="57869"/>
                  <a:pt x="4139505" y="56530"/>
                  <a:pt x="4139505" y="54992"/>
                </a:cubicBezTo>
                <a:cubicBezTo>
                  <a:pt x="4139505" y="53454"/>
                  <a:pt x="4140076" y="52115"/>
                  <a:pt x="4141217" y="50973"/>
                </a:cubicBezTo>
                <a:cubicBezTo>
                  <a:pt x="4142358" y="49832"/>
                  <a:pt x="4143722" y="49262"/>
                  <a:pt x="4145310" y="49262"/>
                </a:cubicBezTo>
                <a:close/>
                <a:moveTo>
                  <a:pt x="488007" y="47625"/>
                </a:moveTo>
                <a:cubicBezTo>
                  <a:pt x="487313" y="47625"/>
                  <a:pt x="486965" y="47972"/>
                  <a:pt x="486965" y="48667"/>
                </a:cubicBezTo>
                <a:lnTo>
                  <a:pt x="486965" y="60871"/>
                </a:lnTo>
                <a:cubicBezTo>
                  <a:pt x="486965" y="61565"/>
                  <a:pt x="487313" y="61912"/>
                  <a:pt x="488007" y="61912"/>
                </a:cubicBezTo>
                <a:lnTo>
                  <a:pt x="563017" y="61912"/>
                </a:lnTo>
                <a:cubicBezTo>
                  <a:pt x="563810" y="61912"/>
                  <a:pt x="564207" y="61565"/>
                  <a:pt x="564207" y="60871"/>
                </a:cubicBezTo>
                <a:lnTo>
                  <a:pt x="564207" y="48667"/>
                </a:lnTo>
                <a:cubicBezTo>
                  <a:pt x="564207" y="47972"/>
                  <a:pt x="563810" y="47625"/>
                  <a:pt x="563017" y="47625"/>
                </a:cubicBezTo>
                <a:close/>
                <a:moveTo>
                  <a:pt x="2325588" y="45988"/>
                </a:moveTo>
                <a:cubicBezTo>
                  <a:pt x="2327572" y="45988"/>
                  <a:pt x="2329235" y="46682"/>
                  <a:pt x="2330574" y="48071"/>
                </a:cubicBezTo>
                <a:cubicBezTo>
                  <a:pt x="2331913" y="49460"/>
                  <a:pt x="2332583" y="51098"/>
                  <a:pt x="2332583" y="52983"/>
                </a:cubicBezTo>
                <a:lnTo>
                  <a:pt x="2332583" y="135136"/>
                </a:lnTo>
                <a:cubicBezTo>
                  <a:pt x="2332583" y="137616"/>
                  <a:pt x="2331740" y="139700"/>
                  <a:pt x="2330053" y="141387"/>
                </a:cubicBezTo>
                <a:cubicBezTo>
                  <a:pt x="2328366" y="143073"/>
                  <a:pt x="2326283" y="143917"/>
                  <a:pt x="2323803" y="143917"/>
                </a:cubicBezTo>
                <a:lnTo>
                  <a:pt x="2290167" y="143917"/>
                </a:lnTo>
                <a:cubicBezTo>
                  <a:pt x="2288381" y="143917"/>
                  <a:pt x="2286843" y="143272"/>
                  <a:pt x="2285553" y="141982"/>
                </a:cubicBezTo>
                <a:cubicBezTo>
                  <a:pt x="2284263" y="140692"/>
                  <a:pt x="2283619" y="139154"/>
                  <a:pt x="2283619" y="137368"/>
                </a:cubicBezTo>
                <a:cubicBezTo>
                  <a:pt x="2283619" y="135582"/>
                  <a:pt x="2284263" y="134044"/>
                  <a:pt x="2285553" y="132755"/>
                </a:cubicBezTo>
                <a:cubicBezTo>
                  <a:pt x="2286843" y="131465"/>
                  <a:pt x="2288381" y="130820"/>
                  <a:pt x="2290167" y="130820"/>
                </a:cubicBezTo>
                <a:lnTo>
                  <a:pt x="2317402" y="130820"/>
                </a:lnTo>
                <a:cubicBezTo>
                  <a:pt x="2318097" y="130820"/>
                  <a:pt x="2318445" y="130473"/>
                  <a:pt x="2318445" y="129778"/>
                </a:cubicBezTo>
                <a:lnTo>
                  <a:pt x="2318445" y="52983"/>
                </a:lnTo>
                <a:cubicBezTo>
                  <a:pt x="2318445" y="51098"/>
                  <a:pt x="2319139" y="49460"/>
                  <a:pt x="2320528" y="48071"/>
                </a:cubicBezTo>
                <a:cubicBezTo>
                  <a:pt x="2321917" y="46682"/>
                  <a:pt x="2323604" y="45988"/>
                  <a:pt x="2325588" y="45988"/>
                </a:cubicBezTo>
                <a:close/>
                <a:moveTo>
                  <a:pt x="801588" y="45988"/>
                </a:moveTo>
                <a:cubicBezTo>
                  <a:pt x="803573" y="45988"/>
                  <a:pt x="805235" y="46682"/>
                  <a:pt x="806574" y="48071"/>
                </a:cubicBezTo>
                <a:cubicBezTo>
                  <a:pt x="807913" y="49460"/>
                  <a:pt x="808583" y="51098"/>
                  <a:pt x="808583" y="52983"/>
                </a:cubicBezTo>
                <a:lnTo>
                  <a:pt x="808583" y="135136"/>
                </a:lnTo>
                <a:cubicBezTo>
                  <a:pt x="808583" y="137616"/>
                  <a:pt x="807740" y="139700"/>
                  <a:pt x="806053" y="141387"/>
                </a:cubicBezTo>
                <a:cubicBezTo>
                  <a:pt x="804366" y="143073"/>
                  <a:pt x="802283" y="143917"/>
                  <a:pt x="799802" y="143917"/>
                </a:cubicBezTo>
                <a:lnTo>
                  <a:pt x="766167" y="143917"/>
                </a:lnTo>
                <a:cubicBezTo>
                  <a:pt x="764381" y="143917"/>
                  <a:pt x="762843" y="143272"/>
                  <a:pt x="761553" y="141982"/>
                </a:cubicBezTo>
                <a:cubicBezTo>
                  <a:pt x="760264" y="140692"/>
                  <a:pt x="759619" y="139154"/>
                  <a:pt x="759619" y="137368"/>
                </a:cubicBezTo>
                <a:cubicBezTo>
                  <a:pt x="759619" y="135582"/>
                  <a:pt x="760264" y="134044"/>
                  <a:pt x="761553" y="132755"/>
                </a:cubicBezTo>
                <a:cubicBezTo>
                  <a:pt x="762843" y="131465"/>
                  <a:pt x="764381" y="130820"/>
                  <a:pt x="766167" y="130820"/>
                </a:cubicBezTo>
                <a:lnTo>
                  <a:pt x="793403" y="130820"/>
                </a:lnTo>
                <a:cubicBezTo>
                  <a:pt x="794097" y="130820"/>
                  <a:pt x="794445" y="130473"/>
                  <a:pt x="794445" y="129778"/>
                </a:cubicBezTo>
                <a:lnTo>
                  <a:pt x="794445" y="52983"/>
                </a:lnTo>
                <a:cubicBezTo>
                  <a:pt x="794445" y="51098"/>
                  <a:pt x="795139" y="49460"/>
                  <a:pt x="796528" y="48071"/>
                </a:cubicBezTo>
                <a:cubicBezTo>
                  <a:pt x="797917" y="46682"/>
                  <a:pt x="799604" y="45988"/>
                  <a:pt x="801588" y="45988"/>
                </a:cubicBezTo>
                <a:close/>
                <a:moveTo>
                  <a:pt x="1765697" y="38100"/>
                </a:moveTo>
                <a:cubicBezTo>
                  <a:pt x="1764903" y="38100"/>
                  <a:pt x="1764506" y="38497"/>
                  <a:pt x="1764506" y="39290"/>
                </a:cubicBezTo>
                <a:lnTo>
                  <a:pt x="1764506" y="47774"/>
                </a:lnTo>
                <a:cubicBezTo>
                  <a:pt x="1764506" y="48468"/>
                  <a:pt x="1764903" y="48815"/>
                  <a:pt x="1765697" y="48815"/>
                </a:cubicBezTo>
                <a:lnTo>
                  <a:pt x="1793528" y="48815"/>
                </a:lnTo>
                <a:cubicBezTo>
                  <a:pt x="1794321" y="48815"/>
                  <a:pt x="1794718" y="48468"/>
                  <a:pt x="1794718" y="47774"/>
                </a:cubicBezTo>
                <a:lnTo>
                  <a:pt x="1794718" y="39290"/>
                </a:lnTo>
                <a:cubicBezTo>
                  <a:pt x="1794718" y="38497"/>
                  <a:pt x="1794321" y="38100"/>
                  <a:pt x="1793528" y="38100"/>
                </a:cubicBezTo>
                <a:close/>
                <a:moveTo>
                  <a:pt x="1697831" y="38100"/>
                </a:moveTo>
                <a:cubicBezTo>
                  <a:pt x="1697037" y="38100"/>
                  <a:pt x="1696641" y="38497"/>
                  <a:pt x="1696641" y="39290"/>
                </a:cubicBezTo>
                <a:lnTo>
                  <a:pt x="1696641" y="47625"/>
                </a:lnTo>
                <a:cubicBezTo>
                  <a:pt x="1696641" y="48319"/>
                  <a:pt x="1697037" y="48667"/>
                  <a:pt x="1697831" y="48667"/>
                </a:cubicBezTo>
                <a:lnTo>
                  <a:pt x="1724769" y="48667"/>
                </a:lnTo>
                <a:cubicBezTo>
                  <a:pt x="1725563" y="48667"/>
                  <a:pt x="1725960" y="48319"/>
                  <a:pt x="1725960" y="47625"/>
                </a:cubicBezTo>
                <a:lnTo>
                  <a:pt x="1725960" y="39290"/>
                </a:lnTo>
                <a:cubicBezTo>
                  <a:pt x="1725960" y="38497"/>
                  <a:pt x="1725563" y="38100"/>
                  <a:pt x="1724769" y="38100"/>
                </a:cubicBezTo>
                <a:close/>
                <a:moveTo>
                  <a:pt x="1099096" y="33040"/>
                </a:moveTo>
                <a:cubicBezTo>
                  <a:pt x="1098302" y="33040"/>
                  <a:pt x="1097905" y="33387"/>
                  <a:pt x="1097905" y="34082"/>
                </a:cubicBezTo>
                <a:lnTo>
                  <a:pt x="1097905" y="51346"/>
                </a:lnTo>
                <a:cubicBezTo>
                  <a:pt x="1097905" y="52139"/>
                  <a:pt x="1098302" y="52536"/>
                  <a:pt x="1099096" y="52536"/>
                </a:cubicBezTo>
                <a:lnTo>
                  <a:pt x="1173807" y="52536"/>
                </a:lnTo>
                <a:cubicBezTo>
                  <a:pt x="1174601" y="52536"/>
                  <a:pt x="1174998" y="52139"/>
                  <a:pt x="1174998" y="51346"/>
                </a:cubicBezTo>
                <a:lnTo>
                  <a:pt x="1174998" y="34082"/>
                </a:lnTo>
                <a:cubicBezTo>
                  <a:pt x="1174998" y="33387"/>
                  <a:pt x="1174601" y="33040"/>
                  <a:pt x="1173807" y="33040"/>
                </a:cubicBezTo>
                <a:close/>
                <a:moveTo>
                  <a:pt x="2083296" y="31254"/>
                </a:moveTo>
                <a:cubicBezTo>
                  <a:pt x="2084388" y="31254"/>
                  <a:pt x="2085479" y="31502"/>
                  <a:pt x="2086570" y="31998"/>
                </a:cubicBezTo>
                <a:cubicBezTo>
                  <a:pt x="2094805" y="36066"/>
                  <a:pt x="2102644" y="40432"/>
                  <a:pt x="2110085" y="45095"/>
                </a:cubicBezTo>
                <a:cubicBezTo>
                  <a:pt x="2111871" y="46186"/>
                  <a:pt x="2112962" y="47774"/>
                  <a:pt x="2113359" y="49857"/>
                </a:cubicBezTo>
                <a:cubicBezTo>
                  <a:pt x="2113458" y="50353"/>
                  <a:pt x="2113508" y="50849"/>
                  <a:pt x="2113508" y="51346"/>
                </a:cubicBezTo>
                <a:cubicBezTo>
                  <a:pt x="2113508" y="52834"/>
                  <a:pt x="2113061" y="54223"/>
                  <a:pt x="2112169" y="55513"/>
                </a:cubicBezTo>
                <a:cubicBezTo>
                  <a:pt x="2110978" y="57199"/>
                  <a:pt x="2109391" y="58192"/>
                  <a:pt x="2107406" y="58489"/>
                </a:cubicBezTo>
                <a:cubicBezTo>
                  <a:pt x="2106910" y="58589"/>
                  <a:pt x="2106463" y="58638"/>
                  <a:pt x="2106067" y="58638"/>
                </a:cubicBezTo>
                <a:cubicBezTo>
                  <a:pt x="2104578" y="58638"/>
                  <a:pt x="2103140" y="58192"/>
                  <a:pt x="2101751" y="57299"/>
                </a:cubicBezTo>
                <a:cubicBezTo>
                  <a:pt x="2094904" y="52536"/>
                  <a:pt x="2087314" y="48022"/>
                  <a:pt x="2078980" y="43755"/>
                </a:cubicBezTo>
                <a:cubicBezTo>
                  <a:pt x="2077293" y="42962"/>
                  <a:pt x="2076202" y="41672"/>
                  <a:pt x="2075706" y="39886"/>
                </a:cubicBezTo>
                <a:cubicBezTo>
                  <a:pt x="2075507" y="39290"/>
                  <a:pt x="2075408" y="38695"/>
                  <a:pt x="2075408" y="38100"/>
                </a:cubicBezTo>
                <a:cubicBezTo>
                  <a:pt x="2075408" y="37008"/>
                  <a:pt x="2075755" y="35917"/>
                  <a:pt x="2076450" y="34826"/>
                </a:cubicBezTo>
                <a:cubicBezTo>
                  <a:pt x="2077541" y="33139"/>
                  <a:pt x="2079079" y="32048"/>
                  <a:pt x="2081063" y="31551"/>
                </a:cubicBezTo>
                <a:cubicBezTo>
                  <a:pt x="2081758" y="31353"/>
                  <a:pt x="2082502" y="31254"/>
                  <a:pt x="2083296" y="31254"/>
                </a:cubicBezTo>
                <a:close/>
                <a:moveTo>
                  <a:pt x="3150840" y="29170"/>
                </a:moveTo>
                <a:cubicBezTo>
                  <a:pt x="3151932" y="29170"/>
                  <a:pt x="3153023" y="29319"/>
                  <a:pt x="3154114" y="29617"/>
                </a:cubicBezTo>
                <a:cubicBezTo>
                  <a:pt x="3156397" y="30311"/>
                  <a:pt x="3158182" y="31651"/>
                  <a:pt x="3159472" y="33635"/>
                </a:cubicBezTo>
                <a:cubicBezTo>
                  <a:pt x="3164433" y="41573"/>
                  <a:pt x="3168848" y="51048"/>
                  <a:pt x="3172718" y="62061"/>
                </a:cubicBezTo>
                <a:cubicBezTo>
                  <a:pt x="3176587" y="73074"/>
                  <a:pt x="3179316" y="83740"/>
                  <a:pt x="3180904" y="94059"/>
                </a:cubicBezTo>
                <a:cubicBezTo>
                  <a:pt x="3180904" y="94655"/>
                  <a:pt x="3180904" y="95200"/>
                  <a:pt x="3180904" y="95696"/>
                </a:cubicBezTo>
                <a:cubicBezTo>
                  <a:pt x="3180904" y="97582"/>
                  <a:pt x="3180407" y="99318"/>
                  <a:pt x="3179415" y="100905"/>
                </a:cubicBezTo>
                <a:cubicBezTo>
                  <a:pt x="3178126" y="103088"/>
                  <a:pt x="3176290" y="104626"/>
                  <a:pt x="3173909" y="105519"/>
                </a:cubicBezTo>
                <a:cubicBezTo>
                  <a:pt x="3173115" y="105817"/>
                  <a:pt x="3172321" y="105965"/>
                  <a:pt x="3171528" y="105965"/>
                </a:cubicBezTo>
                <a:cubicBezTo>
                  <a:pt x="3170436" y="105965"/>
                  <a:pt x="3169344" y="105668"/>
                  <a:pt x="3168253" y="105073"/>
                </a:cubicBezTo>
                <a:cubicBezTo>
                  <a:pt x="3166467" y="103981"/>
                  <a:pt x="3165425" y="102344"/>
                  <a:pt x="3165127" y="100161"/>
                </a:cubicBezTo>
                <a:cubicBezTo>
                  <a:pt x="3163540" y="88751"/>
                  <a:pt x="3160985" y="77589"/>
                  <a:pt x="3157463" y="66675"/>
                </a:cubicBezTo>
                <a:cubicBezTo>
                  <a:pt x="3153941" y="55761"/>
                  <a:pt x="3149600" y="46385"/>
                  <a:pt x="3144440" y="38546"/>
                </a:cubicBezTo>
                <a:cubicBezTo>
                  <a:pt x="3143746" y="37554"/>
                  <a:pt x="3143399" y="36463"/>
                  <a:pt x="3143399" y="35272"/>
                </a:cubicBezTo>
                <a:cubicBezTo>
                  <a:pt x="3143399" y="34677"/>
                  <a:pt x="3143498" y="34032"/>
                  <a:pt x="3143696" y="33337"/>
                </a:cubicBezTo>
                <a:cubicBezTo>
                  <a:pt x="3144292" y="31551"/>
                  <a:pt x="3145482" y="30361"/>
                  <a:pt x="3147268" y="29765"/>
                </a:cubicBezTo>
                <a:cubicBezTo>
                  <a:pt x="3148459" y="29369"/>
                  <a:pt x="3149649" y="29170"/>
                  <a:pt x="3150840" y="29170"/>
                </a:cubicBezTo>
                <a:close/>
                <a:moveTo>
                  <a:pt x="2236440" y="29170"/>
                </a:moveTo>
                <a:cubicBezTo>
                  <a:pt x="2237532" y="29170"/>
                  <a:pt x="2238623" y="29319"/>
                  <a:pt x="2239714" y="29617"/>
                </a:cubicBezTo>
                <a:cubicBezTo>
                  <a:pt x="2241996" y="30311"/>
                  <a:pt x="2243783" y="31651"/>
                  <a:pt x="2245072" y="33635"/>
                </a:cubicBezTo>
                <a:cubicBezTo>
                  <a:pt x="2250033" y="41573"/>
                  <a:pt x="2254448" y="51048"/>
                  <a:pt x="2258318" y="62061"/>
                </a:cubicBezTo>
                <a:cubicBezTo>
                  <a:pt x="2262187" y="73074"/>
                  <a:pt x="2264916" y="83740"/>
                  <a:pt x="2266503" y="94059"/>
                </a:cubicBezTo>
                <a:cubicBezTo>
                  <a:pt x="2266503" y="94655"/>
                  <a:pt x="2266503" y="95200"/>
                  <a:pt x="2266503" y="95696"/>
                </a:cubicBezTo>
                <a:cubicBezTo>
                  <a:pt x="2266503" y="97582"/>
                  <a:pt x="2266007" y="99318"/>
                  <a:pt x="2265015" y="100905"/>
                </a:cubicBezTo>
                <a:cubicBezTo>
                  <a:pt x="2263725" y="103088"/>
                  <a:pt x="2261890" y="104626"/>
                  <a:pt x="2259509" y="105519"/>
                </a:cubicBezTo>
                <a:cubicBezTo>
                  <a:pt x="2258715" y="105817"/>
                  <a:pt x="2257921" y="105965"/>
                  <a:pt x="2257127" y="105965"/>
                </a:cubicBezTo>
                <a:cubicBezTo>
                  <a:pt x="2256036" y="105965"/>
                  <a:pt x="2254944" y="105668"/>
                  <a:pt x="2253853" y="105073"/>
                </a:cubicBezTo>
                <a:cubicBezTo>
                  <a:pt x="2252067" y="103981"/>
                  <a:pt x="2251025" y="102344"/>
                  <a:pt x="2250728" y="100161"/>
                </a:cubicBezTo>
                <a:cubicBezTo>
                  <a:pt x="2249140" y="88751"/>
                  <a:pt x="2246585" y="77589"/>
                  <a:pt x="2243063" y="66675"/>
                </a:cubicBezTo>
                <a:cubicBezTo>
                  <a:pt x="2239541" y="55761"/>
                  <a:pt x="2235200" y="46385"/>
                  <a:pt x="2230040" y="38546"/>
                </a:cubicBezTo>
                <a:cubicBezTo>
                  <a:pt x="2229346" y="37554"/>
                  <a:pt x="2228999" y="36463"/>
                  <a:pt x="2228999" y="35272"/>
                </a:cubicBezTo>
                <a:cubicBezTo>
                  <a:pt x="2228999" y="34677"/>
                  <a:pt x="2229098" y="34032"/>
                  <a:pt x="2229296" y="33337"/>
                </a:cubicBezTo>
                <a:cubicBezTo>
                  <a:pt x="2229892" y="31551"/>
                  <a:pt x="2231082" y="30361"/>
                  <a:pt x="2232869" y="29765"/>
                </a:cubicBezTo>
                <a:cubicBezTo>
                  <a:pt x="2234059" y="29369"/>
                  <a:pt x="2235250" y="29170"/>
                  <a:pt x="2236440" y="29170"/>
                </a:cubicBezTo>
                <a:close/>
                <a:moveTo>
                  <a:pt x="712440" y="29170"/>
                </a:moveTo>
                <a:cubicBezTo>
                  <a:pt x="713531" y="29170"/>
                  <a:pt x="714623" y="29319"/>
                  <a:pt x="715714" y="29617"/>
                </a:cubicBezTo>
                <a:cubicBezTo>
                  <a:pt x="717996" y="30311"/>
                  <a:pt x="719782" y="31651"/>
                  <a:pt x="721072" y="33635"/>
                </a:cubicBezTo>
                <a:cubicBezTo>
                  <a:pt x="726033" y="41573"/>
                  <a:pt x="730448" y="51048"/>
                  <a:pt x="734318" y="62061"/>
                </a:cubicBezTo>
                <a:cubicBezTo>
                  <a:pt x="738187" y="73074"/>
                  <a:pt x="740916" y="83740"/>
                  <a:pt x="742503" y="94059"/>
                </a:cubicBezTo>
                <a:cubicBezTo>
                  <a:pt x="742503" y="94655"/>
                  <a:pt x="742503" y="95200"/>
                  <a:pt x="742503" y="95696"/>
                </a:cubicBezTo>
                <a:cubicBezTo>
                  <a:pt x="742503" y="97582"/>
                  <a:pt x="742007" y="99318"/>
                  <a:pt x="741015" y="100905"/>
                </a:cubicBezTo>
                <a:cubicBezTo>
                  <a:pt x="739725" y="103088"/>
                  <a:pt x="737890" y="104626"/>
                  <a:pt x="735508" y="105519"/>
                </a:cubicBezTo>
                <a:cubicBezTo>
                  <a:pt x="734715" y="105817"/>
                  <a:pt x="733921" y="105965"/>
                  <a:pt x="733127" y="105965"/>
                </a:cubicBezTo>
                <a:cubicBezTo>
                  <a:pt x="732036" y="105965"/>
                  <a:pt x="730944" y="105668"/>
                  <a:pt x="729853" y="105073"/>
                </a:cubicBezTo>
                <a:cubicBezTo>
                  <a:pt x="728067" y="103981"/>
                  <a:pt x="727025" y="102344"/>
                  <a:pt x="726728" y="100161"/>
                </a:cubicBezTo>
                <a:cubicBezTo>
                  <a:pt x="725140" y="88751"/>
                  <a:pt x="722585" y="77589"/>
                  <a:pt x="719063" y="66675"/>
                </a:cubicBezTo>
                <a:cubicBezTo>
                  <a:pt x="715541" y="55761"/>
                  <a:pt x="711200" y="46385"/>
                  <a:pt x="706041" y="38546"/>
                </a:cubicBezTo>
                <a:cubicBezTo>
                  <a:pt x="705346" y="37554"/>
                  <a:pt x="704999" y="36463"/>
                  <a:pt x="704999" y="35272"/>
                </a:cubicBezTo>
                <a:cubicBezTo>
                  <a:pt x="704999" y="34677"/>
                  <a:pt x="705098" y="34032"/>
                  <a:pt x="705296" y="33337"/>
                </a:cubicBezTo>
                <a:cubicBezTo>
                  <a:pt x="705892" y="31551"/>
                  <a:pt x="707082" y="30361"/>
                  <a:pt x="708868" y="29765"/>
                </a:cubicBezTo>
                <a:cubicBezTo>
                  <a:pt x="710059" y="29369"/>
                  <a:pt x="711250" y="29170"/>
                  <a:pt x="712440" y="29170"/>
                </a:cubicBezTo>
                <a:close/>
                <a:moveTo>
                  <a:pt x="3767286" y="28873"/>
                </a:moveTo>
                <a:cubicBezTo>
                  <a:pt x="3768179" y="28873"/>
                  <a:pt x="3769072" y="28972"/>
                  <a:pt x="3769965" y="29170"/>
                </a:cubicBezTo>
                <a:cubicBezTo>
                  <a:pt x="3772148" y="29865"/>
                  <a:pt x="3773835" y="31155"/>
                  <a:pt x="3775025" y="33040"/>
                </a:cubicBezTo>
                <a:cubicBezTo>
                  <a:pt x="3781970" y="44450"/>
                  <a:pt x="3788618" y="57993"/>
                  <a:pt x="3794968" y="73670"/>
                </a:cubicBezTo>
                <a:cubicBezTo>
                  <a:pt x="3795365" y="74761"/>
                  <a:pt x="3795563" y="75853"/>
                  <a:pt x="3795563" y="76944"/>
                </a:cubicBezTo>
                <a:cubicBezTo>
                  <a:pt x="3795563" y="78035"/>
                  <a:pt x="3795315" y="79127"/>
                  <a:pt x="3794819" y="80218"/>
                </a:cubicBezTo>
                <a:cubicBezTo>
                  <a:pt x="3794025" y="82401"/>
                  <a:pt x="3792537" y="83989"/>
                  <a:pt x="3790354" y="84981"/>
                </a:cubicBezTo>
                <a:cubicBezTo>
                  <a:pt x="3789362" y="85477"/>
                  <a:pt x="3788370" y="85725"/>
                  <a:pt x="3787378" y="85725"/>
                </a:cubicBezTo>
                <a:cubicBezTo>
                  <a:pt x="3786386" y="85725"/>
                  <a:pt x="3785443" y="85526"/>
                  <a:pt x="3784550" y="85130"/>
                </a:cubicBezTo>
                <a:cubicBezTo>
                  <a:pt x="3782566" y="84237"/>
                  <a:pt x="3781226" y="82748"/>
                  <a:pt x="3780532" y="80665"/>
                </a:cubicBezTo>
                <a:cubicBezTo>
                  <a:pt x="3775075" y="64294"/>
                  <a:pt x="3768576" y="50353"/>
                  <a:pt x="3761035" y="38844"/>
                </a:cubicBezTo>
                <a:cubicBezTo>
                  <a:pt x="3760341" y="37753"/>
                  <a:pt x="3759994" y="36612"/>
                  <a:pt x="3759994" y="35421"/>
                </a:cubicBezTo>
                <a:cubicBezTo>
                  <a:pt x="3759994" y="34826"/>
                  <a:pt x="3760043" y="34230"/>
                  <a:pt x="3760142" y="33635"/>
                </a:cubicBezTo>
                <a:cubicBezTo>
                  <a:pt x="3760639" y="31750"/>
                  <a:pt x="3761779" y="30410"/>
                  <a:pt x="3763565" y="29617"/>
                </a:cubicBezTo>
                <a:cubicBezTo>
                  <a:pt x="3764855" y="29121"/>
                  <a:pt x="3766095" y="28873"/>
                  <a:pt x="3767286" y="28873"/>
                </a:cubicBezTo>
                <a:close/>
                <a:moveTo>
                  <a:pt x="4122092" y="27682"/>
                </a:moveTo>
                <a:lnTo>
                  <a:pt x="4246066" y="27682"/>
                </a:lnTo>
                <a:cubicBezTo>
                  <a:pt x="4247753" y="27682"/>
                  <a:pt x="4249192" y="28277"/>
                  <a:pt x="4250382" y="29468"/>
                </a:cubicBezTo>
                <a:cubicBezTo>
                  <a:pt x="4251573" y="30658"/>
                  <a:pt x="4252168" y="32097"/>
                  <a:pt x="4252168" y="33784"/>
                </a:cubicBezTo>
                <a:cubicBezTo>
                  <a:pt x="4252168" y="35471"/>
                  <a:pt x="4251573" y="36909"/>
                  <a:pt x="4250382" y="38100"/>
                </a:cubicBezTo>
                <a:cubicBezTo>
                  <a:pt x="4249192" y="39290"/>
                  <a:pt x="4247753" y="39886"/>
                  <a:pt x="4246066" y="39886"/>
                </a:cubicBezTo>
                <a:lnTo>
                  <a:pt x="4122092" y="39886"/>
                </a:lnTo>
                <a:cubicBezTo>
                  <a:pt x="4120406" y="39886"/>
                  <a:pt x="4118967" y="39290"/>
                  <a:pt x="4117776" y="38100"/>
                </a:cubicBezTo>
                <a:cubicBezTo>
                  <a:pt x="4116586" y="36909"/>
                  <a:pt x="4115991" y="35471"/>
                  <a:pt x="4115991" y="33784"/>
                </a:cubicBezTo>
                <a:cubicBezTo>
                  <a:pt x="4115991" y="32097"/>
                  <a:pt x="4116586" y="30658"/>
                  <a:pt x="4117776" y="29468"/>
                </a:cubicBezTo>
                <a:cubicBezTo>
                  <a:pt x="4118967" y="28277"/>
                  <a:pt x="4120406" y="27682"/>
                  <a:pt x="4122092" y="27682"/>
                </a:cubicBezTo>
                <a:close/>
                <a:moveTo>
                  <a:pt x="1488877" y="26938"/>
                </a:moveTo>
                <a:cubicBezTo>
                  <a:pt x="1489075" y="26938"/>
                  <a:pt x="1489323" y="26938"/>
                  <a:pt x="1489621" y="26938"/>
                </a:cubicBezTo>
                <a:cubicBezTo>
                  <a:pt x="1491407" y="26938"/>
                  <a:pt x="1492945" y="27533"/>
                  <a:pt x="1494234" y="28724"/>
                </a:cubicBezTo>
                <a:cubicBezTo>
                  <a:pt x="1495822" y="30113"/>
                  <a:pt x="1496616" y="31849"/>
                  <a:pt x="1496616" y="33933"/>
                </a:cubicBezTo>
                <a:cubicBezTo>
                  <a:pt x="1496616" y="36115"/>
                  <a:pt x="1495872" y="38025"/>
                  <a:pt x="1494383" y="39663"/>
                </a:cubicBezTo>
                <a:cubicBezTo>
                  <a:pt x="1492895" y="41300"/>
                  <a:pt x="1491059" y="42168"/>
                  <a:pt x="1488877" y="42267"/>
                </a:cubicBezTo>
                <a:cubicBezTo>
                  <a:pt x="1480641" y="42763"/>
                  <a:pt x="1472506" y="43011"/>
                  <a:pt x="1464469" y="43011"/>
                </a:cubicBezTo>
                <a:cubicBezTo>
                  <a:pt x="1456531" y="43011"/>
                  <a:pt x="1448693" y="42763"/>
                  <a:pt x="1440954" y="42267"/>
                </a:cubicBezTo>
                <a:cubicBezTo>
                  <a:pt x="1438870" y="42168"/>
                  <a:pt x="1437084" y="41300"/>
                  <a:pt x="1435596" y="39663"/>
                </a:cubicBezTo>
                <a:cubicBezTo>
                  <a:pt x="1434108" y="38025"/>
                  <a:pt x="1433364" y="36115"/>
                  <a:pt x="1433364" y="33933"/>
                </a:cubicBezTo>
                <a:cubicBezTo>
                  <a:pt x="1433364" y="31948"/>
                  <a:pt x="1434108" y="30262"/>
                  <a:pt x="1435596" y="28873"/>
                </a:cubicBezTo>
                <a:cubicBezTo>
                  <a:pt x="1436985" y="27682"/>
                  <a:pt x="1438523" y="27087"/>
                  <a:pt x="1440210" y="27087"/>
                </a:cubicBezTo>
                <a:cubicBezTo>
                  <a:pt x="1440508" y="27087"/>
                  <a:pt x="1440756" y="27087"/>
                  <a:pt x="1440954" y="27087"/>
                </a:cubicBezTo>
                <a:cubicBezTo>
                  <a:pt x="1448097" y="27781"/>
                  <a:pt x="1455490" y="28128"/>
                  <a:pt x="1463129" y="28128"/>
                </a:cubicBezTo>
                <a:cubicBezTo>
                  <a:pt x="1471464" y="28128"/>
                  <a:pt x="1480046" y="27732"/>
                  <a:pt x="1488877" y="26938"/>
                </a:cubicBezTo>
                <a:close/>
                <a:moveTo>
                  <a:pt x="3067794" y="23217"/>
                </a:moveTo>
                <a:cubicBezTo>
                  <a:pt x="3067794" y="23217"/>
                  <a:pt x="3067844" y="23217"/>
                  <a:pt x="3067943" y="23217"/>
                </a:cubicBezTo>
                <a:lnTo>
                  <a:pt x="3068836" y="23217"/>
                </a:lnTo>
                <a:cubicBezTo>
                  <a:pt x="3071118" y="23316"/>
                  <a:pt x="3073003" y="24209"/>
                  <a:pt x="3074491" y="25896"/>
                </a:cubicBezTo>
                <a:cubicBezTo>
                  <a:pt x="3075881" y="27483"/>
                  <a:pt x="3076575" y="29269"/>
                  <a:pt x="3076575" y="31254"/>
                </a:cubicBezTo>
                <a:cubicBezTo>
                  <a:pt x="3076575" y="31551"/>
                  <a:pt x="3076525" y="31849"/>
                  <a:pt x="3076426" y="32147"/>
                </a:cubicBezTo>
                <a:cubicBezTo>
                  <a:pt x="3076228" y="35223"/>
                  <a:pt x="3076128" y="37753"/>
                  <a:pt x="3076128" y="39737"/>
                </a:cubicBezTo>
                <a:cubicBezTo>
                  <a:pt x="3076029" y="42019"/>
                  <a:pt x="3075979" y="44251"/>
                  <a:pt x="3075979" y="46434"/>
                </a:cubicBezTo>
                <a:cubicBezTo>
                  <a:pt x="3075979" y="56356"/>
                  <a:pt x="3076376" y="65435"/>
                  <a:pt x="3077170" y="73670"/>
                </a:cubicBezTo>
                <a:cubicBezTo>
                  <a:pt x="3078361" y="85973"/>
                  <a:pt x="3080494" y="95647"/>
                  <a:pt x="3083570" y="102691"/>
                </a:cubicBezTo>
                <a:cubicBezTo>
                  <a:pt x="3086646" y="109736"/>
                  <a:pt x="3090664" y="113258"/>
                  <a:pt x="3095625" y="113258"/>
                </a:cubicBezTo>
                <a:cubicBezTo>
                  <a:pt x="3098403" y="113258"/>
                  <a:pt x="3101107" y="111199"/>
                  <a:pt x="3103736" y="107082"/>
                </a:cubicBezTo>
                <a:cubicBezTo>
                  <a:pt x="3106365" y="102964"/>
                  <a:pt x="3108672" y="97730"/>
                  <a:pt x="3110656" y="91380"/>
                </a:cubicBezTo>
                <a:cubicBezTo>
                  <a:pt x="3111252" y="89594"/>
                  <a:pt x="3112443" y="88503"/>
                  <a:pt x="3114229" y="88106"/>
                </a:cubicBezTo>
                <a:cubicBezTo>
                  <a:pt x="3114725" y="88007"/>
                  <a:pt x="3115121" y="87957"/>
                  <a:pt x="3115419" y="87957"/>
                </a:cubicBezTo>
                <a:cubicBezTo>
                  <a:pt x="3116709" y="87957"/>
                  <a:pt x="3117850" y="88503"/>
                  <a:pt x="3118842" y="89594"/>
                </a:cubicBezTo>
                <a:lnTo>
                  <a:pt x="3119586" y="90487"/>
                </a:lnTo>
                <a:cubicBezTo>
                  <a:pt x="3121372" y="92571"/>
                  <a:pt x="3122464" y="94952"/>
                  <a:pt x="3122861" y="97631"/>
                </a:cubicBezTo>
                <a:cubicBezTo>
                  <a:pt x="3123059" y="98425"/>
                  <a:pt x="3123158" y="99219"/>
                  <a:pt x="3123158" y="100012"/>
                </a:cubicBezTo>
                <a:cubicBezTo>
                  <a:pt x="3123158" y="101798"/>
                  <a:pt x="3122761" y="103584"/>
                  <a:pt x="3121968" y="105370"/>
                </a:cubicBezTo>
                <a:cubicBezTo>
                  <a:pt x="3117899" y="114895"/>
                  <a:pt x="3113707" y="121716"/>
                  <a:pt x="3109392" y="125834"/>
                </a:cubicBezTo>
                <a:cubicBezTo>
                  <a:pt x="3105076" y="129952"/>
                  <a:pt x="3100387" y="132010"/>
                  <a:pt x="3095328" y="132010"/>
                </a:cubicBezTo>
                <a:cubicBezTo>
                  <a:pt x="3086993" y="132010"/>
                  <a:pt x="3079825" y="127645"/>
                  <a:pt x="3073821" y="118914"/>
                </a:cubicBezTo>
                <a:cubicBezTo>
                  <a:pt x="3067819" y="110182"/>
                  <a:pt x="3063825" y="96440"/>
                  <a:pt x="3061841" y="77688"/>
                </a:cubicBezTo>
                <a:cubicBezTo>
                  <a:pt x="3060749" y="67965"/>
                  <a:pt x="3060204" y="54471"/>
                  <a:pt x="3060204" y="37207"/>
                </a:cubicBezTo>
                <a:lnTo>
                  <a:pt x="3060055" y="31403"/>
                </a:lnTo>
                <a:cubicBezTo>
                  <a:pt x="3060055" y="29220"/>
                  <a:pt x="3060799" y="27335"/>
                  <a:pt x="3062287" y="25747"/>
                </a:cubicBezTo>
                <a:cubicBezTo>
                  <a:pt x="3063776" y="24060"/>
                  <a:pt x="3065611" y="23217"/>
                  <a:pt x="3067794" y="23217"/>
                </a:cubicBezTo>
                <a:close/>
                <a:moveTo>
                  <a:pt x="2153394" y="23217"/>
                </a:moveTo>
                <a:cubicBezTo>
                  <a:pt x="2153394" y="23217"/>
                  <a:pt x="2153444" y="23217"/>
                  <a:pt x="2153543" y="23217"/>
                </a:cubicBezTo>
                <a:lnTo>
                  <a:pt x="2154436" y="23217"/>
                </a:lnTo>
                <a:cubicBezTo>
                  <a:pt x="2156718" y="23316"/>
                  <a:pt x="2158603" y="24209"/>
                  <a:pt x="2160091" y="25896"/>
                </a:cubicBezTo>
                <a:cubicBezTo>
                  <a:pt x="2161480" y="27483"/>
                  <a:pt x="2162175" y="29269"/>
                  <a:pt x="2162175" y="31254"/>
                </a:cubicBezTo>
                <a:cubicBezTo>
                  <a:pt x="2162175" y="31551"/>
                  <a:pt x="2162125" y="31849"/>
                  <a:pt x="2162026" y="32147"/>
                </a:cubicBezTo>
                <a:cubicBezTo>
                  <a:pt x="2161828" y="35223"/>
                  <a:pt x="2161728" y="37753"/>
                  <a:pt x="2161728" y="39737"/>
                </a:cubicBezTo>
                <a:cubicBezTo>
                  <a:pt x="2161629" y="42019"/>
                  <a:pt x="2161580" y="44251"/>
                  <a:pt x="2161580" y="46434"/>
                </a:cubicBezTo>
                <a:cubicBezTo>
                  <a:pt x="2161580" y="56356"/>
                  <a:pt x="2161977" y="65435"/>
                  <a:pt x="2162770" y="73670"/>
                </a:cubicBezTo>
                <a:cubicBezTo>
                  <a:pt x="2163961" y="85973"/>
                  <a:pt x="2166094" y="95647"/>
                  <a:pt x="2169170" y="102691"/>
                </a:cubicBezTo>
                <a:cubicBezTo>
                  <a:pt x="2172246" y="109736"/>
                  <a:pt x="2176264" y="113258"/>
                  <a:pt x="2181225" y="113258"/>
                </a:cubicBezTo>
                <a:cubicBezTo>
                  <a:pt x="2184003" y="113258"/>
                  <a:pt x="2186707" y="111199"/>
                  <a:pt x="2189336" y="107082"/>
                </a:cubicBezTo>
                <a:cubicBezTo>
                  <a:pt x="2191965" y="102964"/>
                  <a:pt x="2194272" y="97730"/>
                  <a:pt x="2196256" y="91380"/>
                </a:cubicBezTo>
                <a:cubicBezTo>
                  <a:pt x="2196852" y="89594"/>
                  <a:pt x="2198042" y="88503"/>
                  <a:pt x="2199828" y="88106"/>
                </a:cubicBezTo>
                <a:cubicBezTo>
                  <a:pt x="2200325" y="88007"/>
                  <a:pt x="2200721" y="87957"/>
                  <a:pt x="2201019" y="87957"/>
                </a:cubicBezTo>
                <a:cubicBezTo>
                  <a:pt x="2202309" y="87957"/>
                  <a:pt x="2203450" y="88503"/>
                  <a:pt x="2204442" y="89594"/>
                </a:cubicBezTo>
                <a:lnTo>
                  <a:pt x="2205186" y="90487"/>
                </a:lnTo>
                <a:cubicBezTo>
                  <a:pt x="2206972" y="92571"/>
                  <a:pt x="2208064" y="94952"/>
                  <a:pt x="2208461" y="97631"/>
                </a:cubicBezTo>
                <a:cubicBezTo>
                  <a:pt x="2208659" y="98425"/>
                  <a:pt x="2208758" y="99219"/>
                  <a:pt x="2208758" y="100012"/>
                </a:cubicBezTo>
                <a:cubicBezTo>
                  <a:pt x="2208758" y="101798"/>
                  <a:pt x="2208361" y="103584"/>
                  <a:pt x="2207567" y="105370"/>
                </a:cubicBezTo>
                <a:cubicBezTo>
                  <a:pt x="2203500" y="114895"/>
                  <a:pt x="2199308" y="121716"/>
                  <a:pt x="2194992" y="125834"/>
                </a:cubicBezTo>
                <a:cubicBezTo>
                  <a:pt x="2190675" y="129952"/>
                  <a:pt x="2185987" y="132010"/>
                  <a:pt x="2180927" y="132010"/>
                </a:cubicBezTo>
                <a:cubicBezTo>
                  <a:pt x="2172593" y="132010"/>
                  <a:pt x="2165424" y="127645"/>
                  <a:pt x="2159421" y="118914"/>
                </a:cubicBezTo>
                <a:cubicBezTo>
                  <a:pt x="2153419" y="110182"/>
                  <a:pt x="2149425" y="96440"/>
                  <a:pt x="2147441" y="77688"/>
                </a:cubicBezTo>
                <a:cubicBezTo>
                  <a:pt x="2146349" y="67965"/>
                  <a:pt x="2145804" y="54471"/>
                  <a:pt x="2145804" y="37207"/>
                </a:cubicBezTo>
                <a:lnTo>
                  <a:pt x="2145655" y="31403"/>
                </a:lnTo>
                <a:cubicBezTo>
                  <a:pt x="2145655" y="29220"/>
                  <a:pt x="2146399" y="27335"/>
                  <a:pt x="2147887" y="25747"/>
                </a:cubicBezTo>
                <a:cubicBezTo>
                  <a:pt x="2149376" y="24060"/>
                  <a:pt x="2151211" y="23217"/>
                  <a:pt x="2153394" y="23217"/>
                </a:cubicBezTo>
                <a:close/>
                <a:moveTo>
                  <a:pt x="629394" y="23217"/>
                </a:moveTo>
                <a:cubicBezTo>
                  <a:pt x="629394" y="23217"/>
                  <a:pt x="629444" y="23217"/>
                  <a:pt x="629543" y="23217"/>
                </a:cubicBezTo>
                <a:lnTo>
                  <a:pt x="630436" y="23217"/>
                </a:lnTo>
                <a:cubicBezTo>
                  <a:pt x="632718" y="23316"/>
                  <a:pt x="634603" y="24209"/>
                  <a:pt x="636091" y="25896"/>
                </a:cubicBezTo>
                <a:cubicBezTo>
                  <a:pt x="637480" y="27483"/>
                  <a:pt x="638175" y="29269"/>
                  <a:pt x="638175" y="31254"/>
                </a:cubicBezTo>
                <a:cubicBezTo>
                  <a:pt x="638175" y="31551"/>
                  <a:pt x="638125" y="31849"/>
                  <a:pt x="638026" y="32147"/>
                </a:cubicBezTo>
                <a:cubicBezTo>
                  <a:pt x="637828" y="35223"/>
                  <a:pt x="637728" y="37753"/>
                  <a:pt x="637728" y="39737"/>
                </a:cubicBezTo>
                <a:cubicBezTo>
                  <a:pt x="637629" y="42019"/>
                  <a:pt x="637580" y="44251"/>
                  <a:pt x="637580" y="46434"/>
                </a:cubicBezTo>
                <a:cubicBezTo>
                  <a:pt x="637580" y="56356"/>
                  <a:pt x="637977" y="65435"/>
                  <a:pt x="638770" y="73670"/>
                </a:cubicBezTo>
                <a:cubicBezTo>
                  <a:pt x="639961" y="85973"/>
                  <a:pt x="642094" y="95647"/>
                  <a:pt x="645170" y="102691"/>
                </a:cubicBezTo>
                <a:cubicBezTo>
                  <a:pt x="648246" y="109736"/>
                  <a:pt x="652264" y="113258"/>
                  <a:pt x="657225" y="113258"/>
                </a:cubicBezTo>
                <a:cubicBezTo>
                  <a:pt x="660003" y="113258"/>
                  <a:pt x="662707" y="111199"/>
                  <a:pt x="665336" y="107082"/>
                </a:cubicBezTo>
                <a:cubicBezTo>
                  <a:pt x="667965" y="102964"/>
                  <a:pt x="670272" y="97730"/>
                  <a:pt x="672257" y="91380"/>
                </a:cubicBezTo>
                <a:cubicBezTo>
                  <a:pt x="672852" y="89594"/>
                  <a:pt x="674042" y="88503"/>
                  <a:pt x="675828" y="88106"/>
                </a:cubicBezTo>
                <a:cubicBezTo>
                  <a:pt x="676325" y="88007"/>
                  <a:pt x="676721" y="87957"/>
                  <a:pt x="677019" y="87957"/>
                </a:cubicBezTo>
                <a:cubicBezTo>
                  <a:pt x="678309" y="87957"/>
                  <a:pt x="679450" y="88503"/>
                  <a:pt x="680442" y="89594"/>
                </a:cubicBezTo>
                <a:lnTo>
                  <a:pt x="681186" y="90487"/>
                </a:lnTo>
                <a:cubicBezTo>
                  <a:pt x="682972" y="92571"/>
                  <a:pt x="684064" y="94952"/>
                  <a:pt x="684460" y="97631"/>
                </a:cubicBezTo>
                <a:cubicBezTo>
                  <a:pt x="684659" y="98425"/>
                  <a:pt x="684758" y="99219"/>
                  <a:pt x="684758" y="100012"/>
                </a:cubicBezTo>
                <a:cubicBezTo>
                  <a:pt x="684758" y="101798"/>
                  <a:pt x="684361" y="103584"/>
                  <a:pt x="683567" y="105370"/>
                </a:cubicBezTo>
                <a:cubicBezTo>
                  <a:pt x="679500" y="114895"/>
                  <a:pt x="675308" y="121716"/>
                  <a:pt x="670991" y="125834"/>
                </a:cubicBezTo>
                <a:cubicBezTo>
                  <a:pt x="666675" y="129952"/>
                  <a:pt x="661987" y="132010"/>
                  <a:pt x="656927" y="132010"/>
                </a:cubicBezTo>
                <a:cubicBezTo>
                  <a:pt x="648593" y="132010"/>
                  <a:pt x="641424" y="127645"/>
                  <a:pt x="635422" y="118914"/>
                </a:cubicBezTo>
                <a:cubicBezTo>
                  <a:pt x="629419" y="110182"/>
                  <a:pt x="625425" y="96440"/>
                  <a:pt x="623441" y="77688"/>
                </a:cubicBezTo>
                <a:cubicBezTo>
                  <a:pt x="622350" y="67965"/>
                  <a:pt x="621804" y="54471"/>
                  <a:pt x="621804" y="37207"/>
                </a:cubicBezTo>
                <a:lnTo>
                  <a:pt x="621655" y="31403"/>
                </a:lnTo>
                <a:cubicBezTo>
                  <a:pt x="621655" y="29220"/>
                  <a:pt x="622399" y="27335"/>
                  <a:pt x="623887" y="25747"/>
                </a:cubicBezTo>
                <a:cubicBezTo>
                  <a:pt x="625376" y="24060"/>
                  <a:pt x="627211" y="23217"/>
                  <a:pt x="629394" y="23217"/>
                </a:cubicBezTo>
                <a:close/>
                <a:moveTo>
                  <a:pt x="488007" y="22026"/>
                </a:moveTo>
                <a:cubicBezTo>
                  <a:pt x="487313" y="22026"/>
                  <a:pt x="486965" y="22374"/>
                  <a:pt x="486965" y="23068"/>
                </a:cubicBezTo>
                <a:lnTo>
                  <a:pt x="486965" y="34826"/>
                </a:lnTo>
                <a:cubicBezTo>
                  <a:pt x="486965" y="35520"/>
                  <a:pt x="487313" y="35867"/>
                  <a:pt x="488007" y="35867"/>
                </a:cubicBezTo>
                <a:lnTo>
                  <a:pt x="563017" y="35867"/>
                </a:lnTo>
                <a:cubicBezTo>
                  <a:pt x="563810" y="35867"/>
                  <a:pt x="564207" y="35520"/>
                  <a:pt x="564207" y="34826"/>
                </a:cubicBezTo>
                <a:lnTo>
                  <a:pt x="564207" y="23068"/>
                </a:lnTo>
                <a:cubicBezTo>
                  <a:pt x="564207" y="22374"/>
                  <a:pt x="563810" y="22026"/>
                  <a:pt x="563017" y="22026"/>
                </a:cubicBezTo>
                <a:close/>
                <a:moveTo>
                  <a:pt x="2667297" y="21729"/>
                </a:moveTo>
                <a:cubicBezTo>
                  <a:pt x="2666504" y="21729"/>
                  <a:pt x="2666107" y="22076"/>
                  <a:pt x="2666107" y="22771"/>
                </a:cubicBezTo>
                <a:lnTo>
                  <a:pt x="2666107" y="37058"/>
                </a:lnTo>
                <a:cubicBezTo>
                  <a:pt x="2666107" y="37753"/>
                  <a:pt x="2666504" y="38100"/>
                  <a:pt x="2667297" y="38100"/>
                </a:cubicBezTo>
                <a:lnTo>
                  <a:pt x="2697510" y="38100"/>
                </a:lnTo>
                <a:cubicBezTo>
                  <a:pt x="2698204" y="38100"/>
                  <a:pt x="2698551" y="37753"/>
                  <a:pt x="2698551" y="37058"/>
                </a:cubicBezTo>
                <a:lnTo>
                  <a:pt x="2698551" y="22771"/>
                </a:lnTo>
                <a:cubicBezTo>
                  <a:pt x="2698551" y="22076"/>
                  <a:pt x="2698204" y="21729"/>
                  <a:pt x="2697510" y="21729"/>
                </a:cubicBezTo>
                <a:close/>
                <a:moveTo>
                  <a:pt x="2620119" y="21729"/>
                </a:moveTo>
                <a:cubicBezTo>
                  <a:pt x="2619424" y="21729"/>
                  <a:pt x="2619077" y="22076"/>
                  <a:pt x="2619077" y="22771"/>
                </a:cubicBezTo>
                <a:lnTo>
                  <a:pt x="2619077" y="37058"/>
                </a:lnTo>
                <a:cubicBezTo>
                  <a:pt x="2619077" y="37753"/>
                  <a:pt x="2619424" y="38100"/>
                  <a:pt x="2620119" y="38100"/>
                </a:cubicBezTo>
                <a:lnTo>
                  <a:pt x="2651224" y="38100"/>
                </a:lnTo>
                <a:cubicBezTo>
                  <a:pt x="2652018" y="38100"/>
                  <a:pt x="2652415" y="37753"/>
                  <a:pt x="2652415" y="37058"/>
                </a:cubicBezTo>
                <a:lnTo>
                  <a:pt x="2652415" y="22771"/>
                </a:lnTo>
                <a:cubicBezTo>
                  <a:pt x="2652415" y="22076"/>
                  <a:pt x="2652018" y="21729"/>
                  <a:pt x="2651224" y="21729"/>
                </a:cubicBezTo>
                <a:close/>
                <a:moveTo>
                  <a:pt x="3014662" y="18901"/>
                </a:moveTo>
                <a:cubicBezTo>
                  <a:pt x="3014762" y="18901"/>
                  <a:pt x="3014861" y="18901"/>
                  <a:pt x="3014960" y="18901"/>
                </a:cubicBezTo>
                <a:cubicBezTo>
                  <a:pt x="3016944" y="18901"/>
                  <a:pt x="3018631" y="19596"/>
                  <a:pt x="3020020" y="20985"/>
                </a:cubicBezTo>
                <a:cubicBezTo>
                  <a:pt x="3021508" y="22473"/>
                  <a:pt x="3022253" y="24259"/>
                  <a:pt x="3022253" y="26342"/>
                </a:cubicBezTo>
                <a:cubicBezTo>
                  <a:pt x="3022253" y="28426"/>
                  <a:pt x="3021508" y="30212"/>
                  <a:pt x="3020020" y="31700"/>
                </a:cubicBezTo>
                <a:cubicBezTo>
                  <a:pt x="3018532" y="33189"/>
                  <a:pt x="3016746" y="33933"/>
                  <a:pt x="3014662" y="33933"/>
                </a:cubicBezTo>
                <a:cubicBezTo>
                  <a:pt x="3004939" y="34131"/>
                  <a:pt x="2997696" y="34875"/>
                  <a:pt x="2992933" y="36165"/>
                </a:cubicBezTo>
                <a:cubicBezTo>
                  <a:pt x="2986484" y="38050"/>
                  <a:pt x="2980680" y="41498"/>
                  <a:pt x="2975520" y="46509"/>
                </a:cubicBezTo>
                <a:cubicBezTo>
                  <a:pt x="2970361" y="51519"/>
                  <a:pt x="2966417" y="57100"/>
                  <a:pt x="2963689" y="63252"/>
                </a:cubicBezTo>
                <a:cubicBezTo>
                  <a:pt x="2960960" y="69403"/>
                  <a:pt x="2959596" y="75456"/>
                  <a:pt x="2959596" y="81409"/>
                </a:cubicBezTo>
                <a:cubicBezTo>
                  <a:pt x="2959596" y="87263"/>
                  <a:pt x="2960737" y="92472"/>
                  <a:pt x="2963019" y="97036"/>
                </a:cubicBezTo>
                <a:cubicBezTo>
                  <a:pt x="2965301" y="101600"/>
                  <a:pt x="2968451" y="105296"/>
                  <a:pt x="2972470" y="108123"/>
                </a:cubicBezTo>
                <a:cubicBezTo>
                  <a:pt x="2976488" y="110951"/>
                  <a:pt x="2980903" y="113184"/>
                  <a:pt x="2985715" y="114821"/>
                </a:cubicBezTo>
                <a:cubicBezTo>
                  <a:pt x="2990527" y="116458"/>
                  <a:pt x="2995860" y="117624"/>
                  <a:pt x="3001714" y="118318"/>
                </a:cubicBezTo>
                <a:cubicBezTo>
                  <a:pt x="3003798" y="118616"/>
                  <a:pt x="3005485" y="119658"/>
                  <a:pt x="3006775" y="121444"/>
                </a:cubicBezTo>
                <a:cubicBezTo>
                  <a:pt x="3007469" y="122634"/>
                  <a:pt x="3007816" y="123825"/>
                  <a:pt x="3007816" y="125015"/>
                </a:cubicBezTo>
                <a:cubicBezTo>
                  <a:pt x="3007816" y="125809"/>
                  <a:pt x="3007717" y="126553"/>
                  <a:pt x="3007519" y="127248"/>
                </a:cubicBezTo>
                <a:cubicBezTo>
                  <a:pt x="3006725" y="129728"/>
                  <a:pt x="3005236" y="131663"/>
                  <a:pt x="3003054" y="133052"/>
                </a:cubicBezTo>
                <a:cubicBezTo>
                  <a:pt x="3001367" y="134144"/>
                  <a:pt x="2999581" y="134689"/>
                  <a:pt x="2997696" y="134689"/>
                </a:cubicBezTo>
                <a:cubicBezTo>
                  <a:pt x="2997200" y="134689"/>
                  <a:pt x="2996704" y="134640"/>
                  <a:pt x="2996208" y="134540"/>
                </a:cubicBezTo>
                <a:cubicBezTo>
                  <a:pt x="2989263" y="133548"/>
                  <a:pt x="2982764" y="131787"/>
                  <a:pt x="2976711" y="129257"/>
                </a:cubicBezTo>
                <a:cubicBezTo>
                  <a:pt x="2970659" y="126727"/>
                  <a:pt x="2965152" y="123478"/>
                  <a:pt x="2960191" y="119509"/>
                </a:cubicBezTo>
                <a:cubicBezTo>
                  <a:pt x="2955230" y="115540"/>
                  <a:pt x="2951311" y="110554"/>
                  <a:pt x="2948434" y="104552"/>
                </a:cubicBezTo>
                <a:cubicBezTo>
                  <a:pt x="2945556" y="98549"/>
                  <a:pt x="2944118" y="91926"/>
                  <a:pt x="2944118" y="84683"/>
                </a:cubicBezTo>
                <a:cubicBezTo>
                  <a:pt x="2944118" y="74364"/>
                  <a:pt x="2946549" y="64864"/>
                  <a:pt x="2951410" y="56182"/>
                </a:cubicBezTo>
                <a:cubicBezTo>
                  <a:pt x="2956272" y="47501"/>
                  <a:pt x="2962027" y="40878"/>
                  <a:pt x="2968675" y="36314"/>
                </a:cubicBezTo>
                <a:cubicBezTo>
                  <a:pt x="2968873" y="36215"/>
                  <a:pt x="2968948" y="36115"/>
                  <a:pt x="2968898" y="36016"/>
                </a:cubicBezTo>
                <a:cubicBezTo>
                  <a:pt x="2968848" y="35917"/>
                  <a:pt x="2968724" y="35867"/>
                  <a:pt x="2968526" y="35867"/>
                </a:cubicBezTo>
                <a:cubicBezTo>
                  <a:pt x="2967533" y="35967"/>
                  <a:pt x="2963813" y="36364"/>
                  <a:pt x="2957363" y="37058"/>
                </a:cubicBezTo>
                <a:cubicBezTo>
                  <a:pt x="2950914" y="37753"/>
                  <a:pt x="2945606" y="38348"/>
                  <a:pt x="2941439" y="38844"/>
                </a:cubicBezTo>
                <a:cubicBezTo>
                  <a:pt x="2937272" y="39340"/>
                  <a:pt x="2932162" y="39985"/>
                  <a:pt x="2926110" y="40779"/>
                </a:cubicBezTo>
                <a:cubicBezTo>
                  <a:pt x="2920057" y="41573"/>
                  <a:pt x="2914947" y="42267"/>
                  <a:pt x="2910780" y="42862"/>
                </a:cubicBezTo>
                <a:cubicBezTo>
                  <a:pt x="2910383" y="42962"/>
                  <a:pt x="2909937" y="43011"/>
                  <a:pt x="2909441" y="43011"/>
                </a:cubicBezTo>
                <a:cubicBezTo>
                  <a:pt x="2907754" y="43011"/>
                  <a:pt x="2906216" y="42515"/>
                  <a:pt x="2904827" y="41523"/>
                </a:cubicBezTo>
                <a:cubicBezTo>
                  <a:pt x="2903042" y="40134"/>
                  <a:pt x="2902049" y="38348"/>
                  <a:pt x="2901851" y="36165"/>
                </a:cubicBezTo>
                <a:cubicBezTo>
                  <a:pt x="2901751" y="35867"/>
                  <a:pt x="2901702" y="35570"/>
                  <a:pt x="2901702" y="35272"/>
                </a:cubicBezTo>
                <a:cubicBezTo>
                  <a:pt x="2901702" y="33387"/>
                  <a:pt x="2902347" y="31700"/>
                  <a:pt x="2903636" y="30212"/>
                </a:cubicBezTo>
                <a:cubicBezTo>
                  <a:pt x="2905125" y="28525"/>
                  <a:pt x="2907010" y="27632"/>
                  <a:pt x="2909292" y="27533"/>
                </a:cubicBezTo>
                <a:cubicBezTo>
                  <a:pt x="2911574" y="27335"/>
                  <a:pt x="2913459" y="27186"/>
                  <a:pt x="2914947" y="27087"/>
                </a:cubicBezTo>
                <a:cubicBezTo>
                  <a:pt x="2918619" y="26789"/>
                  <a:pt x="2928144" y="25921"/>
                  <a:pt x="2943522" y="24482"/>
                </a:cubicBezTo>
                <a:cubicBezTo>
                  <a:pt x="2958901" y="23043"/>
                  <a:pt x="2971304" y="21927"/>
                  <a:pt x="2980729" y="21133"/>
                </a:cubicBezTo>
                <a:cubicBezTo>
                  <a:pt x="2993925" y="20141"/>
                  <a:pt x="3005236" y="19397"/>
                  <a:pt x="3014662" y="18901"/>
                </a:cubicBezTo>
                <a:close/>
                <a:moveTo>
                  <a:pt x="1765697" y="18901"/>
                </a:moveTo>
                <a:cubicBezTo>
                  <a:pt x="1764903" y="18901"/>
                  <a:pt x="1764506" y="19298"/>
                  <a:pt x="1764506" y="20092"/>
                </a:cubicBezTo>
                <a:lnTo>
                  <a:pt x="1764506" y="27682"/>
                </a:lnTo>
                <a:cubicBezTo>
                  <a:pt x="1764506" y="28476"/>
                  <a:pt x="1764903" y="28873"/>
                  <a:pt x="1765697" y="28873"/>
                </a:cubicBezTo>
                <a:lnTo>
                  <a:pt x="1793528" y="28873"/>
                </a:lnTo>
                <a:cubicBezTo>
                  <a:pt x="1794321" y="28873"/>
                  <a:pt x="1794718" y="28476"/>
                  <a:pt x="1794718" y="27682"/>
                </a:cubicBezTo>
                <a:lnTo>
                  <a:pt x="1794718" y="20092"/>
                </a:lnTo>
                <a:cubicBezTo>
                  <a:pt x="1794718" y="19298"/>
                  <a:pt x="1794321" y="18901"/>
                  <a:pt x="1793528" y="18901"/>
                </a:cubicBezTo>
                <a:close/>
                <a:moveTo>
                  <a:pt x="1697831" y="18901"/>
                </a:moveTo>
                <a:cubicBezTo>
                  <a:pt x="1697037" y="18901"/>
                  <a:pt x="1696641" y="19298"/>
                  <a:pt x="1696641" y="20092"/>
                </a:cubicBezTo>
                <a:lnTo>
                  <a:pt x="1696641" y="27682"/>
                </a:lnTo>
                <a:cubicBezTo>
                  <a:pt x="1696641" y="28476"/>
                  <a:pt x="1697037" y="28873"/>
                  <a:pt x="1697831" y="28873"/>
                </a:cubicBezTo>
                <a:lnTo>
                  <a:pt x="1724769" y="28873"/>
                </a:lnTo>
                <a:cubicBezTo>
                  <a:pt x="1725563" y="28873"/>
                  <a:pt x="1725960" y="28476"/>
                  <a:pt x="1725960" y="27682"/>
                </a:cubicBezTo>
                <a:lnTo>
                  <a:pt x="1725960" y="20092"/>
                </a:lnTo>
                <a:cubicBezTo>
                  <a:pt x="1725960" y="19298"/>
                  <a:pt x="1725563" y="18901"/>
                  <a:pt x="1724769" y="18901"/>
                </a:cubicBezTo>
                <a:close/>
                <a:moveTo>
                  <a:pt x="4055566" y="18603"/>
                </a:moveTo>
                <a:cubicBezTo>
                  <a:pt x="4054872" y="18603"/>
                  <a:pt x="4054524" y="19000"/>
                  <a:pt x="4054524" y="19794"/>
                </a:cubicBezTo>
                <a:lnTo>
                  <a:pt x="4054524" y="25449"/>
                </a:lnTo>
                <a:cubicBezTo>
                  <a:pt x="4054524" y="26243"/>
                  <a:pt x="4054872" y="26640"/>
                  <a:pt x="4055566" y="26640"/>
                </a:cubicBezTo>
                <a:lnTo>
                  <a:pt x="4072533" y="26640"/>
                </a:lnTo>
                <a:cubicBezTo>
                  <a:pt x="4073326" y="26640"/>
                  <a:pt x="4073723" y="26243"/>
                  <a:pt x="4073723" y="25449"/>
                </a:cubicBezTo>
                <a:lnTo>
                  <a:pt x="4073723" y="19794"/>
                </a:lnTo>
                <a:cubicBezTo>
                  <a:pt x="4073723" y="19000"/>
                  <a:pt x="4073326" y="18603"/>
                  <a:pt x="4072533" y="18603"/>
                </a:cubicBezTo>
                <a:close/>
                <a:moveTo>
                  <a:pt x="4023270" y="18603"/>
                </a:moveTo>
                <a:cubicBezTo>
                  <a:pt x="4022576" y="18603"/>
                  <a:pt x="4022229" y="19000"/>
                  <a:pt x="4022229" y="19794"/>
                </a:cubicBezTo>
                <a:lnTo>
                  <a:pt x="4022229" y="25449"/>
                </a:lnTo>
                <a:cubicBezTo>
                  <a:pt x="4022229" y="26243"/>
                  <a:pt x="4022576" y="26640"/>
                  <a:pt x="4023270" y="26640"/>
                </a:cubicBezTo>
                <a:lnTo>
                  <a:pt x="4039790" y="26640"/>
                </a:lnTo>
                <a:cubicBezTo>
                  <a:pt x="4040584" y="26640"/>
                  <a:pt x="4040981" y="26243"/>
                  <a:pt x="4040981" y="25449"/>
                </a:cubicBezTo>
                <a:lnTo>
                  <a:pt x="4040981" y="19794"/>
                </a:lnTo>
                <a:cubicBezTo>
                  <a:pt x="4040981" y="19000"/>
                  <a:pt x="4040584" y="18603"/>
                  <a:pt x="4039790" y="18603"/>
                </a:cubicBezTo>
                <a:close/>
                <a:moveTo>
                  <a:pt x="412626" y="18231"/>
                </a:moveTo>
                <a:cubicBezTo>
                  <a:pt x="414164" y="18678"/>
                  <a:pt x="415330" y="19546"/>
                  <a:pt x="416123" y="20836"/>
                </a:cubicBezTo>
                <a:cubicBezTo>
                  <a:pt x="418306" y="24408"/>
                  <a:pt x="420588" y="28327"/>
                  <a:pt x="422969" y="32593"/>
                </a:cubicBezTo>
                <a:cubicBezTo>
                  <a:pt x="423664" y="33883"/>
                  <a:pt x="423763" y="35223"/>
                  <a:pt x="423267" y="36612"/>
                </a:cubicBezTo>
                <a:cubicBezTo>
                  <a:pt x="422771" y="38001"/>
                  <a:pt x="421828" y="38993"/>
                  <a:pt x="420439" y="39588"/>
                </a:cubicBezTo>
                <a:cubicBezTo>
                  <a:pt x="419050" y="40183"/>
                  <a:pt x="417636" y="40208"/>
                  <a:pt x="416198" y="39663"/>
                </a:cubicBezTo>
                <a:cubicBezTo>
                  <a:pt x="414759" y="39117"/>
                  <a:pt x="413692" y="38149"/>
                  <a:pt x="412998" y="36760"/>
                </a:cubicBezTo>
                <a:cubicBezTo>
                  <a:pt x="410617" y="32296"/>
                  <a:pt x="408335" y="28376"/>
                  <a:pt x="406152" y="25003"/>
                </a:cubicBezTo>
                <a:cubicBezTo>
                  <a:pt x="405457" y="23812"/>
                  <a:pt x="405309" y="22547"/>
                  <a:pt x="405705" y="21208"/>
                </a:cubicBezTo>
                <a:cubicBezTo>
                  <a:pt x="406102" y="19868"/>
                  <a:pt x="406946" y="18951"/>
                  <a:pt x="408235" y="18455"/>
                </a:cubicBezTo>
                <a:cubicBezTo>
                  <a:pt x="409625" y="17859"/>
                  <a:pt x="411088" y="17785"/>
                  <a:pt x="412626" y="18231"/>
                </a:cubicBezTo>
                <a:close/>
                <a:moveTo>
                  <a:pt x="3879949" y="14585"/>
                </a:moveTo>
                <a:cubicBezTo>
                  <a:pt x="3890962" y="14585"/>
                  <a:pt x="3899818" y="17190"/>
                  <a:pt x="3906515" y="22398"/>
                </a:cubicBezTo>
                <a:cubicBezTo>
                  <a:pt x="3913212" y="27607"/>
                  <a:pt x="3916561" y="34776"/>
                  <a:pt x="3916561" y="43904"/>
                </a:cubicBezTo>
                <a:cubicBezTo>
                  <a:pt x="3916561" y="47575"/>
                  <a:pt x="3915643" y="50998"/>
                  <a:pt x="3913807" y="54173"/>
                </a:cubicBezTo>
                <a:cubicBezTo>
                  <a:pt x="3911972" y="57348"/>
                  <a:pt x="3909640" y="60126"/>
                  <a:pt x="3906812" y="62508"/>
                </a:cubicBezTo>
                <a:cubicBezTo>
                  <a:pt x="3903985" y="64889"/>
                  <a:pt x="3901132" y="67171"/>
                  <a:pt x="3898255" y="69354"/>
                </a:cubicBezTo>
                <a:cubicBezTo>
                  <a:pt x="3895377" y="71537"/>
                  <a:pt x="3892698" y="73992"/>
                  <a:pt x="3890218" y="76721"/>
                </a:cubicBezTo>
                <a:cubicBezTo>
                  <a:pt x="3887738" y="79449"/>
                  <a:pt x="3886051" y="82203"/>
                  <a:pt x="3885158" y="84981"/>
                </a:cubicBezTo>
                <a:cubicBezTo>
                  <a:pt x="3884563" y="87164"/>
                  <a:pt x="3883521" y="88999"/>
                  <a:pt x="3882033" y="90487"/>
                </a:cubicBezTo>
                <a:cubicBezTo>
                  <a:pt x="3880544" y="91976"/>
                  <a:pt x="3878857" y="92720"/>
                  <a:pt x="3876972" y="92720"/>
                </a:cubicBezTo>
                <a:cubicBezTo>
                  <a:pt x="3874591" y="92720"/>
                  <a:pt x="3872607" y="91976"/>
                  <a:pt x="3871019" y="90487"/>
                </a:cubicBezTo>
                <a:cubicBezTo>
                  <a:pt x="3869730" y="89198"/>
                  <a:pt x="3869085" y="87759"/>
                  <a:pt x="3869085" y="86171"/>
                </a:cubicBezTo>
                <a:cubicBezTo>
                  <a:pt x="3869085" y="85774"/>
                  <a:pt x="3869085" y="85378"/>
                  <a:pt x="3869085" y="84981"/>
                </a:cubicBezTo>
                <a:cubicBezTo>
                  <a:pt x="3869680" y="81607"/>
                  <a:pt x="3871143" y="78358"/>
                  <a:pt x="3873475" y="75232"/>
                </a:cubicBezTo>
                <a:cubicBezTo>
                  <a:pt x="3875807" y="72107"/>
                  <a:pt x="3878386" y="69379"/>
                  <a:pt x="3881214" y="67047"/>
                </a:cubicBezTo>
                <a:cubicBezTo>
                  <a:pt x="3884042" y="64715"/>
                  <a:pt x="3886845" y="62458"/>
                  <a:pt x="3889623" y="60275"/>
                </a:cubicBezTo>
                <a:cubicBezTo>
                  <a:pt x="3892401" y="58092"/>
                  <a:pt x="3894733" y="55736"/>
                  <a:pt x="3896618" y="53206"/>
                </a:cubicBezTo>
                <a:cubicBezTo>
                  <a:pt x="3898503" y="50676"/>
                  <a:pt x="3899445" y="48121"/>
                  <a:pt x="3899445" y="45541"/>
                </a:cubicBezTo>
                <a:cubicBezTo>
                  <a:pt x="3899445" y="40481"/>
                  <a:pt x="3897585" y="36463"/>
                  <a:pt x="3893864" y="33486"/>
                </a:cubicBezTo>
                <a:cubicBezTo>
                  <a:pt x="3890144" y="30510"/>
                  <a:pt x="3884860" y="29021"/>
                  <a:pt x="3878014" y="29021"/>
                </a:cubicBezTo>
                <a:cubicBezTo>
                  <a:pt x="3869977" y="29021"/>
                  <a:pt x="3862685" y="31750"/>
                  <a:pt x="3856136" y="37207"/>
                </a:cubicBezTo>
                <a:cubicBezTo>
                  <a:pt x="3854648" y="38398"/>
                  <a:pt x="3852961" y="39042"/>
                  <a:pt x="3851076" y="39142"/>
                </a:cubicBezTo>
                <a:cubicBezTo>
                  <a:pt x="3850977" y="39142"/>
                  <a:pt x="3850878" y="39142"/>
                  <a:pt x="3850779" y="39142"/>
                </a:cubicBezTo>
                <a:cubicBezTo>
                  <a:pt x="3849092" y="39142"/>
                  <a:pt x="3847554" y="38546"/>
                  <a:pt x="3846165" y="37356"/>
                </a:cubicBezTo>
                <a:cubicBezTo>
                  <a:pt x="3844677" y="35967"/>
                  <a:pt x="3843933" y="34280"/>
                  <a:pt x="3843933" y="32296"/>
                </a:cubicBezTo>
                <a:cubicBezTo>
                  <a:pt x="3843933" y="30510"/>
                  <a:pt x="3844578" y="29021"/>
                  <a:pt x="3845867" y="27831"/>
                </a:cubicBezTo>
                <a:cubicBezTo>
                  <a:pt x="3855690" y="19000"/>
                  <a:pt x="3867051" y="14585"/>
                  <a:pt x="3879949" y="14585"/>
                </a:cubicBezTo>
                <a:close/>
                <a:moveTo>
                  <a:pt x="1397943" y="14585"/>
                </a:moveTo>
                <a:cubicBezTo>
                  <a:pt x="1398141" y="14585"/>
                  <a:pt x="1398389" y="14585"/>
                  <a:pt x="1398687" y="14585"/>
                </a:cubicBezTo>
                <a:cubicBezTo>
                  <a:pt x="1400870" y="14783"/>
                  <a:pt x="1402556" y="15776"/>
                  <a:pt x="1403747" y="17562"/>
                </a:cubicBezTo>
                <a:cubicBezTo>
                  <a:pt x="1404540" y="18851"/>
                  <a:pt x="1404938" y="20191"/>
                  <a:pt x="1404938" y="21580"/>
                </a:cubicBezTo>
                <a:cubicBezTo>
                  <a:pt x="1404938" y="22175"/>
                  <a:pt x="1404888" y="22820"/>
                  <a:pt x="1404789" y="23515"/>
                </a:cubicBezTo>
                <a:cubicBezTo>
                  <a:pt x="1404392" y="24805"/>
                  <a:pt x="1404094" y="25946"/>
                  <a:pt x="1403896" y="26938"/>
                </a:cubicBezTo>
                <a:cubicBezTo>
                  <a:pt x="1402209" y="35074"/>
                  <a:pt x="1400547" y="44772"/>
                  <a:pt x="1398910" y="56034"/>
                </a:cubicBezTo>
                <a:cubicBezTo>
                  <a:pt x="1397273" y="67295"/>
                  <a:pt x="1396454" y="76547"/>
                  <a:pt x="1396454" y="83790"/>
                </a:cubicBezTo>
                <a:cubicBezTo>
                  <a:pt x="1396454" y="88850"/>
                  <a:pt x="1396752" y="93762"/>
                  <a:pt x="1397347" y="98524"/>
                </a:cubicBezTo>
                <a:cubicBezTo>
                  <a:pt x="1397347" y="98623"/>
                  <a:pt x="1397422" y="98673"/>
                  <a:pt x="1397570" y="98673"/>
                </a:cubicBezTo>
                <a:cubicBezTo>
                  <a:pt x="1397719" y="98673"/>
                  <a:pt x="1397843" y="98623"/>
                  <a:pt x="1397943" y="98524"/>
                </a:cubicBezTo>
                <a:cubicBezTo>
                  <a:pt x="1399232" y="95151"/>
                  <a:pt x="1401018" y="90735"/>
                  <a:pt x="1403300" y="85278"/>
                </a:cubicBezTo>
                <a:cubicBezTo>
                  <a:pt x="1403697" y="84088"/>
                  <a:pt x="1404516" y="83344"/>
                  <a:pt x="1405756" y="83046"/>
                </a:cubicBezTo>
                <a:cubicBezTo>
                  <a:pt x="1406996" y="82748"/>
                  <a:pt x="1408113" y="82996"/>
                  <a:pt x="1409105" y="83790"/>
                </a:cubicBezTo>
                <a:cubicBezTo>
                  <a:pt x="1410295" y="84683"/>
                  <a:pt x="1411089" y="85824"/>
                  <a:pt x="1411486" y="87213"/>
                </a:cubicBezTo>
                <a:cubicBezTo>
                  <a:pt x="1411684" y="87908"/>
                  <a:pt x="1411784" y="88553"/>
                  <a:pt x="1411784" y="89148"/>
                </a:cubicBezTo>
                <a:cubicBezTo>
                  <a:pt x="1411784" y="89942"/>
                  <a:pt x="1411635" y="90735"/>
                  <a:pt x="1411337" y="91529"/>
                </a:cubicBezTo>
                <a:cubicBezTo>
                  <a:pt x="1409254" y="97582"/>
                  <a:pt x="1407368" y="103411"/>
                  <a:pt x="1405682" y="109016"/>
                </a:cubicBezTo>
                <a:cubicBezTo>
                  <a:pt x="1403995" y="114622"/>
                  <a:pt x="1402854" y="118963"/>
                  <a:pt x="1402259" y="122039"/>
                </a:cubicBezTo>
                <a:cubicBezTo>
                  <a:pt x="1401762" y="124023"/>
                  <a:pt x="1401514" y="125908"/>
                  <a:pt x="1401514" y="127694"/>
                </a:cubicBezTo>
                <a:cubicBezTo>
                  <a:pt x="1401415" y="129580"/>
                  <a:pt x="1400745" y="131217"/>
                  <a:pt x="1399505" y="132606"/>
                </a:cubicBezTo>
                <a:cubicBezTo>
                  <a:pt x="1398265" y="133995"/>
                  <a:pt x="1396752" y="134789"/>
                  <a:pt x="1394966" y="134987"/>
                </a:cubicBezTo>
                <a:cubicBezTo>
                  <a:pt x="1394768" y="134987"/>
                  <a:pt x="1394569" y="134987"/>
                  <a:pt x="1394371" y="134987"/>
                </a:cubicBezTo>
                <a:cubicBezTo>
                  <a:pt x="1392585" y="134987"/>
                  <a:pt x="1390948" y="134441"/>
                  <a:pt x="1389459" y="133350"/>
                </a:cubicBezTo>
                <a:cubicBezTo>
                  <a:pt x="1387872" y="132258"/>
                  <a:pt x="1386880" y="130721"/>
                  <a:pt x="1386483" y="128736"/>
                </a:cubicBezTo>
                <a:cubicBezTo>
                  <a:pt x="1383705" y="116135"/>
                  <a:pt x="1382316" y="102096"/>
                  <a:pt x="1382316" y="86618"/>
                </a:cubicBezTo>
                <a:cubicBezTo>
                  <a:pt x="1382316" y="81359"/>
                  <a:pt x="1382589" y="75505"/>
                  <a:pt x="1383134" y="69056"/>
                </a:cubicBezTo>
                <a:cubicBezTo>
                  <a:pt x="1383680" y="62607"/>
                  <a:pt x="1384250" y="57224"/>
                  <a:pt x="1384846" y="52908"/>
                </a:cubicBezTo>
                <a:cubicBezTo>
                  <a:pt x="1385441" y="48592"/>
                  <a:pt x="1386210" y="43433"/>
                  <a:pt x="1387153" y="37430"/>
                </a:cubicBezTo>
                <a:cubicBezTo>
                  <a:pt x="1388095" y="31427"/>
                  <a:pt x="1388666" y="27781"/>
                  <a:pt x="1388864" y="26491"/>
                </a:cubicBezTo>
                <a:cubicBezTo>
                  <a:pt x="1389063" y="25102"/>
                  <a:pt x="1389261" y="23713"/>
                  <a:pt x="1389459" y="22324"/>
                </a:cubicBezTo>
                <a:cubicBezTo>
                  <a:pt x="1389757" y="20042"/>
                  <a:pt x="1390799" y="18157"/>
                  <a:pt x="1392585" y="16669"/>
                </a:cubicBezTo>
                <a:cubicBezTo>
                  <a:pt x="1394172" y="15280"/>
                  <a:pt x="1395958" y="14585"/>
                  <a:pt x="1397943" y="14585"/>
                </a:cubicBezTo>
                <a:close/>
                <a:moveTo>
                  <a:pt x="2472184" y="13692"/>
                </a:moveTo>
                <a:cubicBezTo>
                  <a:pt x="2473275" y="13692"/>
                  <a:pt x="2474367" y="13890"/>
                  <a:pt x="2475458" y="14287"/>
                </a:cubicBezTo>
                <a:cubicBezTo>
                  <a:pt x="2477442" y="15180"/>
                  <a:pt x="2478881" y="16669"/>
                  <a:pt x="2479774" y="18752"/>
                </a:cubicBezTo>
                <a:cubicBezTo>
                  <a:pt x="2484437" y="30559"/>
                  <a:pt x="2489845" y="42168"/>
                  <a:pt x="2495997" y="53578"/>
                </a:cubicBezTo>
                <a:cubicBezTo>
                  <a:pt x="2496294" y="54273"/>
                  <a:pt x="2496790" y="54421"/>
                  <a:pt x="2497485" y="54024"/>
                </a:cubicBezTo>
                <a:cubicBezTo>
                  <a:pt x="2502545" y="51048"/>
                  <a:pt x="2509316" y="47278"/>
                  <a:pt x="2517800" y="42714"/>
                </a:cubicBezTo>
                <a:cubicBezTo>
                  <a:pt x="2526283" y="38149"/>
                  <a:pt x="2531170" y="35520"/>
                  <a:pt x="2532459" y="34826"/>
                </a:cubicBezTo>
                <a:cubicBezTo>
                  <a:pt x="2534940" y="33337"/>
                  <a:pt x="2536825" y="32246"/>
                  <a:pt x="2538115" y="31551"/>
                </a:cubicBezTo>
                <a:cubicBezTo>
                  <a:pt x="2539404" y="30658"/>
                  <a:pt x="2540794" y="30212"/>
                  <a:pt x="2542282" y="30212"/>
                </a:cubicBezTo>
                <a:cubicBezTo>
                  <a:pt x="2542778" y="30212"/>
                  <a:pt x="2543324" y="30311"/>
                  <a:pt x="2543919" y="30510"/>
                </a:cubicBezTo>
                <a:cubicBezTo>
                  <a:pt x="2546102" y="30907"/>
                  <a:pt x="2547739" y="31998"/>
                  <a:pt x="2548831" y="33784"/>
                </a:cubicBezTo>
                <a:cubicBezTo>
                  <a:pt x="2549525" y="35074"/>
                  <a:pt x="2549872" y="36413"/>
                  <a:pt x="2549872" y="37802"/>
                </a:cubicBezTo>
                <a:cubicBezTo>
                  <a:pt x="2549872" y="38497"/>
                  <a:pt x="2549773" y="39191"/>
                  <a:pt x="2549574" y="39886"/>
                </a:cubicBezTo>
                <a:cubicBezTo>
                  <a:pt x="2549078" y="42069"/>
                  <a:pt x="2547838" y="43656"/>
                  <a:pt x="2545854" y="44648"/>
                </a:cubicBezTo>
                <a:cubicBezTo>
                  <a:pt x="2544068" y="45640"/>
                  <a:pt x="2542084" y="46682"/>
                  <a:pt x="2539901" y="47774"/>
                </a:cubicBezTo>
                <a:cubicBezTo>
                  <a:pt x="2539504" y="47972"/>
                  <a:pt x="2536651" y="49411"/>
                  <a:pt x="2531343" y="52090"/>
                </a:cubicBezTo>
                <a:cubicBezTo>
                  <a:pt x="2526035" y="54769"/>
                  <a:pt x="2521942" y="56852"/>
                  <a:pt x="2519065" y="58340"/>
                </a:cubicBezTo>
                <a:cubicBezTo>
                  <a:pt x="2516187" y="59829"/>
                  <a:pt x="2512418" y="61888"/>
                  <a:pt x="2507754" y="64517"/>
                </a:cubicBezTo>
                <a:cubicBezTo>
                  <a:pt x="2503091" y="67146"/>
                  <a:pt x="2499072" y="69552"/>
                  <a:pt x="2495699" y="71735"/>
                </a:cubicBezTo>
                <a:cubicBezTo>
                  <a:pt x="2481213" y="81161"/>
                  <a:pt x="2473970" y="90835"/>
                  <a:pt x="2473970" y="100757"/>
                </a:cubicBezTo>
                <a:cubicBezTo>
                  <a:pt x="2473970" y="106710"/>
                  <a:pt x="2476797" y="111298"/>
                  <a:pt x="2482453" y="114523"/>
                </a:cubicBezTo>
                <a:cubicBezTo>
                  <a:pt x="2488108" y="117748"/>
                  <a:pt x="2496492" y="119360"/>
                  <a:pt x="2507605" y="119360"/>
                </a:cubicBezTo>
                <a:cubicBezTo>
                  <a:pt x="2520801" y="119360"/>
                  <a:pt x="2534245" y="118219"/>
                  <a:pt x="2547937" y="115937"/>
                </a:cubicBezTo>
                <a:cubicBezTo>
                  <a:pt x="2548434" y="115838"/>
                  <a:pt x="2548880" y="115788"/>
                  <a:pt x="2549277" y="115788"/>
                </a:cubicBezTo>
                <a:cubicBezTo>
                  <a:pt x="2550964" y="115788"/>
                  <a:pt x="2552452" y="116334"/>
                  <a:pt x="2553742" y="117425"/>
                </a:cubicBezTo>
                <a:cubicBezTo>
                  <a:pt x="2555428" y="118814"/>
                  <a:pt x="2556272" y="120551"/>
                  <a:pt x="2556272" y="122634"/>
                </a:cubicBezTo>
                <a:cubicBezTo>
                  <a:pt x="2556272" y="125214"/>
                  <a:pt x="2555478" y="127446"/>
                  <a:pt x="2553890" y="129332"/>
                </a:cubicBezTo>
                <a:cubicBezTo>
                  <a:pt x="2552303" y="131217"/>
                  <a:pt x="2550269" y="132308"/>
                  <a:pt x="2547789" y="132606"/>
                </a:cubicBezTo>
                <a:cubicBezTo>
                  <a:pt x="2535386" y="134292"/>
                  <a:pt x="2522190" y="135136"/>
                  <a:pt x="2508200" y="135136"/>
                </a:cubicBezTo>
                <a:cubicBezTo>
                  <a:pt x="2500660" y="135136"/>
                  <a:pt x="2493913" y="134540"/>
                  <a:pt x="2487960" y="133350"/>
                </a:cubicBezTo>
                <a:cubicBezTo>
                  <a:pt x="2482006" y="132159"/>
                  <a:pt x="2476723" y="130324"/>
                  <a:pt x="2472109" y="127843"/>
                </a:cubicBezTo>
                <a:cubicBezTo>
                  <a:pt x="2467496" y="125363"/>
                  <a:pt x="2463924" y="121989"/>
                  <a:pt x="2461394" y="117723"/>
                </a:cubicBezTo>
                <a:cubicBezTo>
                  <a:pt x="2458864" y="113457"/>
                  <a:pt x="2457599" y="108396"/>
                  <a:pt x="2457599" y="102542"/>
                </a:cubicBezTo>
                <a:cubicBezTo>
                  <a:pt x="2457599" y="95002"/>
                  <a:pt x="2459732" y="88106"/>
                  <a:pt x="2463998" y="81855"/>
                </a:cubicBezTo>
                <a:cubicBezTo>
                  <a:pt x="2468265" y="75605"/>
                  <a:pt x="2474367" y="69602"/>
                  <a:pt x="2482304" y="63847"/>
                </a:cubicBezTo>
                <a:cubicBezTo>
                  <a:pt x="2482899" y="63351"/>
                  <a:pt x="2483048" y="62805"/>
                  <a:pt x="2482751" y="62210"/>
                </a:cubicBezTo>
                <a:cubicBezTo>
                  <a:pt x="2477889" y="53082"/>
                  <a:pt x="2471985" y="40580"/>
                  <a:pt x="2465040" y="24705"/>
                </a:cubicBezTo>
                <a:cubicBezTo>
                  <a:pt x="2464544" y="23713"/>
                  <a:pt x="2464296" y="22671"/>
                  <a:pt x="2464296" y="21580"/>
                </a:cubicBezTo>
                <a:cubicBezTo>
                  <a:pt x="2464296" y="20588"/>
                  <a:pt x="2464494" y="19596"/>
                  <a:pt x="2464891" y="18603"/>
                </a:cubicBezTo>
                <a:cubicBezTo>
                  <a:pt x="2465784" y="16520"/>
                  <a:pt x="2467272" y="15081"/>
                  <a:pt x="2469356" y="14287"/>
                </a:cubicBezTo>
                <a:cubicBezTo>
                  <a:pt x="2470348" y="13890"/>
                  <a:pt x="2471291" y="13692"/>
                  <a:pt x="2472184" y="13692"/>
                </a:cubicBezTo>
                <a:close/>
                <a:moveTo>
                  <a:pt x="4291905" y="13246"/>
                </a:moveTo>
                <a:cubicBezTo>
                  <a:pt x="4292203" y="13246"/>
                  <a:pt x="4292501" y="13295"/>
                  <a:pt x="4292798" y="13394"/>
                </a:cubicBezTo>
                <a:cubicBezTo>
                  <a:pt x="4294882" y="13593"/>
                  <a:pt x="4296519" y="14535"/>
                  <a:pt x="4297710" y="16222"/>
                </a:cubicBezTo>
                <a:cubicBezTo>
                  <a:pt x="4298603" y="17512"/>
                  <a:pt x="4299049" y="18901"/>
                  <a:pt x="4299049" y="20389"/>
                </a:cubicBezTo>
                <a:cubicBezTo>
                  <a:pt x="4299049" y="20885"/>
                  <a:pt x="4298950" y="21481"/>
                  <a:pt x="4298751" y="22175"/>
                </a:cubicBezTo>
                <a:cubicBezTo>
                  <a:pt x="4298553" y="22969"/>
                  <a:pt x="4298305" y="24110"/>
                  <a:pt x="4298007" y="25598"/>
                </a:cubicBezTo>
                <a:cubicBezTo>
                  <a:pt x="4296420" y="32544"/>
                  <a:pt x="4294808" y="42391"/>
                  <a:pt x="4293170" y="55141"/>
                </a:cubicBezTo>
                <a:cubicBezTo>
                  <a:pt x="4291533" y="67890"/>
                  <a:pt x="4290715" y="77986"/>
                  <a:pt x="4290715" y="85427"/>
                </a:cubicBezTo>
                <a:cubicBezTo>
                  <a:pt x="4290715" y="90487"/>
                  <a:pt x="4291012" y="95399"/>
                  <a:pt x="4291608" y="100161"/>
                </a:cubicBezTo>
                <a:cubicBezTo>
                  <a:pt x="4291608" y="100260"/>
                  <a:pt x="4291682" y="100335"/>
                  <a:pt x="4291831" y="100384"/>
                </a:cubicBezTo>
                <a:cubicBezTo>
                  <a:pt x="4291980" y="100434"/>
                  <a:pt x="4292054" y="100360"/>
                  <a:pt x="4292054" y="100161"/>
                </a:cubicBezTo>
                <a:cubicBezTo>
                  <a:pt x="4293245" y="97085"/>
                  <a:pt x="4295031" y="92621"/>
                  <a:pt x="4297412" y="86767"/>
                </a:cubicBezTo>
                <a:cubicBezTo>
                  <a:pt x="4297908" y="85576"/>
                  <a:pt x="4298751" y="84832"/>
                  <a:pt x="4299942" y="84534"/>
                </a:cubicBezTo>
                <a:cubicBezTo>
                  <a:pt x="4301133" y="84237"/>
                  <a:pt x="4302224" y="84485"/>
                  <a:pt x="4303216" y="85278"/>
                </a:cubicBezTo>
                <a:cubicBezTo>
                  <a:pt x="4304407" y="86171"/>
                  <a:pt x="4305201" y="87337"/>
                  <a:pt x="4305598" y="88776"/>
                </a:cubicBezTo>
                <a:cubicBezTo>
                  <a:pt x="4305994" y="90215"/>
                  <a:pt x="4305994" y="91628"/>
                  <a:pt x="4305598" y="93017"/>
                </a:cubicBezTo>
                <a:cubicBezTo>
                  <a:pt x="4300637" y="107206"/>
                  <a:pt x="4297561" y="117128"/>
                  <a:pt x="4296370" y="122783"/>
                </a:cubicBezTo>
                <a:cubicBezTo>
                  <a:pt x="4295973" y="124470"/>
                  <a:pt x="4295725" y="126405"/>
                  <a:pt x="4295626" y="128587"/>
                </a:cubicBezTo>
                <a:cubicBezTo>
                  <a:pt x="4295527" y="130473"/>
                  <a:pt x="4294882" y="132110"/>
                  <a:pt x="4293691" y="133499"/>
                </a:cubicBezTo>
                <a:cubicBezTo>
                  <a:pt x="4292501" y="134888"/>
                  <a:pt x="4291012" y="135632"/>
                  <a:pt x="4289226" y="135731"/>
                </a:cubicBezTo>
                <a:cubicBezTo>
                  <a:pt x="4289028" y="135731"/>
                  <a:pt x="4288780" y="135731"/>
                  <a:pt x="4288482" y="135731"/>
                </a:cubicBezTo>
                <a:cubicBezTo>
                  <a:pt x="4286795" y="135731"/>
                  <a:pt x="4285258" y="135235"/>
                  <a:pt x="4283869" y="134243"/>
                </a:cubicBezTo>
                <a:cubicBezTo>
                  <a:pt x="4282281" y="133052"/>
                  <a:pt x="4281239" y="131514"/>
                  <a:pt x="4280743" y="129629"/>
                </a:cubicBezTo>
                <a:cubicBezTo>
                  <a:pt x="4277965" y="117028"/>
                  <a:pt x="4276576" y="103237"/>
                  <a:pt x="4276576" y="88255"/>
                </a:cubicBezTo>
                <a:cubicBezTo>
                  <a:pt x="4276576" y="85179"/>
                  <a:pt x="4276650" y="81930"/>
                  <a:pt x="4276799" y="78507"/>
                </a:cubicBezTo>
                <a:cubicBezTo>
                  <a:pt x="4276948" y="75084"/>
                  <a:pt x="4277196" y="71537"/>
                  <a:pt x="4277543" y="67865"/>
                </a:cubicBezTo>
                <a:cubicBezTo>
                  <a:pt x="4277891" y="64194"/>
                  <a:pt x="4278238" y="60871"/>
                  <a:pt x="4278585" y="57894"/>
                </a:cubicBezTo>
                <a:cubicBezTo>
                  <a:pt x="4278933" y="54917"/>
                  <a:pt x="4279354" y="51519"/>
                  <a:pt x="4279850" y="47699"/>
                </a:cubicBezTo>
                <a:cubicBezTo>
                  <a:pt x="4280346" y="43879"/>
                  <a:pt x="4280743" y="41002"/>
                  <a:pt x="4281041" y="39067"/>
                </a:cubicBezTo>
                <a:cubicBezTo>
                  <a:pt x="4281339" y="37132"/>
                  <a:pt x="4281760" y="34454"/>
                  <a:pt x="4282306" y="31031"/>
                </a:cubicBezTo>
                <a:cubicBezTo>
                  <a:pt x="4282852" y="27607"/>
                  <a:pt x="4283174" y="25598"/>
                  <a:pt x="4283273" y="25003"/>
                </a:cubicBezTo>
                <a:cubicBezTo>
                  <a:pt x="4283571" y="22423"/>
                  <a:pt x="4283720" y="21034"/>
                  <a:pt x="4283720" y="20836"/>
                </a:cubicBezTo>
                <a:cubicBezTo>
                  <a:pt x="4284017" y="18554"/>
                  <a:pt x="4285010" y="16669"/>
                  <a:pt x="4286696" y="15180"/>
                </a:cubicBezTo>
                <a:cubicBezTo>
                  <a:pt x="4288284" y="13890"/>
                  <a:pt x="4290020" y="13246"/>
                  <a:pt x="4291905" y="13246"/>
                </a:cubicBezTo>
                <a:close/>
                <a:moveTo>
                  <a:pt x="1548706" y="13246"/>
                </a:moveTo>
                <a:cubicBezTo>
                  <a:pt x="1549003" y="13246"/>
                  <a:pt x="1549301" y="13295"/>
                  <a:pt x="1549598" y="13394"/>
                </a:cubicBezTo>
                <a:cubicBezTo>
                  <a:pt x="1551682" y="13593"/>
                  <a:pt x="1553319" y="14535"/>
                  <a:pt x="1554510" y="16222"/>
                </a:cubicBezTo>
                <a:cubicBezTo>
                  <a:pt x="1555403" y="17512"/>
                  <a:pt x="1555849" y="18901"/>
                  <a:pt x="1555849" y="20389"/>
                </a:cubicBezTo>
                <a:cubicBezTo>
                  <a:pt x="1555849" y="20885"/>
                  <a:pt x="1555750" y="21481"/>
                  <a:pt x="1555552" y="22175"/>
                </a:cubicBezTo>
                <a:cubicBezTo>
                  <a:pt x="1555353" y="22969"/>
                  <a:pt x="1555105" y="24110"/>
                  <a:pt x="1554807" y="25598"/>
                </a:cubicBezTo>
                <a:cubicBezTo>
                  <a:pt x="1553220" y="32544"/>
                  <a:pt x="1551608" y="42391"/>
                  <a:pt x="1549971" y="55141"/>
                </a:cubicBezTo>
                <a:cubicBezTo>
                  <a:pt x="1548333" y="67890"/>
                  <a:pt x="1547515" y="77986"/>
                  <a:pt x="1547515" y="85427"/>
                </a:cubicBezTo>
                <a:cubicBezTo>
                  <a:pt x="1547515" y="90487"/>
                  <a:pt x="1547813" y="95399"/>
                  <a:pt x="1548408" y="100161"/>
                </a:cubicBezTo>
                <a:cubicBezTo>
                  <a:pt x="1548408" y="100260"/>
                  <a:pt x="1548482" y="100335"/>
                  <a:pt x="1548631" y="100384"/>
                </a:cubicBezTo>
                <a:cubicBezTo>
                  <a:pt x="1548780" y="100434"/>
                  <a:pt x="1548854" y="100360"/>
                  <a:pt x="1548854" y="100161"/>
                </a:cubicBezTo>
                <a:cubicBezTo>
                  <a:pt x="1550045" y="97085"/>
                  <a:pt x="1551831" y="92621"/>
                  <a:pt x="1554212" y="86767"/>
                </a:cubicBezTo>
                <a:cubicBezTo>
                  <a:pt x="1554708" y="85576"/>
                  <a:pt x="1555552" y="84832"/>
                  <a:pt x="1556742" y="84534"/>
                </a:cubicBezTo>
                <a:cubicBezTo>
                  <a:pt x="1557933" y="84237"/>
                  <a:pt x="1559024" y="84485"/>
                  <a:pt x="1560017" y="85278"/>
                </a:cubicBezTo>
                <a:cubicBezTo>
                  <a:pt x="1561207" y="86171"/>
                  <a:pt x="1562001" y="87337"/>
                  <a:pt x="1562398" y="88776"/>
                </a:cubicBezTo>
                <a:cubicBezTo>
                  <a:pt x="1562795" y="90215"/>
                  <a:pt x="1562795" y="91628"/>
                  <a:pt x="1562398" y="93017"/>
                </a:cubicBezTo>
                <a:cubicBezTo>
                  <a:pt x="1557437" y="107206"/>
                  <a:pt x="1554361" y="117128"/>
                  <a:pt x="1553170" y="122783"/>
                </a:cubicBezTo>
                <a:cubicBezTo>
                  <a:pt x="1552773" y="124470"/>
                  <a:pt x="1552525" y="126405"/>
                  <a:pt x="1552426" y="128587"/>
                </a:cubicBezTo>
                <a:cubicBezTo>
                  <a:pt x="1552327" y="130473"/>
                  <a:pt x="1551682" y="132110"/>
                  <a:pt x="1550492" y="133499"/>
                </a:cubicBezTo>
                <a:cubicBezTo>
                  <a:pt x="1549301" y="134888"/>
                  <a:pt x="1547813" y="135632"/>
                  <a:pt x="1546027" y="135731"/>
                </a:cubicBezTo>
                <a:cubicBezTo>
                  <a:pt x="1545828" y="135731"/>
                  <a:pt x="1545580" y="135731"/>
                  <a:pt x="1545282" y="135731"/>
                </a:cubicBezTo>
                <a:cubicBezTo>
                  <a:pt x="1543596" y="135731"/>
                  <a:pt x="1542058" y="135235"/>
                  <a:pt x="1540669" y="134243"/>
                </a:cubicBezTo>
                <a:cubicBezTo>
                  <a:pt x="1539081" y="133052"/>
                  <a:pt x="1538039" y="131514"/>
                  <a:pt x="1537543" y="129629"/>
                </a:cubicBezTo>
                <a:cubicBezTo>
                  <a:pt x="1534765" y="117028"/>
                  <a:pt x="1533376" y="103237"/>
                  <a:pt x="1533376" y="88255"/>
                </a:cubicBezTo>
                <a:cubicBezTo>
                  <a:pt x="1533376" y="85179"/>
                  <a:pt x="1533451" y="81930"/>
                  <a:pt x="1533599" y="78507"/>
                </a:cubicBezTo>
                <a:cubicBezTo>
                  <a:pt x="1533748" y="75084"/>
                  <a:pt x="1533996" y="71537"/>
                  <a:pt x="1534344" y="67865"/>
                </a:cubicBezTo>
                <a:cubicBezTo>
                  <a:pt x="1534691" y="64194"/>
                  <a:pt x="1535038" y="60871"/>
                  <a:pt x="1535385" y="57894"/>
                </a:cubicBezTo>
                <a:cubicBezTo>
                  <a:pt x="1535733" y="54917"/>
                  <a:pt x="1536154" y="51519"/>
                  <a:pt x="1536650" y="47699"/>
                </a:cubicBezTo>
                <a:cubicBezTo>
                  <a:pt x="1537146" y="43879"/>
                  <a:pt x="1537543" y="41002"/>
                  <a:pt x="1537841" y="39067"/>
                </a:cubicBezTo>
                <a:cubicBezTo>
                  <a:pt x="1538139" y="37132"/>
                  <a:pt x="1538560" y="34454"/>
                  <a:pt x="1539106" y="31031"/>
                </a:cubicBezTo>
                <a:cubicBezTo>
                  <a:pt x="1539652" y="27607"/>
                  <a:pt x="1539974" y="25598"/>
                  <a:pt x="1540073" y="25003"/>
                </a:cubicBezTo>
                <a:cubicBezTo>
                  <a:pt x="1540371" y="22423"/>
                  <a:pt x="1540520" y="21034"/>
                  <a:pt x="1540520" y="20836"/>
                </a:cubicBezTo>
                <a:cubicBezTo>
                  <a:pt x="1540818" y="18554"/>
                  <a:pt x="1541810" y="16669"/>
                  <a:pt x="1543497" y="15180"/>
                </a:cubicBezTo>
                <a:cubicBezTo>
                  <a:pt x="1545084" y="13890"/>
                  <a:pt x="1546820" y="13246"/>
                  <a:pt x="1548706" y="13246"/>
                </a:cubicBezTo>
                <a:close/>
                <a:moveTo>
                  <a:pt x="4366468" y="12650"/>
                </a:moveTo>
                <a:cubicBezTo>
                  <a:pt x="4368750" y="12650"/>
                  <a:pt x="4370635" y="13543"/>
                  <a:pt x="4372124" y="15329"/>
                </a:cubicBezTo>
                <a:cubicBezTo>
                  <a:pt x="4373513" y="16817"/>
                  <a:pt x="4374207" y="18603"/>
                  <a:pt x="4374207" y="20687"/>
                </a:cubicBezTo>
                <a:cubicBezTo>
                  <a:pt x="4374207" y="20786"/>
                  <a:pt x="4374207" y="21233"/>
                  <a:pt x="4374207" y="22026"/>
                </a:cubicBezTo>
                <a:cubicBezTo>
                  <a:pt x="4374108" y="24805"/>
                  <a:pt x="4373959" y="30113"/>
                  <a:pt x="4373761" y="37951"/>
                </a:cubicBezTo>
                <a:cubicBezTo>
                  <a:pt x="4373761" y="38745"/>
                  <a:pt x="4374108" y="39092"/>
                  <a:pt x="4374803" y="38993"/>
                </a:cubicBezTo>
                <a:cubicBezTo>
                  <a:pt x="4380855" y="38497"/>
                  <a:pt x="4386411" y="37852"/>
                  <a:pt x="4391471" y="37058"/>
                </a:cubicBezTo>
                <a:cubicBezTo>
                  <a:pt x="4391868" y="36959"/>
                  <a:pt x="4392216" y="36909"/>
                  <a:pt x="4392513" y="36909"/>
                </a:cubicBezTo>
                <a:cubicBezTo>
                  <a:pt x="4394001" y="36909"/>
                  <a:pt x="4395341" y="37405"/>
                  <a:pt x="4396532" y="38398"/>
                </a:cubicBezTo>
                <a:cubicBezTo>
                  <a:pt x="4398020" y="39588"/>
                  <a:pt x="4398764" y="41176"/>
                  <a:pt x="4398764" y="43160"/>
                </a:cubicBezTo>
                <a:cubicBezTo>
                  <a:pt x="4398764" y="45244"/>
                  <a:pt x="4398070" y="47104"/>
                  <a:pt x="4396680" y="48741"/>
                </a:cubicBezTo>
                <a:cubicBezTo>
                  <a:pt x="4395291" y="50378"/>
                  <a:pt x="4393555" y="51296"/>
                  <a:pt x="4391471" y="51494"/>
                </a:cubicBezTo>
                <a:cubicBezTo>
                  <a:pt x="4386213" y="52189"/>
                  <a:pt x="4380657" y="52735"/>
                  <a:pt x="4374803" y="53132"/>
                </a:cubicBezTo>
                <a:cubicBezTo>
                  <a:pt x="4374108" y="53231"/>
                  <a:pt x="4373761" y="53628"/>
                  <a:pt x="4373761" y="54322"/>
                </a:cubicBezTo>
                <a:cubicBezTo>
                  <a:pt x="4373860" y="58489"/>
                  <a:pt x="4374009" y="62830"/>
                  <a:pt x="4374207" y="67345"/>
                </a:cubicBezTo>
                <a:cubicBezTo>
                  <a:pt x="4374406" y="71859"/>
                  <a:pt x="4374629" y="76547"/>
                  <a:pt x="4374877" y="81409"/>
                </a:cubicBezTo>
                <a:cubicBezTo>
                  <a:pt x="4375125" y="86271"/>
                  <a:pt x="4375299" y="89942"/>
                  <a:pt x="4375398" y="92422"/>
                </a:cubicBezTo>
                <a:cubicBezTo>
                  <a:pt x="4375398" y="93117"/>
                  <a:pt x="4375745" y="93613"/>
                  <a:pt x="4376440" y="93910"/>
                </a:cubicBezTo>
                <a:cubicBezTo>
                  <a:pt x="4384080" y="97085"/>
                  <a:pt x="4391719" y="101848"/>
                  <a:pt x="4399359" y="108198"/>
                </a:cubicBezTo>
                <a:cubicBezTo>
                  <a:pt x="4401046" y="109587"/>
                  <a:pt x="4402038" y="111373"/>
                  <a:pt x="4402336" y="113556"/>
                </a:cubicBezTo>
                <a:cubicBezTo>
                  <a:pt x="4402336" y="113953"/>
                  <a:pt x="4402336" y="114349"/>
                  <a:pt x="4402336" y="114746"/>
                </a:cubicBezTo>
                <a:cubicBezTo>
                  <a:pt x="4402336" y="116433"/>
                  <a:pt x="4401889" y="117971"/>
                  <a:pt x="4400996" y="119360"/>
                </a:cubicBezTo>
                <a:cubicBezTo>
                  <a:pt x="4399905" y="121047"/>
                  <a:pt x="4398417" y="121989"/>
                  <a:pt x="4396532" y="122188"/>
                </a:cubicBezTo>
                <a:cubicBezTo>
                  <a:pt x="4396234" y="122287"/>
                  <a:pt x="4395887" y="122337"/>
                  <a:pt x="4395490" y="122337"/>
                </a:cubicBezTo>
                <a:cubicBezTo>
                  <a:pt x="4394001" y="122337"/>
                  <a:pt x="4392612" y="121791"/>
                  <a:pt x="4391323" y="120699"/>
                </a:cubicBezTo>
                <a:cubicBezTo>
                  <a:pt x="4386262" y="116235"/>
                  <a:pt x="4381500" y="112613"/>
                  <a:pt x="4377035" y="109835"/>
                </a:cubicBezTo>
                <a:cubicBezTo>
                  <a:pt x="4376837" y="109637"/>
                  <a:pt x="4376613" y="109612"/>
                  <a:pt x="4376365" y="109761"/>
                </a:cubicBezTo>
                <a:cubicBezTo>
                  <a:pt x="4376117" y="109909"/>
                  <a:pt x="4375993" y="110083"/>
                  <a:pt x="4375993" y="110282"/>
                </a:cubicBezTo>
                <a:cubicBezTo>
                  <a:pt x="4375894" y="117921"/>
                  <a:pt x="4373686" y="124048"/>
                  <a:pt x="4369370" y="128662"/>
                </a:cubicBezTo>
                <a:cubicBezTo>
                  <a:pt x="4365054" y="133275"/>
                  <a:pt x="4358035" y="135582"/>
                  <a:pt x="4348311" y="135582"/>
                </a:cubicBezTo>
                <a:cubicBezTo>
                  <a:pt x="4338092" y="135582"/>
                  <a:pt x="4330154" y="133548"/>
                  <a:pt x="4324499" y="129480"/>
                </a:cubicBezTo>
                <a:cubicBezTo>
                  <a:pt x="4318843" y="125412"/>
                  <a:pt x="4316016" y="119757"/>
                  <a:pt x="4316016" y="112514"/>
                </a:cubicBezTo>
                <a:cubicBezTo>
                  <a:pt x="4316016" y="105469"/>
                  <a:pt x="4318918" y="99665"/>
                  <a:pt x="4324722" y="95101"/>
                </a:cubicBezTo>
                <a:cubicBezTo>
                  <a:pt x="4330526" y="90537"/>
                  <a:pt x="4338340" y="88255"/>
                  <a:pt x="4348162" y="88255"/>
                </a:cubicBezTo>
                <a:cubicBezTo>
                  <a:pt x="4352032" y="88255"/>
                  <a:pt x="4355703" y="88503"/>
                  <a:pt x="4359176" y="88999"/>
                </a:cubicBezTo>
                <a:cubicBezTo>
                  <a:pt x="4359970" y="89098"/>
                  <a:pt x="4360317" y="88801"/>
                  <a:pt x="4360217" y="88106"/>
                </a:cubicBezTo>
                <a:cubicBezTo>
                  <a:pt x="4359523" y="72231"/>
                  <a:pt x="4359126" y="61218"/>
                  <a:pt x="4359027" y="55066"/>
                </a:cubicBezTo>
                <a:cubicBezTo>
                  <a:pt x="4359027" y="54372"/>
                  <a:pt x="4358630" y="54024"/>
                  <a:pt x="4357836" y="54024"/>
                </a:cubicBezTo>
                <a:cubicBezTo>
                  <a:pt x="4352875" y="54223"/>
                  <a:pt x="4349006" y="54322"/>
                  <a:pt x="4346228" y="54322"/>
                </a:cubicBezTo>
                <a:cubicBezTo>
                  <a:pt x="4341167" y="54322"/>
                  <a:pt x="4334966" y="54124"/>
                  <a:pt x="4327624" y="53727"/>
                </a:cubicBezTo>
                <a:cubicBezTo>
                  <a:pt x="4325541" y="53628"/>
                  <a:pt x="4323804" y="52883"/>
                  <a:pt x="4322415" y="51494"/>
                </a:cubicBezTo>
                <a:cubicBezTo>
                  <a:pt x="4321026" y="50006"/>
                  <a:pt x="4320332" y="48220"/>
                  <a:pt x="4320332" y="46137"/>
                </a:cubicBezTo>
                <a:cubicBezTo>
                  <a:pt x="4320332" y="44251"/>
                  <a:pt x="4321026" y="42664"/>
                  <a:pt x="4322415" y="41374"/>
                </a:cubicBezTo>
                <a:cubicBezTo>
                  <a:pt x="4323705" y="40183"/>
                  <a:pt x="4325193" y="39588"/>
                  <a:pt x="4326880" y="39588"/>
                </a:cubicBezTo>
                <a:cubicBezTo>
                  <a:pt x="4327078" y="39588"/>
                  <a:pt x="4327227" y="39588"/>
                  <a:pt x="4327326" y="39588"/>
                </a:cubicBezTo>
                <a:cubicBezTo>
                  <a:pt x="4333875" y="40084"/>
                  <a:pt x="4340225" y="40332"/>
                  <a:pt x="4346376" y="40332"/>
                </a:cubicBezTo>
                <a:cubicBezTo>
                  <a:pt x="4349055" y="40332"/>
                  <a:pt x="4352875" y="40233"/>
                  <a:pt x="4357836" y="40035"/>
                </a:cubicBezTo>
                <a:cubicBezTo>
                  <a:pt x="4358630" y="40035"/>
                  <a:pt x="4359027" y="39638"/>
                  <a:pt x="4359027" y="38844"/>
                </a:cubicBezTo>
                <a:cubicBezTo>
                  <a:pt x="4359027" y="36264"/>
                  <a:pt x="4359002" y="33114"/>
                  <a:pt x="4358952" y="29393"/>
                </a:cubicBezTo>
                <a:cubicBezTo>
                  <a:pt x="4358903" y="25673"/>
                  <a:pt x="4358878" y="23316"/>
                  <a:pt x="4358878" y="22324"/>
                </a:cubicBezTo>
                <a:lnTo>
                  <a:pt x="4358729" y="20985"/>
                </a:lnTo>
                <a:cubicBezTo>
                  <a:pt x="4358729" y="18802"/>
                  <a:pt x="4359473" y="16917"/>
                  <a:pt x="4360962" y="15329"/>
                </a:cubicBezTo>
                <a:cubicBezTo>
                  <a:pt x="4362450" y="13543"/>
                  <a:pt x="4364286" y="12650"/>
                  <a:pt x="4366468" y="12650"/>
                </a:cubicBezTo>
                <a:close/>
                <a:moveTo>
                  <a:pt x="1623268" y="12650"/>
                </a:moveTo>
                <a:cubicBezTo>
                  <a:pt x="1625550" y="12650"/>
                  <a:pt x="1627436" y="13543"/>
                  <a:pt x="1628924" y="15329"/>
                </a:cubicBezTo>
                <a:cubicBezTo>
                  <a:pt x="1630313" y="16817"/>
                  <a:pt x="1631007" y="18603"/>
                  <a:pt x="1631007" y="20687"/>
                </a:cubicBezTo>
                <a:cubicBezTo>
                  <a:pt x="1631007" y="20786"/>
                  <a:pt x="1631007" y="21233"/>
                  <a:pt x="1631007" y="22026"/>
                </a:cubicBezTo>
                <a:cubicBezTo>
                  <a:pt x="1630908" y="24805"/>
                  <a:pt x="1630759" y="30113"/>
                  <a:pt x="1630561" y="37951"/>
                </a:cubicBezTo>
                <a:cubicBezTo>
                  <a:pt x="1630561" y="38745"/>
                  <a:pt x="1630908" y="39092"/>
                  <a:pt x="1631603" y="38993"/>
                </a:cubicBezTo>
                <a:cubicBezTo>
                  <a:pt x="1637655" y="38497"/>
                  <a:pt x="1643211" y="37852"/>
                  <a:pt x="1648272" y="37058"/>
                </a:cubicBezTo>
                <a:cubicBezTo>
                  <a:pt x="1648668" y="36959"/>
                  <a:pt x="1649016" y="36909"/>
                  <a:pt x="1649314" y="36909"/>
                </a:cubicBezTo>
                <a:cubicBezTo>
                  <a:pt x="1650802" y="36909"/>
                  <a:pt x="1652141" y="37405"/>
                  <a:pt x="1653332" y="38398"/>
                </a:cubicBezTo>
                <a:cubicBezTo>
                  <a:pt x="1654820" y="39588"/>
                  <a:pt x="1655564" y="41176"/>
                  <a:pt x="1655564" y="43160"/>
                </a:cubicBezTo>
                <a:cubicBezTo>
                  <a:pt x="1655564" y="45244"/>
                  <a:pt x="1654870" y="47104"/>
                  <a:pt x="1653480" y="48741"/>
                </a:cubicBezTo>
                <a:cubicBezTo>
                  <a:pt x="1652091" y="50378"/>
                  <a:pt x="1650355" y="51296"/>
                  <a:pt x="1648272" y="51494"/>
                </a:cubicBezTo>
                <a:cubicBezTo>
                  <a:pt x="1643013" y="52189"/>
                  <a:pt x="1637457" y="52735"/>
                  <a:pt x="1631603" y="53132"/>
                </a:cubicBezTo>
                <a:cubicBezTo>
                  <a:pt x="1630908" y="53231"/>
                  <a:pt x="1630561" y="53628"/>
                  <a:pt x="1630561" y="54322"/>
                </a:cubicBezTo>
                <a:cubicBezTo>
                  <a:pt x="1630660" y="58489"/>
                  <a:pt x="1630809" y="62830"/>
                  <a:pt x="1631007" y="67345"/>
                </a:cubicBezTo>
                <a:cubicBezTo>
                  <a:pt x="1631206" y="71859"/>
                  <a:pt x="1631429" y="76547"/>
                  <a:pt x="1631677" y="81409"/>
                </a:cubicBezTo>
                <a:cubicBezTo>
                  <a:pt x="1631925" y="86271"/>
                  <a:pt x="1632099" y="89942"/>
                  <a:pt x="1632198" y="92422"/>
                </a:cubicBezTo>
                <a:cubicBezTo>
                  <a:pt x="1632198" y="93117"/>
                  <a:pt x="1632545" y="93613"/>
                  <a:pt x="1633240" y="93910"/>
                </a:cubicBezTo>
                <a:cubicBezTo>
                  <a:pt x="1640880" y="97085"/>
                  <a:pt x="1648520" y="101848"/>
                  <a:pt x="1656159" y="108198"/>
                </a:cubicBezTo>
                <a:cubicBezTo>
                  <a:pt x="1657846" y="109587"/>
                  <a:pt x="1658839" y="111373"/>
                  <a:pt x="1659136" y="113556"/>
                </a:cubicBezTo>
                <a:cubicBezTo>
                  <a:pt x="1659136" y="113953"/>
                  <a:pt x="1659136" y="114349"/>
                  <a:pt x="1659136" y="114746"/>
                </a:cubicBezTo>
                <a:cubicBezTo>
                  <a:pt x="1659136" y="116433"/>
                  <a:pt x="1658690" y="117971"/>
                  <a:pt x="1657797" y="119360"/>
                </a:cubicBezTo>
                <a:cubicBezTo>
                  <a:pt x="1656705" y="121047"/>
                  <a:pt x="1655217" y="121989"/>
                  <a:pt x="1653332" y="122188"/>
                </a:cubicBezTo>
                <a:cubicBezTo>
                  <a:pt x="1653034" y="122287"/>
                  <a:pt x="1652687" y="122337"/>
                  <a:pt x="1652290" y="122337"/>
                </a:cubicBezTo>
                <a:cubicBezTo>
                  <a:pt x="1650802" y="122337"/>
                  <a:pt x="1649412" y="121791"/>
                  <a:pt x="1648123" y="120699"/>
                </a:cubicBezTo>
                <a:cubicBezTo>
                  <a:pt x="1643062" y="116235"/>
                  <a:pt x="1638300" y="112613"/>
                  <a:pt x="1633835" y="109835"/>
                </a:cubicBezTo>
                <a:cubicBezTo>
                  <a:pt x="1633637" y="109637"/>
                  <a:pt x="1633414" y="109612"/>
                  <a:pt x="1633165" y="109761"/>
                </a:cubicBezTo>
                <a:cubicBezTo>
                  <a:pt x="1632917" y="109909"/>
                  <a:pt x="1632793" y="110083"/>
                  <a:pt x="1632793" y="110282"/>
                </a:cubicBezTo>
                <a:cubicBezTo>
                  <a:pt x="1632694" y="117921"/>
                  <a:pt x="1630487" y="124048"/>
                  <a:pt x="1626170" y="128662"/>
                </a:cubicBezTo>
                <a:cubicBezTo>
                  <a:pt x="1621855" y="133275"/>
                  <a:pt x="1614835" y="135582"/>
                  <a:pt x="1605111" y="135582"/>
                </a:cubicBezTo>
                <a:cubicBezTo>
                  <a:pt x="1594892" y="135582"/>
                  <a:pt x="1586955" y="133548"/>
                  <a:pt x="1581299" y="129480"/>
                </a:cubicBezTo>
                <a:cubicBezTo>
                  <a:pt x="1575643" y="125412"/>
                  <a:pt x="1572816" y="119757"/>
                  <a:pt x="1572816" y="112514"/>
                </a:cubicBezTo>
                <a:cubicBezTo>
                  <a:pt x="1572816" y="105469"/>
                  <a:pt x="1575718" y="99665"/>
                  <a:pt x="1581522" y="95101"/>
                </a:cubicBezTo>
                <a:cubicBezTo>
                  <a:pt x="1587326" y="90537"/>
                  <a:pt x="1595140" y="88255"/>
                  <a:pt x="1604963" y="88255"/>
                </a:cubicBezTo>
                <a:cubicBezTo>
                  <a:pt x="1608832" y="88255"/>
                  <a:pt x="1612503" y="88503"/>
                  <a:pt x="1615976" y="88999"/>
                </a:cubicBezTo>
                <a:cubicBezTo>
                  <a:pt x="1616770" y="89098"/>
                  <a:pt x="1617117" y="88801"/>
                  <a:pt x="1617018" y="88106"/>
                </a:cubicBezTo>
                <a:cubicBezTo>
                  <a:pt x="1616323" y="72231"/>
                  <a:pt x="1615926" y="61218"/>
                  <a:pt x="1615827" y="55066"/>
                </a:cubicBezTo>
                <a:cubicBezTo>
                  <a:pt x="1615827" y="54372"/>
                  <a:pt x="1615430" y="54024"/>
                  <a:pt x="1614636" y="54024"/>
                </a:cubicBezTo>
                <a:cubicBezTo>
                  <a:pt x="1609676" y="54223"/>
                  <a:pt x="1605806" y="54322"/>
                  <a:pt x="1603028" y="54322"/>
                </a:cubicBezTo>
                <a:cubicBezTo>
                  <a:pt x="1597968" y="54322"/>
                  <a:pt x="1591766" y="54124"/>
                  <a:pt x="1584424" y="53727"/>
                </a:cubicBezTo>
                <a:cubicBezTo>
                  <a:pt x="1582341" y="53628"/>
                  <a:pt x="1580604" y="52883"/>
                  <a:pt x="1579215" y="51494"/>
                </a:cubicBezTo>
                <a:cubicBezTo>
                  <a:pt x="1577826" y="50006"/>
                  <a:pt x="1577132" y="48220"/>
                  <a:pt x="1577132" y="46137"/>
                </a:cubicBezTo>
                <a:cubicBezTo>
                  <a:pt x="1577132" y="44251"/>
                  <a:pt x="1577826" y="42664"/>
                  <a:pt x="1579215" y="41374"/>
                </a:cubicBezTo>
                <a:cubicBezTo>
                  <a:pt x="1580505" y="40183"/>
                  <a:pt x="1581993" y="39588"/>
                  <a:pt x="1583680" y="39588"/>
                </a:cubicBezTo>
                <a:cubicBezTo>
                  <a:pt x="1583879" y="39588"/>
                  <a:pt x="1584028" y="39588"/>
                  <a:pt x="1584127" y="39588"/>
                </a:cubicBezTo>
                <a:cubicBezTo>
                  <a:pt x="1590675" y="40084"/>
                  <a:pt x="1597025" y="40332"/>
                  <a:pt x="1603177" y="40332"/>
                </a:cubicBezTo>
                <a:cubicBezTo>
                  <a:pt x="1605855" y="40332"/>
                  <a:pt x="1609676" y="40233"/>
                  <a:pt x="1614636" y="40035"/>
                </a:cubicBezTo>
                <a:cubicBezTo>
                  <a:pt x="1615430" y="40035"/>
                  <a:pt x="1615827" y="39638"/>
                  <a:pt x="1615827" y="38844"/>
                </a:cubicBezTo>
                <a:cubicBezTo>
                  <a:pt x="1615827" y="36264"/>
                  <a:pt x="1615802" y="33114"/>
                  <a:pt x="1615753" y="29393"/>
                </a:cubicBezTo>
                <a:cubicBezTo>
                  <a:pt x="1615703" y="25673"/>
                  <a:pt x="1615678" y="23316"/>
                  <a:pt x="1615678" y="22324"/>
                </a:cubicBezTo>
                <a:lnTo>
                  <a:pt x="1615529" y="20985"/>
                </a:lnTo>
                <a:cubicBezTo>
                  <a:pt x="1615529" y="18802"/>
                  <a:pt x="1616274" y="16917"/>
                  <a:pt x="1617762" y="15329"/>
                </a:cubicBezTo>
                <a:cubicBezTo>
                  <a:pt x="1619250" y="13543"/>
                  <a:pt x="1621086" y="12650"/>
                  <a:pt x="1623268" y="12650"/>
                </a:cubicBezTo>
                <a:close/>
                <a:moveTo>
                  <a:pt x="3451547" y="12501"/>
                </a:moveTo>
                <a:cubicBezTo>
                  <a:pt x="3453681" y="12501"/>
                  <a:pt x="3455491" y="13345"/>
                  <a:pt x="3456979" y="15032"/>
                </a:cubicBezTo>
                <a:cubicBezTo>
                  <a:pt x="3458269" y="16520"/>
                  <a:pt x="3458914" y="18256"/>
                  <a:pt x="3458914" y="20240"/>
                </a:cubicBezTo>
                <a:cubicBezTo>
                  <a:pt x="3458914" y="20439"/>
                  <a:pt x="3458914" y="20588"/>
                  <a:pt x="3458914" y="20687"/>
                </a:cubicBezTo>
                <a:cubicBezTo>
                  <a:pt x="3458914" y="22076"/>
                  <a:pt x="3458914" y="23316"/>
                  <a:pt x="3458914" y="24408"/>
                </a:cubicBezTo>
                <a:cubicBezTo>
                  <a:pt x="3458716" y="33833"/>
                  <a:pt x="3458567" y="39787"/>
                  <a:pt x="3458468" y="42267"/>
                </a:cubicBezTo>
                <a:cubicBezTo>
                  <a:pt x="3458468" y="42962"/>
                  <a:pt x="3458815" y="43309"/>
                  <a:pt x="3459510" y="43309"/>
                </a:cubicBezTo>
                <a:cubicBezTo>
                  <a:pt x="3460899" y="43110"/>
                  <a:pt x="3465314" y="42763"/>
                  <a:pt x="3472755" y="42267"/>
                </a:cubicBezTo>
                <a:cubicBezTo>
                  <a:pt x="3474640" y="42168"/>
                  <a:pt x="3476476" y="42069"/>
                  <a:pt x="3478262" y="41969"/>
                </a:cubicBezTo>
                <a:cubicBezTo>
                  <a:pt x="3478460" y="41969"/>
                  <a:pt x="3478609" y="41969"/>
                  <a:pt x="3478708" y="41969"/>
                </a:cubicBezTo>
                <a:cubicBezTo>
                  <a:pt x="3480593" y="41969"/>
                  <a:pt x="3482181" y="42614"/>
                  <a:pt x="3483471" y="43904"/>
                </a:cubicBezTo>
                <a:cubicBezTo>
                  <a:pt x="3484959" y="45194"/>
                  <a:pt x="3485703" y="46831"/>
                  <a:pt x="3485703" y="48815"/>
                </a:cubicBezTo>
                <a:cubicBezTo>
                  <a:pt x="3485703" y="50899"/>
                  <a:pt x="3484984" y="52660"/>
                  <a:pt x="3483545" y="54099"/>
                </a:cubicBezTo>
                <a:cubicBezTo>
                  <a:pt x="3482107" y="55538"/>
                  <a:pt x="3480345" y="56307"/>
                  <a:pt x="3478262" y="56406"/>
                </a:cubicBezTo>
                <a:cubicBezTo>
                  <a:pt x="3475583" y="56406"/>
                  <a:pt x="3473747" y="56406"/>
                  <a:pt x="3472755" y="56406"/>
                </a:cubicBezTo>
                <a:cubicBezTo>
                  <a:pt x="3466604" y="56703"/>
                  <a:pt x="3462089" y="56951"/>
                  <a:pt x="3459212" y="57150"/>
                </a:cubicBezTo>
                <a:cubicBezTo>
                  <a:pt x="3458517" y="57150"/>
                  <a:pt x="3458170" y="57547"/>
                  <a:pt x="3458170" y="58340"/>
                </a:cubicBezTo>
                <a:cubicBezTo>
                  <a:pt x="3457674" y="73025"/>
                  <a:pt x="3456880" y="82996"/>
                  <a:pt x="3455789" y="88255"/>
                </a:cubicBezTo>
                <a:cubicBezTo>
                  <a:pt x="3455194" y="91728"/>
                  <a:pt x="3453978" y="94134"/>
                  <a:pt x="3452143" y="95473"/>
                </a:cubicBezTo>
                <a:cubicBezTo>
                  <a:pt x="3450307" y="96813"/>
                  <a:pt x="3447454" y="97482"/>
                  <a:pt x="3443585" y="97482"/>
                </a:cubicBezTo>
                <a:cubicBezTo>
                  <a:pt x="3440608" y="97482"/>
                  <a:pt x="3435796" y="97036"/>
                  <a:pt x="3429149" y="96143"/>
                </a:cubicBezTo>
                <a:cubicBezTo>
                  <a:pt x="3427264" y="95845"/>
                  <a:pt x="3425726" y="95002"/>
                  <a:pt x="3424535" y="93613"/>
                </a:cubicBezTo>
                <a:cubicBezTo>
                  <a:pt x="3423344" y="92224"/>
                  <a:pt x="3422749" y="90587"/>
                  <a:pt x="3422749" y="88701"/>
                </a:cubicBezTo>
                <a:cubicBezTo>
                  <a:pt x="3422749" y="88701"/>
                  <a:pt x="3422749" y="88652"/>
                  <a:pt x="3422749" y="88553"/>
                </a:cubicBezTo>
                <a:cubicBezTo>
                  <a:pt x="3422848" y="86767"/>
                  <a:pt x="3423543" y="85328"/>
                  <a:pt x="3424833" y="84237"/>
                </a:cubicBezTo>
                <a:cubicBezTo>
                  <a:pt x="3425924" y="83344"/>
                  <a:pt x="3427164" y="82897"/>
                  <a:pt x="3428553" y="82897"/>
                </a:cubicBezTo>
                <a:cubicBezTo>
                  <a:pt x="3428851" y="82897"/>
                  <a:pt x="3429149" y="82947"/>
                  <a:pt x="3429446" y="83046"/>
                </a:cubicBezTo>
                <a:cubicBezTo>
                  <a:pt x="3433018" y="83542"/>
                  <a:pt x="3435647" y="83790"/>
                  <a:pt x="3437334" y="83790"/>
                </a:cubicBezTo>
                <a:cubicBezTo>
                  <a:pt x="3439219" y="83790"/>
                  <a:pt x="3440534" y="83542"/>
                  <a:pt x="3441278" y="83046"/>
                </a:cubicBezTo>
                <a:cubicBezTo>
                  <a:pt x="3442022" y="82550"/>
                  <a:pt x="3442493" y="81558"/>
                  <a:pt x="3442692" y="80069"/>
                </a:cubicBezTo>
                <a:cubicBezTo>
                  <a:pt x="3443386" y="75704"/>
                  <a:pt x="3443833" y="68808"/>
                  <a:pt x="3444031" y="59382"/>
                </a:cubicBezTo>
                <a:cubicBezTo>
                  <a:pt x="3444131" y="58688"/>
                  <a:pt x="3443783" y="58340"/>
                  <a:pt x="3442990" y="58340"/>
                </a:cubicBezTo>
                <a:cubicBezTo>
                  <a:pt x="3435151" y="58936"/>
                  <a:pt x="3420913" y="60275"/>
                  <a:pt x="3400276" y="62359"/>
                </a:cubicBezTo>
                <a:cubicBezTo>
                  <a:pt x="3399482" y="62359"/>
                  <a:pt x="3399085" y="62756"/>
                  <a:pt x="3399085" y="63549"/>
                </a:cubicBezTo>
                <a:cubicBezTo>
                  <a:pt x="3398986" y="72876"/>
                  <a:pt x="3398936" y="80417"/>
                  <a:pt x="3398936" y="86171"/>
                </a:cubicBezTo>
                <a:cubicBezTo>
                  <a:pt x="3398936" y="92124"/>
                  <a:pt x="3398986" y="96143"/>
                  <a:pt x="3399085" y="98226"/>
                </a:cubicBezTo>
                <a:cubicBezTo>
                  <a:pt x="3399184" y="100608"/>
                  <a:pt x="3399284" y="102418"/>
                  <a:pt x="3399383" y="103659"/>
                </a:cubicBezTo>
                <a:cubicBezTo>
                  <a:pt x="3399482" y="104899"/>
                  <a:pt x="3399656" y="106313"/>
                  <a:pt x="3399904" y="107900"/>
                </a:cubicBezTo>
                <a:cubicBezTo>
                  <a:pt x="3400152" y="109488"/>
                  <a:pt x="3400499" y="110678"/>
                  <a:pt x="3400946" y="111472"/>
                </a:cubicBezTo>
                <a:cubicBezTo>
                  <a:pt x="3401392" y="112266"/>
                  <a:pt x="3402037" y="113159"/>
                  <a:pt x="3402880" y="114151"/>
                </a:cubicBezTo>
                <a:cubicBezTo>
                  <a:pt x="3403724" y="115143"/>
                  <a:pt x="3404741" y="115838"/>
                  <a:pt x="3405931" y="116235"/>
                </a:cubicBezTo>
                <a:cubicBezTo>
                  <a:pt x="3407122" y="116632"/>
                  <a:pt x="3408635" y="117053"/>
                  <a:pt x="3410471" y="117500"/>
                </a:cubicBezTo>
                <a:cubicBezTo>
                  <a:pt x="3412306" y="117946"/>
                  <a:pt x="3414365" y="118219"/>
                  <a:pt x="3416647" y="118318"/>
                </a:cubicBezTo>
                <a:cubicBezTo>
                  <a:pt x="3418929" y="118417"/>
                  <a:pt x="3421608" y="118467"/>
                  <a:pt x="3424684" y="118467"/>
                </a:cubicBezTo>
                <a:cubicBezTo>
                  <a:pt x="3436491" y="118467"/>
                  <a:pt x="3448794" y="117673"/>
                  <a:pt x="3461593" y="116086"/>
                </a:cubicBezTo>
                <a:cubicBezTo>
                  <a:pt x="3461990" y="115987"/>
                  <a:pt x="3462337" y="115937"/>
                  <a:pt x="3462635" y="115937"/>
                </a:cubicBezTo>
                <a:cubicBezTo>
                  <a:pt x="3464322" y="115937"/>
                  <a:pt x="3465859" y="116532"/>
                  <a:pt x="3467249" y="117723"/>
                </a:cubicBezTo>
                <a:cubicBezTo>
                  <a:pt x="3468737" y="119112"/>
                  <a:pt x="3469481" y="120799"/>
                  <a:pt x="3469481" y="122783"/>
                </a:cubicBezTo>
                <a:cubicBezTo>
                  <a:pt x="3469481" y="122882"/>
                  <a:pt x="3469481" y="122932"/>
                  <a:pt x="3469481" y="122932"/>
                </a:cubicBezTo>
                <a:cubicBezTo>
                  <a:pt x="3469382" y="125313"/>
                  <a:pt x="3468538" y="127347"/>
                  <a:pt x="3466951" y="129034"/>
                </a:cubicBezTo>
                <a:cubicBezTo>
                  <a:pt x="3465364" y="130721"/>
                  <a:pt x="3463429" y="131663"/>
                  <a:pt x="3461147" y="131862"/>
                </a:cubicBezTo>
                <a:cubicBezTo>
                  <a:pt x="3447752" y="132953"/>
                  <a:pt x="3435945" y="133499"/>
                  <a:pt x="3425726" y="133499"/>
                </a:cubicBezTo>
                <a:cubicBezTo>
                  <a:pt x="3419475" y="133499"/>
                  <a:pt x="3414191" y="133300"/>
                  <a:pt x="3409875" y="132903"/>
                </a:cubicBezTo>
                <a:cubicBezTo>
                  <a:pt x="3405559" y="132507"/>
                  <a:pt x="3401863" y="131713"/>
                  <a:pt x="3398788" y="130522"/>
                </a:cubicBezTo>
                <a:cubicBezTo>
                  <a:pt x="3395712" y="129332"/>
                  <a:pt x="3393281" y="127967"/>
                  <a:pt x="3391495" y="126429"/>
                </a:cubicBezTo>
                <a:cubicBezTo>
                  <a:pt x="3389709" y="124891"/>
                  <a:pt x="3388295" y="122758"/>
                  <a:pt x="3387253" y="120030"/>
                </a:cubicBezTo>
                <a:cubicBezTo>
                  <a:pt x="3386212" y="117301"/>
                  <a:pt x="3385492" y="114498"/>
                  <a:pt x="3385095" y="111621"/>
                </a:cubicBezTo>
                <a:cubicBezTo>
                  <a:pt x="3384699" y="108744"/>
                  <a:pt x="3384450" y="105023"/>
                  <a:pt x="3384351" y="100459"/>
                </a:cubicBezTo>
                <a:cubicBezTo>
                  <a:pt x="3384252" y="96192"/>
                  <a:pt x="3384202" y="84385"/>
                  <a:pt x="3384202" y="65038"/>
                </a:cubicBezTo>
                <a:cubicBezTo>
                  <a:pt x="3384202" y="64343"/>
                  <a:pt x="3383855" y="63996"/>
                  <a:pt x="3383161" y="63996"/>
                </a:cubicBezTo>
                <a:cubicBezTo>
                  <a:pt x="3376414" y="64790"/>
                  <a:pt x="3372247" y="65286"/>
                  <a:pt x="3370659" y="65484"/>
                </a:cubicBezTo>
                <a:cubicBezTo>
                  <a:pt x="3368079" y="65782"/>
                  <a:pt x="3365152" y="66179"/>
                  <a:pt x="3361878" y="66675"/>
                </a:cubicBezTo>
                <a:cubicBezTo>
                  <a:pt x="3361481" y="66675"/>
                  <a:pt x="3361084" y="66675"/>
                  <a:pt x="3360688" y="66675"/>
                </a:cubicBezTo>
                <a:cubicBezTo>
                  <a:pt x="3359100" y="66675"/>
                  <a:pt x="3357612" y="66179"/>
                  <a:pt x="3356223" y="65187"/>
                </a:cubicBezTo>
                <a:cubicBezTo>
                  <a:pt x="3354536" y="63897"/>
                  <a:pt x="3353594" y="62160"/>
                  <a:pt x="3353395" y="59978"/>
                </a:cubicBezTo>
                <a:cubicBezTo>
                  <a:pt x="3353296" y="59680"/>
                  <a:pt x="3353246" y="59432"/>
                  <a:pt x="3353246" y="59233"/>
                </a:cubicBezTo>
                <a:cubicBezTo>
                  <a:pt x="3353246" y="57448"/>
                  <a:pt x="3353842" y="55910"/>
                  <a:pt x="3355032" y="54620"/>
                </a:cubicBezTo>
                <a:cubicBezTo>
                  <a:pt x="3356421" y="53032"/>
                  <a:pt x="3358158" y="52189"/>
                  <a:pt x="3360241" y="52090"/>
                </a:cubicBezTo>
                <a:cubicBezTo>
                  <a:pt x="3363317" y="51990"/>
                  <a:pt x="3366442" y="51792"/>
                  <a:pt x="3369617" y="51494"/>
                </a:cubicBezTo>
                <a:cubicBezTo>
                  <a:pt x="3374777" y="50998"/>
                  <a:pt x="3379291" y="50552"/>
                  <a:pt x="3383161" y="50155"/>
                </a:cubicBezTo>
                <a:cubicBezTo>
                  <a:pt x="3383855" y="50056"/>
                  <a:pt x="3384202" y="49659"/>
                  <a:pt x="3384202" y="48964"/>
                </a:cubicBezTo>
                <a:lnTo>
                  <a:pt x="3384202" y="31551"/>
                </a:lnTo>
                <a:cubicBezTo>
                  <a:pt x="3384202" y="29468"/>
                  <a:pt x="3384153" y="27434"/>
                  <a:pt x="3384054" y="25449"/>
                </a:cubicBezTo>
                <a:cubicBezTo>
                  <a:pt x="3384054" y="25350"/>
                  <a:pt x="3384054" y="25201"/>
                  <a:pt x="3384054" y="25003"/>
                </a:cubicBezTo>
                <a:cubicBezTo>
                  <a:pt x="3384054" y="22919"/>
                  <a:pt x="3384748" y="21133"/>
                  <a:pt x="3386137" y="19645"/>
                </a:cubicBezTo>
                <a:cubicBezTo>
                  <a:pt x="3387626" y="17958"/>
                  <a:pt x="3389486" y="17115"/>
                  <a:pt x="3391718" y="17115"/>
                </a:cubicBezTo>
                <a:cubicBezTo>
                  <a:pt x="3393951" y="17115"/>
                  <a:pt x="3395811" y="17958"/>
                  <a:pt x="3397299" y="19645"/>
                </a:cubicBezTo>
                <a:cubicBezTo>
                  <a:pt x="3398689" y="21233"/>
                  <a:pt x="3399383" y="23068"/>
                  <a:pt x="3399383" y="25152"/>
                </a:cubicBezTo>
                <a:cubicBezTo>
                  <a:pt x="3399383" y="25251"/>
                  <a:pt x="3399383" y="25350"/>
                  <a:pt x="3399383" y="25449"/>
                </a:cubicBezTo>
                <a:cubicBezTo>
                  <a:pt x="3399284" y="27235"/>
                  <a:pt x="3399234" y="29021"/>
                  <a:pt x="3399234" y="30807"/>
                </a:cubicBezTo>
                <a:cubicBezTo>
                  <a:pt x="3399234" y="37455"/>
                  <a:pt x="3399234" y="43061"/>
                  <a:pt x="3399234" y="47625"/>
                </a:cubicBezTo>
                <a:cubicBezTo>
                  <a:pt x="3399135" y="48319"/>
                  <a:pt x="3399482" y="48617"/>
                  <a:pt x="3400276" y="48518"/>
                </a:cubicBezTo>
                <a:cubicBezTo>
                  <a:pt x="3412480" y="47327"/>
                  <a:pt x="3426817" y="45988"/>
                  <a:pt x="3443287" y="44499"/>
                </a:cubicBezTo>
                <a:cubicBezTo>
                  <a:pt x="3444081" y="44400"/>
                  <a:pt x="3444478" y="44003"/>
                  <a:pt x="3444478" y="43309"/>
                </a:cubicBezTo>
                <a:lnTo>
                  <a:pt x="3444478" y="24854"/>
                </a:lnTo>
                <a:lnTo>
                  <a:pt x="3444180" y="20092"/>
                </a:lnTo>
                <a:cubicBezTo>
                  <a:pt x="3444180" y="18107"/>
                  <a:pt x="3444825" y="16421"/>
                  <a:pt x="3446115" y="15032"/>
                </a:cubicBezTo>
                <a:cubicBezTo>
                  <a:pt x="3447603" y="13345"/>
                  <a:pt x="3449414" y="12501"/>
                  <a:pt x="3451547" y="12501"/>
                </a:cubicBezTo>
                <a:close/>
                <a:moveTo>
                  <a:pt x="3572024" y="11608"/>
                </a:moveTo>
                <a:cubicBezTo>
                  <a:pt x="3573115" y="11608"/>
                  <a:pt x="3574256" y="11857"/>
                  <a:pt x="3575447" y="12353"/>
                </a:cubicBezTo>
                <a:lnTo>
                  <a:pt x="3576042" y="12650"/>
                </a:lnTo>
                <a:cubicBezTo>
                  <a:pt x="3578126" y="13444"/>
                  <a:pt x="3579515" y="14932"/>
                  <a:pt x="3580209" y="17115"/>
                </a:cubicBezTo>
                <a:cubicBezTo>
                  <a:pt x="3580408" y="17909"/>
                  <a:pt x="3580507" y="18653"/>
                  <a:pt x="3580507" y="19348"/>
                </a:cubicBezTo>
                <a:cubicBezTo>
                  <a:pt x="3580507" y="20737"/>
                  <a:pt x="3580110" y="22026"/>
                  <a:pt x="3579316" y="23217"/>
                </a:cubicBezTo>
                <a:cubicBezTo>
                  <a:pt x="3573562" y="32147"/>
                  <a:pt x="3564433" y="48022"/>
                  <a:pt x="3551932" y="70842"/>
                </a:cubicBezTo>
                <a:cubicBezTo>
                  <a:pt x="3551833" y="70941"/>
                  <a:pt x="3551833" y="71041"/>
                  <a:pt x="3551932" y="71140"/>
                </a:cubicBezTo>
                <a:cubicBezTo>
                  <a:pt x="3552031" y="71239"/>
                  <a:pt x="3552130" y="71239"/>
                  <a:pt x="3552229" y="71140"/>
                </a:cubicBezTo>
                <a:cubicBezTo>
                  <a:pt x="3558282" y="66973"/>
                  <a:pt x="3564681" y="64889"/>
                  <a:pt x="3571428" y="64889"/>
                </a:cubicBezTo>
                <a:cubicBezTo>
                  <a:pt x="3576786" y="64889"/>
                  <a:pt x="3581077" y="66551"/>
                  <a:pt x="3584302" y="69875"/>
                </a:cubicBezTo>
                <a:cubicBezTo>
                  <a:pt x="3587526" y="73198"/>
                  <a:pt x="3589288" y="77887"/>
                  <a:pt x="3589585" y="83939"/>
                </a:cubicBezTo>
                <a:cubicBezTo>
                  <a:pt x="3589684" y="85725"/>
                  <a:pt x="3589759" y="89942"/>
                  <a:pt x="3589809" y="96589"/>
                </a:cubicBezTo>
                <a:cubicBezTo>
                  <a:pt x="3589858" y="103237"/>
                  <a:pt x="3590032" y="107900"/>
                  <a:pt x="3590329" y="110579"/>
                </a:cubicBezTo>
                <a:cubicBezTo>
                  <a:pt x="3590528" y="113754"/>
                  <a:pt x="3591619" y="116111"/>
                  <a:pt x="3593604" y="117648"/>
                </a:cubicBezTo>
                <a:cubicBezTo>
                  <a:pt x="3595588" y="119186"/>
                  <a:pt x="3598118" y="119955"/>
                  <a:pt x="3601194" y="119955"/>
                </a:cubicBezTo>
                <a:cubicBezTo>
                  <a:pt x="3607246" y="119955"/>
                  <a:pt x="3612480" y="117301"/>
                  <a:pt x="3616895" y="111993"/>
                </a:cubicBezTo>
                <a:cubicBezTo>
                  <a:pt x="3621310" y="106685"/>
                  <a:pt x="3624858" y="99913"/>
                  <a:pt x="3627536" y="91678"/>
                </a:cubicBezTo>
                <a:cubicBezTo>
                  <a:pt x="3628132" y="89793"/>
                  <a:pt x="3629322" y="88553"/>
                  <a:pt x="3631108" y="87957"/>
                </a:cubicBezTo>
                <a:cubicBezTo>
                  <a:pt x="3631704" y="87759"/>
                  <a:pt x="3632299" y="87660"/>
                  <a:pt x="3632894" y="87660"/>
                </a:cubicBezTo>
                <a:cubicBezTo>
                  <a:pt x="3634085" y="87660"/>
                  <a:pt x="3635176" y="88057"/>
                  <a:pt x="3636169" y="88850"/>
                </a:cubicBezTo>
                <a:cubicBezTo>
                  <a:pt x="3638054" y="90438"/>
                  <a:pt x="3639344" y="92422"/>
                  <a:pt x="3640038" y="94803"/>
                </a:cubicBezTo>
                <a:cubicBezTo>
                  <a:pt x="3640336" y="95895"/>
                  <a:pt x="3640485" y="96937"/>
                  <a:pt x="3640485" y="97929"/>
                </a:cubicBezTo>
                <a:cubicBezTo>
                  <a:pt x="3640485" y="99219"/>
                  <a:pt x="3640237" y="100508"/>
                  <a:pt x="3639740" y="101798"/>
                </a:cubicBezTo>
                <a:cubicBezTo>
                  <a:pt x="3630811" y="124718"/>
                  <a:pt x="3617168" y="136178"/>
                  <a:pt x="3598813" y="136178"/>
                </a:cubicBezTo>
                <a:cubicBezTo>
                  <a:pt x="3591272" y="136178"/>
                  <a:pt x="3585592" y="134243"/>
                  <a:pt x="3581772" y="130373"/>
                </a:cubicBezTo>
                <a:cubicBezTo>
                  <a:pt x="3577952" y="126504"/>
                  <a:pt x="3575843" y="121840"/>
                  <a:pt x="3575447" y="116383"/>
                </a:cubicBezTo>
                <a:cubicBezTo>
                  <a:pt x="3575348" y="113605"/>
                  <a:pt x="3575248" y="108868"/>
                  <a:pt x="3575149" y="102170"/>
                </a:cubicBezTo>
                <a:cubicBezTo>
                  <a:pt x="3575050" y="95473"/>
                  <a:pt x="3574901" y="90884"/>
                  <a:pt x="3574702" y="88404"/>
                </a:cubicBezTo>
                <a:cubicBezTo>
                  <a:pt x="3574603" y="85427"/>
                  <a:pt x="3573685" y="83096"/>
                  <a:pt x="3571949" y="81409"/>
                </a:cubicBezTo>
                <a:cubicBezTo>
                  <a:pt x="3570213" y="79722"/>
                  <a:pt x="3567807" y="78879"/>
                  <a:pt x="3564731" y="78879"/>
                </a:cubicBezTo>
                <a:cubicBezTo>
                  <a:pt x="3559373" y="78879"/>
                  <a:pt x="3554313" y="81161"/>
                  <a:pt x="3549551" y="85725"/>
                </a:cubicBezTo>
                <a:cubicBezTo>
                  <a:pt x="3544788" y="90289"/>
                  <a:pt x="3540819" y="95895"/>
                  <a:pt x="3537644" y="102542"/>
                </a:cubicBezTo>
                <a:cubicBezTo>
                  <a:pt x="3534767" y="108496"/>
                  <a:pt x="3531542" y="117028"/>
                  <a:pt x="3527970" y="128141"/>
                </a:cubicBezTo>
                <a:cubicBezTo>
                  <a:pt x="3527177" y="130423"/>
                  <a:pt x="3525738" y="132110"/>
                  <a:pt x="3523654" y="133201"/>
                </a:cubicBezTo>
                <a:cubicBezTo>
                  <a:pt x="3522365" y="133796"/>
                  <a:pt x="3521075" y="134094"/>
                  <a:pt x="3519785" y="134094"/>
                </a:cubicBezTo>
                <a:cubicBezTo>
                  <a:pt x="3518892" y="134094"/>
                  <a:pt x="3517949" y="133945"/>
                  <a:pt x="3516957" y="133648"/>
                </a:cubicBezTo>
                <a:cubicBezTo>
                  <a:pt x="3514675" y="132854"/>
                  <a:pt x="3512989" y="131365"/>
                  <a:pt x="3511897" y="129183"/>
                </a:cubicBezTo>
                <a:cubicBezTo>
                  <a:pt x="3511401" y="128091"/>
                  <a:pt x="3511153" y="126950"/>
                  <a:pt x="3511153" y="125760"/>
                </a:cubicBezTo>
                <a:cubicBezTo>
                  <a:pt x="3511153" y="124767"/>
                  <a:pt x="3511351" y="123726"/>
                  <a:pt x="3511748" y="122634"/>
                </a:cubicBezTo>
                <a:cubicBezTo>
                  <a:pt x="3517503" y="108446"/>
                  <a:pt x="3525738" y="90661"/>
                  <a:pt x="3536454" y="69279"/>
                </a:cubicBezTo>
                <a:cubicBezTo>
                  <a:pt x="3547169" y="47898"/>
                  <a:pt x="3555305" y="32246"/>
                  <a:pt x="3560861" y="22324"/>
                </a:cubicBezTo>
                <a:cubicBezTo>
                  <a:pt x="3561060" y="21828"/>
                  <a:pt x="3561953" y="20042"/>
                  <a:pt x="3563540" y="16966"/>
                </a:cubicBezTo>
                <a:cubicBezTo>
                  <a:pt x="3564632" y="14783"/>
                  <a:pt x="3566318" y="13246"/>
                  <a:pt x="3568601" y="12353"/>
                </a:cubicBezTo>
                <a:cubicBezTo>
                  <a:pt x="3569791" y="11857"/>
                  <a:pt x="3570932" y="11608"/>
                  <a:pt x="3572024" y="11608"/>
                </a:cubicBezTo>
                <a:close/>
                <a:moveTo>
                  <a:pt x="352425" y="11460"/>
                </a:moveTo>
                <a:cubicBezTo>
                  <a:pt x="352623" y="11460"/>
                  <a:pt x="352822" y="11509"/>
                  <a:pt x="353020" y="11608"/>
                </a:cubicBezTo>
                <a:lnTo>
                  <a:pt x="353913" y="11608"/>
                </a:lnTo>
                <a:cubicBezTo>
                  <a:pt x="356195" y="11807"/>
                  <a:pt x="358031" y="12799"/>
                  <a:pt x="359420" y="14585"/>
                </a:cubicBezTo>
                <a:cubicBezTo>
                  <a:pt x="360412" y="15974"/>
                  <a:pt x="360908" y="17462"/>
                  <a:pt x="360908" y="19050"/>
                </a:cubicBezTo>
                <a:cubicBezTo>
                  <a:pt x="360908" y="19645"/>
                  <a:pt x="360859" y="20240"/>
                  <a:pt x="360759" y="20836"/>
                </a:cubicBezTo>
                <a:cubicBezTo>
                  <a:pt x="360462" y="21927"/>
                  <a:pt x="360164" y="23366"/>
                  <a:pt x="359866" y="25152"/>
                </a:cubicBezTo>
                <a:lnTo>
                  <a:pt x="358229" y="32891"/>
                </a:lnTo>
                <a:cubicBezTo>
                  <a:pt x="358130" y="33189"/>
                  <a:pt x="358180" y="33437"/>
                  <a:pt x="358378" y="33635"/>
                </a:cubicBezTo>
                <a:cubicBezTo>
                  <a:pt x="358576" y="33833"/>
                  <a:pt x="358825" y="33933"/>
                  <a:pt x="359122" y="33933"/>
                </a:cubicBezTo>
                <a:cubicBezTo>
                  <a:pt x="365174" y="33040"/>
                  <a:pt x="371376" y="31899"/>
                  <a:pt x="377726" y="30510"/>
                </a:cubicBezTo>
                <a:cubicBezTo>
                  <a:pt x="378222" y="30410"/>
                  <a:pt x="378718" y="30361"/>
                  <a:pt x="379214" y="30361"/>
                </a:cubicBezTo>
                <a:cubicBezTo>
                  <a:pt x="380504" y="30361"/>
                  <a:pt x="381744" y="30807"/>
                  <a:pt x="382935" y="31700"/>
                </a:cubicBezTo>
                <a:cubicBezTo>
                  <a:pt x="384423" y="32891"/>
                  <a:pt x="385167" y="34478"/>
                  <a:pt x="385167" y="36463"/>
                </a:cubicBezTo>
                <a:cubicBezTo>
                  <a:pt x="385167" y="38646"/>
                  <a:pt x="384473" y="40605"/>
                  <a:pt x="383084" y="42341"/>
                </a:cubicBezTo>
                <a:cubicBezTo>
                  <a:pt x="381694" y="44078"/>
                  <a:pt x="379908" y="45144"/>
                  <a:pt x="377726" y="45541"/>
                </a:cubicBezTo>
                <a:cubicBezTo>
                  <a:pt x="370979" y="46831"/>
                  <a:pt x="363686" y="47923"/>
                  <a:pt x="355848" y="48815"/>
                </a:cubicBezTo>
                <a:cubicBezTo>
                  <a:pt x="355153" y="48915"/>
                  <a:pt x="354707" y="49361"/>
                  <a:pt x="354509" y="50155"/>
                </a:cubicBezTo>
                <a:cubicBezTo>
                  <a:pt x="353417" y="55215"/>
                  <a:pt x="351929" y="61367"/>
                  <a:pt x="350044" y="68610"/>
                </a:cubicBezTo>
                <a:cubicBezTo>
                  <a:pt x="344190" y="91628"/>
                  <a:pt x="337493" y="112117"/>
                  <a:pt x="329952" y="130076"/>
                </a:cubicBezTo>
                <a:cubicBezTo>
                  <a:pt x="328960" y="132358"/>
                  <a:pt x="327323" y="133995"/>
                  <a:pt x="325041" y="134987"/>
                </a:cubicBezTo>
                <a:cubicBezTo>
                  <a:pt x="323751" y="135582"/>
                  <a:pt x="322461" y="135880"/>
                  <a:pt x="321171" y="135880"/>
                </a:cubicBezTo>
                <a:cubicBezTo>
                  <a:pt x="320080" y="135880"/>
                  <a:pt x="319038" y="135682"/>
                  <a:pt x="318046" y="135285"/>
                </a:cubicBezTo>
                <a:lnTo>
                  <a:pt x="317897" y="135285"/>
                </a:lnTo>
                <a:cubicBezTo>
                  <a:pt x="315714" y="134590"/>
                  <a:pt x="314226" y="133151"/>
                  <a:pt x="313432" y="130969"/>
                </a:cubicBezTo>
                <a:cubicBezTo>
                  <a:pt x="313035" y="130076"/>
                  <a:pt x="312837" y="129133"/>
                  <a:pt x="312837" y="128141"/>
                </a:cubicBezTo>
                <a:cubicBezTo>
                  <a:pt x="312837" y="127049"/>
                  <a:pt x="313134" y="125908"/>
                  <a:pt x="313730" y="124718"/>
                </a:cubicBezTo>
                <a:cubicBezTo>
                  <a:pt x="317500" y="116880"/>
                  <a:pt x="321369" y="107355"/>
                  <a:pt x="325338" y="96143"/>
                </a:cubicBezTo>
                <a:cubicBezTo>
                  <a:pt x="329307" y="84931"/>
                  <a:pt x="332581" y="74513"/>
                  <a:pt x="335161" y="64889"/>
                </a:cubicBezTo>
                <a:cubicBezTo>
                  <a:pt x="336252" y="61119"/>
                  <a:pt x="337393" y="56654"/>
                  <a:pt x="338584" y="51494"/>
                </a:cubicBezTo>
                <a:cubicBezTo>
                  <a:pt x="338683" y="51197"/>
                  <a:pt x="338634" y="50949"/>
                  <a:pt x="338435" y="50750"/>
                </a:cubicBezTo>
                <a:cubicBezTo>
                  <a:pt x="338237" y="50552"/>
                  <a:pt x="337988" y="50453"/>
                  <a:pt x="337691" y="50453"/>
                </a:cubicBezTo>
                <a:cubicBezTo>
                  <a:pt x="332730" y="50552"/>
                  <a:pt x="329108" y="50601"/>
                  <a:pt x="326826" y="50601"/>
                </a:cubicBezTo>
                <a:cubicBezTo>
                  <a:pt x="322758" y="50601"/>
                  <a:pt x="319236" y="50552"/>
                  <a:pt x="316260" y="50453"/>
                </a:cubicBezTo>
                <a:cubicBezTo>
                  <a:pt x="314176" y="50453"/>
                  <a:pt x="312390" y="49659"/>
                  <a:pt x="310902" y="48071"/>
                </a:cubicBezTo>
                <a:cubicBezTo>
                  <a:pt x="309414" y="46484"/>
                  <a:pt x="308669" y="44599"/>
                  <a:pt x="308669" y="42416"/>
                </a:cubicBezTo>
                <a:cubicBezTo>
                  <a:pt x="308669" y="40531"/>
                  <a:pt x="309364" y="38943"/>
                  <a:pt x="310753" y="37653"/>
                </a:cubicBezTo>
                <a:cubicBezTo>
                  <a:pt x="312043" y="36463"/>
                  <a:pt x="313531" y="35867"/>
                  <a:pt x="315218" y="35867"/>
                </a:cubicBezTo>
                <a:cubicBezTo>
                  <a:pt x="315416" y="35867"/>
                  <a:pt x="315664" y="35867"/>
                  <a:pt x="315962" y="35867"/>
                </a:cubicBezTo>
                <a:cubicBezTo>
                  <a:pt x="319534" y="36165"/>
                  <a:pt x="323205" y="36314"/>
                  <a:pt x="326975" y="36314"/>
                </a:cubicBezTo>
                <a:cubicBezTo>
                  <a:pt x="331837" y="36314"/>
                  <a:pt x="336451" y="36165"/>
                  <a:pt x="340816" y="35867"/>
                </a:cubicBezTo>
                <a:cubicBezTo>
                  <a:pt x="341610" y="35768"/>
                  <a:pt x="342057" y="35371"/>
                  <a:pt x="342156" y="34677"/>
                </a:cubicBezTo>
                <a:cubicBezTo>
                  <a:pt x="343148" y="29220"/>
                  <a:pt x="343694" y="25846"/>
                  <a:pt x="343793" y="24557"/>
                </a:cubicBezTo>
                <a:cubicBezTo>
                  <a:pt x="343991" y="22969"/>
                  <a:pt x="344140" y="21332"/>
                  <a:pt x="344239" y="19645"/>
                </a:cubicBezTo>
                <a:cubicBezTo>
                  <a:pt x="344438" y="17264"/>
                  <a:pt x="345380" y="15280"/>
                  <a:pt x="347067" y="13692"/>
                </a:cubicBezTo>
                <a:cubicBezTo>
                  <a:pt x="348555" y="12204"/>
                  <a:pt x="350341" y="11460"/>
                  <a:pt x="352425" y="11460"/>
                </a:cubicBezTo>
                <a:close/>
                <a:moveTo>
                  <a:pt x="428030" y="11311"/>
                </a:moveTo>
                <a:cubicBezTo>
                  <a:pt x="428724" y="11311"/>
                  <a:pt x="429369" y="11410"/>
                  <a:pt x="429964" y="11608"/>
                </a:cubicBezTo>
                <a:cubicBezTo>
                  <a:pt x="431453" y="12105"/>
                  <a:pt x="432643" y="12998"/>
                  <a:pt x="433536" y="14287"/>
                </a:cubicBezTo>
                <a:cubicBezTo>
                  <a:pt x="436017" y="18157"/>
                  <a:pt x="438348" y="22026"/>
                  <a:pt x="440531" y="25896"/>
                </a:cubicBezTo>
                <a:cubicBezTo>
                  <a:pt x="441027" y="26690"/>
                  <a:pt x="441275" y="27483"/>
                  <a:pt x="441275" y="28277"/>
                </a:cubicBezTo>
                <a:cubicBezTo>
                  <a:pt x="441275" y="28873"/>
                  <a:pt x="441176" y="29418"/>
                  <a:pt x="440978" y="29914"/>
                </a:cubicBezTo>
                <a:cubicBezTo>
                  <a:pt x="440482" y="31303"/>
                  <a:pt x="439589" y="32296"/>
                  <a:pt x="438299" y="32891"/>
                </a:cubicBezTo>
                <a:cubicBezTo>
                  <a:pt x="437505" y="33288"/>
                  <a:pt x="436711" y="33486"/>
                  <a:pt x="435917" y="33486"/>
                </a:cubicBezTo>
                <a:cubicBezTo>
                  <a:pt x="435322" y="33486"/>
                  <a:pt x="434677" y="33337"/>
                  <a:pt x="433983" y="33040"/>
                </a:cubicBezTo>
                <a:cubicBezTo>
                  <a:pt x="432594" y="32544"/>
                  <a:pt x="431502" y="31651"/>
                  <a:pt x="430709" y="30361"/>
                </a:cubicBezTo>
                <a:cubicBezTo>
                  <a:pt x="428327" y="25896"/>
                  <a:pt x="425996" y="21878"/>
                  <a:pt x="423714" y="18306"/>
                </a:cubicBezTo>
                <a:cubicBezTo>
                  <a:pt x="423217" y="17611"/>
                  <a:pt x="422969" y="16817"/>
                  <a:pt x="422969" y="15924"/>
                </a:cubicBezTo>
                <a:cubicBezTo>
                  <a:pt x="422969" y="15528"/>
                  <a:pt x="423019" y="15081"/>
                  <a:pt x="423118" y="14585"/>
                </a:cubicBezTo>
                <a:cubicBezTo>
                  <a:pt x="423515" y="13295"/>
                  <a:pt x="424359" y="12402"/>
                  <a:pt x="425648" y="11906"/>
                </a:cubicBezTo>
                <a:cubicBezTo>
                  <a:pt x="426442" y="11509"/>
                  <a:pt x="427236" y="11311"/>
                  <a:pt x="428030" y="11311"/>
                </a:cubicBezTo>
                <a:close/>
                <a:moveTo>
                  <a:pt x="3708797" y="10567"/>
                </a:moveTo>
                <a:cubicBezTo>
                  <a:pt x="3709094" y="10567"/>
                  <a:pt x="3709392" y="10567"/>
                  <a:pt x="3709690" y="10567"/>
                </a:cubicBezTo>
                <a:lnTo>
                  <a:pt x="3709987" y="10567"/>
                </a:lnTo>
                <a:cubicBezTo>
                  <a:pt x="3712269" y="10864"/>
                  <a:pt x="3714105" y="11956"/>
                  <a:pt x="3715494" y="13841"/>
                </a:cubicBezTo>
                <a:cubicBezTo>
                  <a:pt x="3716585" y="15230"/>
                  <a:pt x="3717131" y="16768"/>
                  <a:pt x="3717131" y="18455"/>
                </a:cubicBezTo>
                <a:cubicBezTo>
                  <a:pt x="3717131" y="18951"/>
                  <a:pt x="3717081" y="19496"/>
                  <a:pt x="3716982" y="20092"/>
                </a:cubicBezTo>
                <a:cubicBezTo>
                  <a:pt x="3716784" y="20687"/>
                  <a:pt x="3716635" y="21282"/>
                  <a:pt x="3716536" y="21878"/>
                </a:cubicBezTo>
                <a:cubicBezTo>
                  <a:pt x="3716337" y="23267"/>
                  <a:pt x="3715841" y="25995"/>
                  <a:pt x="3715047" y="30063"/>
                </a:cubicBezTo>
                <a:cubicBezTo>
                  <a:pt x="3714254" y="34131"/>
                  <a:pt x="3713609" y="37306"/>
                  <a:pt x="3713113" y="39588"/>
                </a:cubicBezTo>
                <a:cubicBezTo>
                  <a:pt x="3713113" y="39787"/>
                  <a:pt x="3713212" y="39985"/>
                  <a:pt x="3713410" y="40183"/>
                </a:cubicBezTo>
                <a:cubicBezTo>
                  <a:pt x="3713609" y="40382"/>
                  <a:pt x="3713807" y="40481"/>
                  <a:pt x="3714006" y="40481"/>
                </a:cubicBezTo>
                <a:cubicBezTo>
                  <a:pt x="3720356" y="40084"/>
                  <a:pt x="3725019" y="39886"/>
                  <a:pt x="3727995" y="39886"/>
                </a:cubicBezTo>
                <a:cubicBezTo>
                  <a:pt x="3736032" y="39886"/>
                  <a:pt x="3742333" y="41945"/>
                  <a:pt x="3746897" y="46062"/>
                </a:cubicBezTo>
                <a:cubicBezTo>
                  <a:pt x="3751461" y="50180"/>
                  <a:pt x="3753743" y="57150"/>
                  <a:pt x="3753743" y="66973"/>
                </a:cubicBezTo>
                <a:cubicBezTo>
                  <a:pt x="3753743" y="77192"/>
                  <a:pt x="3753048" y="87362"/>
                  <a:pt x="3751659" y="97482"/>
                </a:cubicBezTo>
                <a:cubicBezTo>
                  <a:pt x="3750270" y="107603"/>
                  <a:pt x="3748087" y="115689"/>
                  <a:pt x="3745111" y="121741"/>
                </a:cubicBezTo>
                <a:cubicBezTo>
                  <a:pt x="3742829" y="126603"/>
                  <a:pt x="3739803" y="130001"/>
                  <a:pt x="3736032" y="131936"/>
                </a:cubicBezTo>
                <a:cubicBezTo>
                  <a:pt x="3732262" y="133871"/>
                  <a:pt x="3727499" y="134838"/>
                  <a:pt x="3721745" y="134838"/>
                </a:cubicBezTo>
                <a:cubicBezTo>
                  <a:pt x="3718867" y="134838"/>
                  <a:pt x="3715544" y="134540"/>
                  <a:pt x="3711773" y="133945"/>
                </a:cubicBezTo>
                <a:cubicBezTo>
                  <a:pt x="3709491" y="133648"/>
                  <a:pt x="3707507" y="132631"/>
                  <a:pt x="3705820" y="130894"/>
                </a:cubicBezTo>
                <a:cubicBezTo>
                  <a:pt x="3704133" y="129158"/>
                  <a:pt x="3703091" y="127049"/>
                  <a:pt x="3702695" y="124569"/>
                </a:cubicBezTo>
                <a:cubicBezTo>
                  <a:pt x="3702596" y="124271"/>
                  <a:pt x="3702546" y="123974"/>
                  <a:pt x="3702546" y="123676"/>
                </a:cubicBezTo>
                <a:cubicBezTo>
                  <a:pt x="3702546" y="122188"/>
                  <a:pt x="3703141" y="120948"/>
                  <a:pt x="3704332" y="119955"/>
                </a:cubicBezTo>
                <a:cubicBezTo>
                  <a:pt x="3705423" y="118963"/>
                  <a:pt x="3706614" y="118467"/>
                  <a:pt x="3707904" y="118467"/>
                </a:cubicBezTo>
                <a:cubicBezTo>
                  <a:pt x="3708300" y="118467"/>
                  <a:pt x="3708698" y="118467"/>
                  <a:pt x="3709094" y="118467"/>
                </a:cubicBezTo>
                <a:cubicBezTo>
                  <a:pt x="3713658" y="119360"/>
                  <a:pt x="3717280" y="119807"/>
                  <a:pt x="3719959" y="119807"/>
                </a:cubicBezTo>
                <a:cubicBezTo>
                  <a:pt x="3722935" y="119807"/>
                  <a:pt x="3725416" y="119310"/>
                  <a:pt x="3727400" y="118318"/>
                </a:cubicBezTo>
                <a:cubicBezTo>
                  <a:pt x="3729385" y="117326"/>
                  <a:pt x="3731022" y="115441"/>
                  <a:pt x="3732311" y="112663"/>
                </a:cubicBezTo>
                <a:cubicBezTo>
                  <a:pt x="3734494" y="108198"/>
                  <a:pt x="3736156" y="101873"/>
                  <a:pt x="3737297" y="93687"/>
                </a:cubicBezTo>
                <a:cubicBezTo>
                  <a:pt x="3738438" y="85502"/>
                  <a:pt x="3739009" y="77142"/>
                  <a:pt x="3739009" y="68610"/>
                </a:cubicBezTo>
                <a:cubicBezTo>
                  <a:pt x="3739009" y="62557"/>
                  <a:pt x="3737768" y="58539"/>
                  <a:pt x="3735288" y="56555"/>
                </a:cubicBezTo>
                <a:cubicBezTo>
                  <a:pt x="3732808" y="54570"/>
                  <a:pt x="3728938" y="53578"/>
                  <a:pt x="3723679" y="53578"/>
                </a:cubicBezTo>
                <a:cubicBezTo>
                  <a:pt x="3720901" y="53578"/>
                  <a:pt x="3716685" y="53776"/>
                  <a:pt x="3711029" y="54173"/>
                </a:cubicBezTo>
                <a:cubicBezTo>
                  <a:pt x="3710235" y="54273"/>
                  <a:pt x="3709789" y="54669"/>
                  <a:pt x="3709690" y="55364"/>
                </a:cubicBezTo>
                <a:cubicBezTo>
                  <a:pt x="3706515" y="67667"/>
                  <a:pt x="3702670" y="80243"/>
                  <a:pt x="3698155" y="93092"/>
                </a:cubicBezTo>
                <a:cubicBezTo>
                  <a:pt x="3693641" y="105941"/>
                  <a:pt x="3688606" y="117574"/>
                  <a:pt x="3683049" y="127992"/>
                </a:cubicBezTo>
                <a:cubicBezTo>
                  <a:pt x="3681859" y="130076"/>
                  <a:pt x="3680123" y="131514"/>
                  <a:pt x="3677840" y="132308"/>
                </a:cubicBezTo>
                <a:cubicBezTo>
                  <a:pt x="3676749" y="132705"/>
                  <a:pt x="3675658" y="132903"/>
                  <a:pt x="3674566" y="132903"/>
                </a:cubicBezTo>
                <a:cubicBezTo>
                  <a:pt x="3673376" y="132903"/>
                  <a:pt x="3672185" y="132655"/>
                  <a:pt x="3670994" y="132159"/>
                </a:cubicBezTo>
                <a:cubicBezTo>
                  <a:pt x="3669010" y="131365"/>
                  <a:pt x="3667670" y="129927"/>
                  <a:pt x="3666976" y="127843"/>
                </a:cubicBezTo>
                <a:cubicBezTo>
                  <a:pt x="3666777" y="127149"/>
                  <a:pt x="3666678" y="126454"/>
                  <a:pt x="3666678" y="125760"/>
                </a:cubicBezTo>
                <a:cubicBezTo>
                  <a:pt x="3666678" y="124470"/>
                  <a:pt x="3667075" y="123230"/>
                  <a:pt x="3667869" y="122039"/>
                </a:cubicBezTo>
                <a:cubicBezTo>
                  <a:pt x="3678088" y="105569"/>
                  <a:pt x="3686770" y="83939"/>
                  <a:pt x="3693914" y="57150"/>
                </a:cubicBezTo>
                <a:cubicBezTo>
                  <a:pt x="3694013" y="56852"/>
                  <a:pt x="3693964" y="56604"/>
                  <a:pt x="3693765" y="56406"/>
                </a:cubicBezTo>
                <a:cubicBezTo>
                  <a:pt x="3693566" y="56207"/>
                  <a:pt x="3693319" y="56108"/>
                  <a:pt x="3693021" y="56108"/>
                </a:cubicBezTo>
                <a:cubicBezTo>
                  <a:pt x="3683794" y="57100"/>
                  <a:pt x="3678733" y="57696"/>
                  <a:pt x="3677840" y="57894"/>
                </a:cubicBezTo>
                <a:cubicBezTo>
                  <a:pt x="3675757" y="58092"/>
                  <a:pt x="3673475" y="58340"/>
                  <a:pt x="3670994" y="58638"/>
                </a:cubicBezTo>
                <a:cubicBezTo>
                  <a:pt x="3670598" y="58737"/>
                  <a:pt x="3670200" y="58787"/>
                  <a:pt x="3669804" y="58787"/>
                </a:cubicBezTo>
                <a:cubicBezTo>
                  <a:pt x="3668018" y="58787"/>
                  <a:pt x="3666430" y="58241"/>
                  <a:pt x="3665041" y="57150"/>
                </a:cubicBezTo>
                <a:cubicBezTo>
                  <a:pt x="3663057" y="55562"/>
                  <a:pt x="3662065" y="53528"/>
                  <a:pt x="3662065" y="51048"/>
                </a:cubicBezTo>
                <a:cubicBezTo>
                  <a:pt x="3662065" y="49163"/>
                  <a:pt x="3662759" y="47526"/>
                  <a:pt x="3664148" y="46137"/>
                </a:cubicBezTo>
                <a:cubicBezTo>
                  <a:pt x="3665636" y="44549"/>
                  <a:pt x="3667472" y="43706"/>
                  <a:pt x="3669655" y="43607"/>
                </a:cubicBezTo>
                <a:cubicBezTo>
                  <a:pt x="3670845" y="43607"/>
                  <a:pt x="3672929" y="43557"/>
                  <a:pt x="3675906" y="43458"/>
                </a:cubicBezTo>
                <a:cubicBezTo>
                  <a:pt x="3680271" y="43358"/>
                  <a:pt x="3687068" y="42912"/>
                  <a:pt x="3696295" y="42118"/>
                </a:cubicBezTo>
                <a:cubicBezTo>
                  <a:pt x="3696990" y="42019"/>
                  <a:pt x="3697436" y="41622"/>
                  <a:pt x="3697635" y="40928"/>
                </a:cubicBezTo>
                <a:cubicBezTo>
                  <a:pt x="3699222" y="32494"/>
                  <a:pt x="3700214" y="25003"/>
                  <a:pt x="3700611" y="18455"/>
                </a:cubicBezTo>
                <a:cubicBezTo>
                  <a:pt x="3700810" y="16073"/>
                  <a:pt x="3701802" y="14089"/>
                  <a:pt x="3703588" y="12501"/>
                </a:cubicBezTo>
                <a:cubicBezTo>
                  <a:pt x="3705076" y="11212"/>
                  <a:pt x="3706812" y="10567"/>
                  <a:pt x="3708797" y="10567"/>
                </a:cubicBezTo>
                <a:close/>
                <a:moveTo>
                  <a:pt x="481905" y="9525"/>
                </a:moveTo>
                <a:lnTo>
                  <a:pt x="570012" y="9525"/>
                </a:lnTo>
                <a:cubicBezTo>
                  <a:pt x="572492" y="9525"/>
                  <a:pt x="574576" y="10393"/>
                  <a:pt x="576262" y="12129"/>
                </a:cubicBezTo>
                <a:cubicBezTo>
                  <a:pt x="577949" y="13866"/>
                  <a:pt x="578793" y="15924"/>
                  <a:pt x="578793" y="18306"/>
                </a:cubicBezTo>
                <a:lnTo>
                  <a:pt x="578793" y="65633"/>
                </a:lnTo>
                <a:cubicBezTo>
                  <a:pt x="578793" y="68114"/>
                  <a:pt x="577949" y="70197"/>
                  <a:pt x="576262" y="71884"/>
                </a:cubicBezTo>
                <a:cubicBezTo>
                  <a:pt x="574576" y="73571"/>
                  <a:pt x="572492" y="74414"/>
                  <a:pt x="570012" y="74414"/>
                </a:cubicBezTo>
                <a:lnTo>
                  <a:pt x="533995" y="74414"/>
                </a:lnTo>
                <a:cubicBezTo>
                  <a:pt x="533201" y="74414"/>
                  <a:pt x="532805" y="74811"/>
                  <a:pt x="532805" y="75605"/>
                </a:cubicBezTo>
                <a:lnTo>
                  <a:pt x="532805" y="93613"/>
                </a:lnTo>
                <a:cubicBezTo>
                  <a:pt x="532805" y="94307"/>
                  <a:pt x="533201" y="94655"/>
                  <a:pt x="533995" y="94655"/>
                </a:cubicBezTo>
                <a:lnTo>
                  <a:pt x="588615" y="94655"/>
                </a:lnTo>
                <a:cubicBezTo>
                  <a:pt x="590500" y="94655"/>
                  <a:pt x="592088" y="95324"/>
                  <a:pt x="593378" y="96664"/>
                </a:cubicBezTo>
                <a:cubicBezTo>
                  <a:pt x="594667" y="98003"/>
                  <a:pt x="595312" y="99591"/>
                  <a:pt x="595312" y="101426"/>
                </a:cubicBezTo>
                <a:cubicBezTo>
                  <a:pt x="595312" y="103262"/>
                  <a:pt x="594667" y="104824"/>
                  <a:pt x="593378" y="106114"/>
                </a:cubicBezTo>
                <a:cubicBezTo>
                  <a:pt x="592088" y="107404"/>
                  <a:pt x="590500" y="108049"/>
                  <a:pt x="588615" y="108049"/>
                </a:cubicBezTo>
                <a:lnTo>
                  <a:pt x="533995" y="108049"/>
                </a:lnTo>
                <a:cubicBezTo>
                  <a:pt x="533201" y="108049"/>
                  <a:pt x="532805" y="108446"/>
                  <a:pt x="532805" y="109240"/>
                </a:cubicBezTo>
                <a:lnTo>
                  <a:pt x="532805" y="135136"/>
                </a:lnTo>
                <a:cubicBezTo>
                  <a:pt x="532805" y="137120"/>
                  <a:pt x="532110" y="138832"/>
                  <a:pt x="530721" y="140270"/>
                </a:cubicBezTo>
                <a:cubicBezTo>
                  <a:pt x="529332" y="141709"/>
                  <a:pt x="527621" y="142428"/>
                  <a:pt x="525587" y="142428"/>
                </a:cubicBezTo>
                <a:cubicBezTo>
                  <a:pt x="523553" y="142428"/>
                  <a:pt x="521841" y="141709"/>
                  <a:pt x="520452" y="140270"/>
                </a:cubicBezTo>
                <a:cubicBezTo>
                  <a:pt x="519063" y="138832"/>
                  <a:pt x="518368" y="137120"/>
                  <a:pt x="518368" y="135136"/>
                </a:cubicBezTo>
                <a:lnTo>
                  <a:pt x="518368" y="109240"/>
                </a:lnTo>
                <a:cubicBezTo>
                  <a:pt x="518368" y="108446"/>
                  <a:pt x="517971" y="108049"/>
                  <a:pt x="517178" y="108049"/>
                </a:cubicBezTo>
                <a:lnTo>
                  <a:pt x="464195" y="108049"/>
                </a:lnTo>
                <a:cubicBezTo>
                  <a:pt x="462409" y="108049"/>
                  <a:pt x="460846" y="107404"/>
                  <a:pt x="459507" y="106114"/>
                </a:cubicBezTo>
                <a:cubicBezTo>
                  <a:pt x="458167" y="104824"/>
                  <a:pt x="457498" y="103262"/>
                  <a:pt x="457498" y="101426"/>
                </a:cubicBezTo>
                <a:cubicBezTo>
                  <a:pt x="457498" y="99591"/>
                  <a:pt x="458167" y="98003"/>
                  <a:pt x="459507" y="96664"/>
                </a:cubicBezTo>
                <a:cubicBezTo>
                  <a:pt x="460846" y="95324"/>
                  <a:pt x="462409" y="94655"/>
                  <a:pt x="464195" y="94655"/>
                </a:cubicBezTo>
                <a:lnTo>
                  <a:pt x="517178" y="94655"/>
                </a:lnTo>
                <a:cubicBezTo>
                  <a:pt x="517971" y="94655"/>
                  <a:pt x="518368" y="94307"/>
                  <a:pt x="518368" y="93613"/>
                </a:cubicBezTo>
                <a:lnTo>
                  <a:pt x="518368" y="75605"/>
                </a:lnTo>
                <a:cubicBezTo>
                  <a:pt x="518368" y="74811"/>
                  <a:pt x="517971" y="74414"/>
                  <a:pt x="517178" y="74414"/>
                </a:cubicBezTo>
                <a:lnTo>
                  <a:pt x="481905" y="74414"/>
                </a:lnTo>
                <a:cubicBezTo>
                  <a:pt x="479425" y="74414"/>
                  <a:pt x="477341" y="73571"/>
                  <a:pt x="475655" y="71884"/>
                </a:cubicBezTo>
                <a:cubicBezTo>
                  <a:pt x="473968" y="70197"/>
                  <a:pt x="473125" y="68114"/>
                  <a:pt x="473125" y="65633"/>
                </a:cubicBezTo>
                <a:lnTo>
                  <a:pt x="473125" y="18306"/>
                </a:lnTo>
                <a:cubicBezTo>
                  <a:pt x="473125" y="15924"/>
                  <a:pt x="473968" y="13866"/>
                  <a:pt x="475655" y="12129"/>
                </a:cubicBezTo>
                <a:cubicBezTo>
                  <a:pt x="477341" y="10393"/>
                  <a:pt x="479425" y="9525"/>
                  <a:pt x="481905" y="9525"/>
                </a:cubicBezTo>
                <a:close/>
                <a:moveTo>
                  <a:pt x="2614315" y="9376"/>
                </a:moveTo>
                <a:lnTo>
                  <a:pt x="2703760" y="9376"/>
                </a:lnTo>
                <a:cubicBezTo>
                  <a:pt x="2706241" y="9376"/>
                  <a:pt x="2708325" y="10219"/>
                  <a:pt x="2710011" y="11906"/>
                </a:cubicBezTo>
                <a:cubicBezTo>
                  <a:pt x="2711698" y="13593"/>
                  <a:pt x="2712541" y="15676"/>
                  <a:pt x="2712541" y="18157"/>
                </a:cubicBezTo>
                <a:lnTo>
                  <a:pt x="2712541" y="70098"/>
                </a:lnTo>
                <a:cubicBezTo>
                  <a:pt x="2712541" y="72479"/>
                  <a:pt x="2711698" y="74538"/>
                  <a:pt x="2710011" y="76274"/>
                </a:cubicBezTo>
                <a:cubicBezTo>
                  <a:pt x="2708325" y="78011"/>
                  <a:pt x="2706241" y="78879"/>
                  <a:pt x="2703760" y="78879"/>
                </a:cubicBezTo>
                <a:lnTo>
                  <a:pt x="2614315" y="78879"/>
                </a:lnTo>
                <a:cubicBezTo>
                  <a:pt x="2611933" y="78879"/>
                  <a:pt x="2609875" y="78011"/>
                  <a:pt x="2608138" y="76274"/>
                </a:cubicBezTo>
                <a:cubicBezTo>
                  <a:pt x="2606402" y="74538"/>
                  <a:pt x="2605534" y="72479"/>
                  <a:pt x="2605534" y="70098"/>
                </a:cubicBezTo>
                <a:lnTo>
                  <a:pt x="2605534" y="18157"/>
                </a:lnTo>
                <a:cubicBezTo>
                  <a:pt x="2605534" y="15676"/>
                  <a:pt x="2606402" y="13593"/>
                  <a:pt x="2608138" y="11906"/>
                </a:cubicBezTo>
                <a:cubicBezTo>
                  <a:pt x="2609875" y="10219"/>
                  <a:pt x="2611933" y="9376"/>
                  <a:pt x="2614315" y="9376"/>
                </a:cubicBezTo>
                <a:close/>
                <a:moveTo>
                  <a:pt x="3273846" y="9078"/>
                </a:moveTo>
                <a:cubicBezTo>
                  <a:pt x="3275980" y="9078"/>
                  <a:pt x="3277790" y="9872"/>
                  <a:pt x="3279279" y="11460"/>
                </a:cubicBezTo>
                <a:cubicBezTo>
                  <a:pt x="3280568" y="12948"/>
                  <a:pt x="3281213" y="14635"/>
                  <a:pt x="3281213" y="16520"/>
                </a:cubicBezTo>
                <a:lnTo>
                  <a:pt x="3281065" y="19199"/>
                </a:lnTo>
                <a:cubicBezTo>
                  <a:pt x="3281065" y="19695"/>
                  <a:pt x="3281040" y="20662"/>
                  <a:pt x="3280990" y="22101"/>
                </a:cubicBezTo>
                <a:cubicBezTo>
                  <a:pt x="3280940" y="23540"/>
                  <a:pt x="3280916" y="24705"/>
                  <a:pt x="3280916" y="25598"/>
                </a:cubicBezTo>
                <a:cubicBezTo>
                  <a:pt x="3280916" y="26392"/>
                  <a:pt x="3281263" y="26739"/>
                  <a:pt x="3281958" y="26640"/>
                </a:cubicBezTo>
                <a:cubicBezTo>
                  <a:pt x="3291681" y="26144"/>
                  <a:pt x="3301603" y="25251"/>
                  <a:pt x="3311723" y="23961"/>
                </a:cubicBezTo>
                <a:cubicBezTo>
                  <a:pt x="3312021" y="23862"/>
                  <a:pt x="3312319" y="23812"/>
                  <a:pt x="3312616" y="23812"/>
                </a:cubicBezTo>
                <a:cubicBezTo>
                  <a:pt x="3314005" y="23812"/>
                  <a:pt x="3315295" y="24308"/>
                  <a:pt x="3316486" y="25301"/>
                </a:cubicBezTo>
                <a:cubicBezTo>
                  <a:pt x="3317875" y="26491"/>
                  <a:pt x="3318569" y="28029"/>
                  <a:pt x="3318569" y="29914"/>
                </a:cubicBezTo>
                <a:cubicBezTo>
                  <a:pt x="3318569" y="31899"/>
                  <a:pt x="3317924" y="33585"/>
                  <a:pt x="3316635" y="34974"/>
                </a:cubicBezTo>
                <a:cubicBezTo>
                  <a:pt x="3315345" y="36463"/>
                  <a:pt x="3313708" y="37306"/>
                  <a:pt x="3311723" y="37505"/>
                </a:cubicBezTo>
                <a:cubicBezTo>
                  <a:pt x="3299718" y="38695"/>
                  <a:pt x="3289746" y="39439"/>
                  <a:pt x="3281809" y="39737"/>
                </a:cubicBezTo>
                <a:cubicBezTo>
                  <a:pt x="3281114" y="39836"/>
                  <a:pt x="3280767" y="40233"/>
                  <a:pt x="3280767" y="40928"/>
                </a:cubicBezTo>
                <a:lnTo>
                  <a:pt x="3280767" y="57894"/>
                </a:lnTo>
                <a:cubicBezTo>
                  <a:pt x="3280767" y="58688"/>
                  <a:pt x="3281114" y="59035"/>
                  <a:pt x="3281809" y="58936"/>
                </a:cubicBezTo>
                <a:cubicBezTo>
                  <a:pt x="3292921" y="58340"/>
                  <a:pt x="3303934" y="57398"/>
                  <a:pt x="3314849" y="56108"/>
                </a:cubicBezTo>
                <a:cubicBezTo>
                  <a:pt x="3315146" y="56009"/>
                  <a:pt x="3315444" y="55959"/>
                  <a:pt x="3315742" y="55959"/>
                </a:cubicBezTo>
                <a:cubicBezTo>
                  <a:pt x="3317230" y="55959"/>
                  <a:pt x="3318569" y="56505"/>
                  <a:pt x="3319760" y="57596"/>
                </a:cubicBezTo>
                <a:cubicBezTo>
                  <a:pt x="3321248" y="58787"/>
                  <a:pt x="3321992" y="60374"/>
                  <a:pt x="3321992" y="62359"/>
                </a:cubicBezTo>
                <a:cubicBezTo>
                  <a:pt x="3321992" y="64343"/>
                  <a:pt x="3321298" y="66080"/>
                  <a:pt x="3319909" y="67568"/>
                </a:cubicBezTo>
                <a:cubicBezTo>
                  <a:pt x="3318619" y="69155"/>
                  <a:pt x="3316982" y="70048"/>
                  <a:pt x="3314997" y="70247"/>
                </a:cubicBezTo>
                <a:cubicBezTo>
                  <a:pt x="3304877" y="71239"/>
                  <a:pt x="3293914" y="72033"/>
                  <a:pt x="3282106" y="72628"/>
                </a:cubicBezTo>
                <a:cubicBezTo>
                  <a:pt x="3281412" y="72628"/>
                  <a:pt x="3281065" y="72975"/>
                  <a:pt x="3281065" y="73670"/>
                </a:cubicBezTo>
                <a:cubicBezTo>
                  <a:pt x="3281164" y="78532"/>
                  <a:pt x="3281461" y="84683"/>
                  <a:pt x="3281958" y="92124"/>
                </a:cubicBezTo>
                <a:cubicBezTo>
                  <a:pt x="3282057" y="92819"/>
                  <a:pt x="3282454" y="93265"/>
                  <a:pt x="3283148" y="93464"/>
                </a:cubicBezTo>
                <a:cubicBezTo>
                  <a:pt x="3295551" y="97135"/>
                  <a:pt x="3307506" y="103187"/>
                  <a:pt x="3319016" y="111621"/>
                </a:cubicBezTo>
                <a:cubicBezTo>
                  <a:pt x="3320802" y="112911"/>
                  <a:pt x="3321893" y="114697"/>
                  <a:pt x="3322290" y="116979"/>
                </a:cubicBezTo>
                <a:cubicBezTo>
                  <a:pt x="3322290" y="117475"/>
                  <a:pt x="3322290" y="117971"/>
                  <a:pt x="3322290" y="118467"/>
                </a:cubicBezTo>
                <a:cubicBezTo>
                  <a:pt x="3322290" y="120154"/>
                  <a:pt x="3321844" y="121692"/>
                  <a:pt x="3320951" y="123081"/>
                </a:cubicBezTo>
                <a:cubicBezTo>
                  <a:pt x="3319760" y="124867"/>
                  <a:pt x="3318123" y="125908"/>
                  <a:pt x="3316039" y="126206"/>
                </a:cubicBezTo>
                <a:cubicBezTo>
                  <a:pt x="3315742" y="126206"/>
                  <a:pt x="3315394" y="126206"/>
                  <a:pt x="3314997" y="126206"/>
                </a:cubicBezTo>
                <a:cubicBezTo>
                  <a:pt x="3313410" y="126206"/>
                  <a:pt x="3311922" y="125660"/>
                  <a:pt x="3310533" y="124569"/>
                </a:cubicBezTo>
                <a:cubicBezTo>
                  <a:pt x="3302000" y="117524"/>
                  <a:pt x="3293120" y="112067"/>
                  <a:pt x="3283892" y="108198"/>
                </a:cubicBezTo>
                <a:cubicBezTo>
                  <a:pt x="3283694" y="108099"/>
                  <a:pt x="3283471" y="108123"/>
                  <a:pt x="3283223" y="108272"/>
                </a:cubicBezTo>
                <a:cubicBezTo>
                  <a:pt x="3282975" y="108421"/>
                  <a:pt x="3282851" y="108644"/>
                  <a:pt x="3282851" y="108942"/>
                </a:cubicBezTo>
                <a:cubicBezTo>
                  <a:pt x="3282851" y="109736"/>
                  <a:pt x="3282875" y="110877"/>
                  <a:pt x="3282925" y="112365"/>
                </a:cubicBezTo>
                <a:cubicBezTo>
                  <a:pt x="3282975" y="113853"/>
                  <a:pt x="3282999" y="114945"/>
                  <a:pt x="3282999" y="115639"/>
                </a:cubicBezTo>
                <a:cubicBezTo>
                  <a:pt x="3282999" y="121791"/>
                  <a:pt x="3280668" y="126975"/>
                  <a:pt x="3276004" y="131192"/>
                </a:cubicBezTo>
                <a:cubicBezTo>
                  <a:pt x="3271341" y="135409"/>
                  <a:pt x="3264396" y="137517"/>
                  <a:pt x="3255169" y="137517"/>
                </a:cubicBezTo>
                <a:cubicBezTo>
                  <a:pt x="3243758" y="137517"/>
                  <a:pt x="3235027" y="135483"/>
                  <a:pt x="3228975" y="131415"/>
                </a:cubicBezTo>
                <a:cubicBezTo>
                  <a:pt x="3222923" y="127347"/>
                  <a:pt x="3219896" y="121493"/>
                  <a:pt x="3219896" y="113853"/>
                </a:cubicBezTo>
                <a:cubicBezTo>
                  <a:pt x="3219896" y="106610"/>
                  <a:pt x="3223146" y="100757"/>
                  <a:pt x="3229644" y="96292"/>
                </a:cubicBezTo>
                <a:cubicBezTo>
                  <a:pt x="3236143" y="91827"/>
                  <a:pt x="3244949" y="89594"/>
                  <a:pt x="3256061" y="89594"/>
                </a:cubicBezTo>
                <a:cubicBezTo>
                  <a:pt x="3258542" y="89594"/>
                  <a:pt x="3261866" y="89743"/>
                  <a:pt x="3266033" y="90041"/>
                </a:cubicBezTo>
                <a:cubicBezTo>
                  <a:pt x="3266827" y="90140"/>
                  <a:pt x="3267174" y="89793"/>
                  <a:pt x="3267075" y="88999"/>
                </a:cubicBezTo>
                <a:cubicBezTo>
                  <a:pt x="3266976" y="85824"/>
                  <a:pt x="3266827" y="80814"/>
                  <a:pt x="3266628" y="73967"/>
                </a:cubicBezTo>
                <a:cubicBezTo>
                  <a:pt x="3266628" y="73273"/>
                  <a:pt x="3266231" y="72926"/>
                  <a:pt x="3265438" y="72926"/>
                </a:cubicBezTo>
                <a:lnTo>
                  <a:pt x="3258294" y="72926"/>
                </a:lnTo>
                <a:cubicBezTo>
                  <a:pt x="3248967" y="72926"/>
                  <a:pt x="3238946" y="72479"/>
                  <a:pt x="3228231" y="71586"/>
                </a:cubicBezTo>
                <a:cubicBezTo>
                  <a:pt x="3226246" y="71487"/>
                  <a:pt x="3224560" y="70644"/>
                  <a:pt x="3223171" y="69056"/>
                </a:cubicBezTo>
                <a:cubicBezTo>
                  <a:pt x="3221881" y="67568"/>
                  <a:pt x="3221236" y="65832"/>
                  <a:pt x="3221236" y="63847"/>
                </a:cubicBezTo>
                <a:cubicBezTo>
                  <a:pt x="3221236" y="61962"/>
                  <a:pt x="3221980" y="60374"/>
                  <a:pt x="3223468" y="59085"/>
                </a:cubicBezTo>
                <a:cubicBezTo>
                  <a:pt x="3224659" y="58092"/>
                  <a:pt x="3225998" y="57596"/>
                  <a:pt x="3227486" y="57596"/>
                </a:cubicBezTo>
                <a:cubicBezTo>
                  <a:pt x="3227784" y="57596"/>
                  <a:pt x="3228082" y="57596"/>
                  <a:pt x="3228379" y="57596"/>
                </a:cubicBezTo>
                <a:cubicBezTo>
                  <a:pt x="3238599" y="58886"/>
                  <a:pt x="3248620" y="59531"/>
                  <a:pt x="3258443" y="59531"/>
                </a:cubicBezTo>
                <a:lnTo>
                  <a:pt x="3265140" y="59531"/>
                </a:lnTo>
                <a:cubicBezTo>
                  <a:pt x="3265934" y="59531"/>
                  <a:pt x="3266331" y="59134"/>
                  <a:pt x="3266331" y="58340"/>
                </a:cubicBezTo>
                <a:lnTo>
                  <a:pt x="3266331" y="41523"/>
                </a:lnTo>
                <a:cubicBezTo>
                  <a:pt x="3266331" y="40828"/>
                  <a:pt x="3265934" y="40481"/>
                  <a:pt x="3265140" y="40481"/>
                </a:cubicBezTo>
                <a:lnTo>
                  <a:pt x="3258740" y="40481"/>
                </a:lnTo>
                <a:cubicBezTo>
                  <a:pt x="3250605" y="40481"/>
                  <a:pt x="3241476" y="39985"/>
                  <a:pt x="3231356" y="38993"/>
                </a:cubicBezTo>
                <a:cubicBezTo>
                  <a:pt x="3229372" y="38794"/>
                  <a:pt x="3227734" y="37951"/>
                  <a:pt x="3226445" y="36463"/>
                </a:cubicBezTo>
                <a:cubicBezTo>
                  <a:pt x="3225155" y="34974"/>
                  <a:pt x="3224510" y="33238"/>
                  <a:pt x="3224510" y="31254"/>
                </a:cubicBezTo>
                <a:cubicBezTo>
                  <a:pt x="3224510" y="29468"/>
                  <a:pt x="3225204" y="27980"/>
                  <a:pt x="3226594" y="26789"/>
                </a:cubicBezTo>
                <a:cubicBezTo>
                  <a:pt x="3227685" y="25797"/>
                  <a:pt x="3228975" y="25301"/>
                  <a:pt x="3230463" y="25301"/>
                </a:cubicBezTo>
                <a:cubicBezTo>
                  <a:pt x="3230761" y="25301"/>
                  <a:pt x="3231058" y="25301"/>
                  <a:pt x="3231356" y="25301"/>
                </a:cubicBezTo>
                <a:cubicBezTo>
                  <a:pt x="3241080" y="26590"/>
                  <a:pt x="3250158" y="27235"/>
                  <a:pt x="3258592" y="27235"/>
                </a:cubicBezTo>
                <a:lnTo>
                  <a:pt x="3265289" y="27235"/>
                </a:lnTo>
                <a:cubicBezTo>
                  <a:pt x="3266083" y="27235"/>
                  <a:pt x="3266479" y="26839"/>
                  <a:pt x="3266479" y="26045"/>
                </a:cubicBezTo>
                <a:lnTo>
                  <a:pt x="3266479" y="18603"/>
                </a:lnTo>
                <a:lnTo>
                  <a:pt x="3266331" y="16817"/>
                </a:lnTo>
                <a:cubicBezTo>
                  <a:pt x="3266331" y="14734"/>
                  <a:pt x="3267025" y="12948"/>
                  <a:pt x="3268414" y="11460"/>
                </a:cubicBezTo>
                <a:cubicBezTo>
                  <a:pt x="3269902" y="9872"/>
                  <a:pt x="3271713" y="9078"/>
                  <a:pt x="3273846" y="9078"/>
                </a:cubicBezTo>
                <a:close/>
                <a:moveTo>
                  <a:pt x="225846" y="9078"/>
                </a:moveTo>
                <a:cubicBezTo>
                  <a:pt x="227980" y="9078"/>
                  <a:pt x="229791" y="9872"/>
                  <a:pt x="231279" y="11460"/>
                </a:cubicBezTo>
                <a:cubicBezTo>
                  <a:pt x="232569" y="12948"/>
                  <a:pt x="233214" y="14635"/>
                  <a:pt x="233214" y="16520"/>
                </a:cubicBezTo>
                <a:lnTo>
                  <a:pt x="233065" y="19199"/>
                </a:lnTo>
                <a:cubicBezTo>
                  <a:pt x="233065" y="19695"/>
                  <a:pt x="233040" y="20662"/>
                  <a:pt x="232990" y="22101"/>
                </a:cubicBezTo>
                <a:cubicBezTo>
                  <a:pt x="232941" y="23540"/>
                  <a:pt x="232916" y="24705"/>
                  <a:pt x="232916" y="25598"/>
                </a:cubicBezTo>
                <a:cubicBezTo>
                  <a:pt x="232916" y="26392"/>
                  <a:pt x="233263" y="26739"/>
                  <a:pt x="233958" y="26640"/>
                </a:cubicBezTo>
                <a:cubicBezTo>
                  <a:pt x="243681" y="26144"/>
                  <a:pt x="253603" y="25251"/>
                  <a:pt x="263723" y="23961"/>
                </a:cubicBezTo>
                <a:cubicBezTo>
                  <a:pt x="264021" y="23862"/>
                  <a:pt x="264319" y="23812"/>
                  <a:pt x="264616" y="23812"/>
                </a:cubicBezTo>
                <a:cubicBezTo>
                  <a:pt x="266005" y="23812"/>
                  <a:pt x="267295" y="24308"/>
                  <a:pt x="268486" y="25301"/>
                </a:cubicBezTo>
                <a:cubicBezTo>
                  <a:pt x="269875" y="26491"/>
                  <a:pt x="270569" y="28029"/>
                  <a:pt x="270569" y="29914"/>
                </a:cubicBezTo>
                <a:cubicBezTo>
                  <a:pt x="270569" y="31899"/>
                  <a:pt x="269925" y="33585"/>
                  <a:pt x="268635" y="34974"/>
                </a:cubicBezTo>
                <a:cubicBezTo>
                  <a:pt x="267345" y="36463"/>
                  <a:pt x="265708" y="37306"/>
                  <a:pt x="263723" y="37505"/>
                </a:cubicBezTo>
                <a:cubicBezTo>
                  <a:pt x="251718" y="38695"/>
                  <a:pt x="241746" y="39439"/>
                  <a:pt x="233809" y="39737"/>
                </a:cubicBezTo>
                <a:cubicBezTo>
                  <a:pt x="233114" y="39836"/>
                  <a:pt x="232767" y="40233"/>
                  <a:pt x="232767" y="40928"/>
                </a:cubicBezTo>
                <a:lnTo>
                  <a:pt x="232767" y="57894"/>
                </a:lnTo>
                <a:cubicBezTo>
                  <a:pt x="232767" y="58688"/>
                  <a:pt x="233114" y="59035"/>
                  <a:pt x="233809" y="58936"/>
                </a:cubicBezTo>
                <a:cubicBezTo>
                  <a:pt x="244921" y="58340"/>
                  <a:pt x="255935" y="57398"/>
                  <a:pt x="266849" y="56108"/>
                </a:cubicBezTo>
                <a:cubicBezTo>
                  <a:pt x="267146" y="56009"/>
                  <a:pt x="267444" y="55959"/>
                  <a:pt x="267742" y="55959"/>
                </a:cubicBezTo>
                <a:cubicBezTo>
                  <a:pt x="269230" y="55959"/>
                  <a:pt x="270569" y="56505"/>
                  <a:pt x="271760" y="57596"/>
                </a:cubicBezTo>
                <a:cubicBezTo>
                  <a:pt x="273248" y="58787"/>
                  <a:pt x="273993" y="60374"/>
                  <a:pt x="273993" y="62359"/>
                </a:cubicBezTo>
                <a:cubicBezTo>
                  <a:pt x="273993" y="64343"/>
                  <a:pt x="273298" y="66080"/>
                  <a:pt x="271909" y="67568"/>
                </a:cubicBezTo>
                <a:cubicBezTo>
                  <a:pt x="270619" y="69155"/>
                  <a:pt x="268982" y="70048"/>
                  <a:pt x="266998" y="70247"/>
                </a:cubicBezTo>
                <a:cubicBezTo>
                  <a:pt x="256877" y="71239"/>
                  <a:pt x="245914" y="72033"/>
                  <a:pt x="234107" y="72628"/>
                </a:cubicBezTo>
                <a:cubicBezTo>
                  <a:pt x="233412" y="72628"/>
                  <a:pt x="233065" y="72975"/>
                  <a:pt x="233065" y="73670"/>
                </a:cubicBezTo>
                <a:cubicBezTo>
                  <a:pt x="233164" y="78532"/>
                  <a:pt x="233462" y="84683"/>
                  <a:pt x="233958" y="92124"/>
                </a:cubicBezTo>
                <a:cubicBezTo>
                  <a:pt x="234057" y="92819"/>
                  <a:pt x="234454" y="93265"/>
                  <a:pt x="235148" y="93464"/>
                </a:cubicBezTo>
                <a:cubicBezTo>
                  <a:pt x="247551" y="97135"/>
                  <a:pt x="259507" y="103187"/>
                  <a:pt x="271016" y="111621"/>
                </a:cubicBezTo>
                <a:cubicBezTo>
                  <a:pt x="272802" y="112911"/>
                  <a:pt x="273893" y="114697"/>
                  <a:pt x="274290" y="116979"/>
                </a:cubicBezTo>
                <a:cubicBezTo>
                  <a:pt x="274290" y="117475"/>
                  <a:pt x="274290" y="117971"/>
                  <a:pt x="274290" y="118467"/>
                </a:cubicBezTo>
                <a:cubicBezTo>
                  <a:pt x="274290" y="120154"/>
                  <a:pt x="273844" y="121692"/>
                  <a:pt x="272951" y="123081"/>
                </a:cubicBezTo>
                <a:cubicBezTo>
                  <a:pt x="271760" y="124867"/>
                  <a:pt x="270123" y="125908"/>
                  <a:pt x="268039" y="126206"/>
                </a:cubicBezTo>
                <a:cubicBezTo>
                  <a:pt x="267742" y="126206"/>
                  <a:pt x="267394" y="126206"/>
                  <a:pt x="266998" y="126206"/>
                </a:cubicBezTo>
                <a:cubicBezTo>
                  <a:pt x="265410" y="126206"/>
                  <a:pt x="263922" y="125660"/>
                  <a:pt x="262533" y="124569"/>
                </a:cubicBezTo>
                <a:cubicBezTo>
                  <a:pt x="254000" y="117524"/>
                  <a:pt x="245120" y="112067"/>
                  <a:pt x="235893" y="108198"/>
                </a:cubicBezTo>
                <a:cubicBezTo>
                  <a:pt x="235694" y="108099"/>
                  <a:pt x="235471" y="108123"/>
                  <a:pt x="235223" y="108272"/>
                </a:cubicBezTo>
                <a:cubicBezTo>
                  <a:pt x="234975" y="108421"/>
                  <a:pt x="234851" y="108644"/>
                  <a:pt x="234851" y="108942"/>
                </a:cubicBezTo>
                <a:cubicBezTo>
                  <a:pt x="234851" y="109736"/>
                  <a:pt x="234876" y="110877"/>
                  <a:pt x="234925" y="112365"/>
                </a:cubicBezTo>
                <a:cubicBezTo>
                  <a:pt x="234975" y="113853"/>
                  <a:pt x="235000" y="114945"/>
                  <a:pt x="235000" y="115639"/>
                </a:cubicBezTo>
                <a:cubicBezTo>
                  <a:pt x="235000" y="121791"/>
                  <a:pt x="232668" y="126975"/>
                  <a:pt x="228005" y="131192"/>
                </a:cubicBezTo>
                <a:cubicBezTo>
                  <a:pt x="223341" y="135409"/>
                  <a:pt x="216396" y="137517"/>
                  <a:pt x="207169" y="137517"/>
                </a:cubicBezTo>
                <a:cubicBezTo>
                  <a:pt x="195759" y="137517"/>
                  <a:pt x="187027" y="135483"/>
                  <a:pt x="180975" y="131415"/>
                </a:cubicBezTo>
                <a:cubicBezTo>
                  <a:pt x="174923" y="127347"/>
                  <a:pt x="171896" y="121493"/>
                  <a:pt x="171896" y="113853"/>
                </a:cubicBezTo>
                <a:cubicBezTo>
                  <a:pt x="171896" y="106610"/>
                  <a:pt x="175146" y="100757"/>
                  <a:pt x="181645" y="96292"/>
                </a:cubicBezTo>
                <a:cubicBezTo>
                  <a:pt x="188143" y="91827"/>
                  <a:pt x="196949" y="89594"/>
                  <a:pt x="208062" y="89594"/>
                </a:cubicBezTo>
                <a:cubicBezTo>
                  <a:pt x="210542" y="89594"/>
                  <a:pt x="213866" y="89743"/>
                  <a:pt x="218033" y="90041"/>
                </a:cubicBezTo>
                <a:cubicBezTo>
                  <a:pt x="218827" y="90140"/>
                  <a:pt x="219174" y="89793"/>
                  <a:pt x="219075" y="88999"/>
                </a:cubicBezTo>
                <a:cubicBezTo>
                  <a:pt x="218976" y="85824"/>
                  <a:pt x="218827" y="80814"/>
                  <a:pt x="218628" y="73967"/>
                </a:cubicBezTo>
                <a:cubicBezTo>
                  <a:pt x="218628" y="73273"/>
                  <a:pt x="218232" y="72926"/>
                  <a:pt x="217438" y="72926"/>
                </a:cubicBezTo>
                <a:lnTo>
                  <a:pt x="210294" y="72926"/>
                </a:lnTo>
                <a:cubicBezTo>
                  <a:pt x="200968" y="72926"/>
                  <a:pt x="190946" y="72479"/>
                  <a:pt x="180231" y="71586"/>
                </a:cubicBezTo>
                <a:cubicBezTo>
                  <a:pt x="178246" y="71487"/>
                  <a:pt x="176560" y="70644"/>
                  <a:pt x="175171" y="69056"/>
                </a:cubicBezTo>
                <a:cubicBezTo>
                  <a:pt x="173881" y="67568"/>
                  <a:pt x="173236" y="65832"/>
                  <a:pt x="173236" y="63847"/>
                </a:cubicBezTo>
                <a:cubicBezTo>
                  <a:pt x="173236" y="61962"/>
                  <a:pt x="173980" y="60374"/>
                  <a:pt x="175468" y="59085"/>
                </a:cubicBezTo>
                <a:cubicBezTo>
                  <a:pt x="176659" y="58092"/>
                  <a:pt x="177998" y="57596"/>
                  <a:pt x="179487" y="57596"/>
                </a:cubicBezTo>
                <a:cubicBezTo>
                  <a:pt x="179784" y="57596"/>
                  <a:pt x="180082" y="57596"/>
                  <a:pt x="180380" y="57596"/>
                </a:cubicBezTo>
                <a:cubicBezTo>
                  <a:pt x="190599" y="58886"/>
                  <a:pt x="200620" y="59531"/>
                  <a:pt x="210443" y="59531"/>
                </a:cubicBezTo>
                <a:lnTo>
                  <a:pt x="217140" y="59531"/>
                </a:lnTo>
                <a:cubicBezTo>
                  <a:pt x="217934" y="59531"/>
                  <a:pt x="218331" y="59134"/>
                  <a:pt x="218331" y="58340"/>
                </a:cubicBezTo>
                <a:lnTo>
                  <a:pt x="218331" y="41523"/>
                </a:lnTo>
                <a:cubicBezTo>
                  <a:pt x="218331" y="40828"/>
                  <a:pt x="217934" y="40481"/>
                  <a:pt x="217140" y="40481"/>
                </a:cubicBezTo>
                <a:lnTo>
                  <a:pt x="210741" y="40481"/>
                </a:lnTo>
                <a:cubicBezTo>
                  <a:pt x="202605" y="40481"/>
                  <a:pt x="193477" y="39985"/>
                  <a:pt x="183356" y="38993"/>
                </a:cubicBezTo>
                <a:cubicBezTo>
                  <a:pt x="181372" y="38794"/>
                  <a:pt x="179735" y="37951"/>
                  <a:pt x="178445" y="36463"/>
                </a:cubicBezTo>
                <a:cubicBezTo>
                  <a:pt x="177155" y="34974"/>
                  <a:pt x="176510" y="33238"/>
                  <a:pt x="176510" y="31254"/>
                </a:cubicBezTo>
                <a:cubicBezTo>
                  <a:pt x="176510" y="29468"/>
                  <a:pt x="177205" y="27980"/>
                  <a:pt x="178594" y="26789"/>
                </a:cubicBezTo>
                <a:cubicBezTo>
                  <a:pt x="179685" y="25797"/>
                  <a:pt x="180975" y="25301"/>
                  <a:pt x="182463" y="25301"/>
                </a:cubicBezTo>
                <a:cubicBezTo>
                  <a:pt x="182761" y="25301"/>
                  <a:pt x="183059" y="25301"/>
                  <a:pt x="183356" y="25301"/>
                </a:cubicBezTo>
                <a:cubicBezTo>
                  <a:pt x="193080" y="26590"/>
                  <a:pt x="202158" y="27235"/>
                  <a:pt x="210592" y="27235"/>
                </a:cubicBezTo>
                <a:lnTo>
                  <a:pt x="217289" y="27235"/>
                </a:lnTo>
                <a:cubicBezTo>
                  <a:pt x="218083" y="27235"/>
                  <a:pt x="218480" y="26839"/>
                  <a:pt x="218480" y="26045"/>
                </a:cubicBezTo>
                <a:lnTo>
                  <a:pt x="218480" y="18603"/>
                </a:lnTo>
                <a:lnTo>
                  <a:pt x="218331" y="16817"/>
                </a:lnTo>
                <a:cubicBezTo>
                  <a:pt x="218331" y="14734"/>
                  <a:pt x="219025" y="12948"/>
                  <a:pt x="220414" y="11460"/>
                </a:cubicBezTo>
                <a:cubicBezTo>
                  <a:pt x="221903" y="9872"/>
                  <a:pt x="223713" y="9078"/>
                  <a:pt x="225846" y="9078"/>
                </a:cubicBezTo>
                <a:close/>
                <a:moveTo>
                  <a:pt x="3974008" y="8781"/>
                </a:moveTo>
                <a:cubicBezTo>
                  <a:pt x="3974107" y="8781"/>
                  <a:pt x="3974207" y="8781"/>
                  <a:pt x="3974306" y="8781"/>
                </a:cubicBezTo>
                <a:cubicBezTo>
                  <a:pt x="3976290" y="8781"/>
                  <a:pt x="3978027" y="9426"/>
                  <a:pt x="3979515" y="10715"/>
                </a:cubicBezTo>
                <a:cubicBezTo>
                  <a:pt x="3985369" y="15676"/>
                  <a:pt x="3990231" y="20439"/>
                  <a:pt x="3994100" y="25003"/>
                </a:cubicBezTo>
                <a:cubicBezTo>
                  <a:pt x="3995092" y="26293"/>
                  <a:pt x="3995588" y="27732"/>
                  <a:pt x="3995588" y="29319"/>
                </a:cubicBezTo>
                <a:cubicBezTo>
                  <a:pt x="3995588" y="29716"/>
                  <a:pt x="3995588" y="30063"/>
                  <a:pt x="3995588" y="30361"/>
                </a:cubicBezTo>
                <a:cubicBezTo>
                  <a:pt x="3995291" y="32444"/>
                  <a:pt x="3994299" y="34131"/>
                  <a:pt x="3992612" y="35421"/>
                </a:cubicBezTo>
                <a:cubicBezTo>
                  <a:pt x="3991421" y="36314"/>
                  <a:pt x="3990131" y="36760"/>
                  <a:pt x="3988742" y="36760"/>
                </a:cubicBezTo>
                <a:cubicBezTo>
                  <a:pt x="3988346" y="36760"/>
                  <a:pt x="3987948" y="36711"/>
                  <a:pt x="3987552" y="36612"/>
                </a:cubicBezTo>
                <a:cubicBezTo>
                  <a:pt x="3985667" y="36314"/>
                  <a:pt x="3984129" y="35371"/>
                  <a:pt x="3982938" y="33784"/>
                </a:cubicBezTo>
                <a:cubicBezTo>
                  <a:pt x="3979069" y="28922"/>
                  <a:pt x="3974306" y="23912"/>
                  <a:pt x="3968651" y="18752"/>
                </a:cubicBezTo>
                <a:cubicBezTo>
                  <a:pt x="3967361" y="17661"/>
                  <a:pt x="3966716" y="16321"/>
                  <a:pt x="3966716" y="14734"/>
                </a:cubicBezTo>
                <a:cubicBezTo>
                  <a:pt x="3966716" y="12948"/>
                  <a:pt x="3967460" y="11509"/>
                  <a:pt x="3968948" y="10418"/>
                </a:cubicBezTo>
                <a:cubicBezTo>
                  <a:pt x="3970436" y="9326"/>
                  <a:pt x="3972123" y="8781"/>
                  <a:pt x="3974008" y="8781"/>
                </a:cubicBezTo>
                <a:close/>
                <a:moveTo>
                  <a:pt x="1759744" y="8781"/>
                </a:moveTo>
                <a:lnTo>
                  <a:pt x="1799927" y="8781"/>
                </a:lnTo>
                <a:cubicBezTo>
                  <a:pt x="1802308" y="8781"/>
                  <a:pt x="1804367" y="9624"/>
                  <a:pt x="1806104" y="11311"/>
                </a:cubicBezTo>
                <a:cubicBezTo>
                  <a:pt x="1807840" y="12998"/>
                  <a:pt x="1808708" y="15081"/>
                  <a:pt x="1808708" y="17562"/>
                </a:cubicBezTo>
                <a:lnTo>
                  <a:pt x="1808708" y="126504"/>
                </a:lnTo>
                <a:cubicBezTo>
                  <a:pt x="1808708" y="130274"/>
                  <a:pt x="1808287" y="133176"/>
                  <a:pt x="1807443" y="135210"/>
                </a:cubicBezTo>
                <a:cubicBezTo>
                  <a:pt x="1806600" y="137244"/>
                  <a:pt x="1805087" y="138807"/>
                  <a:pt x="1802904" y="139898"/>
                </a:cubicBezTo>
                <a:cubicBezTo>
                  <a:pt x="1800622" y="141287"/>
                  <a:pt x="1796802" y="142081"/>
                  <a:pt x="1791444" y="142280"/>
                </a:cubicBezTo>
                <a:cubicBezTo>
                  <a:pt x="1791246" y="142280"/>
                  <a:pt x="1791097" y="142280"/>
                  <a:pt x="1790998" y="142280"/>
                </a:cubicBezTo>
                <a:cubicBezTo>
                  <a:pt x="1788716" y="142280"/>
                  <a:pt x="1786632" y="141535"/>
                  <a:pt x="1784747" y="140047"/>
                </a:cubicBezTo>
                <a:cubicBezTo>
                  <a:pt x="1782763" y="138460"/>
                  <a:pt x="1781373" y="136426"/>
                  <a:pt x="1780580" y="133945"/>
                </a:cubicBezTo>
                <a:cubicBezTo>
                  <a:pt x="1780282" y="133052"/>
                  <a:pt x="1779984" y="132209"/>
                  <a:pt x="1779687" y="131415"/>
                </a:cubicBezTo>
                <a:cubicBezTo>
                  <a:pt x="1779588" y="131316"/>
                  <a:pt x="1779488" y="131241"/>
                  <a:pt x="1779389" y="131192"/>
                </a:cubicBezTo>
                <a:cubicBezTo>
                  <a:pt x="1779290" y="131142"/>
                  <a:pt x="1779191" y="131167"/>
                  <a:pt x="1779092" y="131266"/>
                </a:cubicBezTo>
                <a:cubicBezTo>
                  <a:pt x="1778298" y="132457"/>
                  <a:pt x="1777231" y="133325"/>
                  <a:pt x="1775892" y="133871"/>
                </a:cubicBezTo>
                <a:cubicBezTo>
                  <a:pt x="1774552" y="134416"/>
                  <a:pt x="1773238" y="134441"/>
                  <a:pt x="1771947" y="133945"/>
                </a:cubicBezTo>
                <a:cubicBezTo>
                  <a:pt x="1760934" y="130076"/>
                  <a:pt x="1752302" y="123825"/>
                  <a:pt x="1746052" y="115193"/>
                </a:cubicBezTo>
                <a:cubicBezTo>
                  <a:pt x="1745655" y="114598"/>
                  <a:pt x="1745258" y="114598"/>
                  <a:pt x="1744861" y="115193"/>
                </a:cubicBezTo>
                <a:cubicBezTo>
                  <a:pt x="1742480" y="118765"/>
                  <a:pt x="1739181" y="122089"/>
                  <a:pt x="1734964" y="125164"/>
                </a:cubicBezTo>
                <a:cubicBezTo>
                  <a:pt x="1730747" y="128240"/>
                  <a:pt x="1725365" y="131018"/>
                  <a:pt x="1718816" y="133499"/>
                </a:cubicBezTo>
                <a:cubicBezTo>
                  <a:pt x="1717923" y="133796"/>
                  <a:pt x="1716981" y="133945"/>
                  <a:pt x="1715988" y="133945"/>
                </a:cubicBezTo>
                <a:cubicBezTo>
                  <a:pt x="1715195" y="133945"/>
                  <a:pt x="1714351" y="133796"/>
                  <a:pt x="1713458" y="133499"/>
                </a:cubicBezTo>
                <a:cubicBezTo>
                  <a:pt x="1711772" y="133003"/>
                  <a:pt x="1710283" y="132010"/>
                  <a:pt x="1708994" y="130522"/>
                </a:cubicBezTo>
                <a:cubicBezTo>
                  <a:pt x="1708001" y="129530"/>
                  <a:pt x="1707679" y="128364"/>
                  <a:pt x="1708026" y="127025"/>
                </a:cubicBezTo>
                <a:cubicBezTo>
                  <a:pt x="1708373" y="125685"/>
                  <a:pt x="1709192" y="124767"/>
                  <a:pt x="1710482" y="124271"/>
                </a:cubicBezTo>
                <a:cubicBezTo>
                  <a:pt x="1723083" y="120104"/>
                  <a:pt x="1731268" y="114250"/>
                  <a:pt x="1735038" y="106710"/>
                </a:cubicBezTo>
                <a:cubicBezTo>
                  <a:pt x="1735138" y="106511"/>
                  <a:pt x="1735138" y="106288"/>
                  <a:pt x="1735038" y="106040"/>
                </a:cubicBezTo>
                <a:cubicBezTo>
                  <a:pt x="1734939" y="105792"/>
                  <a:pt x="1734741" y="105668"/>
                  <a:pt x="1734443" y="105668"/>
                </a:cubicBezTo>
                <a:lnTo>
                  <a:pt x="1711672" y="105668"/>
                </a:lnTo>
                <a:cubicBezTo>
                  <a:pt x="1710184" y="105668"/>
                  <a:pt x="1708944" y="105172"/>
                  <a:pt x="1707952" y="104180"/>
                </a:cubicBezTo>
                <a:cubicBezTo>
                  <a:pt x="1706959" y="103187"/>
                  <a:pt x="1706463" y="101972"/>
                  <a:pt x="1706463" y="100533"/>
                </a:cubicBezTo>
                <a:cubicBezTo>
                  <a:pt x="1706463" y="99095"/>
                  <a:pt x="1706959" y="97854"/>
                  <a:pt x="1707952" y="96813"/>
                </a:cubicBezTo>
                <a:cubicBezTo>
                  <a:pt x="1708944" y="95771"/>
                  <a:pt x="1710184" y="95250"/>
                  <a:pt x="1711672" y="95250"/>
                </a:cubicBezTo>
                <a:lnTo>
                  <a:pt x="1736527" y="95250"/>
                </a:lnTo>
                <a:cubicBezTo>
                  <a:pt x="1737320" y="95250"/>
                  <a:pt x="1737717" y="94903"/>
                  <a:pt x="1737717" y="94208"/>
                </a:cubicBezTo>
                <a:lnTo>
                  <a:pt x="1737717" y="86171"/>
                </a:lnTo>
                <a:cubicBezTo>
                  <a:pt x="1737717" y="85477"/>
                  <a:pt x="1737320" y="85130"/>
                  <a:pt x="1736527" y="85130"/>
                </a:cubicBezTo>
                <a:lnTo>
                  <a:pt x="1714054" y="85130"/>
                </a:lnTo>
                <a:cubicBezTo>
                  <a:pt x="1712665" y="85130"/>
                  <a:pt x="1711449" y="84609"/>
                  <a:pt x="1710407" y="83567"/>
                </a:cubicBezTo>
                <a:cubicBezTo>
                  <a:pt x="1709366" y="82525"/>
                  <a:pt x="1708845" y="81310"/>
                  <a:pt x="1708845" y="79921"/>
                </a:cubicBezTo>
                <a:cubicBezTo>
                  <a:pt x="1708845" y="78532"/>
                  <a:pt x="1709366" y="77316"/>
                  <a:pt x="1710407" y="76274"/>
                </a:cubicBezTo>
                <a:cubicBezTo>
                  <a:pt x="1711449" y="75232"/>
                  <a:pt x="1712665" y="74712"/>
                  <a:pt x="1714054" y="74712"/>
                </a:cubicBezTo>
                <a:lnTo>
                  <a:pt x="1722090" y="74712"/>
                </a:lnTo>
                <a:cubicBezTo>
                  <a:pt x="1722388" y="74712"/>
                  <a:pt x="1722611" y="74612"/>
                  <a:pt x="1722760" y="74414"/>
                </a:cubicBezTo>
                <a:cubicBezTo>
                  <a:pt x="1722909" y="74215"/>
                  <a:pt x="1722934" y="73967"/>
                  <a:pt x="1722834" y="73670"/>
                </a:cubicBezTo>
                <a:cubicBezTo>
                  <a:pt x="1722140" y="71983"/>
                  <a:pt x="1721247" y="70197"/>
                  <a:pt x="1720156" y="68312"/>
                </a:cubicBezTo>
                <a:cubicBezTo>
                  <a:pt x="1719461" y="67022"/>
                  <a:pt x="1719362" y="65707"/>
                  <a:pt x="1719858" y="64368"/>
                </a:cubicBezTo>
                <a:cubicBezTo>
                  <a:pt x="1720354" y="63029"/>
                  <a:pt x="1721296" y="62160"/>
                  <a:pt x="1722686" y="61764"/>
                </a:cubicBezTo>
                <a:cubicBezTo>
                  <a:pt x="1723479" y="61565"/>
                  <a:pt x="1724273" y="61466"/>
                  <a:pt x="1725067" y="61466"/>
                </a:cubicBezTo>
                <a:cubicBezTo>
                  <a:pt x="1725860" y="61466"/>
                  <a:pt x="1726704" y="61615"/>
                  <a:pt x="1727597" y="61912"/>
                </a:cubicBezTo>
                <a:cubicBezTo>
                  <a:pt x="1729184" y="62408"/>
                  <a:pt x="1730375" y="63401"/>
                  <a:pt x="1731169" y="64889"/>
                </a:cubicBezTo>
                <a:cubicBezTo>
                  <a:pt x="1733153" y="68163"/>
                  <a:pt x="1734592" y="71090"/>
                  <a:pt x="1735485" y="73670"/>
                </a:cubicBezTo>
                <a:cubicBezTo>
                  <a:pt x="1735783" y="74364"/>
                  <a:pt x="1736279" y="74712"/>
                  <a:pt x="1736973" y="74712"/>
                </a:cubicBezTo>
                <a:lnTo>
                  <a:pt x="1752898" y="74712"/>
                </a:lnTo>
                <a:cubicBezTo>
                  <a:pt x="1753592" y="74712"/>
                  <a:pt x="1754138" y="74364"/>
                  <a:pt x="1754535" y="73670"/>
                </a:cubicBezTo>
                <a:cubicBezTo>
                  <a:pt x="1755825" y="70991"/>
                  <a:pt x="1756966" y="68510"/>
                  <a:pt x="1757958" y="66228"/>
                </a:cubicBezTo>
                <a:cubicBezTo>
                  <a:pt x="1758752" y="64442"/>
                  <a:pt x="1759992" y="63153"/>
                  <a:pt x="1761679" y="62359"/>
                </a:cubicBezTo>
                <a:cubicBezTo>
                  <a:pt x="1762671" y="61863"/>
                  <a:pt x="1763713" y="61615"/>
                  <a:pt x="1764804" y="61615"/>
                </a:cubicBezTo>
                <a:cubicBezTo>
                  <a:pt x="1765399" y="61615"/>
                  <a:pt x="1766044" y="61714"/>
                  <a:pt x="1766739" y="61912"/>
                </a:cubicBezTo>
                <a:cubicBezTo>
                  <a:pt x="1768425" y="62408"/>
                  <a:pt x="1769567" y="63425"/>
                  <a:pt x="1770162" y="64963"/>
                </a:cubicBezTo>
                <a:cubicBezTo>
                  <a:pt x="1770757" y="66501"/>
                  <a:pt x="1770558" y="67965"/>
                  <a:pt x="1769567" y="69354"/>
                </a:cubicBezTo>
                <a:cubicBezTo>
                  <a:pt x="1768872" y="70544"/>
                  <a:pt x="1767880" y="72033"/>
                  <a:pt x="1766590" y="73819"/>
                </a:cubicBezTo>
                <a:cubicBezTo>
                  <a:pt x="1766491" y="74017"/>
                  <a:pt x="1766491" y="74215"/>
                  <a:pt x="1766590" y="74414"/>
                </a:cubicBezTo>
                <a:cubicBezTo>
                  <a:pt x="1766689" y="74612"/>
                  <a:pt x="1766888" y="74712"/>
                  <a:pt x="1767185" y="74712"/>
                </a:cubicBezTo>
                <a:lnTo>
                  <a:pt x="1776710" y="74712"/>
                </a:lnTo>
                <a:cubicBezTo>
                  <a:pt x="1778099" y="74712"/>
                  <a:pt x="1779315" y="75232"/>
                  <a:pt x="1780357" y="76274"/>
                </a:cubicBezTo>
                <a:cubicBezTo>
                  <a:pt x="1781398" y="77316"/>
                  <a:pt x="1781919" y="78532"/>
                  <a:pt x="1781919" y="79921"/>
                </a:cubicBezTo>
                <a:cubicBezTo>
                  <a:pt x="1781919" y="81310"/>
                  <a:pt x="1781398" y="82525"/>
                  <a:pt x="1780357" y="83567"/>
                </a:cubicBezTo>
                <a:cubicBezTo>
                  <a:pt x="1779315" y="84609"/>
                  <a:pt x="1778099" y="85130"/>
                  <a:pt x="1776710" y="85130"/>
                </a:cubicBezTo>
                <a:lnTo>
                  <a:pt x="1751409" y="85130"/>
                </a:lnTo>
                <a:cubicBezTo>
                  <a:pt x="1750715" y="85130"/>
                  <a:pt x="1750368" y="85477"/>
                  <a:pt x="1750368" y="86171"/>
                </a:cubicBezTo>
                <a:lnTo>
                  <a:pt x="1750368" y="94208"/>
                </a:lnTo>
                <a:cubicBezTo>
                  <a:pt x="1750368" y="94903"/>
                  <a:pt x="1750715" y="95250"/>
                  <a:pt x="1751409" y="95250"/>
                </a:cubicBezTo>
                <a:lnTo>
                  <a:pt x="1778794" y="95250"/>
                </a:lnTo>
                <a:cubicBezTo>
                  <a:pt x="1780282" y="95250"/>
                  <a:pt x="1781522" y="95771"/>
                  <a:pt x="1782515" y="96813"/>
                </a:cubicBezTo>
                <a:cubicBezTo>
                  <a:pt x="1783507" y="97854"/>
                  <a:pt x="1784003" y="99095"/>
                  <a:pt x="1784003" y="100533"/>
                </a:cubicBezTo>
                <a:cubicBezTo>
                  <a:pt x="1784003" y="101972"/>
                  <a:pt x="1783507" y="103187"/>
                  <a:pt x="1782515" y="104180"/>
                </a:cubicBezTo>
                <a:cubicBezTo>
                  <a:pt x="1781522" y="105172"/>
                  <a:pt x="1780282" y="105668"/>
                  <a:pt x="1778794" y="105668"/>
                </a:cubicBezTo>
                <a:lnTo>
                  <a:pt x="1753940" y="105668"/>
                </a:lnTo>
                <a:cubicBezTo>
                  <a:pt x="1753642" y="105668"/>
                  <a:pt x="1753444" y="105767"/>
                  <a:pt x="1753344" y="105965"/>
                </a:cubicBezTo>
                <a:cubicBezTo>
                  <a:pt x="1753245" y="106164"/>
                  <a:pt x="1753245" y="106362"/>
                  <a:pt x="1753344" y="106561"/>
                </a:cubicBezTo>
                <a:cubicBezTo>
                  <a:pt x="1759099" y="114895"/>
                  <a:pt x="1767830" y="120699"/>
                  <a:pt x="1779538" y="123974"/>
                </a:cubicBezTo>
                <a:cubicBezTo>
                  <a:pt x="1780629" y="124172"/>
                  <a:pt x="1781324" y="124792"/>
                  <a:pt x="1781621" y="125834"/>
                </a:cubicBezTo>
                <a:cubicBezTo>
                  <a:pt x="1781919" y="126876"/>
                  <a:pt x="1781721" y="127843"/>
                  <a:pt x="1781026" y="128736"/>
                </a:cubicBezTo>
                <a:cubicBezTo>
                  <a:pt x="1780828" y="129034"/>
                  <a:pt x="1780927" y="129183"/>
                  <a:pt x="1781324" y="129183"/>
                </a:cubicBezTo>
                <a:cubicBezTo>
                  <a:pt x="1784499" y="129282"/>
                  <a:pt x="1788120" y="129332"/>
                  <a:pt x="1792188" y="129332"/>
                </a:cubicBezTo>
                <a:cubicBezTo>
                  <a:pt x="1793180" y="129332"/>
                  <a:pt x="1793850" y="129108"/>
                  <a:pt x="1794197" y="128662"/>
                </a:cubicBezTo>
                <a:cubicBezTo>
                  <a:pt x="1794545" y="128215"/>
                  <a:pt x="1794718" y="127496"/>
                  <a:pt x="1794718" y="126504"/>
                </a:cubicBezTo>
                <a:lnTo>
                  <a:pt x="1794718" y="59978"/>
                </a:lnTo>
                <a:cubicBezTo>
                  <a:pt x="1794718" y="59283"/>
                  <a:pt x="1794321" y="58936"/>
                  <a:pt x="1793528" y="58936"/>
                </a:cubicBezTo>
                <a:lnTo>
                  <a:pt x="1759744" y="58936"/>
                </a:lnTo>
                <a:cubicBezTo>
                  <a:pt x="1757263" y="58936"/>
                  <a:pt x="1755180" y="58068"/>
                  <a:pt x="1753493" y="56331"/>
                </a:cubicBezTo>
                <a:cubicBezTo>
                  <a:pt x="1751806" y="54595"/>
                  <a:pt x="1750963" y="52536"/>
                  <a:pt x="1750963" y="50155"/>
                </a:cubicBezTo>
                <a:lnTo>
                  <a:pt x="1750963" y="17562"/>
                </a:lnTo>
                <a:cubicBezTo>
                  <a:pt x="1750963" y="15081"/>
                  <a:pt x="1751806" y="12998"/>
                  <a:pt x="1753493" y="11311"/>
                </a:cubicBezTo>
                <a:cubicBezTo>
                  <a:pt x="1755180" y="9624"/>
                  <a:pt x="1757263" y="8781"/>
                  <a:pt x="1759744" y="8781"/>
                </a:cubicBezTo>
                <a:close/>
                <a:moveTo>
                  <a:pt x="1691432" y="8781"/>
                </a:moveTo>
                <a:lnTo>
                  <a:pt x="1730425" y="8781"/>
                </a:lnTo>
                <a:cubicBezTo>
                  <a:pt x="1732806" y="8781"/>
                  <a:pt x="1734865" y="9624"/>
                  <a:pt x="1736601" y="11311"/>
                </a:cubicBezTo>
                <a:cubicBezTo>
                  <a:pt x="1738337" y="12998"/>
                  <a:pt x="1739206" y="15081"/>
                  <a:pt x="1739206" y="17562"/>
                </a:cubicBezTo>
                <a:lnTo>
                  <a:pt x="1739206" y="49857"/>
                </a:lnTo>
                <a:cubicBezTo>
                  <a:pt x="1739206" y="52239"/>
                  <a:pt x="1738337" y="54297"/>
                  <a:pt x="1736601" y="56034"/>
                </a:cubicBezTo>
                <a:cubicBezTo>
                  <a:pt x="1734865" y="57770"/>
                  <a:pt x="1732806" y="58638"/>
                  <a:pt x="1730425" y="58638"/>
                </a:cubicBezTo>
                <a:lnTo>
                  <a:pt x="1697831" y="58638"/>
                </a:lnTo>
                <a:cubicBezTo>
                  <a:pt x="1697037" y="58638"/>
                  <a:pt x="1696641" y="58985"/>
                  <a:pt x="1696641" y="59680"/>
                </a:cubicBezTo>
                <a:lnTo>
                  <a:pt x="1696641" y="135582"/>
                </a:lnTo>
                <a:cubicBezTo>
                  <a:pt x="1696641" y="137467"/>
                  <a:pt x="1695971" y="139105"/>
                  <a:pt x="1694632" y="140494"/>
                </a:cubicBezTo>
                <a:cubicBezTo>
                  <a:pt x="1693292" y="141883"/>
                  <a:pt x="1691655" y="142577"/>
                  <a:pt x="1689720" y="142577"/>
                </a:cubicBezTo>
                <a:cubicBezTo>
                  <a:pt x="1687786" y="142577"/>
                  <a:pt x="1686124" y="141883"/>
                  <a:pt x="1684735" y="140494"/>
                </a:cubicBezTo>
                <a:cubicBezTo>
                  <a:pt x="1683345" y="139105"/>
                  <a:pt x="1682651" y="137467"/>
                  <a:pt x="1682651" y="135582"/>
                </a:cubicBezTo>
                <a:lnTo>
                  <a:pt x="1682651" y="17562"/>
                </a:lnTo>
                <a:cubicBezTo>
                  <a:pt x="1682651" y="15081"/>
                  <a:pt x="1683519" y="12998"/>
                  <a:pt x="1685255" y="11311"/>
                </a:cubicBezTo>
                <a:cubicBezTo>
                  <a:pt x="1686992" y="9624"/>
                  <a:pt x="1689050" y="8781"/>
                  <a:pt x="1691432" y="8781"/>
                </a:cubicBezTo>
                <a:close/>
                <a:moveTo>
                  <a:pt x="2035076" y="8483"/>
                </a:moveTo>
                <a:cubicBezTo>
                  <a:pt x="2035274" y="8483"/>
                  <a:pt x="2035522" y="8483"/>
                  <a:pt x="2035820" y="8483"/>
                </a:cubicBezTo>
                <a:cubicBezTo>
                  <a:pt x="2038003" y="8682"/>
                  <a:pt x="2039739" y="9674"/>
                  <a:pt x="2041029" y="11460"/>
                </a:cubicBezTo>
                <a:cubicBezTo>
                  <a:pt x="2042021" y="12749"/>
                  <a:pt x="2042517" y="14089"/>
                  <a:pt x="2042517" y="15478"/>
                </a:cubicBezTo>
                <a:cubicBezTo>
                  <a:pt x="2042517" y="16073"/>
                  <a:pt x="2042418" y="16669"/>
                  <a:pt x="2042219" y="17264"/>
                </a:cubicBezTo>
                <a:cubicBezTo>
                  <a:pt x="2041128" y="22026"/>
                  <a:pt x="2040037" y="26342"/>
                  <a:pt x="2038945" y="30212"/>
                </a:cubicBezTo>
                <a:cubicBezTo>
                  <a:pt x="2038846" y="30510"/>
                  <a:pt x="2038896" y="30758"/>
                  <a:pt x="2039094" y="30956"/>
                </a:cubicBezTo>
                <a:cubicBezTo>
                  <a:pt x="2039292" y="31155"/>
                  <a:pt x="2039541" y="31204"/>
                  <a:pt x="2039838" y="31105"/>
                </a:cubicBezTo>
                <a:cubicBezTo>
                  <a:pt x="2044403" y="30311"/>
                  <a:pt x="2049066" y="29319"/>
                  <a:pt x="2053828" y="28128"/>
                </a:cubicBezTo>
                <a:cubicBezTo>
                  <a:pt x="2054324" y="27930"/>
                  <a:pt x="2054820" y="27831"/>
                  <a:pt x="2055316" y="27831"/>
                </a:cubicBezTo>
                <a:cubicBezTo>
                  <a:pt x="2056507" y="27831"/>
                  <a:pt x="2057598" y="28228"/>
                  <a:pt x="2058591" y="29021"/>
                </a:cubicBezTo>
                <a:cubicBezTo>
                  <a:pt x="2060079" y="30113"/>
                  <a:pt x="2060823" y="31626"/>
                  <a:pt x="2060823" y="33561"/>
                </a:cubicBezTo>
                <a:cubicBezTo>
                  <a:pt x="2060823" y="35495"/>
                  <a:pt x="2060227" y="37257"/>
                  <a:pt x="2059037" y="38844"/>
                </a:cubicBezTo>
                <a:cubicBezTo>
                  <a:pt x="2057846" y="40531"/>
                  <a:pt x="2056209" y="41573"/>
                  <a:pt x="2054126" y="41969"/>
                </a:cubicBezTo>
                <a:cubicBezTo>
                  <a:pt x="2047974" y="43458"/>
                  <a:pt x="2041723" y="44648"/>
                  <a:pt x="2035373" y="45541"/>
                </a:cubicBezTo>
                <a:cubicBezTo>
                  <a:pt x="2034679" y="45640"/>
                  <a:pt x="2034183" y="46037"/>
                  <a:pt x="2033885" y="46732"/>
                </a:cubicBezTo>
                <a:cubicBezTo>
                  <a:pt x="2030611" y="55959"/>
                  <a:pt x="2026493" y="65658"/>
                  <a:pt x="2021532" y="75828"/>
                </a:cubicBezTo>
                <a:cubicBezTo>
                  <a:pt x="2016571" y="85998"/>
                  <a:pt x="2011462" y="95101"/>
                  <a:pt x="2006203" y="103138"/>
                </a:cubicBezTo>
                <a:cubicBezTo>
                  <a:pt x="2004913" y="105023"/>
                  <a:pt x="2003127" y="106263"/>
                  <a:pt x="2000845" y="106858"/>
                </a:cubicBezTo>
                <a:cubicBezTo>
                  <a:pt x="2000052" y="107057"/>
                  <a:pt x="1999258" y="107156"/>
                  <a:pt x="1998464" y="107156"/>
                </a:cubicBezTo>
                <a:cubicBezTo>
                  <a:pt x="1996976" y="107156"/>
                  <a:pt x="1995537" y="106809"/>
                  <a:pt x="1994148" y="106114"/>
                </a:cubicBezTo>
                <a:cubicBezTo>
                  <a:pt x="1992263" y="105122"/>
                  <a:pt x="1991122" y="103584"/>
                  <a:pt x="1990725" y="101501"/>
                </a:cubicBezTo>
                <a:cubicBezTo>
                  <a:pt x="1990626" y="101005"/>
                  <a:pt x="1990576" y="100459"/>
                  <a:pt x="1990576" y="99864"/>
                </a:cubicBezTo>
                <a:cubicBezTo>
                  <a:pt x="1990576" y="98474"/>
                  <a:pt x="1991023" y="97135"/>
                  <a:pt x="1991916" y="95845"/>
                </a:cubicBezTo>
                <a:cubicBezTo>
                  <a:pt x="1996976" y="88999"/>
                  <a:pt x="2001837" y="81260"/>
                  <a:pt x="2006501" y="72628"/>
                </a:cubicBezTo>
                <a:cubicBezTo>
                  <a:pt x="2011164" y="63996"/>
                  <a:pt x="2014984" y="55910"/>
                  <a:pt x="2017960" y="48369"/>
                </a:cubicBezTo>
                <a:cubicBezTo>
                  <a:pt x="2018060" y="48071"/>
                  <a:pt x="2018035" y="47823"/>
                  <a:pt x="2017886" y="47625"/>
                </a:cubicBezTo>
                <a:cubicBezTo>
                  <a:pt x="2017737" y="47426"/>
                  <a:pt x="2017564" y="47327"/>
                  <a:pt x="2017365" y="47327"/>
                </a:cubicBezTo>
                <a:cubicBezTo>
                  <a:pt x="2013198" y="47526"/>
                  <a:pt x="2009924" y="47625"/>
                  <a:pt x="2007542" y="47625"/>
                </a:cubicBezTo>
                <a:cubicBezTo>
                  <a:pt x="2003673" y="47625"/>
                  <a:pt x="2000002" y="47575"/>
                  <a:pt x="1996529" y="47476"/>
                </a:cubicBezTo>
                <a:cubicBezTo>
                  <a:pt x="1994446" y="47377"/>
                  <a:pt x="1992709" y="46583"/>
                  <a:pt x="1991320" y="45095"/>
                </a:cubicBezTo>
                <a:cubicBezTo>
                  <a:pt x="1989733" y="43507"/>
                  <a:pt x="1988939" y="41622"/>
                  <a:pt x="1988939" y="39439"/>
                </a:cubicBezTo>
                <a:cubicBezTo>
                  <a:pt x="1988939" y="37852"/>
                  <a:pt x="1989534" y="36463"/>
                  <a:pt x="1990725" y="35272"/>
                </a:cubicBezTo>
                <a:cubicBezTo>
                  <a:pt x="1991916" y="34082"/>
                  <a:pt x="1993354" y="33486"/>
                  <a:pt x="1995041" y="33486"/>
                </a:cubicBezTo>
                <a:cubicBezTo>
                  <a:pt x="1995140" y="33486"/>
                  <a:pt x="1995239" y="33486"/>
                  <a:pt x="1995339" y="33486"/>
                </a:cubicBezTo>
                <a:cubicBezTo>
                  <a:pt x="1999506" y="33784"/>
                  <a:pt x="2003574" y="33933"/>
                  <a:pt x="2007542" y="33933"/>
                </a:cubicBezTo>
                <a:cubicBezTo>
                  <a:pt x="2012801" y="33933"/>
                  <a:pt x="2017613" y="33734"/>
                  <a:pt x="2021979" y="33337"/>
                </a:cubicBezTo>
                <a:cubicBezTo>
                  <a:pt x="2022773" y="33337"/>
                  <a:pt x="2023269" y="32940"/>
                  <a:pt x="2023467" y="32147"/>
                </a:cubicBezTo>
                <a:cubicBezTo>
                  <a:pt x="2024955" y="26392"/>
                  <a:pt x="2026047" y="20985"/>
                  <a:pt x="2026742" y="15924"/>
                </a:cubicBezTo>
                <a:cubicBezTo>
                  <a:pt x="2027039" y="13642"/>
                  <a:pt x="2028081" y="11807"/>
                  <a:pt x="2029867" y="10418"/>
                </a:cubicBezTo>
                <a:cubicBezTo>
                  <a:pt x="2031355" y="9128"/>
                  <a:pt x="2033091" y="8483"/>
                  <a:pt x="2035076" y="8483"/>
                </a:cubicBezTo>
                <a:close/>
                <a:moveTo>
                  <a:pt x="1946523" y="7739"/>
                </a:moveTo>
                <a:cubicBezTo>
                  <a:pt x="1947714" y="7739"/>
                  <a:pt x="1948904" y="7937"/>
                  <a:pt x="1950095" y="8334"/>
                </a:cubicBezTo>
                <a:cubicBezTo>
                  <a:pt x="1952278" y="8930"/>
                  <a:pt x="1954113" y="10071"/>
                  <a:pt x="1955601" y="11757"/>
                </a:cubicBezTo>
                <a:cubicBezTo>
                  <a:pt x="1956693" y="13047"/>
                  <a:pt x="1956966" y="14535"/>
                  <a:pt x="1956420" y="16222"/>
                </a:cubicBezTo>
                <a:cubicBezTo>
                  <a:pt x="1955874" y="17909"/>
                  <a:pt x="1954808" y="18901"/>
                  <a:pt x="1953220" y="19199"/>
                </a:cubicBezTo>
                <a:cubicBezTo>
                  <a:pt x="1943894" y="21382"/>
                  <a:pt x="1932533" y="23415"/>
                  <a:pt x="1919139" y="25301"/>
                </a:cubicBezTo>
                <a:lnTo>
                  <a:pt x="1919139" y="25449"/>
                </a:lnTo>
                <a:cubicBezTo>
                  <a:pt x="1919734" y="25747"/>
                  <a:pt x="1919833" y="26094"/>
                  <a:pt x="1919436" y="26491"/>
                </a:cubicBezTo>
                <a:cubicBezTo>
                  <a:pt x="1910010" y="38398"/>
                  <a:pt x="1903214" y="46633"/>
                  <a:pt x="1899047" y="51197"/>
                </a:cubicBezTo>
                <a:cubicBezTo>
                  <a:pt x="1898551" y="51792"/>
                  <a:pt x="1898600" y="52288"/>
                  <a:pt x="1899196" y="52685"/>
                </a:cubicBezTo>
                <a:cubicBezTo>
                  <a:pt x="1903561" y="55860"/>
                  <a:pt x="1907034" y="58688"/>
                  <a:pt x="1909614" y="61168"/>
                </a:cubicBezTo>
                <a:cubicBezTo>
                  <a:pt x="1910209" y="61664"/>
                  <a:pt x="1910755" y="61664"/>
                  <a:pt x="1911251" y="61168"/>
                </a:cubicBezTo>
                <a:cubicBezTo>
                  <a:pt x="1918593" y="53330"/>
                  <a:pt x="1925092" y="45640"/>
                  <a:pt x="1930747" y="38100"/>
                </a:cubicBezTo>
                <a:cubicBezTo>
                  <a:pt x="1932037" y="36413"/>
                  <a:pt x="1933674" y="35272"/>
                  <a:pt x="1935658" y="34677"/>
                </a:cubicBezTo>
                <a:cubicBezTo>
                  <a:pt x="1936452" y="34478"/>
                  <a:pt x="1937246" y="34379"/>
                  <a:pt x="1938040" y="34379"/>
                </a:cubicBezTo>
                <a:cubicBezTo>
                  <a:pt x="1939231" y="34379"/>
                  <a:pt x="1940421" y="34627"/>
                  <a:pt x="1941612" y="35123"/>
                </a:cubicBezTo>
                <a:cubicBezTo>
                  <a:pt x="1943298" y="35917"/>
                  <a:pt x="1944340" y="37207"/>
                  <a:pt x="1944737" y="38993"/>
                </a:cubicBezTo>
                <a:cubicBezTo>
                  <a:pt x="1944836" y="39390"/>
                  <a:pt x="1944886" y="39836"/>
                  <a:pt x="1944886" y="40332"/>
                </a:cubicBezTo>
                <a:cubicBezTo>
                  <a:pt x="1944886" y="41523"/>
                  <a:pt x="1944439" y="42664"/>
                  <a:pt x="1943546" y="43755"/>
                </a:cubicBezTo>
                <a:cubicBezTo>
                  <a:pt x="1933029" y="56158"/>
                  <a:pt x="1922413" y="67469"/>
                  <a:pt x="1911697" y="77688"/>
                </a:cubicBezTo>
                <a:cubicBezTo>
                  <a:pt x="1911499" y="77787"/>
                  <a:pt x="1911449" y="77936"/>
                  <a:pt x="1911548" y="78135"/>
                </a:cubicBezTo>
                <a:cubicBezTo>
                  <a:pt x="1911648" y="78333"/>
                  <a:pt x="1911796" y="78432"/>
                  <a:pt x="1911995" y="78432"/>
                </a:cubicBezTo>
                <a:cubicBezTo>
                  <a:pt x="1926679" y="78035"/>
                  <a:pt x="1937494" y="77688"/>
                  <a:pt x="1944439" y="77390"/>
                </a:cubicBezTo>
                <a:cubicBezTo>
                  <a:pt x="1944638" y="77390"/>
                  <a:pt x="1944811" y="77291"/>
                  <a:pt x="1944960" y="77093"/>
                </a:cubicBezTo>
                <a:cubicBezTo>
                  <a:pt x="1945109" y="76894"/>
                  <a:pt x="1945084" y="76696"/>
                  <a:pt x="1944886" y="76498"/>
                </a:cubicBezTo>
                <a:cubicBezTo>
                  <a:pt x="1943199" y="74017"/>
                  <a:pt x="1941364" y="71437"/>
                  <a:pt x="1939379" y="68758"/>
                </a:cubicBezTo>
                <a:cubicBezTo>
                  <a:pt x="1938387" y="67568"/>
                  <a:pt x="1938089" y="66204"/>
                  <a:pt x="1938486" y="64666"/>
                </a:cubicBezTo>
                <a:cubicBezTo>
                  <a:pt x="1938883" y="63128"/>
                  <a:pt x="1939776" y="62061"/>
                  <a:pt x="1941165" y="61466"/>
                </a:cubicBezTo>
                <a:cubicBezTo>
                  <a:pt x="1942257" y="60970"/>
                  <a:pt x="1943398" y="60722"/>
                  <a:pt x="1944588" y="60722"/>
                </a:cubicBezTo>
                <a:cubicBezTo>
                  <a:pt x="1945183" y="60722"/>
                  <a:pt x="1945828" y="60771"/>
                  <a:pt x="1946523" y="60871"/>
                </a:cubicBezTo>
                <a:cubicBezTo>
                  <a:pt x="1948309" y="61267"/>
                  <a:pt x="1949797" y="62210"/>
                  <a:pt x="1950988" y="63698"/>
                </a:cubicBezTo>
                <a:cubicBezTo>
                  <a:pt x="1957834" y="72033"/>
                  <a:pt x="1963341" y="79970"/>
                  <a:pt x="1967508" y="87511"/>
                </a:cubicBezTo>
                <a:cubicBezTo>
                  <a:pt x="1968004" y="88503"/>
                  <a:pt x="1968252" y="89495"/>
                  <a:pt x="1968252" y="90487"/>
                </a:cubicBezTo>
                <a:cubicBezTo>
                  <a:pt x="1968252" y="91182"/>
                  <a:pt x="1968103" y="91926"/>
                  <a:pt x="1967806" y="92720"/>
                </a:cubicBezTo>
                <a:cubicBezTo>
                  <a:pt x="1967111" y="94407"/>
                  <a:pt x="1965920" y="95647"/>
                  <a:pt x="1964233" y="96440"/>
                </a:cubicBezTo>
                <a:cubicBezTo>
                  <a:pt x="1963341" y="96837"/>
                  <a:pt x="1962398" y="97036"/>
                  <a:pt x="1961406" y="97036"/>
                </a:cubicBezTo>
                <a:cubicBezTo>
                  <a:pt x="1960612" y="97036"/>
                  <a:pt x="1959818" y="96887"/>
                  <a:pt x="1959025" y="96589"/>
                </a:cubicBezTo>
                <a:cubicBezTo>
                  <a:pt x="1957338" y="95994"/>
                  <a:pt x="1956048" y="94853"/>
                  <a:pt x="1955155" y="93166"/>
                </a:cubicBezTo>
                <a:cubicBezTo>
                  <a:pt x="1954659" y="92174"/>
                  <a:pt x="1954163" y="91232"/>
                  <a:pt x="1953667" y="90339"/>
                </a:cubicBezTo>
                <a:cubicBezTo>
                  <a:pt x="1953270" y="89743"/>
                  <a:pt x="1952674" y="89446"/>
                  <a:pt x="1951881" y="89446"/>
                </a:cubicBezTo>
                <a:cubicBezTo>
                  <a:pt x="1948805" y="89545"/>
                  <a:pt x="1944191" y="89743"/>
                  <a:pt x="1938040" y="90041"/>
                </a:cubicBezTo>
                <a:cubicBezTo>
                  <a:pt x="1931888" y="90339"/>
                  <a:pt x="1927324" y="90537"/>
                  <a:pt x="1924348" y="90636"/>
                </a:cubicBezTo>
                <a:cubicBezTo>
                  <a:pt x="1923554" y="90735"/>
                  <a:pt x="1923157" y="91132"/>
                  <a:pt x="1923157" y="91827"/>
                </a:cubicBezTo>
                <a:lnTo>
                  <a:pt x="1923157" y="135285"/>
                </a:lnTo>
                <a:cubicBezTo>
                  <a:pt x="1923157" y="137269"/>
                  <a:pt x="1922462" y="138956"/>
                  <a:pt x="1921073" y="140345"/>
                </a:cubicBezTo>
                <a:cubicBezTo>
                  <a:pt x="1919685" y="141734"/>
                  <a:pt x="1918022" y="142428"/>
                  <a:pt x="1916088" y="142428"/>
                </a:cubicBezTo>
                <a:cubicBezTo>
                  <a:pt x="1914153" y="142428"/>
                  <a:pt x="1912491" y="141734"/>
                  <a:pt x="1911102" y="140345"/>
                </a:cubicBezTo>
                <a:cubicBezTo>
                  <a:pt x="1909713" y="138956"/>
                  <a:pt x="1909018" y="137269"/>
                  <a:pt x="1909018" y="135285"/>
                </a:cubicBezTo>
                <a:lnTo>
                  <a:pt x="1909018" y="92422"/>
                </a:lnTo>
                <a:cubicBezTo>
                  <a:pt x="1909018" y="91728"/>
                  <a:pt x="1908621" y="91380"/>
                  <a:pt x="1907828" y="91380"/>
                </a:cubicBezTo>
                <a:cubicBezTo>
                  <a:pt x="1903462" y="91579"/>
                  <a:pt x="1897584" y="91827"/>
                  <a:pt x="1890191" y="92124"/>
                </a:cubicBezTo>
                <a:cubicBezTo>
                  <a:pt x="1882800" y="92422"/>
                  <a:pt x="1877864" y="92621"/>
                  <a:pt x="1875383" y="92720"/>
                </a:cubicBezTo>
                <a:cubicBezTo>
                  <a:pt x="1875185" y="92720"/>
                  <a:pt x="1875036" y="92720"/>
                  <a:pt x="1874937" y="92720"/>
                </a:cubicBezTo>
                <a:cubicBezTo>
                  <a:pt x="1873151" y="92720"/>
                  <a:pt x="1871563" y="92174"/>
                  <a:pt x="1870174" y="91083"/>
                </a:cubicBezTo>
                <a:cubicBezTo>
                  <a:pt x="1868587" y="89793"/>
                  <a:pt x="1867644" y="88205"/>
                  <a:pt x="1867347" y="86320"/>
                </a:cubicBezTo>
                <a:cubicBezTo>
                  <a:pt x="1867347" y="85923"/>
                  <a:pt x="1867347" y="85576"/>
                  <a:pt x="1867347" y="85278"/>
                </a:cubicBezTo>
                <a:cubicBezTo>
                  <a:pt x="1867347" y="83889"/>
                  <a:pt x="1867793" y="82599"/>
                  <a:pt x="1868686" y="81409"/>
                </a:cubicBezTo>
                <a:cubicBezTo>
                  <a:pt x="1869876" y="80020"/>
                  <a:pt x="1871365" y="79325"/>
                  <a:pt x="1873151" y="79325"/>
                </a:cubicBezTo>
                <a:cubicBezTo>
                  <a:pt x="1880790" y="79226"/>
                  <a:pt x="1887190" y="79077"/>
                  <a:pt x="1892349" y="78879"/>
                </a:cubicBezTo>
                <a:cubicBezTo>
                  <a:pt x="1893044" y="78879"/>
                  <a:pt x="1893689" y="78631"/>
                  <a:pt x="1894284" y="78135"/>
                </a:cubicBezTo>
                <a:cubicBezTo>
                  <a:pt x="1896368" y="76249"/>
                  <a:pt x="1898402" y="74315"/>
                  <a:pt x="1900386" y="72330"/>
                </a:cubicBezTo>
                <a:cubicBezTo>
                  <a:pt x="1900982" y="71834"/>
                  <a:pt x="1900982" y="71289"/>
                  <a:pt x="1900386" y="70693"/>
                </a:cubicBezTo>
                <a:cubicBezTo>
                  <a:pt x="1894135" y="64641"/>
                  <a:pt x="1886297" y="58539"/>
                  <a:pt x="1876872" y="52387"/>
                </a:cubicBezTo>
                <a:cubicBezTo>
                  <a:pt x="1875483" y="51494"/>
                  <a:pt x="1874688" y="50254"/>
                  <a:pt x="1874490" y="48667"/>
                </a:cubicBezTo>
                <a:cubicBezTo>
                  <a:pt x="1874292" y="47079"/>
                  <a:pt x="1874738" y="45690"/>
                  <a:pt x="1875830" y="44499"/>
                </a:cubicBezTo>
                <a:cubicBezTo>
                  <a:pt x="1877020" y="43210"/>
                  <a:pt x="1878459" y="42416"/>
                  <a:pt x="1880146" y="42118"/>
                </a:cubicBezTo>
                <a:cubicBezTo>
                  <a:pt x="1880543" y="42118"/>
                  <a:pt x="1880939" y="42118"/>
                  <a:pt x="1881336" y="42118"/>
                </a:cubicBezTo>
                <a:cubicBezTo>
                  <a:pt x="1882725" y="42118"/>
                  <a:pt x="1884015" y="42465"/>
                  <a:pt x="1885206" y="43160"/>
                </a:cubicBezTo>
                <a:cubicBezTo>
                  <a:pt x="1885999" y="43656"/>
                  <a:pt x="1886992" y="44301"/>
                  <a:pt x="1888182" y="45095"/>
                </a:cubicBezTo>
                <a:cubicBezTo>
                  <a:pt x="1888877" y="45492"/>
                  <a:pt x="1889422" y="45392"/>
                  <a:pt x="1889820" y="44797"/>
                </a:cubicBezTo>
                <a:cubicBezTo>
                  <a:pt x="1893193" y="40531"/>
                  <a:pt x="1897062" y="35074"/>
                  <a:pt x="1901428" y="28426"/>
                </a:cubicBezTo>
                <a:cubicBezTo>
                  <a:pt x="1901527" y="28228"/>
                  <a:pt x="1901502" y="28029"/>
                  <a:pt x="1901354" y="27831"/>
                </a:cubicBezTo>
                <a:cubicBezTo>
                  <a:pt x="1901205" y="27632"/>
                  <a:pt x="1901031" y="27583"/>
                  <a:pt x="1900833" y="27682"/>
                </a:cubicBezTo>
                <a:cubicBezTo>
                  <a:pt x="1894384" y="28277"/>
                  <a:pt x="1887885" y="28823"/>
                  <a:pt x="1881336" y="29319"/>
                </a:cubicBezTo>
                <a:cubicBezTo>
                  <a:pt x="1881138" y="29319"/>
                  <a:pt x="1880939" y="29319"/>
                  <a:pt x="1880741" y="29319"/>
                </a:cubicBezTo>
                <a:cubicBezTo>
                  <a:pt x="1879253" y="29319"/>
                  <a:pt x="1877913" y="28873"/>
                  <a:pt x="1876723" y="27980"/>
                </a:cubicBezTo>
                <a:cubicBezTo>
                  <a:pt x="1875334" y="26987"/>
                  <a:pt x="1874341" y="25648"/>
                  <a:pt x="1873746" y="23961"/>
                </a:cubicBezTo>
                <a:cubicBezTo>
                  <a:pt x="1873250" y="22572"/>
                  <a:pt x="1873374" y="21257"/>
                  <a:pt x="1874118" y="20017"/>
                </a:cubicBezTo>
                <a:cubicBezTo>
                  <a:pt x="1874862" y="18777"/>
                  <a:pt x="1875978" y="18107"/>
                  <a:pt x="1877467" y="18008"/>
                </a:cubicBezTo>
                <a:cubicBezTo>
                  <a:pt x="1905248" y="15329"/>
                  <a:pt x="1927275" y="12005"/>
                  <a:pt x="1943546" y="8037"/>
                </a:cubicBezTo>
                <a:cubicBezTo>
                  <a:pt x="1944539" y="7838"/>
                  <a:pt x="1945531" y="7739"/>
                  <a:pt x="1946523" y="7739"/>
                </a:cubicBezTo>
                <a:close/>
                <a:moveTo>
                  <a:pt x="1265783" y="7144"/>
                </a:moveTo>
                <a:cubicBezTo>
                  <a:pt x="1266577" y="7144"/>
                  <a:pt x="1267371" y="7243"/>
                  <a:pt x="1268164" y="7441"/>
                </a:cubicBezTo>
                <a:cubicBezTo>
                  <a:pt x="1270248" y="8037"/>
                  <a:pt x="1271687" y="9277"/>
                  <a:pt x="1272481" y="11162"/>
                </a:cubicBezTo>
                <a:cubicBezTo>
                  <a:pt x="1272976" y="12055"/>
                  <a:pt x="1273225" y="12998"/>
                  <a:pt x="1273225" y="13990"/>
                </a:cubicBezTo>
                <a:cubicBezTo>
                  <a:pt x="1273225" y="14883"/>
                  <a:pt x="1272976" y="15825"/>
                  <a:pt x="1272481" y="16817"/>
                </a:cubicBezTo>
                <a:cubicBezTo>
                  <a:pt x="1265039" y="32097"/>
                  <a:pt x="1255613" y="45839"/>
                  <a:pt x="1244203" y="58043"/>
                </a:cubicBezTo>
                <a:cubicBezTo>
                  <a:pt x="1244104" y="58241"/>
                  <a:pt x="1244079" y="58440"/>
                  <a:pt x="1244129" y="58638"/>
                </a:cubicBezTo>
                <a:cubicBezTo>
                  <a:pt x="1244178" y="58837"/>
                  <a:pt x="1244302" y="58936"/>
                  <a:pt x="1244501" y="58936"/>
                </a:cubicBezTo>
                <a:lnTo>
                  <a:pt x="1334095" y="58936"/>
                </a:lnTo>
                <a:cubicBezTo>
                  <a:pt x="1334294" y="58936"/>
                  <a:pt x="1334443" y="58837"/>
                  <a:pt x="1334542" y="58638"/>
                </a:cubicBezTo>
                <a:cubicBezTo>
                  <a:pt x="1334641" y="58440"/>
                  <a:pt x="1334591" y="58241"/>
                  <a:pt x="1334393" y="58043"/>
                </a:cubicBezTo>
                <a:cubicBezTo>
                  <a:pt x="1323082" y="45442"/>
                  <a:pt x="1313259" y="31750"/>
                  <a:pt x="1304925" y="16966"/>
                </a:cubicBezTo>
                <a:cubicBezTo>
                  <a:pt x="1304330" y="15974"/>
                  <a:pt x="1304032" y="14932"/>
                  <a:pt x="1304032" y="13841"/>
                </a:cubicBezTo>
                <a:cubicBezTo>
                  <a:pt x="1304032" y="13047"/>
                  <a:pt x="1304181" y="12303"/>
                  <a:pt x="1304479" y="11608"/>
                </a:cubicBezTo>
                <a:cubicBezTo>
                  <a:pt x="1305173" y="9723"/>
                  <a:pt x="1306413" y="8433"/>
                  <a:pt x="1308199" y="7739"/>
                </a:cubicBezTo>
                <a:cubicBezTo>
                  <a:pt x="1309192" y="7342"/>
                  <a:pt x="1310184" y="7144"/>
                  <a:pt x="1311176" y="7144"/>
                </a:cubicBezTo>
                <a:cubicBezTo>
                  <a:pt x="1312168" y="7144"/>
                  <a:pt x="1313111" y="7292"/>
                  <a:pt x="1314004" y="7590"/>
                </a:cubicBezTo>
                <a:cubicBezTo>
                  <a:pt x="1315988" y="8384"/>
                  <a:pt x="1317526" y="9674"/>
                  <a:pt x="1318617" y="11460"/>
                </a:cubicBezTo>
                <a:cubicBezTo>
                  <a:pt x="1322983" y="19000"/>
                  <a:pt x="1328291" y="26541"/>
                  <a:pt x="1334542" y="34082"/>
                </a:cubicBezTo>
                <a:cubicBezTo>
                  <a:pt x="1340792" y="41622"/>
                  <a:pt x="1347192" y="48220"/>
                  <a:pt x="1353741" y="53876"/>
                </a:cubicBezTo>
                <a:cubicBezTo>
                  <a:pt x="1355527" y="55463"/>
                  <a:pt x="1356419" y="57448"/>
                  <a:pt x="1356419" y="59829"/>
                </a:cubicBezTo>
                <a:cubicBezTo>
                  <a:pt x="1356419" y="61912"/>
                  <a:pt x="1355675" y="63748"/>
                  <a:pt x="1354187" y="65335"/>
                </a:cubicBezTo>
                <a:cubicBezTo>
                  <a:pt x="1352501" y="67121"/>
                  <a:pt x="1350516" y="68114"/>
                  <a:pt x="1348234" y="68312"/>
                </a:cubicBezTo>
                <a:cubicBezTo>
                  <a:pt x="1348036" y="68312"/>
                  <a:pt x="1347787" y="68312"/>
                  <a:pt x="1347490" y="68312"/>
                </a:cubicBezTo>
                <a:cubicBezTo>
                  <a:pt x="1345506" y="68312"/>
                  <a:pt x="1343720" y="67568"/>
                  <a:pt x="1342132" y="66080"/>
                </a:cubicBezTo>
                <a:cubicBezTo>
                  <a:pt x="1340247" y="64194"/>
                  <a:pt x="1338411" y="62260"/>
                  <a:pt x="1336625" y="60275"/>
                </a:cubicBezTo>
                <a:cubicBezTo>
                  <a:pt x="1336427" y="60176"/>
                  <a:pt x="1336253" y="60151"/>
                  <a:pt x="1336105" y="60201"/>
                </a:cubicBezTo>
                <a:cubicBezTo>
                  <a:pt x="1335955" y="60250"/>
                  <a:pt x="1335832" y="60374"/>
                  <a:pt x="1335732" y="60573"/>
                </a:cubicBezTo>
                <a:cubicBezTo>
                  <a:pt x="1335732" y="62954"/>
                  <a:pt x="1335683" y="64591"/>
                  <a:pt x="1335584" y="65484"/>
                </a:cubicBezTo>
                <a:cubicBezTo>
                  <a:pt x="1334591" y="88900"/>
                  <a:pt x="1333451" y="105643"/>
                  <a:pt x="1332160" y="115714"/>
                </a:cubicBezTo>
                <a:cubicBezTo>
                  <a:pt x="1330871" y="125784"/>
                  <a:pt x="1328936" y="132308"/>
                  <a:pt x="1326356" y="135285"/>
                </a:cubicBezTo>
                <a:cubicBezTo>
                  <a:pt x="1324670" y="137368"/>
                  <a:pt x="1322933" y="138807"/>
                  <a:pt x="1321147" y="139601"/>
                </a:cubicBezTo>
                <a:cubicBezTo>
                  <a:pt x="1319361" y="140394"/>
                  <a:pt x="1316931" y="141039"/>
                  <a:pt x="1313855" y="141535"/>
                </a:cubicBezTo>
                <a:cubicBezTo>
                  <a:pt x="1311573" y="141734"/>
                  <a:pt x="1308447" y="141833"/>
                  <a:pt x="1304479" y="141833"/>
                </a:cubicBezTo>
                <a:cubicBezTo>
                  <a:pt x="1302494" y="141833"/>
                  <a:pt x="1300262" y="141833"/>
                  <a:pt x="1297781" y="141833"/>
                </a:cubicBezTo>
                <a:cubicBezTo>
                  <a:pt x="1295698" y="141734"/>
                  <a:pt x="1293862" y="140965"/>
                  <a:pt x="1292275" y="139526"/>
                </a:cubicBezTo>
                <a:cubicBezTo>
                  <a:pt x="1290687" y="138088"/>
                  <a:pt x="1289496" y="136277"/>
                  <a:pt x="1288703" y="134094"/>
                </a:cubicBezTo>
                <a:cubicBezTo>
                  <a:pt x="1288207" y="132507"/>
                  <a:pt x="1288405" y="131043"/>
                  <a:pt x="1289298" y="129704"/>
                </a:cubicBezTo>
                <a:cubicBezTo>
                  <a:pt x="1290191" y="128364"/>
                  <a:pt x="1291481" y="127744"/>
                  <a:pt x="1293168" y="127843"/>
                </a:cubicBezTo>
                <a:cubicBezTo>
                  <a:pt x="1298129" y="128141"/>
                  <a:pt x="1302742" y="128290"/>
                  <a:pt x="1307009" y="128290"/>
                </a:cubicBezTo>
                <a:cubicBezTo>
                  <a:pt x="1309985" y="128290"/>
                  <a:pt x="1312168" y="127546"/>
                  <a:pt x="1313557" y="126057"/>
                </a:cubicBezTo>
                <a:cubicBezTo>
                  <a:pt x="1315343" y="124271"/>
                  <a:pt x="1316757" y="119410"/>
                  <a:pt x="1317799" y="111472"/>
                </a:cubicBezTo>
                <a:cubicBezTo>
                  <a:pt x="1318841" y="103535"/>
                  <a:pt x="1319758" y="90983"/>
                  <a:pt x="1320552" y="73819"/>
                </a:cubicBezTo>
                <a:cubicBezTo>
                  <a:pt x="1320552" y="73124"/>
                  <a:pt x="1320205" y="72777"/>
                  <a:pt x="1319510" y="72777"/>
                </a:cubicBezTo>
                <a:lnTo>
                  <a:pt x="1286470" y="72777"/>
                </a:lnTo>
                <a:cubicBezTo>
                  <a:pt x="1285776" y="72777"/>
                  <a:pt x="1285379" y="73124"/>
                  <a:pt x="1285280" y="73819"/>
                </a:cubicBezTo>
                <a:cubicBezTo>
                  <a:pt x="1284486" y="79772"/>
                  <a:pt x="1283494" y="85130"/>
                  <a:pt x="1282303" y="89892"/>
                </a:cubicBezTo>
                <a:cubicBezTo>
                  <a:pt x="1281112" y="94655"/>
                  <a:pt x="1279376" y="99591"/>
                  <a:pt x="1277094" y="104700"/>
                </a:cubicBezTo>
                <a:cubicBezTo>
                  <a:pt x="1274812" y="109810"/>
                  <a:pt x="1272084" y="114424"/>
                  <a:pt x="1268909" y="118541"/>
                </a:cubicBezTo>
                <a:cubicBezTo>
                  <a:pt x="1265734" y="122659"/>
                  <a:pt x="1261691" y="126628"/>
                  <a:pt x="1256779" y="130448"/>
                </a:cubicBezTo>
                <a:cubicBezTo>
                  <a:pt x="1251868" y="134268"/>
                  <a:pt x="1246237" y="137567"/>
                  <a:pt x="1239887" y="140345"/>
                </a:cubicBezTo>
                <a:cubicBezTo>
                  <a:pt x="1238796" y="140841"/>
                  <a:pt x="1237704" y="141089"/>
                  <a:pt x="1236613" y="141089"/>
                </a:cubicBezTo>
                <a:cubicBezTo>
                  <a:pt x="1235621" y="141089"/>
                  <a:pt x="1234678" y="140890"/>
                  <a:pt x="1233785" y="140494"/>
                </a:cubicBezTo>
                <a:cubicBezTo>
                  <a:pt x="1231702" y="139799"/>
                  <a:pt x="1230015" y="138509"/>
                  <a:pt x="1228725" y="136624"/>
                </a:cubicBezTo>
                <a:cubicBezTo>
                  <a:pt x="1227931" y="135533"/>
                  <a:pt x="1227534" y="134392"/>
                  <a:pt x="1227534" y="133201"/>
                </a:cubicBezTo>
                <a:cubicBezTo>
                  <a:pt x="1227534" y="132705"/>
                  <a:pt x="1227584" y="132209"/>
                  <a:pt x="1227683" y="131713"/>
                </a:cubicBezTo>
                <a:cubicBezTo>
                  <a:pt x="1228179" y="129927"/>
                  <a:pt x="1229271" y="128687"/>
                  <a:pt x="1230958" y="127992"/>
                </a:cubicBezTo>
                <a:cubicBezTo>
                  <a:pt x="1236514" y="125611"/>
                  <a:pt x="1241400" y="122857"/>
                  <a:pt x="1245617" y="119732"/>
                </a:cubicBezTo>
                <a:cubicBezTo>
                  <a:pt x="1249834" y="116607"/>
                  <a:pt x="1253307" y="113382"/>
                  <a:pt x="1256035" y="110058"/>
                </a:cubicBezTo>
                <a:cubicBezTo>
                  <a:pt x="1258763" y="106734"/>
                  <a:pt x="1261095" y="102989"/>
                  <a:pt x="1263030" y="98822"/>
                </a:cubicBezTo>
                <a:cubicBezTo>
                  <a:pt x="1264965" y="94655"/>
                  <a:pt x="1266403" y="90661"/>
                  <a:pt x="1267346" y="86841"/>
                </a:cubicBezTo>
                <a:cubicBezTo>
                  <a:pt x="1268288" y="83021"/>
                  <a:pt x="1269107" y="78680"/>
                  <a:pt x="1269802" y="73819"/>
                </a:cubicBezTo>
                <a:cubicBezTo>
                  <a:pt x="1269901" y="73124"/>
                  <a:pt x="1269603" y="72777"/>
                  <a:pt x="1268909" y="72777"/>
                </a:cubicBezTo>
                <a:lnTo>
                  <a:pt x="1250305" y="72777"/>
                </a:lnTo>
                <a:cubicBezTo>
                  <a:pt x="1247825" y="72777"/>
                  <a:pt x="1245741" y="71909"/>
                  <a:pt x="1244054" y="70172"/>
                </a:cubicBezTo>
                <a:cubicBezTo>
                  <a:pt x="1242368" y="68436"/>
                  <a:pt x="1241524" y="66377"/>
                  <a:pt x="1241524" y="63996"/>
                </a:cubicBezTo>
                <a:lnTo>
                  <a:pt x="1241524" y="62210"/>
                </a:lnTo>
                <a:cubicBezTo>
                  <a:pt x="1241524" y="62012"/>
                  <a:pt x="1241425" y="61863"/>
                  <a:pt x="1241227" y="61764"/>
                </a:cubicBezTo>
                <a:cubicBezTo>
                  <a:pt x="1241028" y="61664"/>
                  <a:pt x="1240830" y="61664"/>
                  <a:pt x="1240631" y="61764"/>
                </a:cubicBezTo>
                <a:cubicBezTo>
                  <a:pt x="1238548" y="63946"/>
                  <a:pt x="1236315" y="66080"/>
                  <a:pt x="1233934" y="68163"/>
                </a:cubicBezTo>
                <a:cubicBezTo>
                  <a:pt x="1232346" y="69552"/>
                  <a:pt x="1230511" y="70247"/>
                  <a:pt x="1228427" y="70247"/>
                </a:cubicBezTo>
                <a:cubicBezTo>
                  <a:pt x="1228229" y="70247"/>
                  <a:pt x="1228030" y="70197"/>
                  <a:pt x="1227832" y="70098"/>
                </a:cubicBezTo>
                <a:cubicBezTo>
                  <a:pt x="1225550" y="69999"/>
                  <a:pt x="1223516" y="69155"/>
                  <a:pt x="1221730" y="67568"/>
                </a:cubicBezTo>
                <a:cubicBezTo>
                  <a:pt x="1220341" y="66179"/>
                  <a:pt x="1219647" y="64492"/>
                  <a:pt x="1219647" y="62508"/>
                </a:cubicBezTo>
                <a:cubicBezTo>
                  <a:pt x="1219647" y="60325"/>
                  <a:pt x="1220490" y="58539"/>
                  <a:pt x="1222177" y="57150"/>
                </a:cubicBezTo>
                <a:cubicBezTo>
                  <a:pt x="1237060" y="45343"/>
                  <a:pt x="1248817" y="30460"/>
                  <a:pt x="1257449" y="12501"/>
                </a:cubicBezTo>
                <a:cubicBezTo>
                  <a:pt x="1258441" y="10418"/>
                  <a:pt x="1259979" y="8880"/>
                  <a:pt x="1262062" y="7888"/>
                </a:cubicBezTo>
                <a:cubicBezTo>
                  <a:pt x="1263253" y="7392"/>
                  <a:pt x="1264493" y="7144"/>
                  <a:pt x="1265783" y="7144"/>
                </a:cubicBezTo>
                <a:close/>
                <a:moveTo>
                  <a:pt x="4147691" y="6995"/>
                </a:moveTo>
                <a:lnTo>
                  <a:pt x="4220021" y="6995"/>
                </a:lnTo>
                <a:cubicBezTo>
                  <a:pt x="4221609" y="6995"/>
                  <a:pt x="4222973" y="7565"/>
                  <a:pt x="4224114" y="8706"/>
                </a:cubicBezTo>
                <a:cubicBezTo>
                  <a:pt x="4225255" y="9847"/>
                  <a:pt x="4225826" y="11187"/>
                  <a:pt x="4225826" y="12725"/>
                </a:cubicBezTo>
                <a:cubicBezTo>
                  <a:pt x="4225826" y="14263"/>
                  <a:pt x="4225255" y="15602"/>
                  <a:pt x="4224114" y="16743"/>
                </a:cubicBezTo>
                <a:cubicBezTo>
                  <a:pt x="4222973" y="17884"/>
                  <a:pt x="4221609" y="18455"/>
                  <a:pt x="4220021" y="18455"/>
                </a:cubicBezTo>
                <a:lnTo>
                  <a:pt x="4147691" y="18455"/>
                </a:lnTo>
                <a:cubicBezTo>
                  <a:pt x="4146203" y="18455"/>
                  <a:pt x="4144888" y="17884"/>
                  <a:pt x="4143747" y="16743"/>
                </a:cubicBezTo>
                <a:cubicBezTo>
                  <a:pt x="4142606" y="15602"/>
                  <a:pt x="4142035" y="14263"/>
                  <a:pt x="4142035" y="12725"/>
                </a:cubicBezTo>
                <a:cubicBezTo>
                  <a:pt x="4142035" y="11187"/>
                  <a:pt x="4142606" y="9847"/>
                  <a:pt x="4143747" y="8706"/>
                </a:cubicBezTo>
                <a:cubicBezTo>
                  <a:pt x="4144888" y="7565"/>
                  <a:pt x="4146203" y="6995"/>
                  <a:pt x="4147691" y="6995"/>
                </a:cubicBezTo>
                <a:close/>
                <a:moveTo>
                  <a:pt x="1863179" y="5060"/>
                </a:moveTo>
                <a:cubicBezTo>
                  <a:pt x="1863874" y="5060"/>
                  <a:pt x="1864568" y="5159"/>
                  <a:pt x="1865263" y="5358"/>
                </a:cubicBezTo>
                <a:cubicBezTo>
                  <a:pt x="1867049" y="5953"/>
                  <a:pt x="1868339" y="7044"/>
                  <a:pt x="1869132" y="8632"/>
                </a:cubicBezTo>
                <a:cubicBezTo>
                  <a:pt x="1869628" y="9624"/>
                  <a:pt x="1869876" y="10567"/>
                  <a:pt x="1869876" y="11460"/>
                </a:cubicBezTo>
                <a:cubicBezTo>
                  <a:pt x="1869876" y="12253"/>
                  <a:pt x="1869728" y="13047"/>
                  <a:pt x="1869430" y="13841"/>
                </a:cubicBezTo>
                <a:cubicBezTo>
                  <a:pt x="1866553" y="21084"/>
                  <a:pt x="1863278" y="28228"/>
                  <a:pt x="1859607" y="35272"/>
                </a:cubicBezTo>
                <a:cubicBezTo>
                  <a:pt x="1859310" y="35967"/>
                  <a:pt x="1859161" y="36711"/>
                  <a:pt x="1859161" y="37505"/>
                </a:cubicBezTo>
                <a:lnTo>
                  <a:pt x="1859161" y="135731"/>
                </a:lnTo>
                <a:cubicBezTo>
                  <a:pt x="1859161" y="137616"/>
                  <a:pt x="1858491" y="139229"/>
                  <a:pt x="1857152" y="140568"/>
                </a:cubicBezTo>
                <a:cubicBezTo>
                  <a:pt x="1855812" y="141907"/>
                  <a:pt x="1854200" y="142577"/>
                  <a:pt x="1852315" y="142577"/>
                </a:cubicBezTo>
                <a:cubicBezTo>
                  <a:pt x="1850430" y="142577"/>
                  <a:pt x="1848817" y="141907"/>
                  <a:pt x="1847478" y="140568"/>
                </a:cubicBezTo>
                <a:cubicBezTo>
                  <a:pt x="1846139" y="139229"/>
                  <a:pt x="1845469" y="137616"/>
                  <a:pt x="1845469" y="135731"/>
                </a:cubicBezTo>
                <a:lnTo>
                  <a:pt x="1845469" y="60573"/>
                </a:lnTo>
                <a:cubicBezTo>
                  <a:pt x="1845469" y="60474"/>
                  <a:pt x="1845369" y="60399"/>
                  <a:pt x="1845171" y="60350"/>
                </a:cubicBezTo>
                <a:cubicBezTo>
                  <a:pt x="1844973" y="60300"/>
                  <a:pt x="1844824" y="60325"/>
                  <a:pt x="1844724" y="60424"/>
                </a:cubicBezTo>
                <a:cubicBezTo>
                  <a:pt x="1842145" y="64194"/>
                  <a:pt x="1839565" y="67667"/>
                  <a:pt x="1836986" y="70842"/>
                </a:cubicBezTo>
                <a:cubicBezTo>
                  <a:pt x="1835993" y="72033"/>
                  <a:pt x="1834753" y="72628"/>
                  <a:pt x="1833265" y="72628"/>
                </a:cubicBezTo>
                <a:cubicBezTo>
                  <a:pt x="1832967" y="72628"/>
                  <a:pt x="1832669" y="72628"/>
                  <a:pt x="1832372" y="72628"/>
                </a:cubicBezTo>
                <a:cubicBezTo>
                  <a:pt x="1830487" y="72330"/>
                  <a:pt x="1829098" y="71338"/>
                  <a:pt x="1828205" y="69651"/>
                </a:cubicBezTo>
                <a:cubicBezTo>
                  <a:pt x="1827312" y="67865"/>
                  <a:pt x="1826865" y="65980"/>
                  <a:pt x="1826865" y="63996"/>
                </a:cubicBezTo>
                <a:cubicBezTo>
                  <a:pt x="1826865" y="63599"/>
                  <a:pt x="1826865" y="63202"/>
                  <a:pt x="1826865" y="62805"/>
                </a:cubicBezTo>
                <a:cubicBezTo>
                  <a:pt x="1827163" y="60424"/>
                  <a:pt x="1828056" y="58291"/>
                  <a:pt x="1829544" y="56406"/>
                </a:cubicBezTo>
                <a:cubicBezTo>
                  <a:pt x="1840359" y="43408"/>
                  <a:pt x="1849289" y="27880"/>
                  <a:pt x="1856333" y="9823"/>
                </a:cubicBezTo>
                <a:cubicBezTo>
                  <a:pt x="1857028" y="8037"/>
                  <a:pt x="1858218" y="6697"/>
                  <a:pt x="1859905" y="5804"/>
                </a:cubicBezTo>
                <a:cubicBezTo>
                  <a:pt x="1860996" y="5308"/>
                  <a:pt x="1862088" y="5060"/>
                  <a:pt x="1863179" y="5060"/>
                </a:cubicBezTo>
                <a:close/>
                <a:moveTo>
                  <a:pt x="4047678" y="2828"/>
                </a:moveTo>
                <a:cubicBezTo>
                  <a:pt x="4049563" y="2828"/>
                  <a:pt x="4051176" y="3497"/>
                  <a:pt x="4052515" y="4837"/>
                </a:cubicBezTo>
                <a:cubicBezTo>
                  <a:pt x="4053855" y="6176"/>
                  <a:pt x="4054524" y="7739"/>
                  <a:pt x="4054524" y="9525"/>
                </a:cubicBezTo>
                <a:lnTo>
                  <a:pt x="4054524" y="9674"/>
                </a:lnTo>
                <a:cubicBezTo>
                  <a:pt x="4054524" y="10269"/>
                  <a:pt x="4054822" y="10567"/>
                  <a:pt x="4055417" y="10567"/>
                </a:cubicBezTo>
                <a:lnTo>
                  <a:pt x="4078635" y="10567"/>
                </a:lnTo>
                <a:cubicBezTo>
                  <a:pt x="4081016" y="10567"/>
                  <a:pt x="4083075" y="11435"/>
                  <a:pt x="4084811" y="13171"/>
                </a:cubicBezTo>
                <a:cubicBezTo>
                  <a:pt x="4086547" y="14907"/>
                  <a:pt x="4087415" y="16966"/>
                  <a:pt x="4087415" y="19348"/>
                </a:cubicBezTo>
                <a:lnTo>
                  <a:pt x="4087415" y="25747"/>
                </a:lnTo>
                <a:cubicBezTo>
                  <a:pt x="4087415" y="28128"/>
                  <a:pt x="4086547" y="30187"/>
                  <a:pt x="4084811" y="31923"/>
                </a:cubicBezTo>
                <a:cubicBezTo>
                  <a:pt x="4083075" y="33660"/>
                  <a:pt x="4081016" y="34528"/>
                  <a:pt x="4078635" y="34528"/>
                </a:cubicBezTo>
                <a:lnTo>
                  <a:pt x="4055566" y="34528"/>
                </a:lnTo>
                <a:cubicBezTo>
                  <a:pt x="4054872" y="34528"/>
                  <a:pt x="4054524" y="34875"/>
                  <a:pt x="4054524" y="35570"/>
                </a:cubicBezTo>
                <a:lnTo>
                  <a:pt x="4054524" y="39439"/>
                </a:lnTo>
                <a:cubicBezTo>
                  <a:pt x="4054524" y="40233"/>
                  <a:pt x="4054872" y="40630"/>
                  <a:pt x="4055566" y="40630"/>
                </a:cubicBezTo>
                <a:lnTo>
                  <a:pt x="4094708" y="40630"/>
                </a:lnTo>
                <a:cubicBezTo>
                  <a:pt x="4095998" y="40630"/>
                  <a:pt x="4097114" y="41076"/>
                  <a:pt x="4098057" y="41969"/>
                </a:cubicBezTo>
                <a:cubicBezTo>
                  <a:pt x="4098999" y="42862"/>
                  <a:pt x="4099471" y="43954"/>
                  <a:pt x="4099471" y="45244"/>
                </a:cubicBezTo>
                <a:cubicBezTo>
                  <a:pt x="4099471" y="46533"/>
                  <a:pt x="4098999" y="47625"/>
                  <a:pt x="4098057" y="48518"/>
                </a:cubicBezTo>
                <a:cubicBezTo>
                  <a:pt x="4097114" y="49411"/>
                  <a:pt x="4095998" y="49857"/>
                  <a:pt x="4094708" y="49857"/>
                </a:cubicBezTo>
                <a:lnTo>
                  <a:pt x="4002583" y="49857"/>
                </a:lnTo>
                <a:cubicBezTo>
                  <a:pt x="4001294" y="49857"/>
                  <a:pt x="4000202" y="49411"/>
                  <a:pt x="3999309" y="48518"/>
                </a:cubicBezTo>
                <a:cubicBezTo>
                  <a:pt x="3998416" y="47625"/>
                  <a:pt x="3997970" y="46533"/>
                  <a:pt x="3997970" y="45244"/>
                </a:cubicBezTo>
                <a:cubicBezTo>
                  <a:pt x="3997970" y="43954"/>
                  <a:pt x="3998416" y="42862"/>
                  <a:pt x="3999309" y="41969"/>
                </a:cubicBezTo>
                <a:cubicBezTo>
                  <a:pt x="4000202" y="41076"/>
                  <a:pt x="4001294" y="40630"/>
                  <a:pt x="4002583" y="40630"/>
                </a:cubicBezTo>
                <a:lnTo>
                  <a:pt x="4039790" y="40630"/>
                </a:lnTo>
                <a:cubicBezTo>
                  <a:pt x="4040584" y="40630"/>
                  <a:pt x="4040981" y="40233"/>
                  <a:pt x="4040981" y="39439"/>
                </a:cubicBezTo>
                <a:lnTo>
                  <a:pt x="4040981" y="35570"/>
                </a:lnTo>
                <a:cubicBezTo>
                  <a:pt x="4040981" y="34875"/>
                  <a:pt x="4040584" y="34528"/>
                  <a:pt x="4039790" y="34528"/>
                </a:cubicBezTo>
                <a:lnTo>
                  <a:pt x="4018061" y="34528"/>
                </a:lnTo>
                <a:cubicBezTo>
                  <a:pt x="4015581" y="34528"/>
                  <a:pt x="4013498" y="33660"/>
                  <a:pt x="4011811" y="31923"/>
                </a:cubicBezTo>
                <a:cubicBezTo>
                  <a:pt x="4010124" y="30187"/>
                  <a:pt x="4009281" y="28128"/>
                  <a:pt x="4009281" y="25747"/>
                </a:cubicBezTo>
                <a:lnTo>
                  <a:pt x="4009281" y="19348"/>
                </a:lnTo>
                <a:cubicBezTo>
                  <a:pt x="4009281" y="16966"/>
                  <a:pt x="4010124" y="14907"/>
                  <a:pt x="4011811" y="13171"/>
                </a:cubicBezTo>
                <a:cubicBezTo>
                  <a:pt x="4013498" y="11435"/>
                  <a:pt x="4015581" y="10567"/>
                  <a:pt x="4018061" y="10567"/>
                </a:cubicBezTo>
                <a:lnTo>
                  <a:pt x="4040088" y="10567"/>
                </a:lnTo>
                <a:cubicBezTo>
                  <a:pt x="4040683" y="10567"/>
                  <a:pt x="4040981" y="10269"/>
                  <a:pt x="4040981" y="9674"/>
                </a:cubicBezTo>
                <a:lnTo>
                  <a:pt x="4040981" y="9525"/>
                </a:lnTo>
                <a:cubicBezTo>
                  <a:pt x="4040981" y="7739"/>
                  <a:pt x="4041626" y="6176"/>
                  <a:pt x="4042916" y="4837"/>
                </a:cubicBezTo>
                <a:cubicBezTo>
                  <a:pt x="4044206" y="3497"/>
                  <a:pt x="4045793" y="2828"/>
                  <a:pt x="4047678" y="2828"/>
                </a:cubicBezTo>
                <a:close/>
                <a:moveTo>
                  <a:pt x="1014412" y="1339"/>
                </a:moveTo>
                <a:lnTo>
                  <a:pt x="1048048" y="1339"/>
                </a:lnTo>
                <a:cubicBezTo>
                  <a:pt x="1049834" y="1339"/>
                  <a:pt x="1051372" y="1959"/>
                  <a:pt x="1052661" y="3200"/>
                </a:cubicBezTo>
                <a:cubicBezTo>
                  <a:pt x="1053951" y="4440"/>
                  <a:pt x="1054596" y="5978"/>
                  <a:pt x="1054596" y="7813"/>
                </a:cubicBezTo>
                <a:cubicBezTo>
                  <a:pt x="1054596" y="9649"/>
                  <a:pt x="1053951" y="11212"/>
                  <a:pt x="1052661" y="12501"/>
                </a:cubicBezTo>
                <a:cubicBezTo>
                  <a:pt x="1051372" y="13791"/>
                  <a:pt x="1049834" y="14436"/>
                  <a:pt x="1048048" y="14436"/>
                </a:cubicBezTo>
                <a:lnTo>
                  <a:pt x="1020812" y="14436"/>
                </a:lnTo>
                <a:cubicBezTo>
                  <a:pt x="1020118" y="14436"/>
                  <a:pt x="1019770" y="14783"/>
                  <a:pt x="1019770" y="15478"/>
                </a:cubicBezTo>
                <a:lnTo>
                  <a:pt x="1019770" y="92124"/>
                </a:lnTo>
                <a:cubicBezTo>
                  <a:pt x="1019770" y="94109"/>
                  <a:pt x="1019076" y="95796"/>
                  <a:pt x="1017687" y="97185"/>
                </a:cubicBezTo>
                <a:cubicBezTo>
                  <a:pt x="1016298" y="98574"/>
                  <a:pt x="1014611" y="99268"/>
                  <a:pt x="1012627" y="99268"/>
                </a:cubicBezTo>
                <a:cubicBezTo>
                  <a:pt x="1010642" y="99268"/>
                  <a:pt x="1008980" y="98574"/>
                  <a:pt x="1007641" y="97185"/>
                </a:cubicBezTo>
                <a:cubicBezTo>
                  <a:pt x="1006301" y="95796"/>
                  <a:pt x="1005632" y="94109"/>
                  <a:pt x="1005632" y="92124"/>
                </a:cubicBezTo>
                <a:lnTo>
                  <a:pt x="1005632" y="10120"/>
                </a:lnTo>
                <a:cubicBezTo>
                  <a:pt x="1005632" y="7640"/>
                  <a:pt x="1006475" y="5556"/>
                  <a:pt x="1008162" y="3869"/>
                </a:cubicBezTo>
                <a:cubicBezTo>
                  <a:pt x="1009848" y="2183"/>
                  <a:pt x="1011932" y="1339"/>
                  <a:pt x="1014412" y="1339"/>
                </a:cubicBezTo>
                <a:close/>
                <a:moveTo>
                  <a:pt x="100012" y="1339"/>
                </a:moveTo>
                <a:lnTo>
                  <a:pt x="133648" y="1339"/>
                </a:lnTo>
                <a:cubicBezTo>
                  <a:pt x="135434" y="1339"/>
                  <a:pt x="136971" y="1959"/>
                  <a:pt x="138261" y="3200"/>
                </a:cubicBezTo>
                <a:cubicBezTo>
                  <a:pt x="139551" y="4440"/>
                  <a:pt x="140196" y="5978"/>
                  <a:pt x="140196" y="7813"/>
                </a:cubicBezTo>
                <a:cubicBezTo>
                  <a:pt x="140196" y="9649"/>
                  <a:pt x="139551" y="11212"/>
                  <a:pt x="138261" y="12501"/>
                </a:cubicBezTo>
                <a:cubicBezTo>
                  <a:pt x="136971" y="13791"/>
                  <a:pt x="135434" y="14436"/>
                  <a:pt x="133648" y="14436"/>
                </a:cubicBezTo>
                <a:lnTo>
                  <a:pt x="106412" y="14436"/>
                </a:lnTo>
                <a:cubicBezTo>
                  <a:pt x="105717" y="14436"/>
                  <a:pt x="105370" y="14783"/>
                  <a:pt x="105370" y="15478"/>
                </a:cubicBezTo>
                <a:lnTo>
                  <a:pt x="105370" y="92124"/>
                </a:lnTo>
                <a:cubicBezTo>
                  <a:pt x="105370" y="94109"/>
                  <a:pt x="104676" y="95796"/>
                  <a:pt x="103287" y="97185"/>
                </a:cubicBezTo>
                <a:cubicBezTo>
                  <a:pt x="101898" y="98574"/>
                  <a:pt x="100211" y="99268"/>
                  <a:pt x="98226" y="99268"/>
                </a:cubicBezTo>
                <a:cubicBezTo>
                  <a:pt x="96242" y="99268"/>
                  <a:pt x="94580" y="98574"/>
                  <a:pt x="93241" y="97185"/>
                </a:cubicBezTo>
                <a:cubicBezTo>
                  <a:pt x="91901" y="95796"/>
                  <a:pt x="91232" y="94109"/>
                  <a:pt x="91232" y="92124"/>
                </a:cubicBezTo>
                <a:lnTo>
                  <a:pt x="91232" y="10120"/>
                </a:lnTo>
                <a:cubicBezTo>
                  <a:pt x="91232" y="7640"/>
                  <a:pt x="92075" y="5556"/>
                  <a:pt x="93762" y="3869"/>
                </a:cubicBezTo>
                <a:cubicBezTo>
                  <a:pt x="95448" y="2183"/>
                  <a:pt x="97532" y="1339"/>
                  <a:pt x="100012" y="1339"/>
                </a:cubicBezTo>
                <a:close/>
                <a:moveTo>
                  <a:pt x="1134517" y="0"/>
                </a:moveTo>
                <a:cubicBezTo>
                  <a:pt x="1134914" y="0"/>
                  <a:pt x="1135311" y="49"/>
                  <a:pt x="1135707" y="149"/>
                </a:cubicBezTo>
                <a:cubicBezTo>
                  <a:pt x="1137791" y="347"/>
                  <a:pt x="1139379" y="1339"/>
                  <a:pt x="1140470" y="3125"/>
                </a:cubicBezTo>
                <a:cubicBezTo>
                  <a:pt x="1141165" y="4217"/>
                  <a:pt x="1141512" y="5358"/>
                  <a:pt x="1141512" y="6548"/>
                </a:cubicBezTo>
                <a:cubicBezTo>
                  <a:pt x="1141512" y="7342"/>
                  <a:pt x="1141363" y="8136"/>
                  <a:pt x="1141065" y="8930"/>
                </a:cubicBezTo>
                <a:cubicBezTo>
                  <a:pt x="1139577" y="12700"/>
                  <a:pt x="1138238" y="15875"/>
                  <a:pt x="1137047" y="18455"/>
                </a:cubicBezTo>
                <a:cubicBezTo>
                  <a:pt x="1136948" y="18752"/>
                  <a:pt x="1136973" y="19000"/>
                  <a:pt x="1137121" y="19199"/>
                </a:cubicBezTo>
                <a:cubicBezTo>
                  <a:pt x="1137270" y="19397"/>
                  <a:pt x="1137493" y="19496"/>
                  <a:pt x="1137791" y="19496"/>
                </a:cubicBezTo>
                <a:lnTo>
                  <a:pt x="1181249" y="19496"/>
                </a:lnTo>
                <a:cubicBezTo>
                  <a:pt x="1183630" y="19496"/>
                  <a:pt x="1185689" y="20365"/>
                  <a:pt x="1187425" y="22101"/>
                </a:cubicBezTo>
                <a:cubicBezTo>
                  <a:pt x="1189162" y="23837"/>
                  <a:pt x="1190030" y="25896"/>
                  <a:pt x="1190030" y="28277"/>
                </a:cubicBezTo>
                <a:lnTo>
                  <a:pt x="1190030" y="131117"/>
                </a:lnTo>
                <a:cubicBezTo>
                  <a:pt x="1190030" y="133201"/>
                  <a:pt x="1189285" y="134987"/>
                  <a:pt x="1187797" y="136475"/>
                </a:cubicBezTo>
                <a:cubicBezTo>
                  <a:pt x="1186309" y="137964"/>
                  <a:pt x="1184523" y="138708"/>
                  <a:pt x="1182440" y="138708"/>
                </a:cubicBezTo>
                <a:lnTo>
                  <a:pt x="1181695" y="138708"/>
                </a:lnTo>
                <a:cubicBezTo>
                  <a:pt x="1179909" y="138708"/>
                  <a:pt x="1178347" y="138038"/>
                  <a:pt x="1177007" y="136698"/>
                </a:cubicBezTo>
                <a:cubicBezTo>
                  <a:pt x="1175668" y="135359"/>
                  <a:pt x="1174998" y="133796"/>
                  <a:pt x="1174998" y="132010"/>
                </a:cubicBezTo>
                <a:cubicBezTo>
                  <a:pt x="1174998" y="131415"/>
                  <a:pt x="1174700" y="131117"/>
                  <a:pt x="1174105" y="131117"/>
                </a:cubicBezTo>
                <a:lnTo>
                  <a:pt x="1098798" y="131117"/>
                </a:lnTo>
                <a:cubicBezTo>
                  <a:pt x="1098202" y="131117"/>
                  <a:pt x="1097905" y="131415"/>
                  <a:pt x="1097905" y="132010"/>
                </a:cubicBezTo>
                <a:lnTo>
                  <a:pt x="1097905" y="132308"/>
                </a:lnTo>
                <a:cubicBezTo>
                  <a:pt x="1097905" y="134193"/>
                  <a:pt x="1097211" y="135830"/>
                  <a:pt x="1095822" y="137219"/>
                </a:cubicBezTo>
                <a:cubicBezTo>
                  <a:pt x="1094432" y="138608"/>
                  <a:pt x="1092771" y="139303"/>
                  <a:pt x="1090836" y="139303"/>
                </a:cubicBezTo>
                <a:cubicBezTo>
                  <a:pt x="1088901" y="139303"/>
                  <a:pt x="1087239" y="138608"/>
                  <a:pt x="1085850" y="137219"/>
                </a:cubicBezTo>
                <a:cubicBezTo>
                  <a:pt x="1084461" y="135830"/>
                  <a:pt x="1083766" y="134193"/>
                  <a:pt x="1083766" y="132308"/>
                </a:cubicBezTo>
                <a:lnTo>
                  <a:pt x="1083766" y="28277"/>
                </a:lnTo>
                <a:cubicBezTo>
                  <a:pt x="1083766" y="25896"/>
                  <a:pt x="1084635" y="23837"/>
                  <a:pt x="1086371" y="22101"/>
                </a:cubicBezTo>
                <a:cubicBezTo>
                  <a:pt x="1088107" y="20365"/>
                  <a:pt x="1090166" y="19496"/>
                  <a:pt x="1092547" y="19496"/>
                </a:cubicBezTo>
                <a:lnTo>
                  <a:pt x="1121122" y="19496"/>
                </a:lnTo>
                <a:cubicBezTo>
                  <a:pt x="1121817" y="19496"/>
                  <a:pt x="1122263" y="19149"/>
                  <a:pt x="1122462" y="18455"/>
                </a:cubicBezTo>
                <a:cubicBezTo>
                  <a:pt x="1123652" y="14684"/>
                  <a:pt x="1124645" y="11013"/>
                  <a:pt x="1125438" y="7441"/>
                </a:cubicBezTo>
                <a:cubicBezTo>
                  <a:pt x="1126034" y="5060"/>
                  <a:pt x="1127274" y="3175"/>
                  <a:pt x="1129159" y="1786"/>
                </a:cubicBezTo>
                <a:cubicBezTo>
                  <a:pt x="1130846" y="595"/>
                  <a:pt x="1132632" y="0"/>
                  <a:pt x="113451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1200" dirty="0">
              <a:latin typeface="源柔ゴシック Medium" panose="020B0402020203020207" pitchFamily="50" charset="-128"/>
              <a:ea typeface="源柔ゴシック Medium" panose="020B0402020203020207" pitchFamily="50" charset="-128"/>
              <a:cs typeface="源柔ゴシック Medium" panose="020B0402020203020207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8A1A2CF-F926-B38E-8895-CC41F06F0258}"/>
              </a:ext>
            </a:extLst>
          </p:cNvPr>
          <p:cNvSpPr txBox="1"/>
          <p:nvPr/>
        </p:nvSpPr>
        <p:spPr>
          <a:xfrm>
            <a:off x="373462" y="1386939"/>
            <a:ext cx="4114474" cy="240097"/>
          </a:xfrm>
          <a:custGeom>
            <a:avLst/>
            <a:gdLst/>
            <a:ahLst/>
            <a:cxnLst/>
            <a:rect l="l" t="t" r="r" b="b"/>
            <a:pathLst>
              <a:path w="4114474" h="240097">
                <a:moveTo>
                  <a:pt x="625608" y="172539"/>
                </a:moveTo>
                <a:cubicBezTo>
                  <a:pt x="618408" y="172539"/>
                  <a:pt x="612590" y="173920"/>
                  <a:pt x="608153" y="176682"/>
                </a:cubicBezTo>
                <a:cubicBezTo>
                  <a:pt x="603716" y="179445"/>
                  <a:pt x="601498" y="183087"/>
                  <a:pt x="601498" y="187607"/>
                </a:cubicBezTo>
                <a:cubicBezTo>
                  <a:pt x="601498" y="192463"/>
                  <a:pt x="603423" y="196356"/>
                  <a:pt x="607274" y="199286"/>
                </a:cubicBezTo>
                <a:cubicBezTo>
                  <a:pt x="611125" y="202216"/>
                  <a:pt x="616483" y="203681"/>
                  <a:pt x="623348" y="203681"/>
                </a:cubicBezTo>
                <a:cubicBezTo>
                  <a:pt x="638584" y="203681"/>
                  <a:pt x="646202" y="195728"/>
                  <a:pt x="646202" y="179822"/>
                </a:cubicBezTo>
                <a:lnTo>
                  <a:pt x="646202" y="177059"/>
                </a:lnTo>
                <a:cubicBezTo>
                  <a:pt x="646202" y="175720"/>
                  <a:pt x="645616" y="174883"/>
                  <a:pt x="644444" y="174548"/>
                </a:cubicBezTo>
                <a:cubicBezTo>
                  <a:pt x="637747" y="173208"/>
                  <a:pt x="631468" y="172539"/>
                  <a:pt x="625608" y="172539"/>
                </a:cubicBezTo>
                <a:close/>
                <a:moveTo>
                  <a:pt x="901117" y="162493"/>
                </a:moveTo>
                <a:cubicBezTo>
                  <a:pt x="899945" y="162493"/>
                  <a:pt x="899359" y="163079"/>
                  <a:pt x="899359" y="164251"/>
                </a:cubicBezTo>
                <a:lnTo>
                  <a:pt x="899359" y="193384"/>
                </a:lnTo>
                <a:cubicBezTo>
                  <a:pt x="899359" y="194723"/>
                  <a:pt x="899945" y="195393"/>
                  <a:pt x="901117" y="195393"/>
                </a:cubicBezTo>
                <a:lnTo>
                  <a:pt x="957876" y="195393"/>
                </a:lnTo>
                <a:cubicBezTo>
                  <a:pt x="959216" y="195393"/>
                  <a:pt x="959885" y="194723"/>
                  <a:pt x="959885" y="193384"/>
                </a:cubicBezTo>
                <a:lnTo>
                  <a:pt x="959885" y="164251"/>
                </a:lnTo>
                <a:cubicBezTo>
                  <a:pt x="959885" y="163079"/>
                  <a:pt x="959216" y="162493"/>
                  <a:pt x="957876" y="162493"/>
                </a:cubicBezTo>
                <a:close/>
                <a:moveTo>
                  <a:pt x="3180708" y="153200"/>
                </a:moveTo>
                <a:cubicBezTo>
                  <a:pt x="3173173" y="157219"/>
                  <a:pt x="3167230" y="161614"/>
                  <a:pt x="3162876" y="166385"/>
                </a:cubicBezTo>
                <a:cubicBezTo>
                  <a:pt x="3158523" y="171157"/>
                  <a:pt x="3156346" y="175636"/>
                  <a:pt x="3156346" y="179822"/>
                </a:cubicBezTo>
                <a:cubicBezTo>
                  <a:pt x="3156346" y="183505"/>
                  <a:pt x="3158523" y="186938"/>
                  <a:pt x="3162876" y="190119"/>
                </a:cubicBezTo>
                <a:cubicBezTo>
                  <a:pt x="3167230" y="193300"/>
                  <a:pt x="3171248" y="194891"/>
                  <a:pt x="3174931" y="194891"/>
                </a:cubicBezTo>
                <a:cubicBezTo>
                  <a:pt x="3180289" y="194891"/>
                  <a:pt x="3182968" y="191207"/>
                  <a:pt x="3182968" y="183840"/>
                </a:cubicBezTo>
                <a:cubicBezTo>
                  <a:pt x="3182968" y="176641"/>
                  <a:pt x="3182801" y="166762"/>
                  <a:pt x="3182466" y="154205"/>
                </a:cubicBezTo>
                <a:cubicBezTo>
                  <a:pt x="3182466" y="153870"/>
                  <a:pt x="3182256" y="153577"/>
                  <a:pt x="3181838" y="153326"/>
                </a:cubicBezTo>
                <a:cubicBezTo>
                  <a:pt x="3181419" y="153075"/>
                  <a:pt x="3181043" y="153033"/>
                  <a:pt x="3180708" y="153200"/>
                </a:cubicBezTo>
                <a:close/>
                <a:moveTo>
                  <a:pt x="3751817" y="152698"/>
                </a:moveTo>
                <a:cubicBezTo>
                  <a:pt x="3752487" y="152698"/>
                  <a:pt x="3753073" y="152698"/>
                  <a:pt x="3753575" y="152698"/>
                </a:cubicBezTo>
                <a:lnTo>
                  <a:pt x="3754580" y="152949"/>
                </a:lnTo>
                <a:cubicBezTo>
                  <a:pt x="3758431" y="153284"/>
                  <a:pt x="3761528" y="155042"/>
                  <a:pt x="3763872" y="158223"/>
                </a:cubicBezTo>
                <a:cubicBezTo>
                  <a:pt x="3765714" y="160735"/>
                  <a:pt x="3766635" y="163497"/>
                  <a:pt x="3766635" y="166511"/>
                </a:cubicBezTo>
                <a:cubicBezTo>
                  <a:pt x="3766635" y="167181"/>
                  <a:pt x="3766551" y="167934"/>
                  <a:pt x="3766384" y="168771"/>
                </a:cubicBezTo>
                <a:cubicBezTo>
                  <a:pt x="3766049" y="171283"/>
                  <a:pt x="3765881" y="173543"/>
                  <a:pt x="3765881" y="175552"/>
                </a:cubicBezTo>
                <a:cubicBezTo>
                  <a:pt x="3765881" y="181747"/>
                  <a:pt x="3768309" y="186519"/>
                  <a:pt x="3773165" y="189868"/>
                </a:cubicBezTo>
                <a:cubicBezTo>
                  <a:pt x="3778020" y="193216"/>
                  <a:pt x="3786810" y="194891"/>
                  <a:pt x="3799535" y="194891"/>
                </a:cubicBezTo>
                <a:cubicBezTo>
                  <a:pt x="3811758" y="194891"/>
                  <a:pt x="3824566" y="193970"/>
                  <a:pt x="3837961" y="192128"/>
                </a:cubicBezTo>
                <a:cubicBezTo>
                  <a:pt x="3838630" y="191961"/>
                  <a:pt x="3839216" y="191877"/>
                  <a:pt x="3839719" y="191877"/>
                </a:cubicBezTo>
                <a:cubicBezTo>
                  <a:pt x="3842732" y="191877"/>
                  <a:pt x="3845411" y="192965"/>
                  <a:pt x="3847755" y="195142"/>
                </a:cubicBezTo>
                <a:cubicBezTo>
                  <a:pt x="3850769" y="197653"/>
                  <a:pt x="3852192" y="200751"/>
                  <a:pt x="3852025" y="204434"/>
                </a:cubicBezTo>
                <a:lnTo>
                  <a:pt x="3851774" y="207448"/>
                </a:lnTo>
                <a:cubicBezTo>
                  <a:pt x="3851606" y="211801"/>
                  <a:pt x="3850058" y="215568"/>
                  <a:pt x="3847128" y="218750"/>
                </a:cubicBezTo>
                <a:cubicBezTo>
                  <a:pt x="3844197" y="221931"/>
                  <a:pt x="3840640" y="223689"/>
                  <a:pt x="3836454" y="224024"/>
                </a:cubicBezTo>
                <a:cubicBezTo>
                  <a:pt x="3823562" y="225363"/>
                  <a:pt x="3811172" y="226033"/>
                  <a:pt x="3799284" y="226033"/>
                </a:cubicBezTo>
                <a:cubicBezTo>
                  <a:pt x="3778020" y="226033"/>
                  <a:pt x="3761905" y="222517"/>
                  <a:pt x="3750938" y="215485"/>
                </a:cubicBezTo>
                <a:cubicBezTo>
                  <a:pt x="3739971" y="208453"/>
                  <a:pt x="3734488" y="198407"/>
                  <a:pt x="3734488" y="185347"/>
                </a:cubicBezTo>
                <a:cubicBezTo>
                  <a:pt x="3734488" y="179654"/>
                  <a:pt x="3735074" y="173208"/>
                  <a:pt x="3736246" y="166009"/>
                </a:cubicBezTo>
                <a:cubicBezTo>
                  <a:pt x="3736748" y="161823"/>
                  <a:pt x="3738757" y="158474"/>
                  <a:pt x="3742273" y="155963"/>
                </a:cubicBezTo>
                <a:cubicBezTo>
                  <a:pt x="3745120" y="153786"/>
                  <a:pt x="3748301" y="152698"/>
                  <a:pt x="3751817" y="152698"/>
                </a:cubicBezTo>
                <a:close/>
                <a:moveTo>
                  <a:pt x="1656317" y="152698"/>
                </a:moveTo>
                <a:cubicBezTo>
                  <a:pt x="1656987" y="152698"/>
                  <a:pt x="1657573" y="152698"/>
                  <a:pt x="1658075" y="152698"/>
                </a:cubicBezTo>
                <a:lnTo>
                  <a:pt x="1659080" y="152949"/>
                </a:lnTo>
                <a:cubicBezTo>
                  <a:pt x="1662931" y="153284"/>
                  <a:pt x="1666028" y="155042"/>
                  <a:pt x="1668372" y="158223"/>
                </a:cubicBezTo>
                <a:cubicBezTo>
                  <a:pt x="1670214" y="160735"/>
                  <a:pt x="1671135" y="163497"/>
                  <a:pt x="1671135" y="166511"/>
                </a:cubicBezTo>
                <a:cubicBezTo>
                  <a:pt x="1671135" y="167181"/>
                  <a:pt x="1671051" y="167934"/>
                  <a:pt x="1670884" y="168771"/>
                </a:cubicBezTo>
                <a:cubicBezTo>
                  <a:pt x="1670549" y="171283"/>
                  <a:pt x="1670381" y="173543"/>
                  <a:pt x="1670381" y="175552"/>
                </a:cubicBezTo>
                <a:cubicBezTo>
                  <a:pt x="1670381" y="181747"/>
                  <a:pt x="1672809" y="186519"/>
                  <a:pt x="1677665" y="189868"/>
                </a:cubicBezTo>
                <a:cubicBezTo>
                  <a:pt x="1682520" y="193216"/>
                  <a:pt x="1691310" y="194891"/>
                  <a:pt x="1704035" y="194891"/>
                </a:cubicBezTo>
                <a:cubicBezTo>
                  <a:pt x="1716258" y="194891"/>
                  <a:pt x="1729066" y="193970"/>
                  <a:pt x="1742461" y="192128"/>
                </a:cubicBezTo>
                <a:cubicBezTo>
                  <a:pt x="1743130" y="191961"/>
                  <a:pt x="1743716" y="191877"/>
                  <a:pt x="1744219" y="191877"/>
                </a:cubicBezTo>
                <a:cubicBezTo>
                  <a:pt x="1747233" y="191877"/>
                  <a:pt x="1749911" y="192965"/>
                  <a:pt x="1752255" y="195142"/>
                </a:cubicBezTo>
                <a:cubicBezTo>
                  <a:pt x="1755269" y="197653"/>
                  <a:pt x="1756692" y="200751"/>
                  <a:pt x="1756525" y="204434"/>
                </a:cubicBezTo>
                <a:lnTo>
                  <a:pt x="1756274" y="207448"/>
                </a:lnTo>
                <a:cubicBezTo>
                  <a:pt x="1756106" y="211801"/>
                  <a:pt x="1754558" y="215568"/>
                  <a:pt x="1751628" y="218750"/>
                </a:cubicBezTo>
                <a:cubicBezTo>
                  <a:pt x="1748698" y="221931"/>
                  <a:pt x="1745140" y="223689"/>
                  <a:pt x="1740954" y="224024"/>
                </a:cubicBezTo>
                <a:cubicBezTo>
                  <a:pt x="1728062" y="225363"/>
                  <a:pt x="1715672" y="226033"/>
                  <a:pt x="1703784" y="226033"/>
                </a:cubicBezTo>
                <a:cubicBezTo>
                  <a:pt x="1682520" y="226033"/>
                  <a:pt x="1666405" y="222517"/>
                  <a:pt x="1655438" y="215485"/>
                </a:cubicBezTo>
                <a:cubicBezTo>
                  <a:pt x="1644471" y="208453"/>
                  <a:pt x="1638988" y="198407"/>
                  <a:pt x="1638988" y="185347"/>
                </a:cubicBezTo>
                <a:cubicBezTo>
                  <a:pt x="1638988" y="179654"/>
                  <a:pt x="1639574" y="173208"/>
                  <a:pt x="1640746" y="166009"/>
                </a:cubicBezTo>
                <a:cubicBezTo>
                  <a:pt x="1641248" y="161823"/>
                  <a:pt x="1643257" y="158474"/>
                  <a:pt x="1646774" y="155963"/>
                </a:cubicBezTo>
                <a:cubicBezTo>
                  <a:pt x="1649620" y="153786"/>
                  <a:pt x="1652801" y="152698"/>
                  <a:pt x="1656317" y="152698"/>
                </a:cubicBezTo>
                <a:close/>
                <a:moveTo>
                  <a:pt x="1034978" y="152196"/>
                </a:moveTo>
                <a:cubicBezTo>
                  <a:pt x="1035648" y="152196"/>
                  <a:pt x="1036318" y="152279"/>
                  <a:pt x="1036988" y="152447"/>
                </a:cubicBezTo>
                <a:cubicBezTo>
                  <a:pt x="1040503" y="152949"/>
                  <a:pt x="1043266" y="154623"/>
                  <a:pt x="1045275" y="157470"/>
                </a:cubicBezTo>
                <a:cubicBezTo>
                  <a:pt x="1047117" y="159646"/>
                  <a:pt x="1048038" y="162158"/>
                  <a:pt x="1048038" y="165004"/>
                </a:cubicBezTo>
                <a:cubicBezTo>
                  <a:pt x="1048038" y="165506"/>
                  <a:pt x="1047954" y="166092"/>
                  <a:pt x="1047787" y="166762"/>
                </a:cubicBezTo>
                <a:cubicBezTo>
                  <a:pt x="1045610" y="182501"/>
                  <a:pt x="1042513" y="196649"/>
                  <a:pt x="1038494" y="209206"/>
                </a:cubicBezTo>
                <a:cubicBezTo>
                  <a:pt x="1037490" y="212220"/>
                  <a:pt x="1035397" y="214313"/>
                  <a:pt x="1032215" y="215485"/>
                </a:cubicBezTo>
                <a:cubicBezTo>
                  <a:pt x="1030876" y="215987"/>
                  <a:pt x="1029537" y="216238"/>
                  <a:pt x="1028197" y="216238"/>
                </a:cubicBezTo>
                <a:cubicBezTo>
                  <a:pt x="1026523" y="216238"/>
                  <a:pt x="1024848" y="215820"/>
                  <a:pt x="1023174" y="214982"/>
                </a:cubicBezTo>
                <a:cubicBezTo>
                  <a:pt x="1020160" y="213476"/>
                  <a:pt x="1017984" y="211132"/>
                  <a:pt x="1016645" y="207950"/>
                </a:cubicBezTo>
                <a:cubicBezTo>
                  <a:pt x="1015975" y="206276"/>
                  <a:pt x="1015640" y="204518"/>
                  <a:pt x="1015640" y="202676"/>
                </a:cubicBezTo>
                <a:cubicBezTo>
                  <a:pt x="1015640" y="201337"/>
                  <a:pt x="1015891" y="199914"/>
                  <a:pt x="1016394" y="198407"/>
                </a:cubicBezTo>
                <a:cubicBezTo>
                  <a:pt x="1019240" y="189031"/>
                  <a:pt x="1021584" y="177143"/>
                  <a:pt x="1023426" y="162744"/>
                </a:cubicBezTo>
                <a:cubicBezTo>
                  <a:pt x="1023928" y="159395"/>
                  <a:pt x="1025518" y="156716"/>
                  <a:pt x="1028197" y="154707"/>
                </a:cubicBezTo>
                <a:cubicBezTo>
                  <a:pt x="1030207" y="153033"/>
                  <a:pt x="1032467" y="152196"/>
                  <a:pt x="1034978" y="152196"/>
                </a:cubicBezTo>
                <a:close/>
                <a:moveTo>
                  <a:pt x="1095756" y="151944"/>
                </a:moveTo>
                <a:cubicBezTo>
                  <a:pt x="1097598" y="151944"/>
                  <a:pt x="1099356" y="152363"/>
                  <a:pt x="1101030" y="153200"/>
                </a:cubicBezTo>
                <a:cubicBezTo>
                  <a:pt x="1103876" y="154540"/>
                  <a:pt x="1105802" y="156716"/>
                  <a:pt x="1106806" y="159730"/>
                </a:cubicBezTo>
                <a:cubicBezTo>
                  <a:pt x="1109653" y="167599"/>
                  <a:pt x="1111997" y="175301"/>
                  <a:pt x="1113839" y="182836"/>
                </a:cubicBezTo>
                <a:cubicBezTo>
                  <a:pt x="1114006" y="183840"/>
                  <a:pt x="1114090" y="184845"/>
                  <a:pt x="1114090" y="185849"/>
                </a:cubicBezTo>
                <a:cubicBezTo>
                  <a:pt x="1114090" y="188026"/>
                  <a:pt x="1113420" y="190203"/>
                  <a:pt x="1112080" y="192379"/>
                </a:cubicBezTo>
                <a:cubicBezTo>
                  <a:pt x="1110406" y="195226"/>
                  <a:pt x="1107895" y="197235"/>
                  <a:pt x="1104546" y="198407"/>
                </a:cubicBezTo>
                <a:cubicBezTo>
                  <a:pt x="1103541" y="198742"/>
                  <a:pt x="1102453" y="198909"/>
                  <a:pt x="1101281" y="198909"/>
                </a:cubicBezTo>
                <a:cubicBezTo>
                  <a:pt x="1099607" y="198909"/>
                  <a:pt x="1097932" y="198407"/>
                  <a:pt x="1096258" y="197402"/>
                </a:cubicBezTo>
                <a:cubicBezTo>
                  <a:pt x="1093580" y="195728"/>
                  <a:pt x="1091989" y="193384"/>
                  <a:pt x="1091486" y="190370"/>
                </a:cubicBezTo>
                <a:cubicBezTo>
                  <a:pt x="1089812" y="182501"/>
                  <a:pt x="1087719" y="174464"/>
                  <a:pt x="1085208" y="166260"/>
                </a:cubicBezTo>
                <a:cubicBezTo>
                  <a:pt x="1084706" y="165088"/>
                  <a:pt x="1084454" y="163916"/>
                  <a:pt x="1084454" y="162744"/>
                </a:cubicBezTo>
                <a:cubicBezTo>
                  <a:pt x="1084454" y="161069"/>
                  <a:pt x="1084873" y="159479"/>
                  <a:pt x="1085710" y="157972"/>
                </a:cubicBezTo>
                <a:cubicBezTo>
                  <a:pt x="1087050" y="155293"/>
                  <a:pt x="1089142" y="153451"/>
                  <a:pt x="1091989" y="152447"/>
                </a:cubicBezTo>
                <a:cubicBezTo>
                  <a:pt x="1093328" y="152112"/>
                  <a:pt x="1094584" y="151944"/>
                  <a:pt x="1095756" y="151944"/>
                </a:cubicBezTo>
                <a:close/>
                <a:moveTo>
                  <a:pt x="3422312" y="146670"/>
                </a:moveTo>
                <a:cubicBezTo>
                  <a:pt x="3422981" y="146670"/>
                  <a:pt x="3423567" y="146754"/>
                  <a:pt x="3424070" y="146921"/>
                </a:cubicBezTo>
                <a:lnTo>
                  <a:pt x="3426330" y="146921"/>
                </a:lnTo>
                <a:cubicBezTo>
                  <a:pt x="3430013" y="147256"/>
                  <a:pt x="3432776" y="149014"/>
                  <a:pt x="3434618" y="152196"/>
                </a:cubicBezTo>
                <a:cubicBezTo>
                  <a:pt x="3436125" y="154372"/>
                  <a:pt x="3436878" y="156633"/>
                  <a:pt x="3436878" y="158977"/>
                </a:cubicBezTo>
                <a:cubicBezTo>
                  <a:pt x="3436878" y="160149"/>
                  <a:pt x="3436711" y="161321"/>
                  <a:pt x="3436376" y="162493"/>
                </a:cubicBezTo>
                <a:cubicBezTo>
                  <a:pt x="3435371" y="166678"/>
                  <a:pt x="3434869" y="170194"/>
                  <a:pt x="3434869" y="173041"/>
                </a:cubicBezTo>
                <a:cubicBezTo>
                  <a:pt x="3434869" y="190789"/>
                  <a:pt x="3449687" y="199662"/>
                  <a:pt x="3479322" y="199662"/>
                </a:cubicBezTo>
                <a:cubicBezTo>
                  <a:pt x="3498074" y="199662"/>
                  <a:pt x="3515655" y="198574"/>
                  <a:pt x="3532063" y="196398"/>
                </a:cubicBezTo>
                <a:cubicBezTo>
                  <a:pt x="3532733" y="196398"/>
                  <a:pt x="3533402" y="196398"/>
                  <a:pt x="3534072" y="196398"/>
                </a:cubicBezTo>
                <a:cubicBezTo>
                  <a:pt x="3537086" y="196398"/>
                  <a:pt x="3539765" y="197402"/>
                  <a:pt x="3542109" y="199411"/>
                </a:cubicBezTo>
                <a:cubicBezTo>
                  <a:pt x="3544955" y="201923"/>
                  <a:pt x="3546378" y="205104"/>
                  <a:pt x="3546378" y="208955"/>
                </a:cubicBezTo>
                <a:lnTo>
                  <a:pt x="3546127" y="211969"/>
                </a:lnTo>
                <a:cubicBezTo>
                  <a:pt x="3545960" y="216322"/>
                  <a:pt x="3544453" y="220089"/>
                  <a:pt x="3541607" y="223270"/>
                </a:cubicBezTo>
                <a:cubicBezTo>
                  <a:pt x="3538760" y="226452"/>
                  <a:pt x="3535244" y="228293"/>
                  <a:pt x="3531058" y="228796"/>
                </a:cubicBezTo>
                <a:cubicBezTo>
                  <a:pt x="3513813" y="230637"/>
                  <a:pt x="3496819" y="231558"/>
                  <a:pt x="3480076" y="231558"/>
                </a:cubicBezTo>
                <a:cubicBezTo>
                  <a:pt x="3455631" y="231558"/>
                  <a:pt x="3436711" y="227289"/>
                  <a:pt x="3423316" y="218750"/>
                </a:cubicBezTo>
                <a:cubicBezTo>
                  <a:pt x="3409922" y="210211"/>
                  <a:pt x="3403224" y="197318"/>
                  <a:pt x="3403224" y="180073"/>
                </a:cubicBezTo>
                <a:cubicBezTo>
                  <a:pt x="3403224" y="174380"/>
                  <a:pt x="3404062" y="167599"/>
                  <a:pt x="3405736" y="159730"/>
                </a:cubicBezTo>
                <a:cubicBezTo>
                  <a:pt x="3406573" y="155544"/>
                  <a:pt x="3408750" y="152279"/>
                  <a:pt x="3412266" y="149935"/>
                </a:cubicBezTo>
                <a:cubicBezTo>
                  <a:pt x="3415447" y="147759"/>
                  <a:pt x="3418796" y="146670"/>
                  <a:pt x="3422312" y="146670"/>
                </a:cubicBezTo>
                <a:close/>
                <a:moveTo>
                  <a:pt x="2155598" y="145666"/>
                </a:moveTo>
                <a:cubicBezTo>
                  <a:pt x="2156268" y="145666"/>
                  <a:pt x="2156854" y="145749"/>
                  <a:pt x="2157356" y="145917"/>
                </a:cubicBezTo>
                <a:cubicBezTo>
                  <a:pt x="2161207" y="146252"/>
                  <a:pt x="2164305" y="148010"/>
                  <a:pt x="2166649" y="151191"/>
                </a:cubicBezTo>
                <a:cubicBezTo>
                  <a:pt x="2168490" y="153870"/>
                  <a:pt x="2169411" y="156800"/>
                  <a:pt x="2169411" y="159981"/>
                </a:cubicBezTo>
                <a:cubicBezTo>
                  <a:pt x="2169411" y="160483"/>
                  <a:pt x="2169411" y="161069"/>
                  <a:pt x="2169411" y="161739"/>
                </a:cubicBezTo>
                <a:cubicBezTo>
                  <a:pt x="2169077" y="164083"/>
                  <a:pt x="2168909" y="166344"/>
                  <a:pt x="2168909" y="168520"/>
                </a:cubicBezTo>
                <a:cubicBezTo>
                  <a:pt x="2168909" y="180575"/>
                  <a:pt x="2180797" y="186603"/>
                  <a:pt x="2204572" y="186603"/>
                </a:cubicBezTo>
                <a:cubicBezTo>
                  <a:pt x="2221650" y="186603"/>
                  <a:pt x="2238058" y="185263"/>
                  <a:pt x="2253797" y="182584"/>
                </a:cubicBezTo>
                <a:cubicBezTo>
                  <a:pt x="2254634" y="182584"/>
                  <a:pt x="2255387" y="182584"/>
                  <a:pt x="2256057" y="182584"/>
                </a:cubicBezTo>
                <a:cubicBezTo>
                  <a:pt x="2258903" y="182584"/>
                  <a:pt x="2261582" y="183505"/>
                  <a:pt x="2264094" y="185347"/>
                </a:cubicBezTo>
                <a:cubicBezTo>
                  <a:pt x="2266940" y="187691"/>
                  <a:pt x="2268447" y="190789"/>
                  <a:pt x="2268615" y="194640"/>
                </a:cubicBezTo>
                <a:lnTo>
                  <a:pt x="2268615" y="199662"/>
                </a:lnTo>
                <a:cubicBezTo>
                  <a:pt x="2268782" y="202341"/>
                  <a:pt x="2268238" y="204937"/>
                  <a:pt x="2266982" y="207448"/>
                </a:cubicBezTo>
                <a:cubicBezTo>
                  <a:pt x="2265726" y="209959"/>
                  <a:pt x="2264010" y="212052"/>
                  <a:pt x="2261834" y="213727"/>
                </a:cubicBezTo>
                <a:cubicBezTo>
                  <a:pt x="2259657" y="215401"/>
                  <a:pt x="2257229" y="216406"/>
                  <a:pt x="2254550" y="216740"/>
                </a:cubicBezTo>
                <a:cubicBezTo>
                  <a:pt x="2239649" y="218582"/>
                  <a:pt x="2222571" y="219503"/>
                  <a:pt x="2203316" y="219503"/>
                </a:cubicBezTo>
                <a:cubicBezTo>
                  <a:pt x="2181718" y="219503"/>
                  <a:pt x="2165519" y="215861"/>
                  <a:pt x="2154719" y="208578"/>
                </a:cubicBezTo>
                <a:cubicBezTo>
                  <a:pt x="2143920" y="201295"/>
                  <a:pt x="2138520" y="190956"/>
                  <a:pt x="2138520" y="177561"/>
                </a:cubicBezTo>
                <a:cubicBezTo>
                  <a:pt x="2138520" y="172036"/>
                  <a:pt x="2139022" y="165841"/>
                  <a:pt x="2140027" y="158977"/>
                </a:cubicBezTo>
                <a:cubicBezTo>
                  <a:pt x="2140697" y="154791"/>
                  <a:pt x="2142706" y="151442"/>
                  <a:pt x="2146055" y="148931"/>
                </a:cubicBezTo>
                <a:cubicBezTo>
                  <a:pt x="2148901" y="146754"/>
                  <a:pt x="2152082" y="145666"/>
                  <a:pt x="2155598" y="145666"/>
                </a:cubicBezTo>
                <a:close/>
                <a:moveTo>
                  <a:pt x="296102" y="143154"/>
                </a:moveTo>
                <a:cubicBezTo>
                  <a:pt x="298446" y="143154"/>
                  <a:pt x="300707" y="143991"/>
                  <a:pt x="302883" y="145666"/>
                </a:cubicBezTo>
                <a:lnTo>
                  <a:pt x="303386" y="146168"/>
                </a:lnTo>
                <a:cubicBezTo>
                  <a:pt x="306902" y="148680"/>
                  <a:pt x="309246" y="152028"/>
                  <a:pt x="310418" y="156214"/>
                </a:cubicBezTo>
                <a:cubicBezTo>
                  <a:pt x="310753" y="157888"/>
                  <a:pt x="310920" y="159563"/>
                  <a:pt x="310920" y="161237"/>
                </a:cubicBezTo>
                <a:cubicBezTo>
                  <a:pt x="310920" y="163748"/>
                  <a:pt x="310418" y="166176"/>
                  <a:pt x="309413" y="168520"/>
                </a:cubicBezTo>
                <a:cubicBezTo>
                  <a:pt x="300539" y="189282"/>
                  <a:pt x="292000" y="207699"/>
                  <a:pt x="283796" y="223773"/>
                </a:cubicBezTo>
                <a:cubicBezTo>
                  <a:pt x="281954" y="227456"/>
                  <a:pt x="279108" y="229716"/>
                  <a:pt x="275257" y="230554"/>
                </a:cubicBezTo>
                <a:cubicBezTo>
                  <a:pt x="274085" y="230888"/>
                  <a:pt x="272997" y="231056"/>
                  <a:pt x="271992" y="231056"/>
                </a:cubicBezTo>
                <a:cubicBezTo>
                  <a:pt x="269313" y="231056"/>
                  <a:pt x="266886" y="230302"/>
                  <a:pt x="264709" y="228796"/>
                </a:cubicBezTo>
                <a:lnTo>
                  <a:pt x="262198" y="227289"/>
                </a:lnTo>
                <a:cubicBezTo>
                  <a:pt x="258849" y="224945"/>
                  <a:pt x="256672" y="221763"/>
                  <a:pt x="255668" y="217745"/>
                </a:cubicBezTo>
                <a:cubicBezTo>
                  <a:pt x="255333" y="216406"/>
                  <a:pt x="255165" y="215066"/>
                  <a:pt x="255165" y="213727"/>
                </a:cubicBezTo>
                <a:cubicBezTo>
                  <a:pt x="255165" y="211048"/>
                  <a:pt x="255835" y="208536"/>
                  <a:pt x="257175" y="206192"/>
                </a:cubicBezTo>
                <a:cubicBezTo>
                  <a:pt x="266718" y="188779"/>
                  <a:pt x="276011" y="170111"/>
                  <a:pt x="285052" y="150186"/>
                </a:cubicBezTo>
                <a:cubicBezTo>
                  <a:pt x="286726" y="146838"/>
                  <a:pt x="289321" y="144661"/>
                  <a:pt x="292837" y="143657"/>
                </a:cubicBezTo>
                <a:cubicBezTo>
                  <a:pt x="294010" y="143322"/>
                  <a:pt x="295098" y="143154"/>
                  <a:pt x="296102" y="143154"/>
                </a:cubicBezTo>
                <a:close/>
                <a:moveTo>
                  <a:pt x="1204252" y="132857"/>
                </a:moveTo>
                <a:cubicBezTo>
                  <a:pt x="1208103" y="132857"/>
                  <a:pt x="1211367" y="134197"/>
                  <a:pt x="1214047" y="136876"/>
                </a:cubicBezTo>
                <a:cubicBezTo>
                  <a:pt x="1216725" y="139554"/>
                  <a:pt x="1218065" y="142819"/>
                  <a:pt x="1218065" y="146670"/>
                </a:cubicBezTo>
                <a:lnTo>
                  <a:pt x="1218065" y="203932"/>
                </a:lnTo>
                <a:cubicBezTo>
                  <a:pt x="1218065" y="207281"/>
                  <a:pt x="1218274" y="209415"/>
                  <a:pt x="1218693" y="210336"/>
                </a:cubicBezTo>
                <a:cubicBezTo>
                  <a:pt x="1219111" y="211257"/>
                  <a:pt x="1220158" y="211718"/>
                  <a:pt x="1221832" y="211718"/>
                </a:cubicBezTo>
                <a:lnTo>
                  <a:pt x="1230622" y="211718"/>
                </a:lnTo>
                <a:cubicBezTo>
                  <a:pt x="1232129" y="211718"/>
                  <a:pt x="1233259" y="210546"/>
                  <a:pt x="1234013" y="208201"/>
                </a:cubicBezTo>
                <a:cubicBezTo>
                  <a:pt x="1234766" y="205857"/>
                  <a:pt x="1235310" y="200918"/>
                  <a:pt x="1235645" y="193384"/>
                </a:cubicBezTo>
                <a:cubicBezTo>
                  <a:pt x="1235813" y="190537"/>
                  <a:pt x="1237152" y="188445"/>
                  <a:pt x="1239663" y="187105"/>
                </a:cubicBezTo>
                <a:cubicBezTo>
                  <a:pt x="1241003" y="186268"/>
                  <a:pt x="1242426" y="185849"/>
                  <a:pt x="1243933" y="185849"/>
                </a:cubicBezTo>
                <a:cubicBezTo>
                  <a:pt x="1245105" y="185849"/>
                  <a:pt x="1246361" y="186184"/>
                  <a:pt x="1247700" y="186854"/>
                </a:cubicBezTo>
                <a:cubicBezTo>
                  <a:pt x="1251384" y="188361"/>
                  <a:pt x="1254314" y="190789"/>
                  <a:pt x="1256491" y="194137"/>
                </a:cubicBezTo>
                <a:cubicBezTo>
                  <a:pt x="1258332" y="196816"/>
                  <a:pt x="1259253" y="199662"/>
                  <a:pt x="1259253" y="202676"/>
                </a:cubicBezTo>
                <a:cubicBezTo>
                  <a:pt x="1259253" y="203346"/>
                  <a:pt x="1259169" y="204016"/>
                  <a:pt x="1259002" y="204685"/>
                </a:cubicBezTo>
                <a:cubicBezTo>
                  <a:pt x="1257495" y="217243"/>
                  <a:pt x="1254816" y="225866"/>
                  <a:pt x="1250965" y="230554"/>
                </a:cubicBezTo>
                <a:cubicBezTo>
                  <a:pt x="1247114" y="235242"/>
                  <a:pt x="1241254" y="237586"/>
                  <a:pt x="1233385" y="237586"/>
                </a:cubicBezTo>
                <a:lnTo>
                  <a:pt x="1217060" y="237586"/>
                </a:lnTo>
                <a:cubicBezTo>
                  <a:pt x="1206345" y="237586"/>
                  <a:pt x="1199229" y="235242"/>
                  <a:pt x="1195713" y="230554"/>
                </a:cubicBezTo>
                <a:cubicBezTo>
                  <a:pt x="1192197" y="225866"/>
                  <a:pt x="1190439" y="216992"/>
                  <a:pt x="1190439" y="203932"/>
                </a:cubicBezTo>
                <a:lnTo>
                  <a:pt x="1190439" y="146670"/>
                </a:lnTo>
                <a:cubicBezTo>
                  <a:pt x="1190439" y="142819"/>
                  <a:pt x="1191778" y="139554"/>
                  <a:pt x="1194457" y="136876"/>
                </a:cubicBezTo>
                <a:cubicBezTo>
                  <a:pt x="1197136" y="134197"/>
                  <a:pt x="1200401" y="132857"/>
                  <a:pt x="1204252" y="132857"/>
                </a:cubicBezTo>
                <a:close/>
                <a:moveTo>
                  <a:pt x="1158166" y="132857"/>
                </a:moveTo>
                <a:cubicBezTo>
                  <a:pt x="1161933" y="132857"/>
                  <a:pt x="1165157" y="134197"/>
                  <a:pt x="1167835" y="136876"/>
                </a:cubicBezTo>
                <a:cubicBezTo>
                  <a:pt x="1170514" y="139554"/>
                  <a:pt x="1171854" y="142819"/>
                  <a:pt x="1171854" y="146670"/>
                </a:cubicBezTo>
                <a:lnTo>
                  <a:pt x="1171854" y="153451"/>
                </a:lnTo>
                <a:cubicBezTo>
                  <a:pt x="1171854" y="188612"/>
                  <a:pt x="1157873" y="215234"/>
                  <a:pt x="1129912" y="233316"/>
                </a:cubicBezTo>
                <a:cubicBezTo>
                  <a:pt x="1127066" y="234823"/>
                  <a:pt x="1124219" y="235577"/>
                  <a:pt x="1121373" y="235577"/>
                </a:cubicBezTo>
                <a:cubicBezTo>
                  <a:pt x="1120368" y="235577"/>
                  <a:pt x="1119280" y="235493"/>
                  <a:pt x="1118108" y="235325"/>
                </a:cubicBezTo>
                <a:cubicBezTo>
                  <a:pt x="1114090" y="234656"/>
                  <a:pt x="1110490" y="232730"/>
                  <a:pt x="1107309" y="229549"/>
                </a:cubicBezTo>
                <a:cubicBezTo>
                  <a:pt x="1105132" y="227540"/>
                  <a:pt x="1104044" y="225112"/>
                  <a:pt x="1104044" y="222266"/>
                </a:cubicBezTo>
                <a:cubicBezTo>
                  <a:pt x="1104044" y="221931"/>
                  <a:pt x="1104044" y="221512"/>
                  <a:pt x="1104044" y="221010"/>
                </a:cubicBezTo>
                <a:cubicBezTo>
                  <a:pt x="1104546" y="217494"/>
                  <a:pt x="1106220" y="214815"/>
                  <a:pt x="1109067" y="212973"/>
                </a:cubicBezTo>
                <a:cubicBezTo>
                  <a:pt x="1132675" y="198239"/>
                  <a:pt x="1144479" y="178231"/>
                  <a:pt x="1144479" y="152949"/>
                </a:cubicBezTo>
                <a:lnTo>
                  <a:pt x="1144479" y="146670"/>
                </a:lnTo>
                <a:cubicBezTo>
                  <a:pt x="1144479" y="142819"/>
                  <a:pt x="1145818" y="139554"/>
                  <a:pt x="1148497" y="136876"/>
                </a:cubicBezTo>
                <a:cubicBezTo>
                  <a:pt x="1151176" y="134197"/>
                  <a:pt x="1154399" y="132857"/>
                  <a:pt x="1158166" y="132857"/>
                </a:cubicBezTo>
                <a:close/>
                <a:moveTo>
                  <a:pt x="1845306" y="113896"/>
                </a:moveTo>
                <a:cubicBezTo>
                  <a:pt x="1844887" y="113812"/>
                  <a:pt x="1844510" y="113937"/>
                  <a:pt x="1844175" y="114272"/>
                </a:cubicBezTo>
                <a:cubicBezTo>
                  <a:pt x="1838818" y="121137"/>
                  <a:pt x="1834590" y="128671"/>
                  <a:pt x="1831492" y="136876"/>
                </a:cubicBezTo>
                <a:cubicBezTo>
                  <a:pt x="1828395" y="145080"/>
                  <a:pt x="1826846" y="153033"/>
                  <a:pt x="1826846" y="160735"/>
                </a:cubicBezTo>
                <a:cubicBezTo>
                  <a:pt x="1826846" y="166930"/>
                  <a:pt x="1828144" y="171869"/>
                  <a:pt x="1830739" y="175552"/>
                </a:cubicBezTo>
                <a:cubicBezTo>
                  <a:pt x="1833334" y="179236"/>
                  <a:pt x="1836892" y="181078"/>
                  <a:pt x="1841413" y="181078"/>
                </a:cubicBezTo>
                <a:cubicBezTo>
                  <a:pt x="1849282" y="181078"/>
                  <a:pt x="1858156" y="175134"/>
                  <a:pt x="1868034" y="163246"/>
                </a:cubicBezTo>
                <a:cubicBezTo>
                  <a:pt x="1868704" y="162241"/>
                  <a:pt x="1868704" y="161153"/>
                  <a:pt x="1868034" y="159981"/>
                </a:cubicBezTo>
                <a:cubicBezTo>
                  <a:pt x="1860667" y="148261"/>
                  <a:pt x="1853384" y="133108"/>
                  <a:pt x="1846185" y="114523"/>
                </a:cubicBezTo>
                <a:cubicBezTo>
                  <a:pt x="1846017" y="114189"/>
                  <a:pt x="1845724" y="113979"/>
                  <a:pt x="1845306" y="113896"/>
                </a:cubicBezTo>
                <a:close/>
                <a:moveTo>
                  <a:pt x="901117" y="101966"/>
                </a:moveTo>
                <a:cubicBezTo>
                  <a:pt x="899945" y="101966"/>
                  <a:pt x="899359" y="102636"/>
                  <a:pt x="899359" y="103975"/>
                </a:cubicBezTo>
                <a:lnTo>
                  <a:pt x="899359" y="132857"/>
                </a:lnTo>
                <a:cubicBezTo>
                  <a:pt x="899359" y="134029"/>
                  <a:pt x="899945" y="134615"/>
                  <a:pt x="901117" y="134615"/>
                </a:cubicBezTo>
                <a:lnTo>
                  <a:pt x="957876" y="134615"/>
                </a:lnTo>
                <a:cubicBezTo>
                  <a:pt x="959216" y="134615"/>
                  <a:pt x="959885" y="134029"/>
                  <a:pt x="959885" y="132857"/>
                </a:cubicBezTo>
                <a:lnTo>
                  <a:pt x="959885" y="103975"/>
                </a:lnTo>
                <a:cubicBezTo>
                  <a:pt x="959885" y="102636"/>
                  <a:pt x="959216" y="101966"/>
                  <a:pt x="957876" y="101966"/>
                </a:cubicBezTo>
                <a:close/>
                <a:moveTo>
                  <a:pt x="657001" y="90664"/>
                </a:moveTo>
                <a:lnTo>
                  <a:pt x="659513" y="90664"/>
                </a:lnTo>
                <a:cubicBezTo>
                  <a:pt x="663531" y="90664"/>
                  <a:pt x="666922" y="92129"/>
                  <a:pt x="669684" y="95060"/>
                </a:cubicBezTo>
                <a:cubicBezTo>
                  <a:pt x="672447" y="97990"/>
                  <a:pt x="673828" y="101464"/>
                  <a:pt x="673828" y="105482"/>
                </a:cubicBezTo>
                <a:cubicBezTo>
                  <a:pt x="673828" y="105817"/>
                  <a:pt x="673996" y="111761"/>
                  <a:pt x="674331" y="123314"/>
                </a:cubicBezTo>
                <a:cubicBezTo>
                  <a:pt x="674665" y="133694"/>
                  <a:pt x="675168" y="143824"/>
                  <a:pt x="675838" y="153702"/>
                </a:cubicBezTo>
                <a:cubicBezTo>
                  <a:pt x="675838" y="154874"/>
                  <a:pt x="676423" y="155712"/>
                  <a:pt x="677595" y="156214"/>
                </a:cubicBezTo>
                <a:cubicBezTo>
                  <a:pt x="691325" y="161572"/>
                  <a:pt x="704468" y="169106"/>
                  <a:pt x="717026" y="178817"/>
                </a:cubicBezTo>
                <a:cubicBezTo>
                  <a:pt x="720542" y="181329"/>
                  <a:pt x="722635" y="184677"/>
                  <a:pt x="723304" y="188863"/>
                </a:cubicBezTo>
                <a:cubicBezTo>
                  <a:pt x="723304" y="189868"/>
                  <a:pt x="723304" y="190872"/>
                  <a:pt x="723304" y="191877"/>
                </a:cubicBezTo>
                <a:cubicBezTo>
                  <a:pt x="723304" y="195058"/>
                  <a:pt x="722467" y="197988"/>
                  <a:pt x="720793" y="200667"/>
                </a:cubicBezTo>
                <a:lnTo>
                  <a:pt x="719537" y="202927"/>
                </a:lnTo>
                <a:cubicBezTo>
                  <a:pt x="717361" y="206109"/>
                  <a:pt x="714430" y="207950"/>
                  <a:pt x="710747" y="208453"/>
                </a:cubicBezTo>
                <a:cubicBezTo>
                  <a:pt x="710077" y="208620"/>
                  <a:pt x="709407" y="208704"/>
                  <a:pt x="708738" y="208704"/>
                </a:cubicBezTo>
                <a:cubicBezTo>
                  <a:pt x="705724" y="208704"/>
                  <a:pt x="702962" y="207699"/>
                  <a:pt x="700450" y="205690"/>
                </a:cubicBezTo>
                <a:cubicBezTo>
                  <a:pt x="692915" y="199160"/>
                  <a:pt x="685716" y="193719"/>
                  <a:pt x="678851" y="189365"/>
                </a:cubicBezTo>
                <a:cubicBezTo>
                  <a:pt x="678349" y="189198"/>
                  <a:pt x="677930" y="189198"/>
                  <a:pt x="677595" y="189365"/>
                </a:cubicBezTo>
                <a:cubicBezTo>
                  <a:pt x="677261" y="189533"/>
                  <a:pt x="677093" y="189868"/>
                  <a:pt x="677093" y="190370"/>
                </a:cubicBezTo>
                <a:lnTo>
                  <a:pt x="677093" y="190621"/>
                </a:lnTo>
                <a:cubicBezTo>
                  <a:pt x="677093" y="203513"/>
                  <a:pt x="673200" y="213769"/>
                  <a:pt x="665415" y="221387"/>
                </a:cubicBezTo>
                <a:cubicBezTo>
                  <a:pt x="657629" y="229005"/>
                  <a:pt x="645197" y="232814"/>
                  <a:pt x="628119" y="232814"/>
                </a:cubicBezTo>
                <a:cubicBezTo>
                  <a:pt x="611544" y="232814"/>
                  <a:pt x="597940" y="229172"/>
                  <a:pt x="587308" y="221889"/>
                </a:cubicBezTo>
                <a:cubicBezTo>
                  <a:pt x="576676" y="214606"/>
                  <a:pt x="571360" y="204183"/>
                  <a:pt x="571360" y="190621"/>
                </a:cubicBezTo>
                <a:cubicBezTo>
                  <a:pt x="571360" y="177896"/>
                  <a:pt x="576425" y="167348"/>
                  <a:pt x="586554" y="158977"/>
                </a:cubicBezTo>
                <a:cubicBezTo>
                  <a:pt x="596684" y="150605"/>
                  <a:pt x="610455" y="146419"/>
                  <a:pt x="627868" y="146419"/>
                </a:cubicBezTo>
                <a:cubicBezTo>
                  <a:pt x="631887" y="146419"/>
                  <a:pt x="636993" y="146754"/>
                  <a:pt x="643188" y="147424"/>
                </a:cubicBezTo>
                <a:cubicBezTo>
                  <a:pt x="644360" y="147424"/>
                  <a:pt x="644946" y="146838"/>
                  <a:pt x="644946" y="145666"/>
                </a:cubicBezTo>
                <a:lnTo>
                  <a:pt x="642937" y="104729"/>
                </a:lnTo>
                <a:cubicBezTo>
                  <a:pt x="642937" y="101045"/>
                  <a:pt x="644193" y="97864"/>
                  <a:pt x="646704" y="95185"/>
                </a:cubicBezTo>
                <a:cubicBezTo>
                  <a:pt x="649551" y="92171"/>
                  <a:pt x="652983" y="90664"/>
                  <a:pt x="657001" y="90664"/>
                </a:cubicBezTo>
                <a:close/>
                <a:moveTo>
                  <a:pt x="3803302" y="87651"/>
                </a:moveTo>
                <a:cubicBezTo>
                  <a:pt x="3813181" y="87651"/>
                  <a:pt x="3823227" y="87986"/>
                  <a:pt x="3833440" y="88655"/>
                </a:cubicBezTo>
                <a:cubicBezTo>
                  <a:pt x="3837626" y="88990"/>
                  <a:pt x="3841100" y="90706"/>
                  <a:pt x="3843863" y="93804"/>
                </a:cubicBezTo>
                <a:cubicBezTo>
                  <a:pt x="3846625" y="96901"/>
                  <a:pt x="3847923" y="100543"/>
                  <a:pt x="3847755" y="104729"/>
                </a:cubicBezTo>
                <a:lnTo>
                  <a:pt x="3847755" y="105733"/>
                </a:lnTo>
                <a:cubicBezTo>
                  <a:pt x="3847588" y="109752"/>
                  <a:pt x="3845997" y="113017"/>
                  <a:pt x="3842984" y="115528"/>
                </a:cubicBezTo>
                <a:cubicBezTo>
                  <a:pt x="3840472" y="117872"/>
                  <a:pt x="3837542" y="119044"/>
                  <a:pt x="3834193" y="119044"/>
                </a:cubicBezTo>
                <a:cubicBezTo>
                  <a:pt x="3833691" y="119044"/>
                  <a:pt x="3833189" y="119044"/>
                  <a:pt x="3832687" y="119044"/>
                </a:cubicBezTo>
                <a:cubicBezTo>
                  <a:pt x="3821971" y="118040"/>
                  <a:pt x="3812260" y="117537"/>
                  <a:pt x="3803553" y="117537"/>
                </a:cubicBezTo>
                <a:cubicBezTo>
                  <a:pt x="3790996" y="117537"/>
                  <a:pt x="3779527" y="117956"/>
                  <a:pt x="3769146" y="118793"/>
                </a:cubicBezTo>
                <a:cubicBezTo>
                  <a:pt x="3768811" y="118793"/>
                  <a:pt x="3768393" y="118793"/>
                  <a:pt x="3767891" y="118793"/>
                </a:cubicBezTo>
                <a:cubicBezTo>
                  <a:pt x="3764542" y="118793"/>
                  <a:pt x="3761528" y="117621"/>
                  <a:pt x="3758849" y="115277"/>
                </a:cubicBezTo>
                <a:cubicBezTo>
                  <a:pt x="3756003" y="112598"/>
                  <a:pt x="3754580" y="109333"/>
                  <a:pt x="3754580" y="105482"/>
                </a:cubicBezTo>
                <a:lnTo>
                  <a:pt x="3754580" y="104980"/>
                </a:lnTo>
                <a:cubicBezTo>
                  <a:pt x="3754580" y="100794"/>
                  <a:pt x="3756003" y="97152"/>
                  <a:pt x="3758849" y="94055"/>
                </a:cubicBezTo>
                <a:cubicBezTo>
                  <a:pt x="3761696" y="90957"/>
                  <a:pt x="3765212" y="89241"/>
                  <a:pt x="3769397" y="88906"/>
                </a:cubicBezTo>
                <a:cubicBezTo>
                  <a:pt x="3782122" y="88069"/>
                  <a:pt x="3793424" y="87651"/>
                  <a:pt x="3803302" y="87651"/>
                </a:cubicBezTo>
                <a:close/>
                <a:moveTo>
                  <a:pt x="1707802" y="87651"/>
                </a:moveTo>
                <a:cubicBezTo>
                  <a:pt x="1717681" y="87651"/>
                  <a:pt x="1727727" y="87986"/>
                  <a:pt x="1737940" y="88655"/>
                </a:cubicBezTo>
                <a:cubicBezTo>
                  <a:pt x="1742126" y="88990"/>
                  <a:pt x="1745600" y="90706"/>
                  <a:pt x="1748363" y="93804"/>
                </a:cubicBezTo>
                <a:cubicBezTo>
                  <a:pt x="1751125" y="96901"/>
                  <a:pt x="1752423" y="100543"/>
                  <a:pt x="1752255" y="104729"/>
                </a:cubicBezTo>
                <a:lnTo>
                  <a:pt x="1752255" y="105733"/>
                </a:lnTo>
                <a:cubicBezTo>
                  <a:pt x="1752088" y="109752"/>
                  <a:pt x="1750497" y="113017"/>
                  <a:pt x="1747484" y="115528"/>
                </a:cubicBezTo>
                <a:cubicBezTo>
                  <a:pt x="1744972" y="117872"/>
                  <a:pt x="1742042" y="119044"/>
                  <a:pt x="1738694" y="119044"/>
                </a:cubicBezTo>
                <a:cubicBezTo>
                  <a:pt x="1738191" y="119044"/>
                  <a:pt x="1737689" y="119044"/>
                  <a:pt x="1737187" y="119044"/>
                </a:cubicBezTo>
                <a:cubicBezTo>
                  <a:pt x="1726471" y="118040"/>
                  <a:pt x="1716760" y="117537"/>
                  <a:pt x="1708054" y="117537"/>
                </a:cubicBezTo>
                <a:cubicBezTo>
                  <a:pt x="1695496" y="117537"/>
                  <a:pt x="1684027" y="117956"/>
                  <a:pt x="1673646" y="118793"/>
                </a:cubicBezTo>
                <a:cubicBezTo>
                  <a:pt x="1673311" y="118793"/>
                  <a:pt x="1672893" y="118793"/>
                  <a:pt x="1672390" y="118793"/>
                </a:cubicBezTo>
                <a:cubicBezTo>
                  <a:pt x="1669042" y="118793"/>
                  <a:pt x="1666028" y="117621"/>
                  <a:pt x="1663349" y="115277"/>
                </a:cubicBezTo>
                <a:cubicBezTo>
                  <a:pt x="1660503" y="112598"/>
                  <a:pt x="1659080" y="109333"/>
                  <a:pt x="1659080" y="105482"/>
                </a:cubicBezTo>
                <a:lnTo>
                  <a:pt x="1659080" y="104980"/>
                </a:lnTo>
                <a:cubicBezTo>
                  <a:pt x="1659080" y="100794"/>
                  <a:pt x="1660503" y="97152"/>
                  <a:pt x="1663349" y="94055"/>
                </a:cubicBezTo>
                <a:cubicBezTo>
                  <a:pt x="1666196" y="90957"/>
                  <a:pt x="1669712" y="89241"/>
                  <a:pt x="1673897" y="88906"/>
                </a:cubicBezTo>
                <a:cubicBezTo>
                  <a:pt x="1686622" y="88069"/>
                  <a:pt x="1697924" y="87651"/>
                  <a:pt x="1707802" y="87651"/>
                </a:cubicBezTo>
                <a:close/>
                <a:moveTo>
                  <a:pt x="2744967" y="81874"/>
                </a:moveTo>
                <a:cubicBezTo>
                  <a:pt x="2765059" y="81874"/>
                  <a:pt x="2781258" y="87525"/>
                  <a:pt x="2793564" y="98827"/>
                </a:cubicBezTo>
                <a:cubicBezTo>
                  <a:pt x="2805870" y="110128"/>
                  <a:pt x="2812023" y="125323"/>
                  <a:pt x="2812023" y="144410"/>
                </a:cubicBezTo>
                <a:cubicBezTo>
                  <a:pt x="2812023" y="166511"/>
                  <a:pt x="2802982" y="184635"/>
                  <a:pt x="2784899" y="198783"/>
                </a:cubicBezTo>
                <a:cubicBezTo>
                  <a:pt x="2766817" y="212931"/>
                  <a:pt x="2740279" y="221931"/>
                  <a:pt x="2705286" y="225782"/>
                </a:cubicBezTo>
                <a:cubicBezTo>
                  <a:pt x="2704616" y="225782"/>
                  <a:pt x="2703946" y="225782"/>
                  <a:pt x="2703276" y="225782"/>
                </a:cubicBezTo>
                <a:cubicBezTo>
                  <a:pt x="2699593" y="225782"/>
                  <a:pt x="2696244" y="224861"/>
                  <a:pt x="2693231" y="223019"/>
                </a:cubicBezTo>
                <a:cubicBezTo>
                  <a:pt x="2689380" y="220675"/>
                  <a:pt x="2686617" y="217494"/>
                  <a:pt x="2684943" y="213476"/>
                </a:cubicBezTo>
                <a:lnTo>
                  <a:pt x="2682933" y="208955"/>
                </a:lnTo>
                <a:cubicBezTo>
                  <a:pt x="2682431" y="207615"/>
                  <a:pt x="2682180" y="206276"/>
                  <a:pt x="2682180" y="204937"/>
                </a:cubicBezTo>
                <a:cubicBezTo>
                  <a:pt x="2682180" y="203095"/>
                  <a:pt x="2682682" y="201337"/>
                  <a:pt x="2683687" y="199662"/>
                </a:cubicBezTo>
                <a:cubicBezTo>
                  <a:pt x="2685696" y="196649"/>
                  <a:pt x="2688459" y="194974"/>
                  <a:pt x="2691975" y="194640"/>
                </a:cubicBezTo>
                <a:cubicBezTo>
                  <a:pt x="2709388" y="193467"/>
                  <a:pt x="2724373" y="190956"/>
                  <a:pt x="2736930" y="187105"/>
                </a:cubicBezTo>
                <a:cubicBezTo>
                  <a:pt x="2749488" y="183254"/>
                  <a:pt x="2759533" y="177645"/>
                  <a:pt x="2767068" y="170278"/>
                </a:cubicBezTo>
                <a:cubicBezTo>
                  <a:pt x="2774602" y="162911"/>
                  <a:pt x="2778370" y="154121"/>
                  <a:pt x="2778370" y="143908"/>
                </a:cubicBezTo>
                <a:cubicBezTo>
                  <a:pt x="2778370" y="134364"/>
                  <a:pt x="2775021" y="126579"/>
                  <a:pt x="2768324" y="120551"/>
                </a:cubicBezTo>
                <a:cubicBezTo>
                  <a:pt x="2761626" y="114523"/>
                  <a:pt x="2752752" y="111510"/>
                  <a:pt x="2741702" y="111510"/>
                </a:cubicBezTo>
                <a:cubicBezTo>
                  <a:pt x="2723117" y="111510"/>
                  <a:pt x="2693649" y="119714"/>
                  <a:pt x="2653298" y="136122"/>
                </a:cubicBezTo>
                <a:cubicBezTo>
                  <a:pt x="2651456" y="136959"/>
                  <a:pt x="2649615" y="137378"/>
                  <a:pt x="2647773" y="137378"/>
                </a:cubicBezTo>
                <a:cubicBezTo>
                  <a:pt x="2645931" y="137378"/>
                  <a:pt x="2644006" y="136959"/>
                  <a:pt x="2641996" y="136122"/>
                </a:cubicBezTo>
                <a:cubicBezTo>
                  <a:pt x="2638313" y="134615"/>
                  <a:pt x="2635718" y="131936"/>
                  <a:pt x="2634211" y="128085"/>
                </a:cubicBezTo>
                <a:lnTo>
                  <a:pt x="2631951" y="122309"/>
                </a:lnTo>
                <a:cubicBezTo>
                  <a:pt x="2631281" y="120802"/>
                  <a:pt x="2630946" y="119295"/>
                  <a:pt x="2630946" y="117788"/>
                </a:cubicBezTo>
                <a:cubicBezTo>
                  <a:pt x="2630946" y="115779"/>
                  <a:pt x="2631532" y="113770"/>
                  <a:pt x="2632704" y="111761"/>
                </a:cubicBezTo>
                <a:cubicBezTo>
                  <a:pt x="2634546" y="108412"/>
                  <a:pt x="2637308" y="106236"/>
                  <a:pt x="2640992" y="105231"/>
                </a:cubicBezTo>
                <a:cubicBezTo>
                  <a:pt x="2645847" y="104059"/>
                  <a:pt x="2650033" y="102887"/>
                  <a:pt x="2653549" y="101715"/>
                </a:cubicBezTo>
                <a:cubicBezTo>
                  <a:pt x="2654386" y="101548"/>
                  <a:pt x="2657819" y="100543"/>
                  <a:pt x="2663846" y="98701"/>
                </a:cubicBezTo>
                <a:cubicBezTo>
                  <a:pt x="2669874" y="96859"/>
                  <a:pt x="2674687" y="95394"/>
                  <a:pt x="2678287" y="94306"/>
                </a:cubicBezTo>
                <a:cubicBezTo>
                  <a:pt x="2681887" y="93218"/>
                  <a:pt x="2687077" y="91795"/>
                  <a:pt x="2693858" y="90037"/>
                </a:cubicBezTo>
                <a:cubicBezTo>
                  <a:pt x="2700639" y="88279"/>
                  <a:pt x="2706541" y="86897"/>
                  <a:pt x="2711564" y="85893"/>
                </a:cubicBezTo>
                <a:cubicBezTo>
                  <a:pt x="2716587" y="84888"/>
                  <a:pt x="2722154" y="83967"/>
                  <a:pt x="2728266" y="83130"/>
                </a:cubicBezTo>
                <a:cubicBezTo>
                  <a:pt x="2734377" y="82293"/>
                  <a:pt x="2739944" y="81874"/>
                  <a:pt x="2744967" y="81874"/>
                </a:cubicBezTo>
                <a:close/>
                <a:moveTo>
                  <a:pt x="1909223" y="79112"/>
                </a:moveTo>
                <a:cubicBezTo>
                  <a:pt x="1896163" y="80953"/>
                  <a:pt x="1883773" y="85307"/>
                  <a:pt x="1872053" y="92171"/>
                </a:cubicBezTo>
                <a:cubicBezTo>
                  <a:pt x="1870881" y="92674"/>
                  <a:pt x="1870546" y="93511"/>
                  <a:pt x="1871048" y="94683"/>
                </a:cubicBezTo>
                <a:cubicBezTo>
                  <a:pt x="1876573" y="109919"/>
                  <a:pt x="1882015" y="122309"/>
                  <a:pt x="1887373" y="131853"/>
                </a:cubicBezTo>
                <a:cubicBezTo>
                  <a:pt x="1887708" y="132188"/>
                  <a:pt x="1888084" y="132355"/>
                  <a:pt x="1888503" y="132355"/>
                </a:cubicBezTo>
                <a:cubicBezTo>
                  <a:pt x="1888922" y="132355"/>
                  <a:pt x="1889215" y="132104"/>
                  <a:pt x="1889382" y="131601"/>
                </a:cubicBezTo>
                <a:cubicBezTo>
                  <a:pt x="1897084" y="117370"/>
                  <a:pt x="1904116" y="100375"/>
                  <a:pt x="1910478" y="80619"/>
                </a:cubicBezTo>
                <a:cubicBezTo>
                  <a:pt x="1910646" y="80284"/>
                  <a:pt x="1910562" y="79949"/>
                  <a:pt x="1910227" y="79614"/>
                </a:cubicBezTo>
                <a:cubicBezTo>
                  <a:pt x="1909892" y="79279"/>
                  <a:pt x="1909557" y="79112"/>
                  <a:pt x="1909223" y="79112"/>
                </a:cubicBezTo>
                <a:close/>
                <a:moveTo>
                  <a:pt x="266467" y="75093"/>
                </a:moveTo>
                <a:cubicBezTo>
                  <a:pt x="268476" y="75093"/>
                  <a:pt x="270569" y="75512"/>
                  <a:pt x="272746" y="76349"/>
                </a:cubicBezTo>
                <a:cubicBezTo>
                  <a:pt x="280280" y="79530"/>
                  <a:pt x="287229" y="82795"/>
                  <a:pt x="293591" y="86144"/>
                </a:cubicBezTo>
                <a:cubicBezTo>
                  <a:pt x="297107" y="88153"/>
                  <a:pt x="299284" y="91250"/>
                  <a:pt x="300121" y="95436"/>
                </a:cubicBezTo>
                <a:cubicBezTo>
                  <a:pt x="300288" y="96441"/>
                  <a:pt x="300372" y="97445"/>
                  <a:pt x="300372" y="98450"/>
                </a:cubicBezTo>
                <a:cubicBezTo>
                  <a:pt x="300372" y="101296"/>
                  <a:pt x="299535" y="104059"/>
                  <a:pt x="297860" y="106738"/>
                </a:cubicBezTo>
                <a:lnTo>
                  <a:pt x="297107" y="107742"/>
                </a:lnTo>
                <a:cubicBezTo>
                  <a:pt x="294930" y="110924"/>
                  <a:pt x="291917" y="112933"/>
                  <a:pt x="288066" y="113770"/>
                </a:cubicBezTo>
                <a:cubicBezTo>
                  <a:pt x="287061" y="113937"/>
                  <a:pt x="286057" y="114021"/>
                  <a:pt x="285052" y="114021"/>
                </a:cubicBezTo>
                <a:cubicBezTo>
                  <a:pt x="282206" y="114021"/>
                  <a:pt x="279527" y="113184"/>
                  <a:pt x="277015" y="111510"/>
                </a:cubicBezTo>
                <a:cubicBezTo>
                  <a:pt x="270820" y="107826"/>
                  <a:pt x="263872" y="104143"/>
                  <a:pt x="256170" y="100459"/>
                </a:cubicBezTo>
                <a:cubicBezTo>
                  <a:pt x="252821" y="98952"/>
                  <a:pt x="250728" y="96441"/>
                  <a:pt x="249891" y="92925"/>
                </a:cubicBezTo>
                <a:cubicBezTo>
                  <a:pt x="249556" y="91753"/>
                  <a:pt x="249389" y="90664"/>
                  <a:pt x="249389" y="89660"/>
                </a:cubicBezTo>
                <a:cubicBezTo>
                  <a:pt x="249389" y="87316"/>
                  <a:pt x="250059" y="85139"/>
                  <a:pt x="251398" y="83130"/>
                </a:cubicBezTo>
                <a:cubicBezTo>
                  <a:pt x="253742" y="79781"/>
                  <a:pt x="256923" y="77437"/>
                  <a:pt x="260942" y="76098"/>
                </a:cubicBezTo>
                <a:cubicBezTo>
                  <a:pt x="262784" y="75428"/>
                  <a:pt x="264625" y="75093"/>
                  <a:pt x="266467" y="75093"/>
                </a:cubicBezTo>
                <a:close/>
                <a:moveTo>
                  <a:pt x="1377795" y="59773"/>
                </a:moveTo>
                <a:cubicBezTo>
                  <a:pt x="1368084" y="61950"/>
                  <a:pt x="1359126" y="65759"/>
                  <a:pt x="1350922" y="71201"/>
                </a:cubicBezTo>
                <a:cubicBezTo>
                  <a:pt x="1342718" y="76642"/>
                  <a:pt x="1336104" y="82795"/>
                  <a:pt x="1331081" y="89660"/>
                </a:cubicBezTo>
                <a:cubicBezTo>
                  <a:pt x="1326058" y="96525"/>
                  <a:pt x="1322165" y="103724"/>
                  <a:pt x="1319403" y="111259"/>
                </a:cubicBezTo>
                <a:cubicBezTo>
                  <a:pt x="1316640" y="118793"/>
                  <a:pt x="1315259" y="126076"/>
                  <a:pt x="1315259" y="133108"/>
                </a:cubicBezTo>
                <a:cubicBezTo>
                  <a:pt x="1315259" y="145163"/>
                  <a:pt x="1317226" y="154581"/>
                  <a:pt x="1321161" y="161362"/>
                </a:cubicBezTo>
                <a:cubicBezTo>
                  <a:pt x="1325095" y="168143"/>
                  <a:pt x="1329742" y="171534"/>
                  <a:pt x="1335100" y="171534"/>
                </a:cubicBezTo>
                <a:cubicBezTo>
                  <a:pt x="1345815" y="171534"/>
                  <a:pt x="1356112" y="154707"/>
                  <a:pt x="1365991" y="121053"/>
                </a:cubicBezTo>
                <a:cubicBezTo>
                  <a:pt x="1371683" y="103473"/>
                  <a:pt x="1376204" y="83549"/>
                  <a:pt x="1379553" y="61280"/>
                </a:cubicBezTo>
                <a:cubicBezTo>
                  <a:pt x="1379553" y="60778"/>
                  <a:pt x="1379385" y="60359"/>
                  <a:pt x="1379050" y="60024"/>
                </a:cubicBezTo>
                <a:cubicBezTo>
                  <a:pt x="1378715" y="59690"/>
                  <a:pt x="1378297" y="59606"/>
                  <a:pt x="1377795" y="59773"/>
                </a:cubicBezTo>
                <a:close/>
                <a:moveTo>
                  <a:pt x="2500852" y="50732"/>
                </a:moveTo>
                <a:cubicBezTo>
                  <a:pt x="2499680" y="50732"/>
                  <a:pt x="2499094" y="51402"/>
                  <a:pt x="2499094" y="52741"/>
                </a:cubicBezTo>
                <a:lnTo>
                  <a:pt x="2499094" y="183338"/>
                </a:lnTo>
                <a:cubicBezTo>
                  <a:pt x="2499094" y="184677"/>
                  <a:pt x="2499680" y="185347"/>
                  <a:pt x="2500852" y="185347"/>
                </a:cubicBezTo>
                <a:lnTo>
                  <a:pt x="2534505" y="185347"/>
                </a:lnTo>
                <a:cubicBezTo>
                  <a:pt x="2535677" y="185347"/>
                  <a:pt x="2536263" y="184677"/>
                  <a:pt x="2536263" y="183338"/>
                </a:cubicBezTo>
                <a:lnTo>
                  <a:pt x="2536263" y="52741"/>
                </a:lnTo>
                <a:cubicBezTo>
                  <a:pt x="2536263" y="51402"/>
                  <a:pt x="2535677" y="50732"/>
                  <a:pt x="2534505" y="50732"/>
                </a:cubicBezTo>
                <a:close/>
                <a:moveTo>
                  <a:pt x="679605" y="47467"/>
                </a:moveTo>
                <a:cubicBezTo>
                  <a:pt x="681949" y="47467"/>
                  <a:pt x="684293" y="48053"/>
                  <a:pt x="686637" y="49225"/>
                </a:cubicBezTo>
                <a:cubicBezTo>
                  <a:pt x="699864" y="55755"/>
                  <a:pt x="712170" y="62452"/>
                  <a:pt x="723555" y="69317"/>
                </a:cubicBezTo>
                <a:cubicBezTo>
                  <a:pt x="727071" y="71326"/>
                  <a:pt x="729248" y="74424"/>
                  <a:pt x="730085" y="78609"/>
                </a:cubicBezTo>
                <a:cubicBezTo>
                  <a:pt x="730253" y="79614"/>
                  <a:pt x="730336" y="80619"/>
                  <a:pt x="730336" y="81623"/>
                </a:cubicBezTo>
                <a:cubicBezTo>
                  <a:pt x="730336" y="84469"/>
                  <a:pt x="729499" y="87148"/>
                  <a:pt x="727825" y="89660"/>
                </a:cubicBezTo>
                <a:lnTo>
                  <a:pt x="726318" y="91920"/>
                </a:lnTo>
                <a:cubicBezTo>
                  <a:pt x="724142" y="95269"/>
                  <a:pt x="721044" y="97278"/>
                  <a:pt x="717026" y="97948"/>
                </a:cubicBezTo>
                <a:cubicBezTo>
                  <a:pt x="716021" y="98115"/>
                  <a:pt x="715100" y="98199"/>
                  <a:pt x="714263" y="98199"/>
                </a:cubicBezTo>
                <a:cubicBezTo>
                  <a:pt x="711249" y="98199"/>
                  <a:pt x="708487" y="97362"/>
                  <a:pt x="705975" y="95687"/>
                </a:cubicBezTo>
                <a:cubicBezTo>
                  <a:pt x="695092" y="88320"/>
                  <a:pt x="683121" y="81288"/>
                  <a:pt x="670061" y="74591"/>
                </a:cubicBezTo>
                <a:cubicBezTo>
                  <a:pt x="666712" y="72749"/>
                  <a:pt x="664452" y="69987"/>
                  <a:pt x="663280" y="66303"/>
                </a:cubicBezTo>
                <a:cubicBezTo>
                  <a:pt x="662945" y="64964"/>
                  <a:pt x="662778" y="63708"/>
                  <a:pt x="662778" y="62536"/>
                </a:cubicBezTo>
                <a:cubicBezTo>
                  <a:pt x="662778" y="60192"/>
                  <a:pt x="663531" y="57932"/>
                  <a:pt x="665038" y="55755"/>
                </a:cubicBezTo>
                <a:lnTo>
                  <a:pt x="665289" y="55253"/>
                </a:lnTo>
                <a:cubicBezTo>
                  <a:pt x="667633" y="51737"/>
                  <a:pt x="670814" y="49393"/>
                  <a:pt x="674833" y="48221"/>
                </a:cubicBezTo>
                <a:cubicBezTo>
                  <a:pt x="676340" y="47718"/>
                  <a:pt x="677930" y="47467"/>
                  <a:pt x="679605" y="47467"/>
                </a:cubicBezTo>
                <a:close/>
                <a:moveTo>
                  <a:pt x="381241" y="47467"/>
                </a:moveTo>
                <a:cubicBezTo>
                  <a:pt x="379902" y="47467"/>
                  <a:pt x="379232" y="48137"/>
                  <a:pt x="379232" y="49476"/>
                </a:cubicBezTo>
                <a:lnTo>
                  <a:pt x="379232" y="64545"/>
                </a:lnTo>
                <a:cubicBezTo>
                  <a:pt x="379232" y="65885"/>
                  <a:pt x="379902" y="66554"/>
                  <a:pt x="381241" y="66554"/>
                </a:cubicBezTo>
                <a:lnTo>
                  <a:pt x="411881" y="66554"/>
                </a:lnTo>
                <a:cubicBezTo>
                  <a:pt x="413221" y="66554"/>
                  <a:pt x="413891" y="65885"/>
                  <a:pt x="413891" y="64545"/>
                </a:cubicBezTo>
                <a:lnTo>
                  <a:pt x="413891" y="49476"/>
                </a:lnTo>
                <a:cubicBezTo>
                  <a:pt x="413891" y="48137"/>
                  <a:pt x="413221" y="47467"/>
                  <a:pt x="411881" y="47467"/>
                </a:cubicBezTo>
                <a:close/>
                <a:moveTo>
                  <a:pt x="123815" y="46462"/>
                </a:moveTo>
                <a:cubicBezTo>
                  <a:pt x="122476" y="46462"/>
                  <a:pt x="121806" y="47132"/>
                  <a:pt x="121806" y="48472"/>
                </a:cubicBezTo>
                <a:lnTo>
                  <a:pt x="121806" y="109501"/>
                </a:lnTo>
                <a:cubicBezTo>
                  <a:pt x="121806" y="110673"/>
                  <a:pt x="122476" y="111259"/>
                  <a:pt x="123815" y="111259"/>
                </a:cubicBezTo>
                <a:lnTo>
                  <a:pt x="184342" y="111259"/>
                </a:lnTo>
                <a:cubicBezTo>
                  <a:pt x="185514" y="111259"/>
                  <a:pt x="186100" y="110673"/>
                  <a:pt x="186100" y="109501"/>
                </a:cubicBezTo>
                <a:lnTo>
                  <a:pt x="186100" y="48472"/>
                </a:lnTo>
                <a:cubicBezTo>
                  <a:pt x="186100" y="47132"/>
                  <a:pt x="185514" y="46462"/>
                  <a:pt x="184342" y="46462"/>
                </a:cubicBezTo>
                <a:close/>
                <a:moveTo>
                  <a:pt x="32649" y="46462"/>
                </a:moveTo>
                <a:cubicBezTo>
                  <a:pt x="31477" y="46462"/>
                  <a:pt x="30891" y="47132"/>
                  <a:pt x="30891" y="48472"/>
                </a:cubicBezTo>
                <a:lnTo>
                  <a:pt x="30891" y="109501"/>
                </a:lnTo>
                <a:cubicBezTo>
                  <a:pt x="30891" y="110673"/>
                  <a:pt x="31477" y="111259"/>
                  <a:pt x="32649" y="111259"/>
                </a:cubicBezTo>
                <a:lnTo>
                  <a:pt x="89659" y="111259"/>
                </a:lnTo>
                <a:cubicBezTo>
                  <a:pt x="90999" y="111259"/>
                  <a:pt x="91668" y="110673"/>
                  <a:pt x="91668" y="109501"/>
                </a:cubicBezTo>
                <a:lnTo>
                  <a:pt x="91668" y="48472"/>
                </a:lnTo>
                <a:cubicBezTo>
                  <a:pt x="91668" y="47132"/>
                  <a:pt x="90999" y="46462"/>
                  <a:pt x="89659" y="46462"/>
                </a:cubicBezTo>
                <a:close/>
                <a:moveTo>
                  <a:pt x="4061733" y="43700"/>
                </a:moveTo>
                <a:cubicBezTo>
                  <a:pt x="4063742" y="43700"/>
                  <a:pt x="4065835" y="43951"/>
                  <a:pt x="4068012" y="44453"/>
                </a:cubicBezTo>
                <a:cubicBezTo>
                  <a:pt x="4072198" y="45793"/>
                  <a:pt x="4075462" y="48388"/>
                  <a:pt x="4077806" y="52239"/>
                </a:cubicBezTo>
                <a:cubicBezTo>
                  <a:pt x="4086346" y="65633"/>
                  <a:pt x="4093880" y="81874"/>
                  <a:pt x="4100410" y="100962"/>
                </a:cubicBezTo>
                <a:cubicBezTo>
                  <a:pt x="4106940" y="120049"/>
                  <a:pt x="4111544" y="138215"/>
                  <a:pt x="4114223" y="155461"/>
                </a:cubicBezTo>
                <a:cubicBezTo>
                  <a:pt x="4114390" y="156465"/>
                  <a:pt x="4114474" y="157386"/>
                  <a:pt x="4114474" y="158223"/>
                </a:cubicBezTo>
                <a:cubicBezTo>
                  <a:pt x="4114474" y="161404"/>
                  <a:pt x="4113553" y="164502"/>
                  <a:pt x="4111712" y="167516"/>
                </a:cubicBezTo>
                <a:cubicBezTo>
                  <a:pt x="4109367" y="171199"/>
                  <a:pt x="4106103" y="173878"/>
                  <a:pt x="4101917" y="175552"/>
                </a:cubicBezTo>
                <a:lnTo>
                  <a:pt x="4095889" y="177813"/>
                </a:lnTo>
                <a:cubicBezTo>
                  <a:pt x="4094550" y="178315"/>
                  <a:pt x="4093210" y="178566"/>
                  <a:pt x="4091871" y="178566"/>
                </a:cubicBezTo>
                <a:cubicBezTo>
                  <a:pt x="4089862" y="178566"/>
                  <a:pt x="4087936" y="177980"/>
                  <a:pt x="4086094" y="176808"/>
                </a:cubicBezTo>
                <a:cubicBezTo>
                  <a:pt x="4082913" y="174799"/>
                  <a:pt x="4081071" y="171953"/>
                  <a:pt x="4080569" y="168269"/>
                </a:cubicBezTo>
                <a:cubicBezTo>
                  <a:pt x="4077890" y="148847"/>
                  <a:pt x="4073621" y="129718"/>
                  <a:pt x="4067761" y="110882"/>
                </a:cubicBezTo>
                <a:cubicBezTo>
                  <a:pt x="4061900" y="92046"/>
                  <a:pt x="4054617" y="75930"/>
                  <a:pt x="4045911" y="62536"/>
                </a:cubicBezTo>
                <a:cubicBezTo>
                  <a:pt x="4044571" y="60694"/>
                  <a:pt x="4043902" y="58685"/>
                  <a:pt x="4043902" y="56508"/>
                </a:cubicBezTo>
                <a:cubicBezTo>
                  <a:pt x="4043902" y="55336"/>
                  <a:pt x="4044069" y="54164"/>
                  <a:pt x="4044404" y="52992"/>
                </a:cubicBezTo>
                <a:cubicBezTo>
                  <a:pt x="4045408" y="49476"/>
                  <a:pt x="4047585" y="47216"/>
                  <a:pt x="4050934" y="46211"/>
                </a:cubicBezTo>
                <a:lnTo>
                  <a:pt x="4055203" y="44704"/>
                </a:lnTo>
                <a:cubicBezTo>
                  <a:pt x="4057380" y="44035"/>
                  <a:pt x="4059556" y="43700"/>
                  <a:pt x="4061733" y="43700"/>
                </a:cubicBezTo>
                <a:close/>
                <a:moveTo>
                  <a:pt x="901117" y="42695"/>
                </a:moveTo>
                <a:cubicBezTo>
                  <a:pt x="899945" y="42695"/>
                  <a:pt x="899359" y="43281"/>
                  <a:pt x="899359" y="44453"/>
                </a:cubicBezTo>
                <a:lnTo>
                  <a:pt x="899359" y="72582"/>
                </a:lnTo>
                <a:cubicBezTo>
                  <a:pt x="899359" y="73921"/>
                  <a:pt x="899945" y="74591"/>
                  <a:pt x="901117" y="74591"/>
                </a:cubicBezTo>
                <a:lnTo>
                  <a:pt x="957876" y="74591"/>
                </a:lnTo>
                <a:cubicBezTo>
                  <a:pt x="959216" y="74591"/>
                  <a:pt x="959885" y="73921"/>
                  <a:pt x="959885" y="72582"/>
                </a:cubicBezTo>
                <a:lnTo>
                  <a:pt x="959885" y="44453"/>
                </a:lnTo>
                <a:cubicBezTo>
                  <a:pt x="959885" y="43281"/>
                  <a:pt x="959216" y="42695"/>
                  <a:pt x="957876" y="42695"/>
                </a:cubicBezTo>
                <a:close/>
                <a:moveTo>
                  <a:pt x="3293975" y="41942"/>
                </a:moveTo>
                <a:cubicBezTo>
                  <a:pt x="3296319" y="41942"/>
                  <a:pt x="3298580" y="42528"/>
                  <a:pt x="3300756" y="43700"/>
                </a:cubicBezTo>
                <a:cubicBezTo>
                  <a:pt x="3314318" y="50899"/>
                  <a:pt x="3326792" y="57932"/>
                  <a:pt x="3338177" y="64796"/>
                </a:cubicBezTo>
                <a:cubicBezTo>
                  <a:pt x="3341693" y="66973"/>
                  <a:pt x="3343870" y="70154"/>
                  <a:pt x="3344707" y="74340"/>
                </a:cubicBezTo>
                <a:cubicBezTo>
                  <a:pt x="3345042" y="75512"/>
                  <a:pt x="3345209" y="76684"/>
                  <a:pt x="3345209" y="77856"/>
                </a:cubicBezTo>
                <a:cubicBezTo>
                  <a:pt x="3345209" y="80535"/>
                  <a:pt x="3344456" y="83130"/>
                  <a:pt x="3342949" y="85641"/>
                </a:cubicBezTo>
                <a:lnTo>
                  <a:pt x="3342698" y="86395"/>
                </a:lnTo>
                <a:cubicBezTo>
                  <a:pt x="3340689" y="89744"/>
                  <a:pt x="3337759" y="91836"/>
                  <a:pt x="3333908" y="92674"/>
                </a:cubicBezTo>
                <a:cubicBezTo>
                  <a:pt x="3332903" y="92841"/>
                  <a:pt x="3331899" y="92925"/>
                  <a:pt x="3330894" y="92925"/>
                </a:cubicBezTo>
                <a:cubicBezTo>
                  <a:pt x="3328215" y="92925"/>
                  <a:pt x="3325620" y="92088"/>
                  <a:pt x="3323108" y="90413"/>
                </a:cubicBezTo>
                <a:cubicBezTo>
                  <a:pt x="3312895" y="83549"/>
                  <a:pt x="3300756" y="76349"/>
                  <a:pt x="3286692" y="68815"/>
                </a:cubicBezTo>
                <a:cubicBezTo>
                  <a:pt x="3283176" y="66973"/>
                  <a:pt x="3280832" y="64127"/>
                  <a:pt x="3279660" y="60276"/>
                </a:cubicBezTo>
                <a:cubicBezTo>
                  <a:pt x="3279325" y="58936"/>
                  <a:pt x="3279158" y="57597"/>
                  <a:pt x="3279158" y="56257"/>
                </a:cubicBezTo>
                <a:cubicBezTo>
                  <a:pt x="3279158" y="54081"/>
                  <a:pt x="3279744" y="51904"/>
                  <a:pt x="3280916" y="49727"/>
                </a:cubicBezTo>
                <a:cubicBezTo>
                  <a:pt x="3282925" y="46211"/>
                  <a:pt x="3285855" y="43867"/>
                  <a:pt x="3289706" y="42695"/>
                </a:cubicBezTo>
                <a:cubicBezTo>
                  <a:pt x="3291213" y="42193"/>
                  <a:pt x="3292636" y="41942"/>
                  <a:pt x="3293975" y="41942"/>
                </a:cubicBezTo>
                <a:close/>
                <a:moveTo>
                  <a:pt x="2164891" y="39682"/>
                </a:moveTo>
                <a:cubicBezTo>
                  <a:pt x="2165393" y="39682"/>
                  <a:pt x="2165812" y="39765"/>
                  <a:pt x="2166146" y="39933"/>
                </a:cubicBezTo>
                <a:cubicBezTo>
                  <a:pt x="2178536" y="40770"/>
                  <a:pt x="2191178" y="41188"/>
                  <a:pt x="2204070" y="41188"/>
                </a:cubicBezTo>
                <a:cubicBezTo>
                  <a:pt x="2217799" y="41188"/>
                  <a:pt x="2231863" y="40686"/>
                  <a:pt x="2246262" y="39682"/>
                </a:cubicBezTo>
                <a:cubicBezTo>
                  <a:pt x="2246765" y="39682"/>
                  <a:pt x="2247183" y="39682"/>
                  <a:pt x="2247518" y="39682"/>
                </a:cubicBezTo>
                <a:cubicBezTo>
                  <a:pt x="2251034" y="39682"/>
                  <a:pt x="2254048" y="40854"/>
                  <a:pt x="2256560" y="43198"/>
                </a:cubicBezTo>
                <a:cubicBezTo>
                  <a:pt x="2259573" y="45876"/>
                  <a:pt x="2261080" y="49141"/>
                  <a:pt x="2261080" y="52992"/>
                </a:cubicBezTo>
                <a:lnTo>
                  <a:pt x="2261080" y="56257"/>
                </a:lnTo>
                <a:cubicBezTo>
                  <a:pt x="2261080" y="60443"/>
                  <a:pt x="2259657" y="64085"/>
                  <a:pt x="2256811" y="67182"/>
                </a:cubicBezTo>
                <a:cubicBezTo>
                  <a:pt x="2253964" y="70280"/>
                  <a:pt x="2250448" y="71996"/>
                  <a:pt x="2246262" y="72331"/>
                </a:cubicBezTo>
                <a:cubicBezTo>
                  <a:pt x="2233035" y="73000"/>
                  <a:pt x="2219808" y="73335"/>
                  <a:pt x="2206581" y="73335"/>
                </a:cubicBezTo>
                <a:cubicBezTo>
                  <a:pt x="2193354" y="73335"/>
                  <a:pt x="2180043" y="73000"/>
                  <a:pt x="2166649" y="72331"/>
                </a:cubicBezTo>
                <a:cubicBezTo>
                  <a:pt x="2162463" y="71996"/>
                  <a:pt x="2158947" y="70280"/>
                  <a:pt x="2156101" y="67182"/>
                </a:cubicBezTo>
                <a:cubicBezTo>
                  <a:pt x="2153254" y="64085"/>
                  <a:pt x="2151747" y="60443"/>
                  <a:pt x="2151580" y="56257"/>
                </a:cubicBezTo>
                <a:lnTo>
                  <a:pt x="2151580" y="52992"/>
                </a:lnTo>
                <a:cubicBezTo>
                  <a:pt x="2151580" y="49141"/>
                  <a:pt x="2153003" y="45876"/>
                  <a:pt x="2155849" y="43198"/>
                </a:cubicBezTo>
                <a:cubicBezTo>
                  <a:pt x="2158528" y="40854"/>
                  <a:pt x="2161542" y="39682"/>
                  <a:pt x="2164891" y="39682"/>
                </a:cubicBezTo>
                <a:close/>
                <a:moveTo>
                  <a:pt x="3917574" y="34407"/>
                </a:moveTo>
                <a:cubicBezTo>
                  <a:pt x="3917574" y="34407"/>
                  <a:pt x="3917658" y="34407"/>
                  <a:pt x="3917826" y="34407"/>
                </a:cubicBezTo>
                <a:lnTo>
                  <a:pt x="3927118" y="34407"/>
                </a:lnTo>
                <a:cubicBezTo>
                  <a:pt x="3930969" y="34407"/>
                  <a:pt x="3934150" y="35914"/>
                  <a:pt x="3936662" y="38928"/>
                </a:cubicBezTo>
                <a:cubicBezTo>
                  <a:pt x="3938838" y="41440"/>
                  <a:pt x="3939927" y="44370"/>
                  <a:pt x="3939927" y="47718"/>
                </a:cubicBezTo>
                <a:cubicBezTo>
                  <a:pt x="3939927" y="48221"/>
                  <a:pt x="3939927" y="48723"/>
                  <a:pt x="3939927" y="49225"/>
                </a:cubicBezTo>
                <a:cubicBezTo>
                  <a:pt x="3939257" y="55922"/>
                  <a:pt x="3938922" y="61364"/>
                  <a:pt x="3938922" y="65550"/>
                </a:cubicBezTo>
                <a:cubicBezTo>
                  <a:pt x="3938922" y="69401"/>
                  <a:pt x="3938922" y="73084"/>
                  <a:pt x="3938922" y="76600"/>
                </a:cubicBezTo>
                <a:cubicBezTo>
                  <a:pt x="3938922" y="92339"/>
                  <a:pt x="3939424" y="106654"/>
                  <a:pt x="3940429" y="119546"/>
                </a:cubicBezTo>
                <a:cubicBezTo>
                  <a:pt x="3944447" y="160735"/>
                  <a:pt x="3953572" y="181329"/>
                  <a:pt x="3967804" y="181329"/>
                </a:cubicBezTo>
                <a:cubicBezTo>
                  <a:pt x="3975673" y="181329"/>
                  <a:pt x="3983291" y="169441"/>
                  <a:pt x="3990658" y="145666"/>
                </a:cubicBezTo>
                <a:cubicBezTo>
                  <a:pt x="3991663" y="142652"/>
                  <a:pt x="3993672" y="140810"/>
                  <a:pt x="3996686" y="140141"/>
                </a:cubicBezTo>
                <a:cubicBezTo>
                  <a:pt x="3997356" y="139973"/>
                  <a:pt x="3998025" y="139889"/>
                  <a:pt x="3998695" y="139889"/>
                </a:cubicBezTo>
                <a:cubicBezTo>
                  <a:pt x="4000872" y="139889"/>
                  <a:pt x="4002713" y="140810"/>
                  <a:pt x="4004220" y="142652"/>
                </a:cubicBezTo>
                <a:lnTo>
                  <a:pt x="4011001" y="150689"/>
                </a:lnTo>
                <a:cubicBezTo>
                  <a:pt x="4013848" y="154372"/>
                  <a:pt x="4015689" y="158391"/>
                  <a:pt x="4016526" y="162744"/>
                </a:cubicBezTo>
                <a:cubicBezTo>
                  <a:pt x="4016694" y="164083"/>
                  <a:pt x="4016778" y="165339"/>
                  <a:pt x="4016778" y="166511"/>
                </a:cubicBezTo>
                <a:cubicBezTo>
                  <a:pt x="4016778" y="169692"/>
                  <a:pt x="4016108" y="172790"/>
                  <a:pt x="4014768" y="175803"/>
                </a:cubicBezTo>
                <a:cubicBezTo>
                  <a:pt x="4007569" y="192379"/>
                  <a:pt x="4000160" y="204225"/>
                  <a:pt x="3992542" y="211341"/>
                </a:cubicBezTo>
                <a:cubicBezTo>
                  <a:pt x="3984924" y="218457"/>
                  <a:pt x="3976427" y="222015"/>
                  <a:pt x="3967050" y="222015"/>
                </a:cubicBezTo>
                <a:cubicBezTo>
                  <a:pt x="3951982" y="222015"/>
                  <a:pt x="3939131" y="214522"/>
                  <a:pt x="3928499" y="199537"/>
                </a:cubicBezTo>
                <a:cubicBezTo>
                  <a:pt x="3917867" y="184552"/>
                  <a:pt x="3910877" y="160902"/>
                  <a:pt x="3907529" y="128588"/>
                </a:cubicBezTo>
                <a:cubicBezTo>
                  <a:pt x="3905687" y="109501"/>
                  <a:pt x="3904766" y="86562"/>
                  <a:pt x="3904766" y="59773"/>
                </a:cubicBezTo>
                <a:lnTo>
                  <a:pt x="3904515" y="47969"/>
                </a:lnTo>
                <a:cubicBezTo>
                  <a:pt x="3904515" y="44453"/>
                  <a:pt x="3905687" y="41356"/>
                  <a:pt x="3908031" y="38677"/>
                </a:cubicBezTo>
                <a:cubicBezTo>
                  <a:pt x="3910542" y="35831"/>
                  <a:pt x="3913723" y="34407"/>
                  <a:pt x="3917574" y="34407"/>
                </a:cubicBezTo>
                <a:close/>
                <a:moveTo>
                  <a:pt x="1399393" y="27375"/>
                </a:moveTo>
                <a:cubicBezTo>
                  <a:pt x="1419820" y="27375"/>
                  <a:pt x="1437902" y="31812"/>
                  <a:pt x="1453641" y="40686"/>
                </a:cubicBezTo>
                <a:cubicBezTo>
                  <a:pt x="1469380" y="49560"/>
                  <a:pt x="1481393" y="61531"/>
                  <a:pt x="1489681" y="76600"/>
                </a:cubicBezTo>
                <a:cubicBezTo>
                  <a:pt x="1497969" y="91669"/>
                  <a:pt x="1502112" y="108496"/>
                  <a:pt x="1502112" y="127081"/>
                </a:cubicBezTo>
                <a:cubicBezTo>
                  <a:pt x="1502112" y="152028"/>
                  <a:pt x="1495080" y="173041"/>
                  <a:pt x="1481016" y="190119"/>
                </a:cubicBezTo>
                <a:cubicBezTo>
                  <a:pt x="1466952" y="207197"/>
                  <a:pt x="1446442" y="219001"/>
                  <a:pt x="1419485" y="225531"/>
                </a:cubicBezTo>
                <a:cubicBezTo>
                  <a:pt x="1417978" y="225866"/>
                  <a:pt x="1416471" y="226033"/>
                  <a:pt x="1414964" y="226033"/>
                </a:cubicBezTo>
                <a:cubicBezTo>
                  <a:pt x="1412118" y="226033"/>
                  <a:pt x="1409439" y="225447"/>
                  <a:pt x="1406928" y="224275"/>
                </a:cubicBezTo>
                <a:cubicBezTo>
                  <a:pt x="1402742" y="222433"/>
                  <a:pt x="1399477" y="219587"/>
                  <a:pt x="1397133" y="215736"/>
                </a:cubicBezTo>
                <a:lnTo>
                  <a:pt x="1393868" y="210713"/>
                </a:lnTo>
                <a:cubicBezTo>
                  <a:pt x="1392863" y="209039"/>
                  <a:pt x="1392361" y="207364"/>
                  <a:pt x="1392361" y="205690"/>
                </a:cubicBezTo>
                <a:cubicBezTo>
                  <a:pt x="1392361" y="204351"/>
                  <a:pt x="1392612" y="203011"/>
                  <a:pt x="1393115" y="201672"/>
                </a:cubicBezTo>
                <a:cubicBezTo>
                  <a:pt x="1394621" y="198490"/>
                  <a:pt x="1397133" y="196565"/>
                  <a:pt x="1400649" y="195895"/>
                </a:cubicBezTo>
                <a:cubicBezTo>
                  <a:pt x="1403663" y="195393"/>
                  <a:pt x="1406677" y="194807"/>
                  <a:pt x="1409690" y="194137"/>
                </a:cubicBezTo>
                <a:cubicBezTo>
                  <a:pt x="1426768" y="190119"/>
                  <a:pt x="1440665" y="182208"/>
                  <a:pt x="1451381" y="170404"/>
                </a:cubicBezTo>
                <a:cubicBezTo>
                  <a:pt x="1462097" y="158600"/>
                  <a:pt x="1467454" y="143740"/>
                  <a:pt x="1467454" y="125825"/>
                </a:cubicBezTo>
                <a:cubicBezTo>
                  <a:pt x="1467454" y="108412"/>
                  <a:pt x="1462976" y="93720"/>
                  <a:pt x="1454018" y="81749"/>
                </a:cubicBezTo>
                <a:cubicBezTo>
                  <a:pt x="1445060" y="69777"/>
                  <a:pt x="1432377" y="62201"/>
                  <a:pt x="1415969" y="59020"/>
                </a:cubicBezTo>
                <a:cubicBezTo>
                  <a:pt x="1414797" y="58685"/>
                  <a:pt x="1414127" y="59104"/>
                  <a:pt x="1413960" y="60276"/>
                </a:cubicBezTo>
                <a:cubicBezTo>
                  <a:pt x="1409439" y="87400"/>
                  <a:pt x="1404500" y="109919"/>
                  <a:pt x="1399142" y="127834"/>
                </a:cubicBezTo>
                <a:cubicBezTo>
                  <a:pt x="1391273" y="154121"/>
                  <a:pt x="1381855" y="174464"/>
                  <a:pt x="1370888" y="188863"/>
                </a:cubicBezTo>
                <a:cubicBezTo>
                  <a:pt x="1359921" y="203262"/>
                  <a:pt x="1347573" y="210462"/>
                  <a:pt x="1333844" y="210462"/>
                </a:cubicBezTo>
                <a:cubicBezTo>
                  <a:pt x="1319612" y="210462"/>
                  <a:pt x="1307431" y="203430"/>
                  <a:pt x="1297302" y="189365"/>
                </a:cubicBezTo>
                <a:cubicBezTo>
                  <a:pt x="1287172" y="175301"/>
                  <a:pt x="1282107" y="157637"/>
                  <a:pt x="1282107" y="136373"/>
                </a:cubicBezTo>
                <a:cubicBezTo>
                  <a:pt x="1282107" y="121974"/>
                  <a:pt x="1285121" y="108077"/>
                  <a:pt x="1291149" y="94683"/>
                </a:cubicBezTo>
                <a:cubicBezTo>
                  <a:pt x="1297176" y="81288"/>
                  <a:pt x="1305380" y="69694"/>
                  <a:pt x="1315761" y="59899"/>
                </a:cubicBezTo>
                <a:cubicBezTo>
                  <a:pt x="1326142" y="50104"/>
                  <a:pt x="1338615" y="42235"/>
                  <a:pt x="1353182" y="36291"/>
                </a:cubicBezTo>
                <a:cubicBezTo>
                  <a:pt x="1367749" y="30347"/>
                  <a:pt x="1383152" y="27375"/>
                  <a:pt x="1399393" y="27375"/>
                </a:cubicBezTo>
                <a:close/>
                <a:moveTo>
                  <a:pt x="3057394" y="26622"/>
                </a:moveTo>
                <a:cubicBezTo>
                  <a:pt x="3057729" y="26622"/>
                  <a:pt x="3058064" y="26622"/>
                  <a:pt x="3058399" y="26622"/>
                </a:cubicBezTo>
                <a:cubicBezTo>
                  <a:pt x="3062082" y="26622"/>
                  <a:pt x="3065264" y="27878"/>
                  <a:pt x="3067943" y="30389"/>
                </a:cubicBezTo>
                <a:cubicBezTo>
                  <a:pt x="3070789" y="33235"/>
                  <a:pt x="3072296" y="36668"/>
                  <a:pt x="3072463" y="40686"/>
                </a:cubicBezTo>
                <a:lnTo>
                  <a:pt x="3072463" y="43951"/>
                </a:lnTo>
                <a:cubicBezTo>
                  <a:pt x="3072463" y="47969"/>
                  <a:pt x="3071040" y="51444"/>
                  <a:pt x="3068194" y="54374"/>
                </a:cubicBezTo>
                <a:cubicBezTo>
                  <a:pt x="3065347" y="57304"/>
                  <a:pt x="3061831" y="58852"/>
                  <a:pt x="3057645" y="59020"/>
                </a:cubicBezTo>
                <a:cubicBezTo>
                  <a:pt x="3042577" y="59355"/>
                  <a:pt x="3031191" y="60359"/>
                  <a:pt x="3023489" y="62034"/>
                </a:cubicBezTo>
                <a:cubicBezTo>
                  <a:pt x="3008421" y="66219"/>
                  <a:pt x="2995696" y="75344"/>
                  <a:pt x="2985315" y="89409"/>
                </a:cubicBezTo>
                <a:cubicBezTo>
                  <a:pt x="2974934" y="103473"/>
                  <a:pt x="2969744" y="118123"/>
                  <a:pt x="2969744" y="133360"/>
                </a:cubicBezTo>
                <a:cubicBezTo>
                  <a:pt x="2969744" y="142401"/>
                  <a:pt x="2971460" y="150396"/>
                  <a:pt x="2974892" y="157344"/>
                </a:cubicBezTo>
                <a:cubicBezTo>
                  <a:pt x="2978325" y="164293"/>
                  <a:pt x="2983264" y="170027"/>
                  <a:pt x="2989710" y="174548"/>
                </a:cubicBezTo>
                <a:cubicBezTo>
                  <a:pt x="2996156" y="179068"/>
                  <a:pt x="3003272" y="182668"/>
                  <a:pt x="3011058" y="185347"/>
                </a:cubicBezTo>
                <a:cubicBezTo>
                  <a:pt x="3018843" y="188026"/>
                  <a:pt x="3027508" y="189951"/>
                  <a:pt x="3037051" y="191123"/>
                </a:cubicBezTo>
                <a:cubicBezTo>
                  <a:pt x="3040902" y="191626"/>
                  <a:pt x="3043832" y="193467"/>
                  <a:pt x="3045842" y="196649"/>
                </a:cubicBezTo>
                <a:cubicBezTo>
                  <a:pt x="3047181" y="198658"/>
                  <a:pt x="3047851" y="200751"/>
                  <a:pt x="3047851" y="202927"/>
                </a:cubicBezTo>
                <a:cubicBezTo>
                  <a:pt x="3047851" y="204099"/>
                  <a:pt x="3047600" y="205355"/>
                  <a:pt x="3047097" y="206695"/>
                </a:cubicBezTo>
                <a:lnTo>
                  <a:pt x="3044837" y="213727"/>
                </a:lnTo>
                <a:cubicBezTo>
                  <a:pt x="3043498" y="217913"/>
                  <a:pt x="3040986" y="221177"/>
                  <a:pt x="3037303" y="223521"/>
                </a:cubicBezTo>
                <a:cubicBezTo>
                  <a:pt x="3034456" y="225363"/>
                  <a:pt x="3031359" y="226284"/>
                  <a:pt x="3028010" y="226284"/>
                </a:cubicBezTo>
                <a:cubicBezTo>
                  <a:pt x="3027173" y="226284"/>
                  <a:pt x="3026252" y="226200"/>
                  <a:pt x="3025247" y="226033"/>
                </a:cubicBezTo>
                <a:cubicBezTo>
                  <a:pt x="3013025" y="224191"/>
                  <a:pt x="3001681" y="221010"/>
                  <a:pt x="2991217" y="216489"/>
                </a:cubicBezTo>
                <a:cubicBezTo>
                  <a:pt x="2980753" y="211969"/>
                  <a:pt x="2971334" y="206234"/>
                  <a:pt x="2962963" y="199286"/>
                </a:cubicBezTo>
                <a:cubicBezTo>
                  <a:pt x="2954591" y="192337"/>
                  <a:pt x="2948020" y="183798"/>
                  <a:pt x="2943248" y="173669"/>
                </a:cubicBezTo>
                <a:cubicBezTo>
                  <a:pt x="2938476" y="163539"/>
                  <a:pt x="2936090" y="152447"/>
                  <a:pt x="2936090" y="140392"/>
                </a:cubicBezTo>
                <a:cubicBezTo>
                  <a:pt x="2936090" y="123983"/>
                  <a:pt x="2939690" y="108915"/>
                  <a:pt x="2946889" y="95185"/>
                </a:cubicBezTo>
                <a:cubicBezTo>
                  <a:pt x="2954089" y="81456"/>
                  <a:pt x="2962544" y="70740"/>
                  <a:pt x="2972255" y="63038"/>
                </a:cubicBezTo>
                <a:cubicBezTo>
                  <a:pt x="2972423" y="62871"/>
                  <a:pt x="2972465" y="62662"/>
                  <a:pt x="2972381" y="62410"/>
                </a:cubicBezTo>
                <a:cubicBezTo>
                  <a:pt x="2972297" y="62159"/>
                  <a:pt x="2972088" y="62034"/>
                  <a:pt x="2971753" y="62034"/>
                </a:cubicBezTo>
                <a:cubicBezTo>
                  <a:pt x="2932574" y="66219"/>
                  <a:pt x="2903022" y="70070"/>
                  <a:pt x="2883098" y="73586"/>
                </a:cubicBezTo>
                <a:cubicBezTo>
                  <a:pt x="2882261" y="73754"/>
                  <a:pt x="2881424" y="73838"/>
                  <a:pt x="2880587" y="73838"/>
                </a:cubicBezTo>
                <a:cubicBezTo>
                  <a:pt x="2877573" y="73838"/>
                  <a:pt x="2874894" y="72917"/>
                  <a:pt x="2872550" y="71075"/>
                </a:cubicBezTo>
                <a:cubicBezTo>
                  <a:pt x="2869369" y="68563"/>
                  <a:pt x="2867611" y="65382"/>
                  <a:pt x="2867276" y="61531"/>
                </a:cubicBezTo>
                <a:lnTo>
                  <a:pt x="2866773" y="56006"/>
                </a:lnTo>
                <a:cubicBezTo>
                  <a:pt x="2866773" y="55671"/>
                  <a:pt x="2866773" y="55253"/>
                  <a:pt x="2866773" y="54750"/>
                </a:cubicBezTo>
                <a:cubicBezTo>
                  <a:pt x="2866773" y="51234"/>
                  <a:pt x="2867945" y="48137"/>
                  <a:pt x="2870289" y="45458"/>
                </a:cubicBezTo>
                <a:cubicBezTo>
                  <a:pt x="2872968" y="42612"/>
                  <a:pt x="2876317" y="41021"/>
                  <a:pt x="2880335" y="40686"/>
                </a:cubicBezTo>
                <a:cubicBezTo>
                  <a:pt x="2884521" y="40519"/>
                  <a:pt x="2887870" y="40268"/>
                  <a:pt x="2890381" y="39933"/>
                </a:cubicBezTo>
                <a:cubicBezTo>
                  <a:pt x="2895237" y="39598"/>
                  <a:pt x="2931821" y="36417"/>
                  <a:pt x="3000133" y="30389"/>
                </a:cubicBezTo>
                <a:cubicBezTo>
                  <a:pt x="3018048" y="28882"/>
                  <a:pt x="3037135" y="27626"/>
                  <a:pt x="3057394" y="26622"/>
                </a:cubicBezTo>
                <a:close/>
                <a:moveTo>
                  <a:pt x="2484276" y="22101"/>
                </a:moveTo>
                <a:lnTo>
                  <a:pt x="2552588" y="22101"/>
                </a:lnTo>
                <a:cubicBezTo>
                  <a:pt x="2556606" y="22101"/>
                  <a:pt x="2560081" y="23524"/>
                  <a:pt x="2563011" y="26371"/>
                </a:cubicBezTo>
                <a:cubicBezTo>
                  <a:pt x="2565941" y="29217"/>
                  <a:pt x="2567406" y="32733"/>
                  <a:pt x="2567406" y="36919"/>
                </a:cubicBezTo>
                <a:lnTo>
                  <a:pt x="2567406" y="213978"/>
                </a:lnTo>
                <a:cubicBezTo>
                  <a:pt x="2567406" y="217996"/>
                  <a:pt x="2565941" y="221470"/>
                  <a:pt x="2563011" y="224400"/>
                </a:cubicBezTo>
                <a:cubicBezTo>
                  <a:pt x="2560081" y="227331"/>
                  <a:pt x="2556606" y="228796"/>
                  <a:pt x="2552588" y="228796"/>
                </a:cubicBezTo>
                <a:lnTo>
                  <a:pt x="2549323" y="228796"/>
                </a:lnTo>
                <a:cubicBezTo>
                  <a:pt x="2545640" y="228796"/>
                  <a:pt x="2542542" y="227540"/>
                  <a:pt x="2540031" y="225028"/>
                </a:cubicBezTo>
                <a:cubicBezTo>
                  <a:pt x="2537519" y="222517"/>
                  <a:pt x="2536263" y="219419"/>
                  <a:pt x="2536263" y="215736"/>
                </a:cubicBezTo>
                <a:cubicBezTo>
                  <a:pt x="2536263" y="214731"/>
                  <a:pt x="2535761" y="214229"/>
                  <a:pt x="2534756" y="214229"/>
                </a:cubicBezTo>
                <a:lnTo>
                  <a:pt x="2500852" y="214229"/>
                </a:lnTo>
                <a:cubicBezTo>
                  <a:pt x="2499680" y="214229"/>
                  <a:pt x="2499094" y="214815"/>
                  <a:pt x="2499094" y="215987"/>
                </a:cubicBezTo>
                <a:lnTo>
                  <a:pt x="2499094" y="217996"/>
                </a:lnTo>
                <a:cubicBezTo>
                  <a:pt x="2499094" y="222015"/>
                  <a:pt x="2497629" y="225447"/>
                  <a:pt x="2494698" y="228293"/>
                </a:cubicBezTo>
                <a:cubicBezTo>
                  <a:pt x="2491768" y="231140"/>
                  <a:pt x="2488252" y="232563"/>
                  <a:pt x="2484150" y="232563"/>
                </a:cubicBezTo>
                <a:cubicBezTo>
                  <a:pt x="2480048" y="232563"/>
                  <a:pt x="2476574" y="231140"/>
                  <a:pt x="2473728" y="228293"/>
                </a:cubicBezTo>
                <a:cubicBezTo>
                  <a:pt x="2470881" y="225447"/>
                  <a:pt x="2469458" y="222015"/>
                  <a:pt x="2469458" y="217996"/>
                </a:cubicBezTo>
                <a:lnTo>
                  <a:pt x="2469458" y="36919"/>
                </a:lnTo>
                <a:cubicBezTo>
                  <a:pt x="2469458" y="32733"/>
                  <a:pt x="2470881" y="29217"/>
                  <a:pt x="2473728" y="26371"/>
                </a:cubicBezTo>
                <a:cubicBezTo>
                  <a:pt x="2476574" y="23524"/>
                  <a:pt x="2480090" y="22101"/>
                  <a:pt x="2484276" y="22101"/>
                </a:cubicBezTo>
                <a:close/>
                <a:moveTo>
                  <a:pt x="2090049" y="19590"/>
                </a:moveTo>
                <a:cubicBezTo>
                  <a:pt x="2090551" y="19590"/>
                  <a:pt x="2091053" y="19590"/>
                  <a:pt x="2091556" y="19590"/>
                </a:cubicBezTo>
                <a:lnTo>
                  <a:pt x="2097583" y="20343"/>
                </a:lnTo>
                <a:cubicBezTo>
                  <a:pt x="2101434" y="20678"/>
                  <a:pt x="2104364" y="22352"/>
                  <a:pt x="2106373" y="25366"/>
                </a:cubicBezTo>
                <a:cubicBezTo>
                  <a:pt x="2107880" y="27543"/>
                  <a:pt x="2108634" y="29887"/>
                  <a:pt x="2108634" y="32398"/>
                </a:cubicBezTo>
                <a:cubicBezTo>
                  <a:pt x="2108634" y="33570"/>
                  <a:pt x="2108550" y="34659"/>
                  <a:pt x="2108383" y="35663"/>
                </a:cubicBezTo>
                <a:cubicBezTo>
                  <a:pt x="2107545" y="38844"/>
                  <a:pt x="2106876" y="41691"/>
                  <a:pt x="2106373" y="44202"/>
                </a:cubicBezTo>
                <a:cubicBezTo>
                  <a:pt x="2103862" y="55922"/>
                  <a:pt x="2101141" y="71577"/>
                  <a:pt x="2098211" y="91167"/>
                </a:cubicBezTo>
                <a:cubicBezTo>
                  <a:pt x="2095281" y="110756"/>
                  <a:pt x="2093816" y="126244"/>
                  <a:pt x="2093816" y="137629"/>
                </a:cubicBezTo>
                <a:cubicBezTo>
                  <a:pt x="2093816" y="142819"/>
                  <a:pt x="2094151" y="147675"/>
                  <a:pt x="2094821" y="152196"/>
                </a:cubicBezTo>
                <a:cubicBezTo>
                  <a:pt x="2094821" y="152363"/>
                  <a:pt x="2094946" y="152489"/>
                  <a:pt x="2095197" y="152572"/>
                </a:cubicBezTo>
                <a:cubicBezTo>
                  <a:pt x="2095448" y="152656"/>
                  <a:pt x="2095574" y="152530"/>
                  <a:pt x="2095574" y="152196"/>
                </a:cubicBezTo>
                <a:cubicBezTo>
                  <a:pt x="2097081" y="148680"/>
                  <a:pt x="2099258" y="143740"/>
                  <a:pt x="2102104" y="137378"/>
                </a:cubicBezTo>
                <a:cubicBezTo>
                  <a:pt x="2103108" y="135034"/>
                  <a:pt x="2104866" y="133569"/>
                  <a:pt x="2107378" y="132983"/>
                </a:cubicBezTo>
                <a:cubicBezTo>
                  <a:pt x="2109889" y="132397"/>
                  <a:pt x="2112150" y="132857"/>
                  <a:pt x="2114159" y="134364"/>
                </a:cubicBezTo>
                <a:cubicBezTo>
                  <a:pt x="2116503" y="136206"/>
                  <a:pt x="2118177" y="138634"/>
                  <a:pt x="2119182" y="141647"/>
                </a:cubicBezTo>
                <a:cubicBezTo>
                  <a:pt x="2119517" y="142987"/>
                  <a:pt x="2119684" y="144326"/>
                  <a:pt x="2119684" y="145666"/>
                </a:cubicBezTo>
                <a:cubicBezTo>
                  <a:pt x="2119684" y="147173"/>
                  <a:pt x="2119433" y="148680"/>
                  <a:pt x="2118931" y="150186"/>
                </a:cubicBezTo>
                <a:cubicBezTo>
                  <a:pt x="2110894" y="174799"/>
                  <a:pt x="2105871" y="192463"/>
                  <a:pt x="2103862" y="203179"/>
                </a:cubicBezTo>
                <a:cubicBezTo>
                  <a:pt x="2103360" y="205523"/>
                  <a:pt x="2102941" y="208034"/>
                  <a:pt x="2102606" y="210713"/>
                </a:cubicBezTo>
                <a:cubicBezTo>
                  <a:pt x="2102271" y="214899"/>
                  <a:pt x="2100765" y="218499"/>
                  <a:pt x="2098085" y="221512"/>
                </a:cubicBezTo>
                <a:cubicBezTo>
                  <a:pt x="2095406" y="224526"/>
                  <a:pt x="2092141" y="226200"/>
                  <a:pt x="2088291" y="226535"/>
                </a:cubicBezTo>
                <a:cubicBezTo>
                  <a:pt x="2087788" y="226535"/>
                  <a:pt x="2087286" y="226535"/>
                  <a:pt x="2086784" y="226535"/>
                </a:cubicBezTo>
                <a:cubicBezTo>
                  <a:pt x="2083100" y="226535"/>
                  <a:pt x="2079668" y="225447"/>
                  <a:pt x="2076487" y="223270"/>
                </a:cubicBezTo>
                <a:cubicBezTo>
                  <a:pt x="2073138" y="220759"/>
                  <a:pt x="2071045" y="217410"/>
                  <a:pt x="2070208" y="213224"/>
                </a:cubicBezTo>
                <a:cubicBezTo>
                  <a:pt x="2065855" y="191793"/>
                  <a:pt x="2063678" y="168771"/>
                  <a:pt x="2063678" y="144159"/>
                </a:cubicBezTo>
                <a:cubicBezTo>
                  <a:pt x="2063678" y="136959"/>
                  <a:pt x="2063929" y="129383"/>
                  <a:pt x="2064432" y="121430"/>
                </a:cubicBezTo>
                <a:cubicBezTo>
                  <a:pt x="2064934" y="113477"/>
                  <a:pt x="2065645" y="105398"/>
                  <a:pt x="2066566" y="97194"/>
                </a:cubicBezTo>
                <a:cubicBezTo>
                  <a:pt x="2067487" y="88990"/>
                  <a:pt x="2068324" y="82167"/>
                  <a:pt x="2069078" y="76726"/>
                </a:cubicBezTo>
                <a:cubicBezTo>
                  <a:pt x="2069831" y="71284"/>
                  <a:pt x="2070794" y="64754"/>
                  <a:pt x="2071966" y="57136"/>
                </a:cubicBezTo>
                <a:cubicBezTo>
                  <a:pt x="2073138" y="49518"/>
                  <a:pt x="2073892" y="44956"/>
                  <a:pt x="2074226" y="43449"/>
                </a:cubicBezTo>
                <a:cubicBezTo>
                  <a:pt x="2074896" y="37923"/>
                  <a:pt x="2075315" y="34491"/>
                  <a:pt x="2075482" y="33152"/>
                </a:cubicBezTo>
                <a:cubicBezTo>
                  <a:pt x="2075984" y="29133"/>
                  <a:pt x="2077826" y="25785"/>
                  <a:pt x="2081007" y="23106"/>
                </a:cubicBezTo>
                <a:cubicBezTo>
                  <a:pt x="2083686" y="20762"/>
                  <a:pt x="2086700" y="19590"/>
                  <a:pt x="2090049" y="19590"/>
                </a:cubicBezTo>
                <a:close/>
                <a:moveTo>
                  <a:pt x="14817" y="16074"/>
                </a:moveTo>
                <a:lnTo>
                  <a:pt x="202173" y="16074"/>
                </a:lnTo>
                <a:cubicBezTo>
                  <a:pt x="206359" y="16074"/>
                  <a:pt x="209875" y="17539"/>
                  <a:pt x="212721" y="20469"/>
                </a:cubicBezTo>
                <a:cubicBezTo>
                  <a:pt x="215568" y="23399"/>
                  <a:pt x="216991" y="26873"/>
                  <a:pt x="216991" y="30891"/>
                </a:cubicBezTo>
                <a:lnTo>
                  <a:pt x="216991" y="204183"/>
                </a:lnTo>
                <a:cubicBezTo>
                  <a:pt x="216991" y="212555"/>
                  <a:pt x="215945" y="219043"/>
                  <a:pt x="213852" y="223647"/>
                </a:cubicBezTo>
                <a:cubicBezTo>
                  <a:pt x="211759" y="228251"/>
                  <a:pt x="208033" y="231809"/>
                  <a:pt x="202676" y="234321"/>
                </a:cubicBezTo>
                <a:cubicBezTo>
                  <a:pt x="195978" y="237502"/>
                  <a:pt x="184677" y="239344"/>
                  <a:pt x="168771" y="239846"/>
                </a:cubicBezTo>
                <a:cubicBezTo>
                  <a:pt x="168771" y="239846"/>
                  <a:pt x="168687" y="239846"/>
                  <a:pt x="168520" y="239846"/>
                </a:cubicBezTo>
                <a:cubicBezTo>
                  <a:pt x="164334" y="239846"/>
                  <a:pt x="160650" y="238507"/>
                  <a:pt x="157469" y="235828"/>
                </a:cubicBezTo>
                <a:cubicBezTo>
                  <a:pt x="153953" y="233149"/>
                  <a:pt x="151441" y="229716"/>
                  <a:pt x="149935" y="225531"/>
                </a:cubicBezTo>
                <a:cubicBezTo>
                  <a:pt x="149600" y="224693"/>
                  <a:pt x="149265" y="223773"/>
                  <a:pt x="148930" y="222768"/>
                </a:cubicBezTo>
                <a:cubicBezTo>
                  <a:pt x="148595" y="221596"/>
                  <a:pt x="148428" y="220424"/>
                  <a:pt x="148428" y="219252"/>
                </a:cubicBezTo>
                <a:cubicBezTo>
                  <a:pt x="148428" y="217410"/>
                  <a:pt x="148930" y="215652"/>
                  <a:pt x="149935" y="213978"/>
                </a:cubicBezTo>
                <a:cubicBezTo>
                  <a:pt x="151776" y="211299"/>
                  <a:pt x="154288" y="209959"/>
                  <a:pt x="157469" y="209959"/>
                </a:cubicBezTo>
                <a:cubicBezTo>
                  <a:pt x="157636" y="209959"/>
                  <a:pt x="157720" y="209959"/>
                  <a:pt x="157720" y="209959"/>
                </a:cubicBezTo>
                <a:cubicBezTo>
                  <a:pt x="161069" y="209959"/>
                  <a:pt x="168352" y="209959"/>
                  <a:pt x="179570" y="209959"/>
                </a:cubicBezTo>
                <a:cubicBezTo>
                  <a:pt x="181914" y="209959"/>
                  <a:pt x="183588" y="209499"/>
                  <a:pt x="184593" y="208578"/>
                </a:cubicBezTo>
                <a:cubicBezTo>
                  <a:pt x="185598" y="207657"/>
                  <a:pt x="186100" y="206109"/>
                  <a:pt x="186100" y="203932"/>
                </a:cubicBezTo>
                <a:lnTo>
                  <a:pt x="186100" y="143405"/>
                </a:lnTo>
                <a:cubicBezTo>
                  <a:pt x="186100" y="142233"/>
                  <a:pt x="185514" y="141647"/>
                  <a:pt x="184342" y="141647"/>
                </a:cubicBezTo>
                <a:lnTo>
                  <a:pt x="32649" y="141647"/>
                </a:lnTo>
                <a:cubicBezTo>
                  <a:pt x="31477" y="141647"/>
                  <a:pt x="30891" y="142233"/>
                  <a:pt x="30891" y="143405"/>
                </a:cubicBezTo>
                <a:lnTo>
                  <a:pt x="30891" y="225028"/>
                </a:lnTo>
                <a:cubicBezTo>
                  <a:pt x="30891" y="229214"/>
                  <a:pt x="29426" y="232730"/>
                  <a:pt x="26496" y="235577"/>
                </a:cubicBezTo>
                <a:cubicBezTo>
                  <a:pt x="23566" y="238423"/>
                  <a:pt x="20091" y="239846"/>
                  <a:pt x="16073" y="239846"/>
                </a:cubicBezTo>
                <a:lnTo>
                  <a:pt x="14817" y="239846"/>
                </a:lnTo>
                <a:cubicBezTo>
                  <a:pt x="10799" y="239846"/>
                  <a:pt x="7325" y="238423"/>
                  <a:pt x="4395" y="235577"/>
                </a:cubicBezTo>
                <a:cubicBezTo>
                  <a:pt x="1465" y="232730"/>
                  <a:pt x="0" y="229214"/>
                  <a:pt x="0" y="225028"/>
                </a:cubicBezTo>
                <a:lnTo>
                  <a:pt x="0" y="30891"/>
                </a:lnTo>
                <a:cubicBezTo>
                  <a:pt x="0" y="26873"/>
                  <a:pt x="1465" y="23399"/>
                  <a:pt x="4395" y="20469"/>
                </a:cubicBezTo>
                <a:cubicBezTo>
                  <a:pt x="7325" y="17539"/>
                  <a:pt x="10799" y="16074"/>
                  <a:pt x="14817" y="16074"/>
                </a:cubicBezTo>
                <a:close/>
                <a:moveTo>
                  <a:pt x="1936598" y="14818"/>
                </a:moveTo>
                <a:cubicBezTo>
                  <a:pt x="1936933" y="14818"/>
                  <a:pt x="1937351" y="14902"/>
                  <a:pt x="1937853" y="15069"/>
                </a:cubicBezTo>
                <a:lnTo>
                  <a:pt x="1943630" y="15571"/>
                </a:lnTo>
                <a:cubicBezTo>
                  <a:pt x="1947481" y="15906"/>
                  <a:pt x="1950495" y="17664"/>
                  <a:pt x="1952671" y="20845"/>
                </a:cubicBezTo>
                <a:cubicBezTo>
                  <a:pt x="1954345" y="23189"/>
                  <a:pt x="1955183" y="25701"/>
                  <a:pt x="1955183" y="28380"/>
                </a:cubicBezTo>
                <a:cubicBezTo>
                  <a:pt x="1955183" y="29217"/>
                  <a:pt x="1955099" y="30222"/>
                  <a:pt x="1954931" y="31394"/>
                </a:cubicBezTo>
                <a:cubicBezTo>
                  <a:pt x="1953592" y="37589"/>
                  <a:pt x="1952755" y="41356"/>
                  <a:pt x="1952420" y="42695"/>
                </a:cubicBezTo>
                <a:lnTo>
                  <a:pt x="1950662" y="50481"/>
                </a:lnTo>
                <a:cubicBezTo>
                  <a:pt x="1950327" y="51653"/>
                  <a:pt x="1950746" y="52406"/>
                  <a:pt x="1951918" y="52741"/>
                </a:cubicBezTo>
                <a:cubicBezTo>
                  <a:pt x="1971675" y="57597"/>
                  <a:pt x="1987455" y="67643"/>
                  <a:pt x="1999259" y="82879"/>
                </a:cubicBezTo>
                <a:cubicBezTo>
                  <a:pt x="2011063" y="98115"/>
                  <a:pt x="2016965" y="116616"/>
                  <a:pt x="2016965" y="138382"/>
                </a:cubicBezTo>
                <a:cubicBezTo>
                  <a:pt x="2016965" y="161990"/>
                  <a:pt x="2010016" y="181412"/>
                  <a:pt x="1996120" y="196649"/>
                </a:cubicBezTo>
                <a:cubicBezTo>
                  <a:pt x="1982223" y="211885"/>
                  <a:pt x="1963387" y="222433"/>
                  <a:pt x="1939611" y="228293"/>
                </a:cubicBezTo>
                <a:cubicBezTo>
                  <a:pt x="1938105" y="228628"/>
                  <a:pt x="1936598" y="228796"/>
                  <a:pt x="1935091" y="228796"/>
                </a:cubicBezTo>
                <a:cubicBezTo>
                  <a:pt x="1932412" y="228796"/>
                  <a:pt x="1929733" y="228293"/>
                  <a:pt x="1927054" y="227289"/>
                </a:cubicBezTo>
                <a:cubicBezTo>
                  <a:pt x="1922868" y="225447"/>
                  <a:pt x="1919520" y="222601"/>
                  <a:pt x="1917008" y="218750"/>
                </a:cubicBezTo>
                <a:lnTo>
                  <a:pt x="1913994" y="214229"/>
                </a:lnTo>
                <a:cubicBezTo>
                  <a:pt x="1912822" y="212555"/>
                  <a:pt x="1912236" y="210880"/>
                  <a:pt x="1912236" y="209206"/>
                </a:cubicBezTo>
                <a:cubicBezTo>
                  <a:pt x="1912236" y="207867"/>
                  <a:pt x="1912571" y="206611"/>
                  <a:pt x="1913241" y="205439"/>
                </a:cubicBezTo>
                <a:cubicBezTo>
                  <a:pt x="1914580" y="202258"/>
                  <a:pt x="1916924" y="200416"/>
                  <a:pt x="1920273" y="199914"/>
                </a:cubicBezTo>
                <a:cubicBezTo>
                  <a:pt x="1941872" y="195895"/>
                  <a:pt x="1957820" y="188193"/>
                  <a:pt x="1968117" y="176808"/>
                </a:cubicBezTo>
                <a:cubicBezTo>
                  <a:pt x="1978414" y="165423"/>
                  <a:pt x="1983562" y="151944"/>
                  <a:pt x="1983562" y="136373"/>
                </a:cubicBezTo>
                <a:cubicBezTo>
                  <a:pt x="1983562" y="122644"/>
                  <a:pt x="1980088" y="110882"/>
                  <a:pt x="1973140" y="101087"/>
                </a:cubicBezTo>
                <a:cubicBezTo>
                  <a:pt x="1966191" y="91292"/>
                  <a:pt x="1956522" y="84553"/>
                  <a:pt x="1944132" y="80870"/>
                </a:cubicBezTo>
                <a:cubicBezTo>
                  <a:pt x="1942960" y="80535"/>
                  <a:pt x="1942207" y="80953"/>
                  <a:pt x="1941872" y="82125"/>
                </a:cubicBezTo>
                <a:cubicBezTo>
                  <a:pt x="1931993" y="115277"/>
                  <a:pt x="1921027" y="141229"/>
                  <a:pt x="1908971" y="159981"/>
                </a:cubicBezTo>
                <a:cubicBezTo>
                  <a:pt x="1908302" y="160986"/>
                  <a:pt x="1908385" y="161907"/>
                  <a:pt x="1909223" y="162744"/>
                </a:cubicBezTo>
                <a:cubicBezTo>
                  <a:pt x="1910060" y="163748"/>
                  <a:pt x="1910897" y="164753"/>
                  <a:pt x="1911734" y="165758"/>
                </a:cubicBezTo>
                <a:cubicBezTo>
                  <a:pt x="1914078" y="168436"/>
                  <a:pt x="1915250" y="171534"/>
                  <a:pt x="1915250" y="175050"/>
                </a:cubicBezTo>
                <a:cubicBezTo>
                  <a:pt x="1915250" y="179571"/>
                  <a:pt x="1913576" y="183170"/>
                  <a:pt x="1910227" y="185849"/>
                </a:cubicBezTo>
                <a:lnTo>
                  <a:pt x="1905707" y="189617"/>
                </a:lnTo>
                <a:cubicBezTo>
                  <a:pt x="1903363" y="191458"/>
                  <a:pt x="1900767" y="192379"/>
                  <a:pt x="1897921" y="192379"/>
                </a:cubicBezTo>
                <a:cubicBezTo>
                  <a:pt x="1897419" y="192379"/>
                  <a:pt x="1897000" y="192379"/>
                  <a:pt x="1896665" y="192379"/>
                </a:cubicBezTo>
                <a:cubicBezTo>
                  <a:pt x="1893317" y="192044"/>
                  <a:pt x="1890638" y="190621"/>
                  <a:pt x="1888629" y="188110"/>
                </a:cubicBezTo>
                <a:cubicBezTo>
                  <a:pt x="1887959" y="187273"/>
                  <a:pt x="1887289" y="187273"/>
                  <a:pt x="1886619" y="188110"/>
                </a:cubicBezTo>
                <a:cubicBezTo>
                  <a:pt x="1877913" y="197151"/>
                  <a:pt x="1869792" y="203765"/>
                  <a:pt x="1862258" y="207950"/>
                </a:cubicBezTo>
                <a:cubicBezTo>
                  <a:pt x="1854724" y="212136"/>
                  <a:pt x="1846436" y="214229"/>
                  <a:pt x="1837394" y="214229"/>
                </a:cubicBezTo>
                <a:cubicBezTo>
                  <a:pt x="1826344" y="214229"/>
                  <a:pt x="1816842" y="209666"/>
                  <a:pt x="1808889" y="200541"/>
                </a:cubicBezTo>
                <a:cubicBezTo>
                  <a:pt x="1800936" y="191416"/>
                  <a:pt x="1796960" y="178985"/>
                  <a:pt x="1796960" y="163246"/>
                </a:cubicBezTo>
                <a:cubicBezTo>
                  <a:pt x="1796960" y="149014"/>
                  <a:pt x="1800183" y="134783"/>
                  <a:pt x="1806629" y="120551"/>
                </a:cubicBezTo>
                <a:cubicBezTo>
                  <a:pt x="1813075" y="106319"/>
                  <a:pt x="1821907" y="94097"/>
                  <a:pt x="1833125" y="83883"/>
                </a:cubicBezTo>
                <a:cubicBezTo>
                  <a:pt x="1833962" y="83046"/>
                  <a:pt x="1834213" y="82042"/>
                  <a:pt x="1833878" y="80870"/>
                </a:cubicBezTo>
                <a:cubicBezTo>
                  <a:pt x="1831367" y="73838"/>
                  <a:pt x="1829358" y="67559"/>
                  <a:pt x="1827851" y="62034"/>
                </a:cubicBezTo>
                <a:cubicBezTo>
                  <a:pt x="1826344" y="57513"/>
                  <a:pt x="1824837" y="53243"/>
                  <a:pt x="1823330" y="49225"/>
                </a:cubicBezTo>
                <a:cubicBezTo>
                  <a:pt x="1822660" y="47551"/>
                  <a:pt x="1822326" y="45876"/>
                  <a:pt x="1822326" y="44202"/>
                </a:cubicBezTo>
                <a:cubicBezTo>
                  <a:pt x="1822326" y="42193"/>
                  <a:pt x="1822744" y="40268"/>
                  <a:pt x="1823581" y="38426"/>
                </a:cubicBezTo>
                <a:cubicBezTo>
                  <a:pt x="1825256" y="34742"/>
                  <a:pt x="1827935" y="32398"/>
                  <a:pt x="1831618" y="31394"/>
                </a:cubicBezTo>
                <a:lnTo>
                  <a:pt x="1836641" y="29636"/>
                </a:lnTo>
                <a:cubicBezTo>
                  <a:pt x="1838148" y="29301"/>
                  <a:pt x="1839487" y="29133"/>
                  <a:pt x="1840659" y="29133"/>
                </a:cubicBezTo>
                <a:cubicBezTo>
                  <a:pt x="1843003" y="29133"/>
                  <a:pt x="1845264" y="29803"/>
                  <a:pt x="1847440" y="31142"/>
                </a:cubicBezTo>
                <a:cubicBezTo>
                  <a:pt x="1850956" y="33152"/>
                  <a:pt x="1853133" y="36082"/>
                  <a:pt x="1853970" y="39933"/>
                </a:cubicBezTo>
                <a:cubicBezTo>
                  <a:pt x="1854807" y="43114"/>
                  <a:pt x="1855645" y="46295"/>
                  <a:pt x="1856482" y="49476"/>
                </a:cubicBezTo>
                <a:cubicBezTo>
                  <a:pt x="1857821" y="54499"/>
                  <a:pt x="1859161" y="59187"/>
                  <a:pt x="1860500" y="63541"/>
                </a:cubicBezTo>
                <a:cubicBezTo>
                  <a:pt x="1861002" y="64713"/>
                  <a:pt x="1861756" y="64964"/>
                  <a:pt x="1862760" y="64294"/>
                </a:cubicBezTo>
                <a:cubicBezTo>
                  <a:pt x="1879671" y="55922"/>
                  <a:pt x="1897754" y="51234"/>
                  <a:pt x="1917008" y="50230"/>
                </a:cubicBezTo>
                <a:cubicBezTo>
                  <a:pt x="1918180" y="50062"/>
                  <a:pt x="1918934" y="49393"/>
                  <a:pt x="1919269" y="48221"/>
                </a:cubicBezTo>
                <a:cubicBezTo>
                  <a:pt x="1919603" y="46881"/>
                  <a:pt x="1920273" y="43365"/>
                  <a:pt x="1921278" y="37672"/>
                </a:cubicBezTo>
                <a:cubicBezTo>
                  <a:pt x="1921780" y="34993"/>
                  <a:pt x="1922199" y="31896"/>
                  <a:pt x="1922533" y="28380"/>
                </a:cubicBezTo>
                <a:cubicBezTo>
                  <a:pt x="1922868" y="24362"/>
                  <a:pt x="1924543" y="21013"/>
                  <a:pt x="1927556" y="18334"/>
                </a:cubicBezTo>
                <a:cubicBezTo>
                  <a:pt x="1930235" y="15990"/>
                  <a:pt x="1933249" y="14818"/>
                  <a:pt x="1936598" y="14818"/>
                </a:cubicBezTo>
                <a:close/>
                <a:moveTo>
                  <a:pt x="884792" y="13813"/>
                </a:moveTo>
                <a:lnTo>
                  <a:pt x="975707" y="13813"/>
                </a:lnTo>
                <a:cubicBezTo>
                  <a:pt x="979893" y="13813"/>
                  <a:pt x="983409" y="15278"/>
                  <a:pt x="986256" y="18208"/>
                </a:cubicBezTo>
                <a:cubicBezTo>
                  <a:pt x="989102" y="21138"/>
                  <a:pt x="990525" y="24613"/>
                  <a:pt x="990525" y="28631"/>
                </a:cubicBezTo>
                <a:lnTo>
                  <a:pt x="990525" y="221512"/>
                </a:lnTo>
                <a:cubicBezTo>
                  <a:pt x="990525" y="225531"/>
                  <a:pt x="989102" y="229005"/>
                  <a:pt x="986256" y="231935"/>
                </a:cubicBezTo>
                <a:cubicBezTo>
                  <a:pt x="983409" y="234865"/>
                  <a:pt x="979893" y="236330"/>
                  <a:pt x="975707" y="236330"/>
                </a:cubicBezTo>
                <a:lnTo>
                  <a:pt x="971438" y="236330"/>
                </a:lnTo>
                <a:cubicBezTo>
                  <a:pt x="968257" y="236330"/>
                  <a:pt x="965536" y="235200"/>
                  <a:pt x="963276" y="232939"/>
                </a:cubicBezTo>
                <a:cubicBezTo>
                  <a:pt x="961015" y="230679"/>
                  <a:pt x="959885" y="227875"/>
                  <a:pt x="959885" y="224526"/>
                </a:cubicBezTo>
                <a:cubicBezTo>
                  <a:pt x="959885" y="223689"/>
                  <a:pt x="959383" y="223270"/>
                  <a:pt x="958378" y="223270"/>
                </a:cubicBezTo>
                <a:lnTo>
                  <a:pt x="900865" y="223270"/>
                </a:lnTo>
                <a:cubicBezTo>
                  <a:pt x="899861" y="223270"/>
                  <a:pt x="899359" y="223773"/>
                  <a:pt x="899359" y="224777"/>
                </a:cubicBezTo>
                <a:cubicBezTo>
                  <a:pt x="899359" y="228461"/>
                  <a:pt x="898103" y="231558"/>
                  <a:pt x="895592" y="234070"/>
                </a:cubicBezTo>
                <a:cubicBezTo>
                  <a:pt x="893080" y="236581"/>
                  <a:pt x="889982" y="237837"/>
                  <a:pt x="886299" y="237837"/>
                </a:cubicBezTo>
                <a:lnTo>
                  <a:pt x="884792" y="237837"/>
                </a:lnTo>
                <a:cubicBezTo>
                  <a:pt x="880606" y="237837"/>
                  <a:pt x="877090" y="236414"/>
                  <a:pt x="874244" y="233567"/>
                </a:cubicBezTo>
                <a:cubicBezTo>
                  <a:pt x="871398" y="230721"/>
                  <a:pt x="869974" y="227289"/>
                  <a:pt x="869974" y="223270"/>
                </a:cubicBezTo>
                <a:lnTo>
                  <a:pt x="869974" y="28631"/>
                </a:lnTo>
                <a:cubicBezTo>
                  <a:pt x="869974" y="24613"/>
                  <a:pt x="871439" y="21138"/>
                  <a:pt x="874370" y="18208"/>
                </a:cubicBezTo>
                <a:cubicBezTo>
                  <a:pt x="877299" y="15278"/>
                  <a:pt x="880774" y="13813"/>
                  <a:pt x="884792" y="13813"/>
                </a:cubicBezTo>
                <a:close/>
                <a:moveTo>
                  <a:pt x="3714145" y="11302"/>
                </a:moveTo>
                <a:cubicBezTo>
                  <a:pt x="3714480" y="11302"/>
                  <a:pt x="3714898" y="11302"/>
                  <a:pt x="3715401" y="11302"/>
                </a:cubicBezTo>
                <a:lnTo>
                  <a:pt x="3724693" y="12055"/>
                </a:lnTo>
                <a:cubicBezTo>
                  <a:pt x="3728544" y="12390"/>
                  <a:pt x="3731558" y="14148"/>
                  <a:pt x="3733734" y="17329"/>
                </a:cubicBezTo>
                <a:cubicBezTo>
                  <a:pt x="3735409" y="19673"/>
                  <a:pt x="3736246" y="22185"/>
                  <a:pt x="3736246" y="24864"/>
                </a:cubicBezTo>
                <a:cubicBezTo>
                  <a:pt x="3736246" y="25701"/>
                  <a:pt x="3736162" y="26622"/>
                  <a:pt x="3735995" y="27626"/>
                </a:cubicBezTo>
                <a:cubicBezTo>
                  <a:pt x="3734823" y="33319"/>
                  <a:pt x="3734153" y="36500"/>
                  <a:pt x="3733986" y="37170"/>
                </a:cubicBezTo>
                <a:lnTo>
                  <a:pt x="3732228" y="45207"/>
                </a:lnTo>
                <a:cubicBezTo>
                  <a:pt x="3732228" y="45542"/>
                  <a:pt x="3732353" y="45876"/>
                  <a:pt x="3732604" y="46211"/>
                </a:cubicBezTo>
                <a:cubicBezTo>
                  <a:pt x="3732855" y="46546"/>
                  <a:pt x="3733232" y="46714"/>
                  <a:pt x="3733734" y="46714"/>
                </a:cubicBezTo>
                <a:cubicBezTo>
                  <a:pt x="3742776" y="45207"/>
                  <a:pt x="3751566" y="43532"/>
                  <a:pt x="3760105" y="41691"/>
                </a:cubicBezTo>
                <a:cubicBezTo>
                  <a:pt x="3761110" y="41523"/>
                  <a:pt x="3762030" y="41440"/>
                  <a:pt x="3762868" y="41440"/>
                </a:cubicBezTo>
                <a:cubicBezTo>
                  <a:pt x="3765546" y="41440"/>
                  <a:pt x="3767974" y="42360"/>
                  <a:pt x="3770151" y="44202"/>
                </a:cubicBezTo>
                <a:cubicBezTo>
                  <a:pt x="3773165" y="46546"/>
                  <a:pt x="3774671" y="49560"/>
                  <a:pt x="3774671" y="53243"/>
                </a:cubicBezTo>
                <a:lnTo>
                  <a:pt x="3774671" y="55755"/>
                </a:lnTo>
                <a:cubicBezTo>
                  <a:pt x="3774671" y="60108"/>
                  <a:pt x="3773290" y="63959"/>
                  <a:pt x="3770528" y="67308"/>
                </a:cubicBezTo>
                <a:cubicBezTo>
                  <a:pt x="3767765" y="70656"/>
                  <a:pt x="3764291" y="72749"/>
                  <a:pt x="3760105" y="73586"/>
                </a:cubicBezTo>
                <a:cubicBezTo>
                  <a:pt x="3749557" y="75596"/>
                  <a:pt x="3738506" y="77270"/>
                  <a:pt x="3726953" y="78609"/>
                </a:cubicBezTo>
                <a:cubicBezTo>
                  <a:pt x="3725781" y="78777"/>
                  <a:pt x="3725112" y="79447"/>
                  <a:pt x="3724944" y="80619"/>
                </a:cubicBezTo>
                <a:cubicBezTo>
                  <a:pt x="3722265" y="92674"/>
                  <a:pt x="3719754" y="102971"/>
                  <a:pt x="3717410" y="111510"/>
                </a:cubicBezTo>
                <a:cubicBezTo>
                  <a:pt x="3707866" y="148847"/>
                  <a:pt x="3696397" y="183589"/>
                  <a:pt x="3683003" y="215736"/>
                </a:cubicBezTo>
                <a:cubicBezTo>
                  <a:pt x="3681496" y="219587"/>
                  <a:pt x="3678817" y="222349"/>
                  <a:pt x="3674966" y="224024"/>
                </a:cubicBezTo>
                <a:cubicBezTo>
                  <a:pt x="3672789" y="225028"/>
                  <a:pt x="3670529" y="225531"/>
                  <a:pt x="3668185" y="225531"/>
                </a:cubicBezTo>
                <a:cubicBezTo>
                  <a:pt x="3666511" y="225531"/>
                  <a:pt x="3664836" y="225279"/>
                  <a:pt x="3663162" y="224777"/>
                </a:cubicBezTo>
                <a:lnTo>
                  <a:pt x="3655376" y="222266"/>
                </a:lnTo>
                <a:cubicBezTo>
                  <a:pt x="3651860" y="220926"/>
                  <a:pt x="3649349" y="218499"/>
                  <a:pt x="3647842" y="214982"/>
                </a:cubicBezTo>
                <a:cubicBezTo>
                  <a:pt x="3647172" y="213308"/>
                  <a:pt x="3646837" y="211718"/>
                  <a:pt x="3646837" y="210211"/>
                </a:cubicBezTo>
                <a:cubicBezTo>
                  <a:pt x="3646837" y="208201"/>
                  <a:pt x="3647340" y="206276"/>
                  <a:pt x="3648344" y="204434"/>
                </a:cubicBezTo>
                <a:cubicBezTo>
                  <a:pt x="3654874" y="191040"/>
                  <a:pt x="3661613" y="174715"/>
                  <a:pt x="3668562" y="155461"/>
                </a:cubicBezTo>
                <a:cubicBezTo>
                  <a:pt x="3675510" y="136206"/>
                  <a:pt x="3681077" y="118626"/>
                  <a:pt x="3685263" y="102720"/>
                </a:cubicBezTo>
                <a:cubicBezTo>
                  <a:pt x="3686435" y="98366"/>
                  <a:pt x="3688109" y="92004"/>
                  <a:pt x="3690286" y="83632"/>
                </a:cubicBezTo>
                <a:cubicBezTo>
                  <a:pt x="3690453" y="83130"/>
                  <a:pt x="3690370" y="82711"/>
                  <a:pt x="3690035" y="82377"/>
                </a:cubicBezTo>
                <a:cubicBezTo>
                  <a:pt x="3689700" y="82042"/>
                  <a:pt x="3689281" y="81874"/>
                  <a:pt x="3688779" y="81874"/>
                </a:cubicBezTo>
                <a:cubicBezTo>
                  <a:pt x="3682249" y="82042"/>
                  <a:pt x="3677310" y="82125"/>
                  <a:pt x="3673961" y="82125"/>
                </a:cubicBezTo>
                <a:cubicBezTo>
                  <a:pt x="3668604" y="82125"/>
                  <a:pt x="3663246" y="82042"/>
                  <a:pt x="3657888" y="81874"/>
                </a:cubicBezTo>
                <a:cubicBezTo>
                  <a:pt x="3653702" y="81707"/>
                  <a:pt x="3650186" y="80116"/>
                  <a:pt x="3647340" y="77102"/>
                </a:cubicBezTo>
                <a:cubicBezTo>
                  <a:pt x="3644493" y="74089"/>
                  <a:pt x="3642987" y="70489"/>
                  <a:pt x="3642819" y="66303"/>
                </a:cubicBezTo>
                <a:lnTo>
                  <a:pt x="3642819" y="64043"/>
                </a:lnTo>
                <a:cubicBezTo>
                  <a:pt x="3642652" y="60192"/>
                  <a:pt x="3643991" y="56927"/>
                  <a:pt x="3646837" y="54248"/>
                </a:cubicBezTo>
                <a:cubicBezTo>
                  <a:pt x="3649516" y="51904"/>
                  <a:pt x="3652614" y="50732"/>
                  <a:pt x="3656130" y="50732"/>
                </a:cubicBezTo>
                <a:cubicBezTo>
                  <a:pt x="3656465" y="50732"/>
                  <a:pt x="3656800" y="50732"/>
                  <a:pt x="3657134" y="50732"/>
                </a:cubicBezTo>
                <a:cubicBezTo>
                  <a:pt x="3662660" y="51067"/>
                  <a:pt x="3668436" y="51234"/>
                  <a:pt x="3674464" y="51234"/>
                </a:cubicBezTo>
                <a:cubicBezTo>
                  <a:pt x="3681328" y="51234"/>
                  <a:pt x="3688277" y="51067"/>
                  <a:pt x="3695309" y="50732"/>
                </a:cubicBezTo>
                <a:cubicBezTo>
                  <a:pt x="3696481" y="50565"/>
                  <a:pt x="3697234" y="49895"/>
                  <a:pt x="3697569" y="48723"/>
                </a:cubicBezTo>
                <a:cubicBezTo>
                  <a:pt x="3698406" y="43867"/>
                  <a:pt x="3699076" y="39598"/>
                  <a:pt x="3699578" y="35914"/>
                </a:cubicBezTo>
                <a:cubicBezTo>
                  <a:pt x="3699913" y="32398"/>
                  <a:pt x="3700248" y="28798"/>
                  <a:pt x="3700583" y="25115"/>
                </a:cubicBezTo>
                <a:cubicBezTo>
                  <a:pt x="3700750" y="21097"/>
                  <a:pt x="3702257" y="17748"/>
                  <a:pt x="3705104" y="15069"/>
                </a:cubicBezTo>
                <a:cubicBezTo>
                  <a:pt x="3707783" y="12558"/>
                  <a:pt x="3710796" y="11302"/>
                  <a:pt x="3714145" y="11302"/>
                </a:cubicBezTo>
                <a:close/>
                <a:moveTo>
                  <a:pt x="1618645" y="11302"/>
                </a:moveTo>
                <a:cubicBezTo>
                  <a:pt x="1618980" y="11302"/>
                  <a:pt x="1619398" y="11302"/>
                  <a:pt x="1619901" y="11302"/>
                </a:cubicBezTo>
                <a:lnTo>
                  <a:pt x="1629193" y="12055"/>
                </a:lnTo>
                <a:cubicBezTo>
                  <a:pt x="1633044" y="12390"/>
                  <a:pt x="1636058" y="14148"/>
                  <a:pt x="1638235" y="17329"/>
                </a:cubicBezTo>
                <a:cubicBezTo>
                  <a:pt x="1639909" y="19673"/>
                  <a:pt x="1640746" y="22185"/>
                  <a:pt x="1640746" y="24864"/>
                </a:cubicBezTo>
                <a:cubicBezTo>
                  <a:pt x="1640746" y="25701"/>
                  <a:pt x="1640662" y="26622"/>
                  <a:pt x="1640495" y="27626"/>
                </a:cubicBezTo>
                <a:cubicBezTo>
                  <a:pt x="1639323" y="33319"/>
                  <a:pt x="1638653" y="36500"/>
                  <a:pt x="1638486" y="37170"/>
                </a:cubicBezTo>
                <a:lnTo>
                  <a:pt x="1636728" y="45207"/>
                </a:lnTo>
                <a:cubicBezTo>
                  <a:pt x="1636728" y="45542"/>
                  <a:pt x="1636853" y="45876"/>
                  <a:pt x="1637104" y="46211"/>
                </a:cubicBezTo>
                <a:cubicBezTo>
                  <a:pt x="1637356" y="46546"/>
                  <a:pt x="1637732" y="46714"/>
                  <a:pt x="1638235" y="46714"/>
                </a:cubicBezTo>
                <a:cubicBezTo>
                  <a:pt x="1647276" y="45207"/>
                  <a:pt x="1656066" y="43532"/>
                  <a:pt x="1664605" y="41691"/>
                </a:cubicBezTo>
                <a:cubicBezTo>
                  <a:pt x="1665610" y="41523"/>
                  <a:pt x="1666530" y="41440"/>
                  <a:pt x="1667368" y="41440"/>
                </a:cubicBezTo>
                <a:cubicBezTo>
                  <a:pt x="1670047" y="41440"/>
                  <a:pt x="1672474" y="42360"/>
                  <a:pt x="1674651" y="44202"/>
                </a:cubicBezTo>
                <a:cubicBezTo>
                  <a:pt x="1677665" y="46546"/>
                  <a:pt x="1679171" y="49560"/>
                  <a:pt x="1679171" y="53243"/>
                </a:cubicBezTo>
                <a:lnTo>
                  <a:pt x="1679171" y="55755"/>
                </a:lnTo>
                <a:cubicBezTo>
                  <a:pt x="1679171" y="60108"/>
                  <a:pt x="1677790" y="63959"/>
                  <a:pt x="1675028" y="67308"/>
                </a:cubicBezTo>
                <a:cubicBezTo>
                  <a:pt x="1672265" y="70656"/>
                  <a:pt x="1668791" y="72749"/>
                  <a:pt x="1664605" y="73586"/>
                </a:cubicBezTo>
                <a:cubicBezTo>
                  <a:pt x="1654057" y="75596"/>
                  <a:pt x="1643006" y="77270"/>
                  <a:pt x="1631454" y="78609"/>
                </a:cubicBezTo>
                <a:cubicBezTo>
                  <a:pt x="1630282" y="78777"/>
                  <a:pt x="1629612" y="79447"/>
                  <a:pt x="1629444" y="80619"/>
                </a:cubicBezTo>
                <a:cubicBezTo>
                  <a:pt x="1626765" y="92674"/>
                  <a:pt x="1624254" y="102971"/>
                  <a:pt x="1621910" y="111510"/>
                </a:cubicBezTo>
                <a:cubicBezTo>
                  <a:pt x="1612366" y="148847"/>
                  <a:pt x="1600897" y="183589"/>
                  <a:pt x="1587503" y="215736"/>
                </a:cubicBezTo>
                <a:cubicBezTo>
                  <a:pt x="1585996" y="219587"/>
                  <a:pt x="1583317" y="222349"/>
                  <a:pt x="1579466" y="224024"/>
                </a:cubicBezTo>
                <a:cubicBezTo>
                  <a:pt x="1577289" y="225028"/>
                  <a:pt x="1575029" y="225531"/>
                  <a:pt x="1572685" y="225531"/>
                </a:cubicBezTo>
                <a:cubicBezTo>
                  <a:pt x="1571011" y="225531"/>
                  <a:pt x="1569337" y="225279"/>
                  <a:pt x="1567662" y="224777"/>
                </a:cubicBezTo>
                <a:lnTo>
                  <a:pt x="1559877" y="222266"/>
                </a:lnTo>
                <a:cubicBezTo>
                  <a:pt x="1556360" y="220926"/>
                  <a:pt x="1553849" y="218499"/>
                  <a:pt x="1552342" y="214982"/>
                </a:cubicBezTo>
                <a:cubicBezTo>
                  <a:pt x="1551672" y="213308"/>
                  <a:pt x="1551337" y="211718"/>
                  <a:pt x="1551337" y="210211"/>
                </a:cubicBezTo>
                <a:cubicBezTo>
                  <a:pt x="1551337" y="208201"/>
                  <a:pt x="1551840" y="206276"/>
                  <a:pt x="1552844" y="204434"/>
                </a:cubicBezTo>
                <a:cubicBezTo>
                  <a:pt x="1559374" y="191040"/>
                  <a:pt x="1566113" y="174715"/>
                  <a:pt x="1573062" y="155461"/>
                </a:cubicBezTo>
                <a:cubicBezTo>
                  <a:pt x="1580010" y="136206"/>
                  <a:pt x="1585577" y="118626"/>
                  <a:pt x="1589763" y="102720"/>
                </a:cubicBezTo>
                <a:cubicBezTo>
                  <a:pt x="1590935" y="98366"/>
                  <a:pt x="1592609" y="92004"/>
                  <a:pt x="1594786" y="83632"/>
                </a:cubicBezTo>
                <a:cubicBezTo>
                  <a:pt x="1594953" y="83130"/>
                  <a:pt x="1594870" y="82711"/>
                  <a:pt x="1594535" y="82377"/>
                </a:cubicBezTo>
                <a:cubicBezTo>
                  <a:pt x="1594200" y="82042"/>
                  <a:pt x="1593781" y="81874"/>
                  <a:pt x="1593279" y="81874"/>
                </a:cubicBezTo>
                <a:cubicBezTo>
                  <a:pt x="1586749" y="82042"/>
                  <a:pt x="1581810" y="82125"/>
                  <a:pt x="1578461" y="82125"/>
                </a:cubicBezTo>
                <a:cubicBezTo>
                  <a:pt x="1573103" y="82125"/>
                  <a:pt x="1567746" y="82042"/>
                  <a:pt x="1562388" y="81874"/>
                </a:cubicBezTo>
                <a:cubicBezTo>
                  <a:pt x="1558202" y="81707"/>
                  <a:pt x="1554686" y="80116"/>
                  <a:pt x="1551840" y="77102"/>
                </a:cubicBezTo>
                <a:cubicBezTo>
                  <a:pt x="1548993" y="74089"/>
                  <a:pt x="1547487" y="70489"/>
                  <a:pt x="1547319" y="66303"/>
                </a:cubicBezTo>
                <a:lnTo>
                  <a:pt x="1547319" y="64043"/>
                </a:lnTo>
                <a:cubicBezTo>
                  <a:pt x="1547152" y="60192"/>
                  <a:pt x="1548491" y="56927"/>
                  <a:pt x="1551337" y="54248"/>
                </a:cubicBezTo>
                <a:cubicBezTo>
                  <a:pt x="1554017" y="51904"/>
                  <a:pt x="1557114" y="50732"/>
                  <a:pt x="1560630" y="50732"/>
                </a:cubicBezTo>
                <a:cubicBezTo>
                  <a:pt x="1560965" y="50732"/>
                  <a:pt x="1561300" y="50732"/>
                  <a:pt x="1561635" y="50732"/>
                </a:cubicBezTo>
                <a:cubicBezTo>
                  <a:pt x="1567160" y="51067"/>
                  <a:pt x="1572936" y="51234"/>
                  <a:pt x="1578964" y="51234"/>
                </a:cubicBezTo>
                <a:cubicBezTo>
                  <a:pt x="1585828" y="51234"/>
                  <a:pt x="1592777" y="51067"/>
                  <a:pt x="1599809" y="50732"/>
                </a:cubicBezTo>
                <a:cubicBezTo>
                  <a:pt x="1600981" y="50565"/>
                  <a:pt x="1601734" y="49895"/>
                  <a:pt x="1602069" y="48723"/>
                </a:cubicBezTo>
                <a:cubicBezTo>
                  <a:pt x="1602906" y="43867"/>
                  <a:pt x="1603576" y="39598"/>
                  <a:pt x="1604079" y="35914"/>
                </a:cubicBezTo>
                <a:cubicBezTo>
                  <a:pt x="1604413" y="32398"/>
                  <a:pt x="1604748" y="28798"/>
                  <a:pt x="1605083" y="25115"/>
                </a:cubicBezTo>
                <a:cubicBezTo>
                  <a:pt x="1605250" y="21097"/>
                  <a:pt x="1606757" y="17748"/>
                  <a:pt x="1609604" y="15069"/>
                </a:cubicBezTo>
                <a:cubicBezTo>
                  <a:pt x="1612283" y="12558"/>
                  <a:pt x="1615296" y="11302"/>
                  <a:pt x="1618645" y="11302"/>
                </a:cubicBezTo>
                <a:close/>
                <a:moveTo>
                  <a:pt x="3491377" y="10297"/>
                </a:moveTo>
                <a:cubicBezTo>
                  <a:pt x="3494223" y="10297"/>
                  <a:pt x="3496986" y="11134"/>
                  <a:pt x="3499665" y="12809"/>
                </a:cubicBezTo>
                <a:cubicBezTo>
                  <a:pt x="3503181" y="14985"/>
                  <a:pt x="3505525" y="18083"/>
                  <a:pt x="3506697" y="22101"/>
                </a:cubicBezTo>
                <a:cubicBezTo>
                  <a:pt x="3507702" y="25115"/>
                  <a:pt x="3508790" y="28296"/>
                  <a:pt x="3509962" y="31645"/>
                </a:cubicBezTo>
                <a:cubicBezTo>
                  <a:pt x="3510464" y="32817"/>
                  <a:pt x="3511302" y="33319"/>
                  <a:pt x="3512474" y="33152"/>
                </a:cubicBezTo>
                <a:cubicBezTo>
                  <a:pt x="3524361" y="31142"/>
                  <a:pt x="3535412" y="28715"/>
                  <a:pt x="3545625" y="25868"/>
                </a:cubicBezTo>
                <a:cubicBezTo>
                  <a:pt x="3546964" y="25534"/>
                  <a:pt x="3548220" y="25366"/>
                  <a:pt x="3549392" y="25366"/>
                </a:cubicBezTo>
                <a:cubicBezTo>
                  <a:pt x="3551736" y="25366"/>
                  <a:pt x="3553997" y="25952"/>
                  <a:pt x="3556173" y="27124"/>
                </a:cubicBezTo>
                <a:cubicBezTo>
                  <a:pt x="3559522" y="29133"/>
                  <a:pt x="3561531" y="32063"/>
                  <a:pt x="3562201" y="35914"/>
                </a:cubicBezTo>
                <a:cubicBezTo>
                  <a:pt x="3562536" y="36919"/>
                  <a:pt x="3562703" y="37923"/>
                  <a:pt x="3562703" y="38928"/>
                </a:cubicBezTo>
                <a:cubicBezTo>
                  <a:pt x="3562703" y="41774"/>
                  <a:pt x="3561866" y="44537"/>
                  <a:pt x="3560192" y="47216"/>
                </a:cubicBezTo>
                <a:cubicBezTo>
                  <a:pt x="3558015" y="50732"/>
                  <a:pt x="3554917" y="52992"/>
                  <a:pt x="3550899" y="53997"/>
                </a:cubicBezTo>
                <a:cubicBezTo>
                  <a:pt x="3541523" y="56341"/>
                  <a:pt x="3532230" y="58350"/>
                  <a:pt x="3523022" y="60024"/>
                </a:cubicBezTo>
                <a:cubicBezTo>
                  <a:pt x="3521850" y="60192"/>
                  <a:pt x="3521515" y="60862"/>
                  <a:pt x="3522017" y="62034"/>
                </a:cubicBezTo>
                <a:lnTo>
                  <a:pt x="3526036" y="71326"/>
                </a:lnTo>
                <a:lnTo>
                  <a:pt x="3531310" y="82628"/>
                </a:lnTo>
                <a:cubicBezTo>
                  <a:pt x="3531812" y="83800"/>
                  <a:pt x="3532649" y="84218"/>
                  <a:pt x="3533821" y="83883"/>
                </a:cubicBezTo>
                <a:cubicBezTo>
                  <a:pt x="3544704" y="81707"/>
                  <a:pt x="3554666" y="79195"/>
                  <a:pt x="3563708" y="76349"/>
                </a:cubicBezTo>
                <a:cubicBezTo>
                  <a:pt x="3565047" y="76014"/>
                  <a:pt x="3566387" y="75847"/>
                  <a:pt x="3567726" y="75847"/>
                </a:cubicBezTo>
                <a:cubicBezTo>
                  <a:pt x="3570070" y="75847"/>
                  <a:pt x="3572247" y="76433"/>
                  <a:pt x="3574256" y="77605"/>
                </a:cubicBezTo>
                <a:cubicBezTo>
                  <a:pt x="3577772" y="79447"/>
                  <a:pt x="3579948" y="82293"/>
                  <a:pt x="3580786" y="86144"/>
                </a:cubicBezTo>
                <a:cubicBezTo>
                  <a:pt x="3580953" y="87316"/>
                  <a:pt x="3581037" y="88488"/>
                  <a:pt x="3581037" y="89660"/>
                </a:cubicBezTo>
                <a:cubicBezTo>
                  <a:pt x="3581037" y="92506"/>
                  <a:pt x="3580283" y="95185"/>
                  <a:pt x="3578776" y="97697"/>
                </a:cubicBezTo>
                <a:cubicBezTo>
                  <a:pt x="3576767" y="101380"/>
                  <a:pt x="3573754" y="103808"/>
                  <a:pt x="3569735" y="104980"/>
                </a:cubicBezTo>
                <a:cubicBezTo>
                  <a:pt x="3563205" y="106654"/>
                  <a:pt x="3555336" y="108412"/>
                  <a:pt x="3546127" y="110254"/>
                </a:cubicBezTo>
                <a:cubicBezTo>
                  <a:pt x="3544955" y="110589"/>
                  <a:pt x="3544620" y="111342"/>
                  <a:pt x="3545123" y="112514"/>
                </a:cubicBezTo>
                <a:cubicBezTo>
                  <a:pt x="3550648" y="124067"/>
                  <a:pt x="3555587" y="134029"/>
                  <a:pt x="3559940" y="142401"/>
                </a:cubicBezTo>
                <a:cubicBezTo>
                  <a:pt x="3561280" y="145080"/>
                  <a:pt x="3561950" y="147926"/>
                  <a:pt x="3561950" y="150940"/>
                </a:cubicBezTo>
                <a:cubicBezTo>
                  <a:pt x="3561950" y="151610"/>
                  <a:pt x="3561950" y="152279"/>
                  <a:pt x="3561950" y="152949"/>
                </a:cubicBezTo>
                <a:cubicBezTo>
                  <a:pt x="3561615" y="156633"/>
                  <a:pt x="3560275" y="159897"/>
                  <a:pt x="3557931" y="162744"/>
                </a:cubicBezTo>
                <a:cubicBezTo>
                  <a:pt x="3555587" y="165758"/>
                  <a:pt x="3552657" y="167934"/>
                  <a:pt x="3549141" y="169274"/>
                </a:cubicBezTo>
                <a:cubicBezTo>
                  <a:pt x="3546630" y="170278"/>
                  <a:pt x="3544118" y="170780"/>
                  <a:pt x="3541607" y="170780"/>
                </a:cubicBezTo>
                <a:cubicBezTo>
                  <a:pt x="3540602" y="170780"/>
                  <a:pt x="3539514" y="170613"/>
                  <a:pt x="3538342" y="170278"/>
                </a:cubicBezTo>
                <a:cubicBezTo>
                  <a:pt x="3527459" y="168604"/>
                  <a:pt x="3516994" y="167013"/>
                  <a:pt x="3506948" y="165506"/>
                </a:cubicBezTo>
                <a:cubicBezTo>
                  <a:pt x="3503600" y="165172"/>
                  <a:pt x="3500837" y="163665"/>
                  <a:pt x="3498660" y="160986"/>
                </a:cubicBezTo>
                <a:cubicBezTo>
                  <a:pt x="3496986" y="158642"/>
                  <a:pt x="3496149" y="156130"/>
                  <a:pt x="3496149" y="153451"/>
                </a:cubicBezTo>
                <a:cubicBezTo>
                  <a:pt x="3496149" y="152949"/>
                  <a:pt x="3496149" y="152363"/>
                  <a:pt x="3496149" y="151693"/>
                </a:cubicBezTo>
                <a:cubicBezTo>
                  <a:pt x="3496651" y="148345"/>
                  <a:pt x="3498158" y="145666"/>
                  <a:pt x="3500670" y="143657"/>
                </a:cubicBezTo>
                <a:cubicBezTo>
                  <a:pt x="3503014" y="141815"/>
                  <a:pt x="3505609" y="140894"/>
                  <a:pt x="3508455" y="140894"/>
                </a:cubicBezTo>
                <a:cubicBezTo>
                  <a:pt x="3508957" y="140894"/>
                  <a:pt x="3509460" y="140894"/>
                  <a:pt x="3509962" y="140894"/>
                </a:cubicBezTo>
                <a:cubicBezTo>
                  <a:pt x="3511302" y="141061"/>
                  <a:pt x="3513436" y="141271"/>
                  <a:pt x="3516366" y="141522"/>
                </a:cubicBezTo>
                <a:cubicBezTo>
                  <a:pt x="3519296" y="141773"/>
                  <a:pt x="3521431" y="141982"/>
                  <a:pt x="3522771" y="142150"/>
                </a:cubicBezTo>
                <a:cubicBezTo>
                  <a:pt x="3523105" y="142150"/>
                  <a:pt x="3523398" y="141982"/>
                  <a:pt x="3523650" y="141647"/>
                </a:cubicBezTo>
                <a:cubicBezTo>
                  <a:pt x="3523901" y="141313"/>
                  <a:pt x="3523943" y="140978"/>
                  <a:pt x="3523775" y="140643"/>
                </a:cubicBezTo>
                <a:lnTo>
                  <a:pt x="3513729" y="117537"/>
                </a:lnTo>
                <a:cubicBezTo>
                  <a:pt x="3513227" y="116533"/>
                  <a:pt x="3512390" y="116030"/>
                  <a:pt x="3511218" y="116030"/>
                </a:cubicBezTo>
                <a:cubicBezTo>
                  <a:pt x="3491963" y="118207"/>
                  <a:pt x="3471704" y="119295"/>
                  <a:pt x="3450440" y="119295"/>
                </a:cubicBezTo>
                <a:cubicBezTo>
                  <a:pt x="3439222" y="119295"/>
                  <a:pt x="3427669" y="118960"/>
                  <a:pt x="3415782" y="118291"/>
                </a:cubicBezTo>
                <a:cubicBezTo>
                  <a:pt x="3411596" y="118123"/>
                  <a:pt x="3408080" y="116533"/>
                  <a:pt x="3405234" y="113519"/>
                </a:cubicBezTo>
                <a:cubicBezTo>
                  <a:pt x="3402052" y="110338"/>
                  <a:pt x="3400462" y="106570"/>
                  <a:pt x="3400462" y="102217"/>
                </a:cubicBezTo>
                <a:cubicBezTo>
                  <a:pt x="3400462" y="98534"/>
                  <a:pt x="3401801" y="95436"/>
                  <a:pt x="3404480" y="92925"/>
                </a:cubicBezTo>
                <a:cubicBezTo>
                  <a:pt x="3406992" y="90581"/>
                  <a:pt x="3410005" y="89409"/>
                  <a:pt x="3413521" y="89409"/>
                </a:cubicBezTo>
                <a:cubicBezTo>
                  <a:pt x="3413856" y="89409"/>
                  <a:pt x="3414191" y="89409"/>
                  <a:pt x="3414526" y="89409"/>
                </a:cubicBezTo>
                <a:cubicBezTo>
                  <a:pt x="3429093" y="90413"/>
                  <a:pt x="3442989" y="90916"/>
                  <a:pt x="3456217" y="90916"/>
                </a:cubicBezTo>
                <a:cubicBezTo>
                  <a:pt x="3471453" y="90916"/>
                  <a:pt x="3485936" y="90246"/>
                  <a:pt x="3499665" y="88906"/>
                </a:cubicBezTo>
                <a:cubicBezTo>
                  <a:pt x="3500837" y="88739"/>
                  <a:pt x="3501172" y="88069"/>
                  <a:pt x="3500670" y="86897"/>
                </a:cubicBezTo>
                <a:lnTo>
                  <a:pt x="3497154" y="78609"/>
                </a:lnTo>
                <a:lnTo>
                  <a:pt x="3491628" y="66052"/>
                </a:lnTo>
                <a:cubicBezTo>
                  <a:pt x="3491126" y="64880"/>
                  <a:pt x="3490289" y="64294"/>
                  <a:pt x="3489117" y="64294"/>
                </a:cubicBezTo>
                <a:cubicBezTo>
                  <a:pt x="3477564" y="65299"/>
                  <a:pt x="3465844" y="65801"/>
                  <a:pt x="3453956" y="65801"/>
                </a:cubicBezTo>
                <a:cubicBezTo>
                  <a:pt x="3442069" y="65801"/>
                  <a:pt x="3430013" y="65299"/>
                  <a:pt x="3417791" y="64294"/>
                </a:cubicBezTo>
                <a:cubicBezTo>
                  <a:pt x="3413605" y="64127"/>
                  <a:pt x="3410089" y="62536"/>
                  <a:pt x="3407243" y="59522"/>
                </a:cubicBezTo>
                <a:cubicBezTo>
                  <a:pt x="3404062" y="56174"/>
                  <a:pt x="3402471" y="52323"/>
                  <a:pt x="3402471" y="47969"/>
                </a:cubicBezTo>
                <a:cubicBezTo>
                  <a:pt x="3402471" y="44453"/>
                  <a:pt x="3403727" y="41440"/>
                  <a:pt x="3406238" y="38928"/>
                </a:cubicBezTo>
                <a:cubicBezTo>
                  <a:pt x="3408750" y="36584"/>
                  <a:pt x="3411680" y="35412"/>
                  <a:pt x="3415028" y="35412"/>
                </a:cubicBezTo>
                <a:cubicBezTo>
                  <a:pt x="3415363" y="35412"/>
                  <a:pt x="3415782" y="35412"/>
                  <a:pt x="3416284" y="35412"/>
                </a:cubicBezTo>
                <a:cubicBezTo>
                  <a:pt x="3431688" y="36751"/>
                  <a:pt x="3445919" y="37421"/>
                  <a:pt x="3458979" y="37421"/>
                </a:cubicBezTo>
                <a:cubicBezTo>
                  <a:pt x="3465844" y="37421"/>
                  <a:pt x="3472457" y="37254"/>
                  <a:pt x="3478820" y="36919"/>
                </a:cubicBezTo>
                <a:cubicBezTo>
                  <a:pt x="3478820" y="36751"/>
                  <a:pt x="3478820" y="36668"/>
                  <a:pt x="3478820" y="36668"/>
                </a:cubicBezTo>
                <a:cubicBezTo>
                  <a:pt x="3477145" y="33319"/>
                  <a:pt x="3475555" y="30305"/>
                  <a:pt x="3474048" y="27626"/>
                </a:cubicBezTo>
                <a:cubicBezTo>
                  <a:pt x="3473043" y="25952"/>
                  <a:pt x="3472541" y="24194"/>
                  <a:pt x="3472541" y="22352"/>
                </a:cubicBezTo>
                <a:cubicBezTo>
                  <a:pt x="3472541" y="20845"/>
                  <a:pt x="3472876" y="19422"/>
                  <a:pt x="3473546" y="18083"/>
                </a:cubicBezTo>
                <a:cubicBezTo>
                  <a:pt x="3475053" y="14734"/>
                  <a:pt x="3477564" y="12725"/>
                  <a:pt x="3481080" y="12055"/>
                </a:cubicBezTo>
                <a:lnTo>
                  <a:pt x="3488112" y="10800"/>
                </a:lnTo>
                <a:cubicBezTo>
                  <a:pt x="3489284" y="10465"/>
                  <a:pt x="3490373" y="10297"/>
                  <a:pt x="3491377" y="10297"/>
                </a:cubicBezTo>
                <a:close/>
                <a:moveTo>
                  <a:pt x="3195023" y="9795"/>
                </a:moveTo>
                <a:lnTo>
                  <a:pt x="3200297" y="9795"/>
                </a:lnTo>
                <a:cubicBezTo>
                  <a:pt x="3204316" y="9795"/>
                  <a:pt x="3207664" y="11218"/>
                  <a:pt x="3210343" y="14064"/>
                </a:cubicBezTo>
                <a:cubicBezTo>
                  <a:pt x="3212687" y="16743"/>
                  <a:pt x="3213859" y="19757"/>
                  <a:pt x="3213859" y="23106"/>
                </a:cubicBezTo>
                <a:cubicBezTo>
                  <a:pt x="3213859" y="23441"/>
                  <a:pt x="3213859" y="23859"/>
                  <a:pt x="3213859" y="24362"/>
                </a:cubicBezTo>
                <a:cubicBezTo>
                  <a:pt x="3213524" y="27208"/>
                  <a:pt x="3213273" y="29719"/>
                  <a:pt x="3213106" y="31896"/>
                </a:cubicBezTo>
                <a:cubicBezTo>
                  <a:pt x="3212938" y="36417"/>
                  <a:pt x="3212771" y="41858"/>
                  <a:pt x="3212603" y="48221"/>
                </a:cubicBezTo>
                <a:cubicBezTo>
                  <a:pt x="3212436" y="49393"/>
                  <a:pt x="3213022" y="49895"/>
                  <a:pt x="3214362" y="49727"/>
                </a:cubicBezTo>
                <a:cubicBezTo>
                  <a:pt x="3225077" y="48221"/>
                  <a:pt x="3235207" y="46379"/>
                  <a:pt x="3244750" y="44202"/>
                </a:cubicBezTo>
                <a:cubicBezTo>
                  <a:pt x="3245755" y="44035"/>
                  <a:pt x="3246760" y="43951"/>
                  <a:pt x="3247764" y="43951"/>
                </a:cubicBezTo>
                <a:cubicBezTo>
                  <a:pt x="3250276" y="43951"/>
                  <a:pt x="3252620" y="44788"/>
                  <a:pt x="3254796" y="46462"/>
                </a:cubicBezTo>
                <a:cubicBezTo>
                  <a:pt x="3257810" y="48639"/>
                  <a:pt x="3259401" y="51569"/>
                  <a:pt x="3259568" y="55253"/>
                </a:cubicBezTo>
                <a:lnTo>
                  <a:pt x="3259568" y="57513"/>
                </a:lnTo>
                <a:cubicBezTo>
                  <a:pt x="3259735" y="61866"/>
                  <a:pt x="3258480" y="65759"/>
                  <a:pt x="3255801" y="69191"/>
                </a:cubicBezTo>
                <a:cubicBezTo>
                  <a:pt x="3253122" y="72624"/>
                  <a:pt x="3249690" y="74675"/>
                  <a:pt x="3245504" y="75344"/>
                </a:cubicBezTo>
                <a:cubicBezTo>
                  <a:pt x="3236295" y="77019"/>
                  <a:pt x="3225579" y="78609"/>
                  <a:pt x="3213357" y="80116"/>
                </a:cubicBezTo>
                <a:cubicBezTo>
                  <a:pt x="3212017" y="80284"/>
                  <a:pt x="3211348" y="81037"/>
                  <a:pt x="3211348" y="82377"/>
                </a:cubicBezTo>
                <a:cubicBezTo>
                  <a:pt x="3211180" y="87065"/>
                  <a:pt x="3211097" y="94013"/>
                  <a:pt x="3211097" y="103222"/>
                </a:cubicBezTo>
                <a:lnTo>
                  <a:pt x="3211097" y="110505"/>
                </a:lnTo>
                <a:cubicBezTo>
                  <a:pt x="3211097" y="111677"/>
                  <a:pt x="3211683" y="112096"/>
                  <a:pt x="3212855" y="111761"/>
                </a:cubicBezTo>
                <a:cubicBezTo>
                  <a:pt x="3229933" y="107743"/>
                  <a:pt x="3245671" y="105733"/>
                  <a:pt x="3260070" y="105733"/>
                </a:cubicBezTo>
                <a:cubicBezTo>
                  <a:pt x="3280162" y="105733"/>
                  <a:pt x="3296822" y="110756"/>
                  <a:pt x="3310049" y="120802"/>
                </a:cubicBezTo>
                <a:cubicBezTo>
                  <a:pt x="3323276" y="130848"/>
                  <a:pt x="3329889" y="144410"/>
                  <a:pt x="3329889" y="161488"/>
                </a:cubicBezTo>
                <a:cubicBezTo>
                  <a:pt x="3329889" y="193970"/>
                  <a:pt x="3311221" y="214899"/>
                  <a:pt x="3273883" y="224275"/>
                </a:cubicBezTo>
                <a:cubicBezTo>
                  <a:pt x="3268023" y="225447"/>
                  <a:pt x="3261828" y="226368"/>
                  <a:pt x="3255299" y="227038"/>
                </a:cubicBezTo>
                <a:cubicBezTo>
                  <a:pt x="3254461" y="227205"/>
                  <a:pt x="3253708" y="227289"/>
                  <a:pt x="3253038" y="227289"/>
                </a:cubicBezTo>
                <a:cubicBezTo>
                  <a:pt x="3249522" y="227289"/>
                  <a:pt x="3246257" y="226284"/>
                  <a:pt x="3243243" y="224275"/>
                </a:cubicBezTo>
                <a:cubicBezTo>
                  <a:pt x="3239560" y="221763"/>
                  <a:pt x="3236965" y="218499"/>
                  <a:pt x="3235458" y="214480"/>
                </a:cubicBezTo>
                <a:lnTo>
                  <a:pt x="3233700" y="209457"/>
                </a:lnTo>
                <a:cubicBezTo>
                  <a:pt x="3233198" y="208285"/>
                  <a:pt x="3232946" y="207113"/>
                  <a:pt x="3232946" y="205941"/>
                </a:cubicBezTo>
                <a:cubicBezTo>
                  <a:pt x="3232946" y="203932"/>
                  <a:pt x="3233616" y="202006"/>
                  <a:pt x="3234956" y="200165"/>
                </a:cubicBezTo>
                <a:cubicBezTo>
                  <a:pt x="3236965" y="197151"/>
                  <a:pt x="3239811" y="195560"/>
                  <a:pt x="3243495" y="195393"/>
                </a:cubicBezTo>
                <a:cubicBezTo>
                  <a:pt x="3249857" y="195058"/>
                  <a:pt x="3255382" y="194556"/>
                  <a:pt x="3260070" y="193886"/>
                </a:cubicBezTo>
                <a:cubicBezTo>
                  <a:pt x="3270953" y="191877"/>
                  <a:pt x="3279827" y="188110"/>
                  <a:pt x="3286692" y="182584"/>
                </a:cubicBezTo>
                <a:cubicBezTo>
                  <a:pt x="3293557" y="177059"/>
                  <a:pt x="3296989" y="169943"/>
                  <a:pt x="3296989" y="161237"/>
                </a:cubicBezTo>
                <a:cubicBezTo>
                  <a:pt x="3296989" y="152698"/>
                  <a:pt x="3293557" y="146001"/>
                  <a:pt x="3286692" y="141145"/>
                </a:cubicBezTo>
                <a:cubicBezTo>
                  <a:pt x="3279827" y="136290"/>
                  <a:pt x="3270786" y="133862"/>
                  <a:pt x="3259568" y="133862"/>
                </a:cubicBezTo>
                <a:cubicBezTo>
                  <a:pt x="3244834" y="133862"/>
                  <a:pt x="3229430" y="136038"/>
                  <a:pt x="3213357" y="140392"/>
                </a:cubicBezTo>
                <a:cubicBezTo>
                  <a:pt x="3212185" y="140727"/>
                  <a:pt x="3211599" y="141480"/>
                  <a:pt x="3211599" y="142652"/>
                </a:cubicBezTo>
                <a:cubicBezTo>
                  <a:pt x="3211766" y="147507"/>
                  <a:pt x="3211976" y="153577"/>
                  <a:pt x="3212227" y="160860"/>
                </a:cubicBezTo>
                <a:cubicBezTo>
                  <a:pt x="3212478" y="168143"/>
                  <a:pt x="3212645" y="174087"/>
                  <a:pt x="3212729" y="178692"/>
                </a:cubicBezTo>
                <a:cubicBezTo>
                  <a:pt x="3212813" y="183296"/>
                  <a:pt x="3212855" y="186854"/>
                  <a:pt x="3212855" y="189365"/>
                </a:cubicBezTo>
                <a:cubicBezTo>
                  <a:pt x="3212855" y="204267"/>
                  <a:pt x="3210469" y="214648"/>
                  <a:pt x="3205697" y="220508"/>
                </a:cubicBezTo>
                <a:cubicBezTo>
                  <a:pt x="3200925" y="226368"/>
                  <a:pt x="3194019" y="229298"/>
                  <a:pt x="3184977" y="229298"/>
                </a:cubicBezTo>
                <a:cubicBezTo>
                  <a:pt x="3176438" y="229298"/>
                  <a:pt x="3167564" y="227205"/>
                  <a:pt x="3158356" y="223019"/>
                </a:cubicBezTo>
                <a:cubicBezTo>
                  <a:pt x="3149147" y="218833"/>
                  <a:pt x="3141236" y="212931"/>
                  <a:pt x="3134622" y="205313"/>
                </a:cubicBezTo>
                <a:cubicBezTo>
                  <a:pt x="3128009" y="197695"/>
                  <a:pt x="3124702" y="189617"/>
                  <a:pt x="3124702" y="181078"/>
                </a:cubicBezTo>
                <a:cubicBezTo>
                  <a:pt x="3124702" y="170529"/>
                  <a:pt x="3129934" y="159981"/>
                  <a:pt x="3140399" y="149433"/>
                </a:cubicBezTo>
                <a:cubicBezTo>
                  <a:pt x="3150863" y="138885"/>
                  <a:pt x="3164048" y="130011"/>
                  <a:pt x="3179954" y="122811"/>
                </a:cubicBezTo>
                <a:cubicBezTo>
                  <a:pt x="3181126" y="122309"/>
                  <a:pt x="3181712" y="121472"/>
                  <a:pt x="3181712" y="120300"/>
                </a:cubicBezTo>
                <a:cubicBezTo>
                  <a:pt x="3181545" y="116784"/>
                  <a:pt x="3181461" y="111426"/>
                  <a:pt x="3181461" y="104226"/>
                </a:cubicBezTo>
                <a:lnTo>
                  <a:pt x="3181461" y="84888"/>
                </a:lnTo>
                <a:cubicBezTo>
                  <a:pt x="3181461" y="83549"/>
                  <a:pt x="3180875" y="82963"/>
                  <a:pt x="3179703" y="83130"/>
                </a:cubicBezTo>
                <a:cubicBezTo>
                  <a:pt x="3174345" y="83297"/>
                  <a:pt x="3170411" y="83381"/>
                  <a:pt x="3167899" y="83381"/>
                </a:cubicBezTo>
                <a:cubicBezTo>
                  <a:pt x="3160197" y="83381"/>
                  <a:pt x="3153333" y="83297"/>
                  <a:pt x="3147305" y="83130"/>
                </a:cubicBezTo>
                <a:cubicBezTo>
                  <a:pt x="3143119" y="82963"/>
                  <a:pt x="3139561" y="81372"/>
                  <a:pt x="3136631" y="78358"/>
                </a:cubicBezTo>
                <a:cubicBezTo>
                  <a:pt x="3133701" y="75344"/>
                  <a:pt x="3132236" y="71661"/>
                  <a:pt x="3132236" y="67308"/>
                </a:cubicBezTo>
                <a:lnTo>
                  <a:pt x="3132236" y="66052"/>
                </a:lnTo>
                <a:cubicBezTo>
                  <a:pt x="3132069" y="62201"/>
                  <a:pt x="3133492" y="58936"/>
                  <a:pt x="3136506" y="56257"/>
                </a:cubicBezTo>
                <a:cubicBezTo>
                  <a:pt x="3139017" y="53913"/>
                  <a:pt x="3142031" y="52741"/>
                  <a:pt x="3145547" y="52741"/>
                </a:cubicBezTo>
                <a:cubicBezTo>
                  <a:pt x="3145882" y="52741"/>
                  <a:pt x="3146217" y="52741"/>
                  <a:pt x="3146552" y="52741"/>
                </a:cubicBezTo>
                <a:cubicBezTo>
                  <a:pt x="3152914" y="53243"/>
                  <a:pt x="3159779" y="53495"/>
                  <a:pt x="3167146" y="53495"/>
                </a:cubicBezTo>
                <a:cubicBezTo>
                  <a:pt x="3169992" y="53495"/>
                  <a:pt x="3174262" y="53327"/>
                  <a:pt x="3179954" y="52992"/>
                </a:cubicBezTo>
                <a:cubicBezTo>
                  <a:pt x="3181126" y="52992"/>
                  <a:pt x="3181796" y="52323"/>
                  <a:pt x="3181963" y="50983"/>
                </a:cubicBezTo>
                <a:cubicBezTo>
                  <a:pt x="3181963" y="45625"/>
                  <a:pt x="3181963" y="39347"/>
                  <a:pt x="3181963" y="32147"/>
                </a:cubicBezTo>
                <a:lnTo>
                  <a:pt x="3181712" y="23357"/>
                </a:lnTo>
                <a:cubicBezTo>
                  <a:pt x="3181712" y="19841"/>
                  <a:pt x="3182884" y="16743"/>
                  <a:pt x="3185228" y="14064"/>
                </a:cubicBezTo>
                <a:cubicBezTo>
                  <a:pt x="3187907" y="11218"/>
                  <a:pt x="3191172" y="9795"/>
                  <a:pt x="3195023" y="9795"/>
                </a:cubicBezTo>
                <a:close/>
                <a:moveTo>
                  <a:pt x="592456" y="9293"/>
                </a:moveTo>
                <a:cubicBezTo>
                  <a:pt x="593126" y="9293"/>
                  <a:pt x="593712" y="9293"/>
                  <a:pt x="594214" y="9293"/>
                </a:cubicBezTo>
                <a:lnTo>
                  <a:pt x="599991" y="10046"/>
                </a:lnTo>
                <a:cubicBezTo>
                  <a:pt x="603842" y="10381"/>
                  <a:pt x="606856" y="12139"/>
                  <a:pt x="609032" y="15320"/>
                </a:cubicBezTo>
                <a:cubicBezTo>
                  <a:pt x="610707" y="17664"/>
                  <a:pt x="611544" y="20092"/>
                  <a:pt x="611544" y="22603"/>
                </a:cubicBezTo>
                <a:cubicBezTo>
                  <a:pt x="611544" y="23608"/>
                  <a:pt x="611376" y="24696"/>
                  <a:pt x="611041" y="25868"/>
                </a:cubicBezTo>
                <a:cubicBezTo>
                  <a:pt x="609367" y="32901"/>
                  <a:pt x="607776" y="39096"/>
                  <a:pt x="606270" y="44453"/>
                </a:cubicBezTo>
                <a:cubicBezTo>
                  <a:pt x="606270" y="44788"/>
                  <a:pt x="606395" y="45123"/>
                  <a:pt x="606646" y="45458"/>
                </a:cubicBezTo>
                <a:cubicBezTo>
                  <a:pt x="606897" y="45793"/>
                  <a:pt x="607274" y="45960"/>
                  <a:pt x="607776" y="45960"/>
                </a:cubicBezTo>
                <a:cubicBezTo>
                  <a:pt x="613804" y="44788"/>
                  <a:pt x="619832" y="43532"/>
                  <a:pt x="625859" y="42193"/>
                </a:cubicBezTo>
                <a:cubicBezTo>
                  <a:pt x="626864" y="41858"/>
                  <a:pt x="627868" y="41691"/>
                  <a:pt x="628873" y="41691"/>
                </a:cubicBezTo>
                <a:cubicBezTo>
                  <a:pt x="631384" y="41691"/>
                  <a:pt x="633728" y="42528"/>
                  <a:pt x="635905" y="44202"/>
                </a:cubicBezTo>
                <a:cubicBezTo>
                  <a:pt x="638919" y="46379"/>
                  <a:pt x="640426" y="49476"/>
                  <a:pt x="640426" y="53495"/>
                </a:cubicBezTo>
                <a:cubicBezTo>
                  <a:pt x="640426" y="57680"/>
                  <a:pt x="639170" y="61448"/>
                  <a:pt x="636658" y="64796"/>
                </a:cubicBezTo>
                <a:cubicBezTo>
                  <a:pt x="634147" y="68145"/>
                  <a:pt x="630798" y="70322"/>
                  <a:pt x="626612" y="71326"/>
                </a:cubicBezTo>
                <a:cubicBezTo>
                  <a:pt x="617236" y="73335"/>
                  <a:pt x="607860" y="75010"/>
                  <a:pt x="598484" y="76349"/>
                </a:cubicBezTo>
                <a:cubicBezTo>
                  <a:pt x="597312" y="76516"/>
                  <a:pt x="596475" y="77186"/>
                  <a:pt x="595972" y="78358"/>
                </a:cubicBezTo>
                <a:cubicBezTo>
                  <a:pt x="590782" y="93762"/>
                  <a:pt x="584085" y="109961"/>
                  <a:pt x="575881" y="126955"/>
                </a:cubicBezTo>
                <a:cubicBezTo>
                  <a:pt x="567677" y="143950"/>
                  <a:pt x="559137" y="159395"/>
                  <a:pt x="550264" y="173292"/>
                </a:cubicBezTo>
                <a:cubicBezTo>
                  <a:pt x="548087" y="176808"/>
                  <a:pt x="544906" y="179152"/>
                  <a:pt x="540720" y="180324"/>
                </a:cubicBezTo>
                <a:cubicBezTo>
                  <a:pt x="539213" y="180659"/>
                  <a:pt x="537790" y="180826"/>
                  <a:pt x="536451" y="180826"/>
                </a:cubicBezTo>
                <a:cubicBezTo>
                  <a:pt x="533772" y="180826"/>
                  <a:pt x="531260" y="180157"/>
                  <a:pt x="528916" y="178817"/>
                </a:cubicBezTo>
                <a:lnTo>
                  <a:pt x="524144" y="176557"/>
                </a:lnTo>
                <a:cubicBezTo>
                  <a:pt x="520796" y="174883"/>
                  <a:pt x="518703" y="172204"/>
                  <a:pt x="517866" y="168520"/>
                </a:cubicBezTo>
                <a:cubicBezTo>
                  <a:pt x="517698" y="167516"/>
                  <a:pt x="517615" y="166511"/>
                  <a:pt x="517615" y="165506"/>
                </a:cubicBezTo>
                <a:cubicBezTo>
                  <a:pt x="517615" y="162827"/>
                  <a:pt x="518452" y="160400"/>
                  <a:pt x="520126" y="158223"/>
                </a:cubicBezTo>
                <a:cubicBezTo>
                  <a:pt x="536367" y="135620"/>
                  <a:pt x="550431" y="110087"/>
                  <a:pt x="562319" y="81623"/>
                </a:cubicBezTo>
                <a:cubicBezTo>
                  <a:pt x="562486" y="81288"/>
                  <a:pt x="562444" y="80912"/>
                  <a:pt x="562193" y="80493"/>
                </a:cubicBezTo>
                <a:cubicBezTo>
                  <a:pt x="561942" y="80074"/>
                  <a:pt x="561565" y="79949"/>
                  <a:pt x="561063" y="80116"/>
                </a:cubicBezTo>
                <a:cubicBezTo>
                  <a:pt x="558552" y="80116"/>
                  <a:pt x="554784" y="80116"/>
                  <a:pt x="549761" y="80116"/>
                </a:cubicBezTo>
                <a:cubicBezTo>
                  <a:pt x="544069" y="80116"/>
                  <a:pt x="538376" y="80033"/>
                  <a:pt x="532683" y="79865"/>
                </a:cubicBezTo>
                <a:cubicBezTo>
                  <a:pt x="528498" y="79865"/>
                  <a:pt x="524898" y="78358"/>
                  <a:pt x="521884" y="75344"/>
                </a:cubicBezTo>
                <a:cubicBezTo>
                  <a:pt x="518870" y="72331"/>
                  <a:pt x="517196" y="68731"/>
                  <a:pt x="516861" y="64545"/>
                </a:cubicBezTo>
                <a:lnTo>
                  <a:pt x="516861" y="64294"/>
                </a:lnTo>
                <a:cubicBezTo>
                  <a:pt x="516526" y="60443"/>
                  <a:pt x="517698" y="57178"/>
                  <a:pt x="520377" y="54499"/>
                </a:cubicBezTo>
                <a:cubicBezTo>
                  <a:pt x="523056" y="51988"/>
                  <a:pt x="526070" y="50732"/>
                  <a:pt x="529418" y="50732"/>
                </a:cubicBezTo>
                <a:cubicBezTo>
                  <a:pt x="529753" y="50732"/>
                  <a:pt x="530088" y="50732"/>
                  <a:pt x="530423" y="50732"/>
                </a:cubicBezTo>
                <a:cubicBezTo>
                  <a:pt x="537120" y="51067"/>
                  <a:pt x="543483" y="51234"/>
                  <a:pt x="549510" y="51234"/>
                </a:cubicBezTo>
                <a:cubicBezTo>
                  <a:pt x="556542" y="51234"/>
                  <a:pt x="563575" y="51067"/>
                  <a:pt x="570607" y="50732"/>
                </a:cubicBezTo>
                <a:cubicBezTo>
                  <a:pt x="571779" y="50565"/>
                  <a:pt x="572532" y="49895"/>
                  <a:pt x="572867" y="48723"/>
                </a:cubicBezTo>
                <a:cubicBezTo>
                  <a:pt x="575211" y="39514"/>
                  <a:pt x="576969" y="30808"/>
                  <a:pt x="578141" y="22603"/>
                </a:cubicBezTo>
                <a:cubicBezTo>
                  <a:pt x="578643" y="18585"/>
                  <a:pt x="580401" y="15320"/>
                  <a:pt x="583415" y="12809"/>
                </a:cubicBezTo>
                <a:cubicBezTo>
                  <a:pt x="586094" y="10465"/>
                  <a:pt x="589108" y="9293"/>
                  <a:pt x="592456" y="9293"/>
                </a:cubicBezTo>
                <a:close/>
                <a:moveTo>
                  <a:pt x="278522" y="6279"/>
                </a:moveTo>
                <a:cubicBezTo>
                  <a:pt x="281201" y="6279"/>
                  <a:pt x="283796" y="6949"/>
                  <a:pt x="286308" y="8288"/>
                </a:cubicBezTo>
                <a:cubicBezTo>
                  <a:pt x="293675" y="12139"/>
                  <a:pt x="300288" y="16074"/>
                  <a:pt x="306148" y="20092"/>
                </a:cubicBezTo>
                <a:cubicBezTo>
                  <a:pt x="309497" y="22436"/>
                  <a:pt x="311422" y="25701"/>
                  <a:pt x="311925" y="29887"/>
                </a:cubicBezTo>
                <a:cubicBezTo>
                  <a:pt x="311925" y="30556"/>
                  <a:pt x="311925" y="31142"/>
                  <a:pt x="311925" y="31645"/>
                </a:cubicBezTo>
                <a:cubicBezTo>
                  <a:pt x="311925" y="34993"/>
                  <a:pt x="310836" y="38091"/>
                  <a:pt x="308660" y="40937"/>
                </a:cubicBezTo>
                <a:lnTo>
                  <a:pt x="307906" y="41691"/>
                </a:lnTo>
                <a:cubicBezTo>
                  <a:pt x="305562" y="44872"/>
                  <a:pt x="302381" y="46630"/>
                  <a:pt x="298363" y="46965"/>
                </a:cubicBezTo>
                <a:cubicBezTo>
                  <a:pt x="297860" y="46965"/>
                  <a:pt x="297358" y="46965"/>
                  <a:pt x="296856" y="46965"/>
                </a:cubicBezTo>
                <a:cubicBezTo>
                  <a:pt x="293507" y="46965"/>
                  <a:pt x="290410" y="45876"/>
                  <a:pt x="287563" y="43700"/>
                </a:cubicBezTo>
                <a:cubicBezTo>
                  <a:pt x="281703" y="39179"/>
                  <a:pt x="275257" y="34910"/>
                  <a:pt x="268225" y="30891"/>
                </a:cubicBezTo>
                <a:cubicBezTo>
                  <a:pt x="265044" y="29050"/>
                  <a:pt x="263035" y="26287"/>
                  <a:pt x="262198" y="22603"/>
                </a:cubicBezTo>
                <a:cubicBezTo>
                  <a:pt x="262030" y="21766"/>
                  <a:pt x="261946" y="20929"/>
                  <a:pt x="261946" y="20092"/>
                </a:cubicBezTo>
                <a:cubicBezTo>
                  <a:pt x="261946" y="17581"/>
                  <a:pt x="262867" y="15236"/>
                  <a:pt x="264709" y="13060"/>
                </a:cubicBezTo>
                <a:cubicBezTo>
                  <a:pt x="267388" y="9711"/>
                  <a:pt x="270737" y="7618"/>
                  <a:pt x="274755" y="6781"/>
                </a:cubicBezTo>
                <a:cubicBezTo>
                  <a:pt x="276094" y="6446"/>
                  <a:pt x="277350" y="6279"/>
                  <a:pt x="278522" y="6279"/>
                </a:cubicBezTo>
                <a:close/>
                <a:moveTo>
                  <a:pt x="1062856" y="4019"/>
                </a:moveTo>
                <a:cubicBezTo>
                  <a:pt x="1064363" y="4019"/>
                  <a:pt x="1065870" y="4270"/>
                  <a:pt x="1067376" y="4772"/>
                </a:cubicBezTo>
                <a:cubicBezTo>
                  <a:pt x="1070892" y="5944"/>
                  <a:pt x="1073320" y="8288"/>
                  <a:pt x="1074659" y="11804"/>
                </a:cubicBezTo>
                <a:cubicBezTo>
                  <a:pt x="1075329" y="13311"/>
                  <a:pt x="1075664" y="14818"/>
                  <a:pt x="1075664" y="16325"/>
                </a:cubicBezTo>
                <a:cubicBezTo>
                  <a:pt x="1075664" y="18167"/>
                  <a:pt x="1075162" y="20008"/>
                  <a:pt x="1074157" y="21850"/>
                </a:cubicBezTo>
                <a:cubicBezTo>
                  <a:pt x="1065618" y="38426"/>
                  <a:pt x="1058419" y="51234"/>
                  <a:pt x="1052559" y="60276"/>
                </a:cubicBezTo>
                <a:cubicBezTo>
                  <a:pt x="1051889" y="61280"/>
                  <a:pt x="1051972" y="62285"/>
                  <a:pt x="1052810" y="63289"/>
                </a:cubicBezTo>
                <a:cubicBezTo>
                  <a:pt x="1054651" y="65299"/>
                  <a:pt x="1056577" y="67643"/>
                  <a:pt x="1058586" y="70322"/>
                </a:cubicBezTo>
                <a:cubicBezTo>
                  <a:pt x="1058921" y="70824"/>
                  <a:pt x="1059298" y="71033"/>
                  <a:pt x="1059716" y="70949"/>
                </a:cubicBezTo>
                <a:cubicBezTo>
                  <a:pt x="1060135" y="70866"/>
                  <a:pt x="1060511" y="70656"/>
                  <a:pt x="1060846" y="70322"/>
                </a:cubicBezTo>
                <a:cubicBezTo>
                  <a:pt x="1066874" y="60610"/>
                  <a:pt x="1072232" y="51318"/>
                  <a:pt x="1076920" y="42444"/>
                </a:cubicBezTo>
                <a:cubicBezTo>
                  <a:pt x="1078594" y="39096"/>
                  <a:pt x="1081273" y="36835"/>
                  <a:pt x="1084957" y="35663"/>
                </a:cubicBezTo>
                <a:cubicBezTo>
                  <a:pt x="1086464" y="34993"/>
                  <a:pt x="1087970" y="34659"/>
                  <a:pt x="1089477" y="34659"/>
                </a:cubicBezTo>
                <a:cubicBezTo>
                  <a:pt x="1091486" y="34659"/>
                  <a:pt x="1093496" y="35161"/>
                  <a:pt x="1095505" y="36165"/>
                </a:cubicBezTo>
                <a:cubicBezTo>
                  <a:pt x="1098686" y="37672"/>
                  <a:pt x="1100779" y="40100"/>
                  <a:pt x="1101784" y="43449"/>
                </a:cubicBezTo>
                <a:cubicBezTo>
                  <a:pt x="1102118" y="44621"/>
                  <a:pt x="1102286" y="45793"/>
                  <a:pt x="1102286" y="46965"/>
                </a:cubicBezTo>
                <a:cubicBezTo>
                  <a:pt x="1102286" y="49141"/>
                  <a:pt x="1101616" y="51234"/>
                  <a:pt x="1100277" y="53243"/>
                </a:cubicBezTo>
                <a:cubicBezTo>
                  <a:pt x="1085878" y="74842"/>
                  <a:pt x="1072902" y="93092"/>
                  <a:pt x="1061349" y="107994"/>
                </a:cubicBezTo>
                <a:cubicBezTo>
                  <a:pt x="1061014" y="108329"/>
                  <a:pt x="1060930" y="108663"/>
                  <a:pt x="1061098" y="108998"/>
                </a:cubicBezTo>
                <a:cubicBezTo>
                  <a:pt x="1061265" y="109333"/>
                  <a:pt x="1061516" y="109417"/>
                  <a:pt x="1061851" y="109249"/>
                </a:cubicBezTo>
                <a:lnTo>
                  <a:pt x="1080436" y="108245"/>
                </a:lnTo>
                <a:cubicBezTo>
                  <a:pt x="1080938" y="108245"/>
                  <a:pt x="1081315" y="108035"/>
                  <a:pt x="1081566" y="107617"/>
                </a:cubicBezTo>
                <a:cubicBezTo>
                  <a:pt x="1081817" y="107198"/>
                  <a:pt x="1081859" y="106822"/>
                  <a:pt x="1081692" y="106487"/>
                </a:cubicBezTo>
                <a:cubicBezTo>
                  <a:pt x="1081022" y="104980"/>
                  <a:pt x="1080352" y="103557"/>
                  <a:pt x="1079683" y="102217"/>
                </a:cubicBezTo>
                <a:cubicBezTo>
                  <a:pt x="1078845" y="100543"/>
                  <a:pt x="1078427" y="98869"/>
                  <a:pt x="1078427" y="97194"/>
                </a:cubicBezTo>
                <a:cubicBezTo>
                  <a:pt x="1078427" y="96022"/>
                  <a:pt x="1078678" y="94767"/>
                  <a:pt x="1079180" y="93427"/>
                </a:cubicBezTo>
                <a:cubicBezTo>
                  <a:pt x="1080185" y="90413"/>
                  <a:pt x="1082110" y="88320"/>
                  <a:pt x="1084957" y="87148"/>
                </a:cubicBezTo>
                <a:cubicBezTo>
                  <a:pt x="1086631" y="86479"/>
                  <a:pt x="1088305" y="86144"/>
                  <a:pt x="1089979" y="86144"/>
                </a:cubicBezTo>
                <a:cubicBezTo>
                  <a:pt x="1091486" y="86144"/>
                  <a:pt x="1092994" y="86395"/>
                  <a:pt x="1094500" y="86897"/>
                </a:cubicBezTo>
                <a:cubicBezTo>
                  <a:pt x="1097514" y="88069"/>
                  <a:pt x="1099774" y="90078"/>
                  <a:pt x="1101281" y="92925"/>
                </a:cubicBezTo>
                <a:cubicBezTo>
                  <a:pt x="1105634" y="101464"/>
                  <a:pt x="1109485" y="110087"/>
                  <a:pt x="1112834" y="118793"/>
                </a:cubicBezTo>
                <a:cubicBezTo>
                  <a:pt x="1113001" y="118960"/>
                  <a:pt x="1113169" y="119044"/>
                  <a:pt x="1113336" y="119044"/>
                </a:cubicBezTo>
                <a:cubicBezTo>
                  <a:pt x="1113504" y="119044"/>
                  <a:pt x="1113587" y="118877"/>
                  <a:pt x="1113587" y="118542"/>
                </a:cubicBezTo>
                <a:lnTo>
                  <a:pt x="1113587" y="111259"/>
                </a:lnTo>
                <a:cubicBezTo>
                  <a:pt x="1113587" y="107073"/>
                  <a:pt x="1115011" y="103557"/>
                  <a:pt x="1117857" y="100710"/>
                </a:cubicBezTo>
                <a:cubicBezTo>
                  <a:pt x="1120703" y="97864"/>
                  <a:pt x="1124219" y="96441"/>
                  <a:pt x="1128405" y="96441"/>
                </a:cubicBezTo>
                <a:lnTo>
                  <a:pt x="1239915" y="96441"/>
                </a:lnTo>
                <a:cubicBezTo>
                  <a:pt x="1244100" y="96441"/>
                  <a:pt x="1247617" y="97864"/>
                  <a:pt x="1250463" y="100710"/>
                </a:cubicBezTo>
                <a:cubicBezTo>
                  <a:pt x="1253309" y="103557"/>
                  <a:pt x="1254732" y="107073"/>
                  <a:pt x="1254732" y="111259"/>
                </a:cubicBezTo>
                <a:lnTo>
                  <a:pt x="1254732" y="133862"/>
                </a:lnTo>
                <a:cubicBezTo>
                  <a:pt x="1254732" y="137545"/>
                  <a:pt x="1253435" y="140685"/>
                  <a:pt x="1250840" y="143280"/>
                </a:cubicBezTo>
                <a:cubicBezTo>
                  <a:pt x="1248244" y="145875"/>
                  <a:pt x="1245105" y="147173"/>
                  <a:pt x="1241422" y="147173"/>
                </a:cubicBezTo>
                <a:cubicBezTo>
                  <a:pt x="1237738" y="147173"/>
                  <a:pt x="1234599" y="145875"/>
                  <a:pt x="1232003" y="143280"/>
                </a:cubicBezTo>
                <a:cubicBezTo>
                  <a:pt x="1229408" y="140685"/>
                  <a:pt x="1228111" y="137545"/>
                  <a:pt x="1228111" y="133862"/>
                </a:cubicBezTo>
                <a:lnTo>
                  <a:pt x="1228111" y="121807"/>
                </a:lnTo>
                <a:cubicBezTo>
                  <a:pt x="1228111" y="120635"/>
                  <a:pt x="1227441" y="120049"/>
                  <a:pt x="1226102" y="120049"/>
                </a:cubicBezTo>
                <a:lnTo>
                  <a:pt x="1140963" y="120049"/>
                </a:lnTo>
                <a:cubicBezTo>
                  <a:pt x="1139623" y="120049"/>
                  <a:pt x="1138953" y="120635"/>
                  <a:pt x="1138953" y="121807"/>
                </a:cubicBezTo>
                <a:lnTo>
                  <a:pt x="1138953" y="134615"/>
                </a:lnTo>
                <a:cubicBezTo>
                  <a:pt x="1138953" y="138131"/>
                  <a:pt x="1137739" y="141103"/>
                  <a:pt x="1135312" y="143531"/>
                </a:cubicBezTo>
                <a:cubicBezTo>
                  <a:pt x="1132884" y="145959"/>
                  <a:pt x="1129912" y="147173"/>
                  <a:pt x="1126396" y="147173"/>
                </a:cubicBezTo>
                <a:lnTo>
                  <a:pt x="1120368" y="147173"/>
                </a:lnTo>
                <a:cubicBezTo>
                  <a:pt x="1118527" y="147173"/>
                  <a:pt x="1116936" y="146503"/>
                  <a:pt x="1115597" y="145163"/>
                </a:cubicBezTo>
                <a:cubicBezTo>
                  <a:pt x="1114257" y="143824"/>
                  <a:pt x="1113587" y="142233"/>
                  <a:pt x="1113587" y="140392"/>
                </a:cubicBezTo>
                <a:cubicBezTo>
                  <a:pt x="1113587" y="139889"/>
                  <a:pt x="1113336" y="139722"/>
                  <a:pt x="1112834" y="139889"/>
                </a:cubicBezTo>
                <a:lnTo>
                  <a:pt x="1108314" y="141899"/>
                </a:lnTo>
                <a:cubicBezTo>
                  <a:pt x="1106806" y="142736"/>
                  <a:pt x="1105216" y="143154"/>
                  <a:pt x="1103541" y="143154"/>
                </a:cubicBezTo>
                <a:cubicBezTo>
                  <a:pt x="1102035" y="143154"/>
                  <a:pt x="1100444" y="142736"/>
                  <a:pt x="1098770" y="141899"/>
                </a:cubicBezTo>
                <a:cubicBezTo>
                  <a:pt x="1095421" y="140392"/>
                  <a:pt x="1093328" y="137880"/>
                  <a:pt x="1092491" y="134364"/>
                </a:cubicBezTo>
                <a:cubicBezTo>
                  <a:pt x="1092156" y="133192"/>
                  <a:pt x="1091403" y="132690"/>
                  <a:pt x="1090231" y="132857"/>
                </a:cubicBezTo>
                <a:lnTo>
                  <a:pt x="1080938" y="133611"/>
                </a:lnTo>
                <a:cubicBezTo>
                  <a:pt x="1079766" y="133611"/>
                  <a:pt x="1079180" y="134280"/>
                  <a:pt x="1079180" y="135620"/>
                </a:cubicBezTo>
                <a:lnTo>
                  <a:pt x="1079180" y="227038"/>
                </a:lnTo>
                <a:cubicBezTo>
                  <a:pt x="1079180" y="230554"/>
                  <a:pt x="1077883" y="233609"/>
                  <a:pt x="1075287" y="236204"/>
                </a:cubicBezTo>
                <a:cubicBezTo>
                  <a:pt x="1072692" y="238800"/>
                  <a:pt x="1069595" y="240097"/>
                  <a:pt x="1065995" y="240097"/>
                </a:cubicBezTo>
                <a:cubicBezTo>
                  <a:pt x="1062395" y="240097"/>
                  <a:pt x="1059298" y="238800"/>
                  <a:pt x="1056703" y="236204"/>
                </a:cubicBezTo>
                <a:cubicBezTo>
                  <a:pt x="1054107" y="233609"/>
                  <a:pt x="1052810" y="230554"/>
                  <a:pt x="1052810" y="227038"/>
                </a:cubicBezTo>
                <a:lnTo>
                  <a:pt x="1052810" y="137629"/>
                </a:lnTo>
                <a:cubicBezTo>
                  <a:pt x="1052810" y="136290"/>
                  <a:pt x="1052224" y="135704"/>
                  <a:pt x="1051052" y="135871"/>
                </a:cubicBezTo>
                <a:lnTo>
                  <a:pt x="1030458" y="137378"/>
                </a:lnTo>
                <a:cubicBezTo>
                  <a:pt x="1029955" y="137545"/>
                  <a:pt x="1029537" y="137629"/>
                  <a:pt x="1029202" y="137629"/>
                </a:cubicBezTo>
                <a:cubicBezTo>
                  <a:pt x="1026021" y="137629"/>
                  <a:pt x="1023091" y="136541"/>
                  <a:pt x="1020412" y="134364"/>
                </a:cubicBezTo>
                <a:cubicBezTo>
                  <a:pt x="1017565" y="132020"/>
                  <a:pt x="1015975" y="129006"/>
                  <a:pt x="1015640" y="125323"/>
                </a:cubicBezTo>
                <a:cubicBezTo>
                  <a:pt x="1015473" y="124821"/>
                  <a:pt x="1015389" y="124234"/>
                  <a:pt x="1015389" y="123565"/>
                </a:cubicBezTo>
                <a:cubicBezTo>
                  <a:pt x="1015389" y="120718"/>
                  <a:pt x="1016394" y="118123"/>
                  <a:pt x="1018402" y="115779"/>
                </a:cubicBezTo>
                <a:cubicBezTo>
                  <a:pt x="1020747" y="112933"/>
                  <a:pt x="1023761" y="111426"/>
                  <a:pt x="1027444" y="111259"/>
                </a:cubicBezTo>
                <a:lnTo>
                  <a:pt x="1030709" y="111007"/>
                </a:lnTo>
                <a:cubicBezTo>
                  <a:pt x="1031881" y="111007"/>
                  <a:pt x="1032885" y="110505"/>
                  <a:pt x="1033722" y="109501"/>
                </a:cubicBezTo>
                <a:cubicBezTo>
                  <a:pt x="1036569" y="106152"/>
                  <a:pt x="1039666" y="102134"/>
                  <a:pt x="1043015" y="97445"/>
                </a:cubicBezTo>
                <a:cubicBezTo>
                  <a:pt x="1043685" y="96441"/>
                  <a:pt x="1043685" y="95353"/>
                  <a:pt x="1043015" y="94181"/>
                </a:cubicBezTo>
                <a:cubicBezTo>
                  <a:pt x="1038159" y="86646"/>
                  <a:pt x="1031630" y="78275"/>
                  <a:pt x="1023426" y="69066"/>
                </a:cubicBezTo>
                <a:cubicBezTo>
                  <a:pt x="1020747" y="66052"/>
                  <a:pt x="1019407" y="62536"/>
                  <a:pt x="1019407" y="58518"/>
                </a:cubicBezTo>
                <a:cubicBezTo>
                  <a:pt x="1019407" y="55169"/>
                  <a:pt x="1020328" y="52155"/>
                  <a:pt x="1022170" y="49476"/>
                </a:cubicBezTo>
                <a:lnTo>
                  <a:pt x="1025435" y="44956"/>
                </a:lnTo>
                <a:cubicBezTo>
                  <a:pt x="1026606" y="43449"/>
                  <a:pt x="1028114" y="42612"/>
                  <a:pt x="1029955" y="42444"/>
                </a:cubicBezTo>
                <a:cubicBezTo>
                  <a:pt x="1031797" y="42277"/>
                  <a:pt x="1033471" y="42779"/>
                  <a:pt x="1034978" y="43951"/>
                </a:cubicBezTo>
                <a:cubicBezTo>
                  <a:pt x="1035481" y="44453"/>
                  <a:pt x="1035816" y="44453"/>
                  <a:pt x="1035983" y="43951"/>
                </a:cubicBezTo>
                <a:cubicBezTo>
                  <a:pt x="1041006" y="34073"/>
                  <a:pt x="1045526" y="23859"/>
                  <a:pt x="1049545" y="13311"/>
                </a:cubicBezTo>
                <a:cubicBezTo>
                  <a:pt x="1050884" y="9795"/>
                  <a:pt x="1053312" y="7200"/>
                  <a:pt x="1056828" y="5525"/>
                </a:cubicBezTo>
                <a:cubicBezTo>
                  <a:pt x="1058837" y="4521"/>
                  <a:pt x="1060846" y="4019"/>
                  <a:pt x="1062856" y="4019"/>
                </a:cubicBezTo>
                <a:close/>
                <a:moveTo>
                  <a:pt x="2377287" y="2512"/>
                </a:moveTo>
                <a:cubicBezTo>
                  <a:pt x="2378292" y="2512"/>
                  <a:pt x="2379296" y="2595"/>
                  <a:pt x="2380301" y="2763"/>
                </a:cubicBezTo>
                <a:lnTo>
                  <a:pt x="2380552" y="3014"/>
                </a:lnTo>
                <a:cubicBezTo>
                  <a:pt x="2384570" y="3684"/>
                  <a:pt x="2387751" y="5777"/>
                  <a:pt x="2390096" y="9293"/>
                </a:cubicBezTo>
                <a:cubicBezTo>
                  <a:pt x="2391602" y="11637"/>
                  <a:pt x="2392356" y="14148"/>
                  <a:pt x="2392356" y="16827"/>
                </a:cubicBezTo>
                <a:cubicBezTo>
                  <a:pt x="2392356" y="17999"/>
                  <a:pt x="2392188" y="19171"/>
                  <a:pt x="2391854" y="20343"/>
                </a:cubicBezTo>
                <a:cubicBezTo>
                  <a:pt x="2391016" y="23859"/>
                  <a:pt x="2390096" y="27208"/>
                  <a:pt x="2389091" y="30389"/>
                </a:cubicBezTo>
                <a:cubicBezTo>
                  <a:pt x="2389091" y="30891"/>
                  <a:pt x="2389217" y="31352"/>
                  <a:pt x="2389468" y="31770"/>
                </a:cubicBezTo>
                <a:cubicBezTo>
                  <a:pt x="2389719" y="32189"/>
                  <a:pt x="2390096" y="32398"/>
                  <a:pt x="2390598" y="32398"/>
                </a:cubicBezTo>
                <a:lnTo>
                  <a:pt x="2442334" y="32398"/>
                </a:lnTo>
                <a:cubicBezTo>
                  <a:pt x="2446353" y="32398"/>
                  <a:pt x="2449743" y="33780"/>
                  <a:pt x="2452506" y="36542"/>
                </a:cubicBezTo>
                <a:cubicBezTo>
                  <a:pt x="2455268" y="39305"/>
                  <a:pt x="2456650" y="42612"/>
                  <a:pt x="2456650" y="46462"/>
                </a:cubicBezTo>
                <a:cubicBezTo>
                  <a:pt x="2456650" y="50313"/>
                  <a:pt x="2455268" y="53620"/>
                  <a:pt x="2452506" y="56383"/>
                </a:cubicBezTo>
                <a:cubicBezTo>
                  <a:pt x="2449743" y="59145"/>
                  <a:pt x="2446353" y="60527"/>
                  <a:pt x="2442334" y="60527"/>
                </a:cubicBezTo>
                <a:lnTo>
                  <a:pt x="2422242" y="60527"/>
                </a:lnTo>
                <a:cubicBezTo>
                  <a:pt x="2420903" y="60527"/>
                  <a:pt x="2420233" y="61196"/>
                  <a:pt x="2420233" y="62536"/>
                </a:cubicBezTo>
                <a:lnTo>
                  <a:pt x="2420233" y="95436"/>
                </a:lnTo>
                <a:lnTo>
                  <a:pt x="2420233" y="99706"/>
                </a:lnTo>
                <a:cubicBezTo>
                  <a:pt x="2420233" y="100878"/>
                  <a:pt x="2420903" y="101464"/>
                  <a:pt x="2422242" y="101464"/>
                </a:cubicBezTo>
                <a:lnTo>
                  <a:pt x="2448111" y="101464"/>
                </a:lnTo>
                <a:cubicBezTo>
                  <a:pt x="2452129" y="101464"/>
                  <a:pt x="2455519" y="102887"/>
                  <a:pt x="2458282" y="105733"/>
                </a:cubicBezTo>
                <a:cubicBezTo>
                  <a:pt x="2461045" y="108580"/>
                  <a:pt x="2462426" y="111970"/>
                  <a:pt x="2462426" y="115905"/>
                </a:cubicBezTo>
                <a:cubicBezTo>
                  <a:pt x="2462426" y="119839"/>
                  <a:pt x="2461045" y="123230"/>
                  <a:pt x="2458282" y="126076"/>
                </a:cubicBezTo>
                <a:cubicBezTo>
                  <a:pt x="2455519" y="128923"/>
                  <a:pt x="2452129" y="130346"/>
                  <a:pt x="2448111" y="130346"/>
                </a:cubicBezTo>
                <a:lnTo>
                  <a:pt x="2420233" y="130346"/>
                </a:lnTo>
                <a:cubicBezTo>
                  <a:pt x="2418894" y="130346"/>
                  <a:pt x="2418140" y="130932"/>
                  <a:pt x="2417973" y="132104"/>
                </a:cubicBezTo>
                <a:cubicBezTo>
                  <a:pt x="2417638" y="134950"/>
                  <a:pt x="2417219" y="137210"/>
                  <a:pt x="2416717" y="138885"/>
                </a:cubicBezTo>
                <a:cubicBezTo>
                  <a:pt x="2416550" y="140224"/>
                  <a:pt x="2416885" y="141313"/>
                  <a:pt x="2417722" y="142150"/>
                </a:cubicBezTo>
                <a:cubicBezTo>
                  <a:pt x="2425926" y="150354"/>
                  <a:pt x="2438400" y="164083"/>
                  <a:pt x="2455143" y="183338"/>
                </a:cubicBezTo>
                <a:cubicBezTo>
                  <a:pt x="2457989" y="186687"/>
                  <a:pt x="2459412" y="190621"/>
                  <a:pt x="2459412" y="195142"/>
                </a:cubicBezTo>
                <a:cubicBezTo>
                  <a:pt x="2459412" y="199160"/>
                  <a:pt x="2458157" y="202844"/>
                  <a:pt x="2455645" y="206192"/>
                </a:cubicBezTo>
                <a:lnTo>
                  <a:pt x="2453385" y="208704"/>
                </a:lnTo>
                <a:cubicBezTo>
                  <a:pt x="2451208" y="211383"/>
                  <a:pt x="2448445" y="212722"/>
                  <a:pt x="2445097" y="212722"/>
                </a:cubicBezTo>
                <a:cubicBezTo>
                  <a:pt x="2444929" y="212722"/>
                  <a:pt x="2444762" y="212722"/>
                  <a:pt x="2444595" y="212722"/>
                </a:cubicBezTo>
                <a:cubicBezTo>
                  <a:pt x="2440911" y="212555"/>
                  <a:pt x="2437981" y="210964"/>
                  <a:pt x="2435804" y="207950"/>
                </a:cubicBezTo>
                <a:cubicBezTo>
                  <a:pt x="2428605" y="197737"/>
                  <a:pt x="2419898" y="186268"/>
                  <a:pt x="2409685" y="173543"/>
                </a:cubicBezTo>
                <a:cubicBezTo>
                  <a:pt x="2409350" y="173208"/>
                  <a:pt x="2409015" y="173041"/>
                  <a:pt x="2408680" y="173041"/>
                </a:cubicBezTo>
                <a:cubicBezTo>
                  <a:pt x="2408346" y="173041"/>
                  <a:pt x="2408094" y="173292"/>
                  <a:pt x="2407927" y="173794"/>
                </a:cubicBezTo>
                <a:cubicBezTo>
                  <a:pt x="2399723" y="196230"/>
                  <a:pt x="2387500" y="214982"/>
                  <a:pt x="2371259" y="230051"/>
                </a:cubicBezTo>
                <a:cubicBezTo>
                  <a:pt x="2368748" y="232228"/>
                  <a:pt x="2365818" y="233316"/>
                  <a:pt x="2362469" y="233316"/>
                </a:cubicBezTo>
                <a:cubicBezTo>
                  <a:pt x="2361967" y="233316"/>
                  <a:pt x="2361381" y="233316"/>
                  <a:pt x="2360711" y="233316"/>
                </a:cubicBezTo>
                <a:cubicBezTo>
                  <a:pt x="2356860" y="232814"/>
                  <a:pt x="2353428" y="230972"/>
                  <a:pt x="2350414" y="227791"/>
                </a:cubicBezTo>
                <a:cubicBezTo>
                  <a:pt x="2349912" y="227289"/>
                  <a:pt x="2349410" y="226786"/>
                  <a:pt x="2348907" y="226284"/>
                </a:cubicBezTo>
                <a:cubicBezTo>
                  <a:pt x="2346396" y="223605"/>
                  <a:pt x="2345140" y="220424"/>
                  <a:pt x="2345140" y="216740"/>
                </a:cubicBezTo>
                <a:cubicBezTo>
                  <a:pt x="2345140" y="212890"/>
                  <a:pt x="2346563" y="209625"/>
                  <a:pt x="2349410" y="206946"/>
                </a:cubicBezTo>
                <a:cubicBezTo>
                  <a:pt x="2369836" y="188193"/>
                  <a:pt x="2382394" y="163246"/>
                  <a:pt x="2387082" y="132104"/>
                </a:cubicBezTo>
                <a:cubicBezTo>
                  <a:pt x="2387249" y="130932"/>
                  <a:pt x="2386747" y="130346"/>
                  <a:pt x="2385575" y="130346"/>
                </a:cubicBezTo>
                <a:lnTo>
                  <a:pt x="2356191" y="130346"/>
                </a:lnTo>
                <a:cubicBezTo>
                  <a:pt x="2352340" y="130346"/>
                  <a:pt x="2348991" y="128923"/>
                  <a:pt x="2346145" y="126076"/>
                </a:cubicBezTo>
                <a:cubicBezTo>
                  <a:pt x="2343298" y="123230"/>
                  <a:pt x="2341875" y="119839"/>
                  <a:pt x="2341875" y="115905"/>
                </a:cubicBezTo>
                <a:cubicBezTo>
                  <a:pt x="2341875" y="111970"/>
                  <a:pt x="2343298" y="108580"/>
                  <a:pt x="2346145" y="105733"/>
                </a:cubicBezTo>
                <a:cubicBezTo>
                  <a:pt x="2348991" y="102887"/>
                  <a:pt x="2352340" y="101464"/>
                  <a:pt x="2356191" y="101464"/>
                </a:cubicBezTo>
                <a:lnTo>
                  <a:pt x="2387584" y="101464"/>
                </a:lnTo>
                <a:cubicBezTo>
                  <a:pt x="2388756" y="101464"/>
                  <a:pt x="2389342" y="100878"/>
                  <a:pt x="2389342" y="99706"/>
                </a:cubicBezTo>
                <a:lnTo>
                  <a:pt x="2389342" y="95185"/>
                </a:lnTo>
                <a:lnTo>
                  <a:pt x="2389342" y="62536"/>
                </a:lnTo>
                <a:cubicBezTo>
                  <a:pt x="2389342" y="61196"/>
                  <a:pt x="2388756" y="60527"/>
                  <a:pt x="2387584" y="60527"/>
                </a:cubicBezTo>
                <a:lnTo>
                  <a:pt x="2381054" y="60527"/>
                </a:lnTo>
                <a:cubicBezTo>
                  <a:pt x="2379715" y="60527"/>
                  <a:pt x="2378878" y="61113"/>
                  <a:pt x="2378543" y="62285"/>
                </a:cubicBezTo>
                <a:cubicBezTo>
                  <a:pt x="2375529" y="69652"/>
                  <a:pt x="2372432" y="76349"/>
                  <a:pt x="2369250" y="82377"/>
                </a:cubicBezTo>
                <a:cubicBezTo>
                  <a:pt x="2367409" y="85725"/>
                  <a:pt x="2364562" y="87734"/>
                  <a:pt x="2360711" y="88404"/>
                </a:cubicBezTo>
                <a:cubicBezTo>
                  <a:pt x="2359874" y="88572"/>
                  <a:pt x="2359037" y="88655"/>
                  <a:pt x="2358200" y="88655"/>
                </a:cubicBezTo>
                <a:cubicBezTo>
                  <a:pt x="2355186" y="88655"/>
                  <a:pt x="2352507" y="87734"/>
                  <a:pt x="2350163" y="85893"/>
                </a:cubicBezTo>
                <a:cubicBezTo>
                  <a:pt x="2349828" y="85725"/>
                  <a:pt x="2349577" y="85558"/>
                  <a:pt x="2349410" y="85390"/>
                </a:cubicBezTo>
                <a:cubicBezTo>
                  <a:pt x="2346228" y="83046"/>
                  <a:pt x="2344219" y="79949"/>
                  <a:pt x="2343382" y="76098"/>
                </a:cubicBezTo>
                <a:cubicBezTo>
                  <a:pt x="2343047" y="74926"/>
                  <a:pt x="2342880" y="73754"/>
                  <a:pt x="2342880" y="72582"/>
                </a:cubicBezTo>
                <a:cubicBezTo>
                  <a:pt x="2342880" y="69903"/>
                  <a:pt x="2343550" y="67308"/>
                  <a:pt x="2344889" y="64796"/>
                </a:cubicBezTo>
                <a:cubicBezTo>
                  <a:pt x="2352256" y="51067"/>
                  <a:pt x="2358284" y="34324"/>
                  <a:pt x="2362972" y="14567"/>
                </a:cubicBezTo>
                <a:cubicBezTo>
                  <a:pt x="2363809" y="10548"/>
                  <a:pt x="2365902" y="7367"/>
                  <a:pt x="2369250" y="5023"/>
                </a:cubicBezTo>
                <a:cubicBezTo>
                  <a:pt x="2371762" y="3349"/>
                  <a:pt x="2374441" y="2512"/>
                  <a:pt x="2377287" y="2512"/>
                </a:cubicBezTo>
                <a:close/>
                <a:moveTo>
                  <a:pt x="365042" y="251"/>
                </a:moveTo>
                <a:cubicBezTo>
                  <a:pt x="368977" y="251"/>
                  <a:pt x="372326" y="1633"/>
                  <a:pt x="375088" y="4395"/>
                </a:cubicBezTo>
                <a:cubicBezTo>
                  <a:pt x="377851" y="7158"/>
                  <a:pt x="379232" y="10548"/>
                  <a:pt x="379232" y="14567"/>
                </a:cubicBezTo>
                <a:lnTo>
                  <a:pt x="379232" y="19087"/>
                </a:lnTo>
                <a:cubicBezTo>
                  <a:pt x="379232" y="20427"/>
                  <a:pt x="379902" y="21097"/>
                  <a:pt x="381241" y="21097"/>
                </a:cubicBezTo>
                <a:lnTo>
                  <a:pt x="411881" y="21097"/>
                </a:lnTo>
                <a:cubicBezTo>
                  <a:pt x="413221" y="21097"/>
                  <a:pt x="413891" y="20427"/>
                  <a:pt x="413891" y="19087"/>
                </a:cubicBezTo>
                <a:lnTo>
                  <a:pt x="413891" y="15069"/>
                </a:lnTo>
                <a:cubicBezTo>
                  <a:pt x="413891" y="10883"/>
                  <a:pt x="415314" y="7367"/>
                  <a:pt x="418160" y="4521"/>
                </a:cubicBezTo>
                <a:cubicBezTo>
                  <a:pt x="421006" y="1675"/>
                  <a:pt x="424481" y="251"/>
                  <a:pt x="428583" y="251"/>
                </a:cubicBezTo>
                <a:cubicBezTo>
                  <a:pt x="432685" y="251"/>
                  <a:pt x="436159" y="1675"/>
                  <a:pt x="439005" y="4521"/>
                </a:cubicBezTo>
                <a:cubicBezTo>
                  <a:pt x="441852" y="7367"/>
                  <a:pt x="443275" y="10883"/>
                  <a:pt x="443275" y="15069"/>
                </a:cubicBezTo>
                <a:lnTo>
                  <a:pt x="443275" y="19087"/>
                </a:lnTo>
                <a:cubicBezTo>
                  <a:pt x="443275" y="20427"/>
                  <a:pt x="443945" y="21097"/>
                  <a:pt x="445284" y="21097"/>
                </a:cubicBezTo>
                <a:lnTo>
                  <a:pt x="463618" y="21097"/>
                </a:lnTo>
                <a:cubicBezTo>
                  <a:pt x="467301" y="21097"/>
                  <a:pt x="470399" y="22394"/>
                  <a:pt x="472910" y="24989"/>
                </a:cubicBezTo>
                <a:cubicBezTo>
                  <a:pt x="475422" y="27585"/>
                  <a:pt x="476677" y="30682"/>
                  <a:pt x="476677" y="34282"/>
                </a:cubicBezTo>
                <a:cubicBezTo>
                  <a:pt x="476677" y="37882"/>
                  <a:pt x="475422" y="40979"/>
                  <a:pt x="472910" y="43574"/>
                </a:cubicBezTo>
                <a:cubicBezTo>
                  <a:pt x="470399" y="46169"/>
                  <a:pt x="467301" y="47467"/>
                  <a:pt x="463618" y="47467"/>
                </a:cubicBezTo>
                <a:lnTo>
                  <a:pt x="445284" y="47467"/>
                </a:lnTo>
                <a:cubicBezTo>
                  <a:pt x="443945" y="47467"/>
                  <a:pt x="443275" y="48137"/>
                  <a:pt x="443275" y="49476"/>
                </a:cubicBezTo>
                <a:lnTo>
                  <a:pt x="443275" y="64545"/>
                </a:lnTo>
                <a:cubicBezTo>
                  <a:pt x="443275" y="65885"/>
                  <a:pt x="443945" y="66554"/>
                  <a:pt x="445284" y="66554"/>
                </a:cubicBezTo>
                <a:lnTo>
                  <a:pt x="470650" y="66554"/>
                </a:lnTo>
                <a:cubicBezTo>
                  <a:pt x="474333" y="66554"/>
                  <a:pt x="477473" y="67852"/>
                  <a:pt x="480068" y="70447"/>
                </a:cubicBezTo>
                <a:cubicBezTo>
                  <a:pt x="482663" y="73042"/>
                  <a:pt x="483961" y="76182"/>
                  <a:pt x="483961" y="79865"/>
                </a:cubicBezTo>
                <a:cubicBezTo>
                  <a:pt x="483961" y="83549"/>
                  <a:pt x="482663" y="86688"/>
                  <a:pt x="480068" y="89283"/>
                </a:cubicBezTo>
                <a:cubicBezTo>
                  <a:pt x="477473" y="91878"/>
                  <a:pt x="474333" y="93176"/>
                  <a:pt x="470650" y="93176"/>
                </a:cubicBezTo>
                <a:lnTo>
                  <a:pt x="412635" y="93176"/>
                </a:lnTo>
                <a:cubicBezTo>
                  <a:pt x="411295" y="93176"/>
                  <a:pt x="410626" y="93846"/>
                  <a:pt x="410626" y="95185"/>
                </a:cubicBezTo>
                <a:lnTo>
                  <a:pt x="410626" y="106738"/>
                </a:lnTo>
                <a:cubicBezTo>
                  <a:pt x="410626" y="108077"/>
                  <a:pt x="411295" y="108747"/>
                  <a:pt x="412635" y="108747"/>
                </a:cubicBezTo>
                <a:lnTo>
                  <a:pt x="463618" y="108747"/>
                </a:lnTo>
                <a:cubicBezTo>
                  <a:pt x="467636" y="108747"/>
                  <a:pt x="471110" y="110170"/>
                  <a:pt x="474040" y="113017"/>
                </a:cubicBezTo>
                <a:cubicBezTo>
                  <a:pt x="476970" y="115863"/>
                  <a:pt x="478435" y="119379"/>
                  <a:pt x="478435" y="123565"/>
                </a:cubicBezTo>
                <a:lnTo>
                  <a:pt x="478435" y="210713"/>
                </a:lnTo>
                <a:cubicBezTo>
                  <a:pt x="478435" y="217578"/>
                  <a:pt x="477598" y="222894"/>
                  <a:pt x="475924" y="226661"/>
                </a:cubicBezTo>
                <a:cubicBezTo>
                  <a:pt x="474250" y="230428"/>
                  <a:pt x="471320" y="233316"/>
                  <a:pt x="467134" y="235325"/>
                </a:cubicBezTo>
                <a:cubicBezTo>
                  <a:pt x="461776" y="237837"/>
                  <a:pt x="453321" y="239260"/>
                  <a:pt x="441768" y="239595"/>
                </a:cubicBezTo>
                <a:cubicBezTo>
                  <a:pt x="441601" y="239595"/>
                  <a:pt x="441433" y="239595"/>
                  <a:pt x="441266" y="239595"/>
                </a:cubicBezTo>
                <a:cubicBezTo>
                  <a:pt x="437750" y="239595"/>
                  <a:pt x="434652" y="238339"/>
                  <a:pt x="431973" y="235828"/>
                </a:cubicBezTo>
                <a:cubicBezTo>
                  <a:pt x="428959" y="233484"/>
                  <a:pt x="426950" y="230386"/>
                  <a:pt x="425946" y="226535"/>
                </a:cubicBezTo>
                <a:cubicBezTo>
                  <a:pt x="425778" y="225698"/>
                  <a:pt x="425695" y="224777"/>
                  <a:pt x="425695" y="223773"/>
                </a:cubicBezTo>
                <a:cubicBezTo>
                  <a:pt x="425695" y="221763"/>
                  <a:pt x="426281" y="219922"/>
                  <a:pt x="427453" y="218247"/>
                </a:cubicBezTo>
                <a:cubicBezTo>
                  <a:pt x="429127" y="215736"/>
                  <a:pt x="431471" y="214480"/>
                  <a:pt x="434485" y="214480"/>
                </a:cubicBezTo>
                <a:cubicBezTo>
                  <a:pt x="434652" y="214480"/>
                  <a:pt x="434736" y="214480"/>
                  <a:pt x="434736" y="214480"/>
                </a:cubicBezTo>
                <a:cubicBezTo>
                  <a:pt x="437917" y="214648"/>
                  <a:pt x="441517" y="214731"/>
                  <a:pt x="445535" y="214731"/>
                </a:cubicBezTo>
                <a:cubicBezTo>
                  <a:pt x="447042" y="214564"/>
                  <a:pt x="448130" y="214187"/>
                  <a:pt x="448800" y="213601"/>
                </a:cubicBezTo>
                <a:cubicBezTo>
                  <a:pt x="449470" y="213015"/>
                  <a:pt x="449805" y="211969"/>
                  <a:pt x="449805" y="210462"/>
                </a:cubicBezTo>
                <a:lnTo>
                  <a:pt x="449805" y="137127"/>
                </a:lnTo>
                <a:cubicBezTo>
                  <a:pt x="449805" y="135787"/>
                  <a:pt x="449135" y="135118"/>
                  <a:pt x="447795" y="135118"/>
                </a:cubicBezTo>
                <a:lnTo>
                  <a:pt x="409119" y="135118"/>
                </a:lnTo>
                <a:cubicBezTo>
                  <a:pt x="407947" y="135118"/>
                  <a:pt x="407361" y="135787"/>
                  <a:pt x="407361" y="137127"/>
                </a:cubicBezTo>
                <a:lnTo>
                  <a:pt x="407361" y="174297"/>
                </a:lnTo>
                <a:cubicBezTo>
                  <a:pt x="407361" y="175469"/>
                  <a:pt x="407947" y="176055"/>
                  <a:pt x="409119" y="176055"/>
                </a:cubicBezTo>
                <a:lnTo>
                  <a:pt x="418160" y="176055"/>
                </a:lnTo>
                <a:cubicBezTo>
                  <a:pt x="419332" y="176055"/>
                  <a:pt x="419918" y="175469"/>
                  <a:pt x="419918" y="174297"/>
                </a:cubicBezTo>
                <a:lnTo>
                  <a:pt x="419918" y="154707"/>
                </a:lnTo>
                <a:cubicBezTo>
                  <a:pt x="419918" y="152196"/>
                  <a:pt x="420797" y="150061"/>
                  <a:pt x="422555" y="148303"/>
                </a:cubicBezTo>
                <a:cubicBezTo>
                  <a:pt x="424313" y="146545"/>
                  <a:pt x="426406" y="145666"/>
                  <a:pt x="428834" y="145666"/>
                </a:cubicBezTo>
                <a:cubicBezTo>
                  <a:pt x="431262" y="145666"/>
                  <a:pt x="433355" y="146545"/>
                  <a:pt x="435113" y="148303"/>
                </a:cubicBezTo>
                <a:cubicBezTo>
                  <a:pt x="436871" y="150061"/>
                  <a:pt x="437750" y="152196"/>
                  <a:pt x="437750" y="154707"/>
                </a:cubicBezTo>
                <a:lnTo>
                  <a:pt x="437750" y="197904"/>
                </a:lnTo>
                <a:cubicBezTo>
                  <a:pt x="437750" y="200248"/>
                  <a:pt x="436871" y="202300"/>
                  <a:pt x="435113" y="204058"/>
                </a:cubicBezTo>
                <a:cubicBezTo>
                  <a:pt x="433355" y="205816"/>
                  <a:pt x="431220" y="206695"/>
                  <a:pt x="428708" y="206695"/>
                </a:cubicBezTo>
                <a:lnTo>
                  <a:pt x="427453" y="206695"/>
                </a:lnTo>
                <a:cubicBezTo>
                  <a:pt x="425443" y="206695"/>
                  <a:pt x="423685" y="205941"/>
                  <a:pt x="422178" y="204434"/>
                </a:cubicBezTo>
                <a:cubicBezTo>
                  <a:pt x="420672" y="202927"/>
                  <a:pt x="419918" y="201169"/>
                  <a:pt x="419918" y="199160"/>
                </a:cubicBezTo>
                <a:cubicBezTo>
                  <a:pt x="419918" y="198490"/>
                  <a:pt x="419583" y="198156"/>
                  <a:pt x="418914" y="198156"/>
                </a:cubicBezTo>
                <a:lnTo>
                  <a:pt x="375214" y="198156"/>
                </a:lnTo>
                <a:cubicBezTo>
                  <a:pt x="374042" y="198156"/>
                  <a:pt x="373456" y="198742"/>
                  <a:pt x="373456" y="199914"/>
                </a:cubicBezTo>
                <a:lnTo>
                  <a:pt x="373456" y="203932"/>
                </a:lnTo>
                <a:cubicBezTo>
                  <a:pt x="373456" y="206443"/>
                  <a:pt x="372577" y="208620"/>
                  <a:pt x="370819" y="210462"/>
                </a:cubicBezTo>
                <a:cubicBezTo>
                  <a:pt x="369061" y="212304"/>
                  <a:pt x="366884" y="213224"/>
                  <a:pt x="364289" y="213224"/>
                </a:cubicBezTo>
                <a:cubicBezTo>
                  <a:pt x="361694" y="213224"/>
                  <a:pt x="359517" y="212304"/>
                  <a:pt x="357759" y="210462"/>
                </a:cubicBezTo>
                <a:cubicBezTo>
                  <a:pt x="356001" y="208620"/>
                  <a:pt x="355122" y="206443"/>
                  <a:pt x="355122" y="203932"/>
                </a:cubicBezTo>
                <a:lnTo>
                  <a:pt x="355122" y="154958"/>
                </a:lnTo>
                <a:cubicBezTo>
                  <a:pt x="355122" y="152447"/>
                  <a:pt x="356001" y="150270"/>
                  <a:pt x="357759" y="148428"/>
                </a:cubicBezTo>
                <a:cubicBezTo>
                  <a:pt x="359517" y="146587"/>
                  <a:pt x="361694" y="145666"/>
                  <a:pt x="364289" y="145666"/>
                </a:cubicBezTo>
                <a:cubicBezTo>
                  <a:pt x="366884" y="145666"/>
                  <a:pt x="369061" y="146587"/>
                  <a:pt x="370819" y="148428"/>
                </a:cubicBezTo>
                <a:cubicBezTo>
                  <a:pt x="372577" y="150270"/>
                  <a:pt x="373456" y="152447"/>
                  <a:pt x="373456" y="154958"/>
                </a:cubicBezTo>
                <a:lnTo>
                  <a:pt x="373456" y="174297"/>
                </a:lnTo>
                <a:cubicBezTo>
                  <a:pt x="373456" y="175469"/>
                  <a:pt x="374042" y="176055"/>
                  <a:pt x="375214" y="176055"/>
                </a:cubicBezTo>
                <a:lnTo>
                  <a:pt x="382999" y="176055"/>
                </a:lnTo>
                <a:cubicBezTo>
                  <a:pt x="384339" y="176055"/>
                  <a:pt x="385009" y="175469"/>
                  <a:pt x="385009" y="174297"/>
                </a:cubicBezTo>
                <a:lnTo>
                  <a:pt x="385009" y="137127"/>
                </a:lnTo>
                <a:cubicBezTo>
                  <a:pt x="385009" y="135787"/>
                  <a:pt x="384339" y="135118"/>
                  <a:pt x="382999" y="135118"/>
                </a:cubicBezTo>
                <a:lnTo>
                  <a:pt x="346583" y="135118"/>
                </a:lnTo>
                <a:cubicBezTo>
                  <a:pt x="345244" y="135118"/>
                  <a:pt x="344574" y="135787"/>
                  <a:pt x="344574" y="137127"/>
                </a:cubicBezTo>
                <a:lnTo>
                  <a:pt x="344574" y="226284"/>
                </a:lnTo>
                <a:cubicBezTo>
                  <a:pt x="344574" y="230135"/>
                  <a:pt x="343276" y="233358"/>
                  <a:pt x="340681" y="235953"/>
                </a:cubicBezTo>
                <a:cubicBezTo>
                  <a:pt x="338086" y="238548"/>
                  <a:pt x="334905" y="239846"/>
                  <a:pt x="331138" y="239846"/>
                </a:cubicBezTo>
                <a:cubicBezTo>
                  <a:pt x="327370" y="239846"/>
                  <a:pt x="324189" y="238548"/>
                  <a:pt x="321594" y="235953"/>
                </a:cubicBezTo>
                <a:cubicBezTo>
                  <a:pt x="318999" y="233358"/>
                  <a:pt x="317701" y="230135"/>
                  <a:pt x="317701" y="226284"/>
                </a:cubicBezTo>
                <a:lnTo>
                  <a:pt x="317701" y="123565"/>
                </a:lnTo>
                <a:cubicBezTo>
                  <a:pt x="317701" y="119379"/>
                  <a:pt x="319124" y="115863"/>
                  <a:pt x="321971" y="113017"/>
                </a:cubicBezTo>
                <a:cubicBezTo>
                  <a:pt x="324817" y="110170"/>
                  <a:pt x="328333" y="108747"/>
                  <a:pt x="332519" y="108747"/>
                </a:cubicBezTo>
                <a:lnTo>
                  <a:pt x="379483" y="108747"/>
                </a:lnTo>
                <a:cubicBezTo>
                  <a:pt x="380823" y="108747"/>
                  <a:pt x="381493" y="108077"/>
                  <a:pt x="381493" y="106738"/>
                </a:cubicBezTo>
                <a:lnTo>
                  <a:pt x="381493" y="95185"/>
                </a:lnTo>
                <a:cubicBezTo>
                  <a:pt x="381493" y="93846"/>
                  <a:pt x="380823" y="93176"/>
                  <a:pt x="379483" y="93176"/>
                </a:cubicBezTo>
                <a:lnTo>
                  <a:pt x="323226" y="93176"/>
                </a:lnTo>
                <a:cubicBezTo>
                  <a:pt x="319543" y="93176"/>
                  <a:pt x="316404" y="91878"/>
                  <a:pt x="313808" y="89283"/>
                </a:cubicBezTo>
                <a:cubicBezTo>
                  <a:pt x="311213" y="86688"/>
                  <a:pt x="309916" y="83549"/>
                  <a:pt x="309916" y="79865"/>
                </a:cubicBezTo>
                <a:cubicBezTo>
                  <a:pt x="309916" y="76182"/>
                  <a:pt x="311213" y="73042"/>
                  <a:pt x="313808" y="70447"/>
                </a:cubicBezTo>
                <a:cubicBezTo>
                  <a:pt x="316404" y="67852"/>
                  <a:pt x="319543" y="66554"/>
                  <a:pt x="323226" y="66554"/>
                </a:cubicBezTo>
                <a:lnTo>
                  <a:pt x="348843" y="66554"/>
                </a:lnTo>
                <a:cubicBezTo>
                  <a:pt x="350183" y="66554"/>
                  <a:pt x="350853" y="65885"/>
                  <a:pt x="350853" y="64545"/>
                </a:cubicBezTo>
                <a:lnTo>
                  <a:pt x="350853" y="49476"/>
                </a:lnTo>
                <a:cubicBezTo>
                  <a:pt x="350853" y="48137"/>
                  <a:pt x="350183" y="47467"/>
                  <a:pt x="348843" y="47467"/>
                </a:cubicBezTo>
                <a:lnTo>
                  <a:pt x="331012" y="47467"/>
                </a:lnTo>
                <a:cubicBezTo>
                  <a:pt x="327496" y="47467"/>
                  <a:pt x="324440" y="46169"/>
                  <a:pt x="321845" y="43574"/>
                </a:cubicBezTo>
                <a:cubicBezTo>
                  <a:pt x="319250" y="40979"/>
                  <a:pt x="317952" y="37882"/>
                  <a:pt x="317952" y="34282"/>
                </a:cubicBezTo>
                <a:cubicBezTo>
                  <a:pt x="317952" y="30682"/>
                  <a:pt x="319250" y="27585"/>
                  <a:pt x="321845" y="24989"/>
                </a:cubicBezTo>
                <a:cubicBezTo>
                  <a:pt x="324440" y="22394"/>
                  <a:pt x="327496" y="21097"/>
                  <a:pt x="331012" y="21097"/>
                </a:cubicBezTo>
                <a:lnTo>
                  <a:pt x="348843" y="21097"/>
                </a:lnTo>
                <a:cubicBezTo>
                  <a:pt x="350183" y="21097"/>
                  <a:pt x="350853" y="20427"/>
                  <a:pt x="350853" y="19087"/>
                </a:cubicBezTo>
                <a:lnTo>
                  <a:pt x="350853" y="14567"/>
                </a:lnTo>
                <a:cubicBezTo>
                  <a:pt x="350853" y="10548"/>
                  <a:pt x="352234" y="7158"/>
                  <a:pt x="354997" y="4395"/>
                </a:cubicBezTo>
                <a:cubicBezTo>
                  <a:pt x="357759" y="1633"/>
                  <a:pt x="361108" y="251"/>
                  <a:pt x="365042" y="251"/>
                </a:cubicBezTo>
                <a:close/>
                <a:moveTo>
                  <a:pt x="1182402" y="0"/>
                </a:moveTo>
                <a:lnTo>
                  <a:pt x="1183155" y="0"/>
                </a:lnTo>
                <a:cubicBezTo>
                  <a:pt x="1187174" y="0"/>
                  <a:pt x="1190648" y="1423"/>
                  <a:pt x="1193578" y="4270"/>
                </a:cubicBezTo>
                <a:cubicBezTo>
                  <a:pt x="1196508" y="7116"/>
                  <a:pt x="1197973" y="10632"/>
                  <a:pt x="1197973" y="14818"/>
                </a:cubicBezTo>
                <a:lnTo>
                  <a:pt x="1197973" y="18083"/>
                </a:lnTo>
                <a:cubicBezTo>
                  <a:pt x="1197973" y="19422"/>
                  <a:pt x="1198559" y="20092"/>
                  <a:pt x="1199731" y="20092"/>
                </a:cubicBezTo>
                <a:lnTo>
                  <a:pt x="1239663" y="20092"/>
                </a:lnTo>
                <a:cubicBezTo>
                  <a:pt x="1243180" y="20092"/>
                  <a:pt x="1246151" y="21306"/>
                  <a:pt x="1248579" y="23734"/>
                </a:cubicBezTo>
                <a:cubicBezTo>
                  <a:pt x="1251007" y="26161"/>
                  <a:pt x="1252221" y="29091"/>
                  <a:pt x="1252221" y="32524"/>
                </a:cubicBezTo>
                <a:cubicBezTo>
                  <a:pt x="1252221" y="35956"/>
                  <a:pt x="1251007" y="38886"/>
                  <a:pt x="1248579" y="41314"/>
                </a:cubicBezTo>
                <a:cubicBezTo>
                  <a:pt x="1246151" y="43742"/>
                  <a:pt x="1243180" y="44956"/>
                  <a:pt x="1239663" y="44956"/>
                </a:cubicBezTo>
                <a:lnTo>
                  <a:pt x="1199731" y="44956"/>
                </a:lnTo>
                <a:cubicBezTo>
                  <a:pt x="1198559" y="44956"/>
                  <a:pt x="1197973" y="45542"/>
                  <a:pt x="1197973" y="46714"/>
                </a:cubicBezTo>
                <a:lnTo>
                  <a:pt x="1197973" y="58015"/>
                </a:lnTo>
                <a:cubicBezTo>
                  <a:pt x="1197973" y="59187"/>
                  <a:pt x="1198559" y="59773"/>
                  <a:pt x="1199731" y="59773"/>
                </a:cubicBezTo>
                <a:lnTo>
                  <a:pt x="1232380" y="59773"/>
                </a:lnTo>
                <a:cubicBezTo>
                  <a:pt x="1235729" y="59773"/>
                  <a:pt x="1238617" y="60987"/>
                  <a:pt x="1241045" y="63415"/>
                </a:cubicBezTo>
                <a:cubicBezTo>
                  <a:pt x="1243473" y="65843"/>
                  <a:pt x="1244686" y="68773"/>
                  <a:pt x="1244686" y="72205"/>
                </a:cubicBezTo>
                <a:cubicBezTo>
                  <a:pt x="1244686" y="75637"/>
                  <a:pt x="1243473" y="78568"/>
                  <a:pt x="1241045" y="80995"/>
                </a:cubicBezTo>
                <a:cubicBezTo>
                  <a:pt x="1238617" y="83423"/>
                  <a:pt x="1235729" y="84637"/>
                  <a:pt x="1232380" y="84637"/>
                </a:cubicBezTo>
                <a:lnTo>
                  <a:pt x="1135940" y="84637"/>
                </a:lnTo>
                <a:cubicBezTo>
                  <a:pt x="1132591" y="84637"/>
                  <a:pt x="1129703" y="83423"/>
                  <a:pt x="1127275" y="80995"/>
                </a:cubicBezTo>
                <a:cubicBezTo>
                  <a:pt x="1124847" y="78568"/>
                  <a:pt x="1123633" y="75637"/>
                  <a:pt x="1123633" y="72205"/>
                </a:cubicBezTo>
                <a:cubicBezTo>
                  <a:pt x="1123633" y="68773"/>
                  <a:pt x="1124847" y="65843"/>
                  <a:pt x="1127275" y="63415"/>
                </a:cubicBezTo>
                <a:cubicBezTo>
                  <a:pt x="1129703" y="60987"/>
                  <a:pt x="1132591" y="59773"/>
                  <a:pt x="1135940" y="59773"/>
                </a:cubicBezTo>
                <a:lnTo>
                  <a:pt x="1165575" y="59773"/>
                </a:lnTo>
                <a:cubicBezTo>
                  <a:pt x="1166914" y="59773"/>
                  <a:pt x="1167584" y="59187"/>
                  <a:pt x="1167584" y="58015"/>
                </a:cubicBezTo>
                <a:lnTo>
                  <a:pt x="1167584" y="46714"/>
                </a:lnTo>
                <a:cubicBezTo>
                  <a:pt x="1167584" y="45542"/>
                  <a:pt x="1166914" y="44956"/>
                  <a:pt x="1165575" y="44956"/>
                </a:cubicBezTo>
                <a:lnTo>
                  <a:pt x="1126898" y="44956"/>
                </a:lnTo>
                <a:cubicBezTo>
                  <a:pt x="1123382" y="44956"/>
                  <a:pt x="1120410" y="43742"/>
                  <a:pt x="1117982" y="41314"/>
                </a:cubicBezTo>
                <a:cubicBezTo>
                  <a:pt x="1115555" y="38886"/>
                  <a:pt x="1114341" y="35956"/>
                  <a:pt x="1114341" y="32524"/>
                </a:cubicBezTo>
                <a:cubicBezTo>
                  <a:pt x="1114341" y="29091"/>
                  <a:pt x="1115555" y="26161"/>
                  <a:pt x="1117982" y="23734"/>
                </a:cubicBezTo>
                <a:cubicBezTo>
                  <a:pt x="1120410" y="21306"/>
                  <a:pt x="1123382" y="20092"/>
                  <a:pt x="1126898" y="20092"/>
                </a:cubicBezTo>
                <a:lnTo>
                  <a:pt x="1165575" y="20092"/>
                </a:lnTo>
                <a:cubicBezTo>
                  <a:pt x="1166914" y="20092"/>
                  <a:pt x="1167584" y="19422"/>
                  <a:pt x="1167584" y="18083"/>
                </a:cubicBezTo>
                <a:lnTo>
                  <a:pt x="1167584" y="14818"/>
                </a:lnTo>
                <a:cubicBezTo>
                  <a:pt x="1167584" y="10632"/>
                  <a:pt x="1169007" y="7116"/>
                  <a:pt x="1171854" y="4270"/>
                </a:cubicBezTo>
                <a:cubicBezTo>
                  <a:pt x="1174700" y="1423"/>
                  <a:pt x="1178216" y="0"/>
                  <a:pt x="1182402" y="0"/>
                </a:cubicBezTo>
                <a:close/>
                <a:moveTo>
                  <a:pt x="814220" y="0"/>
                </a:moveTo>
                <a:cubicBezTo>
                  <a:pt x="818238" y="0"/>
                  <a:pt x="821670" y="1423"/>
                  <a:pt x="824517" y="4270"/>
                </a:cubicBezTo>
                <a:cubicBezTo>
                  <a:pt x="827363" y="7116"/>
                  <a:pt x="828786" y="10548"/>
                  <a:pt x="828786" y="14567"/>
                </a:cubicBezTo>
                <a:lnTo>
                  <a:pt x="828786" y="50732"/>
                </a:lnTo>
                <a:cubicBezTo>
                  <a:pt x="828786" y="52071"/>
                  <a:pt x="829456" y="52741"/>
                  <a:pt x="830796" y="52741"/>
                </a:cubicBezTo>
                <a:lnTo>
                  <a:pt x="846618" y="52741"/>
                </a:lnTo>
                <a:cubicBezTo>
                  <a:pt x="850636" y="52741"/>
                  <a:pt x="854026" y="54122"/>
                  <a:pt x="856789" y="56885"/>
                </a:cubicBezTo>
                <a:cubicBezTo>
                  <a:pt x="859552" y="59648"/>
                  <a:pt x="860933" y="63038"/>
                  <a:pt x="860933" y="67057"/>
                </a:cubicBezTo>
                <a:cubicBezTo>
                  <a:pt x="860933" y="71075"/>
                  <a:pt x="859552" y="74465"/>
                  <a:pt x="856789" y="77228"/>
                </a:cubicBezTo>
                <a:cubicBezTo>
                  <a:pt x="854026" y="79991"/>
                  <a:pt x="850636" y="81372"/>
                  <a:pt x="846618" y="81372"/>
                </a:cubicBezTo>
                <a:lnTo>
                  <a:pt x="830796" y="81372"/>
                </a:lnTo>
                <a:cubicBezTo>
                  <a:pt x="829456" y="81372"/>
                  <a:pt x="828786" y="82042"/>
                  <a:pt x="828786" y="83381"/>
                </a:cubicBezTo>
                <a:lnTo>
                  <a:pt x="828786" y="95185"/>
                </a:lnTo>
                <a:cubicBezTo>
                  <a:pt x="828786" y="96525"/>
                  <a:pt x="829205" y="97613"/>
                  <a:pt x="830042" y="98450"/>
                </a:cubicBezTo>
                <a:cubicBezTo>
                  <a:pt x="835567" y="104645"/>
                  <a:pt x="844022" y="114607"/>
                  <a:pt x="855408" y="128337"/>
                </a:cubicBezTo>
                <a:cubicBezTo>
                  <a:pt x="858422" y="131853"/>
                  <a:pt x="859929" y="136038"/>
                  <a:pt x="859929" y="140894"/>
                </a:cubicBezTo>
                <a:cubicBezTo>
                  <a:pt x="859929" y="144912"/>
                  <a:pt x="858757" y="148596"/>
                  <a:pt x="856412" y="151944"/>
                </a:cubicBezTo>
                <a:lnTo>
                  <a:pt x="855910" y="152698"/>
                </a:lnTo>
                <a:cubicBezTo>
                  <a:pt x="854068" y="155209"/>
                  <a:pt x="851641" y="156465"/>
                  <a:pt x="848627" y="156465"/>
                </a:cubicBezTo>
                <a:cubicBezTo>
                  <a:pt x="848459" y="156465"/>
                  <a:pt x="848208" y="156465"/>
                  <a:pt x="847873" y="156465"/>
                </a:cubicBezTo>
                <a:cubicBezTo>
                  <a:pt x="844525" y="156298"/>
                  <a:pt x="842013" y="154707"/>
                  <a:pt x="840339" y="151693"/>
                </a:cubicBezTo>
                <a:cubicBezTo>
                  <a:pt x="837995" y="147507"/>
                  <a:pt x="834479" y="141731"/>
                  <a:pt x="829791" y="134364"/>
                </a:cubicBezTo>
                <a:cubicBezTo>
                  <a:pt x="829623" y="134197"/>
                  <a:pt x="829414" y="134155"/>
                  <a:pt x="829163" y="134239"/>
                </a:cubicBezTo>
                <a:cubicBezTo>
                  <a:pt x="828912" y="134322"/>
                  <a:pt x="828786" y="134532"/>
                  <a:pt x="828786" y="134866"/>
                </a:cubicBezTo>
                <a:lnTo>
                  <a:pt x="828786" y="225279"/>
                </a:lnTo>
                <a:cubicBezTo>
                  <a:pt x="828786" y="229298"/>
                  <a:pt x="827363" y="232730"/>
                  <a:pt x="824517" y="235577"/>
                </a:cubicBezTo>
                <a:cubicBezTo>
                  <a:pt x="821670" y="238423"/>
                  <a:pt x="818238" y="239846"/>
                  <a:pt x="814220" y="239846"/>
                </a:cubicBezTo>
                <a:cubicBezTo>
                  <a:pt x="810201" y="239846"/>
                  <a:pt x="806769" y="238423"/>
                  <a:pt x="803923" y="235577"/>
                </a:cubicBezTo>
                <a:cubicBezTo>
                  <a:pt x="801076" y="232730"/>
                  <a:pt x="799653" y="229298"/>
                  <a:pt x="799653" y="225279"/>
                </a:cubicBezTo>
                <a:lnTo>
                  <a:pt x="799653" y="140141"/>
                </a:lnTo>
                <a:cubicBezTo>
                  <a:pt x="799653" y="139973"/>
                  <a:pt x="799527" y="139889"/>
                  <a:pt x="799276" y="139889"/>
                </a:cubicBezTo>
                <a:cubicBezTo>
                  <a:pt x="799025" y="139889"/>
                  <a:pt x="798900" y="139973"/>
                  <a:pt x="798900" y="140141"/>
                </a:cubicBezTo>
                <a:cubicBezTo>
                  <a:pt x="792370" y="157721"/>
                  <a:pt x="785673" y="172287"/>
                  <a:pt x="778808" y="183840"/>
                </a:cubicBezTo>
                <a:cubicBezTo>
                  <a:pt x="777301" y="186184"/>
                  <a:pt x="775208" y="187356"/>
                  <a:pt x="772529" y="187356"/>
                </a:cubicBezTo>
                <a:cubicBezTo>
                  <a:pt x="772194" y="187356"/>
                  <a:pt x="771859" y="187356"/>
                  <a:pt x="771524" y="187356"/>
                </a:cubicBezTo>
                <a:cubicBezTo>
                  <a:pt x="768344" y="187021"/>
                  <a:pt x="766083" y="185431"/>
                  <a:pt x="764744" y="182584"/>
                </a:cubicBezTo>
                <a:cubicBezTo>
                  <a:pt x="764241" y="181747"/>
                  <a:pt x="763823" y="180910"/>
                  <a:pt x="763488" y="180073"/>
                </a:cubicBezTo>
                <a:cubicBezTo>
                  <a:pt x="761646" y="176557"/>
                  <a:pt x="760725" y="172873"/>
                  <a:pt x="760725" y="169022"/>
                </a:cubicBezTo>
                <a:cubicBezTo>
                  <a:pt x="760725" y="168520"/>
                  <a:pt x="760725" y="168018"/>
                  <a:pt x="760725" y="167516"/>
                </a:cubicBezTo>
                <a:cubicBezTo>
                  <a:pt x="761060" y="163162"/>
                  <a:pt x="762399" y="159060"/>
                  <a:pt x="764744" y="155209"/>
                </a:cubicBezTo>
                <a:cubicBezTo>
                  <a:pt x="777468" y="135452"/>
                  <a:pt x="787682" y="111510"/>
                  <a:pt x="795384" y="83381"/>
                </a:cubicBezTo>
                <a:cubicBezTo>
                  <a:pt x="795551" y="82879"/>
                  <a:pt x="795509" y="82418"/>
                  <a:pt x="795258" y="82000"/>
                </a:cubicBezTo>
                <a:cubicBezTo>
                  <a:pt x="795007" y="81581"/>
                  <a:pt x="794630" y="81372"/>
                  <a:pt x="794128" y="81372"/>
                </a:cubicBezTo>
                <a:lnTo>
                  <a:pt x="777050" y="81372"/>
                </a:lnTo>
                <a:cubicBezTo>
                  <a:pt x="773199" y="81372"/>
                  <a:pt x="769850" y="79991"/>
                  <a:pt x="767004" y="77228"/>
                </a:cubicBezTo>
                <a:cubicBezTo>
                  <a:pt x="764158" y="74465"/>
                  <a:pt x="762734" y="71075"/>
                  <a:pt x="762734" y="67057"/>
                </a:cubicBezTo>
                <a:cubicBezTo>
                  <a:pt x="762734" y="63038"/>
                  <a:pt x="764158" y="59648"/>
                  <a:pt x="767004" y="56885"/>
                </a:cubicBezTo>
                <a:cubicBezTo>
                  <a:pt x="769850" y="54122"/>
                  <a:pt x="773199" y="52741"/>
                  <a:pt x="777050" y="52741"/>
                </a:cubicBezTo>
                <a:lnTo>
                  <a:pt x="797644" y="52741"/>
                </a:lnTo>
                <a:cubicBezTo>
                  <a:pt x="798983" y="52741"/>
                  <a:pt x="799653" y="52071"/>
                  <a:pt x="799653" y="50732"/>
                </a:cubicBezTo>
                <a:lnTo>
                  <a:pt x="799653" y="14567"/>
                </a:lnTo>
                <a:cubicBezTo>
                  <a:pt x="799653" y="10548"/>
                  <a:pt x="801076" y="7116"/>
                  <a:pt x="803923" y="4270"/>
                </a:cubicBezTo>
                <a:cubicBezTo>
                  <a:pt x="806769" y="1423"/>
                  <a:pt x="810201" y="0"/>
                  <a:pt x="814220" y="0"/>
                </a:cubicBezTo>
                <a:close/>
              </a:path>
            </a:pathLst>
          </a:custGeom>
          <a:solidFill>
            <a:schemeClr val="tx1"/>
          </a:solidFill>
          <a:ln w="254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kumimoji="1" lang="ja-JP" altLang="en-US" sz="2000" dirty="0">
              <a:ln w="25400">
                <a:solidFill>
                  <a:schemeClr val="bg1"/>
                </a:solidFill>
              </a:ln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CE9B070-9844-1C24-280F-E9E25CE0071E}"/>
              </a:ext>
            </a:extLst>
          </p:cNvPr>
          <p:cNvSpPr txBox="1"/>
          <p:nvPr/>
        </p:nvSpPr>
        <p:spPr>
          <a:xfrm>
            <a:off x="373462" y="1386939"/>
            <a:ext cx="4114474" cy="240097"/>
          </a:xfrm>
          <a:custGeom>
            <a:avLst/>
            <a:gdLst/>
            <a:ahLst/>
            <a:cxnLst/>
            <a:rect l="l" t="t" r="r" b="b"/>
            <a:pathLst>
              <a:path w="4114474" h="240097">
                <a:moveTo>
                  <a:pt x="625608" y="172539"/>
                </a:moveTo>
                <a:cubicBezTo>
                  <a:pt x="618408" y="172539"/>
                  <a:pt x="612590" y="173920"/>
                  <a:pt x="608153" y="176682"/>
                </a:cubicBezTo>
                <a:cubicBezTo>
                  <a:pt x="603716" y="179445"/>
                  <a:pt x="601498" y="183087"/>
                  <a:pt x="601498" y="187607"/>
                </a:cubicBezTo>
                <a:cubicBezTo>
                  <a:pt x="601498" y="192463"/>
                  <a:pt x="603423" y="196356"/>
                  <a:pt x="607274" y="199286"/>
                </a:cubicBezTo>
                <a:cubicBezTo>
                  <a:pt x="611125" y="202216"/>
                  <a:pt x="616483" y="203681"/>
                  <a:pt x="623348" y="203681"/>
                </a:cubicBezTo>
                <a:cubicBezTo>
                  <a:pt x="638584" y="203681"/>
                  <a:pt x="646202" y="195728"/>
                  <a:pt x="646202" y="179822"/>
                </a:cubicBezTo>
                <a:lnTo>
                  <a:pt x="646202" y="177059"/>
                </a:lnTo>
                <a:cubicBezTo>
                  <a:pt x="646202" y="175720"/>
                  <a:pt x="645616" y="174883"/>
                  <a:pt x="644444" y="174548"/>
                </a:cubicBezTo>
                <a:cubicBezTo>
                  <a:pt x="637747" y="173208"/>
                  <a:pt x="631468" y="172539"/>
                  <a:pt x="625608" y="172539"/>
                </a:cubicBezTo>
                <a:close/>
                <a:moveTo>
                  <a:pt x="901117" y="162493"/>
                </a:moveTo>
                <a:cubicBezTo>
                  <a:pt x="899945" y="162493"/>
                  <a:pt x="899359" y="163079"/>
                  <a:pt x="899359" y="164251"/>
                </a:cubicBezTo>
                <a:lnTo>
                  <a:pt x="899359" y="193384"/>
                </a:lnTo>
                <a:cubicBezTo>
                  <a:pt x="899359" y="194723"/>
                  <a:pt x="899945" y="195393"/>
                  <a:pt x="901117" y="195393"/>
                </a:cubicBezTo>
                <a:lnTo>
                  <a:pt x="957876" y="195393"/>
                </a:lnTo>
                <a:cubicBezTo>
                  <a:pt x="959216" y="195393"/>
                  <a:pt x="959885" y="194723"/>
                  <a:pt x="959885" y="193384"/>
                </a:cubicBezTo>
                <a:lnTo>
                  <a:pt x="959885" y="164251"/>
                </a:lnTo>
                <a:cubicBezTo>
                  <a:pt x="959885" y="163079"/>
                  <a:pt x="959216" y="162493"/>
                  <a:pt x="957876" y="162493"/>
                </a:cubicBezTo>
                <a:close/>
                <a:moveTo>
                  <a:pt x="3180708" y="153200"/>
                </a:moveTo>
                <a:cubicBezTo>
                  <a:pt x="3173173" y="157219"/>
                  <a:pt x="3167230" y="161614"/>
                  <a:pt x="3162876" y="166385"/>
                </a:cubicBezTo>
                <a:cubicBezTo>
                  <a:pt x="3158523" y="171157"/>
                  <a:pt x="3156346" y="175636"/>
                  <a:pt x="3156346" y="179822"/>
                </a:cubicBezTo>
                <a:cubicBezTo>
                  <a:pt x="3156346" y="183505"/>
                  <a:pt x="3158523" y="186938"/>
                  <a:pt x="3162876" y="190119"/>
                </a:cubicBezTo>
                <a:cubicBezTo>
                  <a:pt x="3167230" y="193300"/>
                  <a:pt x="3171248" y="194891"/>
                  <a:pt x="3174931" y="194891"/>
                </a:cubicBezTo>
                <a:cubicBezTo>
                  <a:pt x="3180289" y="194891"/>
                  <a:pt x="3182968" y="191207"/>
                  <a:pt x="3182968" y="183840"/>
                </a:cubicBezTo>
                <a:cubicBezTo>
                  <a:pt x="3182968" y="176641"/>
                  <a:pt x="3182801" y="166762"/>
                  <a:pt x="3182466" y="154205"/>
                </a:cubicBezTo>
                <a:cubicBezTo>
                  <a:pt x="3182466" y="153870"/>
                  <a:pt x="3182256" y="153577"/>
                  <a:pt x="3181838" y="153326"/>
                </a:cubicBezTo>
                <a:cubicBezTo>
                  <a:pt x="3181419" y="153075"/>
                  <a:pt x="3181043" y="153033"/>
                  <a:pt x="3180708" y="153200"/>
                </a:cubicBezTo>
                <a:close/>
                <a:moveTo>
                  <a:pt x="3751817" y="152698"/>
                </a:moveTo>
                <a:cubicBezTo>
                  <a:pt x="3752487" y="152698"/>
                  <a:pt x="3753073" y="152698"/>
                  <a:pt x="3753575" y="152698"/>
                </a:cubicBezTo>
                <a:lnTo>
                  <a:pt x="3754580" y="152949"/>
                </a:lnTo>
                <a:cubicBezTo>
                  <a:pt x="3758430" y="153284"/>
                  <a:pt x="3761528" y="155042"/>
                  <a:pt x="3763872" y="158223"/>
                </a:cubicBezTo>
                <a:cubicBezTo>
                  <a:pt x="3765714" y="160735"/>
                  <a:pt x="3766635" y="163497"/>
                  <a:pt x="3766635" y="166511"/>
                </a:cubicBezTo>
                <a:cubicBezTo>
                  <a:pt x="3766635" y="167181"/>
                  <a:pt x="3766551" y="167934"/>
                  <a:pt x="3766384" y="168771"/>
                </a:cubicBezTo>
                <a:cubicBezTo>
                  <a:pt x="3766049" y="171283"/>
                  <a:pt x="3765881" y="173543"/>
                  <a:pt x="3765881" y="175552"/>
                </a:cubicBezTo>
                <a:cubicBezTo>
                  <a:pt x="3765881" y="181747"/>
                  <a:pt x="3768309" y="186519"/>
                  <a:pt x="3773164" y="189868"/>
                </a:cubicBezTo>
                <a:cubicBezTo>
                  <a:pt x="3778020" y="193216"/>
                  <a:pt x="3786810" y="194891"/>
                  <a:pt x="3799535" y="194891"/>
                </a:cubicBezTo>
                <a:cubicBezTo>
                  <a:pt x="3811758" y="194891"/>
                  <a:pt x="3824566" y="193970"/>
                  <a:pt x="3837960" y="192128"/>
                </a:cubicBezTo>
                <a:cubicBezTo>
                  <a:pt x="3838630" y="191961"/>
                  <a:pt x="3839216" y="191877"/>
                  <a:pt x="3839718" y="191877"/>
                </a:cubicBezTo>
                <a:cubicBezTo>
                  <a:pt x="3842732" y="191877"/>
                  <a:pt x="3845411" y="192965"/>
                  <a:pt x="3847755" y="195142"/>
                </a:cubicBezTo>
                <a:cubicBezTo>
                  <a:pt x="3850769" y="197653"/>
                  <a:pt x="3852192" y="200751"/>
                  <a:pt x="3852025" y="204434"/>
                </a:cubicBezTo>
                <a:lnTo>
                  <a:pt x="3851774" y="207448"/>
                </a:lnTo>
                <a:cubicBezTo>
                  <a:pt x="3851606" y="211801"/>
                  <a:pt x="3850058" y="215568"/>
                  <a:pt x="3847128" y="218750"/>
                </a:cubicBezTo>
                <a:cubicBezTo>
                  <a:pt x="3844197" y="221931"/>
                  <a:pt x="3840640" y="223689"/>
                  <a:pt x="3836454" y="224024"/>
                </a:cubicBezTo>
                <a:cubicBezTo>
                  <a:pt x="3823562" y="225363"/>
                  <a:pt x="3811172" y="226033"/>
                  <a:pt x="3799284" y="226033"/>
                </a:cubicBezTo>
                <a:cubicBezTo>
                  <a:pt x="3778020" y="226033"/>
                  <a:pt x="3761905" y="222517"/>
                  <a:pt x="3750938" y="215485"/>
                </a:cubicBezTo>
                <a:cubicBezTo>
                  <a:pt x="3739971" y="208453"/>
                  <a:pt x="3734488" y="198407"/>
                  <a:pt x="3734488" y="185347"/>
                </a:cubicBezTo>
                <a:cubicBezTo>
                  <a:pt x="3734488" y="179654"/>
                  <a:pt x="3735074" y="173208"/>
                  <a:pt x="3736246" y="166009"/>
                </a:cubicBezTo>
                <a:cubicBezTo>
                  <a:pt x="3736748" y="161823"/>
                  <a:pt x="3738757" y="158474"/>
                  <a:pt x="3742273" y="155963"/>
                </a:cubicBezTo>
                <a:cubicBezTo>
                  <a:pt x="3745120" y="153786"/>
                  <a:pt x="3748301" y="152698"/>
                  <a:pt x="3751817" y="152698"/>
                </a:cubicBezTo>
                <a:close/>
                <a:moveTo>
                  <a:pt x="1656317" y="152698"/>
                </a:moveTo>
                <a:cubicBezTo>
                  <a:pt x="1656987" y="152698"/>
                  <a:pt x="1657573" y="152698"/>
                  <a:pt x="1658075" y="152698"/>
                </a:cubicBezTo>
                <a:lnTo>
                  <a:pt x="1659080" y="152949"/>
                </a:lnTo>
                <a:cubicBezTo>
                  <a:pt x="1662931" y="153284"/>
                  <a:pt x="1666028" y="155042"/>
                  <a:pt x="1668372" y="158223"/>
                </a:cubicBezTo>
                <a:cubicBezTo>
                  <a:pt x="1670214" y="160735"/>
                  <a:pt x="1671135" y="163497"/>
                  <a:pt x="1671135" y="166511"/>
                </a:cubicBezTo>
                <a:cubicBezTo>
                  <a:pt x="1671135" y="167181"/>
                  <a:pt x="1671051" y="167934"/>
                  <a:pt x="1670884" y="168771"/>
                </a:cubicBezTo>
                <a:cubicBezTo>
                  <a:pt x="1670549" y="171283"/>
                  <a:pt x="1670381" y="173543"/>
                  <a:pt x="1670381" y="175552"/>
                </a:cubicBezTo>
                <a:cubicBezTo>
                  <a:pt x="1670381" y="181747"/>
                  <a:pt x="1672809" y="186519"/>
                  <a:pt x="1677665" y="189868"/>
                </a:cubicBezTo>
                <a:cubicBezTo>
                  <a:pt x="1682520" y="193216"/>
                  <a:pt x="1691310" y="194891"/>
                  <a:pt x="1704035" y="194891"/>
                </a:cubicBezTo>
                <a:cubicBezTo>
                  <a:pt x="1716258" y="194891"/>
                  <a:pt x="1729066" y="193970"/>
                  <a:pt x="1742461" y="192128"/>
                </a:cubicBezTo>
                <a:cubicBezTo>
                  <a:pt x="1743130" y="191961"/>
                  <a:pt x="1743716" y="191877"/>
                  <a:pt x="1744219" y="191877"/>
                </a:cubicBezTo>
                <a:cubicBezTo>
                  <a:pt x="1747233" y="191877"/>
                  <a:pt x="1749911" y="192965"/>
                  <a:pt x="1752255" y="195142"/>
                </a:cubicBezTo>
                <a:cubicBezTo>
                  <a:pt x="1755269" y="197653"/>
                  <a:pt x="1756692" y="200751"/>
                  <a:pt x="1756525" y="204434"/>
                </a:cubicBezTo>
                <a:lnTo>
                  <a:pt x="1756274" y="207448"/>
                </a:lnTo>
                <a:cubicBezTo>
                  <a:pt x="1756106" y="211801"/>
                  <a:pt x="1754558" y="215568"/>
                  <a:pt x="1751628" y="218750"/>
                </a:cubicBezTo>
                <a:cubicBezTo>
                  <a:pt x="1748698" y="221931"/>
                  <a:pt x="1745140" y="223689"/>
                  <a:pt x="1740954" y="224024"/>
                </a:cubicBezTo>
                <a:cubicBezTo>
                  <a:pt x="1728062" y="225363"/>
                  <a:pt x="1715672" y="226033"/>
                  <a:pt x="1703784" y="226033"/>
                </a:cubicBezTo>
                <a:cubicBezTo>
                  <a:pt x="1682520" y="226033"/>
                  <a:pt x="1666405" y="222517"/>
                  <a:pt x="1655438" y="215485"/>
                </a:cubicBezTo>
                <a:cubicBezTo>
                  <a:pt x="1644471" y="208453"/>
                  <a:pt x="1638988" y="198407"/>
                  <a:pt x="1638988" y="185347"/>
                </a:cubicBezTo>
                <a:cubicBezTo>
                  <a:pt x="1638988" y="179654"/>
                  <a:pt x="1639574" y="173208"/>
                  <a:pt x="1640746" y="166009"/>
                </a:cubicBezTo>
                <a:cubicBezTo>
                  <a:pt x="1641248" y="161823"/>
                  <a:pt x="1643257" y="158474"/>
                  <a:pt x="1646774" y="155963"/>
                </a:cubicBezTo>
                <a:cubicBezTo>
                  <a:pt x="1649620" y="153786"/>
                  <a:pt x="1652801" y="152698"/>
                  <a:pt x="1656317" y="152698"/>
                </a:cubicBezTo>
                <a:close/>
                <a:moveTo>
                  <a:pt x="1034978" y="152196"/>
                </a:moveTo>
                <a:cubicBezTo>
                  <a:pt x="1035648" y="152196"/>
                  <a:pt x="1036318" y="152279"/>
                  <a:pt x="1036987" y="152447"/>
                </a:cubicBezTo>
                <a:cubicBezTo>
                  <a:pt x="1040503" y="152949"/>
                  <a:pt x="1043266" y="154623"/>
                  <a:pt x="1045275" y="157470"/>
                </a:cubicBezTo>
                <a:cubicBezTo>
                  <a:pt x="1047117" y="159646"/>
                  <a:pt x="1048038" y="162158"/>
                  <a:pt x="1048038" y="165004"/>
                </a:cubicBezTo>
                <a:cubicBezTo>
                  <a:pt x="1048038" y="165506"/>
                  <a:pt x="1047954" y="166092"/>
                  <a:pt x="1047787" y="166762"/>
                </a:cubicBezTo>
                <a:cubicBezTo>
                  <a:pt x="1045610" y="182501"/>
                  <a:pt x="1042513" y="196649"/>
                  <a:pt x="1038494" y="209206"/>
                </a:cubicBezTo>
                <a:cubicBezTo>
                  <a:pt x="1037490" y="212220"/>
                  <a:pt x="1035397" y="214313"/>
                  <a:pt x="1032216" y="215485"/>
                </a:cubicBezTo>
                <a:cubicBezTo>
                  <a:pt x="1030876" y="215987"/>
                  <a:pt x="1029537" y="216238"/>
                  <a:pt x="1028197" y="216238"/>
                </a:cubicBezTo>
                <a:cubicBezTo>
                  <a:pt x="1026523" y="216238"/>
                  <a:pt x="1024849" y="215820"/>
                  <a:pt x="1023174" y="214982"/>
                </a:cubicBezTo>
                <a:cubicBezTo>
                  <a:pt x="1020161" y="213476"/>
                  <a:pt x="1017984" y="211132"/>
                  <a:pt x="1016645" y="207950"/>
                </a:cubicBezTo>
                <a:cubicBezTo>
                  <a:pt x="1015975" y="206276"/>
                  <a:pt x="1015640" y="204518"/>
                  <a:pt x="1015640" y="202676"/>
                </a:cubicBezTo>
                <a:cubicBezTo>
                  <a:pt x="1015640" y="201337"/>
                  <a:pt x="1015891" y="199914"/>
                  <a:pt x="1016393" y="198407"/>
                </a:cubicBezTo>
                <a:cubicBezTo>
                  <a:pt x="1019240" y="189031"/>
                  <a:pt x="1021584" y="177143"/>
                  <a:pt x="1023425" y="162744"/>
                </a:cubicBezTo>
                <a:cubicBezTo>
                  <a:pt x="1023928" y="159395"/>
                  <a:pt x="1025519" y="156716"/>
                  <a:pt x="1028197" y="154707"/>
                </a:cubicBezTo>
                <a:cubicBezTo>
                  <a:pt x="1030207" y="153033"/>
                  <a:pt x="1032467" y="152196"/>
                  <a:pt x="1034978" y="152196"/>
                </a:cubicBezTo>
                <a:close/>
                <a:moveTo>
                  <a:pt x="1095756" y="151944"/>
                </a:moveTo>
                <a:cubicBezTo>
                  <a:pt x="1097598" y="151944"/>
                  <a:pt x="1099356" y="152363"/>
                  <a:pt x="1101030" y="153200"/>
                </a:cubicBezTo>
                <a:cubicBezTo>
                  <a:pt x="1103877" y="154540"/>
                  <a:pt x="1105802" y="156716"/>
                  <a:pt x="1106806" y="159730"/>
                </a:cubicBezTo>
                <a:cubicBezTo>
                  <a:pt x="1109653" y="167599"/>
                  <a:pt x="1111997" y="175301"/>
                  <a:pt x="1113839" y="182836"/>
                </a:cubicBezTo>
                <a:cubicBezTo>
                  <a:pt x="1114006" y="183840"/>
                  <a:pt x="1114090" y="184845"/>
                  <a:pt x="1114090" y="185849"/>
                </a:cubicBezTo>
                <a:cubicBezTo>
                  <a:pt x="1114090" y="188026"/>
                  <a:pt x="1113420" y="190203"/>
                  <a:pt x="1112081" y="192379"/>
                </a:cubicBezTo>
                <a:cubicBezTo>
                  <a:pt x="1110406" y="195226"/>
                  <a:pt x="1107895" y="197235"/>
                  <a:pt x="1104546" y="198407"/>
                </a:cubicBezTo>
                <a:cubicBezTo>
                  <a:pt x="1103542" y="198742"/>
                  <a:pt x="1102453" y="198909"/>
                  <a:pt x="1101281" y="198909"/>
                </a:cubicBezTo>
                <a:cubicBezTo>
                  <a:pt x="1099607" y="198909"/>
                  <a:pt x="1097932" y="198407"/>
                  <a:pt x="1096258" y="197402"/>
                </a:cubicBezTo>
                <a:cubicBezTo>
                  <a:pt x="1093579" y="195728"/>
                  <a:pt x="1091989" y="193384"/>
                  <a:pt x="1091486" y="190370"/>
                </a:cubicBezTo>
                <a:cubicBezTo>
                  <a:pt x="1089812" y="182501"/>
                  <a:pt x="1087719" y="174464"/>
                  <a:pt x="1085208" y="166260"/>
                </a:cubicBezTo>
                <a:cubicBezTo>
                  <a:pt x="1084706" y="165088"/>
                  <a:pt x="1084454" y="163916"/>
                  <a:pt x="1084454" y="162744"/>
                </a:cubicBezTo>
                <a:cubicBezTo>
                  <a:pt x="1084454" y="161069"/>
                  <a:pt x="1084873" y="159479"/>
                  <a:pt x="1085710" y="157972"/>
                </a:cubicBezTo>
                <a:cubicBezTo>
                  <a:pt x="1087050" y="155293"/>
                  <a:pt x="1089142" y="153451"/>
                  <a:pt x="1091989" y="152447"/>
                </a:cubicBezTo>
                <a:cubicBezTo>
                  <a:pt x="1093328" y="152112"/>
                  <a:pt x="1094584" y="151944"/>
                  <a:pt x="1095756" y="151944"/>
                </a:cubicBezTo>
                <a:close/>
                <a:moveTo>
                  <a:pt x="3422312" y="146670"/>
                </a:moveTo>
                <a:cubicBezTo>
                  <a:pt x="3422981" y="146670"/>
                  <a:pt x="3423567" y="146754"/>
                  <a:pt x="3424070" y="146921"/>
                </a:cubicBezTo>
                <a:lnTo>
                  <a:pt x="3426330" y="146921"/>
                </a:lnTo>
                <a:cubicBezTo>
                  <a:pt x="3430013" y="147256"/>
                  <a:pt x="3432776" y="149014"/>
                  <a:pt x="3434618" y="152196"/>
                </a:cubicBezTo>
                <a:cubicBezTo>
                  <a:pt x="3436125" y="154372"/>
                  <a:pt x="3436878" y="156633"/>
                  <a:pt x="3436878" y="158977"/>
                </a:cubicBezTo>
                <a:cubicBezTo>
                  <a:pt x="3436878" y="160149"/>
                  <a:pt x="3436711" y="161321"/>
                  <a:pt x="3436376" y="162493"/>
                </a:cubicBezTo>
                <a:cubicBezTo>
                  <a:pt x="3435371" y="166678"/>
                  <a:pt x="3434869" y="170194"/>
                  <a:pt x="3434869" y="173041"/>
                </a:cubicBezTo>
                <a:cubicBezTo>
                  <a:pt x="3434869" y="190789"/>
                  <a:pt x="3449687" y="199662"/>
                  <a:pt x="3479322" y="199662"/>
                </a:cubicBezTo>
                <a:cubicBezTo>
                  <a:pt x="3498074" y="199662"/>
                  <a:pt x="3515655" y="198574"/>
                  <a:pt x="3532063" y="196398"/>
                </a:cubicBezTo>
                <a:cubicBezTo>
                  <a:pt x="3532733" y="196398"/>
                  <a:pt x="3533402" y="196398"/>
                  <a:pt x="3534072" y="196398"/>
                </a:cubicBezTo>
                <a:cubicBezTo>
                  <a:pt x="3537086" y="196398"/>
                  <a:pt x="3539765" y="197402"/>
                  <a:pt x="3542109" y="199411"/>
                </a:cubicBezTo>
                <a:cubicBezTo>
                  <a:pt x="3544955" y="201923"/>
                  <a:pt x="3546378" y="205104"/>
                  <a:pt x="3546378" y="208955"/>
                </a:cubicBezTo>
                <a:lnTo>
                  <a:pt x="3546127" y="211969"/>
                </a:lnTo>
                <a:cubicBezTo>
                  <a:pt x="3545960" y="216322"/>
                  <a:pt x="3544453" y="220089"/>
                  <a:pt x="3541607" y="223270"/>
                </a:cubicBezTo>
                <a:cubicBezTo>
                  <a:pt x="3538760" y="226452"/>
                  <a:pt x="3535244" y="228293"/>
                  <a:pt x="3531058" y="228796"/>
                </a:cubicBezTo>
                <a:cubicBezTo>
                  <a:pt x="3513813" y="230637"/>
                  <a:pt x="3496819" y="231558"/>
                  <a:pt x="3480076" y="231558"/>
                </a:cubicBezTo>
                <a:cubicBezTo>
                  <a:pt x="3455631" y="231558"/>
                  <a:pt x="3436711" y="227289"/>
                  <a:pt x="3423316" y="218750"/>
                </a:cubicBezTo>
                <a:cubicBezTo>
                  <a:pt x="3409922" y="210211"/>
                  <a:pt x="3403224" y="197318"/>
                  <a:pt x="3403224" y="180073"/>
                </a:cubicBezTo>
                <a:cubicBezTo>
                  <a:pt x="3403224" y="174380"/>
                  <a:pt x="3404062" y="167599"/>
                  <a:pt x="3405736" y="159730"/>
                </a:cubicBezTo>
                <a:cubicBezTo>
                  <a:pt x="3406573" y="155544"/>
                  <a:pt x="3408750" y="152279"/>
                  <a:pt x="3412266" y="149935"/>
                </a:cubicBezTo>
                <a:cubicBezTo>
                  <a:pt x="3415447" y="147759"/>
                  <a:pt x="3418796" y="146670"/>
                  <a:pt x="3422312" y="146670"/>
                </a:cubicBezTo>
                <a:close/>
                <a:moveTo>
                  <a:pt x="2155598" y="145666"/>
                </a:moveTo>
                <a:cubicBezTo>
                  <a:pt x="2156268" y="145666"/>
                  <a:pt x="2156854" y="145749"/>
                  <a:pt x="2157356" y="145917"/>
                </a:cubicBezTo>
                <a:cubicBezTo>
                  <a:pt x="2161207" y="146252"/>
                  <a:pt x="2164305" y="148010"/>
                  <a:pt x="2166649" y="151191"/>
                </a:cubicBezTo>
                <a:cubicBezTo>
                  <a:pt x="2168490" y="153870"/>
                  <a:pt x="2169411" y="156800"/>
                  <a:pt x="2169411" y="159981"/>
                </a:cubicBezTo>
                <a:cubicBezTo>
                  <a:pt x="2169411" y="160483"/>
                  <a:pt x="2169411" y="161069"/>
                  <a:pt x="2169411" y="161739"/>
                </a:cubicBezTo>
                <a:cubicBezTo>
                  <a:pt x="2169077" y="164083"/>
                  <a:pt x="2168909" y="166344"/>
                  <a:pt x="2168909" y="168520"/>
                </a:cubicBezTo>
                <a:cubicBezTo>
                  <a:pt x="2168909" y="180575"/>
                  <a:pt x="2180797" y="186603"/>
                  <a:pt x="2204572" y="186603"/>
                </a:cubicBezTo>
                <a:cubicBezTo>
                  <a:pt x="2221650" y="186603"/>
                  <a:pt x="2238058" y="185263"/>
                  <a:pt x="2253797" y="182584"/>
                </a:cubicBezTo>
                <a:cubicBezTo>
                  <a:pt x="2254634" y="182584"/>
                  <a:pt x="2255387" y="182584"/>
                  <a:pt x="2256057" y="182584"/>
                </a:cubicBezTo>
                <a:cubicBezTo>
                  <a:pt x="2258903" y="182584"/>
                  <a:pt x="2261582" y="183505"/>
                  <a:pt x="2264094" y="185347"/>
                </a:cubicBezTo>
                <a:cubicBezTo>
                  <a:pt x="2266940" y="187691"/>
                  <a:pt x="2268447" y="190789"/>
                  <a:pt x="2268615" y="194640"/>
                </a:cubicBezTo>
                <a:lnTo>
                  <a:pt x="2268615" y="199662"/>
                </a:lnTo>
                <a:cubicBezTo>
                  <a:pt x="2268782" y="202341"/>
                  <a:pt x="2268238" y="204937"/>
                  <a:pt x="2266982" y="207448"/>
                </a:cubicBezTo>
                <a:cubicBezTo>
                  <a:pt x="2265726" y="209959"/>
                  <a:pt x="2264010" y="212052"/>
                  <a:pt x="2261834" y="213727"/>
                </a:cubicBezTo>
                <a:cubicBezTo>
                  <a:pt x="2259657" y="215401"/>
                  <a:pt x="2257229" y="216406"/>
                  <a:pt x="2254550" y="216740"/>
                </a:cubicBezTo>
                <a:cubicBezTo>
                  <a:pt x="2239649" y="218582"/>
                  <a:pt x="2222571" y="219503"/>
                  <a:pt x="2203316" y="219503"/>
                </a:cubicBezTo>
                <a:cubicBezTo>
                  <a:pt x="2181718" y="219503"/>
                  <a:pt x="2165519" y="215861"/>
                  <a:pt x="2154719" y="208578"/>
                </a:cubicBezTo>
                <a:cubicBezTo>
                  <a:pt x="2143920" y="201295"/>
                  <a:pt x="2138520" y="190956"/>
                  <a:pt x="2138520" y="177561"/>
                </a:cubicBezTo>
                <a:cubicBezTo>
                  <a:pt x="2138520" y="172036"/>
                  <a:pt x="2139022" y="165841"/>
                  <a:pt x="2140027" y="158977"/>
                </a:cubicBezTo>
                <a:cubicBezTo>
                  <a:pt x="2140697" y="154791"/>
                  <a:pt x="2142706" y="151442"/>
                  <a:pt x="2146055" y="148931"/>
                </a:cubicBezTo>
                <a:cubicBezTo>
                  <a:pt x="2148901" y="146754"/>
                  <a:pt x="2152082" y="145666"/>
                  <a:pt x="2155598" y="145666"/>
                </a:cubicBezTo>
                <a:close/>
                <a:moveTo>
                  <a:pt x="296102" y="143154"/>
                </a:moveTo>
                <a:cubicBezTo>
                  <a:pt x="298447" y="143154"/>
                  <a:pt x="300707" y="143991"/>
                  <a:pt x="302883" y="145666"/>
                </a:cubicBezTo>
                <a:lnTo>
                  <a:pt x="303386" y="146168"/>
                </a:lnTo>
                <a:cubicBezTo>
                  <a:pt x="306902" y="148680"/>
                  <a:pt x="309246" y="152028"/>
                  <a:pt x="310418" y="156214"/>
                </a:cubicBezTo>
                <a:cubicBezTo>
                  <a:pt x="310753" y="157888"/>
                  <a:pt x="310920" y="159563"/>
                  <a:pt x="310920" y="161237"/>
                </a:cubicBezTo>
                <a:cubicBezTo>
                  <a:pt x="310920" y="163748"/>
                  <a:pt x="310418" y="166176"/>
                  <a:pt x="309413" y="168520"/>
                </a:cubicBezTo>
                <a:cubicBezTo>
                  <a:pt x="300539" y="189282"/>
                  <a:pt x="292000" y="207699"/>
                  <a:pt x="283796" y="223773"/>
                </a:cubicBezTo>
                <a:cubicBezTo>
                  <a:pt x="281955" y="227456"/>
                  <a:pt x="279108" y="229716"/>
                  <a:pt x="275257" y="230554"/>
                </a:cubicBezTo>
                <a:cubicBezTo>
                  <a:pt x="274085" y="230888"/>
                  <a:pt x="272997" y="231056"/>
                  <a:pt x="271992" y="231056"/>
                </a:cubicBezTo>
                <a:cubicBezTo>
                  <a:pt x="269313" y="231056"/>
                  <a:pt x="266886" y="230302"/>
                  <a:pt x="264709" y="228796"/>
                </a:cubicBezTo>
                <a:lnTo>
                  <a:pt x="262198" y="227289"/>
                </a:lnTo>
                <a:cubicBezTo>
                  <a:pt x="258849" y="224945"/>
                  <a:pt x="256672" y="221763"/>
                  <a:pt x="255668" y="217745"/>
                </a:cubicBezTo>
                <a:cubicBezTo>
                  <a:pt x="255333" y="216406"/>
                  <a:pt x="255165" y="215066"/>
                  <a:pt x="255165" y="213727"/>
                </a:cubicBezTo>
                <a:cubicBezTo>
                  <a:pt x="255165" y="211048"/>
                  <a:pt x="255835" y="208536"/>
                  <a:pt x="257175" y="206192"/>
                </a:cubicBezTo>
                <a:cubicBezTo>
                  <a:pt x="266718" y="188779"/>
                  <a:pt x="276011" y="170111"/>
                  <a:pt x="285052" y="150186"/>
                </a:cubicBezTo>
                <a:cubicBezTo>
                  <a:pt x="286726" y="146838"/>
                  <a:pt x="289322" y="144661"/>
                  <a:pt x="292838" y="143657"/>
                </a:cubicBezTo>
                <a:cubicBezTo>
                  <a:pt x="294010" y="143322"/>
                  <a:pt x="295098" y="143154"/>
                  <a:pt x="296102" y="143154"/>
                </a:cubicBezTo>
                <a:close/>
                <a:moveTo>
                  <a:pt x="1204252" y="132857"/>
                </a:moveTo>
                <a:cubicBezTo>
                  <a:pt x="1208103" y="132857"/>
                  <a:pt x="1211368" y="134197"/>
                  <a:pt x="1214046" y="136876"/>
                </a:cubicBezTo>
                <a:cubicBezTo>
                  <a:pt x="1216725" y="139554"/>
                  <a:pt x="1218065" y="142819"/>
                  <a:pt x="1218065" y="146670"/>
                </a:cubicBezTo>
                <a:lnTo>
                  <a:pt x="1218065" y="203932"/>
                </a:lnTo>
                <a:cubicBezTo>
                  <a:pt x="1218065" y="207281"/>
                  <a:pt x="1218274" y="209415"/>
                  <a:pt x="1218693" y="210336"/>
                </a:cubicBezTo>
                <a:cubicBezTo>
                  <a:pt x="1219111" y="211257"/>
                  <a:pt x="1220158" y="211718"/>
                  <a:pt x="1221832" y="211718"/>
                </a:cubicBezTo>
                <a:lnTo>
                  <a:pt x="1230622" y="211718"/>
                </a:lnTo>
                <a:cubicBezTo>
                  <a:pt x="1232129" y="211718"/>
                  <a:pt x="1233259" y="210546"/>
                  <a:pt x="1234013" y="208201"/>
                </a:cubicBezTo>
                <a:cubicBezTo>
                  <a:pt x="1234766" y="205857"/>
                  <a:pt x="1235310" y="200918"/>
                  <a:pt x="1235645" y="193384"/>
                </a:cubicBezTo>
                <a:cubicBezTo>
                  <a:pt x="1235813" y="190537"/>
                  <a:pt x="1237152" y="188445"/>
                  <a:pt x="1239663" y="187105"/>
                </a:cubicBezTo>
                <a:cubicBezTo>
                  <a:pt x="1241003" y="186268"/>
                  <a:pt x="1242426" y="185849"/>
                  <a:pt x="1243933" y="185849"/>
                </a:cubicBezTo>
                <a:cubicBezTo>
                  <a:pt x="1245105" y="185849"/>
                  <a:pt x="1246361" y="186184"/>
                  <a:pt x="1247700" y="186854"/>
                </a:cubicBezTo>
                <a:cubicBezTo>
                  <a:pt x="1251384" y="188361"/>
                  <a:pt x="1254314" y="190789"/>
                  <a:pt x="1256490" y="194137"/>
                </a:cubicBezTo>
                <a:cubicBezTo>
                  <a:pt x="1258332" y="196816"/>
                  <a:pt x="1259253" y="199662"/>
                  <a:pt x="1259253" y="202676"/>
                </a:cubicBezTo>
                <a:cubicBezTo>
                  <a:pt x="1259253" y="203346"/>
                  <a:pt x="1259169" y="204016"/>
                  <a:pt x="1259002" y="204685"/>
                </a:cubicBezTo>
                <a:cubicBezTo>
                  <a:pt x="1257495" y="217243"/>
                  <a:pt x="1254816" y="225866"/>
                  <a:pt x="1250965" y="230554"/>
                </a:cubicBezTo>
                <a:cubicBezTo>
                  <a:pt x="1247114" y="235242"/>
                  <a:pt x="1241254" y="237586"/>
                  <a:pt x="1233385" y="237586"/>
                </a:cubicBezTo>
                <a:lnTo>
                  <a:pt x="1217060" y="237586"/>
                </a:lnTo>
                <a:cubicBezTo>
                  <a:pt x="1206345" y="237586"/>
                  <a:pt x="1199229" y="235242"/>
                  <a:pt x="1195713" y="230554"/>
                </a:cubicBezTo>
                <a:cubicBezTo>
                  <a:pt x="1192197" y="225866"/>
                  <a:pt x="1190439" y="216992"/>
                  <a:pt x="1190439" y="203932"/>
                </a:cubicBezTo>
                <a:lnTo>
                  <a:pt x="1190439" y="146670"/>
                </a:lnTo>
                <a:cubicBezTo>
                  <a:pt x="1190439" y="142819"/>
                  <a:pt x="1191778" y="139554"/>
                  <a:pt x="1194457" y="136876"/>
                </a:cubicBezTo>
                <a:cubicBezTo>
                  <a:pt x="1197136" y="134197"/>
                  <a:pt x="1200401" y="132857"/>
                  <a:pt x="1204252" y="132857"/>
                </a:cubicBezTo>
                <a:close/>
                <a:moveTo>
                  <a:pt x="1158166" y="132857"/>
                </a:moveTo>
                <a:cubicBezTo>
                  <a:pt x="1161933" y="132857"/>
                  <a:pt x="1165156" y="134197"/>
                  <a:pt x="1167835" y="136876"/>
                </a:cubicBezTo>
                <a:cubicBezTo>
                  <a:pt x="1170514" y="139554"/>
                  <a:pt x="1171854" y="142819"/>
                  <a:pt x="1171854" y="146670"/>
                </a:cubicBezTo>
                <a:lnTo>
                  <a:pt x="1171854" y="153451"/>
                </a:lnTo>
                <a:cubicBezTo>
                  <a:pt x="1171854" y="188612"/>
                  <a:pt x="1157873" y="215234"/>
                  <a:pt x="1129912" y="233316"/>
                </a:cubicBezTo>
                <a:cubicBezTo>
                  <a:pt x="1127066" y="234823"/>
                  <a:pt x="1124219" y="235577"/>
                  <a:pt x="1121373" y="235577"/>
                </a:cubicBezTo>
                <a:cubicBezTo>
                  <a:pt x="1120368" y="235577"/>
                  <a:pt x="1119280" y="235493"/>
                  <a:pt x="1118108" y="235325"/>
                </a:cubicBezTo>
                <a:cubicBezTo>
                  <a:pt x="1114090" y="234656"/>
                  <a:pt x="1110490" y="232730"/>
                  <a:pt x="1107309" y="229549"/>
                </a:cubicBezTo>
                <a:cubicBezTo>
                  <a:pt x="1105132" y="227540"/>
                  <a:pt x="1104044" y="225112"/>
                  <a:pt x="1104044" y="222266"/>
                </a:cubicBezTo>
                <a:cubicBezTo>
                  <a:pt x="1104044" y="221931"/>
                  <a:pt x="1104044" y="221512"/>
                  <a:pt x="1104044" y="221010"/>
                </a:cubicBezTo>
                <a:cubicBezTo>
                  <a:pt x="1104546" y="217494"/>
                  <a:pt x="1106220" y="214815"/>
                  <a:pt x="1109067" y="212973"/>
                </a:cubicBezTo>
                <a:cubicBezTo>
                  <a:pt x="1132675" y="198239"/>
                  <a:pt x="1144479" y="178231"/>
                  <a:pt x="1144479" y="152949"/>
                </a:cubicBezTo>
                <a:lnTo>
                  <a:pt x="1144479" y="146670"/>
                </a:lnTo>
                <a:cubicBezTo>
                  <a:pt x="1144479" y="142819"/>
                  <a:pt x="1145818" y="139554"/>
                  <a:pt x="1148497" y="136876"/>
                </a:cubicBezTo>
                <a:cubicBezTo>
                  <a:pt x="1151176" y="134197"/>
                  <a:pt x="1154399" y="132857"/>
                  <a:pt x="1158166" y="132857"/>
                </a:cubicBezTo>
                <a:close/>
                <a:moveTo>
                  <a:pt x="1845306" y="113896"/>
                </a:moveTo>
                <a:cubicBezTo>
                  <a:pt x="1844887" y="113812"/>
                  <a:pt x="1844510" y="113937"/>
                  <a:pt x="1844175" y="114272"/>
                </a:cubicBezTo>
                <a:cubicBezTo>
                  <a:pt x="1838818" y="121137"/>
                  <a:pt x="1834590" y="128671"/>
                  <a:pt x="1831492" y="136876"/>
                </a:cubicBezTo>
                <a:cubicBezTo>
                  <a:pt x="1828395" y="145080"/>
                  <a:pt x="1826846" y="153033"/>
                  <a:pt x="1826846" y="160735"/>
                </a:cubicBezTo>
                <a:cubicBezTo>
                  <a:pt x="1826846" y="166930"/>
                  <a:pt x="1828144" y="171869"/>
                  <a:pt x="1830739" y="175552"/>
                </a:cubicBezTo>
                <a:cubicBezTo>
                  <a:pt x="1833334" y="179236"/>
                  <a:pt x="1836892" y="181078"/>
                  <a:pt x="1841413" y="181078"/>
                </a:cubicBezTo>
                <a:cubicBezTo>
                  <a:pt x="1849282" y="181078"/>
                  <a:pt x="1858156" y="175134"/>
                  <a:pt x="1868034" y="163246"/>
                </a:cubicBezTo>
                <a:cubicBezTo>
                  <a:pt x="1868704" y="162241"/>
                  <a:pt x="1868704" y="161153"/>
                  <a:pt x="1868034" y="159981"/>
                </a:cubicBezTo>
                <a:cubicBezTo>
                  <a:pt x="1860667" y="148261"/>
                  <a:pt x="1853384" y="133108"/>
                  <a:pt x="1846185" y="114523"/>
                </a:cubicBezTo>
                <a:cubicBezTo>
                  <a:pt x="1846017" y="114189"/>
                  <a:pt x="1845724" y="113979"/>
                  <a:pt x="1845306" y="113896"/>
                </a:cubicBezTo>
                <a:close/>
                <a:moveTo>
                  <a:pt x="901117" y="101966"/>
                </a:moveTo>
                <a:cubicBezTo>
                  <a:pt x="899945" y="101966"/>
                  <a:pt x="899359" y="102636"/>
                  <a:pt x="899359" y="103975"/>
                </a:cubicBezTo>
                <a:lnTo>
                  <a:pt x="899359" y="132857"/>
                </a:lnTo>
                <a:cubicBezTo>
                  <a:pt x="899359" y="134029"/>
                  <a:pt x="899945" y="134615"/>
                  <a:pt x="901117" y="134615"/>
                </a:cubicBezTo>
                <a:lnTo>
                  <a:pt x="957876" y="134615"/>
                </a:lnTo>
                <a:cubicBezTo>
                  <a:pt x="959216" y="134615"/>
                  <a:pt x="959885" y="134029"/>
                  <a:pt x="959885" y="132857"/>
                </a:cubicBezTo>
                <a:lnTo>
                  <a:pt x="959885" y="103975"/>
                </a:lnTo>
                <a:cubicBezTo>
                  <a:pt x="959885" y="102636"/>
                  <a:pt x="959216" y="101966"/>
                  <a:pt x="957876" y="101966"/>
                </a:cubicBezTo>
                <a:close/>
                <a:moveTo>
                  <a:pt x="657001" y="90664"/>
                </a:moveTo>
                <a:lnTo>
                  <a:pt x="659513" y="90664"/>
                </a:lnTo>
                <a:cubicBezTo>
                  <a:pt x="663531" y="90664"/>
                  <a:pt x="666922" y="92129"/>
                  <a:pt x="669684" y="95060"/>
                </a:cubicBezTo>
                <a:cubicBezTo>
                  <a:pt x="672447" y="97990"/>
                  <a:pt x="673828" y="101464"/>
                  <a:pt x="673828" y="105482"/>
                </a:cubicBezTo>
                <a:cubicBezTo>
                  <a:pt x="673828" y="105817"/>
                  <a:pt x="673996" y="111761"/>
                  <a:pt x="674331" y="123314"/>
                </a:cubicBezTo>
                <a:cubicBezTo>
                  <a:pt x="674665" y="133694"/>
                  <a:pt x="675168" y="143824"/>
                  <a:pt x="675837" y="153702"/>
                </a:cubicBezTo>
                <a:cubicBezTo>
                  <a:pt x="675837" y="154874"/>
                  <a:pt x="676423" y="155712"/>
                  <a:pt x="677595" y="156214"/>
                </a:cubicBezTo>
                <a:cubicBezTo>
                  <a:pt x="691325" y="161572"/>
                  <a:pt x="704468" y="169106"/>
                  <a:pt x="717026" y="178817"/>
                </a:cubicBezTo>
                <a:cubicBezTo>
                  <a:pt x="720542" y="181329"/>
                  <a:pt x="722635" y="184677"/>
                  <a:pt x="723304" y="188863"/>
                </a:cubicBezTo>
                <a:cubicBezTo>
                  <a:pt x="723304" y="189868"/>
                  <a:pt x="723304" y="190872"/>
                  <a:pt x="723304" y="191877"/>
                </a:cubicBezTo>
                <a:cubicBezTo>
                  <a:pt x="723304" y="195058"/>
                  <a:pt x="722467" y="197988"/>
                  <a:pt x="720793" y="200667"/>
                </a:cubicBezTo>
                <a:lnTo>
                  <a:pt x="719537" y="202927"/>
                </a:lnTo>
                <a:cubicBezTo>
                  <a:pt x="717361" y="206109"/>
                  <a:pt x="714430" y="207950"/>
                  <a:pt x="710747" y="208453"/>
                </a:cubicBezTo>
                <a:cubicBezTo>
                  <a:pt x="710077" y="208620"/>
                  <a:pt x="709408" y="208704"/>
                  <a:pt x="708738" y="208704"/>
                </a:cubicBezTo>
                <a:cubicBezTo>
                  <a:pt x="705724" y="208704"/>
                  <a:pt x="702961" y="207699"/>
                  <a:pt x="700450" y="205690"/>
                </a:cubicBezTo>
                <a:cubicBezTo>
                  <a:pt x="692916" y="199160"/>
                  <a:pt x="685716" y="193719"/>
                  <a:pt x="678851" y="189365"/>
                </a:cubicBezTo>
                <a:cubicBezTo>
                  <a:pt x="678349" y="189198"/>
                  <a:pt x="677930" y="189198"/>
                  <a:pt x="677595" y="189365"/>
                </a:cubicBezTo>
                <a:cubicBezTo>
                  <a:pt x="677261" y="189533"/>
                  <a:pt x="677093" y="189868"/>
                  <a:pt x="677093" y="190370"/>
                </a:cubicBezTo>
                <a:lnTo>
                  <a:pt x="677093" y="190621"/>
                </a:lnTo>
                <a:cubicBezTo>
                  <a:pt x="677093" y="203513"/>
                  <a:pt x="673200" y="213769"/>
                  <a:pt x="665415" y="221387"/>
                </a:cubicBezTo>
                <a:cubicBezTo>
                  <a:pt x="657629" y="229005"/>
                  <a:pt x="645197" y="232814"/>
                  <a:pt x="628119" y="232814"/>
                </a:cubicBezTo>
                <a:cubicBezTo>
                  <a:pt x="611544" y="232814"/>
                  <a:pt x="597940" y="229172"/>
                  <a:pt x="587308" y="221889"/>
                </a:cubicBezTo>
                <a:cubicBezTo>
                  <a:pt x="576676" y="214606"/>
                  <a:pt x="571360" y="204183"/>
                  <a:pt x="571360" y="190621"/>
                </a:cubicBezTo>
                <a:cubicBezTo>
                  <a:pt x="571360" y="177896"/>
                  <a:pt x="576425" y="167348"/>
                  <a:pt x="586555" y="158977"/>
                </a:cubicBezTo>
                <a:cubicBezTo>
                  <a:pt x="596684" y="150605"/>
                  <a:pt x="610455" y="146419"/>
                  <a:pt x="627868" y="146419"/>
                </a:cubicBezTo>
                <a:cubicBezTo>
                  <a:pt x="631887" y="146419"/>
                  <a:pt x="636993" y="146754"/>
                  <a:pt x="643188" y="147424"/>
                </a:cubicBezTo>
                <a:cubicBezTo>
                  <a:pt x="644360" y="147424"/>
                  <a:pt x="644946" y="146838"/>
                  <a:pt x="644946" y="145666"/>
                </a:cubicBezTo>
                <a:lnTo>
                  <a:pt x="642937" y="104729"/>
                </a:lnTo>
                <a:cubicBezTo>
                  <a:pt x="642937" y="101045"/>
                  <a:pt x="644193" y="97864"/>
                  <a:pt x="646704" y="95185"/>
                </a:cubicBezTo>
                <a:cubicBezTo>
                  <a:pt x="649551" y="92171"/>
                  <a:pt x="652983" y="90664"/>
                  <a:pt x="657001" y="90664"/>
                </a:cubicBezTo>
                <a:close/>
                <a:moveTo>
                  <a:pt x="3803302" y="87651"/>
                </a:moveTo>
                <a:cubicBezTo>
                  <a:pt x="3813181" y="87651"/>
                  <a:pt x="3823226" y="87986"/>
                  <a:pt x="3833440" y="88655"/>
                </a:cubicBezTo>
                <a:cubicBezTo>
                  <a:pt x="3837626" y="88990"/>
                  <a:pt x="3841100" y="90706"/>
                  <a:pt x="3843862" y="93804"/>
                </a:cubicBezTo>
                <a:cubicBezTo>
                  <a:pt x="3846625" y="96901"/>
                  <a:pt x="3847923" y="100543"/>
                  <a:pt x="3847755" y="104729"/>
                </a:cubicBezTo>
                <a:lnTo>
                  <a:pt x="3847755" y="105733"/>
                </a:lnTo>
                <a:cubicBezTo>
                  <a:pt x="3847588" y="109752"/>
                  <a:pt x="3845997" y="113017"/>
                  <a:pt x="3842984" y="115528"/>
                </a:cubicBezTo>
                <a:cubicBezTo>
                  <a:pt x="3840472" y="117872"/>
                  <a:pt x="3837542" y="119044"/>
                  <a:pt x="3834193" y="119044"/>
                </a:cubicBezTo>
                <a:cubicBezTo>
                  <a:pt x="3833691" y="119044"/>
                  <a:pt x="3833189" y="119044"/>
                  <a:pt x="3832686" y="119044"/>
                </a:cubicBezTo>
                <a:cubicBezTo>
                  <a:pt x="3821971" y="118040"/>
                  <a:pt x="3812260" y="117537"/>
                  <a:pt x="3803553" y="117537"/>
                </a:cubicBezTo>
                <a:cubicBezTo>
                  <a:pt x="3790996" y="117537"/>
                  <a:pt x="3779527" y="117956"/>
                  <a:pt x="3769146" y="118793"/>
                </a:cubicBezTo>
                <a:cubicBezTo>
                  <a:pt x="3768811" y="118793"/>
                  <a:pt x="3768393" y="118793"/>
                  <a:pt x="3767890" y="118793"/>
                </a:cubicBezTo>
                <a:cubicBezTo>
                  <a:pt x="3764542" y="118793"/>
                  <a:pt x="3761528" y="117621"/>
                  <a:pt x="3758849" y="115277"/>
                </a:cubicBezTo>
                <a:cubicBezTo>
                  <a:pt x="3756003" y="112598"/>
                  <a:pt x="3754580" y="109333"/>
                  <a:pt x="3754580" y="105482"/>
                </a:cubicBezTo>
                <a:lnTo>
                  <a:pt x="3754580" y="104980"/>
                </a:lnTo>
                <a:cubicBezTo>
                  <a:pt x="3754580" y="100794"/>
                  <a:pt x="3756003" y="97152"/>
                  <a:pt x="3758849" y="94055"/>
                </a:cubicBezTo>
                <a:cubicBezTo>
                  <a:pt x="3761696" y="90957"/>
                  <a:pt x="3765212" y="89241"/>
                  <a:pt x="3769397" y="88906"/>
                </a:cubicBezTo>
                <a:cubicBezTo>
                  <a:pt x="3782122" y="88069"/>
                  <a:pt x="3793424" y="87651"/>
                  <a:pt x="3803302" y="87651"/>
                </a:cubicBezTo>
                <a:close/>
                <a:moveTo>
                  <a:pt x="1707802" y="87651"/>
                </a:moveTo>
                <a:cubicBezTo>
                  <a:pt x="1717681" y="87651"/>
                  <a:pt x="1727727" y="87986"/>
                  <a:pt x="1737940" y="88655"/>
                </a:cubicBezTo>
                <a:cubicBezTo>
                  <a:pt x="1742126" y="88990"/>
                  <a:pt x="1745600" y="90706"/>
                  <a:pt x="1748363" y="93804"/>
                </a:cubicBezTo>
                <a:cubicBezTo>
                  <a:pt x="1751125" y="96901"/>
                  <a:pt x="1752423" y="100543"/>
                  <a:pt x="1752255" y="104729"/>
                </a:cubicBezTo>
                <a:lnTo>
                  <a:pt x="1752255" y="105733"/>
                </a:lnTo>
                <a:cubicBezTo>
                  <a:pt x="1752088" y="109752"/>
                  <a:pt x="1750497" y="113017"/>
                  <a:pt x="1747484" y="115528"/>
                </a:cubicBezTo>
                <a:cubicBezTo>
                  <a:pt x="1744972" y="117872"/>
                  <a:pt x="1742042" y="119044"/>
                  <a:pt x="1738694" y="119044"/>
                </a:cubicBezTo>
                <a:cubicBezTo>
                  <a:pt x="1738191" y="119044"/>
                  <a:pt x="1737689" y="119044"/>
                  <a:pt x="1737187" y="119044"/>
                </a:cubicBezTo>
                <a:cubicBezTo>
                  <a:pt x="1726471" y="118040"/>
                  <a:pt x="1716760" y="117537"/>
                  <a:pt x="1708054" y="117537"/>
                </a:cubicBezTo>
                <a:cubicBezTo>
                  <a:pt x="1695496" y="117537"/>
                  <a:pt x="1684027" y="117956"/>
                  <a:pt x="1673646" y="118793"/>
                </a:cubicBezTo>
                <a:cubicBezTo>
                  <a:pt x="1673311" y="118793"/>
                  <a:pt x="1672893" y="118793"/>
                  <a:pt x="1672391" y="118793"/>
                </a:cubicBezTo>
                <a:cubicBezTo>
                  <a:pt x="1669042" y="118793"/>
                  <a:pt x="1666028" y="117621"/>
                  <a:pt x="1663349" y="115277"/>
                </a:cubicBezTo>
                <a:cubicBezTo>
                  <a:pt x="1660503" y="112598"/>
                  <a:pt x="1659080" y="109333"/>
                  <a:pt x="1659080" y="105482"/>
                </a:cubicBezTo>
                <a:lnTo>
                  <a:pt x="1659080" y="104980"/>
                </a:lnTo>
                <a:cubicBezTo>
                  <a:pt x="1659080" y="100794"/>
                  <a:pt x="1660503" y="97152"/>
                  <a:pt x="1663349" y="94055"/>
                </a:cubicBezTo>
                <a:cubicBezTo>
                  <a:pt x="1666196" y="90957"/>
                  <a:pt x="1669712" y="89241"/>
                  <a:pt x="1673897" y="88906"/>
                </a:cubicBezTo>
                <a:cubicBezTo>
                  <a:pt x="1686622" y="88069"/>
                  <a:pt x="1697924" y="87651"/>
                  <a:pt x="1707802" y="87651"/>
                </a:cubicBezTo>
                <a:close/>
                <a:moveTo>
                  <a:pt x="2744967" y="81874"/>
                </a:moveTo>
                <a:cubicBezTo>
                  <a:pt x="2765059" y="81874"/>
                  <a:pt x="2781258" y="87525"/>
                  <a:pt x="2793564" y="98827"/>
                </a:cubicBezTo>
                <a:cubicBezTo>
                  <a:pt x="2805870" y="110128"/>
                  <a:pt x="2812023" y="125323"/>
                  <a:pt x="2812023" y="144410"/>
                </a:cubicBezTo>
                <a:cubicBezTo>
                  <a:pt x="2812023" y="166511"/>
                  <a:pt x="2802982" y="184635"/>
                  <a:pt x="2784899" y="198783"/>
                </a:cubicBezTo>
                <a:cubicBezTo>
                  <a:pt x="2766817" y="212931"/>
                  <a:pt x="2740279" y="221931"/>
                  <a:pt x="2705286" y="225782"/>
                </a:cubicBezTo>
                <a:cubicBezTo>
                  <a:pt x="2704616" y="225782"/>
                  <a:pt x="2703946" y="225782"/>
                  <a:pt x="2703276" y="225782"/>
                </a:cubicBezTo>
                <a:cubicBezTo>
                  <a:pt x="2699593" y="225782"/>
                  <a:pt x="2696244" y="224861"/>
                  <a:pt x="2693231" y="223019"/>
                </a:cubicBezTo>
                <a:cubicBezTo>
                  <a:pt x="2689380" y="220675"/>
                  <a:pt x="2686617" y="217494"/>
                  <a:pt x="2684943" y="213476"/>
                </a:cubicBezTo>
                <a:lnTo>
                  <a:pt x="2682933" y="208955"/>
                </a:lnTo>
                <a:cubicBezTo>
                  <a:pt x="2682431" y="207615"/>
                  <a:pt x="2682180" y="206276"/>
                  <a:pt x="2682180" y="204937"/>
                </a:cubicBezTo>
                <a:cubicBezTo>
                  <a:pt x="2682180" y="203095"/>
                  <a:pt x="2682682" y="201337"/>
                  <a:pt x="2683687" y="199662"/>
                </a:cubicBezTo>
                <a:cubicBezTo>
                  <a:pt x="2685696" y="196649"/>
                  <a:pt x="2688459" y="194974"/>
                  <a:pt x="2691975" y="194640"/>
                </a:cubicBezTo>
                <a:cubicBezTo>
                  <a:pt x="2709388" y="193467"/>
                  <a:pt x="2724373" y="190956"/>
                  <a:pt x="2736930" y="187105"/>
                </a:cubicBezTo>
                <a:cubicBezTo>
                  <a:pt x="2749488" y="183254"/>
                  <a:pt x="2759533" y="177645"/>
                  <a:pt x="2767068" y="170278"/>
                </a:cubicBezTo>
                <a:cubicBezTo>
                  <a:pt x="2774602" y="162911"/>
                  <a:pt x="2778370" y="154121"/>
                  <a:pt x="2778370" y="143908"/>
                </a:cubicBezTo>
                <a:cubicBezTo>
                  <a:pt x="2778370" y="134364"/>
                  <a:pt x="2775021" y="126579"/>
                  <a:pt x="2768324" y="120551"/>
                </a:cubicBezTo>
                <a:cubicBezTo>
                  <a:pt x="2761626" y="114523"/>
                  <a:pt x="2752752" y="111510"/>
                  <a:pt x="2741702" y="111510"/>
                </a:cubicBezTo>
                <a:cubicBezTo>
                  <a:pt x="2723117" y="111510"/>
                  <a:pt x="2693649" y="119714"/>
                  <a:pt x="2653298" y="136122"/>
                </a:cubicBezTo>
                <a:cubicBezTo>
                  <a:pt x="2651456" y="136959"/>
                  <a:pt x="2649615" y="137378"/>
                  <a:pt x="2647773" y="137378"/>
                </a:cubicBezTo>
                <a:cubicBezTo>
                  <a:pt x="2645931" y="137378"/>
                  <a:pt x="2644006" y="136959"/>
                  <a:pt x="2641996" y="136122"/>
                </a:cubicBezTo>
                <a:cubicBezTo>
                  <a:pt x="2638313" y="134615"/>
                  <a:pt x="2635718" y="131936"/>
                  <a:pt x="2634211" y="128085"/>
                </a:cubicBezTo>
                <a:lnTo>
                  <a:pt x="2631951" y="122309"/>
                </a:lnTo>
                <a:cubicBezTo>
                  <a:pt x="2631281" y="120802"/>
                  <a:pt x="2630946" y="119295"/>
                  <a:pt x="2630946" y="117788"/>
                </a:cubicBezTo>
                <a:cubicBezTo>
                  <a:pt x="2630946" y="115779"/>
                  <a:pt x="2631532" y="113770"/>
                  <a:pt x="2632704" y="111761"/>
                </a:cubicBezTo>
                <a:cubicBezTo>
                  <a:pt x="2634546" y="108412"/>
                  <a:pt x="2637308" y="106236"/>
                  <a:pt x="2640992" y="105231"/>
                </a:cubicBezTo>
                <a:cubicBezTo>
                  <a:pt x="2645847" y="104059"/>
                  <a:pt x="2650033" y="102887"/>
                  <a:pt x="2653549" y="101715"/>
                </a:cubicBezTo>
                <a:cubicBezTo>
                  <a:pt x="2654386" y="101548"/>
                  <a:pt x="2657819" y="100543"/>
                  <a:pt x="2663846" y="98701"/>
                </a:cubicBezTo>
                <a:cubicBezTo>
                  <a:pt x="2669874" y="96859"/>
                  <a:pt x="2674687" y="95394"/>
                  <a:pt x="2678287" y="94306"/>
                </a:cubicBezTo>
                <a:cubicBezTo>
                  <a:pt x="2681887" y="93218"/>
                  <a:pt x="2687077" y="91795"/>
                  <a:pt x="2693858" y="90037"/>
                </a:cubicBezTo>
                <a:cubicBezTo>
                  <a:pt x="2700639" y="88279"/>
                  <a:pt x="2706541" y="86897"/>
                  <a:pt x="2711564" y="85893"/>
                </a:cubicBezTo>
                <a:cubicBezTo>
                  <a:pt x="2716587" y="84888"/>
                  <a:pt x="2722154" y="83967"/>
                  <a:pt x="2728266" y="83130"/>
                </a:cubicBezTo>
                <a:cubicBezTo>
                  <a:pt x="2734377" y="82293"/>
                  <a:pt x="2739944" y="81874"/>
                  <a:pt x="2744967" y="81874"/>
                </a:cubicBezTo>
                <a:close/>
                <a:moveTo>
                  <a:pt x="1909223" y="79112"/>
                </a:moveTo>
                <a:cubicBezTo>
                  <a:pt x="1896163" y="80953"/>
                  <a:pt x="1883773" y="85307"/>
                  <a:pt x="1872053" y="92171"/>
                </a:cubicBezTo>
                <a:cubicBezTo>
                  <a:pt x="1870881" y="92674"/>
                  <a:pt x="1870546" y="93511"/>
                  <a:pt x="1871048" y="94683"/>
                </a:cubicBezTo>
                <a:cubicBezTo>
                  <a:pt x="1876573" y="109919"/>
                  <a:pt x="1882015" y="122309"/>
                  <a:pt x="1887373" y="131853"/>
                </a:cubicBezTo>
                <a:cubicBezTo>
                  <a:pt x="1887708" y="132188"/>
                  <a:pt x="1888084" y="132355"/>
                  <a:pt x="1888503" y="132355"/>
                </a:cubicBezTo>
                <a:cubicBezTo>
                  <a:pt x="1888922" y="132355"/>
                  <a:pt x="1889215" y="132104"/>
                  <a:pt x="1889382" y="131601"/>
                </a:cubicBezTo>
                <a:cubicBezTo>
                  <a:pt x="1897084" y="117370"/>
                  <a:pt x="1904116" y="100375"/>
                  <a:pt x="1910478" y="80619"/>
                </a:cubicBezTo>
                <a:cubicBezTo>
                  <a:pt x="1910646" y="80284"/>
                  <a:pt x="1910562" y="79949"/>
                  <a:pt x="1910227" y="79614"/>
                </a:cubicBezTo>
                <a:cubicBezTo>
                  <a:pt x="1909892" y="79279"/>
                  <a:pt x="1909557" y="79112"/>
                  <a:pt x="1909223" y="79112"/>
                </a:cubicBezTo>
                <a:close/>
                <a:moveTo>
                  <a:pt x="266467" y="75093"/>
                </a:moveTo>
                <a:cubicBezTo>
                  <a:pt x="268476" y="75093"/>
                  <a:pt x="270569" y="75512"/>
                  <a:pt x="272746" y="76349"/>
                </a:cubicBezTo>
                <a:cubicBezTo>
                  <a:pt x="280280" y="79530"/>
                  <a:pt x="287229" y="82795"/>
                  <a:pt x="293591" y="86144"/>
                </a:cubicBezTo>
                <a:cubicBezTo>
                  <a:pt x="297107" y="88153"/>
                  <a:pt x="299284" y="91250"/>
                  <a:pt x="300121" y="95436"/>
                </a:cubicBezTo>
                <a:cubicBezTo>
                  <a:pt x="300288" y="96441"/>
                  <a:pt x="300372" y="97445"/>
                  <a:pt x="300372" y="98450"/>
                </a:cubicBezTo>
                <a:cubicBezTo>
                  <a:pt x="300372" y="101296"/>
                  <a:pt x="299535" y="104059"/>
                  <a:pt x="297861" y="106738"/>
                </a:cubicBezTo>
                <a:lnTo>
                  <a:pt x="297107" y="107742"/>
                </a:lnTo>
                <a:cubicBezTo>
                  <a:pt x="294930" y="110924"/>
                  <a:pt x="291917" y="112933"/>
                  <a:pt x="288066" y="113770"/>
                </a:cubicBezTo>
                <a:cubicBezTo>
                  <a:pt x="287061" y="113937"/>
                  <a:pt x="286057" y="114021"/>
                  <a:pt x="285052" y="114021"/>
                </a:cubicBezTo>
                <a:cubicBezTo>
                  <a:pt x="282206" y="114021"/>
                  <a:pt x="279527" y="113184"/>
                  <a:pt x="277015" y="111510"/>
                </a:cubicBezTo>
                <a:cubicBezTo>
                  <a:pt x="270820" y="107826"/>
                  <a:pt x="263872" y="104143"/>
                  <a:pt x="256170" y="100459"/>
                </a:cubicBezTo>
                <a:cubicBezTo>
                  <a:pt x="252821" y="98952"/>
                  <a:pt x="250729" y="96441"/>
                  <a:pt x="249891" y="92925"/>
                </a:cubicBezTo>
                <a:cubicBezTo>
                  <a:pt x="249557" y="91753"/>
                  <a:pt x="249389" y="90664"/>
                  <a:pt x="249389" y="89660"/>
                </a:cubicBezTo>
                <a:cubicBezTo>
                  <a:pt x="249389" y="87316"/>
                  <a:pt x="250059" y="85139"/>
                  <a:pt x="251398" y="83130"/>
                </a:cubicBezTo>
                <a:cubicBezTo>
                  <a:pt x="253742" y="79781"/>
                  <a:pt x="256923" y="77437"/>
                  <a:pt x="260942" y="76098"/>
                </a:cubicBezTo>
                <a:cubicBezTo>
                  <a:pt x="262784" y="75428"/>
                  <a:pt x="264625" y="75093"/>
                  <a:pt x="266467" y="75093"/>
                </a:cubicBezTo>
                <a:close/>
                <a:moveTo>
                  <a:pt x="1377795" y="59773"/>
                </a:moveTo>
                <a:cubicBezTo>
                  <a:pt x="1368084" y="61950"/>
                  <a:pt x="1359126" y="65759"/>
                  <a:pt x="1350922" y="71201"/>
                </a:cubicBezTo>
                <a:cubicBezTo>
                  <a:pt x="1342718" y="76642"/>
                  <a:pt x="1336104" y="82795"/>
                  <a:pt x="1331081" y="89660"/>
                </a:cubicBezTo>
                <a:cubicBezTo>
                  <a:pt x="1326058" y="96525"/>
                  <a:pt x="1322165" y="103724"/>
                  <a:pt x="1319403" y="111259"/>
                </a:cubicBezTo>
                <a:cubicBezTo>
                  <a:pt x="1316640" y="118793"/>
                  <a:pt x="1315259" y="126076"/>
                  <a:pt x="1315259" y="133108"/>
                </a:cubicBezTo>
                <a:cubicBezTo>
                  <a:pt x="1315259" y="145163"/>
                  <a:pt x="1317226" y="154581"/>
                  <a:pt x="1321161" y="161362"/>
                </a:cubicBezTo>
                <a:cubicBezTo>
                  <a:pt x="1325095" y="168143"/>
                  <a:pt x="1329742" y="171534"/>
                  <a:pt x="1335100" y="171534"/>
                </a:cubicBezTo>
                <a:cubicBezTo>
                  <a:pt x="1345815" y="171534"/>
                  <a:pt x="1356112" y="154707"/>
                  <a:pt x="1365991" y="121053"/>
                </a:cubicBezTo>
                <a:cubicBezTo>
                  <a:pt x="1371683" y="103473"/>
                  <a:pt x="1376204" y="83549"/>
                  <a:pt x="1379553" y="61280"/>
                </a:cubicBezTo>
                <a:cubicBezTo>
                  <a:pt x="1379553" y="60778"/>
                  <a:pt x="1379385" y="60359"/>
                  <a:pt x="1379050" y="60024"/>
                </a:cubicBezTo>
                <a:cubicBezTo>
                  <a:pt x="1378715" y="59690"/>
                  <a:pt x="1378297" y="59606"/>
                  <a:pt x="1377795" y="59773"/>
                </a:cubicBezTo>
                <a:close/>
                <a:moveTo>
                  <a:pt x="2500852" y="50732"/>
                </a:moveTo>
                <a:cubicBezTo>
                  <a:pt x="2499680" y="50732"/>
                  <a:pt x="2499094" y="51402"/>
                  <a:pt x="2499094" y="52741"/>
                </a:cubicBezTo>
                <a:lnTo>
                  <a:pt x="2499094" y="183338"/>
                </a:lnTo>
                <a:cubicBezTo>
                  <a:pt x="2499094" y="184677"/>
                  <a:pt x="2499680" y="185347"/>
                  <a:pt x="2500852" y="185347"/>
                </a:cubicBezTo>
                <a:lnTo>
                  <a:pt x="2534505" y="185347"/>
                </a:lnTo>
                <a:cubicBezTo>
                  <a:pt x="2535677" y="185347"/>
                  <a:pt x="2536263" y="184677"/>
                  <a:pt x="2536263" y="183338"/>
                </a:cubicBezTo>
                <a:lnTo>
                  <a:pt x="2536263" y="52741"/>
                </a:lnTo>
                <a:cubicBezTo>
                  <a:pt x="2536263" y="51402"/>
                  <a:pt x="2535677" y="50732"/>
                  <a:pt x="2534505" y="50732"/>
                </a:cubicBezTo>
                <a:close/>
                <a:moveTo>
                  <a:pt x="679605" y="47467"/>
                </a:moveTo>
                <a:cubicBezTo>
                  <a:pt x="681949" y="47467"/>
                  <a:pt x="684293" y="48053"/>
                  <a:pt x="686637" y="49225"/>
                </a:cubicBezTo>
                <a:cubicBezTo>
                  <a:pt x="699864" y="55755"/>
                  <a:pt x="712170" y="62452"/>
                  <a:pt x="723555" y="69317"/>
                </a:cubicBezTo>
                <a:cubicBezTo>
                  <a:pt x="727071" y="71326"/>
                  <a:pt x="729248" y="74424"/>
                  <a:pt x="730085" y="78609"/>
                </a:cubicBezTo>
                <a:cubicBezTo>
                  <a:pt x="730253" y="79614"/>
                  <a:pt x="730336" y="80619"/>
                  <a:pt x="730336" y="81623"/>
                </a:cubicBezTo>
                <a:cubicBezTo>
                  <a:pt x="730336" y="84469"/>
                  <a:pt x="729499" y="87148"/>
                  <a:pt x="727825" y="89660"/>
                </a:cubicBezTo>
                <a:lnTo>
                  <a:pt x="726318" y="91920"/>
                </a:lnTo>
                <a:cubicBezTo>
                  <a:pt x="724141" y="95269"/>
                  <a:pt x="721044" y="97278"/>
                  <a:pt x="717026" y="97948"/>
                </a:cubicBezTo>
                <a:cubicBezTo>
                  <a:pt x="716021" y="98115"/>
                  <a:pt x="715100" y="98199"/>
                  <a:pt x="714263" y="98199"/>
                </a:cubicBezTo>
                <a:cubicBezTo>
                  <a:pt x="711249" y="98199"/>
                  <a:pt x="708487" y="97362"/>
                  <a:pt x="705975" y="95687"/>
                </a:cubicBezTo>
                <a:cubicBezTo>
                  <a:pt x="695092" y="88320"/>
                  <a:pt x="683121" y="81288"/>
                  <a:pt x="670061" y="74591"/>
                </a:cubicBezTo>
                <a:cubicBezTo>
                  <a:pt x="666712" y="72749"/>
                  <a:pt x="664452" y="69987"/>
                  <a:pt x="663280" y="66303"/>
                </a:cubicBezTo>
                <a:cubicBezTo>
                  <a:pt x="662945" y="64964"/>
                  <a:pt x="662778" y="63708"/>
                  <a:pt x="662778" y="62536"/>
                </a:cubicBezTo>
                <a:cubicBezTo>
                  <a:pt x="662778" y="60192"/>
                  <a:pt x="663531" y="57932"/>
                  <a:pt x="665038" y="55755"/>
                </a:cubicBezTo>
                <a:lnTo>
                  <a:pt x="665289" y="55253"/>
                </a:lnTo>
                <a:cubicBezTo>
                  <a:pt x="667633" y="51737"/>
                  <a:pt x="670815" y="49393"/>
                  <a:pt x="674833" y="48221"/>
                </a:cubicBezTo>
                <a:cubicBezTo>
                  <a:pt x="676340" y="47718"/>
                  <a:pt x="677930" y="47467"/>
                  <a:pt x="679605" y="47467"/>
                </a:cubicBezTo>
                <a:close/>
                <a:moveTo>
                  <a:pt x="381241" y="47467"/>
                </a:moveTo>
                <a:cubicBezTo>
                  <a:pt x="379902" y="47467"/>
                  <a:pt x="379232" y="48137"/>
                  <a:pt x="379232" y="49476"/>
                </a:cubicBezTo>
                <a:lnTo>
                  <a:pt x="379232" y="64545"/>
                </a:lnTo>
                <a:cubicBezTo>
                  <a:pt x="379232" y="65885"/>
                  <a:pt x="379902" y="66554"/>
                  <a:pt x="381241" y="66554"/>
                </a:cubicBezTo>
                <a:lnTo>
                  <a:pt x="411881" y="66554"/>
                </a:lnTo>
                <a:cubicBezTo>
                  <a:pt x="413221" y="66554"/>
                  <a:pt x="413891" y="65885"/>
                  <a:pt x="413891" y="64545"/>
                </a:cubicBezTo>
                <a:lnTo>
                  <a:pt x="413891" y="49476"/>
                </a:lnTo>
                <a:cubicBezTo>
                  <a:pt x="413891" y="48137"/>
                  <a:pt x="413221" y="47467"/>
                  <a:pt x="411881" y="47467"/>
                </a:cubicBezTo>
                <a:close/>
                <a:moveTo>
                  <a:pt x="123815" y="46462"/>
                </a:moveTo>
                <a:cubicBezTo>
                  <a:pt x="122476" y="46462"/>
                  <a:pt x="121806" y="47132"/>
                  <a:pt x="121806" y="48472"/>
                </a:cubicBezTo>
                <a:lnTo>
                  <a:pt x="121806" y="109501"/>
                </a:lnTo>
                <a:cubicBezTo>
                  <a:pt x="121806" y="110673"/>
                  <a:pt x="122476" y="111259"/>
                  <a:pt x="123815" y="111259"/>
                </a:cubicBezTo>
                <a:lnTo>
                  <a:pt x="184342" y="111259"/>
                </a:lnTo>
                <a:cubicBezTo>
                  <a:pt x="185514" y="111259"/>
                  <a:pt x="186100" y="110673"/>
                  <a:pt x="186100" y="109501"/>
                </a:cubicBezTo>
                <a:lnTo>
                  <a:pt x="186100" y="48472"/>
                </a:lnTo>
                <a:cubicBezTo>
                  <a:pt x="186100" y="47132"/>
                  <a:pt x="185514" y="46462"/>
                  <a:pt x="184342" y="46462"/>
                </a:cubicBezTo>
                <a:close/>
                <a:moveTo>
                  <a:pt x="32649" y="46462"/>
                </a:moveTo>
                <a:cubicBezTo>
                  <a:pt x="31477" y="46462"/>
                  <a:pt x="30891" y="47132"/>
                  <a:pt x="30891" y="48472"/>
                </a:cubicBezTo>
                <a:lnTo>
                  <a:pt x="30891" y="109501"/>
                </a:lnTo>
                <a:cubicBezTo>
                  <a:pt x="30891" y="110673"/>
                  <a:pt x="31477" y="111259"/>
                  <a:pt x="32649" y="111259"/>
                </a:cubicBezTo>
                <a:lnTo>
                  <a:pt x="89659" y="111259"/>
                </a:lnTo>
                <a:cubicBezTo>
                  <a:pt x="90999" y="111259"/>
                  <a:pt x="91668" y="110673"/>
                  <a:pt x="91668" y="109501"/>
                </a:cubicBezTo>
                <a:lnTo>
                  <a:pt x="91668" y="48472"/>
                </a:lnTo>
                <a:cubicBezTo>
                  <a:pt x="91668" y="47132"/>
                  <a:pt x="90999" y="46462"/>
                  <a:pt x="89659" y="46462"/>
                </a:cubicBezTo>
                <a:close/>
                <a:moveTo>
                  <a:pt x="4061733" y="43700"/>
                </a:moveTo>
                <a:cubicBezTo>
                  <a:pt x="4063742" y="43700"/>
                  <a:pt x="4065835" y="43951"/>
                  <a:pt x="4068012" y="44453"/>
                </a:cubicBezTo>
                <a:cubicBezTo>
                  <a:pt x="4072198" y="45793"/>
                  <a:pt x="4075462" y="48388"/>
                  <a:pt x="4077806" y="52239"/>
                </a:cubicBezTo>
                <a:cubicBezTo>
                  <a:pt x="4086346" y="65633"/>
                  <a:pt x="4093880" y="81874"/>
                  <a:pt x="4100410" y="100962"/>
                </a:cubicBezTo>
                <a:cubicBezTo>
                  <a:pt x="4106940" y="120049"/>
                  <a:pt x="4111544" y="138215"/>
                  <a:pt x="4114222" y="155461"/>
                </a:cubicBezTo>
                <a:cubicBezTo>
                  <a:pt x="4114390" y="156465"/>
                  <a:pt x="4114474" y="157386"/>
                  <a:pt x="4114474" y="158223"/>
                </a:cubicBezTo>
                <a:cubicBezTo>
                  <a:pt x="4114474" y="161404"/>
                  <a:pt x="4113553" y="164502"/>
                  <a:pt x="4111712" y="167516"/>
                </a:cubicBezTo>
                <a:cubicBezTo>
                  <a:pt x="4109367" y="171199"/>
                  <a:pt x="4106102" y="173878"/>
                  <a:pt x="4101916" y="175552"/>
                </a:cubicBezTo>
                <a:lnTo>
                  <a:pt x="4095889" y="177813"/>
                </a:lnTo>
                <a:cubicBezTo>
                  <a:pt x="4094550" y="178315"/>
                  <a:pt x="4093210" y="178566"/>
                  <a:pt x="4091870" y="178566"/>
                </a:cubicBezTo>
                <a:cubicBezTo>
                  <a:pt x="4089862" y="178566"/>
                  <a:pt x="4087936" y="177980"/>
                  <a:pt x="4086094" y="176808"/>
                </a:cubicBezTo>
                <a:cubicBezTo>
                  <a:pt x="4082913" y="174799"/>
                  <a:pt x="4081071" y="171953"/>
                  <a:pt x="4080569" y="168269"/>
                </a:cubicBezTo>
                <a:cubicBezTo>
                  <a:pt x="4077890" y="148847"/>
                  <a:pt x="4073620" y="129718"/>
                  <a:pt x="4067760" y="110882"/>
                </a:cubicBezTo>
                <a:cubicBezTo>
                  <a:pt x="4061900" y="92046"/>
                  <a:pt x="4054617" y="75930"/>
                  <a:pt x="4045911" y="62536"/>
                </a:cubicBezTo>
                <a:cubicBezTo>
                  <a:pt x="4044571" y="60694"/>
                  <a:pt x="4043902" y="58685"/>
                  <a:pt x="4043902" y="56508"/>
                </a:cubicBezTo>
                <a:cubicBezTo>
                  <a:pt x="4043902" y="55336"/>
                  <a:pt x="4044069" y="54164"/>
                  <a:pt x="4044404" y="52992"/>
                </a:cubicBezTo>
                <a:cubicBezTo>
                  <a:pt x="4045408" y="49476"/>
                  <a:pt x="4047585" y="47216"/>
                  <a:pt x="4050934" y="46211"/>
                </a:cubicBezTo>
                <a:lnTo>
                  <a:pt x="4055203" y="44704"/>
                </a:lnTo>
                <a:cubicBezTo>
                  <a:pt x="4057380" y="44035"/>
                  <a:pt x="4059556" y="43700"/>
                  <a:pt x="4061733" y="43700"/>
                </a:cubicBezTo>
                <a:close/>
                <a:moveTo>
                  <a:pt x="901117" y="42695"/>
                </a:moveTo>
                <a:cubicBezTo>
                  <a:pt x="899945" y="42695"/>
                  <a:pt x="899359" y="43281"/>
                  <a:pt x="899359" y="44453"/>
                </a:cubicBezTo>
                <a:lnTo>
                  <a:pt x="899359" y="72582"/>
                </a:lnTo>
                <a:cubicBezTo>
                  <a:pt x="899359" y="73921"/>
                  <a:pt x="899945" y="74591"/>
                  <a:pt x="901117" y="74591"/>
                </a:cubicBezTo>
                <a:lnTo>
                  <a:pt x="957876" y="74591"/>
                </a:lnTo>
                <a:cubicBezTo>
                  <a:pt x="959216" y="74591"/>
                  <a:pt x="959885" y="73921"/>
                  <a:pt x="959885" y="72582"/>
                </a:cubicBezTo>
                <a:lnTo>
                  <a:pt x="959885" y="44453"/>
                </a:lnTo>
                <a:cubicBezTo>
                  <a:pt x="959885" y="43281"/>
                  <a:pt x="959216" y="42695"/>
                  <a:pt x="957876" y="42695"/>
                </a:cubicBezTo>
                <a:close/>
                <a:moveTo>
                  <a:pt x="3293975" y="41942"/>
                </a:moveTo>
                <a:cubicBezTo>
                  <a:pt x="3296319" y="41942"/>
                  <a:pt x="3298580" y="42528"/>
                  <a:pt x="3300756" y="43700"/>
                </a:cubicBezTo>
                <a:cubicBezTo>
                  <a:pt x="3314318" y="50899"/>
                  <a:pt x="3326792" y="57932"/>
                  <a:pt x="3338177" y="64796"/>
                </a:cubicBezTo>
                <a:cubicBezTo>
                  <a:pt x="3341693" y="66973"/>
                  <a:pt x="3343870" y="70154"/>
                  <a:pt x="3344707" y="74340"/>
                </a:cubicBezTo>
                <a:cubicBezTo>
                  <a:pt x="3345042" y="75512"/>
                  <a:pt x="3345209" y="76684"/>
                  <a:pt x="3345209" y="77856"/>
                </a:cubicBezTo>
                <a:cubicBezTo>
                  <a:pt x="3345209" y="80535"/>
                  <a:pt x="3344456" y="83130"/>
                  <a:pt x="3342949" y="85641"/>
                </a:cubicBezTo>
                <a:lnTo>
                  <a:pt x="3342698" y="86395"/>
                </a:lnTo>
                <a:cubicBezTo>
                  <a:pt x="3340689" y="89744"/>
                  <a:pt x="3337759" y="91836"/>
                  <a:pt x="3333908" y="92674"/>
                </a:cubicBezTo>
                <a:cubicBezTo>
                  <a:pt x="3332903" y="92841"/>
                  <a:pt x="3331899" y="92925"/>
                  <a:pt x="3330894" y="92925"/>
                </a:cubicBezTo>
                <a:cubicBezTo>
                  <a:pt x="3328215" y="92925"/>
                  <a:pt x="3325620" y="92088"/>
                  <a:pt x="3323108" y="90413"/>
                </a:cubicBezTo>
                <a:cubicBezTo>
                  <a:pt x="3312895" y="83549"/>
                  <a:pt x="3300756" y="76349"/>
                  <a:pt x="3286692" y="68815"/>
                </a:cubicBezTo>
                <a:cubicBezTo>
                  <a:pt x="3283176" y="66973"/>
                  <a:pt x="3280832" y="64127"/>
                  <a:pt x="3279660" y="60276"/>
                </a:cubicBezTo>
                <a:cubicBezTo>
                  <a:pt x="3279325" y="58936"/>
                  <a:pt x="3279158" y="57597"/>
                  <a:pt x="3279158" y="56257"/>
                </a:cubicBezTo>
                <a:cubicBezTo>
                  <a:pt x="3279158" y="54081"/>
                  <a:pt x="3279744" y="51904"/>
                  <a:pt x="3280916" y="49727"/>
                </a:cubicBezTo>
                <a:cubicBezTo>
                  <a:pt x="3282925" y="46211"/>
                  <a:pt x="3285855" y="43867"/>
                  <a:pt x="3289706" y="42695"/>
                </a:cubicBezTo>
                <a:cubicBezTo>
                  <a:pt x="3291213" y="42193"/>
                  <a:pt x="3292636" y="41942"/>
                  <a:pt x="3293975" y="41942"/>
                </a:cubicBezTo>
                <a:close/>
                <a:moveTo>
                  <a:pt x="2164891" y="39682"/>
                </a:moveTo>
                <a:cubicBezTo>
                  <a:pt x="2165393" y="39682"/>
                  <a:pt x="2165812" y="39765"/>
                  <a:pt x="2166146" y="39933"/>
                </a:cubicBezTo>
                <a:cubicBezTo>
                  <a:pt x="2178536" y="40770"/>
                  <a:pt x="2191178" y="41188"/>
                  <a:pt x="2204070" y="41188"/>
                </a:cubicBezTo>
                <a:cubicBezTo>
                  <a:pt x="2217799" y="41188"/>
                  <a:pt x="2231863" y="40686"/>
                  <a:pt x="2246262" y="39682"/>
                </a:cubicBezTo>
                <a:cubicBezTo>
                  <a:pt x="2246765" y="39682"/>
                  <a:pt x="2247183" y="39682"/>
                  <a:pt x="2247518" y="39682"/>
                </a:cubicBezTo>
                <a:cubicBezTo>
                  <a:pt x="2251034" y="39682"/>
                  <a:pt x="2254048" y="40854"/>
                  <a:pt x="2256560" y="43198"/>
                </a:cubicBezTo>
                <a:cubicBezTo>
                  <a:pt x="2259573" y="45876"/>
                  <a:pt x="2261080" y="49141"/>
                  <a:pt x="2261080" y="52992"/>
                </a:cubicBezTo>
                <a:lnTo>
                  <a:pt x="2261080" y="56257"/>
                </a:lnTo>
                <a:cubicBezTo>
                  <a:pt x="2261080" y="60443"/>
                  <a:pt x="2259657" y="64085"/>
                  <a:pt x="2256811" y="67182"/>
                </a:cubicBezTo>
                <a:cubicBezTo>
                  <a:pt x="2253964" y="70280"/>
                  <a:pt x="2250448" y="71996"/>
                  <a:pt x="2246262" y="72331"/>
                </a:cubicBezTo>
                <a:cubicBezTo>
                  <a:pt x="2233035" y="73000"/>
                  <a:pt x="2219808" y="73335"/>
                  <a:pt x="2206581" y="73335"/>
                </a:cubicBezTo>
                <a:cubicBezTo>
                  <a:pt x="2193354" y="73335"/>
                  <a:pt x="2180043" y="73000"/>
                  <a:pt x="2166649" y="72331"/>
                </a:cubicBezTo>
                <a:cubicBezTo>
                  <a:pt x="2162463" y="71996"/>
                  <a:pt x="2158947" y="70280"/>
                  <a:pt x="2156101" y="67182"/>
                </a:cubicBezTo>
                <a:cubicBezTo>
                  <a:pt x="2153254" y="64085"/>
                  <a:pt x="2151747" y="60443"/>
                  <a:pt x="2151580" y="56257"/>
                </a:cubicBezTo>
                <a:lnTo>
                  <a:pt x="2151580" y="52992"/>
                </a:lnTo>
                <a:cubicBezTo>
                  <a:pt x="2151580" y="49141"/>
                  <a:pt x="2153003" y="45876"/>
                  <a:pt x="2155849" y="43198"/>
                </a:cubicBezTo>
                <a:cubicBezTo>
                  <a:pt x="2158528" y="40854"/>
                  <a:pt x="2161542" y="39682"/>
                  <a:pt x="2164891" y="39682"/>
                </a:cubicBezTo>
                <a:close/>
                <a:moveTo>
                  <a:pt x="3917574" y="34407"/>
                </a:moveTo>
                <a:cubicBezTo>
                  <a:pt x="3917574" y="34407"/>
                  <a:pt x="3917658" y="34407"/>
                  <a:pt x="3917826" y="34407"/>
                </a:cubicBezTo>
                <a:lnTo>
                  <a:pt x="3927118" y="34407"/>
                </a:lnTo>
                <a:cubicBezTo>
                  <a:pt x="3930969" y="34407"/>
                  <a:pt x="3934150" y="35914"/>
                  <a:pt x="3936662" y="38928"/>
                </a:cubicBezTo>
                <a:cubicBezTo>
                  <a:pt x="3938838" y="41440"/>
                  <a:pt x="3939926" y="44370"/>
                  <a:pt x="3939926" y="47718"/>
                </a:cubicBezTo>
                <a:cubicBezTo>
                  <a:pt x="3939926" y="48221"/>
                  <a:pt x="3939926" y="48723"/>
                  <a:pt x="3939926" y="49225"/>
                </a:cubicBezTo>
                <a:cubicBezTo>
                  <a:pt x="3939257" y="55922"/>
                  <a:pt x="3938922" y="61364"/>
                  <a:pt x="3938922" y="65550"/>
                </a:cubicBezTo>
                <a:cubicBezTo>
                  <a:pt x="3938922" y="69401"/>
                  <a:pt x="3938922" y="73084"/>
                  <a:pt x="3938922" y="76600"/>
                </a:cubicBezTo>
                <a:cubicBezTo>
                  <a:pt x="3938922" y="92339"/>
                  <a:pt x="3939424" y="106654"/>
                  <a:pt x="3940429" y="119546"/>
                </a:cubicBezTo>
                <a:cubicBezTo>
                  <a:pt x="3944447" y="160735"/>
                  <a:pt x="3953572" y="181329"/>
                  <a:pt x="3967804" y="181329"/>
                </a:cubicBezTo>
                <a:cubicBezTo>
                  <a:pt x="3975673" y="181329"/>
                  <a:pt x="3983291" y="169441"/>
                  <a:pt x="3990658" y="145666"/>
                </a:cubicBezTo>
                <a:cubicBezTo>
                  <a:pt x="3991663" y="142652"/>
                  <a:pt x="3993672" y="140810"/>
                  <a:pt x="3996686" y="140141"/>
                </a:cubicBezTo>
                <a:cubicBezTo>
                  <a:pt x="3997356" y="139973"/>
                  <a:pt x="3998025" y="139889"/>
                  <a:pt x="3998695" y="139889"/>
                </a:cubicBezTo>
                <a:cubicBezTo>
                  <a:pt x="4000872" y="139889"/>
                  <a:pt x="4002713" y="140810"/>
                  <a:pt x="4004220" y="142652"/>
                </a:cubicBezTo>
                <a:lnTo>
                  <a:pt x="4011001" y="150689"/>
                </a:lnTo>
                <a:cubicBezTo>
                  <a:pt x="4013848" y="154372"/>
                  <a:pt x="4015689" y="158391"/>
                  <a:pt x="4016526" y="162744"/>
                </a:cubicBezTo>
                <a:cubicBezTo>
                  <a:pt x="4016694" y="164083"/>
                  <a:pt x="4016778" y="165339"/>
                  <a:pt x="4016778" y="166511"/>
                </a:cubicBezTo>
                <a:cubicBezTo>
                  <a:pt x="4016778" y="169692"/>
                  <a:pt x="4016108" y="172790"/>
                  <a:pt x="4014768" y="175803"/>
                </a:cubicBezTo>
                <a:cubicBezTo>
                  <a:pt x="4007569" y="192379"/>
                  <a:pt x="4000160" y="204225"/>
                  <a:pt x="3992542" y="211341"/>
                </a:cubicBezTo>
                <a:cubicBezTo>
                  <a:pt x="3984924" y="218457"/>
                  <a:pt x="3976426" y="222015"/>
                  <a:pt x="3967050" y="222015"/>
                </a:cubicBezTo>
                <a:cubicBezTo>
                  <a:pt x="3951982" y="222015"/>
                  <a:pt x="3939131" y="214522"/>
                  <a:pt x="3928499" y="199537"/>
                </a:cubicBezTo>
                <a:cubicBezTo>
                  <a:pt x="3917867" y="184552"/>
                  <a:pt x="3910877" y="160902"/>
                  <a:pt x="3907528" y="128588"/>
                </a:cubicBezTo>
                <a:cubicBezTo>
                  <a:pt x="3905687" y="109501"/>
                  <a:pt x="3904766" y="86562"/>
                  <a:pt x="3904766" y="59773"/>
                </a:cubicBezTo>
                <a:lnTo>
                  <a:pt x="3904514" y="47969"/>
                </a:lnTo>
                <a:cubicBezTo>
                  <a:pt x="3904514" y="44453"/>
                  <a:pt x="3905687" y="41356"/>
                  <a:pt x="3908031" y="38677"/>
                </a:cubicBezTo>
                <a:cubicBezTo>
                  <a:pt x="3910542" y="35831"/>
                  <a:pt x="3913723" y="34407"/>
                  <a:pt x="3917574" y="34407"/>
                </a:cubicBezTo>
                <a:close/>
                <a:moveTo>
                  <a:pt x="1399393" y="27375"/>
                </a:moveTo>
                <a:cubicBezTo>
                  <a:pt x="1419820" y="27375"/>
                  <a:pt x="1437903" y="31812"/>
                  <a:pt x="1453641" y="40686"/>
                </a:cubicBezTo>
                <a:cubicBezTo>
                  <a:pt x="1469380" y="49560"/>
                  <a:pt x="1481393" y="61531"/>
                  <a:pt x="1489681" y="76600"/>
                </a:cubicBezTo>
                <a:cubicBezTo>
                  <a:pt x="1497969" y="91669"/>
                  <a:pt x="1502113" y="108496"/>
                  <a:pt x="1502113" y="127081"/>
                </a:cubicBezTo>
                <a:cubicBezTo>
                  <a:pt x="1502113" y="152028"/>
                  <a:pt x="1495080" y="173041"/>
                  <a:pt x="1481016" y="190119"/>
                </a:cubicBezTo>
                <a:cubicBezTo>
                  <a:pt x="1466952" y="207197"/>
                  <a:pt x="1446442" y="219001"/>
                  <a:pt x="1419485" y="225531"/>
                </a:cubicBezTo>
                <a:cubicBezTo>
                  <a:pt x="1417978" y="225866"/>
                  <a:pt x="1416471" y="226033"/>
                  <a:pt x="1414964" y="226033"/>
                </a:cubicBezTo>
                <a:cubicBezTo>
                  <a:pt x="1412118" y="226033"/>
                  <a:pt x="1409439" y="225447"/>
                  <a:pt x="1406928" y="224275"/>
                </a:cubicBezTo>
                <a:cubicBezTo>
                  <a:pt x="1402742" y="222433"/>
                  <a:pt x="1399477" y="219587"/>
                  <a:pt x="1397133" y="215736"/>
                </a:cubicBezTo>
                <a:lnTo>
                  <a:pt x="1393868" y="210713"/>
                </a:lnTo>
                <a:cubicBezTo>
                  <a:pt x="1392863" y="209039"/>
                  <a:pt x="1392361" y="207364"/>
                  <a:pt x="1392361" y="205690"/>
                </a:cubicBezTo>
                <a:cubicBezTo>
                  <a:pt x="1392361" y="204351"/>
                  <a:pt x="1392612" y="203011"/>
                  <a:pt x="1393115" y="201672"/>
                </a:cubicBezTo>
                <a:cubicBezTo>
                  <a:pt x="1394621" y="198490"/>
                  <a:pt x="1397133" y="196565"/>
                  <a:pt x="1400649" y="195895"/>
                </a:cubicBezTo>
                <a:cubicBezTo>
                  <a:pt x="1403663" y="195393"/>
                  <a:pt x="1406677" y="194807"/>
                  <a:pt x="1409690" y="194137"/>
                </a:cubicBezTo>
                <a:cubicBezTo>
                  <a:pt x="1426768" y="190119"/>
                  <a:pt x="1440665" y="182208"/>
                  <a:pt x="1451381" y="170404"/>
                </a:cubicBezTo>
                <a:cubicBezTo>
                  <a:pt x="1462096" y="158600"/>
                  <a:pt x="1467454" y="143740"/>
                  <a:pt x="1467454" y="125825"/>
                </a:cubicBezTo>
                <a:cubicBezTo>
                  <a:pt x="1467454" y="108412"/>
                  <a:pt x="1462975" y="93720"/>
                  <a:pt x="1454018" y="81749"/>
                </a:cubicBezTo>
                <a:cubicBezTo>
                  <a:pt x="1445060" y="69777"/>
                  <a:pt x="1432377" y="62201"/>
                  <a:pt x="1415969" y="59020"/>
                </a:cubicBezTo>
                <a:cubicBezTo>
                  <a:pt x="1414797" y="58685"/>
                  <a:pt x="1414127" y="59104"/>
                  <a:pt x="1413960" y="60276"/>
                </a:cubicBezTo>
                <a:cubicBezTo>
                  <a:pt x="1409439" y="87400"/>
                  <a:pt x="1404500" y="109919"/>
                  <a:pt x="1399142" y="127834"/>
                </a:cubicBezTo>
                <a:cubicBezTo>
                  <a:pt x="1391273" y="154121"/>
                  <a:pt x="1381855" y="174464"/>
                  <a:pt x="1370888" y="188863"/>
                </a:cubicBezTo>
                <a:cubicBezTo>
                  <a:pt x="1359921" y="203262"/>
                  <a:pt x="1347573" y="210462"/>
                  <a:pt x="1333844" y="210462"/>
                </a:cubicBezTo>
                <a:cubicBezTo>
                  <a:pt x="1319612" y="210462"/>
                  <a:pt x="1307431" y="203430"/>
                  <a:pt x="1297302" y="189365"/>
                </a:cubicBezTo>
                <a:cubicBezTo>
                  <a:pt x="1287172" y="175301"/>
                  <a:pt x="1282107" y="157637"/>
                  <a:pt x="1282107" y="136373"/>
                </a:cubicBezTo>
                <a:cubicBezTo>
                  <a:pt x="1282107" y="121974"/>
                  <a:pt x="1285121" y="108077"/>
                  <a:pt x="1291149" y="94683"/>
                </a:cubicBezTo>
                <a:cubicBezTo>
                  <a:pt x="1297176" y="81288"/>
                  <a:pt x="1305380" y="69694"/>
                  <a:pt x="1315761" y="59899"/>
                </a:cubicBezTo>
                <a:cubicBezTo>
                  <a:pt x="1326142" y="50104"/>
                  <a:pt x="1338616" y="42235"/>
                  <a:pt x="1353182" y="36291"/>
                </a:cubicBezTo>
                <a:cubicBezTo>
                  <a:pt x="1367749" y="30347"/>
                  <a:pt x="1383152" y="27375"/>
                  <a:pt x="1399393" y="27375"/>
                </a:cubicBezTo>
                <a:close/>
                <a:moveTo>
                  <a:pt x="3057394" y="26622"/>
                </a:moveTo>
                <a:cubicBezTo>
                  <a:pt x="3057729" y="26622"/>
                  <a:pt x="3058064" y="26622"/>
                  <a:pt x="3058399" y="26622"/>
                </a:cubicBezTo>
                <a:cubicBezTo>
                  <a:pt x="3062082" y="26622"/>
                  <a:pt x="3065264" y="27878"/>
                  <a:pt x="3067943" y="30389"/>
                </a:cubicBezTo>
                <a:cubicBezTo>
                  <a:pt x="3070789" y="33235"/>
                  <a:pt x="3072296" y="36668"/>
                  <a:pt x="3072463" y="40686"/>
                </a:cubicBezTo>
                <a:lnTo>
                  <a:pt x="3072463" y="43951"/>
                </a:lnTo>
                <a:cubicBezTo>
                  <a:pt x="3072463" y="47969"/>
                  <a:pt x="3071040" y="51444"/>
                  <a:pt x="3068194" y="54374"/>
                </a:cubicBezTo>
                <a:cubicBezTo>
                  <a:pt x="3065347" y="57304"/>
                  <a:pt x="3061831" y="58852"/>
                  <a:pt x="3057645" y="59020"/>
                </a:cubicBezTo>
                <a:cubicBezTo>
                  <a:pt x="3042577" y="59355"/>
                  <a:pt x="3031191" y="60359"/>
                  <a:pt x="3023489" y="62034"/>
                </a:cubicBezTo>
                <a:cubicBezTo>
                  <a:pt x="3008421" y="66219"/>
                  <a:pt x="2995696" y="75344"/>
                  <a:pt x="2985315" y="89409"/>
                </a:cubicBezTo>
                <a:cubicBezTo>
                  <a:pt x="2974934" y="103473"/>
                  <a:pt x="2969744" y="118123"/>
                  <a:pt x="2969744" y="133360"/>
                </a:cubicBezTo>
                <a:cubicBezTo>
                  <a:pt x="2969744" y="142401"/>
                  <a:pt x="2971460" y="150396"/>
                  <a:pt x="2974892" y="157344"/>
                </a:cubicBezTo>
                <a:cubicBezTo>
                  <a:pt x="2978325" y="164293"/>
                  <a:pt x="2983264" y="170027"/>
                  <a:pt x="2989710" y="174548"/>
                </a:cubicBezTo>
                <a:cubicBezTo>
                  <a:pt x="2996156" y="179068"/>
                  <a:pt x="3003272" y="182668"/>
                  <a:pt x="3011058" y="185347"/>
                </a:cubicBezTo>
                <a:cubicBezTo>
                  <a:pt x="3018843" y="188026"/>
                  <a:pt x="3027508" y="189951"/>
                  <a:pt x="3037051" y="191123"/>
                </a:cubicBezTo>
                <a:cubicBezTo>
                  <a:pt x="3040902" y="191626"/>
                  <a:pt x="3043832" y="193467"/>
                  <a:pt x="3045842" y="196649"/>
                </a:cubicBezTo>
                <a:cubicBezTo>
                  <a:pt x="3047181" y="198658"/>
                  <a:pt x="3047851" y="200751"/>
                  <a:pt x="3047851" y="202927"/>
                </a:cubicBezTo>
                <a:cubicBezTo>
                  <a:pt x="3047851" y="204099"/>
                  <a:pt x="3047600" y="205355"/>
                  <a:pt x="3047097" y="206695"/>
                </a:cubicBezTo>
                <a:lnTo>
                  <a:pt x="3044837" y="213727"/>
                </a:lnTo>
                <a:cubicBezTo>
                  <a:pt x="3043498" y="217913"/>
                  <a:pt x="3040986" y="221177"/>
                  <a:pt x="3037303" y="223521"/>
                </a:cubicBezTo>
                <a:cubicBezTo>
                  <a:pt x="3034456" y="225363"/>
                  <a:pt x="3031359" y="226284"/>
                  <a:pt x="3028010" y="226284"/>
                </a:cubicBezTo>
                <a:cubicBezTo>
                  <a:pt x="3027173" y="226284"/>
                  <a:pt x="3026252" y="226200"/>
                  <a:pt x="3025247" y="226033"/>
                </a:cubicBezTo>
                <a:cubicBezTo>
                  <a:pt x="3013025" y="224191"/>
                  <a:pt x="3001681" y="221010"/>
                  <a:pt x="2991217" y="216489"/>
                </a:cubicBezTo>
                <a:cubicBezTo>
                  <a:pt x="2980753" y="211969"/>
                  <a:pt x="2971334" y="206234"/>
                  <a:pt x="2962963" y="199286"/>
                </a:cubicBezTo>
                <a:cubicBezTo>
                  <a:pt x="2954591" y="192337"/>
                  <a:pt x="2948020" y="183798"/>
                  <a:pt x="2943248" y="173669"/>
                </a:cubicBezTo>
                <a:cubicBezTo>
                  <a:pt x="2938476" y="163539"/>
                  <a:pt x="2936090" y="152447"/>
                  <a:pt x="2936090" y="140392"/>
                </a:cubicBezTo>
                <a:cubicBezTo>
                  <a:pt x="2936090" y="123983"/>
                  <a:pt x="2939690" y="108915"/>
                  <a:pt x="2946889" y="95185"/>
                </a:cubicBezTo>
                <a:cubicBezTo>
                  <a:pt x="2954089" y="81456"/>
                  <a:pt x="2962544" y="70740"/>
                  <a:pt x="2972255" y="63038"/>
                </a:cubicBezTo>
                <a:cubicBezTo>
                  <a:pt x="2972423" y="62871"/>
                  <a:pt x="2972465" y="62662"/>
                  <a:pt x="2972381" y="62410"/>
                </a:cubicBezTo>
                <a:cubicBezTo>
                  <a:pt x="2972297" y="62159"/>
                  <a:pt x="2972088" y="62034"/>
                  <a:pt x="2971753" y="62034"/>
                </a:cubicBezTo>
                <a:cubicBezTo>
                  <a:pt x="2932574" y="66219"/>
                  <a:pt x="2903022" y="70070"/>
                  <a:pt x="2883098" y="73586"/>
                </a:cubicBezTo>
                <a:cubicBezTo>
                  <a:pt x="2882261" y="73754"/>
                  <a:pt x="2881424" y="73838"/>
                  <a:pt x="2880587" y="73838"/>
                </a:cubicBezTo>
                <a:cubicBezTo>
                  <a:pt x="2877573" y="73838"/>
                  <a:pt x="2874894" y="72917"/>
                  <a:pt x="2872550" y="71075"/>
                </a:cubicBezTo>
                <a:cubicBezTo>
                  <a:pt x="2869369" y="68563"/>
                  <a:pt x="2867611" y="65382"/>
                  <a:pt x="2867276" y="61531"/>
                </a:cubicBezTo>
                <a:lnTo>
                  <a:pt x="2866773" y="56006"/>
                </a:lnTo>
                <a:cubicBezTo>
                  <a:pt x="2866773" y="55671"/>
                  <a:pt x="2866773" y="55253"/>
                  <a:pt x="2866773" y="54750"/>
                </a:cubicBezTo>
                <a:cubicBezTo>
                  <a:pt x="2866773" y="51234"/>
                  <a:pt x="2867945" y="48137"/>
                  <a:pt x="2870289" y="45458"/>
                </a:cubicBezTo>
                <a:cubicBezTo>
                  <a:pt x="2872968" y="42612"/>
                  <a:pt x="2876317" y="41021"/>
                  <a:pt x="2880335" y="40686"/>
                </a:cubicBezTo>
                <a:cubicBezTo>
                  <a:pt x="2884521" y="40519"/>
                  <a:pt x="2887870" y="40268"/>
                  <a:pt x="2890381" y="39933"/>
                </a:cubicBezTo>
                <a:cubicBezTo>
                  <a:pt x="2895237" y="39598"/>
                  <a:pt x="2931821" y="36417"/>
                  <a:pt x="3000133" y="30389"/>
                </a:cubicBezTo>
                <a:cubicBezTo>
                  <a:pt x="3018048" y="28882"/>
                  <a:pt x="3037135" y="27626"/>
                  <a:pt x="3057394" y="26622"/>
                </a:cubicBezTo>
                <a:close/>
                <a:moveTo>
                  <a:pt x="2484276" y="22101"/>
                </a:moveTo>
                <a:lnTo>
                  <a:pt x="2552588" y="22101"/>
                </a:lnTo>
                <a:cubicBezTo>
                  <a:pt x="2556606" y="22101"/>
                  <a:pt x="2560081" y="23524"/>
                  <a:pt x="2563011" y="26371"/>
                </a:cubicBezTo>
                <a:cubicBezTo>
                  <a:pt x="2565941" y="29217"/>
                  <a:pt x="2567406" y="32733"/>
                  <a:pt x="2567406" y="36919"/>
                </a:cubicBezTo>
                <a:lnTo>
                  <a:pt x="2567406" y="213978"/>
                </a:lnTo>
                <a:cubicBezTo>
                  <a:pt x="2567406" y="217996"/>
                  <a:pt x="2565941" y="221470"/>
                  <a:pt x="2563011" y="224400"/>
                </a:cubicBezTo>
                <a:cubicBezTo>
                  <a:pt x="2560081" y="227331"/>
                  <a:pt x="2556606" y="228796"/>
                  <a:pt x="2552588" y="228796"/>
                </a:cubicBezTo>
                <a:lnTo>
                  <a:pt x="2549323" y="228796"/>
                </a:lnTo>
                <a:cubicBezTo>
                  <a:pt x="2545640" y="228796"/>
                  <a:pt x="2542542" y="227540"/>
                  <a:pt x="2540031" y="225028"/>
                </a:cubicBezTo>
                <a:cubicBezTo>
                  <a:pt x="2537519" y="222517"/>
                  <a:pt x="2536263" y="219419"/>
                  <a:pt x="2536263" y="215736"/>
                </a:cubicBezTo>
                <a:cubicBezTo>
                  <a:pt x="2536263" y="214731"/>
                  <a:pt x="2535761" y="214229"/>
                  <a:pt x="2534756" y="214229"/>
                </a:cubicBezTo>
                <a:lnTo>
                  <a:pt x="2500852" y="214229"/>
                </a:lnTo>
                <a:cubicBezTo>
                  <a:pt x="2499680" y="214229"/>
                  <a:pt x="2499094" y="214815"/>
                  <a:pt x="2499094" y="215987"/>
                </a:cubicBezTo>
                <a:lnTo>
                  <a:pt x="2499094" y="217996"/>
                </a:lnTo>
                <a:cubicBezTo>
                  <a:pt x="2499094" y="222015"/>
                  <a:pt x="2497629" y="225447"/>
                  <a:pt x="2494698" y="228293"/>
                </a:cubicBezTo>
                <a:cubicBezTo>
                  <a:pt x="2491768" y="231140"/>
                  <a:pt x="2488252" y="232563"/>
                  <a:pt x="2484150" y="232563"/>
                </a:cubicBezTo>
                <a:cubicBezTo>
                  <a:pt x="2480048" y="232563"/>
                  <a:pt x="2476574" y="231140"/>
                  <a:pt x="2473728" y="228293"/>
                </a:cubicBezTo>
                <a:cubicBezTo>
                  <a:pt x="2470881" y="225447"/>
                  <a:pt x="2469458" y="222015"/>
                  <a:pt x="2469458" y="217996"/>
                </a:cubicBezTo>
                <a:lnTo>
                  <a:pt x="2469458" y="36919"/>
                </a:lnTo>
                <a:cubicBezTo>
                  <a:pt x="2469458" y="32733"/>
                  <a:pt x="2470881" y="29217"/>
                  <a:pt x="2473728" y="26371"/>
                </a:cubicBezTo>
                <a:cubicBezTo>
                  <a:pt x="2476574" y="23524"/>
                  <a:pt x="2480090" y="22101"/>
                  <a:pt x="2484276" y="22101"/>
                </a:cubicBezTo>
                <a:close/>
                <a:moveTo>
                  <a:pt x="2090049" y="19590"/>
                </a:moveTo>
                <a:cubicBezTo>
                  <a:pt x="2090551" y="19590"/>
                  <a:pt x="2091053" y="19590"/>
                  <a:pt x="2091556" y="19590"/>
                </a:cubicBezTo>
                <a:lnTo>
                  <a:pt x="2097583" y="20343"/>
                </a:lnTo>
                <a:cubicBezTo>
                  <a:pt x="2101434" y="20678"/>
                  <a:pt x="2104364" y="22352"/>
                  <a:pt x="2106373" y="25366"/>
                </a:cubicBezTo>
                <a:cubicBezTo>
                  <a:pt x="2107880" y="27543"/>
                  <a:pt x="2108634" y="29887"/>
                  <a:pt x="2108634" y="32398"/>
                </a:cubicBezTo>
                <a:cubicBezTo>
                  <a:pt x="2108634" y="33570"/>
                  <a:pt x="2108550" y="34659"/>
                  <a:pt x="2108383" y="35663"/>
                </a:cubicBezTo>
                <a:cubicBezTo>
                  <a:pt x="2107545" y="38844"/>
                  <a:pt x="2106876" y="41691"/>
                  <a:pt x="2106373" y="44202"/>
                </a:cubicBezTo>
                <a:cubicBezTo>
                  <a:pt x="2103862" y="55922"/>
                  <a:pt x="2101141" y="71577"/>
                  <a:pt x="2098211" y="91167"/>
                </a:cubicBezTo>
                <a:cubicBezTo>
                  <a:pt x="2095281" y="110756"/>
                  <a:pt x="2093816" y="126244"/>
                  <a:pt x="2093816" y="137629"/>
                </a:cubicBezTo>
                <a:cubicBezTo>
                  <a:pt x="2093816" y="142819"/>
                  <a:pt x="2094151" y="147675"/>
                  <a:pt x="2094821" y="152196"/>
                </a:cubicBezTo>
                <a:cubicBezTo>
                  <a:pt x="2094821" y="152363"/>
                  <a:pt x="2094946" y="152489"/>
                  <a:pt x="2095197" y="152572"/>
                </a:cubicBezTo>
                <a:cubicBezTo>
                  <a:pt x="2095448" y="152656"/>
                  <a:pt x="2095574" y="152530"/>
                  <a:pt x="2095574" y="152196"/>
                </a:cubicBezTo>
                <a:cubicBezTo>
                  <a:pt x="2097081" y="148680"/>
                  <a:pt x="2099258" y="143740"/>
                  <a:pt x="2102104" y="137378"/>
                </a:cubicBezTo>
                <a:cubicBezTo>
                  <a:pt x="2103108" y="135034"/>
                  <a:pt x="2104866" y="133569"/>
                  <a:pt x="2107378" y="132983"/>
                </a:cubicBezTo>
                <a:cubicBezTo>
                  <a:pt x="2109889" y="132397"/>
                  <a:pt x="2112150" y="132857"/>
                  <a:pt x="2114159" y="134364"/>
                </a:cubicBezTo>
                <a:cubicBezTo>
                  <a:pt x="2116503" y="136206"/>
                  <a:pt x="2118177" y="138634"/>
                  <a:pt x="2119182" y="141647"/>
                </a:cubicBezTo>
                <a:cubicBezTo>
                  <a:pt x="2119517" y="142987"/>
                  <a:pt x="2119684" y="144326"/>
                  <a:pt x="2119684" y="145666"/>
                </a:cubicBezTo>
                <a:cubicBezTo>
                  <a:pt x="2119684" y="147173"/>
                  <a:pt x="2119433" y="148680"/>
                  <a:pt x="2118931" y="150186"/>
                </a:cubicBezTo>
                <a:cubicBezTo>
                  <a:pt x="2110894" y="174799"/>
                  <a:pt x="2105871" y="192463"/>
                  <a:pt x="2103862" y="203179"/>
                </a:cubicBezTo>
                <a:cubicBezTo>
                  <a:pt x="2103360" y="205523"/>
                  <a:pt x="2102941" y="208034"/>
                  <a:pt x="2102606" y="210713"/>
                </a:cubicBezTo>
                <a:cubicBezTo>
                  <a:pt x="2102271" y="214899"/>
                  <a:pt x="2100765" y="218499"/>
                  <a:pt x="2098085" y="221512"/>
                </a:cubicBezTo>
                <a:cubicBezTo>
                  <a:pt x="2095406" y="224526"/>
                  <a:pt x="2092141" y="226200"/>
                  <a:pt x="2088291" y="226535"/>
                </a:cubicBezTo>
                <a:cubicBezTo>
                  <a:pt x="2087788" y="226535"/>
                  <a:pt x="2087286" y="226535"/>
                  <a:pt x="2086784" y="226535"/>
                </a:cubicBezTo>
                <a:cubicBezTo>
                  <a:pt x="2083100" y="226535"/>
                  <a:pt x="2079668" y="225447"/>
                  <a:pt x="2076487" y="223270"/>
                </a:cubicBezTo>
                <a:cubicBezTo>
                  <a:pt x="2073138" y="220759"/>
                  <a:pt x="2071045" y="217410"/>
                  <a:pt x="2070208" y="213224"/>
                </a:cubicBezTo>
                <a:cubicBezTo>
                  <a:pt x="2065855" y="191793"/>
                  <a:pt x="2063678" y="168771"/>
                  <a:pt x="2063678" y="144159"/>
                </a:cubicBezTo>
                <a:cubicBezTo>
                  <a:pt x="2063678" y="136959"/>
                  <a:pt x="2063929" y="129383"/>
                  <a:pt x="2064432" y="121430"/>
                </a:cubicBezTo>
                <a:cubicBezTo>
                  <a:pt x="2064934" y="113477"/>
                  <a:pt x="2065645" y="105398"/>
                  <a:pt x="2066566" y="97194"/>
                </a:cubicBezTo>
                <a:cubicBezTo>
                  <a:pt x="2067487" y="88990"/>
                  <a:pt x="2068324" y="82167"/>
                  <a:pt x="2069078" y="76726"/>
                </a:cubicBezTo>
                <a:cubicBezTo>
                  <a:pt x="2069831" y="71284"/>
                  <a:pt x="2070794" y="64754"/>
                  <a:pt x="2071966" y="57136"/>
                </a:cubicBezTo>
                <a:cubicBezTo>
                  <a:pt x="2073138" y="49518"/>
                  <a:pt x="2073892" y="44956"/>
                  <a:pt x="2074226" y="43449"/>
                </a:cubicBezTo>
                <a:cubicBezTo>
                  <a:pt x="2074896" y="37923"/>
                  <a:pt x="2075315" y="34491"/>
                  <a:pt x="2075482" y="33152"/>
                </a:cubicBezTo>
                <a:cubicBezTo>
                  <a:pt x="2075984" y="29133"/>
                  <a:pt x="2077826" y="25785"/>
                  <a:pt x="2081007" y="23106"/>
                </a:cubicBezTo>
                <a:cubicBezTo>
                  <a:pt x="2083686" y="20762"/>
                  <a:pt x="2086700" y="19590"/>
                  <a:pt x="2090049" y="19590"/>
                </a:cubicBezTo>
                <a:close/>
                <a:moveTo>
                  <a:pt x="14817" y="16074"/>
                </a:moveTo>
                <a:lnTo>
                  <a:pt x="202173" y="16074"/>
                </a:lnTo>
                <a:cubicBezTo>
                  <a:pt x="206359" y="16074"/>
                  <a:pt x="209875" y="17539"/>
                  <a:pt x="212722" y="20469"/>
                </a:cubicBezTo>
                <a:cubicBezTo>
                  <a:pt x="215568" y="23399"/>
                  <a:pt x="216991" y="26873"/>
                  <a:pt x="216991" y="30891"/>
                </a:cubicBezTo>
                <a:lnTo>
                  <a:pt x="216991" y="204183"/>
                </a:lnTo>
                <a:cubicBezTo>
                  <a:pt x="216991" y="212555"/>
                  <a:pt x="215945" y="219043"/>
                  <a:pt x="213852" y="223647"/>
                </a:cubicBezTo>
                <a:cubicBezTo>
                  <a:pt x="211759" y="228251"/>
                  <a:pt x="208033" y="231809"/>
                  <a:pt x="202676" y="234321"/>
                </a:cubicBezTo>
                <a:cubicBezTo>
                  <a:pt x="195978" y="237502"/>
                  <a:pt x="184677" y="239344"/>
                  <a:pt x="168771" y="239846"/>
                </a:cubicBezTo>
                <a:cubicBezTo>
                  <a:pt x="168771" y="239846"/>
                  <a:pt x="168687" y="239846"/>
                  <a:pt x="168520" y="239846"/>
                </a:cubicBezTo>
                <a:cubicBezTo>
                  <a:pt x="164334" y="239846"/>
                  <a:pt x="160650" y="238507"/>
                  <a:pt x="157469" y="235828"/>
                </a:cubicBezTo>
                <a:cubicBezTo>
                  <a:pt x="153953" y="233149"/>
                  <a:pt x="151442" y="229716"/>
                  <a:pt x="149935" y="225531"/>
                </a:cubicBezTo>
                <a:cubicBezTo>
                  <a:pt x="149600" y="224693"/>
                  <a:pt x="149265" y="223773"/>
                  <a:pt x="148930" y="222768"/>
                </a:cubicBezTo>
                <a:cubicBezTo>
                  <a:pt x="148595" y="221596"/>
                  <a:pt x="148428" y="220424"/>
                  <a:pt x="148428" y="219252"/>
                </a:cubicBezTo>
                <a:cubicBezTo>
                  <a:pt x="148428" y="217410"/>
                  <a:pt x="148930" y="215652"/>
                  <a:pt x="149935" y="213978"/>
                </a:cubicBezTo>
                <a:cubicBezTo>
                  <a:pt x="151776" y="211299"/>
                  <a:pt x="154288" y="209959"/>
                  <a:pt x="157469" y="209959"/>
                </a:cubicBezTo>
                <a:cubicBezTo>
                  <a:pt x="157637" y="209959"/>
                  <a:pt x="157720" y="209959"/>
                  <a:pt x="157720" y="209959"/>
                </a:cubicBezTo>
                <a:cubicBezTo>
                  <a:pt x="161069" y="209959"/>
                  <a:pt x="168352" y="209959"/>
                  <a:pt x="179570" y="209959"/>
                </a:cubicBezTo>
                <a:cubicBezTo>
                  <a:pt x="181914" y="209959"/>
                  <a:pt x="183588" y="209499"/>
                  <a:pt x="184593" y="208578"/>
                </a:cubicBezTo>
                <a:cubicBezTo>
                  <a:pt x="185598" y="207657"/>
                  <a:pt x="186100" y="206109"/>
                  <a:pt x="186100" y="203932"/>
                </a:cubicBezTo>
                <a:lnTo>
                  <a:pt x="186100" y="143405"/>
                </a:lnTo>
                <a:cubicBezTo>
                  <a:pt x="186100" y="142233"/>
                  <a:pt x="185514" y="141647"/>
                  <a:pt x="184342" y="141647"/>
                </a:cubicBezTo>
                <a:lnTo>
                  <a:pt x="32649" y="141647"/>
                </a:lnTo>
                <a:cubicBezTo>
                  <a:pt x="31477" y="141647"/>
                  <a:pt x="30891" y="142233"/>
                  <a:pt x="30891" y="143405"/>
                </a:cubicBezTo>
                <a:lnTo>
                  <a:pt x="30891" y="225028"/>
                </a:lnTo>
                <a:cubicBezTo>
                  <a:pt x="30891" y="229214"/>
                  <a:pt x="29426" y="232730"/>
                  <a:pt x="26496" y="235577"/>
                </a:cubicBezTo>
                <a:cubicBezTo>
                  <a:pt x="23566" y="238423"/>
                  <a:pt x="20091" y="239846"/>
                  <a:pt x="16073" y="239846"/>
                </a:cubicBezTo>
                <a:lnTo>
                  <a:pt x="14817" y="239846"/>
                </a:lnTo>
                <a:cubicBezTo>
                  <a:pt x="10799" y="239846"/>
                  <a:pt x="7325" y="238423"/>
                  <a:pt x="4395" y="235577"/>
                </a:cubicBezTo>
                <a:cubicBezTo>
                  <a:pt x="1465" y="232730"/>
                  <a:pt x="0" y="229214"/>
                  <a:pt x="0" y="225028"/>
                </a:cubicBezTo>
                <a:lnTo>
                  <a:pt x="0" y="30891"/>
                </a:lnTo>
                <a:cubicBezTo>
                  <a:pt x="0" y="26873"/>
                  <a:pt x="1465" y="23399"/>
                  <a:pt x="4395" y="20469"/>
                </a:cubicBezTo>
                <a:cubicBezTo>
                  <a:pt x="7325" y="17539"/>
                  <a:pt x="10799" y="16074"/>
                  <a:pt x="14817" y="16074"/>
                </a:cubicBezTo>
                <a:close/>
                <a:moveTo>
                  <a:pt x="1936598" y="14818"/>
                </a:moveTo>
                <a:cubicBezTo>
                  <a:pt x="1936933" y="14818"/>
                  <a:pt x="1937351" y="14902"/>
                  <a:pt x="1937853" y="15069"/>
                </a:cubicBezTo>
                <a:lnTo>
                  <a:pt x="1943630" y="15571"/>
                </a:lnTo>
                <a:cubicBezTo>
                  <a:pt x="1947481" y="15906"/>
                  <a:pt x="1950495" y="17664"/>
                  <a:pt x="1952671" y="20845"/>
                </a:cubicBezTo>
                <a:cubicBezTo>
                  <a:pt x="1954345" y="23189"/>
                  <a:pt x="1955183" y="25701"/>
                  <a:pt x="1955183" y="28380"/>
                </a:cubicBezTo>
                <a:cubicBezTo>
                  <a:pt x="1955183" y="29217"/>
                  <a:pt x="1955099" y="30222"/>
                  <a:pt x="1954931" y="31394"/>
                </a:cubicBezTo>
                <a:cubicBezTo>
                  <a:pt x="1953592" y="37589"/>
                  <a:pt x="1952755" y="41356"/>
                  <a:pt x="1952420" y="42695"/>
                </a:cubicBezTo>
                <a:lnTo>
                  <a:pt x="1950662" y="50481"/>
                </a:lnTo>
                <a:cubicBezTo>
                  <a:pt x="1950327" y="51653"/>
                  <a:pt x="1950746" y="52406"/>
                  <a:pt x="1951918" y="52741"/>
                </a:cubicBezTo>
                <a:cubicBezTo>
                  <a:pt x="1971675" y="57597"/>
                  <a:pt x="1987455" y="67643"/>
                  <a:pt x="1999259" y="82879"/>
                </a:cubicBezTo>
                <a:cubicBezTo>
                  <a:pt x="2011063" y="98115"/>
                  <a:pt x="2016965" y="116616"/>
                  <a:pt x="2016965" y="138382"/>
                </a:cubicBezTo>
                <a:cubicBezTo>
                  <a:pt x="2016965" y="161990"/>
                  <a:pt x="2010016" y="181412"/>
                  <a:pt x="1996120" y="196649"/>
                </a:cubicBezTo>
                <a:cubicBezTo>
                  <a:pt x="1982223" y="211885"/>
                  <a:pt x="1963387" y="222433"/>
                  <a:pt x="1939611" y="228293"/>
                </a:cubicBezTo>
                <a:cubicBezTo>
                  <a:pt x="1938105" y="228628"/>
                  <a:pt x="1936598" y="228796"/>
                  <a:pt x="1935091" y="228796"/>
                </a:cubicBezTo>
                <a:cubicBezTo>
                  <a:pt x="1932412" y="228796"/>
                  <a:pt x="1929733" y="228293"/>
                  <a:pt x="1927054" y="227289"/>
                </a:cubicBezTo>
                <a:cubicBezTo>
                  <a:pt x="1922868" y="225447"/>
                  <a:pt x="1919520" y="222601"/>
                  <a:pt x="1917008" y="218750"/>
                </a:cubicBezTo>
                <a:lnTo>
                  <a:pt x="1913994" y="214229"/>
                </a:lnTo>
                <a:cubicBezTo>
                  <a:pt x="1912822" y="212555"/>
                  <a:pt x="1912236" y="210880"/>
                  <a:pt x="1912236" y="209206"/>
                </a:cubicBezTo>
                <a:cubicBezTo>
                  <a:pt x="1912236" y="207867"/>
                  <a:pt x="1912571" y="206611"/>
                  <a:pt x="1913241" y="205439"/>
                </a:cubicBezTo>
                <a:cubicBezTo>
                  <a:pt x="1914580" y="202258"/>
                  <a:pt x="1916924" y="200416"/>
                  <a:pt x="1920273" y="199914"/>
                </a:cubicBezTo>
                <a:cubicBezTo>
                  <a:pt x="1941872" y="195895"/>
                  <a:pt x="1957820" y="188193"/>
                  <a:pt x="1968117" y="176808"/>
                </a:cubicBezTo>
                <a:cubicBezTo>
                  <a:pt x="1978414" y="165423"/>
                  <a:pt x="1983562" y="151944"/>
                  <a:pt x="1983562" y="136373"/>
                </a:cubicBezTo>
                <a:cubicBezTo>
                  <a:pt x="1983562" y="122644"/>
                  <a:pt x="1980088" y="110882"/>
                  <a:pt x="1973140" y="101087"/>
                </a:cubicBezTo>
                <a:cubicBezTo>
                  <a:pt x="1966191" y="91292"/>
                  <a:pt x="1956522" y="84553"/>
                  <a:pt x="1944132" y="80870"/>
                </a:cubicBezTo>
                <a:cubicBezTo>
                  <a:pt x="1942960" y="80535"/>
                  <a:pt x="1942207" y="80953"/>
                  <a:pt x="1941872" y="82125"/>
                </a:cubicBezTo>
                <a:cubicBezTo>
                  <a:pt x="1931993" y="115277"/>
                  <a:pt x="1921027" y="141229"/>
                  <a:pt x="1908971" y="159981"/>
                </a:cubicBezTo>
                <a:cubicBezTo>
                  <a:pt x="1908302" y="160986"/>
                  <a:pt x="1908385" y="161907"/>
                  <a:pt x="1909223" y="162744"/>
                </a:cubicBezTo>
                <a:cubicBezTo>
                  <a:pt x="1910060" y="163748"/>
                  <a:pt x="1910897" y="164753"/>
                  <a:pt x="1911734" y="165758"/>
                </a:cubicBezTo>
                <a:cubicBezTo>
                  <a:pt x="1914078" y="168436"/>
                  <a:pt x="1915250" y="171534"/>
                  <a:pt x="1915250" y="175050"/>
                </a:cubicBezTo>
                <a:cubicBezTo>
                  <a:pt x="1915250" y="179571"/>
                  <a:pt x="1913576" y="183170"/>
                  <a:pt x="1910227" y="185849"/>
                </a:cubicBezTo>
                <a:lnTo>
                  <a:pt x="1905707" y="189617"/>
                </a:lnTo>
                <a:cubicBezTo>
                  <a:pt x="1903363" y="191458"/>
                  <a:pt x="1900767" y="192379"/>
                  <a:pt x="1897921" y="192379"/>
                </a:cubicBezTo>
                <a:cubicBezTo>
                  <a:pt x="1897419" y="192379"/>
                  <a:pt x="1897000" y="192379"/>
                  <a:pt x="1896665" y="192379"/>
                </a:cubicBezTo>
                <a:cubicBezTo>
                  <a:pt x="1893317" y="192044"/>
                  <a:pt x="1890638" y="190621"/>
                  <a:pt x="1888629" y="188110"/>
                </a:cubicBezTo>
                <a:cubicBezTo>
                  <a:pt x="1887959" y="187273"/>
                  <a:pt x="1887289" y="187273"/>
                  <a:pt x="1886619" y="188110"/>
                </a:cubicBezTo>
                <a:cubicBezTo>
                  <a:pt x="1877913" y="197151"/>
                  <a:pt x="1869792" y="203765"/>
                  <a:pt x="1862258" y="207950"/>
                </a:cubicBezTo>
                <a:cubicBezTo>
                  <a:pt x="1854724" y="212136"/>
                  <a:pt x="1846436" y="214229"/>
                  <a:pt x="1837394" y="214229"/>
                </a:cubicBezTo>
                <a:cubicBezTo>
                  <a:pt x="1826344" y="214229"/>
                  <a:pt x="1816842" y="209666"/>
                  <a:pt x="1808889" y="200541"/>
                </a:cubicBezTo>
                <a:cubicBezTo>
                  <a:pt x="1800936" y="191416"/>
                  <a:pt x="1796960" y="178985"/>
                  <a:pt x="1796960" y="163246"/>
                </a:cubicBezTo>
                <a:cubicBezTo>
                  <a:pt x="1796960" y="149014"/>
                  <a:pt x="1800183" y="134783"/>
                  <a:pt x="1806629" y="120551"/>
                </a:cubicBezTo>
                <a:cubicBezTo>
                  <a:pt x="1813075" y="106319"/>
                  <a:pt x="1821907" y="94097"/>
                  <a:pt x="1833125" y="83883"/>
                </a:cubicBezTo>
                <a:cubicBezTo>
                  <a:pt x="1833962" y="83046"/>
                  <a:pt x="1834213" y="82042"/>
                  <a:pt x="1833878" y="80870"/>
                </a:cubicBezTo>
                <a:cubicBezTo>
                  <a:pt x="1831367" y="73838"/>
                  <a:pt x="1829358" y="67559"/>
                  <a:pt x="1827851" y="62034"/>
                </a:cubicBezTo>
                <a:cubicBezTo>
                  <a:pt x="1826344" y="57513"/>
                  <a:pt x="1824837" y="53243"/>
                  <a:pt x="1823330" y="49225"/>
                </a:cubicBezTo>
                <a:cubicBezTo>
                  <a:pt x="1822660" y="47551"/>
                  <a:pt x="1822326" y="45876"/>
                  <a:pt x="1822326" y="44202"/>
                </a:cubicBezTo>
                <a:cubicBezTo>
                  <a:pt x="1822326" y="42193"/>
                  <a:pt x="1822744" y="40268"/>
                  <a:pt x="1823581" y="38426"/>
                </a:cubicBezTo>
                <a:cubicBezTo>
                  <a:pt x="1825256" y="34742"/>
                  <a:pt x="1827935" y="32398"/>
                  <a:pt x="1831618" y="31394"/>
                </a:cubicBezTo>
                <a:lnTo>
                  <a:pt x="1836641" y="29636"/>
                </a:lnTo>
                <a:cubicBezTo>
                  <a:pt x="1838148" y="29301"/>
                  <a:pt x="1839487" y="29133"/>
                  <a:pt x="1840659" y="29133"/>
                </a:cubicBezTo>
                <a:cubicBezTo>
                  <a:pt x="1843003" y="29133"/>
                  <a:pt x="1845264" y="29803"/>
                  <a:pt x="1847440" y="31142"/>
                </a:cubicBezTo>
                <a:cubicBezTo>
                  <a:pt x="1850956" y="33152"/>
                  <a:pt x="1853133" y="36082"/>
                  <a:pt x="1853970" y="39933"/>
                </a:cubicBezTo>
                <a:cubicBezTo>
                  <a:pt x="1854807" y="43114"/>
                  <a:pt x="1855645" y="46295"/>
                  <a:pt x="1856482" y="49476"/>
                </a:cubicBezTo>
                <a:cubicBezTo>
                  <a:pt x="1857821" y="54499"/>
                  <a:pt x="1859161" y="59187"/>
                  <a:pt x="1860500" y="63541"/>
                </a:cubicBezTo>
                <a:cubicBezTo>
                  <a:pt x="1861002" y="64713"/>
                  <a:pt x="1861756" y="64964"/>
                  <a:pt x="1862760" y="64294"/>
                </a:cubicBezTo>
                <a:cubicBezTo>
                  <a:pt x="1879671" y="55922"/>
                  <a:pt x="1897754" y="51234"/>
                  <a:pt x="1917008" y="50230"/>
                </a:cubicBezTo>
                <a:cubicBezTo>
                  <a:pt x="1918180" y="50062"/>
                  <a:pt x="1918934" y="49393"/>
                  <a:pt x="1919269" y="48221"/>
                </a:cubicBezTo>
                <a:cubicBezTo>
                  <a:pt x="1919603" y="46881"/>
                  <a:pt x="1920273" y="43365"/>
                  <a:pt x="1921278" y="37672"/>
                </a:cubicBezTo>
                <a:cubicBezTo>
                  <a:pt x="1921780" y="34993"/>
                  <a:pt x="1922199" y="31896"/>
                  <a:pt x="1922533" y="28380"/>
                </a:cubicBezTo>
                <a:cubicBezTo>
                  <a:pt x="1922868" y="24362"/>
                  <a:pt x="1924543" y="21013"/>
                  <a:pt x="1927556" y="18334"/>
                </a:cubicBezTo>
                <a:cubicBezTo>
                  <a:pt x="1930235" y="15990"/>
                  <a:pt x="1933249" y="14818"/>
                  <a:pt x="1936598" y="14818"/>
                </a:cubicBezTo>
                <a:close/>
                <a:moveTo>
                  <a:pt x="884792" y="13813"/>
                </a:moveTo>
                <a:lnTo>
                  <a:pt x="975708" y="13813"/>
                </a:lnTo>
                <a:cubicBezTo>
                  <a:pt x="979893" y="13813"/>
                  <a:pt x="983409" y="15278"/>
                  <a:pt x="986256" y="18208"/>
                </a:cubicBezTo>
                <a:cubicBezTo>
                  <a:pt x="989102" y="21138"/>
                  <a:pt x="990525" y="24613"/>
                  <a:pt x="990525" y="28631"/>
                </a:cubicBezTo>
                <a:lnTo>
                  <a:pt x="990525" y="221512"/>
                </a:lnTo>
                <a:cubicBezTo>
                  <a:pt x="990525" y="225531"/>
                  <a:pt x="989102" y="229005"/>
                  <a:pt x="986256" y="231935"/>
                </a:cubicBezTo>
                <a:cubicBezTo>
                  <a:pt x="983409" y="234865"/>
                  <a:pt x="979893" y="236330"/>
                  <a:pt x="975708" y="236330"/>
                </a:cubicBezTo>
                <a:lnTo>
                  <a:pt x="971438" y="236330"/>
                </a:lnTo>
                <a:cubicBezTo>
                  <a:pt x="968257" y="236330"/>
                  <a:pt x="965536" y="235200"/>
                  <a:pt x="963276" y="232939"/>
                </a:cubicBezTo>
                <a:cubicBezTo>
                  <a:pt x="961015" y="230679"/>
                  <a:pt x="959885" y="227875"/>
                  <a:pt x="959885" y="224526"/>
                </a:cubicBezTo>
                <a:cubicBezTo>
                  <a:pt x="959885" y="223689"/>
                  <a:pt x="959383" y="223270"/>
                  <a:pt x="958378" y="223270"/>
                </a:cubicBezTo>
                <a:lnTo>
                  <a:pt x="900866" y="223270"/>
                </a:lnTo>
                <a:cubicBezTo>
                  <a:pt x="899861" y="223270"/>
                  <a:pt x="899359" y="223773"/>
                  <a:pt x="899359" y="224777"/>
                </a:cubicBezTo>
                <a:cubicBezTo>
                  <a:pt x="899359" y="228461"/>
                  <a:pt x="898103" y="231558"/>
                  <a:pt x="895591" y="234070"/>
                </a:cubicBezTo>
                <a:cubicBezTo>
                  <a:pt x="893080" y="236581"/>
                  <a:pt x="889982" y="237837"/>
                  <a:pt x="886299" y="237837"/>
                </a:cubicBezTo>
                <a:lnTo>
                  <a:pt x="884792" y="237837"/>
                </a:lnTo>
                <a:cubicBezTo>
                  <a:pt x="880606" y="237837"/>
                  <a:pt x="877090" y="236414"/>
                  <a:pt x="874244" y="233567"/>
                </a:cubicBezTo>
                <a:cubicBezTo>
                  <a:pt x="871398" y="230721"/>
                  <a:pt x="869974" y="227289"/>
                  <a:pt x="869974" y="223270"/>
                </a:cubicBezTo>
                <a:lnTo>
                  <a:pt x="869974" y="28631"/>
                </a:lnTo>
                <a:cubicBezTo>
                  <a:pt x="869974" y="24613"/>
                  <a:pt x="871439" y="21138"/>
                  <a:pt x="874370" y="18208"/>
                </a:cubicBezTo>
                <a:cubicBezTo>
                  <a:pt x="877300" y="15278"/>
                  <a:pt x="880774" y="13813"/>
                  <a:pt x="884792" y="13813"/>
                </a:cubicBezTo>
                <a:close/>
                <a:moveTo>
                  <a:pt x="3714145" y="11302"/>
                </a:moveTo>
                <a:cubicBezTo>
                  <a:pt x="3714480" y="11302"/>
                  <a:pt x="3714898" y="11302"/>
                  <a:pt x="3715400" y="11302"/>
                </a:cubicBezTo>
                <a:lnTo>
                  <a:pt x="3724693" y="12055"/>
                </a:lnTo>
                <a:cubicBezTo>
                  <a:pt x="3728544" y="12390"/>
                  <a:pt x="3731558" y="14148"/>
                  <a:pt x="3733734" y="17329"/>
                </a:cubicBezTo>
                <a:cubicBezTo>
                  <a:pt x="3735409" y="19673"/>
                  <a:pt x="3736246" y="22185"/>
                  <a:pt x="3736246" y="24864"/>
                </a:cubicBezTo>
                <a:cubicBezTo>
                  <a:pt x="3736246" y="25701"/>
                  <a:pt x="3736162" y="26622"/>
                  <a:pt x="3735995" y="27626"/>
                </a:cubicBezTo>
                <a:cubicBezTo>
                  <a:pt x="3734823" y="33319"/>
                  <a:pt x="3734153" y="36500"/>
                  <a:pt x="3733986" y="37170"/>
                </a:cubicBezTo>
                <a:lnTo>
                  <a:pt x="3732228" y="45207"/>
                </a:lnTo>
                <a:cubicBezTo>
                  <a:pt x="3732228" y="45542"/>
                  <a:pt x="3732353" y="45876"/>
                  <a:pt x="3732604" y="46211"/>
                </a:cubicBezTo>
                <a:cubicBezTo>
                  <a:pt x="3732855" y="46546"/>
                  <a:pt x="3733232" y="46714"/>
                  <a:pt x="3733734" y="46714"/>
                </a:cubicBezTo>
                <a:cubicBezTo>
                  <a:pt x="3742776" y="45207"/>
                  <a:pt x="3751566" y="43532"/>
                  <a:pt x="3760105" y="41691"/>
                </a:cubicBezTo>
                <a:cubicBezTo>
                  <a:pt x="3761110" y="41523"/>
                  <a:pt x="3762030" y="41440"/>
                  <a:pt x="3762868" y="41440"/>
                </a:cubicBezTo>
                <a:cubicBezTo>
                  <a:pt x="3765546" y="41440"/>
                  <a:pt x="3767974" y="42360"/>
                  <a:pt x="3770151" y="44202"/>
                </a:cubicBezTo>
                <a:cubicBezTo>
                  <a:pt x="3773164" y="46546"/>
                  <a:pt x="3774671" y="49560"/>
                  <a:pt x="3774671" y="53243"/>
                </a:cubicBezTo>
                <a:lnTo>
                  <a:pt x="3774671" y="55755"/>
                </a:lnTo>
                <a:cubicBezTo>
                  <a:pt x="3774671" y="60108"/>
                  <a:pt x="3773290" y="63959"/>
                  <a:pt x="3770528" y="67308"/>
                </a:cubicBezTo>
                <a:cubicBezTo>
                  <a:pt x="3767765" y="70656"/>
                  <a:pt x="3764290" y="72749"/>
                  <a:pt x="3760105" y="73586"/>
                </a:cubicBezTo>
                <a:cubicBezTo>
                  <a:pt x="3749556" y="75596"/>
                  <a:pt x="3738506" y="77270"/>
                  <a:pt x="3726953" y="78609"/>
                </a:cubicBezTo>
                <a:cubicBezTo>
                  <a:pt x="3725781" y="78777"/>
                  <a:pt x="3725112" y="79447"/>
                  <a:pt x="3724944" y="80619"/>
                </a:cubicBezTo>
                <a:cubicBezTo>
                  <a:pt x="3722265" y="92674"/>
                  <a:pt x="3719754" y="102971"/>
                  <a:pt x="3717410" y="111510"/>
                </a:cubicBezTo>
                <a:cubicBezTo>
                  <a:pt x="3707866" y="148847"/>
                  <a:pt x="3696397" y="183589"/>
                  <a:pt x="3683002" y="215736"/>
                </a:cubicBezTo>
                <a:cubicBezTo>
                  <a:pt x="3681496" y="219587"/>
                  <a:pt x="3678817" y="222349"/>
                  <a:pt x="3674966" y="224024"/>
                </a:cubicBezTo>
                <a:cubicBezTo>
                  <a:pt x="3672789" y="225028"/>
                  <a:pt x="3670529" y="225531"/>
                  <a:pt x="3668185" y="225531"/>
                </a:cubicBezTo>
                <a:cubicBezTo>
                  <a:pt x="3666510" y="225531"/>
                  <a:pt x="3664836" y="225279"/>
                  <a:pt x="3663162" y="224777"/>
                </a:cubicBezTo>
                <a:lnTo>
                  <a:pt x="3655376" y="222266"/>
                </a:lnTo>
                <a:cubicBezTo>
                  <a:pt x="3651860" y="220926"/>
                  <a:pt x="3649349" y="218499"/>
                  <a:pt x="3647842" y="214982"/>
                </a:cubicBezTo>
                <a:cubicBezTo>
                  <a:pt x="3647172" y="213308"/>
                  <a:pt x="3646837" y="211718"/>
                  <a:pt x="3646837" y="210211"/>
                </a:cubicBezTo>
                <a:cubicBezTo>
                  <a:pt x="3646837" y="208201"/>
                  <a:pt x="3647340" y="206276"/>
                  <a:pt x="3648344" y="204434"/>
                </a:cubicBezTo>
                <a:cubicBezTo>
                  <a:pt x="3654874" y="191040"/>
                  <a:pt x="3661613" y="174715"/>
                  <a:pt x="3668562" y="155461"/>
                </a:cubicBezTo>
                <a:cubicBezTo>
                  <a:pt x="3675510" y="136206"/>
                  <a:pt x="3681077" y="118626"/>
                  <a:pt x="3685263" y="102720"/>
                </a:cubicBezTo>
                <a:cubicBezTo>
                  <a:pt x="3686435" y="98366"/>
                  <a:pt x="3688109" y="92004"/>
                  <a:pt x="3690286" y="83632"/>
                </a:cubicBezTo>
                <a:cubicBezTo>
                  <a:pt x="3690453" y="83130"/>
                  <a:pt x="3690370" y="82711"/>
                  <a:pt x="3690035" y="82377"/>
                </a:cubicBezTo>
                <a:cubicBezTo>
                  <a:pt x="3689700" y="82042"/>
                  <a:pt x="3689281" y="81874"/>
                  <a:pt x="3688779" y="81874"/>
                </a:cubicBezTo>
                <a:cubicBezTo>
                  <a:pt x="3682249" y="82042"/>
                  <a:pt x="3677310" y="82125"/>
                  <a:pt x="3673961" y="82125"/>
                </a:cubicBezTo>
                <a:cubicBezTo>
                  <a:pt x="3668604" y="82125"/>
                  <a:pt x="3663246" y="82042"/>
                  <a:pt x="3657888" y="81874"/>
                </a:cubicBezTo>
                <a:cubicBezTo>
                  <a:pt x="3653702" y="81707"/>
                  <a:pt x="3650186" y="80116"/>
                  <a:pt x="3647340" y="77102"/>
                </a:cubicBezTo>
                <a:cubicBezTo>
                  <a:pt x="3644493" y="74089"/>
                  <a:pt x="3642986" y="70489"/>
                  <a:pt x="3642819" y="66303"/>
                </a:cubicBezTo>
                <a:lnTo>
                  <a:pt x="3642819" y="64043"/>
                </a:lnTo>
                <a:cubicBezTo>
                  <a:pt x="3642652" y="60192"/>
                  <a:pt x="3643991" y="56927"/>
                  <a:pt x="3646837" y="54248"/>
                </a:cubicBezTo>
                <a:cubicBezTo>
                  <a:pt x="3649516" y="51904"/>
                  <a:pt x="3652614" y="50732"/>
                  <a:pt x="3656130" y="50732"/>
                </a:cubicBezTo>
                <a:cubicBezTo>
                  <a:pt x="3656465" y="50732"/>
                  <a:pt x="3656800" y="50732"/>
                  <a:pt x="3657134" y="50732"/>
                </a:cubicBezTo>
                <a:cubicBezTo>
                  <a:pt x="3662660" y="51067"/>
                  <a:pt x="3668436" y="51234"/>
                  <a:pt x="3674464" y="51234"/>
                </a:cubicBezTo>
                <a:cubicBezTo>
                  <a:pt x="3681328" y="51234"/>
                  <a:pt x="3688277" y="51067"/>
                  <a:pt x="3695309" y="50732"/>
                </a:cubicBezTo>
                <a:cubicBezTo>
                  <a:pt x="3696481" y="50565"/>
                  <a:pt x="3697234" y="49895"/>
                  <a:pt x="3697569" y="48723"/>
                </a:cubicBezTo>
                <a:cubicBezTo>
                  <a:pt x="3698406" y="43867"/>
                  <a:pt x="3699076" y="39598"/>
                  <a:pt x="3699578" y="35914"/>
                </a:cubicBezTo>
                <a:cubicBezTo>
                  <a:pt x="3699913" y="32398"/>
                  <a:pt x="3700248" y="28798"/>
                  <a:pt x="3700583" y="25115"/>
                </a:cubicBezTo>
                <a:cubicBezTo>
                  <a:pt x="3700750" y="21097"/>
                  <a:pt x="3702257" y="17748"/>
                  <a:pt x="3705104" y="15069"/>
                </a:cubicBezTo>
                <a:cubicBezTo>
                  <a:pt x="3707782" y="12558"/>
                  <a:pt x="3710796" y="11302"/>
                  <a:pt x="3714145" y="11302"/>
                </a:cubicBezTo>
                <a:close/>
                <a:moveTo>
                  <a:pt x="1618645" y="11302"/>
                </a:moveTo>
                <a:cubicBezTo>
                  <a:pt x="1618980" y="11302"/>
                  <a:pt x="1619398" y="11302"/>
                  <a:pt x="1619901" y="11302"/>
                </a:cubicBezTo>
                <a:lnTo>
                  <a:pt x="1629193" y="12055"/>
                </a:lnTo>
                <a:cubicBezTo>
                  <a:pt x="1633044" y="12390"/>
                  <a:pt x="1636058" y="14148"/>
                  <a:pt x="1638235" y="17329"/>
                </a:cubicBezTo>
                <a:cubicBezTo>
                  <a:pt x="1639909" y="19673"/>
                  <a:pt x="1640746" y="22185"/>
                  <a:pt x="1640746" y="24864"/>
                </a:cubicBezTo>
                <a:cubicBezTo>
                  <a:pt x="1640746" y="25701"/>
                  <a:pt x="1640662" y="26622"/>
                  <a:pt x="1640495" y="27626"/>
                </a:cubicBezTo>
                <a:cubicBezTo>
                  <a:pt x="1639323" y="33319"/>
                  <a:pt x="1638653" y="36500"/>
                  <a:pt x="1638486" y="37170"/>
                </a:cubicBezTo>
                <a:lnTo>
                  <a:pt x="1636728" y="45207"/>
                </a:lnTo>
                <a:cubicBezTo>
                  <a:pt x="1636728" y="45542"/>
                  <a:pt x="1636853" y="45876"/>
                  <a:pt x="1637104" y="46211"/>
                </a:cubicBezTo>
                <a:cubicBezTo>
                  <a:pt x="1637356" y="46546"/>
                  <a:pt x="1637732" y="46714"/>
                  <a:pt x="1638235" y="46714"/>
                </a:cubicBezTo>
                <a:cubicBezTo>
                  <a:pt x="1647276" y="45207"/>
                  <a:pt x="1656066" y="43532"/>
                  <a:pt x="1664605" y="41691"/>
                </a:cubicBezTo>
                <a:cubicBezTo>
                  <a:pt x="1665610" y="41523"/>
                  <a:pt x="1666530" y="41440"/>
                  <a:pt x="1667368" y="41440"/>
                </a:cubicBezTo>
                <a:cubicBezTo>
                  <a:pt x="1670047" y="41440"/>
                  <a:pt x="1672474" y="42360"/>
                  <a:pt x="1674651" y="44202"/>
                </a:cubicBezTo>
                <a:cubicBezTo>
                  <a:pt x="1677665" y="46546"/>
                  <a:pt x="1679172" y="49560"/>
                  <a:pt x="1679172" y="53243"/>
                </a:cubicBezTo>
                <a:lnTo>
                  <a:pt x="1679172" y="55755"/>
                </a:lnTo>
                <a:cubicBezTo>
                  <a:pt x="1679172" y="60108"/>
                  <a:pt x="1677790" y="63959"/>
                  <a:pt x="1675028" y="67308"/>
                </a:cubicBezTo>
                <a:cubicBezTo>
                  <a:pt x="1672265" y="70656"/>
                  <a:pt x="1668791" y="72749"/>
                  <a:pt x="1664605" y="73586"/>
                </a:cubicBezTo>
                <a:cubicBezTo>
                  <a:pt x="1654057" y="75596"/>
                  <a:pt x="1643006" y="77270"/>
                  <a:pt x="1631454" y="78609"/>
                </a:cubicBezTo>
                <a:cubicBezTo>
                  <a:pt x="1630282" y="78777"/>
                  <a:pt x="1629612" y="79447"/>
                  <a:pt x="1629444" y="80619"/>
                </a:cubicBezTo>
                <a:cubicBezTo>
                  <a:pt x="1626765" y="92674"/>
                  <a:pt x="1624254" y="102971"/>
                  <a:pt x="1621910" y="111510"/>
                </a:cubicBezTo>
                <a:cubicBezTo>
                  <a:pt x="1612366" y="148847"/>
                  <a:pt x="1600897" y="183589"/>
                  <a:pt x="1587503" y="215736"/>
                </a:cubicBezTo>
                <a:cubicBezTo>
                  <a:pt x="1585996" y="219587"/>
                  <a:pt x="1583317" y="222349"/>
                  <a:pt x="1579466" y="224024"/>
                </a:cubicBezTo>
                <a:cubicBezTo>
                  <a:pt x="1577289" y="225028"/>
                  <a:pt x="1575029" y="225531"/>
                  <a:pt x="1572685" y="225531"/>
                </a:cubicBezTo>
                <a:cubicBezTo>
                  <a:pt x="1571011" y="225531"/>
                  <a:pt x="1569336" y="225279"/>
                  <a:pt x="1567662" y="224777"/>
                </a:cubicBezTo>
                <a:lnTo>
                  <a:pt x="1559877" y="222266"/>
                </a:lnTo>
                <a:cubicBezTo>
                  <a:pt x="1556360" y="220926"/>
                  <a:pt x="1553849" y="218499"/>
                  <a:pt x="1552342" y="214982"/>
                </a:cubicBezTo>
                <a:cubicBezTo>
                  <a:pt x="1551672" y="213308"/>
                  <a:pt x="1551337" y="211718"/>
                  <a:pt x="1551337" y="210211"/>
                </a:cubicBezTo>
                <a:cubicBezTo>
                  <a:pt x="1551337" y="208201"/>
                  <a:pt x="1551840" y="206276"/>
                  <a:pt x="1552844" y="204434"/>
                </a:cubicBezTo>
                <a:cubicBezTo>
                  <a:pt x="1559374" y="191040"/>
                  <a:pt x="1566113" y="174715"/>
                  <a:pt x="1573062" y="155461"/>
                </a:cubicBezTo>
                <a:cubicBezTo>
                  <a:pt x="1580010" y="136206"/>
                  <a:pt x="1585577" y="118626"/>
                  <a:pt x="1589763" y="102720"/>
                </a:cubicBezTo>
                <a:cubicBezTo>
                  <a:pt x="1590935" y="98366"/>
                  <a:pt x="1592609" y="92004"/>
                  <a:pt x="1594786" y="83632"/>
                </a:cubicBezTo>
                <a:cubicBezTo>
                  <a:pt x="1594953" y="83130"/>
                  <a:pt x="1594870" y="82711"/>
                  <a:pt x="1594535" y="82377"/>
                </a:cubicBezTo>
                <a:cubicBezTo>
                  <a:pt x="1594200" y="82042"/>
                  <a:pt x="1593781" y="81874"/>
                  <a:pt x="1593279" y="81874"/>
                </a:cubicBezTo>
                <a:cubicBezTo>
                  <a:pt x="1586749" y="82042"/>
                  <a:pt x="1581810" y="82125"/>
                  <a:pt x="1578461" y="82125"/>
                </a:cubicBezTo>
                <a:cubicBezTo>
                  <a:pt x="1573104" y="82125"/>
                  <a:pt x="1567746" y="82042"/>
                  <a:pt x="1562388" y="81874"/>
                </a:cubicBezTo>
                <a:cubicBezTo>
                  <a:pt x="1558202" y="81707"/>
                  <a:pt x="1554686" y="80116"/>
                  <a:pt x="1551840" y="77102"/>
                </a:cubicBezTo>
                <a:cubicBezTo>
                  <a:pt x="1548993" y="74089"/>
                  <a:pt x="1547487" y="70489"/>
                  <a:pt x="1547319" y="66303"/>
                </a:cubicBezTo>
                <a:lnTo>
                  <a:pt x="1547319" y="64043"/>
                </a:lnTo>
                <a:cubicBezTo>
                  <a:pt x="1547152" y="60192"/>
                  <a:pt x="1548491" y="56927"/>
                  <a:pt x="1551337" y="54248"/>
                </a:cubicBezTo>
                <a:cubicBezTo>
                  <a:pt x="1554016" y="51904"/>
                  <a:pt x="1557114" y="50732"/>
                  <a:pt x="1560630" y="50732"/>
                </a:cubicBezTo>
                <a:cubicBezTo>
                  <a:pt x="1560965" y="50732"/>
                  <a:pt x="1561300" y="50732"/>
                  <a:pt x="1561635" y="50732"/>
                </a:cubicBezTo>
                <a:cubicBezTo>
                  <a:pt x="1567160" y="51067"/>
                  <a:pt x="1572936" y="51234"/>
                  <a:pt x="1578964" y="51234"/>
                </a:cubicBezTo>
                <a:cubicBezTo>
                  <a:pt x="1585828" y="51234"/>
                  <a:pt x="1592777" y="51067"/>
                  <a:pt x="1599809" y="50732"/>
                </a:cubicBezTo>
                <a:cubicBezTo>
                  <a:pt x="1600981" y="50565"/>
                  <a:pt x="1601734" y="49895"/>
                  <a:pt x="1602069" y="48723"/>
                </a:cubicBezTo>
                <a:cubicBezTo>
                  <a:pt x="1602906" y="43867"/>
                  <a:pt x="1603576" y="39598"/>
                  <a:pt x="1604078" y="35914"/>
                </a:cubicBezTo>
                <a:cubicBezTo>
                  <a:pt x="1604413" y="32398"/>
                  <a:pt x="1604748" y="28798"/>
                  <a:pt x="1605083" y="25115"/>
                </a:cubicBezTo>
                <a:cubicBezTo>
                  <a:pt x="1605250" y="21097"/>
                  <a:pt x="1606757" y="17748"/>
                  <a:pt x="1609604" y="15069"/>
                </a:cubicBezTo>
                <a:cubicBezTo>
                  <a:pt x="1612283" y="12558"/>
                  <a:pt x="1615296" y="11302"/>
                  <a:pt x="1618645" y="11302"/>
                </a:cubicBezTo>
                <a:close/>
                <a:moveTo>
                  <a:pt x="3491377" y="10297"/>
                </a:moveTo>
                <a:cubicBezTo>
                  <a:pt x="3494223" y="10297"/>
                  <a:pt x="3496986" y="11134"/>
                  <a:pt x="3499665" y="12809"/>
                </a:cubicBezTo>
                <a:cubicBezTo>
                  <a:pt x="3503181" y="14985"/>
                  <a:pt x="3505525" y="18083"/>
                  <a:pt x="3506697" y="22101"/>
                </a:cubicBezTo>
                <a:cubicBezTo>
                  <a:pt x="3507702" y="25115"/>
                  <a:pt x="3508790" y="28296"/>
                  <a:pt x="3509962" y="31645"/>
                </a:cubicBezTo>
                <a:cubicBezTo>
                  <a:pt x="3510464" y="32817"/>
                  <a:pt x="3511302" y="33319"/>
                  <a:pt x="3512474" y="33152"/>
                </a:cubicBezTo>
                <a:cubicBezTo>
                  <a:pt x="3524361" y="31142"/>
                  <a:pt x="3535412" y="28715"/>
                  <a:pt x="3545625" y="25868"/>
                </a:cubicBezTo>
                <a:cubicBezTo>
                  <a:pt x="3546964" y="25534"/>
                  <a:pt x="3548220" y="25366"/>
                  <a:pt x="3549392" y="25366"/>
                </a:cubicBezTo>
                <a:cubicBezTo>
                  <a:pt x="3551736" y="25366"/>
                  <a:pt x="3553997" y="25952"/>
                  <a:pt x="3556173" y="27124"/>
                </a:cubicBezTo>
                <a:cubicBezTo>
                  <a:pt x="3559522" y="29133"/>
                  <a:pt x="3561531" y="32063"/>
                  <a:pt x="3562201" y="35914"/>
                </a:cubicBezTo>
                <a:cubicBezTo>
                  <a:pt x="3562536" y="36919"/>
                  <a:pt x="3562703" y="37923"/>
                  <a:pt x="3562703" y="38928"/>
                </a:cubicBezTo>
                <a:cubicBezTo>
                  <a:pt x="3562703" y="41774"/>
                  <a:pt x="3561866" y="44537"/>
                  <a:pt x="3560192" y="47216"/>
                </a:cubicBezTo>
                <a:cubicBezTo>
                  <a:pt x="3558015" y="50732"/>
                  <a:pt x="3554917" y="52992"/>
                  <a:pt x="3550899" y="53997"/>
                </a:cubicBezTo>
                <a:cubicBezTo>
                  <a:pt x="3541523" y="56341"/>
                  <a:pt x="3532230" y="58350"/>
                  <a:pt x="3523022" y="60024"/>
                </a:cubicBezTo>
                <a:cubicBezTo>
                  <a:pt x="3521850" y="60192"/>
                  <a:pt x="3521515" y="60862"/>
                  <a:pt x="3522017" y="62034"/>
                </a:cubicBezTo>
                <a:lnTo>
                  <a:pt x="3526036" y="71326"/>
                </a:lnTo>
                <a:lnTo>
                  <a:pt x="3531310" y="82628"/>
                </a:lnTo>
                <a:cubicBezTo>
                  <a:pt x="3531812" y="83800"/>
                  <a:pt x="3532649" y="84218"/>
                  <a:pt x="3533821" y="83883"/>
                </a:cubicBezTo>
                <a:cubicBezTo>
                  <a:pt x="3544704" y="81707"/>
                  <a:pt x="3554666" y="79195"/>
                  <a:pt x="3563708" y="76349"/>
                </a:cubicBezTo>
                <a:cubicBezTo>
                  <a:pt x="3565047" y="76014"/>
                  <a:pt x="3566387" y="75847"/>
                  <a:pt x="3567726" y="75847"/>
                </a:cubicBezTo>
                <a:cubicBezTo>
                  <a:pt x="3570070" y="75847"/>
                  <a:pt x="3572247" y="76433"/>
                  <a:pt x="3574256" y="77605"/>
                </a:cubicBezTo>
                <a:cubicBezTo>
                  <a:pt x="3577772" y="79447"/>
                  <a:pt x="3579948" y="82293"/>
                  <a:pt x="3580786" y="86144"/>
                </a:cubicBezTo>
                <a:cubicBezTo>
                  <a:pt x="3580953" y="87316"/>
                  <a:pt x="3581037" y="88488"/>
                  <a:pt x="3581037" y="89660"/>
                </a:cubicBezTo>
                <a:cubicBezTo>
                  <a:pt x="3581037" y="92506"/>
                  <a:pt x="3580283" y="95185"/>
                  <a:pt x="3578776" y="97697"/>
                </a:cubicBezTo>
                <a:cubicBezTo>
                  <a:pt x="3576767" y="101380"/>
                  <a:pt x="3573754" y="103808"/>
                  <a:pt x="3569735" y="104980"/>
                </a:cubicBezTo>
                <a:cubicBezTo>
                  <a:pt x="3563205" y="106654"/>
                  <a:pt x="3555336" y="108412"/>
                  <a:pt x="3546127" y="110254"/>
                </a:cubicBezTo>
                <a:cubicBezTo>
                  <a:pt x="3544955" y="110589"/>
                  <a:pt x="3544620" y="111342"/>
                  <a:pt x="3545123" y="112514"/>
                </a:cubicBezTo>
                <a:cubicBezTo>
                  <a:pt x="3550648" y="124067"/>
                  <a:pt x="3555587" y="134029"/>
                  <a:pt x="3559940" y="142401"/>
                </a:cubicBezTo>
                <a:cubicBezTo>
                  <a:pt x="3561280" y="145080"/>
                  <a:pt x="3561950" y="147926"/>
                  <a:pt x="3561950" y="150940"/>
                </a:cubicBezTo>
                <a:cubicBezTo>
                  <a:pt x="3561950" y="151610"/>
                  <a:pt x="3561950" y="152279"/>
                  <a:pt x="3561950" y="152949"/>
                </a:cubicBezTo>
                <a:cubicBezTo>
                  <a:pt x="3561615" y="156633"/>
                  <a:pt x="3560275" y="159897"/>
                  <a:pt x="3557931" y="162744"/>
                </a:cubicBezTo>
                <a:cubicBezTo>
                  <a:pt x="3555587" y="165758"/>
                  <a:pt x="3552657" y="167934"/>
                  <a:pt x="3549141" y="169274"/>
                </a:cubicBezTo>
                <a:cubicBezTo>
                  <a:pt x="3546630" y="170278"/>
                  <a:pt x="3544118" y="170780"/>
                  <a:pt x="3541607" y="170780"/>
                </a:cubicBezTo>
                <a:cubicBezTo>
                  <a:pt x="3540602" y="170780"/>
                  <a:pt x="3539514" y="170613"/>
                  <a:pt x="3538342" y="170278"/>
                </a:cubicBezTo>
                <a:cubicBezTo>
                  <a:pt x="3527459" y="168604"/>
                  <a:pt x="3516994" y="167013"/>
                  <a:pt x="3506948" y="165506"/>
                </a:cubicBezTo>
                <a:cubicBezTo>
                  <a:pt x="3503600" y="165172"/>
                  <a:pt x="3500837" y="163665"/>
                  <a:pt x="3498660" y="160986"/>
                </a:cubicBezTo>
                <a:cubicBezTo>
                  <a:pt x="3496986" y="158642"/>
                  <a:pt x="3496149" y="156130"/>
                  <a:pt x="3496149" y="153451"/>
                </a:cubicBezTo>
                <a:cubicBezTo>
                  <a:pt x="3496149" y="152949"/>
                  <a:pt x="3496149" y="152363"/>
                  <a:pt x="3496149" y="151693"/>
                </a:cubicBezTo>
                <a:cubicBezTo>
                  <a:pt x="3496651" y="148345"/>
                  <a:pt x="3498158" y="145666"/>
                  <a:pt x="3500670" y="143657"/>
                </a:cubicBezTo>
                <a:cubicBezTo>
                  <a:pt x="3503014" y="141815"/>
                  <a:pt x="3505609" y="140894"/>
                  <a:pt x="3508455" y="140894"/>
                </a:cubicBezTo>
                <a:cubicBezTo>
                  <a:pt x="3508957" y="140894"/>
                  <a:pt x="3509460" y="140894"/>
                  <a:pt x="3509962" y="140894"/>
                </a:cubicBezTo>
                <a:cubicBezTo>
                  <a:pt x="3511302" y="141061"/>
                  <a:pt x="3513436" y="141271"/>
                  <a:pt x="3516366" y="141522"/>
                </a:cubicBezTo>
                <a:cubicBezTo>
                  <a:pt x="3519296" y="141773"/>
                  <a:pt x="3521431" y="141982"/>
                  <a:pt x="3522771" y="142150"/>
                </a:cubicBezTo>
                <a:cubicBezTo>
                  <a:pt x="3523105" y="142150"/>
                  <a:pt x="3523398" y="141982"/>
                  <a:pt x="3523650" y="141647"/>
                </a:cubicBezTo>
                <a:cubicBezTo>
                  <a:pt x="3523901" y="141313"/>
                  <a:pt x="3523943" y="140978"/>
                  <a:pt x="3523775" y="140643"/>
                </a:cubicBezTo>
                <a:lnTo>
                  <a:pt x="3513729" y="117537"/>
                </a:lnTo>
                <a:cubicBezTo>
                  <a:pt x="3513227" y="116533"/>
                  <a:pt x="3512390" y="116030"/>
                  <a:pt x="3511218" y="116030"/>
                </a:cubicBezTo>
                <a:cubicBezTo>
                  <a:pt x="3491963" y="118207"/>
                  <a:pt x="3471704" y="119295"/>
                  <a:pt x="3450440" y="119295"/>
                </a:cubicBezTo>
                <a:cubicBezTo>
                  <a:pt x="3439222" y="119295"/>
                  <a:pt x="3427669" y="118960"/>
                  <a:pt x="3415782" y="118291"/>
                </a:cubicBezTo>
                <a:cubicBezTo>
                  <a:pt x="3411596" y="118123"/>
                  <a:pt x="3408080" y="116533"/>
                  <a:pt x="3405234" y="113519"/>
                </a:cubicBezTo>
                <a:cubicBezTo>
                  <a:pt x="3402052" y="110338"/>
                  <a:pt x="3400462" y="106570"/>
                  <a:pt x="3400462" y="102217"/>
                </a:cubicBezTo>
                <a:cubicBezTo>
                  <a:pt x="3400462" y="98534"/>
                  <a:pt x="3401801" y="95436"/>
                  <a:pt x="3404480" y="92925"/>
                </a:cubicBezTo>
                <a:cubicBezTo>
                  <a:pt x="3406992" y="90581"/>
                  <a:pt x="3410005" y="89409"/>
                  <a:pt x="3413521" y="89409"/>
                </a:cubicBezTo>
                <a:cubicBezTo>
                  <a:pt x="3413856" y="89409"/>
                  <a:pt x="3414191" y="89409"/>
                  <a:pt x="3414526" y="89409"/>
                </a:cubicBezTo>
                <a:cubicBezTo>
                  <a:pt x="3429093" y="90413"/>
                  <a:pt x="3442989" y="90916"/>
                  <a:pt x="3456217" y="90916"/>
                </a:cubicBezTo>
                <a:cubicBezTo>
                  <a:pt x="3471453" y="90916"/>
                  <a:pt x="3485936" y="90246"/>
                  <a:pt x="3499665" y="88906"/>
                </a:cubicBezTo>
                <a:cubicBezTo>
                  <a:pt x="3500837" y="88739"/>
                  <a:pt x="3501172" y="88069"/>
                  <a:pt x="3500670" y="86897"/>
                </a:cubicBezTo>
                <a:lnTo>
                  <a:pt x="3497154" y="78609"/>
                </a:lnTo>
                <a:lnTo>
                  <a:pt x="3491628" y="66052"/>
                </a:lnTo>
                <a:cubicBezTo>
                  <a:pt x="3491126" y="64880"/>
                  <a:pt x="3490289" y="64294"/>
                  <a:pt x="3489117" y="64294"/>
                </a:cubicBezTo>
                <a:cubicBezTo>
                  <a:pt x="3477564" y="65299"/>
                  <a:pt x="3465844" y="65801"/>
                  <a:pt x="3453956" y="65801"/>
                </a:cubicBezTo>
                <a:cubicBezTo>
                  <a:pt x="3442069" y="65801"/>
                  <a:pt x="3430013" y="65299"/>
                  <a:pt x="3417791" y="64294"/>
                </a:cubicBezTo>
                <a:cubicBezTo>
                  <a:pt x="3413605" y="64127"/>
                  <a:pt x="3410089" y="62536"/>
                  <a:pt x="3407243" y="59522"/>
                </a:cubicBezTo>
                <a:cubicBezTo>
                  <a:pt x="3404062" y="56174"/>
                  <a:pt x="3402471" y="52323"/>
                  <a:pt x="3402471" y="47969"/>
                </a:cubicBezTo>
                <a:cubicBezTo>
                  <a:pt x="3402471" y="44453"/>
                  <a:pt x="3403727" y="41440"/>
                  <a:pt x="3406238" y="38928"/>
                </a:cubicBezTo>
                <a:cubicBezTo>
                  <a:pt x="3408750" y="36584"/>
                  <a:pt x="3411680" y="35412"/>
                  <a:pt x="3415028" y="35412"/>
                </a:cubicBezTo>
                <a:cubicBezTo>
                  <a:pt x="3415363" y="35412"/>
                  <a:pt x="3415782" y="35412"/>
                  <a:pt x="3416284" y="35412"/>
                </a:cubicBezTo>
                <a:cubicBezTo>
                  <a:pt x="3431688" y="36751"/>
                  <a:pt x="3445919" y="37421"/>
                  <a:pt x="3458979" y="37421"/>
                </a:cubicBezTo>
                <a:cubicBezTo>
                  <a:pt x="3465844" y="37421"/>
                  <a:pt x="3472457" y="37254"/>
                  <a:pt x="3478820" y="36919"/>
                </a:cubicBezTo>
                <a:cubicBezTo>
                  <a:pt x="3478820" y="36751"/>
                  <a:pt x="3478820" y="36668"/>
                  <a:pt x="3478820" y="36668"/>
                </a:cubicBezTo>
                <a:cubicBezTo>
                  <a:pt x="3477145" y="33319"/>
                  <a:pt x="3475555" y="30305"/>
                  <a:pt x="3474048" y="27626"/>
                </a:cubicBezTo>
                <a:cubicBezTo>
                  <a:pt x="3473043" y="25952"/>
                  <a:pt x="3472541" y="24194"/>
                  <a:pt x="3472541" y="22352"/>
                </a:cubicBezTo>
                <a:cubicBezTo>
                  <a:pt x="3472541" y="20845"/>
                  <a:pt x="3472876" y="19422"/>
                  <a:pt x="3473546" y="18083"/>
                </a:cubicBezTo>
                <a:cubicBezTo>
                  <a:pt x="3475053" y="14734"/>
                  <a:pt x="3477564" y="12725"/>
                  <a:pt x="3481080" y="12055"/>
                </a:cubicBezTo>
                <a:lnTo>
                  <a:pt x="3488112" y="10800"/>
                </a:lnTo>
                <a:cubicBezTo>
                  <a:pt x="3489284" y="10465"/>
                  <a:pt x="3490373" y="10297"/>
                  <a:pt x="3491377" y="10297"/>
                </a:cubicBezTo>
                <a:close/>
                <a:moveTo>
                  <a:pt x="3195023" y="9795"/>
                </a:moveTo>
                <a:lnTo>
                  <a:pt x="3200297" y="9795"/>
                </a:lnTo>
                <a:cubicBezTo>
                  <a:pt x="3204316" y="9795"/>
                  <a:pt x="3207664" y="11218"/>
                  <a:pt x="3210343" y="14064"/>
                </a:cubicBezTo>
                <a:cubicBezTo>
                  <a:pt x="3212687" y="16743"/>
                  <a:pt x="3213859" y="19757"/>
                  <a:pt x="3213859" y="23106"/>
                </a:cubicBezTo>
                <a:cubicBezTo>
                  <a:pt x="3213859" y="23441"/>
                  <a:pt x="3213859" y="23859"/>
                  <a:pt x="3213859" y="24362"/>
                </a:cubicBezTo>
                <a:cubicBezTo>
                  <a:pt x="3213524" y="27208"/>
                  <a:pt x="3213273" y="29719"/>
                  <a:pt x="3213106" y="31896"/>
                </a:cubicBezTo>
                <a:cubicBezTo>
                  <a:pt x="3212938" y="36417"/>
                  <a:pt x="3212771" y="41858"/>
                  <a:pt x="3212603" y="48221"/>
                </a:cubicBezTo>
                <a:cubicBezTo>
                  <a:pt x="3212436" y="49393"/>
                  <a:pt x="3213022" y="49895"/>
                  <a:pt x="3214362" y="49727"/>
                </a:cubicBezTo>
                <a:cubicBezTo>
                  <a:pt x="3225077" y="48221"/>
                  <a:pt x="3235207" y="46379"/>
                  <a:pt x="3244750" y="44202"/>
                </a:cubicBezTo>
                <a:cubicBezTo>
                  <a:pt x="3245755" y="44035"/>
                  <a:pt x="3246760" y="43951"/>
                  <a:pt x="3247764" y="43951"/>
                </a:cubicBezTo>
                <a:cubicBezTo>
                  <a:pt x="3250276" y="43951"/>
                  <a:pt x="3252620" y="44788"/>
                  <a:pt x="3254796" y="46462"/>
                </a:cubicBezTo>
                <a:cubicBezTo>
                  <a:pt x="3257810" y="48639"/>
                  <a:pt x="3259401" y="51569"/>
                  <a:pt x="3259568" y="55253"/>
                </a:cubicBezTo>
                <a:lnTo>
                  <a:pt x="3259568" y="57513"/>
                </a:lnTo>
                <a:cubicBezTo>
                  <a:pt x="3259735" y="61866"/>
                  <a:pt x="3258480" y="65759"/>
                  <a:pt x="3255801" y="69191"/>
                </a:cubicBezTo>
                <a:cubicBezTo>
                  <a:pt x="3253122" y="72624"/>
                  <a:pt x="3249690" y="74675"/>
                  <a:pt x="3245504" y="75344"/>
                </a:cubicBezTo>
                <a:cubicBezTo>
                  <a:pt x="3236295" y="77019"/>
                  <a:pt x="3225579" y="78609"/>
                  <a:pt x="3213357" y="80116"/>
                </a:cubicBezTo>
                <a:cubicBezTo>
                  <a:pt x="3212017" y="80284"/>
                  <a:pt x="3211348" y="81037"/>
                  <a:pt x="3211348" y="82377"/>
                </a:cubicBezTo>
                <a:cubicBezTo>
                  <a:pt x="3211180" y="87065"/>
                  <a:pt x="3211097" y="94013"/>
                  <a:pt x="3211097" y="103222"/>
                </a:cubicBezTo>
                <a:lnTo>
                  <a:pt x="3211097" y="110505"/>
                </a:lnTo>
                <a:cubicBezTo>
                  <a:pt x="3211097" y="111677"/>
                  <a:pt x="3211683" y="112096"/>
                  <a:pt x="3212855" y="111761"/>
                </a:cubicBezTo>
                <a:cubicBezTo>
                  <a:pt x="3229933" y="107743"/>
                  <a:pt x="3245671" y="105733"/>
                  <a:pt x="3260070" y="105733"/>
                </a:cubicBezTo>
                <a:cubicBezTo>
                  <a:pt x="3280162" y="105733"/>
                  <a:pt x="3296822" y="110756"/>
                  <a:pt x="3310049" y="120802"/>
                </a:cubicBezTo>
                <a:cubicBezTo>
                  <a:pt x="3323276" y="130848"/>
                  <a:pt x="3329889" y="144410"/>
                  <a:pt x="3329889" y="161488"/>
                </a:cubicBezTo>
                <a:cubicBezTo>
                  <a:pt x="3329889" y="193970"/>
                  <a:pt x="3311221" y="214899"/>
                  <a:pt x="3273883" y="224275"/>
                </a:cubicBezTo>
                <a:cubicBezTo>
                  <a:pt x="3268023" y="225447"/>
                  <a:pt x="3261828" y="226368"/>
                  <a:pt x="3255299" y="227038"/>
                </a:cubicBezTo>
                <a:cubicBezTo>
                  <a:pt x="3254461" y="227205"/>
                  <a:pt x="3253708" y="227289"/>
                  <a:pt x="3253038" y="227289"/>
                </a:cubicBezTo>
                <a:cubicBezTo>
                  <a:pt x="3249522" y="227289"/>
                  <a:pt x="3246257" y="226284"/>
                  <a:pt x="3243243" y="224275"/>
                </a:cubicBezTo>
                <a:cubicBezTo>
                  <a:pt x="3239560" y="221763"/>
                  <a:pt x="3236965" y="218499"/>
                  <a:pt x="3235458" y="214480"/>
                </a:cubicBezTo>
                <a:lnTo>
                  <a:pt x="3233700" y="209457"/>
                </a:lnTo>
                <a:cubicBezTo>
                  <a:pt x="3233198" y="208285"/>
                  <a:pt x="3232946" y="207113"/>
                  <a:pt x="3232946" y="205941"/>
                </a:cubicBezTo>
                <a:cubicBezTo>
                  <a:pt x="3232946" y="203932"/>
                  <a:pt x="3233616" y="202006"/>
                  <a:pt x="3234956" y="200165"/>
                </a:cubicBezTo>
                <a:cubicBezTo>
                  <a:pt x="3236965" y="197151"/>
                  <a:pt x="3239811" y="195560"/>
                  <a:pt x="3243495" y="195393"/>
                </a:cubicBezTo>
                <a:cubicBezTo>
                  <a:pt x="3249857" y="195058"/>
                  <a:pt x="3255382" y="194556"/>
                  <a:pt x="3260070" y="193886"/>
                </a:cubicBezTo>
                <a:cubicBezTo>
                  <a:pt x="3270953" y="191877"/>
                  <a:pt x="3279827" y="188110"/>
                  <a:pt x="3286692" y="182584"/>
                </a:cubicBezTo>
                <a:cubicBezTo>
                  <a:pt x="3293557" y="177059"/>
                  <a:pt x="3296989" y="169943"/>
                  <a:pt x="3296989" y="161237"/>
                </a:cubicBezTo>
                <a:cubicBezTo>
                  <a:pt x="3296989" y="152698"/>
                  <a:pt x="3293557" y="146001"/>
                  <a:pt x="3286692" y="141145"/>
                </a:cubicBezTo>
                <a:cubicBezTo>
                  <a:pt x="3279827" y="136290"/>
                  <a:pt x="3270786" y="133862"/>
                  <a:pt x="3259568" y="133862"/>
                </a:cubicBezTo>
                <a:cubicBezTo>
                  <a:pt x="3244834" y="133862"/>
                  <a:pt x="3229430" y="136038"/>
                  <a:pt x="3213357" y="140392"/>
                </a:cubicBezTo>
                <a:cubicBezTo>
                  <a:pt x="3212185" y="140727"/>
                  <a:pt x="3211599" y="141480"/>
                  <a:pt x="3211599" y="142652"/>
                </a:cubicBezTo>
                <a:cubicBezTo>
                  <a:pt x="3211766" y="147507"/>
                  <a:pt x="3211976" y="153577"/>
                  <a:pt x="3212227" y="160860"/>
                </a:cubicBezTo>
                <a:cubicBezTo>
                  <a:pt x="3212478" y="168143"/>
                  <a:pt x="3212645" y="174087"/>
                  <a:pt x="3212729" y="178692"/>
                </a:cubicBezTo>
                <a:cubicBezTo>
                  <a:pt x="3212813" y="183296"/>
                  <a:pt x="3212855" y="186854"/>
                  <a:pt x="3212855" y="189365"/>
                </a:cubicBezTo>
                <a:cubicBezTo>
                  <a:pt x="3212855" y="204267"/>
                  <a:pt x="3210469" y="214648"/>
                  <a:pt x="3205697" y="220508"/>
                </a:cubicBezTo>
                <a:cubicBezTo>
                  <a:pt x="3200925" y="226368"/>
                  <a:pt x="3194019" y="229298"/>
                  <a:pt x="3184977" y="229298"/>
                </a:cubicBezTo>
                <a:cubicBezTo>
                  <a:pt x="3176438" y="229298"/>
                  <a:pt x="3167564" y="227205"/>
                  <a:pt x="3158356" y="223019"/>
                </a:cubicBezTo>
                <a:cubicBezTo>
                  <a:pt x="3149147" y="218833"/>
                  <a:pt x="3141236" y="212931"/>
                  <a:pt x="3134622" y="205313"/>
                </a:cubicBezTo>
                <a:cubicBezTo>
                  <a:pt x="3128009" y="197695"/>
                  <a:pt x="3124702" y="189617"/>
                  <a:pt x="3124702" y="181078"/>
                </a:cubicBezTo>
                <a:cubicBezTo>
                  <a:pt x="3124702" y="170529"/>
                  <a:pt x="3129934" y="159981"/>
                  <a:pt x="3140399" y="149433"/>
                </a:cubicBezTo>
                <a:cubicBezTo>
                  <a:pt x="3150863" y="138885"/>
                  <a:pt x="3164048" y="130011"/>
                  <a:pt x="3179954" y="122811"/>
                </a:cubicBezTo>
                <a:cubicBezTo>
                  <a:pt x="3181126" y="122309"/>
                  <a:pt x="3181712" y="121472"/>
                  <a:pt x="3181712" y="120300"/>
                </a:cubicBezTo>
                <a:cubicBezTo>
                  <a:pt x="3181545" y="116784"/>
                  <a:pt x="3181461" y="111426"/>
                  <a:pt x="3181461" y="104226"/>
                </a:cubicBezTo>
                <a:lnTo>
                  <a:pt x="3181461" y="84888"/>
                </a:lnTo>
                <a:cubicBezTo>
                  <a:pt x="3181461" y="83549"/>
                  <a:pt x="3180875" y="82963"/>
                  <a:pt x="3179703" y="83130"/>
                </a:cubicBezTo>
                <a:cubicBezTo>
                  <a:pt x="3174345" y="83297"/>
                  <a:pt x="3170411" y="83381"/>
                  <a:pt x="3167899" y="83381"/>
                </a:cubicBezTo>
                <a:cubicBezTo>
                  <a:pt x="3160197" y="83381"/>
                  <a:pt x="3153333" y="83297"/>
                  <a:pt x="3147305" y="83130"/>
                </a:cubicBezTo>
                <a:cubicBezTo>
                  <a:pt x="3143119" y="82963"/>
                  <a:pt x="3139561" y="81372"/>
                  <a:pt x="3136631" y="78358"/>
                </a:cubicBezTo>
                <a:cubicBezTo>
                  <a:pt x="3133701" y="75344"/>
                  <a:pt x="3132236" y="71661"/>
                  <a:pt x="3132236" y="67308"/>
                </a:cubicBezTo>
                <a:lnTo>
                  <a:pt x="3132236" y="66052"/>
                </a:lnTo>
                <a:cubicBezTo>
                  <a:pt x="3132069" y="62201"/>
                  <a:pt x="3133492" y="58936"/>
                  <a:pt x="3136506" y="56257"/>
                </a:cubicBezTo>
                <a:cubicBezTo>
                  <a:pt x="3139017" y="53913"/>
                  <a:pt x="3142031" y="52741"/>
                  <a:pt x="3145547" y="52741"/>
                </a:cubicBezTo>
                <a:cubicBezTo>
                  <a:pt x="3145882" y="52741"/>
                  <a:pt x="3146217" y="52741"/>
                  <a:pt x="3146552" y="52741"/>
                </a:cubicBezTo>
                <a:cubicBezTo>
                  <a:pt x="3152914" y="53243"/>
                  <a:pt x="3159779" y="53495"/>
                  <a:pt x="3167146" y="53495"/>
                </a:cubicBezTo>
                <a:cubicBezTo>
                  <a:pt x="3169992" y="53495"/>
                  <a:pt x="3174262" y="53327"/>
                  <a:pt x="3179954" y="52992"/>
                </a:cubicBezTo>
                <a:cubicBezTo>
                  <a:pt x="3181126" y="52992"/>
                  <a:pt x="3181796" y="52323"/>
                  <a:pt x="3181963" y="50983"/>
                </a:cubicBezTo>
                <a:cubicBezTo>
                  <a:pt x="3181963" y="45625"/>
                  <a:pt x="3181963" y="39347"/>
                  <a:pt x="3181963" y="32147"/>
                </a:cubicBezTo>
                <a:lnTo>
                  <a:pt x="3181712" y="23357"/>
                </a:lnTo>
                <a:cubicBezTo>
                  <a:pt x="3181712" y="19841"/>
                  <a:pt x="3182884" y="16743"/>
                  <a:pt x="3185228" y="14064"/>
                </a:cubicBezTo>
                <a:cubicBezTo>
                  <a:pt x="3187907" y="11218"/>
                  <a:pt x="3191172" y="9795"/>
                  <a:pt x="3195023" y="9795"/>
                </a:cubicBezTo>
                <a:close/>
                <a:moveTo>
                  <a:pt x="592456" y="9293"/>
                </a:moveTo>
                <a:cubicBezTo>
                  <a:pt x="593126" y="9293"/>
                  <a:pt x="593712" y="9293"/>
                  <a:pt x="594215" y="9293"/>
                </a:cubicBezTo>
                <a:lnTo>
                  <a:pt x="599991" y="10046"/>
                </a:lnTo>
                <a:cubicBezTo>
                  <a:pt x="603842" y="10381"/>
                  <a:pt x="606856" y="12139"/>
                  <a:pt x="609032" y="15320"/>
                </a:cubicBezTo>
                <a:cubicBezTo>
                  <a:pt x="610707" y="17664"/>
                  <a:pt x="611544" y="20092"/>
                  <a:pt x="611544" y="22603"/>
                </a:cubicBezTo>
                <a:cubicBezTo>
                  <a:pt x="611544" y="23608"/>
                  <a:pt x="611376" y="24696"/>
                  <a:pt x="611041" y="25868"/>
                </a:cubicBezTo>
                <a:cubicBezTo>
                  <a:pt x="609367" y="32901"/>
                  <a:pt x="607777" y="39096"/>
                  <a:pt x="606270" y="44453"/>
                </a:cubicBezTo>
                <a:cubicBezTo>
                  <a:pt x="606270" y="44788"/>
                  <a:pt x="606395" y="45123"/>
                  <a:pt x="606646" y="45458"/>
                </a:cubicBezTo>
                <a:cubicBezTo>
                  <a:pt x="606898" y="45793"/>
                  <a:pt x="607274" y="45960"/>
                  <a:pt x="607777" y="45960"/>
                </a:cubicBezTo>
                <a:cubicBezTo>
                  <a:pt x="613804" y="44788"/>
                  <a:pt x="619832" y="43532"/>
                  <a:pt x="625859" y="42193"/>
                </a:cubicBezTo>
                <a:cubicBezTo>
                  <a:pt x="626864" y="41858"/>
                  <a:pt x="627868" y="41691"/>
                  <a:pt x="628873" y="41691"/>
                </a:cubicBezTo>
                <a:cubicBezTo>
                  <a:pt x="631384" y="41691"/>
                  <a:pt x="633728" y="42528"/>
                  <a:pt x="635905" y="44202"/>
                </a:cubicBezTo>
                <a:cubicBezTo>
                  <a:pt x="638919" y="46379"/>
                  <a:pt x="640426" y="49476"/>
                  <a:pt x="640426" y="53495"/>
                </a:cubicBezTo>
                <a:cubicBezTo>
                  <a:pt x="640426" y="57680"/>
                  <a:pt x="639170" y="61448"/>
                  <a:pt x="636658" y="64796"/>
                </a:cubicBezTo>
                <a:cubicBezTo>
                  <a:pt x="634147" y="68145"/>
                  <a:pt x="630798" y="70322"/>
                  <a:pt x="626613" y="71326"/>
                </a:cubicBezTo>
                <a:cubicBezTo>
                  <a:pt x="617236" y="73335"/>
                  <a:pt x="607860" y="75010"/>
                  <a:pt x="598484" y="76349"/>
                </a:cubicBezTo>
                <a:cubicBezTo>
                  <a:pt x="597312" y="76516"/>
                  <a:pt x="596475" y="77186"/>
                  <a:pt x="595973" y="78358"/>
                </a:cubicBezTo>
                <a:cubicBezTo>
                  <a:pt x="590782" y="93762"/>
                  <a:pt x="584085" y="109961"/>
                  <a:pt x="575881" y="126955"/>
                </a:cubicBezTo>
                <a:cubicBezTo>
                  <a:pt x="567677" y="143950"/>
                  <a:pt x="559138" y="159395"/>
                  <a:pt x="550264" y="173292"/>
                </a:cubicBezTo>
                <a:cubicBezTo>
                  <a:pt x="548087" y="176808"/>
                  <a:pt x="544906" y="179152"/>
                  <a:pt x="540720" y="180324"/>
                </a:cubicBezTo>
                <a:cubicBezTo>
                  <a:pt x="539213" y="180659"/>
                  <a:pt x="537790" y="180826"/>
                  <a:pt x="536451" y="180826"/>
                </a:cubicBezTo>
                <a:cubicBezTo>
                  <a:pt x="533772" y="180826"/>
                  <a:pt x="531260" y="180157"/>
                  <a:pt x="528916" y="178817"/>
                </a:cubicBezTo>
                <a:lnTo>
                  <a:pt x="524144" y="176557"/>
                </a:lnTo>
                <a:cubicBezTo>
                  <a:pt x="520796" y="174883"/>
                  <a:pt x="518703" y="172204"/>
                  <a:pt x="517866" y="168520"/>
                </a:cubicBezTo>
                <a:cubicBezTo>
                  <a:pt x="517698" y="167516"/>
                  <a:pt x="517615" y="166511"/>
                  <a:pt x="517615" y="165506"/>
                </a:cubicBezTo>
                <a:cubicBezTo>
                  <a:pt x="517615" y="162827"/>
                  <a:pt x="518452" y="160400"/>
                  <a:pt x="520126" y="158223"/>
                </a:cubicBezTo>
                <a:cubicBezTo>
                  <a:pt x="536367" y="135620"/>
                  <a:pt x="550431" y="110087"/>
                  <a:pt x="562319" y="81623"/>
                </a:cubicBezTo>
                <a:cubicBezTo>
                  <a:pt x="562486" y="81288"/>
                  <a:pt x="562444" y="80912"/>
                  <a:pt x="562193" y="80493"/>
                </a:cubicBezTo>
                <a:cubicBezTo>
                  <a:pt x="561942" y="80074"/>
                  <a:pt x="561565" y="79949"/>
                  <a:pt x="561063" y="80116"/>
                </a:cubicBezTo>
                <a:cubicBezTo>
                  <a:pt x="558552" y="80116"/>
                  <a:pt x="554784" y="80116"/>
                  <a:pt x="549761" y="80116"/>
                </a:cubicBezTo>
                <a:cubicBezTo>
                  <a:pt x="544069" y="80116"/>
                  <a:pt x="538376" y="80033"/>
                  <a:pt x="532683" y="79865"/>
                </a:cubicBezTo>
                <a:cubicBezTo>
                  <a:pt x="528498" y="79865"/>
                  <a:pt x="524898" y="78358"/>
                  <a:pt x="521884" y="75344"/>
                </a:cubicBezTo>
                <a:cubicBezTo>
                  <a:pt x="518870" y="72331"/>
                  <a:pt x="517196" y="68731"/>
                  <a:pt x="516861" y="64545"/>
                </a:cubicBezTo>
                <a:lnTo>
                  <a:pt x="516861" y="64294"/>
                </a:lnTo>
                <a:cubicBezTo>
                  <a:pt x="516526" y="60443"/>
                  <a:pt x="517698" y="57178"/>
                  <a:pt x="520377" y="54499"/>
                </a:cubicBezTo>
                <a:cubicBezTo>
                  <a:pt x="523056" y="51988"/>
                  <a:pt x="526070" y="50732"/>
                  <a:pt x="529419" y="50732"/>
                </a:cubicBezTo>
                <a:cubicBezTo>
                  <a:pt x="529753" y="50732"/>
                  <a:pt x="530088" y="50732"/>
                  <a:pt x="530423" y="50732"/>
                </a:cubicBezTo>
                <a:cubicBezTo>
                  <a:pt x="537120" y="51067"/>
                  <a:pt x="543483" y="51234"/>
                  <a:pt x="549510" y="51234"/>
                </a:cubicBezTo>
                <a:cubicBezTo>
                  <a:pt x="556542" y="51234"/>
                  <a:pt x="563575" y="51067"/>
                  <a:pt x="570607" y="50732"/>
                </a:cubicBezTo>
                <a:cubicBezTo>
                  <a:pt x="571779" y="50565"/>
                  <a:pt x="572532" y="49895"/>
                  <a:pt x="572867" y="48723"/>
                </a:cubicBezTo>
                <a:cubicBezTo>
                  <a:pt x="575211" y="39514"/>
                  <a:pt x="576969" y="30808"/>
                  <a:pt x="578141" y="22603"/>
                </a:cubicBezTo>
                <a:cubicBezTo>
                  <a:pt x="578643" y="18585"/>
                  <a:pt x="580401" y="15320"/>
                  <a:pt x="583415" y="12809"/>
                </a:cubicBezTo>
                <a:cubicBezTo>
                  <a:pt x="586094" y="10465"/>
                  <a:pt x="589108" y="9293"/>
                  <a:pt x="592456" y="9293"/>
                </a:cubicBezTo>
                <a:close/>
                <a:moveTo>
                  <a:pt x="278522" y="6279"/>
                </a:moveTo>
                <a:cubicBezTo>
                  <a:pt x="281201" y="6279"/>
                  <a:pt x="283796" y="6949"/>
                  <a:pt x="286308" y="8288"/>
                </a:cubicBezTo>
                <a:cubicBezTo>
                  <a:pt x="293675" y="12139"/>
                  <a:pt x="300288" y="16074"/>
                  <a:pt x="306148" y="20092"/>
                </a:cubicBezTo>
                <a:cubicBezTo>
                  <a:pt x="309497" y="22436"/>
                  <a:pt x="311422" y="25701"/>
                  <a:pt x="311925" y="29887"/>
                </a:cubicBezTo>
                <a:cubicBezTo>
                  <a:pt x="311925" y="30556"/>
                  <a:pt x="311925" y="31142"/>
                  <a:pt x="311925" y="31645"/>
                </a:cubicBezTo>
                <a:cubicBezTo>
                  <a:pt x="311925" y="34993"/>
                  <a:pt x="310836" y="38091"/>
                  <a:pt x="308660" y="40937"/>
                </a:cubicBezTo>
                <a:lnTo>
                  <a:pt x="307906" y="41691"/>
                </a:lnTo>
                <a:cubicBezTo>
                  <a:pt x="305562" y="44872"/>
                  <a:pt x="302381" y="46630"/>
                  <a:pt x="298363" y="46965"/>
                </a:cubicBezTo>
                <a:cubicBezTo>
                  <a:pt x="297861" y="46965"/>
                  <a:pt x="297358" y="46965"/>
                  <a:pt x="296856" y="46965"/>
                </a:cubicBezTo>
                <a:cubicBezTo>
                  <a:pt x="293507" y="46965"/>
                  <a:pt x="290410" y="45876"/>
                  <a:pt x="287563" y="43700"/>
                </a:cubicBezTo>
                <a:cubicBezTo>
                  <a:pt x="281703" y="39179"/>
                  <a:pt x="275257" y="34910"/>
                  <a:pt x="268225" y="30891"/>
                </a:cubicBezTo>
                <a:cubicBezTo>
                  <a:pt x="265044" y="29050"/>
                  <a:pt x="263035" y="26287"/>
                  <a:pt x="262198" y="22603"/>
                </a:cubicBezTo>
                <a:cubicBezTo>
                  <a:pt x="262030" y="21766"/>
                  <a:pt x="261946" y="20929"/>
                  <a:pt x="261946" y="20092"/>
                </a:cubicBezTo>
                <a:cubicBezTo>
                  <a:pt x="261946" y="17581"/>
                  <a:pt x="262867" y="15236"/>
                  <a:pt x="264709" y="13060"/>
                </a:cubicBezTo>
                <a:cubicBezTo>
                  <a:pt x="267388" y="9711"/>
                  <a:pt x="270737" y="7618"/>
                  <a:pt x="274755" y="6781"/>
                </a:cubicBezTo>
                <a:cubicBezTo>
                  <a:pt x="276094" y="6446"/>
                  <a:pt x="277350" y="6279"/>
                  <a:pt x="278522" y="6279"/>
                </a:cubicBezTo>
                <a:close/>
                <a:moveTo>
                  <a:pt x="1062856" y="4019"/>
                </a:moveTo>
                <a:cubicBezTo>
                  <a:pt x="1064362" y="4019"/>
                  <a:pt x="1065869" y="4270"/>
                  <a:pt x="1067376" y="4772"/>
                </a:cubicBezTo>
                <a:cubicBezTo>
                  <a:pt x="1070892" y="5944"/>
                  <a:pt x="1073320" y="8288"/>
                  <a:pt x="1074660" y="11804"/>
                </a:cubicBezTo>
                <a:cubicBezTo>
                  <a:pt x="1075329" y="13311"/>
                  <a:pt x="1075664" y="14818"/>
                  <a:pt x="1075664" y="16325"/>
                </a:cubicBezTo>
                <a:cubicBezTo>
                  <a:pt x="1075664" y="18167"/>
                  <a:pt x="1075162" y="20008"/>
                  <a:pt x="1074157" y="21850"/>
                </a:cubicBezTo>
                <a:cubicBezTo>
                  <a:pt x="1065618" y="38426"/>
                  <a:pt x="1058419" y="51234"/>
                  <a:pt x="1052559" y="60276"/>
                </a:cubicBezTo>
                <a:cubicBezTo>
                  <a:pt x="1051889" y="61280"/>
                  <a:pt x="1051972" y="62285"/>
                  <a:pt x="1052810" y="63289"/>
                </a:cubicBezTo>
                <a:cubicBezTo>
                  <a:pt x="1054652" y="65299"/>
                  <a:pt x="1056577" y="67643"/>
                  <a:pt x="1058586" y="70322"/>
                </a:cubicBezTo>
                <a:cubicBezTo>
                  <a:pt x="1058921" y="70824"/>
                  <a:pt x="1059298" y="71033"/>
                  <a:pt x="1059716" y="70949"/>
                </a:cubicBezTo>
                <a:cubicBezTo>
                  <a:pt x="1060135" y="70866"/>
                  <a:pt x="1060512" y="70656"/>
                  <a:pt x="1060847" y="70322"/>
                </a:cubicBezTo>
                <a:cubicBezTo>
                  <a:pt x="1066874" y="60610"/>
                  <a:pt x="1072232" y="51318"/>
                  <a:pt x="1076920" y="42444"/>
                </a:cubicBezTo>
                <a:cubicBezTo>
                  <a:pt x="1078594" y="39096"/>
                  <a:pt x="1081273" y="36835"/>
                  <a:pt x="1084957" y="35663"/>
                </a:cubicBezTo>
                <a:cubicBezTo>
                  <a:pt x="1086463" y="34993"/>
                  <a:pt x="1087970" y="34659"/>
                  <a:pt x="1089477" y="34659"/>
                </a:cubicBezTo>
                <a:cubicBezTo>
                  <a:pt x="1091486" y="34659"/>
                  <a:pt x="1093496" y="35161"/>
                  <a:pt x="1095505" y="36165"/>
                </a:cubicBezTo>
                <a:cubicBezTo>
                  <a:pt x="1098686" y="37672"/>
                  <a:pt x="1100779" y="40100"/>
                  <a:pt x="1101784" y="43449"/>
                </a:cubicBezTo>
                <a:cubicBezTo>
                  <a:pt x="1102118" y="44621"/>
                  <a:pt x="1102286" y="45793"/>
                  <a:pt x="1102286" y="46965"/>
                </a:cubicBezTo>
                <a:cubicBezTo>
                  <a:pt x="1102286" y="49141"/>
                  <a:pt x="1101616" y="51234"/>
                  <a:pt x="1100277" y="53243"/>
                </a:cubicBezTo>
                <a:cubicBezTo>
                  <a:pt x="1085877" y="74842"/>
                  <a:pt x="1072902" y="93092"/>
                  <a:pt x="1061349" y="107994"/>
                </a:cubicBezTo>
                <a:cubicBezTo>
                  <a:pt x="1061014" y="108329"/>
                  <a:pt x="1060930" y="108663"/>
                  <a:pt x="1061098" y="108998"/>
                </a:cubicBezTo>
                <a:cubicBezTo>
                  <a:pt x="1061265" y="109333"/>
                  <a:pt x="1061516" y="109417"/>
                  <a:pt x="1061851" y="109249"/>
                </a:cubicBezTo>
                <a:lnTo>
                  <a:pt x="1080436" y="108245"/>
                </a:lnTo>
                <a:cubicBezTo>
                  <a:pt x="1080938" y="108245"/>
                  <a:pt x="1081315" y="108035"/>
                  <a:pt x="1081566" y="107617"/>
                </a:cubicBezTo>
                <a:cubicBezTo>
                  <a:pt x="1081817" y="107198"/>
                  <a:pt x="1081859" y="106822"/>
                  <a:pt x="1081692" y="106487"/>
                </a:cubicBezTo>
                <a:cubicBezTo>
                  <a:pt x="1081022" y="104980"/>
                  <a:pt x="1080352" y="103557"/>
                  <a:pt x="1079683" y="102217"/>
                </a:cubicBezTo>
                <a:cubicBezTo>
                  <a:pt x="1078845" y="100543"/>
                  <a:pt x="1078427" y="98869"/>
                  <a:pt x="1078427" y="97194"/>
                </a:cubicBezTo>
                <a:cubicBezTo>
                  <a:pt x="1078427" y="96022"/>
                  <a:pt x="1078678" y="94767"/>
                  <a:pt x="1079180" y="93427"/>
                </a:cubicBezTo>
                <a:cubicBezTo>
                  <a:pt x="1080185" y="90413"/>
                  <a:pt x="1082110" y="88320"/>
                  <a:pt x="1084957" y="87148"/>
                </a:cubicBezTo>
                <a:cubicBezTo>
                  <a:pt x="1086631" y="86479"/>
                  <a:pt x="1088305" y="86144"/>
                  <a:pt x="1089980" y="86144"/>
                </a:cubicBezTo>
                <a:cubicBezTo>
                  <a:pt x="1091486" y="86144"/>
                  <a:pt x="1092993" y="86395"/>
                  <a:pt x="1094500" y="86897"/>
                </a:cubicBezTo>
                <a:cubicBezTo>
                  <a:pt x="1097514" y="88069"/>
                  <a:pt x="1099774" y="90078"/>
                  <a:pt x="1101281" y="92925"/>
                </a:cubicBezTo>
                <a:cubicBezTo>
                  <a:pt x="1105634" y="101464"/>
                  <a:pt x="1109485" y="110087"/>
                  <a:pt x="1112834" y="118793"/>
                </a:cubicBezTo>
                <a:cubicBezTo>
                  <a:pt x="1113001" y="118960"/>
                  <a:pt x="1113169" y="119044"/>
                  <a:pt x="1113336" y="119044"/>
                </a:cubicBezTo>
                <a:cubicBezTo>
                  <a:pt x="1113504" y="119044"/>
                  <a:pt x="1113587" y="118877"/>
                  <a:pt x="1113587" y="118542"/>
                </a:cubicBezTo>
                <a:lnTo>
                  <a:pt x="1113587" y="111259"/>
                </a:lnTo>
                <a:cubicBezTo>
                  <a:pt x="1113587" y="107073"/>
                  <a:pt x="1115011" y="103557"/>
                  <a:pt x="1117857" y="100710"/>
                </a:cubicBezTo>
                <a:cubicBezTo>
                  <a:pt x="1120703" y="97864"/>
                  <a:pt x="1124219" y="96441"/>
                  <a:pt x="1128405" y="96441"/>
                </a:cubicBezTo>
                <a:lnTo>
                  <a:pt x="1239915" y="96441"/>
                </a:lnTo>
                <a:cubicBezTo>
                  <a:pt x="1244100" y="96441"/>
                  <a:pt x="1247617" y="97864"/>
                  <a:pt x="1250463" y="100710"/>
                </a:cubicBezTo>
                <a:cubicBezTo>
                  <a:pt x="1253309" y="103557"/>
                  <a:pt x="1254732" y="107073"/>
                  <a:pt x="1254732" y="111259"/>
                </a:cubicBezTo>
                <a:lnTo>
                  <a:pt x="1254732" y="133862"/>
                </a:lnTo>
                <a:cubicBezTo>
                  <a:pt x="1254732" y="137545"/>
                  <a:pt x="1253435" y="140685"/>
                  <a:pt x="1250840" y="143280"/>
                </a:cubicBezTo>
                <a:cubicBezTo>
                  <a:pt x="1248244" y="145875"/>
                  <a:pt x="1245105" y="147173"/>
                  <a:pt x="1241422" y="147173"/>
                </a:cubicBezTo>
                <a:cubicBezTo>
                  <a:pt x="1237738" y="147173"/>
                  <a:pt x="1234599" y="145875"/>
                  <a:pt x="1232004" y="143280"/>
                </a:cubicBezTo>
                <a:cubicBezTo>
                  <a:pt x="1229408" y="140685"/>
                  <a:pt x="1228111" y="137545"/>
                  <a:pt x="1228111" y="133862"/>
                </a:cubicBezTo>
                <a:lnTo>
                  <a:pt x="1228111" y="121807"/>
                </a:lnTo>
                <a:cubicBezTo>
                  <a:pt x="1228111" y="120635"/>
                  <a:pt x="1227441" y="120049"/>
                  <a:pt x="1226102" y="120049"/>
                </a:cubicBezTo>
                <a:lnTo>
                  <a:pt x="1140963" y="120049"/>
                </a:lnTo>
                <a:cubicBezTo>
                  <a:pt x="1139623" y="120049"/>
                  <a:pt x="1138953" y="120635"/>
                  <a:pt x="1138953" y="121807"/>
                </a:cubicBezTo>
                <a:lnTo>
                  <a:pt x="1138953" y="134615"/>
                </a:lnTo>
                <a:cubicBezTo>
                  <a:pt x="1138953" y="138131"/>
                  <a:pt x="1137739" y="141103"/>
                  <a:pt x="1135312" y="143531"/>
                </a:cubicBezTo>
                <a:cubicBezTo>
                  <a:pt x="1132884" y="145959"/>
                  <a:pt x="1129912" y="147173"/>
                  <a:pt x="1126396" y="147173"/>
                </a:cubicBezTo>
                <a:lnTo>
                  <a:pt x="1120368" y="147173"/>
                </a:lnTo>
                <a:cubicBezTo>
                  <a:pt x="1118527" y="147173"/>
                  <a:pt x="1116936" y="146503"/>
                  <a:pt x="1115597" y="145163"/>
                </a:cubicBezTo>
                <a:cubicBezTo>
                  <a:pt x="1114257" y="143824"/>
                  <a:pt x="1113587" y="142233"/>
                  <a:pt x="1113587" y="140392"/>
                </a:cubicBezTo>
                <a:cubicBezTo>
                  <a:pt x="1113587" y="139889"/>
                  <a:pt x="1113336" y="139722"/>
                  <a:pt x="1112834" y="139889"/>
                </a:cubicBezTo>
                <a:lnTo>
                  <a:pt x="1108313" y="141899"/>
                </a:lnTo>
                <a:cubicBezTo>
                  <a:pt x="1106806" y="142736"/>
                  <a:pt x="1105216" y="143154"/>
                  <a:pt x="1103542" y="143154"/>
                </a:cubicBezTo>
                <a:cubicBezTo>
                  <a:pt x="1102035" y="143154"/>
                  <a:pt x="1100444" y="142736"/>
                  <a:pt x="1098770" y="141899"/>
                </a:cubicBezTo>
                <a:cubicBezTo>
                  <a:pt x="1095421" y="140392"/>
                  <a:pt x="1093328" y="137880"/>
                  <a:pt x="1092491" y="134364"/>
                </a:cubicBezTo>
                <a:cubicBezTo>
                  <a:pt x="1092156" y="133192"/>
                  <a:pt x="1091403" y="132690"/>
                  <a:pt x="1090231" y="132857"/>
                </a:cubicBezTo>
                <a:lnTo>
                  <a:pt x="1080938" y="133611"/>
                </a:lnTo>
                <a:cubicBezTo>
                  <a:pt x="1079766" y="133611"/>
                  <a:pt x="1079180" y="134280"/>
                  <a:pt x="1079180" y="135620"/>
                </a:cubicBezTo>
                <a:lnTo>
                  <a:pt x="1079180" y="227038"/>
                </a:lnTo>
                <a:cubicBezTo>
                  <a:pt x="1079180" y="230554"/>
                  <a:pt x="1077883" y="233609"/>
                  <a:pt x="1075287" y="236204"/>
                </a:cubicBezTo>
                <a:cubicBezTo>
                  <a:pt x="1072692" y="238800"/>
                  <a:pt x="1069595" y="240097"/>
                  <a:pt x="1065995" y="240097"/>
                </a:cubicBezTo>
                <a:cubicBezTo>
                  <a:pt x="1062395" y="240097"/>
                  <a:pt x="1059298" y="238800"/>
                  <a:pt x="1056703" y="236204"/>
                </a:cubicBezTo>
                <a:cubicBezTo>
                  <a:pt x="1054107" y="233609"/>
                  <a:pt x="1052810" y="230554"/>
                  <a:pt x="1052810" y="227038"/>
                </a:cubicBezTo>
                <a:lnTo>
                  <a:pt x="1052810" y="137629"/>
                </a:lnTo>
                <a:cubicBezTo>
                  <a:pt x="1052810" y="136290"/>
                  <a:pt x="1052224" y="135704"/>
                  <a:pt x="1051052" y="135871"/>
                </a:cubicBezTo>
                <a:lnTo>
                  <a:pt x="1030458" y="137378"/>
                </a:lnTo>
                <a:cubicBezTo>
                  <a:pt x="1029955" y="137545"/>
                  <a:pt x="1029537" y="137629"/>
                  <a:pt x="1029202" y="137629"/>
                </a:cubicBezTo>
                <a:cubicBezTo>
                  <a:pt x="1026021" y="137629"/>
                  <a:pt x="1023091" y="136541"/>
                  <a:pt x="1020412" y="134364"/>
                </a:cubicBezTo>
                <a:cubicBezTo>
                  <a:pt x="1017565" y="132020"/>
                  <a:pt x="1015975" y="129006"/>
                  <a:pt x="1015640" y="125323"/>
                </a:cubicBezTo>
                <a:cubicBezTo>
                  <a:pt x="1015473" y="124821"/>
                  <a:pt x="1015389" y="124234"/>
                  <a:pt x="1015389" y="123565"/>
                </a:cubicBezTo>
                <a:cubicBezTo>
                  <a:pt x="1015389" y="120718"/>
                  <a:pt x="1016393" y="118123"/>
                  <a:pt x="1018403" y="115779"/>
                </a:cubicBezTo>
                <a:cubicBezTo>
                  <a:pt x="1020747" y="112933"/>
                  <a:pt x="1023760" y="111426"/>
                  <a:pt x="1027444" y="111259"/>
                </a:cubicBezTo>
                <a:lnTo>
                  <a:pt x="1030709" y="111007"/>
                </a:lnTo>
                <a:cubicBezTo>
                  <a:pt x="1031881" y="111007"/>
                  <a:pt x="1032885" y="110505"/>
                  <a:pt x="1033723" y="109501"/>
                </a:cubicBezTo>
                <a:cubicBezTo>
                  <a:pt x="1036569" y="106152"/>
                  <a:pt x="1039666" y="102134"/>
                  <a:pt x="1043015" y="97445"/>
                </a:cubicBezTo>
                <a:cubicBezTo>
                  <a:pt x="1043685" y="96441"/>
                  <a:pt x="1043685" y="95353"/>
                  <a:pt x="1043015" y="94181"/>
                </a:cubicBezTo>
                <a:cubicBezTo>
                  <a:pt x="1038159" y="86646"/>
                  <a:pt x="1031630" y="78275"/>
                  <a:pt x="1023425" y="69066"/>
                </a:cubicBezTo>
                <a:cubicBezTo>
                  <a:pt x="1020747" y="66052"/>
                  <a:pt x="1019407" y="62536"/>
                  <a:pt x="1019407" y="58518"/>
                </a:cubicBezTo>
                <a:cubicBezTo>
                  <a:pt x="1019407" y="55169"/>
                  <a:pt x="1020328" y="52155"/>
                  <a:pt x="1022170" y="49476"/>
                </a:cubicBezTo>
                <a:lnTo>
                  <a:pt x="1025435" y="44956"/>
                </a:lnTo>
                <a:cubicBezTo>
                  <a:pt x="1026607" y="43449"/>
                  <a:pt x="1028114" y="42612"/>
                  <a:pt x="1029955" y="42444"/>
                </a:cubicBezTo>
                <a:cubicBezTo>
                  <a:pt x="1031797" y="42277"/>
                  <a:pt x="1033471" y="42779"/>
                  <a:pt x="1034978" y="43951"/>
                </a:cubicBezTo>
                <a:cubicBezTo>
                  <a:pt x="1035481" y="44453"/>
                  <a:pt x="1035816" y="44453"/>
                  <a:pt x="1035983" y="43951"/>
                </a:cubicBezTo>
                <a:cubicBezTo>
                  <a:pt x="1041006" y="34073"/>
                  <a:pt x="1045526" y="23859"/>
                  <a:pt x="1049545" y="13311"/>
                </a:cubicBezTo>
                <a:cubicBezTo>
                  <a:pt x="1050884" y="9795"/>
                  <a:pt x="1053312" y="7200"/>
                  <a:pt x="1056828" y="5525"/>
                </a:cubicBezTo>
                <a:cubicBezTo>
                  <a:pt x="1058837" y="4521"/>
                  <a:pt x="1060847" y="4019"/>
                  <a:pt x="1062856" y="4019"/>
                </a:cubicBezTo>
                <a:close/>
                <a:moveTo>
                  <a:pt x="2377287" y="2512"/>
                </a:moveTo>
                <a:cubicBezTo>
                  <a:pt x="2378292" y="2512"/>
                  <a:pt x="2379296" y="2595"/>
                  <a:pt x="2380301" y="2763"/>
                </a:cubicBezTo>
                <a:lnTo>
                  <a:pt x="2380552" y="3014"/>
                </a:lnTo>
                <a:cubicBezTo>
                  <a:pt x="2384570" y="3684"/>
                  <a:pt x="2387751" y="5777"/>
                  <a:pt x="2390096" y="9293"/>
                </a:cubicBezTo>
                <a:cubicBezTo>
                  <a:pt x="2391602" y="11637"/>
                  <a:pt x="2392356" y="14148"/>
                  <a:pt x="2392356" y="16827"/>
                </a:cubicBezTo>
                <a:cubicBezTo>
                  <a:pt x="2392356" y="17999"/>
                  <a:pt x="2392188" y="19171"/>
                  <a:pt x="2391854" y="20343"/>
                </a:cubicBezTo>
                <a:cubicBezTo>
                  <a:pt x="2391016" y="23859"/>
                  <a:pt x="2390096" y="27208"/>
                  <a:pt x="2389091" y="30389"/>
                </a:cubicBezTo>
                <a:cubicBezTo>
                  <a:pt x="2389091" y="30891"/>
                  <a:pt x="2389217" y="31352"/>
                  <a:pt x="2389468" y="31770"/>
                </a:cubicBezTo>
                <a:cubicBezTo>
                  <a:pt x="2389719" y="32189"/>
                  <a:pt x="2390096" y="32398"/>
                  <a:pt x="2390598" y="32398"/>
                </a:cubicBezTo>
                <a:lnTo>
                  <a:pt x="2442334" y="32398"/>
                </a:lnTo>
                <a:cubicBezTo>
                  <a:pt x="2446353" y="32398"/>
                  <a:pt x="2449743" y="33780"/>
                  <a:pt x="2452506" y="36542"/>
                </a:cubicBezTo>
                <a:cubicBezTo>
                  <a:pt x="2455268" y="39305"/>
                  <a:pt x="2456650" y="42612"/>
                  <a:pt x="2456650" y="46462"/>
                </a:cubicBezTo>
                <a:cubicBezTo>
                  <a:pt x="2456650" y="50313"/>
                  <a:pt x="2455268" y="53620"/>
                  <a:pt x="2452506" y="56383"/>
                </a:cubicBezTo>
                <a:cubicBezTo>
                  <a:pt x="2449743" y="59145"/>
                  <a:pt x="2446353" y="60527"/>
                  <a:pt x="2442334" y="60527"/>
                </a:cubicBezTo>
                <a:lnTo>
                  <a:pt x="2422242" y="60527"/>
                </a:lnTo>
                <a:cubicBezTo>
                  <a:pt x="2420903" y="60527"/>
                  <a:pt x="2420233" y="61196"/>
                  <a:pt x="2420233" y="62536"/>
                </a:cubicBezTo>
                <a:lnTo>
                  <a:pt x="2420233" y="95436"/>
                </a:lnTo>
                <a:lnTo>
                  <a:pt x="2420233" y="99706"/>
                </a:lnTo>
                <a:cubicBezTo>
                  <a:pt x="2420233" y="100878"/>
                  <a:pt x="2420903" y="101464"/>
                  <a:pt x="2422242" y="101464"/>
                </a:cubicBezTo>
                <a:lnTo>
                  <a:pt x="2448111" y="101464"/>
                </a:lnTo>
                <a:cubicBezTo>
                  <a:pt x="2452129" y="101464"/>
                  <a:pt x="2455519" y="102887"/>
                  <a:pt x="2458282" y="105733"/>
                </a:cubicBezTo>
                <a:cubicBezTo>
                  <a:pt x="2461045" y="108580"/>
                  <a:pt x="2462426" y="111970"/>
                  <a:pt x="2462426" y="115905"/>
                </a:cubicBezTo>
                <a:cubicBezTo>
                  <a:pt x="2462426" y="119839"/>
                  <a:pt x="2461045" y="123230"/>
                  <a:pt x="2458282" y="126076"/>
                </a:cubicBezTo>
                <a:cubicBezTo>
                  <a:pt x="2455519" y="128923"/>
                  <a:pt x="2452129" y="130346"/>
                  <a:pt x="2448111" y="130346"/>
                </a:cubicBezTo>
                <a:lnTo>
                  <a:pt x="2420233" y="130346"/>
                </a:lnTo>
                <a:cubicBezTo>
                  <a:pt x="2418894" y="130346"/>
                  <a:pt x="2418140" y="130932"/>
                  <a:pt x="2417973" y="132104"/>
                </a:cubicBezTo>
                <a:cubicBezTo>
                  <a:pt x="2417638" y="134950"/>
                  <a:pt x="2417219" y="137210"/>
                  <a:pt x="2416717" y="138885"/>
                </a:cubicBezTo>
                <a:cubicBezTo>
                  <a:pt x="2416550" y="140224"/>
                  <a:pt x="2416885" y="141313"/>
                  <a:pt x="2417722" y="142150"/>
                </a:cubicBezTo>
                <a:cubicBezTo>
                  <a:pt x="2425926" y="150354"/>
                  <a:pt x="2438400" y="164083"/>
                  <a:pt x="2455143" y="183338"/>
                </a:cubicBezTo>
                <a:cubicBezTo>
                  <a:pt x="2457989" y="186687"/>
                  <a:pt x="2459412" y="190621"/>
                  <a:pt x="2459412" y="195142"/>
                </a:cubicBezTo>
                <a:cubicBezTo>
                  <a:pt x="2459412" y="199160"/>
                  <a:pt x="2458157" y="202844"/>
                  <a:pt x="2455645" y="206192"/>
                </a:cubicBezTo>
                <a:lnTo>
                  <a:pt x="2453385" y="208704"/>
                </a:lnTo>
                <a:cubicBezTo>
                  <a:pt x="2451208" y="211383"/>
                  <a:pt x="2448445" y="212722"/>
                  <a:pt x="2445097" y="212722"/>
                </a:cubicBezTo>
                <a:cubicBezTo>
                  <a:pt x="2444929" y="212722"/>
                  <a:pt x="2444762" y="212722"/>
                  <a:pt x="2444595" y="212722"/>
                </a:cubicBezTo>
                <a:cubicBezTo>
                  <a:pt x="2440911" y="212555"/>
                  <a:pt x="2437981" y="210964"/>
                  <a:pt x="2435804" y="207950"/>
                </a:cubicBezTo>
                <a:cubicBezTo>
                  <a:pt x="2428605" y="197737"/>
                  <a:pt x="2419898" y="186268"/>
                  <a:pt x="2409685" y="173543"/>
                </a:cubicBezTo>
                <a:cubicBezTo>
                  <a:pt x="2409350" y="173208"/>
                  <a:pt x="2409015" y="173041"/>
                  <a:pt x="2408680" y="173041"/>
                </a:cubicBezTo>
                <a:cubicBezTo>
                  <a:pt x="2408346" y="173041"/>
                  <a:pt x="2408094" y="173292"/>
                  <a:pt x="2407927" y="173794"/>
                </a:cubicBezTo>
                <a:cubicBezTo>
                  <a:pt x="2399723" y="196230"/>
                  <a:pt x="2387500" y="214982"/>
                  <a:pt x="2371259" y="230051"/>
                </a:cubicBezTo>
                <a:cubicBezTo>
                  <a:pt x="2368748" y="232228"/>
                  <a:pt x="2365818" y="233316"/>
                  <a:pt x="2362469" y="233316"/>
                </a:cubicBezTo>
                <a:cubicBezTo>
                  <a:pt x="2361967" y="233316"/>
                  <a:pt x="2361381" y="233316"/>
                  <a:pt x="2360711" y="233316"/>
                </a:cubicBezTo>
                <a:cubicBezTo>
                  <a:pt x="2356860" y="232814"/>
                  <a:pt x="2353428" y="230972"/>
                  <a:pt x="2350414" y="227791"/>
                </a:cubicBezTo>
                <a:cubicBezTo>
                  <a:pt x="2349912" y="227289"/>
                  <a:pt x="2349410" y="226786"/>
                  <a:pt x="2348907" y="226284"/>
                </a:cubicBezTo>
                <a:cubicBezTo>
                  <a:pt x="2346396" y="223605"/>
                  <a:pt x="2345140" y="220424"/>
                  <a:pt x="2345140" y="216740"/>
                </a:cubicBezTo>
                <a:cubicBezTo>
                  <a:pt x="2345140" y="212890"/>
                  <a:pt x="2346563" y="209625"/>
                  <a:pt x="2349410" y="206946"/>
                </a:cubicBezTo>
                <a:cubicBezTo>
                  <a:pt x="2369836" y="188193"/>
                  <a:pt x="2382394" y="163246"/>
                  <a:pt x="2387082" y="132104"/>
                </a:cubicBezTo>
                <a:cubicBezTo>
                  <a:pt x="2387249" y="130932"/>
                  <a:pt x="2386747" y="130346"/>
                  <a:pt x="2385575" y="130346"/>
                </a:cubicBezTo>
                <a:lnTo>
                  <a:pt x="2356191" y="130346"/>
                </a:lnTo>
                <a:cubicBezTo>
                  <a:pt x="2352340" y="130346"/>
                  <a:pt x="2348991" y="128923"/>
                  <a:pt x="2346145" y="126076"/>
                </a:cubicBezTo>
                <a:cubicBezTo>
                  <a:pt x="2343298" y="123230"/>
                  <a:pt x="2341875" y="119839"/>
                  <a:pt x="2341875" y="115905"/>
                </a:cubicBezTo>
                <a:cubicBezTo>
                  <a:pt x="2341875" y="111970"/>
                  <a:pt x="2343298" y="108580"/>
                  <a:pt x="2346145" y="105733"/>
                </a:cubicBezTo>
                <a:cubicBezTo>
                  <a:pt x="2348991" y="102887"/>
                  <a:pt x="2352340" y="101464"/>
                  <a:pt x="2356191" y="101464"/>
                </a:cubicBezTo>
                <a:lnTo>
                  <a:pt x="2387584" y="101464"/>
                </a:lnTo>
                <a:cubicBezTo>
                  <a:pt x="2388756" y="101464"/>
                  <a:pt x="2389342" y="100878"/>
                  <a:pt x="2389342" y="99706"/>
                </a:cubicBezTo>
                <a:lnTo>
                  <a:pt x="2389342" y="95185"/>
                </a:lnTo>
                <a:lnTo>
                  <a:pt x="2389342" y="62536"/>
                </a:lnTo>
                <a:cubicBezTo>
                  <a:pt x="2389342" y="61196"/>
                  <a:pt x="2388756" y="60527"/>
                  <a:pt x="2387584" y="60527"/>
                </a:cubicBezTo>
                <a:lnTo>
                  <a:pt x="2381054" y="60527"/>
                </a:lnTo>
                <a:cubicBezTo>
                  <a:pt x="2379715" y="60527"/>
                  <a:pt x="2378878" y="61113"/>
                  <a:pt x="2378543" y="62285"/>
                </a:cubicBezTo>
                <a:cubicBezTo>
                  <a:pt x="2375529" y="69652"/>
                  <a:pt x="2372432" y="76349"/>
                  <a:pt x="2369250" y="82377"/>
                </a:cubicBezTo>
                <a:cubicBezTo>
                  <a:pt x="2367409" y="85725"/>
                  <a:pt x="2364562" y="87734"/>
                  <a:pt x="2360711" y="88404"/>
                </a:cubicBezTo>
                <a:cubicBezTo>
                  <a:pt x="2359874" y="88572"/>
                  <a:pt x="2359037" y="88655"/>
                  <a:pt x="2358200" y="88655"/>
                </a:cubicBezTo>
                <a:cubicBezTo>
                  <a:pt x="2355186" y="88655"/>
                  <a:pt x="2352507" y="87734"/>
                  <a:pt x="2350163" y="85893"/>
                </a:cubicBezTo>
                <a:cubicBezTo>
                  <a:pt x="2349828" y="85725"/>
                  <a:pt x="2349577" y="85558"/>
                  <a:pt x="2349410" y="85390"/>
                </a:cubicBezTo>
                <a:cubicBezTo>
                  <a:pt x="2346228" y="83046"/>
                  <a:pt x="2344219" y="79949"/>
                  <a:pt x="2343382" y="76098"/>
                </a:cubicBezTo>
                <a:cubicBezTo>
                  <a:pt x="2343047" y="74926"/>
                  <a:pt x="2342880" y="73754"/>
                  <a:pt x="2342880" y="72582"/>
                </a:cubicBezTo>
                <a:cubicBezTo>
                  <a:pt x="2342880" y="69903"/>
                  <a:pt x="2343550" y="67308"/>
                  <a:pt x="2344889" y="64796"/>
                </a:cubicBezTo>
                <a:cubicBezTo>
                  <a:pt x="2352256" y="51067"/>
                  <a:pt x="2358284" y="34324"/>
                  <a:pt x="2362972" y="14567"/>
                </a:cubicBezTo>
                <a:cubicBezTo>
                  <a:pt x="2363809" y="10548"/>
                  <a:pt x="2365902" y="7367"/>
                  <a:pt x="2369250" y="5023"/>
                </a:cubicBezTo>
                <a:cubicBezTo>
                  <a:pt x="2371762" y="3349"/>
                  <a:pt x="2374441" y="2512"/>
                  <a:pt x="2377287" y="2512"/>
                </a:cubicBezTo>
                <a:close/>
                <a:moveTo>
                  <a:pt x="365042" y="251"/>
                </a:moveTo>
                <a:cubicBezTo>
                  <a:pt x="368977" y="251"/>
                  <a:pt x="372326" y="1633"/>
                  <a:pt x="375088" y="4395"/>
                </a:cubicBezTo>
                <a:cubicBezTo>
                  <a:pt x="377851" y="7158"/>
                  <a:pt x="379232" y="10548"/>
                  <a:pt x="379232" y="14567"/>
                </a:cubicBezTo>
                <a:lnTo>
                  <a:pt x="379232" y="19087"/>
                </a:lnTo>
                <a:cubicBezTo>
                  <a:pt x="379232" y="20427"/>
                  <a:pt x="379902" y="21097"/>
                  <a:pt x="381241" y="21097"/>
                </a:cubicBezTo>
                <a:lnTo>
                  <a:pt x="411881" y="21097"/>
                </a:lnTo>
                <a:cubicBezTo>
                  <a:pt x="413221" y="21097"/>
                  <a:pt x="413891" y="20427"/>
                  <a:pt x="413891" y="19087"/>
                </a:cubicBezTo>
                <a:lnTo>
                  <a:pt x="413891" y="15069"/>
                </a:lnTo>
                <a:cubicBezTo>
                  <a:pt x="413891" y="10883"/>
                  <a:pt x="415314" y="7367"/>
                  <a:pt x="418160" y="4521"/>
                </a:cubicBezTo>
                <a:cubicBezTo>
                  <a:pt x="421006" y="1675"/>
                  <a:pt x="424481" y="251"/>
                  <a:pt x="428583" y="251"/>
                </a:cubicBezTo>
                <a:cubicBezTo>
                  <a:pt x="432685" y="251"/>
                  <a:pt x="436159" y="1675"/>
                  <a:pt x="439005" y="4521"/>
                </a:cubicBezTo>
                <a:cubicBezTo>
                  <a:pt x="441852" y="7367"/>
                  <a:pt x="443275" y="10883"/>
                  <a:pt x="443275" y="15069"/>
                </a:cubicBezTo>
                <a:lnTo>
                  <a:pt x="443275" y="19087"/>
                </a:lnTo>
                <a:cubicBezTo>
                  <a:pt x="443275" y="20427"/>
                  <a:pt x="443945" y="21097"/>
                  <a:pt x="445284" y="21097"/>
                </a:cubicBezTo>
                <a:lnTo>
                  <a:pt x="463618" y="21097"/>
                </a:lnTo>
                <a:cubicBezTo>
                  <a:pt x="467301" y="21097"/>
                  <a:pt x="470399" y="22394"/>
                  <a:pt x="472910" y="24989"/>
                </a:cubicBezTo>
                <a:cubicBezTo>
                  <a:pt x="475422" y="27585"/>
                  <a:pt x="476678" y="30682"/>
                  <a:pt x="476678" y="34282"/>
                </a:cubicBezTo>
                <a:cubicBezTo>
                  <a:pt x="476678" y="37882"/>
                  <a:pt x="475422" y="40979"/>
                  <a:pt x="472910" y="43574"/>
                </a:cubicBezTo>
                <a:cubicBezTo>
                  <a:pt x="470399" y="46169"/>
                  <a:pt x="467301" y="47467"/>
                  <a:pt x="463618" y="47467"/>
                </a:cubicBezTo>
                <a:lnTo>
                  <a:pt x="445284" y="47467"/>
                </a:lnTo>
                <a:cubicBezTo>
                  <a:pt x="443945" y="47467"/>
                  <a:pt x="443275" y="48137"/>
                  <a:pt x="443275" y="49476"/>
                </a:cubicBezTo>
                <a:lnTo>
                  <a:pt x="443275" y="64545"/>
                </a:lnTo>
                <a:cubicBezTo>
                  <a:pt x="443275" y="65885"/>
                  <a:pt x="443945" y="66554"/>
                  <a:pt x="445284" y="66554"/>
                </a:cubicBezTo>
                <a:lnTo>
                  <a:pt x="470650" y="66554"/>
                </a:lnTo>
                <a:cubicBezTo>
                  <a:pt x="474333" y="66554"/>
                  <a:pt x="477473" y="67852"/>
                  <a:pt x="480068" y="70447"/>
                </a:cubicBezTo>
                <a:cubicBezTo>
                  <a:pt x="482663" y="73042"/>
                  <a:pt x="483961" y="76182"/>
                  <a:pt x="483961" y="79865"/>
                </a:cubicBezTo>
                <a:cubicBezTo>
                  <a:pt x="483961" y="83549"/>
                  <a:pt x="482663" y="86688"/>
                  <a:pt x="480068" y="89283"/>
                </a:cubicBezTo>
                <a:cubicBezTo>
                  <a:pt x="477473" y="91878"/>
                  <a:pt x="474333" y="93176"/>
                  <a:pt x="470650" y="93176"/>
                </a:cubicBezTo>
                <a:lnTo>
                  <a:pt x="412635" y="93176"/>
                </a:lnTo>
                <a:cubicBezTo>
                  <a:pt x="411295" y="93176"/>
                  <a:pt x="410626" y="93846"/>
                  <a:pt x="410626" y="95185"/>
                </a:cubicBezTo>
                <a:lnTo>
                  <a:pt x="410626" y="106738"/>
                </a:lnTo>
                <a:cubicBezTo>
                  <a:pt x="410626" y="108077"/>
                  <a:pt x="411295" y="108747"/>
                  <a:pt x="412635" y="108747"/>
                </a:cubicBezTo>
                <a:lnTo>
                  <a:pt x="463618" y="108747"/>
                </a:lnTo>
                <a:cubicBezTo>
                  <a:pt x="467636" y="108747"/>
                  <a:pt x="471110" y="110170"/>
                  <a:pt x="474040" y="113017"/>
                </a:cubicBezTo>
                <a:cubicBezTo>
                  <a:pt x="476971" y="115863"/>
                  <a:pt x="478436" y="119379"/>
                  <a:pt x="478436" y="123565"/>
                </a:cubicBezTo>
                <a:lnTo>
                  <a:pt x="478436" y="210713"/>
                </a:lnTo>
                <a:cubicBezTo>
                  <a:pt x="478436" y="217578"/>
                  <a:pt x="477598" y="222894"/>
                  <a:pt x="475924" y="226661"/>
                </a:cubicBezTo>
                <a:cubicBezTo>
                  <a:pt x="474250" y="230428"/>
                  <a:pt x="471320" y="233316"/>
                  <a:pt x="467134" y="235325"/>
                </a:cubicBezTo>
                <a:cubicBezTo>
                  <a:pt x="461776" y="237837"/>
                  <a:pt x="453321" y="239260"/>
                  <a:pt x="441768" y="239595"/>
                </a:cubicBezTo>
                <a:cubicBezTo>
                  <a:pt x="441601" y="239595"/>
                  <a:pt x="441433" y="239595"/>
                  <a:pt x="441266" y="239595"/>
                </a:cubicBezTo>
                <a:cubicBezTo>
                  <a:pt x="437750" y="239595"/>
                  <a:pt x="434652" y="238339"/>
                  <a:pt x="431973" y="235828"/>
                </a:cubicBezTo>
                <a:cubicBezTo>
                  <a:pt x="428959" y="233484"/>
                  <a:pt x="426950" y="230386"/>
                  <a:pt x="425946" y="226535"/>
                </a:cubicBezTo>
                <a:cubicBezTo>
                  <a:pt x="425778" y="225698"/>
                  <a:pt x="425695" y="224777"/>
                  <a:pt x="425695" y="223773"/>
                </a:cubicBezTo>
                <a:cubicBezTo>
                  <a:pt x="425695" y="221763"/>
                  <a:pt x="426281" y="219922"/>
                  <a:pt x="427453" y="218247"/>
                </a:cubicBezTo>
                <a:cubicBezTo>
                  <a:pt x="429127" y="215736"/>
                  <a:pt x="431471" y="214480"/>
                  <a:pt x="434485" y="214480"/>
                </a:cubicBezTo>
                <a:cubicBezTo>
                  <a:pt x="434652" y="214480"/>
                  <a:pt x="434736" y="214480"/>
                  <a:pt x="434736" y="214480"/>
                </a:cubicBezTo>
                <a:cubicBezTo>
                  <a:pt x="437917" y="214648"/>
                  <a:pt x="441517" y="214731"/>
                  <a:pt x="445535" y="214731"/>
                </a:cubicBezTo>
                <a:cubicBezTo>
                  <a:pt x="447042" y="214564"/>
                  <a:pt x="448130" y="214187"/>
                  <a:pt x="448800" y="213601"/>
                </a:cubicBezTo>
                <a:cubicBezTo>
                  <a:pt x="449470" y="213015"/>
                  <a:pt x="449805" y="211969"/>
                  <a:pt x="449805" y="210462"/>
                </a:cubicBezTo>
                <a:lnTo>
                  <a:pt x="449805" y="137127"/>
                </a:lnTo>
                <a:cubicBezTo>
                  <a:pt x="449805" y="135787"/>
                  <a:pt x="449135" y="135118"/>
                  <a:pt x="447796" y="135118"/>
                </a:cubicBezTo>
                <a:lnTo>
                  <a:pt x="409119" y="135118"/>
                </a:lnTo>
                <a:cubicBezTo>
                  <a:pt x="407947" y="135118"/>
                  <a:pt x="407361" y="135787"/>
                  <a:pt x="407361" y="137127"/>
                </a:cubicBezTo>
                <a:lnTo>
                  <a:pt x="407361" y="174297"/>
                </a:lnTo>
                <a:cubicBezTo>
                  <a:pt x="407361" y="175469"/>
                  <a:pt x="407947" y="176055"/>
                  <a:pt x="409119" y="176055"/>
                </a:cubicBezTo>
                <a:lnTo>
                  <a:pt x="418160" y="176055"/>
                </a:lnTo>
                <a:cubicBezTo>
                  <a:pt x="419332" y="176055"/>
                  <a:pt x="419918" y="175469"/>
                  <a:pt x="419918" y="174297"/>
                </a:cubicBezTo>
                <a:lnTo>
                  <a:pt x="419918" y="154707"/>
                </a:lnTo>
                <a:cubicBezTo>
                  <a:pt x="419918" y="152196"/>
                  <a:pt x="420797" y="150061"/>
                  <a:pt x="422555" y="148303"/>
                </a:cubicBezTo>
                <a:cubicBezTo>
                  <a:pt x="424313" y="146545"/>
                  <a:pt x="426406" y="145666"/>
                  <a:pt x="428834" y="145666"/>
                </a:cubicBezTo>
                <a:cubicBezTo>
                  <a:pt x="431262" y="145666"/>
                  <a:pt x="433355" y="146545"/>
                  <a:pt x="435113" y="148303"/>
                </a:cubicBezTo>
                <a:cubicBezTo>
                  <a:pt x="436871" y="150061"/>
                  <a:pt x="437750" y="152196"/>
                  <a:pt x="437750" y="154707"/>
                </a:cubicBezTo>
                <a:lnTo>
                  <a:pt x="437750" y="197904"/>
                </a:lnTo>
                <a:cubicBezTo>
                  <a:pt x="437750" y="200248"/>
                  <a:pt x="436871" y="202300"/>
                  <a:pt x="435113" y="204058"/>
                </a:cubicBezTo>
                <a:cubicBezTo>
                  <a:pt x="433355" y="205816"/>
                  <a:pt x="431220" y="206695"/>
                  <a:pt x="428708" y="206695"/>
                </a:cubicBezTo>
                <a:lnTo>
                  <a:pt x="427453" y="206695"/>
                </a:lnTo>
                <a:cubicBezTo>
                  <a:pt x="425443" y="206695"/>
                  <a:pt x="423685" y="205941"/>
                  <a:pt x="422179" y="204434"/>
                </a:cubicBezTo>
                <a:cubicBezTo>
                  <a:pt x="420672" y="202927"/>
                  <a:pt x="419918" y="201169"/>
                  <a:pt x="419918" y="199160"/>
                </a:cubicBezTo>
                <a:cubicBezTo>
                  <a:pt x="419918" y="198490"/>
                  <a:pt x="419583" y="198156"/>
                  <a:pt x="418914" y="198156"/>
                </a:cubicBezTo>
                <a:lnTo>
                  <a:pt x="375214" y="198156"/>
                </a:lnTo>
                <a:cubicBezTo>
                  <a:pt x="374042" y="198156"/>
                  <a:pt x="373456" y="198742"/>
                  <a:pt x="373456" y="199914"/>
                </a:cubicBezTo>
                <a:lnTo>
                  <a:pt x="373456" y="203932"/>
                </a:lnTo>
                <a:cubicBezTo>
                  <a:pt x="373456" y="206443"/>
                  <a:pt x="372577" y="208620"/>
                  <a:pt x="370819" y="210462"/>
                </a:cubicBezTo>
                <a:cubicBezTo>
                  <a:pt x="369061" y="212304"/>
                  <a:pt x="366884" y="213224"/>
                  <a:pt x="364289" y="213224"/>
                </a:cubicBezTo>
                <a:cubicBezTo>
                  <a:pt x="361694" y="213224"/>
                  <a:pt x="359517" y="212304"/>
                  <a:pt x="357759" y="210462"/>
                </a:cubicBezTo>
                <a:cubicBezTo>
                  <a:pt x="356001" y="208620"/>
                  <a:pt x="355122" y="206443"/>
                  <a:pt x="355122" y="203932"/>
                </a:cubicBezTo>
                <a:lnTo>
                  <a:pt x="355122" y="154958"/>
                </a:lnTo>
                <a:cubicBezTo>
                  <a:pt x="355122" y="152447"/>
                  <a:pt x="356001" y="150270"/>
                  <a:pt x="357759" y="148428"/>
                </a:cubicBezTo>
                <a:cubicBezTo>
                  <a:pt x="359517" y="146587"/>
                  <a:pt x="361694" y="145666"/>
                  <a:pt x="364289" y="145666"/>
                </a:cubicBezTo>
                <a:cubicBezTo>
                  <a:pt x="366884" y="145666"/>
                  <a:pt x="369061" y="146587"/>
                  <a:pt x="370819" y="148428"/>
                </a:cubicBezTo>
                <a:cubicBezTo>
                  <a:pt x="372577" y="150270"/>
                  <a:pt x="373456" y="152447"/>
                  <a:pt x="373456" y="154958"/>
                </a:cubicBezTo>
                <a:lnTo>
                  <a:pt x="373456" y="174297"/>
                </a:lnTo>
                <a:cubicBezTo>
                  <a:pt x="373456" y="175469"/>
                  <a:pt x="374042" y="176055"/>
                  <a:pt x="375214" y="176055"/>
                </a:cubicBezTo>
                <a:lnTo>
                  <a:pt x="383000" y="176055"/>
                </a:lnTo>
                <a:cubicBezTo>
                  <a:pt x="384339" y="176055"/>
                  <a:pt x="385009" y="175469"/>
                  <a:pt x="385009" y="174297"/>
                </a:cubicBezTo>
                <a:lnTo>
                  <a:pt x="385009" y="137127"/>
                </a:lnTo>
                <a:cubicBezTo>
                  <a:pt x="385009" y="135787"/>
                  <a:pt x="384339" y="135118"/>
                  <a:pt x="383000" y="135118"/>
                </a:cubicBezTo>
                <a:lnTo>
                  <a:pt x="346583" y="135118"/>
                </a:lnTo>
                <a:cubicBezTo>
                  <a:pt x="345244" y="135118"/>
                  <a:pt x="344574" y="135787"/>
                  <a:pt x="344574" y="137127"/>
                </a:cubicBezTo>
                <a:lnTo>
                  <a:pt x="344574" y="226284"/>
                </a:lnTo>
                <a:cubicBezTo>
                  <a:pt x="344574" y="230135"/>
                  <a:pt x="343276" y="233358"/>
                  <a:pt x="340681" y="235953"/>
                </a:cubicBezTo>
                <a:cubicBezTo>
                  <a:pt x="338086" y="238548"/>
                  <a:pt x="334905" y="239846"/>
                  <a:pt x="331138" y="239846"/>
                </a:cubicBezTo>
                <a:cubicBezTo>
                  <a:pt x="327370" y="239846"/>
                  <a:pt x="324189" y="238548"/>
                  <a:pt x="321594" y="235953"/>
                </a:cubicBezTo>
                <a:cubicBezTo>
                  <a:pt x="318999" y="233358"/>
                  <a:pt x="317701" y="230135"/>
                  <a:pt x="317701" y="226284"/>
                </a:cubicBezTo>
                <a:lnTo>
                  <a:pt x="317701" y="123565"/>
                </a:lnTo>
                <a:cubicBezTo>
                  <a:pt x="317701" y="119379"/>
                  <a:pt x="319124" y="115863"/>
                  <a:pt x="321971" y="113017"/>
                </a:cubicBezTo>
                <a:cubicBezTo>
                  <a:pt x="324817" y="110170"/>
                  <a:pt x="328333" y="108747"/>
                  <a:pt x="332519" y="108747"/>
                </a:cubicBezTo>
                <a:lnTo>
                  <a:pt x="379483" y="108747"/>
                </a:lnTo>
                <a:cubicBezTo>
                  <a:pt x="380823" y="108747"/>
                  <a:pt x="381493" y="108077"/>
                  <a:pt x="381493" y="106738"/>
                </a:cubicBezTo>
                <a:lnTo>
                  <a:pt x="381493" y="95185"/>
                </a:lnTo>
                <a:cubicBezTo>
                  <a:pt x="381493" y="93846"/>
                  <a:pt x="380823" y="93176"/>
                  <a:pt x="379483" y="93176"/>
                </a:cubicBezTo>
                <a:lnTo>
                  <a:pt x="323226" y="93176"/>
                </a:lnTo>
                <a:cubicBezTo>
                  <a:pt x="319543" y="93176"/>
                  <a:pt x="316404" y="91878"/>
                  <a:pt x="313808" y="89283"/>
                </a:cubicBezTo>
                <a:cubicBezTo>
                  <a:pt x="311213" y="86688"/>
                  <a:pt x="309916" y="83549"/>
                  <a:pt x="309916" y="79865"/>
                </a:cubicBezTo>
                <a:cubicBezTo>
                  <a:pt x="309916" y="76182"/>
                  <a:pt x="311213" y="73042"/>
                  <a:pt x="313808" y="70447"/>
                </a:cubicBezTo>
                <a:cubicBezTo>
                  <a:pt x="316404" y="67852"/>
                  <a:pt x="319543" y="66554"/>
                  <a:pt x="323226" y="66554"/>
                </a:cubicBezTo>
                <a:lnTo>
                  <a:pt x="348843" y="66554"/>
                </a:lnTo>
                <a:cubicBezTo>
                  <a:pt x="350183" y="66554"/>
                  <a:pt x="350853" y="65885"/>
                  <a:pt x="350853" y="64545"/>
                </a:cubicBezTo>
                <a:lnTo>
                  <a:pt x="350853" y="49476"/>
                </a:lnTo>
                <a:cubicBezTo>
                  <a:pt x="350853" y="48137"/>
                  <a:pt x="350183" y="47467"/>
                  <a:pt x="348843" y="47467"/>
                </a:cubicBezTo>
                <a:lnTo>
                  <a:pt x="331012" y="47467"/>
                </a:lnTo>
                <a:cubicBezTo>
                  <a:pt x="327496" y="47467"/>
                  <a:pt x="324440" y="46169"/>
                  <a:pt x="321845" y="43574"/>
                </a:cubicBezTo>
                <a:cubicBezTo>
                  <a:pt x="319250" y="40979"/>
                  <a:pt x="317952" y="37882"/>
                  <a:pt x="317952" y="34282"/>
                </a:cubicBezTo>
                <a:cubicBezTo>
                  <a:pt x="317952" y="30682"/>
                  <a:pt x="319250" y="27585"/>
                  <a:pt x="321845" y="24989"/>
                </a:cubicBezTo>
                <a:cubicBezTo>
                  <a:pt x="324440" y="22394"/>
                  <a:pt x="327496" y="21097"/>
                  <a:pt x="331012" y="21097"/>
                </a:cubicBezTo>
                <a:lnTo>
                  <a:pt x="348843" y="21097"/>
                </a:lnTo>
                <a:cubicBezTo>
                  <a:pt x="350183" y="21097"/>
                  <a:pt x="350853" y="20427"/>
                  <a:pt x="350853" y="19087"/>
                </a:cubicBezTo>
                <a:lnTo>
                  <a:pt x="350853" y="14567"/>
                </a:lnTo>
                <a:cubicBezTo>
                  <a:pt x="350853" y="10548"/>
                  <a:pt x="352234" y="7158"/>
                  <a:pt x="354997" y="4395"/>
                </a:cubicBezTo>
                <a:cubicBezTo>
                  <a:pt x="357759" y="1633"/>
                  <a:pt x="361108" y="251"/>
                  <a:pt x="365042" y="251"/>
                </a:cubicBezTo>
                <a:close/>
                <a:moveTo>
                  <a:pt x="1182402" y="0"/>
                </a:moveTo>
                <a:lnTo>
                  <a:pt x="1183155" y="0"/>
                </a:lnTo>
                <a:cubicBezTo>
                  <a:pt x="1187174" y="0"/>
                  <a:pt x="1190648" y="1423"/>
                  <a:pt x="1193578" y="4270"/>
                </a:cubicBezTo>
                <a:cubicBezTo>
                  <a:pt x="1196508" y="7116"/>
                  <a:pt x="1197973" y="10632"/>
                  <a:pt x="1197973" y="14818"/>
                </a:cubicBezTo>
                <a:lnTo>
                  <a:pt x="1197973" y="18083"/>
                </a:lnTo>
                <a:cubicBezTo>
                  <a:pt x="1197973" y="19422"/>
                  <a:pt x="1198559" y="20092"/>
                  <a:pt x="1199731" y="20092"/>
                </a:cubicBezTo>
                <a:lnTo>
                  <a:pt x="1239663" y="20092"/>
                </a:lnTo>
                <a:cubicBezTo>
                  <a:pt x="1243180" y="20092"/>
                  <a:pt x="1246151" y="21306"/>
                  <a:pt x="1248579" y="23734"/>
                </a:cubicBezTo>
                <a:cubicBezTo>
                  <a:pt x="1251007" y="26161"/>
                  <a:pt x="1252221" y="29091"/>
                  <a:pt x="1252221" y="32524"/>
                </a:cubicBezTo>
                <a:cubicBezTo>
                  <a:pt x="1252221" y="35956"/>
                  <a:pt x="1251007" y="38886"/>
                  <a:pt x="1248579" y="41314"/>
                </a:cubicBezTo>
                <a:cubicBezTo>
                  <a:pt x="1246151" y="43742"/>
                  <a:pt x="1243180" y="44956"/>
                  <a:pt x="1239663" y="44956"/>
                </a:cubicBezTo>
                <a:lnTo>
                  <a:pt x="1199731" y="44956"/>
                </a:lnTo>
                <a:cubicBezTo>
                  <a:pt x="1198559" y="44956"/>
                  <a:pt x="1197973" y="45542"/>
                  <a:pt x="1197973" y="46714"/>
                </a:cubicBezTo>
                <a:lnTo>
                  <a:pt x="1197973" y="58015"/>
                </a:lnTo>
                <a:cubicBezTo>
                  <a:pt x="1197973" y="59187"/>
                  <a:pt x="1198559" y="59773"/>
                  <a:pt x="1199731" y="59773"/>
                </a:cubicBezTo>
                <a:lnTo>
                  <a:pt x="1232380" y="59773"/>
                </a:lnTo>
                <a:cubicBezTo>
                  <a:pt x="1235729" y="59773"/>
                  <a:pt x="1238617" y="60987"/>
                  <a:pt x="1241045" y="63415"/>
                </a:cubicBezTo>
                <a:cubicBezTo>
                  <a:pt x="1243473" y="65843"/>
                  <a:pt x="1244686" y="68773"/>
                  <a:pt x="1244686" y="72205"/>
                </a:cubicBezTo>
                <a:cubicBezTo>
                  <a:pt x="1244686" y="75637"/>
                  <a:pt x="1243473" y="78568"/>
                  <a:pt x="1241045" y="80995"/>
                </a:cubicBezTo>
                <a:cubicBezTo>
                  <a:pt x="1238617" y="83423"/>
                  <a:pt x="1235729" y="84637"/>
                  <a:pt x="1232380" y="84637"/>
                </a:cubicBezTo>
                <a:lnTo>
                  <a:pt x="1135940" y="84637"/>
                </a:lnTo>
                <a:cubicBezTo>
                  <a:pt x="1132591" y="84637"/>
                  <a:pt x="1129703" y="83423"/>
                  <a:pt x="1127275" y="80995"/>
                </a:cubicBezTo>
                <a:cubicBezTo>
                  <a:pt x="1124847" y="78568"/>
                  <a:pt x="1123633" y="75637"/>
                  <a:pt x="1123633" y="72205"/>
                </a:cubicBezTo>
                <a:cubicBezTo>
                  <a:pt x="1123633" y="68773"/>
                  <a:pt x="1124847" y="65843"/>
                  <a:pt x="1127275" y="63415"/>
                </a:cubicBezTo>
                <a:cubicBezTo>
                  <a:pt x="1129703" y="60987"/>
                  <a:pt x="1132591" y="59773"/>
                  <a:pt x="1135940" y="59773"/>
                </a:cubicBezTo>
                <a:lnTo>
                  <a:pt x="1165575" y="59773"/>
                </a:lnTo>
                <a:cubicBezTo>
                  <a:pt x="1166914" y="59773"/>
                  <a:pt x="1167584" y="59187"/>
                  <a:pt x="1167584" y="58015"/>
                </a:cubicBezTo>
                <a:lnTo>
                  <a:pt x="1167584" y="46714"/>
                </a:lnTo>
                <a:cubicBezTo>
                  <a:pt x="1167584" y="45542"/>
                  <a:pt x="1166914" y="44956"/>
                  <a:pt x="1165575" y="44956"/>
                </a:cubicBezTo>
                <a:lnTo>
                  <a:pt x="1126898" y="44956"/>
                </a:lnTo>
                <a:cubicBezTo>
                  <a:pt x="1123382" y="44956"/>
                  <a:pt x="1120410" y="43742"/>
                  <a:pt x="1117983" y="41314"/>
                </a:cubicBezTo>
                <a:cubicBezTo>
                  <a:pt x="1115555" y="38886"/>
                  <a:pt x="1114341" y="35956"/>
                  <a:pt x="1114341" y="32524"/>
                </a:cubicBezTo>
                <a:cubicBezTo>
                  <a:pt x="1114341" y="29091"/>
                  <a:pt x="1115555" y="26161"/>
                  <a:pt x="1117983" y="23734"/>
                </a:cubicBezTo>
                <a:cubicBezTo>
                  <a:pt x="1120410" y="21306"/>
                  <a:pt x="1123382" y="20092"/>
                  <a:pt x="1126898" y="20092"/>
                </a:cubicBezTo>
                <a:lnTo>
                  <a:pt x="1165575" y="20092"/>
                </a:lnTo>
                <a:cubicBezTo>
                  <a:pt x="1166914" y="20092"/>
                  <a:pt x="1167584" y="19422"/>
                  <a:pt x="1167584" y="18083"/>
                </a:cubicBezTo>
                <a:lnTo>
                  <a:pt x="1167584" y="14818"/>
                </a:lnTo>
                <a:cubicBezTo>
                  <a:pt x="1167584" y="10632"/>
                  <a:pt x="1169007" y="7116"/>
                  <a:pt x="1171854" y="4270"/>
                </a:cubicBezTo>
                <a:cubicBezTo>
                  <a:pt x="1174700" y="1423"/>
                  <a:pt x="1178216" y="0"/>
                  <a:pt x="1182402" y="0"/>
                </a:cubicBezTo>
                <a:close/>
                <a:moveTo>
                  <a:pt x="814220" y="0"/>
                </a:moveTo>
                <a:cubicBezTo>
                  <a:pt x="818238" y="0"/>
                  <a:pt x="821670" y="1423"/>
                  <a:pt x="824517" y="4270"/>
                </a:cubicBezTo>
                <a:cubicBezTo>
                  <a:pt x="827363" y="7116"/>
                  <a:pt x="828786" y="10548"/>
                  <a:pt x="828786" y="14567"/>
                </a:cubicBezTo>
                <a:lnTo>
                  <a:pt x="828786" y="50732"/>
                </a:lnTo>
                <a:cubicBezTo>
                  <a:pt x="828786" y="52071"/>
                  <a:pt x="829456" y="52741"/>
                  <a:pt x="830795" y="52741"/>
                </a:cubicBezTo>
                <a:lnTo>
                  <a:pt x="846618" y="52741"/>
                </a:lnTo>
                <a:cubicBezTo>
                  <a:pt x="850636" y="52741"/>
                  <a:pt x="854027" y="54122"/>
                  <a:pt x="856789" y="56885"/>
                </a:cubicBezTo>
                <a:cubicBezTo>
                  <a:pt x="859552" y="59648"/>
                  <a:pt x="860933" y="63038"/>
                  <a:pt x="860933" y="67057"/>
                </a:cubicBezTo>
                <a:cubicBezTo>
                  <a:pt x="860933" y="71075"/>
                  <a:pt x="859552" y="74465"/>
                  <a:pt x="856789" y="77228"/>
                </a:cubicBezTo>
                <a:cubicBezTo>
                  <a:pt x="854027" y="79991"/>
                  <a:pt x="850636" y="81372"/>
                  <a:pt x="846618" y="81372"/>
                </a:cubicBezTo>
                <a:lnTo>
                  <a:pt x="830795" y="81372"/>
                </a:lnTo>
                <a:cubicBezTo>
                  <a:pt x="829456" y="81372"/>
                  <a:pt x="828786" y="82042"/>
                  <a:pt x="828786" y="83381"/>
                </a:cubicBezTo>
                <a:lnTo>
                  <a:pt x="828786" y="95185"/>
                </a:lnTo>
                <a:cubicBezTo>
                  <a:pt x="828786" y="96525"/>
                  <a:pt x="829205" y="97613"/>
                  <a:pt x="830042" y="98450"/>
                </a:cubicBezTo>
                <a:cubicBezTo>
                  <a:pt x="835567" y="104645"/>
                  <a:pt x="844022" y="114607"/>
                  <a:pt x="855408" y="128337"/>
                </a:cubicBezTo>
                <a:cubicBezTo>
                  <a:pt x="858422" y="131853"/>
                  <a:pt x="859928" y="136038"/>
                  <a:pt x="859928" y="140894"/>
                </a:cubicBezTo>
                <a:cubicBezTo>
                  <a:pt x="859928" y="144912"/>
                  <a:pt x="858757" y="148596"/>
                  <a:pt x="856413" y="151944"/>
                </a:cubicBezTo>
                <a:lnTo>
                  <a:pt x="855910" y="152698"/>
                </a:lnTo>
                <a:cubicBezTo>
                  <a:pt x="854068" y="155209"/>
                  <a:pt x="851641" y="156465"/>
                  <a:pt x="848627" y="156465"/>
                </a:cubicBezTo>
                <a:cubicBezTo>
                  <a:pt x="848459" y="156465"/>
                  <a:pt x="848208" y="156465"/>
                  <a:pt x="847873" y="156465"/>
                </a:cubicBezTo>
                <a:cubicBezTo>
                  <a:pt x="844525" y="156298"/>
                  <a:pt x="842013" y="154707"/>
                  <a:pt x="840339" y="151693"/>
                </a:cubicBezTo>
                <a:cubicBezTo>
                  <a:pt x="837995" y="147507"/>
                  <a:pt x="834479" y="141731"/>
                  <a:pt x="829791" y="134364"/>
                </a:cubicBezTo>
                <a:cubicBezTo>
                  <a:pt x="829623" y="134197"/>
                  <a:pt x="829414" y="134155"/>
                  <a:pt x="829163" y="134239"/>
                </a:cubicBezTo>
                <a:cubicBezTo>
                  <a:pt x="828912" y="134322"/>
                  <a:pt x="828786" y="134532"/>
                  <a:pt x="828786" y="134866"/>
                </a:cubicBezTo>
                <a:lnTo>
                  <a:pt x="828786" y="225279"/>
                </a:lnTo>
                <a:cubicBezTo>
                  <a:pt x="828786" y="229298"/>
                  <a:pt x="827363" y="232730"/>
                  <a:pt x="824517" y="235577"/>
                </a:cubicBezTo>
                <a:cubicBezTo>
                  <a:pt x="821670" y="238423"/>
                  <a:pt x="818238" y="239846"/>
                  <a:pt x="814220" y="239846"/>
                </a:cubicBezTo>
                <a:cubicBezTo>
                  <a:pt x="810201" y="239846"/>
                  <a:pt x="806769" y="238423"/>
                  <a:pt x="803923" y="235577"/>
                </a:cubicBezTo>
                <a:cubicBezTo>
                  <a:pt x="801076" y="232730"/>
                  <a:pt x="799653" y="229298"/>
                  <a:pt x="799653" y="225279"/>
                </a:cubicBezTo>
                <a:lnTo>
                  <a:pt x="799653" y="140141"/>
                </a:lnTo>
                <a:cubicBezTo>
                  <a:pt x="799653" y="139973"/>
                  <a:pt x="799528" y="139889"/>
                  <a:pt x="799276" y="139889"/>
                </a:cubicBezTo>
                <a:cubicBezTo>
                  <a:pt x="799025" y="139889"/>
                  <a:pt x="798900" y="139973"/>
                  <a:pt x="798900" y="140141"/>
                </a:cubicBezTo>
                <a:cubicBezTo>
                  <a:pt x="792370" y="157721"/>
                  <a:pt x="785673" y="172287"/>
                  <a:pt x="778808" y="183840"/>
                </a:cubicBezTo>
                <a:cubicBezTo>
                  <a:pt x="777301" y="186184"/>
                  <a:pt x="775208" y="187356"/>
                  <a:pt x="772529" y="187356"/>
                </a:cubicBezTo>
                <a:cubicBezTo>
                  <a:pt x="772194" y="187356"/>
                  <a:pt x="771860" y="187356"/>
                  <a:pt x="771525" y="187356"/>
                </a:cubicBezTo>
                <a:cubicBezTo>
                  <a:pt x="768343" y="187021"/>
                  <a:pt x="766083" y="185431"/>
                  <a:pt x="764744" y="182584"/>
                </a:cubicBezTo>
                <a:cubicBezTo>
                  <a:pt x="764241" y="181747"/>
                  <a:pt x="763823" y="180910"/>
                  <a:pt x="763488" y="180073"/>
                </a:cubicBezTo>
                <a:cubicBezTo>
                  <a:pt x="761646" y="176557"/>
                  <a:pt x="760725" y="172873"/>
                  <a:pt x="760725" y="169022"/>
                </a:cubicBezTo>
                <a:cubicBezTo>
                  <a:pt x="760725" y="168520"/>
                  <a:pt x="760725" y="168018"/>
                  <a:pt x="760725" y="167516"/>
                </a:cubicBezTo>
                <a:cubicBezTo>
                  <a:pt x="761060" y="163162"/>
                  <a:pt x="762400" y="159060"/>
                  <a:pt x="764744" y="155209"/>
                </a:cubicBezTo>
                <a:cubicBezTo>
                  <a:pt x="777468" y="135452"/>
                  <a:pt x="787682" y="111510"/>
                  <a:pt x="795384" y="83381"/>
                </a:cubicBezTo>
                <a:cubicBezTo>
                  <a:pt x="795551" y="82879"/>
                  <a:pt x="795509" y="82418"/>
                  <a:pt x="795258" y="82000"/>
                </a:cubicBezTo>
                <a:cubicBezTo>
                  <a:pt x="795007" y="81581"/>
                  <a:pt x="794630" y="81372"/>
                  <a:pt x="794128" y="81372"/>
                </a:cubicBezTo>
                <a:lnTo>
                  <a:pt x="777050" y="81372"/>
                </a:lnTo>
                <a:cubicBezTo>
                  <a:pt x="773199" y="81372"/>
                  <a:pt x="769850" y="79991"/>
                  <a:pt x="767004" y="77228"/>
                </a:cubicBezTo>
                <a:cubicBezTo>
                  <a:pt x="764158" y="74465"/>
                  <a:pt x="762735" y="71075"/>
                  <a:pt x="762735" y="67057"/>
                </a:cubicBezTo>
                <a:cubicBezTo>
                  <a:pt x="762735" y="63038"/>
                  <a:pt x="764158" y="59648"/>
                  <a:pt x="767004" y="56885"/>
                </a:cubicBezTo>
                <a:cubicBezTo>
                  <a:pt x="769850" y="54122"/>
                  <a:pt x="773199" y="52741"/>
                  <a:pt x="777050" y="52741"/>
                </a:cubicBezTo>
                <a:lnTo>
                  <a:pt x="797644" y="52741"/>
                </a:lnTo>
                <a:cubicBezTo>
                  <a:pt x="798983" y="52741"/>
                  <a:pt x="799653" y="52071"/>
                  <a:pt x="799653" y="50732"/>
                </a:cubicBezTo>
                <a:lnTo>
                  <a:pt x="799653" y="14567"/>
                </a:lnTo>
                <a:cubicBezTo>
                  <a:pt x="799653" y="10548"/>
                  <a:pt x="801076" y="7116"/>
                  <a:pt x="803923" y="4270"/>
                </a:cubicBezTo>
                <a:cubicBezTo>
                  <a:pt x="806769" y="1423"/>
                  <a:pt x="810201" y="0"/>
                  <a:pt x="81422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5259962D-D172-3CF5-0E68-96913389596E}"/>
              </a:ext>
            </a:extLst>
          </p:cNvPr>
          <p:cNvSpPr txBox="1"/>
          <p:nvPr/>
        </p:nvSpPr>
        <p:spPr>
          <a:xfrm>
            <a:off x="325380" y="1845671"/>
            <a:ext cx="4120754" cy="569715"/>
          </a:xfrm>
          <a:custGeom>
            <a:avLst/>
            <a:gdLst/>
            <a:ahLst/>
            <a:cxnLst/>
            <a:rect l="l" t="t" r="r" b="b"/>
            <a:pathLst>
              <a:path w="4120754" h="569715">
                <a:moveTo>
                  <a:pt x="3817144" y="418505"/>
                </a:moveTo>
                <a:cubicBezTo>
                  <a:pt x="3813969" y="418505"/>
                  <a:pt x="3812382" y="420093"/>
                  <a:pt x="3812382" y="423268"/>
                </a:cubicBezTo>
                <a:lnTo>
                  <a:pt x="3812382" y="446485"/>
                </a:lnTo>
                <a:cubicBezTo>
                  <a:pt x="3812382" y="449263"/>
                  <a:pt x="3813969" y="450652"/>
                  <a:pt x="3817144" y="450652"/>
                </a:cubicBezTo>
                <a:lnTo>
                  <a:pt x="3867746" y="450652"/>
                </a:lnTo>
                <a:cubicBezTo>
                  <a:pt x="3870920" y="450652"/>
                  <a:pt x="3872508" y="449263"/>
                  <a:pt x="3872508" y="446485"/>
                </a:cubicBezTo>
                <a:lnTo>
                  <a:pt x="3872508" y="423268"/>
                </a:lnTo>
                <a:cubicBezTo>
                  <a:pt x="3872508" y="420093"/>
                  <a:pt x="3870920" y="418505"/>
                  <a:pt x="3867746" y="418505"/>
                </a:cubicBezTo>
                <a:close/>
                <a:moveTo>
                  <a:pt x="775097" y="418505"/>
                </a:moveTo>
                <a:cubicBezTo>
                  <a:pt x="772319" y="418505"/>
                  <a:pt x="770930" y="419894"/>
                  <a:pt x="770930" y="422672"/>
                </a:cubicBezTo>
                <a:lnTo>
                  <a:pt x="770930" y="469107"/>
                </a:lnTo>
                <a:cubicBezTo>
                  <a:pt x="770930" y="471885"/>
                  <a:pt x="772319" y="473274"/>
                  <a:pt x="775097" y="473274"/>
                </a:cubicBezTo>
                <a:lnTo>
                  <a:pt x="1002507" y="473274"/>
                </a:lnTo>
                <a:cubicBezTo>
                  <a:pt x="1005285" y="473274"/>
                  <a:pt x="1006674" y="471885"/>
                  <a:pt x="1006674" y="469107"/>
                </a:cubicBezTo>
                <a:lnTo>
                  <a:pt x="1006674" y="422672"/>
                </a:lnTo>
                <a:cubicBezTo>
                  <a:pt x="1006674" y="419894"/>
                  <a:pt x="1005285" y="418505"/>
                  <a:pt x="1002507" y="418505"/>
                </a:cubicBezTo>
                <a:close/>
                <a:moveTo>
                  <a:pt x="3629025" y="408980"/>
                </a:moveTo>
                <a:cubicBezTo>
                  <a:pt x="3626247" y="408980"/>
                  <a:pt x="3624858" y="410369"/>
                  <a:pt x="3624858" y="413147"/>
                </a:cubicBezTo>
                <a:lnTo>
                  <a:pt x="3624858" y="474465"/>
                </a:lnTo>
                <a:cubicBezTo>
                  <a:pt x="3624858" y="477640"/>
                  <a:pt x="3626247" y="479227"/>
                  <a:pt x="3629025" y="479227"/>
                </a:cubicBezTo>
                <a:lnTo>
                  <a:pt x="3665339" y="479227"/>
                </a:lnTo>
                <a:cubicBezTo>
                  <a:pt x="3668514" y="479227"/>
                  <a:pt x="3670102" y="477640"/>
                  <a:pt x="3670102" y="474465"/>
                </a:cubicBezTo>
                <a:lnTo>
                  <a:pt x="3670102" y="413147"/>
                </a:lnTo>
                <a:cubicBezTo>
                  <a:pt x="3670102" y="410369"/>
                  <a:pt x="3668514" y="408980"/>
                  <a:pt x="3665339" y="408980"/>
                </a:cubicBezTo>
                <a:close/>
                <a:moveTo>
                  <a:pt x="735211" y="357783"/>
                </a:moveTo>
                <a:lnTo>
                  <a:pt x="1046560" y="357783"/>
                </a:lnTo>
                <a:cubicBezTo>
                  <a:pt x="1056085" y="357783"/>
                  <a:pt x="1064320" y="361256"/>
                  <a:pt x="1071265" y="368201"/>
                </a:cubicBezTo>
                <a:cubicBezTo>
                  <a:pt x="1078210" y="375147"/>
                  <a:pt x="1081683" y="383382"/>
                  <a:pt x="1081683" y="392907"/>
                </a:cubicBezTo>
                <a:lnTo>
                  <a:pt x="1081683" y="517327"/>
                </a:lnTo>
                <a:cubicBezTo>
                  <a:pt x="1081683" y="526852"/>
                  <a:pt x="1078210" y="535087"/>
                  <a:pt x="1071265" y="542033"/>
                </a:cubicBezTo>
                <a:cubicBezTo>
                  <a:pt x="1064320" y="548978"/>
                  <a:pt x="1056085" y="552451"/>
                  <a:pt x="1046560" y="552451"/>
                </a:cubicBezTo>
                <a:lnTo>
                  <a:pt x="1023938" y="552451"/>
                </a:lnTo>
                <a:cubicBezTo>
                  <a:pt x="1019175" y="552451"/>
                  <a:pt x="1015107" y="550764"/>
                  <a:pt x="1011734" y="547390"/>
                </a:cubicBezTo>
                <a:cubicBezTo>
                  <a:pt x="1008360" y="544017"/>
                  <a:pt x="1006674" y="539949"/>
                  <a:pt x="1006674" y="535186"/>
                </a:cubicBezTo>
                <a:cubicBezTo>
                  <a:pt x="1006674" y="533599"/>
                  <a:pt x="1005880" y="532805"/>
                  <a:pt x="1004292" y="532805"/>
                </a:cubicBezTo>
                <a:lnTo>
                  <a:pt x="773311" y="532805"/>
                </a:lnTo>
                <a:cubicBezTo>
                  <a:pt x="771724" y="532805"/>
                  <a:pt x="770930" y="533599"/>
                  <a:pt x="770930" y="535186"/>
                </a:cubicBezTo>
                <a:cubicBezTo>
                  <a:pt x="770930" y="540346"/>
                  <a:pt x="769045" y="544811"/>
                  <a:pt x="765275" y="548581"/>
                </a:cubicBezTo>
                <a:cubicBezTo>
                  <a:pt x="761504" y="552351"/>
                  <a:pt x="757039" y="554236"/>
                  <a:pt x="751880" y="554236"/>
                </a:cubicBezTo>
                <a:lnTo>
                  <a:pt x="735211" y="554236"/>
                </a:lnTo>
                <a:cubicBezTo>
                  <a:pt x="725686" y="554236"/>
                  <a:pt x="717451" y="550764"/>
                  <a:pt x="710506" y="543819"/>
                </a:cubicBezTo>
                <a:cubicBezTo>
                  <a:pt x="703560" y="536873"/>
                  <a:pt x="700088" y="528638"/>
                  <a:pt x="700088" y="519113"/>
                </a:cubicBezTo>
                <a:lnTo>
                  <a:pt x="700088" y="392907"/>
                </a:lnTo>
                <a:cubicBezTo>
                  <a:pt x="700088" y="383382"/>
                  <a:pt x="703560" y="375147"/>
                  <a:pt x="710506" y="368201"/>
                </a:cubicBezTo>
                <a:cubicBezTo>
                  <a:pt x="717451" y="361256"/>
                  <a:pt x="725686" y="357783"/>
                  <a:pt x="735211" y="357783"/>
                </a:cubicBezTo>
                <a:close/>
                <a:moveTo>
                  <a:pt x="269082" y="354211"/>
                </a:moveTo>
                <a:cubicBezTo>
                  <a:pt x="265907" y="354211"/>
                  <a:pt x="264319" y="355601"/>
                  <a:pt x="264319" y="358379"/>
                </a:cubicBezTo>
                <a:lnTo>
                  <a:pt x="264319" y="370880"/>
                </a:lnTo>
                <a:cubicBezTo>
                  <a:pt x="264319" y="373658"/>
                  <a:pt x="265907" y="375047"/>
                  <a:pt x="269082" y="375047"/>
                </a:cubicBezTo>
                <a:lnTo>
                  <a:pt x="431007" y="375047"/>
                </a:lnTo>
                <a:cubicBezTo>
                  <a:pt x="433785" y="375047"/>
                  <a:pt x="435174" y="373658"/>
                  <a:pt x="435174" y="370880"/>
                </a:cubicBezTo>
                <a:lnTo>
                  <a:pt x="435174" y="358379"/>
                </a:lnTo>
                <a:cubicBezTo>
                  <a:pt x="435174" y="355601"/>
                  <a:pt x="433785" y="354211"/>
                  <a:pt x="431007" y="354211"/>
                </a:cubicBezTo>
                <a:close/>
                <a:moveTo>
                  <a:pt x="3605213" y="352426"/>
                </a:moveTo>
                <a:lnTo>
                  <a:pt x="3691533" y="352426"/>
                </a:lnTo>
                <a:cubicBezTo>
                  <a:pt x="3701058" y="352426"/>
                  <a:pt x="3709293" y="355799"/>
                  <a:pt x="3716239" y="362546"/>
                </a:cubicBezTo>
                <a:cubicBezTo>
                  <a:pt x="3723184" y="369293"/>
                  <a:pt x="3726657" y="377627"/>
                  <a:pt x="3726657" y="387549"/>
                </a:cubicBezTo>
                <a:lnTo>
                  <a:pt x="3726657" y="500658"/>
                </a:lnTo>
                <a:cubicBezTo>
                  <a:pt x="3726657" y="510183"/>
                  <a:pt x="3723184" y="518418"/>
                  <a:pt x="3716239" y="525364"/>
                </a:cubicBezTo>
                <a:cubicBezTo>
                  <a:pt x="3709293" y="532309"/>
                  <a:pt x="3701058" y="535782"/>
                  <a:pt x="3691533" y="535782"/>
                </a:cubicBezTo>
                <a:lnTo>
                  <a:pt x="3627239" y="535782"/>
                </a:lnTo>
                <a:cubicBezTo>
                  <a:pt x="3625652" y="535782"/>
                  <a:pt x="3624858" y="536576"/>
                  <a:pt x="3624858" y="538163"/>
                </a:cubicBezTo>
                <a:cubicBezTo>
                  <a:pt x="3624858" y="544116"/>
                  <a:pt x="3622775" y="549276"/>
                  <a:pt x="3618607" y="553641"/>
                </a:cubicBezTo>
                <a:cubicBezTo>
                  <a:pt x="3614440" y="558007"/>
                  <a:pt x="3609181" y="560190"/>
                  <a:pt x="3602832" y="560190"/>
                </a:cubicBezTo>
                <a:lnTo>
                  <a:pt x="3597474" y="560190"/>
                </a:lnTo>
                <a:cubicBezTo>
                  <a:pt x="3589933" y="560190"/>
                  <a:pt x="3583484" y="557511"/>
                  <a:pt x="3578126" y="552153"/>
                </a:cubicBezTo>
                <a:cubicBezTo>
                  <a:pt x="3572768" y="546795"/>
                  <a:pt x="3570089" y="540346"/>
                  <a:pt x="3570089" y="532805"/>
                </a:cubicBezTo>
                <a:lnTo>
                  <a:pt x="3570089" y="387549"/>
                </a:lnTo>
                <a:cubicBezTo>
                  <a:pt x="3570089" y="377627"/>
                  <a:pt x="3573463" y="369293"/>
                  <a:pt x="3580210" y="362546"/>
                </a:cubicBezTo>
                <a:cubicBezTo>
                  <a:pt x="3586956" y="355799"/>
                  <a:pt x="3595291" y="352426"/>
                  <a:pt x="3605213" y="352426"/>
                </a:cubicBezTo>
                <a:close/>
                <a:moveTo>
                  <a:pt x="1925836" y="344686"/>
                </a:moveTo>
                <a:cubicBezTo>
                  <a:pt x="1923058" y="344686"/>
                  <a:pt x="1920677" y="345877"/>
                  <a:pt x="1918693" y="348258"/>
                </a:cubicBezTo>
                <a:cubicBezTo>
                  <a:pt x="1909168" y="362149"/>
                  <a:pt x="1896666" y="376833"/>
                  <a:pt x="1881188" y="392311"/>
                </a:cubicBezTo>
                <a:cubicBezTo>
                  <a:pt x="1880791" y="392708"/>
                  <a:pt x="1880692" y="393304"/>
                  <a:pt x="1880890" y="394097"/>
                </a:cubicBezTo>
                <a:cubicBezTo>
                  <a:pt x="1881089" y="394891"/>
                  <a:pt x="1881783" y="395288"/>
                  <a:pt x="1882974" y="395288"/>
                </a:cubicBezTo>
                <a:lnTo>
                  <a:pt x="1961555" y="395288"/>
                </a:lnTo>
                <a:cubicBezTo>
                  <a:pt x="1964730" y="395288"/>
                  <a:pt x="1966318" y="393899"/>
                  <a:pt x="1966318" y="391121"/>
                </a:cubicBezTo>
                <a:cubicBezTo>
                  <a:pt x="1966318" y="381993"/>
                  <a:pt x="1969592" y="374154"/>
                  <a:pt x="1976140" y="367606"/>
                </a:cubicBezTo>
                <a:cubicBezTo>
                  <a:pt x="1982689" y="361058"/>
                  <a:pt x="1990527" y="357783"/>
                  <a:pt x="1999655" y="357783"/>
                </a:cubicBezTo>
                <a:lnTo>
                  <a:pt x="2006203" y="357783"/>
                </a:lnTo>
                <a:cubicBezTo>
                  <a:pt x="2015332" y="357783"/>
                  <a:pt x="2023170" y="361058"/>
                  <a:pt x="2029718" y="367606"/>
                </a:cubicBezTo>
                <a:cubicBezTo>
                  <a:pt x="2036267" y="374154"/>
                  <a:pt x="2039541" y="381993"/>
                  <a:pt x="2039541" y="391121"/>
                </a:cubicBezTo>
                <a:cubicBezTo>
                  <a:pt x="2039541" y="393899"/>
                  <a:pt x="2041128" y="395288"/>
                  <a:pt x="2044303" y="395288"/>
                </a:cubicBezTo>
                <a:lnTo>
                  <a:pt x="2133005" y="395288"/>
                </a:lnTo>
                <a:cubicBezTo>
                  <a:pt x="2133799" y="395288"/>
                  <a:pt x="2134295" y="394990"/>
                  <a:pt x="2134493" y="394395"/>
                </a:cubicBezTo>
                <a:cubicBezTo>
                  <a:pt x="2134692" y="393800"/>
                  <a:pt x="2134593" y="393105"/>
                  <a:pt x="2134196" y="392311"/>
                </a:cubicBezTo>
                <a:cubicBezTo>
                  <a:pt x="2120305" y="378818"/>
                  <a:pt x="2107605" y="364133"/>
                  <a:pt x="2096096" y="348258"/>
                </a:cubicBezTo>
                <a:cubicBezTo>
                  <a:pt x="2094111" y="345877"/>
                  <a:pt x="2091730" y="344686"/>
                  <a:pt x="2088952" y="344686"/>
                </a:cubicBezTo>
                <a:close/>
                <a:moveTo>
                  <a:pt x="3817144" y="339329"/>
                </a:moveTo>
                <a:cubicBezTo>
                  <a:pt x="3813969" y="339329"/>
                  <a:pt x="3812382" y="340916"/>
                  <a:pt x="3812382" y="344091"/>
                </a:cubicBezTo>
                <a:lnTo>
                  <a:pt x="3812382" y="365522"/>
                </a:lnTo>
                <a:cubicBezTo>
                  <a:pt x="3812382" y="368301"/>
                  <a:pt x="3813969" y="369690"/>
                  <a:pt x="3817144" y="369690"/>
                </a:cubicBezTo>
                <a:lnTo>
                  <a:pt x="3867746" y="369690"/>
                </a:lnTo>
                <a:cubicBezTo>
                  <a:pt x="3870920" y="369690"/>
                  <a:pt x="3872508" y="368301"/>
                  <a:pt x="3872508" y="365522"/>
                </a:cubicBezTo>
                <a:lnTo>
                  <a:pt x="3872508" y="344091"/>
                </a:lnTo>
                <a:cubicBezTo>
                  <a:pt x="3872508" y="340916"/>
                  <a:pt x="3870920" y="339329"/>
                  <a:pt x="3867746" y="339329"/>
                </a:cubicBezTo>
                <a:close/>
                <a:moveTo>
                  <a:pt x="269082" y="300633"/>
                </a:moveTo>
                <a:cubicBezTo>
                  <a:pt x="265907" y="300633"/>
                  <a:pt x="264319" y="302022"/>
                  <a:pt x="264319" y="304801"/>
                </a:cubicBezTo>
                <a:lnTo>
                  <a:pt x="264319" y="316707"/>
                </a:lnTo>
                <a:cubicBezTo>
                  <a:pt x="264319" y="319485"/>
                  <a:pt x="265907" y="320874"/>
                  <a:pt x="269082" y="320874"/>
                </a:cubicBezTo>
                <a:lnTo>
                  <a:pt x="431007" y="320874"/>
                </a:lnTo>
                <a:cubicBezTo>
                  <a:pt x="433785" y="320874"/>
                  <a:pt x="435174" y="319485"/>
                  <a:pt x="435174" y="316707"/>
                </a:cubicBezTo>
                <a:lnTo>
                  <a:pt x="435174" y="304801"/>
                </a:lnTo>
                <a:cubicBezTo>
                  <a:pt x="435174" y="302022"/>
                  <a:pt x="433785" y="300633"/>
                  <a:pt x="431007" y="300633"/>
                </a:cubicBezTo>
                <a:close/>
                <a:moveTo>
                  <a:pt x="2434233" y="278011"/>
                </a:moveTo>
                <a:cubicBezTo>
                  <a:pt x="2431455" y="278011"/>
                  <a:pt x="2430066" y="279401"/>
                  <a:pt x="2430066" y="282179"/>
                </a:cubicBezTo>
                <a:lnTo>
                  <a:pt x="2430066" y="424458"/>
                </a:lnTo>
                <a:cubicBezTo>
                  <a:pt x="2430066" y="427633"/>
                  <a:pt x="2431455" y="429221"/>
                  <a:pt x="2434233" y="429221"/>
                </a:cubicBezTo>
                <a:lnTo>
                  <a:pt x="2468761" y="429221"/>
                </a:lnTo>
                <a:cubicBezTo>
                  <a:pt x="2471539" y="429221"/>
                  <a:pt x="2472928" y="427633"/>
                  <a:pt x="2472928" y="424458"/>
                </a:cubicBezTo>
                <a:lnTo>
                  <a:pt x="2472928" y="282179"/>
                </a:lnTo>
                <a:cubicBezTo>
                  <a:pt x="2472928" y="279401"/>
                  <a:pt x="2471539" y="278011"/>
                  <a:pt x="2468761" y="278011"/>
                </a:cubicBezTo>
                <a:close/>
                <a:moveTo>
                  <a:pt x="738188" y="272654"/>
                </a:moveTo>
                <a:lnTo>
                  <a:pt x="1042988" y="272654"/>
                </a:lnTo>
                <a:cubicBezTo>
                  <a:pt x="1050528" y="272654"/>
                  <a:pt x="1057077" y="275432"/>
                  <a:pt x="1062633" y="280988"/>
                </a:cubicBezTo>
                <a:cubicBezTo>
                  <a:pt x="1068189" y="286544"/>
                  <a:pt x="1070967" y="293192"/>
                  <a:pt x="1070967" y="300931"/>
                </a:cubicBezTo>
                <a:cubicBezTo>
                  <a:pt x="1070967" y="308670"/>
                  <a:pt x="1068189" y="315318"/>
                  <a:pt x="1062633" y="320874"/>
                </a:cubicBezTo>
                <a:cubicBezTo>
                  <a:pt x="1057077" y="326430"/>
                  <a:pt x="1050528" y="329208"/>
                  <a:pt x="1042988" y="329208"/>
                </a:cubicBezTo>
                <a:lnTo>
                  <a:pt x="738188" y="329208"/>
                </a:lnTo>
                <a:cubicBezTo>
                  <a:pt x="730647" y="329208"/>
                  <a:pt x="724099" y="326430"/>
                  <a:pt x="718543" y="320874"/>
                </a:cubicBezTo>
                <a:cubicBezTo>
                  <a:pt x="712986" y="315318"/>
                  <a:pt x="710208" y="308670"/>
                  <a:pt x="710208" y="300931"/>
                </a:cubicBezTo>
                <a:cubicBezTo>
                  <a:pt x="710208" y="293192"/>
                  <a:pt x="712986" y="286544"/>
                  <a:pt x="718543" y="280988"/>
                </a:cubicBezTo>
                <a:cubicBezTo>
                  <a:pt x="724099" y="275432"/>
                  <a:pt x="730647" y="272654"/>
                  <a:pt x="738188" y="272654"/>
                </a:cubicBezTo>
                <a:close/>
                <a:moveTo>
                  <a:pt x="2852142" y="269082"/>
                </a:moveTo>
                <a:cubicBezTo>
                  <a:pt x="2855318" y="269082"/>
                  <a:pt x="2858492" y="269479"/>
                  <a:pt x="2861667" y="270272"/>
                </a:cubicBezTo>
                <a:lnTo>
                  <a:pt x="2875360" y="275035"/>
                </a:lnTo>
                <a:cubicBezTo>
                  <a:pt x="2881710" y="277019"/>
                  <a:pt x="2886472" y="280988"/>
                  <a:pt x="2889647" y="286941"/>
                </a:cubicBezTo>
                <a:cubicBezTo>
                  <a:pt x="2892822" y="292894"/>
                  <a:pt x="2893219" y="299046"/>
                  <a:pt x="2890838" y="305396"/>
                </a:cubicBezTo>
                <a:cubicBezTo>
                  <a:pt x="2885281" y="321668"/>
                  <a:pt x="2879725" y="336947"/>
                  <a:pt x="2874169" y="351235"/>
                </a:cubicBezTo>
                <a:cubicBezTo>
                  <a:pt x="2870994" y="358776"/>
                  <a:pt x="2865636" y="364332"/>
                  <a:pt x="2858096" y="367904"/>
                </a:cubicBezTo>
                <a:cubicBezTo>
                  <a:pt x="2854127" y="369491"/>
                  <a:pt x="2849960" y="370285"/>
                  <a:pt x="2845594" y="370285"/>
                </a:cubicBezTo>
                <a:cubicBezTo>
                  <a:pt x="2842419" y="370285"/>
                  <a:pt x="2839046" y="369690"/>
                  <a:pt x="2835474" y="368499"/>
                </a:cubicBezTo>
                <a:cubicBezTo>
                  <a:pt x="2828330" y="366118"/>
                  <a:pt x="2822972" y="361355"/>
                  <a:pt x="2819400" y="354211"/>
                </a:cubicBezTo>
                <a:cubicBezTo>
                  <a:pt x="2817416" y="350243"/>
                  <a:pt x="2816424" y="346076"/>
                  <a:pt x="2816424" y="341710"/>
                </a:cubicBezTo>
                <a:cubicBezTo>
                  <a:pt x="2816424" y="338535"/>
                  <a:pt x="2816821" y="335558"/>
                  <a:pt x="2817614" y="332780"/>
                </a:cubicBezTo>
                <a:cubicBezTo>
                  <a:pt x="2818408" y="330399"/>
                  <a:pt x="2817614" y="329208"/>
                  <a:pt x="2815233" y="329208"/>
                </a:cubicBezTo>
                <a:lnTo>
                  <a:pt x="2756892" y="329208"/>
                </a:lnTo>
                <a:cubicBezTo>
                  <a:pt x="2753717" y="329208"/>
                  <a:pt x="2752130" y="330597"/>
                  <a:pt x="2752130" y="333376"/>
                </a:cubicBezTo>
                <a:lnTo>
                  <a:pt x="2752130" y="375643"/>
                </a:lnTo>
                <a:cubicBezTo>
                  <a:pt x="2752130" y="378818"/>
                  <a:pt x="2753717" y="380405"/>
                  <a:pt x="2756892" y="380405"/>
                </a:cubicBezTo>
                <a:lnTo>
                  <a:pt x="2824163" y="380405"/>
                </a:lnTo>
                <a:cubicBezTo>
                  <a:pt x="2832100" y="380405"/>
                  <a:pt x="2838847" y="383183"/>
                  <a:pt x="2844403" y="388740"/>
                </a:cubicBezTo>
                <a:cubicBezTo>
                  <a:pt x="2849960" y="394296"/>
                  <a:pt x="2852738" y="401043"/>
                  <a:pt x="2852738" y="408980"/>
                </a:cubicBezTo>
                <a:cubicBezTo>
                  <a:pt x="2852738" y="416918"/>
                  <a:pt x="2849960" y="423665"/>
                  <a:pt x="2844403" y="429221"/>
                </a:cubicBezTo>
                <a:cubicBezTo>
                  <a:pt x="2838847" y="434777"/>
                  <a:pt x="2832100" y="437555"/>
                  <a:pt x="2824163" y="437555"/>
                </a:cubicBezTo>
                <a:lnTo>
                  <a:pt x="2756892" y="437555"/>
                </a:lnTo>
                <a:cubicBezTo>
                  <a:pt x="2753717" y="437555"/>
                  <a:pt x="2752130" y="438944"/>
                  <a:pt x="2752130" y="441722"/>
                </a:cubicBezTo>
                <a:lnTo>
                  <a:pt x="2752130" y="494110"/>
                </a:lnTo>
                <a:cubicBezTo>
                  <a:pt x="2752130" y="496888"/>
                  <a:pt x="2753717" y="498476"/>
                  <a:pt x="2756892" y="498872"/>
                </a:cubicBezTo>
                <a:cubicBezTo>
                  <a:pt x="2766417" y="499666"/>
                  <a:pt x="2776538" y="500063"/>
                  <a:pt x="2787253" y="500063"/>
                </a:cubicBezTo>
                <a:lnTo>
                  <a:pt x="2873574" y="500063"/>
                </a:lnTo>
                <a:cubicBezTo>
                  <a:pt x="2880717" y="500063"/>
                  <a:pt x="2886472" y="503040"/>
                  <a:pt x="2890838" y="508993"/>
                </a:cubicBezTo>
                <a:cubicBezTo>
                  <a:pt x="2893219" y="512961"/>
                  <a:pt x="2894410" y="517129"/>
                  <a:pt x="2894410" y="521494"/>
                </a:cubicBezTo>
                <a:cubicBezTo>
                  <a:pt x="2894410" y="523876"/>
                  <a:pt x="2894013" y="526455"/>
                  <a:pt x="2893219" y="529233"/>
                </a:cubicBezTo>
                <a:cubicBezTo>
                  <a:pt x="2890838" y="537965"/>
                  <a:pt x="2885976" y="545307"/>
                  <a:pt x="2878634" y="551260"/>
                </a:cubicBezTo>
                <a:cubicBezTo>
                  <a:pt x="2871292" y="557213"/>
                  <a:pt x="2863057" y="560190"/>
                  <a:pt x="2853928" y="560190"/>
                </a:cubicBezTo>
                <a:lnTo>
                  <a:pt x="2783086" y="560190"/>
                </a:lnTo>
                <a:cubicBezTo>
                  <a:pt x="2744192" y="560190"/>
                  <a:pt x="2711748" y="555030"/>
                  <a:pt x="2685753" y="544711"/>
                </a:cubicBezTo>
                <a:cubicBezTo>
                  <a:pt x="2659757" y="534393"/>
                  <a:pt x="2638029" y="515740"/>
                  <a:pt x="2620566" y="488752"/>
                </a:cubicBezTo>
                <a:cubicBezTo>
                  <a:pt x="2620169" y="487958"/>
                  <a:pt x="2619474" y="487561"/>
                  <a:pt x="2618482" y="487561"/>
                </a:cubicBezTo>
                <a:cubicBezTo>
                  <a:pt x="2617490" y="487561"/>
                  <a:pt x="2616796" y="488157"/>
                  <a:pt x="2616399" y="489347"/>
                </a:cubicBezTo>
                <a:cubicBezTo>
                  <a:pt x="2605683" y="512366"/>
                  <a:pt x="2591396" y="532408"/>
                  <a:pt x="2573536" y="549474"/>
                </a:cubicBezTo>
                <a:cubicBezTo>
                  <a:pt x="2568377" y="553840"/>
                  <a:pt x="2562622" y="556022"/>
                  <a:pt x="2556272" y="556022"/>
                </a:cubicBezTo>
                <a:cubicBezTo>
                  <a:pt x="2554685" y="556022"/>
                  <a:pt x="2553097" y="555824"/>
                  <a:pt x="2551510" y="555427"/>
                </a:cubicBezTo>
                <a:cubicBezTo>
                  <a:pt x="2543572" y="554236"/>
                  <a:pt x="2536627" y="550268"/>
                  <a:pt x="2530674" y="543521"/>
                </a:cubicBezTo>
                <a:cubicBezTo>
                  <a:pt x="2527499" y="539552"/>
                  <a:pt x="2525316" y="534988"/>
                  <a:pt x="2524125" y="529829"/>
                </a:cubicBezTo>
                <a:cubicBezTo>
                  <a:pt x="2523729" y="527447"/>
                  <a:pt x="2523530" y="525265"/>
                  <a:pt x="2523530" y="523280"/>
                </a:cubicBezTo>
                <a:cubicBezTo>
                  <a:pt x="2523530" y="520502"/>
                  <a:pt x="2523927" y="517724"/>
                  <a:pt x="2524721" y="514946"/>
                </a:cubicBezTo>
                <a:cubicBezTo>
                  <a:pt x="2526308" y="509786"/>
                  <a:pt x="2528888" y="505421"/>
                  <a:pt x="2532460" y="501849"/>
                </a:cubicBezTo>
                <a:cubicBezTo>
                  <a:pt x="2558653" y="474465"/>
                  <a:pt x="2574727" y="432991"/>
                  <a:pt x="2580680" y="377429"/>
                </a:cubicBezTo>
                <a:cubicBezTo>
                  <a:pt x="2581871" y="368301"/>
                  <a:pt x="2585740" y="360661"/>
                  <a:pt x="2592289" y="354509"/>
                </a:cubicBezTo>
                <a:cubicBezTo>
                  <a:pt x="2598837" y="348358"/>
                  <a:pt x="2606675" y="345282"/>
                  <a:pt x="2615803" y="345282"/>
                </a:cubicBezTo>
                <a:cubicBezTo>
                  <a:pt x="2624138" y="345282"/>
                  <a:pt x="2631282" y="348457"/>
                  <a:pt x="2637235" y="354807"/>
                </a:cubicBezTo>
                <a:cubicBezTo>
                  <a:pt x="2642394" y="360363"/>
                  <a:pt x="2644974" y="366713"/>
                  <a:pt x="2644974" y="373857"/>
                </a:cubicBezTo>
                <a:cubicBezTo>
                  <a:pt x="2644974" y="375047"/>
                  <a:pt x="2644974" y="376238"/>
                  <a:pt x="2644974" y="377429"/>
                </a:cubicBezTo>
                <a:cubicBezTo>
                  <a:pt x="2643783" y="388144"/>
                  <a:pt x="2642394" y="397868"/>
                  <a:pt x="2640807" y="406599"/>
                </a:cubicBezTo>
                <a:cubicBezTo>
                  <a:pt x="2640410" y="409774"/>
                  <a:pt x="2640807" y="412751"/>
                  <a:pt x="2641997" y="415529"/>
                </a:cubicBezTo>
                <a:cubicBezTo>
                  <a:pt x="2651522" y="441326"/>
                  <a:pt x="2664818" y="460772"/>
                  <a:pt x="2681883" y="473869"/>
                </a:cubicBezTo>
                <a:cubicBezTo>
                  <a:pt x="2682677" y="474266"/>
                  <a:pt x="2683471" y="474266"/>
                  <a:pt x="2684264" y="473869"/>
                </a:cubicBezTo>
                <a:cubicBezTo>
                  <a:pt x="2685058" y="473472"/>
                  <a:pt x="2685455" y="472877"/>
                  <a:pt x="2685455" y="472083"/>
                </a:cubicBezTo>
                <a:lnTo>
                  <a:pt x="2685455" y="333376"/>
                </a:lnTo>
                <a:cubicBezTo>
                  <a:pt x="2685455" y="330597"/>
                  <a:pt x="2683868" y="329208"/>
                  <a:pt x="2680692" y="329208"/>
                </a:cubicBezTo>
                <a:lnTo>
                  <a:pt x="2576513" y="329208"/>
                </a:lnTo>
                <a:cubicBezTo>
                  <a:pt x="2568178" y="329208"/>
                  <a:pt x="2561134" y="326331"/>
                  <a:pt x="2555379" y="320576"/>
                </a:cubicBezTo>
                <a:cubicBezTo>
                  <a:pt x="2549625" y="314822"/>
                  <a:pt x="2546747" y="307876"/>
                  <a:pt x="2546747" y="299740"/>
                </a:cubicBezTo>
                <a:cubicBezTo>
                  <a:pt x="2546747" y="291604"/>
                  <a:pt x="2549625" y="284659"/>
                  <a:pt x="2555379" y="278904"/>
                </a:cubicBezTo>
                <a:cubicBezTo>
                  <a:pt x="2561134" y="273150"/>
                  <a:pt x="2568178" y="270272"/>
                  <a:pt x="2576513" y="270272"/>
                </a:cubicBezTo>
                <a:lnTo>
                  <a:pt x="2840832" y="270272"/>
                </a:lnTo>
                <a:cubicBezTo>
                  <a:pt x="2841625" y="270272"/>
                  <a:pt x="2842419" y="270272"/>
                  <a:pt x="2843213" y="270272"/>
                </a:cubicBezTo>
                <a:cubicBezTo>
                  <a:pt x="2845991" y="269479"/>
                  <a:pt x="2848967" y="269082"/>
                  <a:pt x="2852142" y="269082"/>
                </a:cubicBezTo>
                <a:close/>
                <a:moveTo>
                  <a:pt x="3598664" y="267891"/>
                </a:moveTo>
                <a:lnTo>
                  <a:pt x="3697486" y="267891"/>
                </a:lnTo>
                <a:cubicBezTo>
                  <a:pt x="3705027" y="267891"/>
                  <a:pt x="3711476" y="270570"/>
                  <a:pt x="3716834" y="275928"/>
                </a:cubicBezTo>
                <a:cubicBezTo>
                  <a:pt x="3722192" y="281286"/>
                  <a:pt x="3724871" y="287735"/>
                  <a:pt x="3724871" y="295276"/>
                </a:cubicBezTo>
                <a:cubicBezTo>
                  <a:pt x="3724871" y="302816"/>
                  <a:pt x="3722192" y="309166"/>
                  <a:pt x="3716834" y="314326"/>
                </a:cubicBezTo>
                <a:cubicBezTo>
                  <a:pt x="3711476" y="319485"/>
                  <a:pt x="3705027" y="322065"/>
                  <a:pt x="3697486" y="322065"/>
                </a:cubicBezTo>
                <a:lnTo>
                  <a:pt x="3598664" y="322065"/>
                </a:lnTo>
                <a:cubicBezTo>
                  <a:pt x="3591124" y="322065"/>
                  <a:pt x="3584774" y="319485"/>
                  <a:pt x="3579614" y="314326"/>
                </a:cubicBezTo>
                <a:cubicBezTo>
                  <a:pt x="3574455" y="309166"/>
                  <a:pt x="3571875" y="302816"/>
                  <a:pt x="3571875" y="295276"/>
                </a:cubicBezTo>
                <a:cubicBezTo>
                  <a:pt x="3571875" y="287735"/>
                  <a:pt x="3574455" y="281286"/>
                  <a:pt x="3579614" y="275928"/>
                </a:cubicBezTo>
                <a:cubicBezTo>
                  <a:pt x="3584774" y="270570"/>
                  <a:pt x="3591124" y="267891"/>
                  <a:pt x="3598664" y="267891"/>
                </a:cubicBezTo>
                <a:close/>
                <a:moveTo>
                  <a:pt x="1913930" y="258366"/>
                </a:moveTo>
                <a:cubicBezTo>
                  <a:pt x="1910755" y="258366"/>
                  <a:pt x="1909168" y="259755"/>
                  <a:pt x="1909168" y="262533"/>
                </a:cubicBezTo>
                <a:lnTo>
                  <a:pt x="1909168" y="280988"/>
                </a:lnTo>
                <a:cubicBezTo>
                  <a:pt x="1909168" y="284163"/>
                  <a:pt x="1910755" y="285751"/>
                  <a:pt x="1913930" y="285751"/>
                </a:cubicBezTo>
                <a:lnTo>
                  <a:pt x="2095500" y="285751"/>
                </a:lnTo>
                <a:cubicBezTo>
                  <a:pt x="2098675" y="285751"/>
                  <a:pt x="2100263" y="284163"/>
                  <a:pt x="2100263" y="280988"/>
                </a:cubicBezTo>
                <a:lnTo>
                  <a:pt x="2100263" y="262533"/>
                </a:lnTo>
                <a:cubicBezTo>
                  <a:pt x="2100263" y="259755"/>
                  <a:pt x="2098675" y="258366"/>
                  <a:pt x="2095500" y="258366"/>
                </a:cubicBezTo>
                <a:close/>
                <a:moveTo>
                  <a:pt x="269082" y="245865"/>
                </a:moveTo>
                <a:cubicBezTo>
                  <a:pt x="265907" y="245865"/>
                  <a:pt x="264319" y="247452"/>
                  <a:pt x="264319" y="250627"/>
                </a:cubicBezTo>
                <a:lnTo>
                  <a:pt x="264319" y="262533"/>
                </a:lnTo>
                <a:cubicBezTo>
                  <a:pt x="264319" y="265311"/>
                  <a:pt x="265907" y="266701"/>
                  <a:pt x="269082" y="266701"/>
                </a:cubicBezTo>
                <a:lnTo>
                  <a:pt x="431007" y="266701"/>
                </a:lnTo>
                <a:cubicBezTo>
                  <a:pt x="433785" y="266701"/>
                  <a:pt x="435174" y="265311"/>
                  <a:pt x="435174" y="262533"/>
                </a:cubicBezTo>
                <a:lnTo>
                  <a:pt x="435174" y="250627"/>
                </a:lnTo>
                <a:cubicBezTo>
                  <a:pt x="435174" y="247452"/>
                  <a:pt x="433785" y="245865"/>
                  <a:pt x="431007" y="245865"/>
                </a:cubicBezTo>
                <a:close/>
                <a:moveTo>
                  <a:pt x="232768" y="211932"/>
                </a:moveTo>
                <a:lnTo>
                  <a:pt x="470297" y="211932"/>
                </a:lnTo>
                <a:cubicBezTo>
                  <a:pt x="479822" y="211932"/>
                  <a:pt x="488057" y="215404"/>
                  <a:pt x="495003" y="222350"/>
                </a:cubicBezTo>
                <a:cubicBezTo>
                  <a:pt x="501948" y="229295"/>
                  <a:pt x="505421" y="237530"/>
                  <a:pt x="505421" y="247055"/>
                </a:cubicBezTo>
                <a:lnTo>
                  <a:pt x="505421" y="375643"/>
                </a:lnTo>
                <a:cubicBezTo>
                  <a:pt x="505421" y="385168"/>
                  <a:pt x="501948" y="393403"/>
                  <a:pt x="495003" y="400348"/>
                </a:cubicBezTo>
                <a:cubicBezTo>
                  <a:pt x="488057" y="407294"/>
                  <a:pt x="479822" y="410766"/>
                  <a:pt x="470297" y="410766"/>
                </a:cubicBezTo>
                <a:lnTo>
                  <a:pt x="447675" y="410766"/>
                </a:lnTo>
                <a:cubicBezTo>
                  <a:pt x="447278" y="410766"/>
                  <a:pt x="446981" y="410965"/>
                  <a:pt x="446782" y="411361"/>
                </a:cubicBezTo>
                <a:cubicBezTo>
                  <a:pt x="446584" y="411758"/>
                  <a:pt x="446683" y="412155"/>
                  <a:pt x="447080" y="412552"/>
                </a:cubicBezTo>
                <a:cubicBezTo>
                  <a:pt x="472877" y="423665"/>
                  <a:pt x="495499" y="433983"/>
                  <a:pt x="514946" y="443508"/>
                </a:cubicBezTo>
                <a:cubicBezTo>
                  <a:pt x="521296" y="446683"/>
                  <a:pt x="524272" y="451743"/>
                  <a:pt x="523875" y="458689"/>
                </a:cubicBezTo>
                <a:cubicBezTo>
                  <a:pt x="523478" y="465634"/>
                  <a:pt x="520105" y="470496"/>
                  <a:pt x="513755" y="473274"/>
                </a:cubicBezTo>
                <a:lnTo>
                  <a:pt x="510778" y="474465"/>
                </a:lnTo>
                <a:cubicBezTo>
                  <a:pt x="501650" y="478433"/>
                  <a:pt x="492721" y="480418"/>
                  <a:pt x="483989" y="480418"/>
                </a:cubicBezTo>
                <a:cubicBezTo>
                  <a:pt x="472083" y="480418"/>
                  <a:pt x="460177" y="477044"/>
                  <a:pt x="448271" y="470297"/>
                </a:cubicBezTo>
                <a:cubicBezTo>
                  <a:pt x="431205" y="460772"/>
                  <a:pt x="413742" y="451446"/>
                  <a:pt x="395883" y="442318"/>
                </a:cubicBezTo>
                <a:cubicBezTo>
                  <a:pt x="389930" y="439143"/>
                  <a:pt x="386755" y="434281"/>
                  <a:pt x="386358" y="427733"/>
                </a:cubicBezTo>
                <a:cubicBezTo>
                  <a:pt x="385961" y="421184"/>
                  <a:pt x="388541" y="416124"/>
                  <a:pt x="394097" y="412552"/>
                </a:cubicBezTo>
                <a:cubicBezTo>
                  <a:pt x="394494" y="412552"/>
                  <a:pt x="394593" y="412254"/>
                  <a:pt x="394395" y="411659"/>
                </a:cubicBezTo>
                <a:cubicBezTo>
                  <a:pt x="394196" y="411064"/>
                  <a:pt x="393899" y="410766"/>
                  <a:pt x="393502" y="410766"/>
                </a:cubicBezTo>
                <a:lnTo>
                  <a:pt x="295871" y="410766"/>
                </a:lnTo>
                <a:cubicBezTo>
                  <a:pt x="295474" y="410766"/>
                  <a:pt x="295275" y="410965"/>
                  <a:pt x="295275" y="411361"/>
                </a:cubicBezTo>
                <a:cubicBezTo>
                  <a:pt x="295275" y="411758"/>
                  <a:pt x="295474" y="411957"/>
                  <a:pt x="295871" y="411957"/>
                </a:cubicBezTo>
                <a:lnTo>
                  <a:pt x="301228" y="413743"/>
                </a:lnTo>
                <a:cubicBezTo>
                  <a:pt x="308769" y="416124"/>
                  <a:pt x="313135" y="421085"/>
                  <a:pt x="314325" y="428626"/>
                </a:cubicBezTo>
                <a:cubicBezTo>
                  <a:pt x="314722" y="430213"/>
                  <a:pt x="314921" y="431602"/>
                  <a:pt x="314921" y="432793"/>
                </a:cubicBezTo>
                <a:cubicBezTo>
                  <a:pt x="314921" y="438746"/>
                  <a:pt x="312341" y="443508"/>
                  <a:pt x="307182" y="447080"/>
                </a:cubicBezTo>
                <a:cubicBezTo>
                  <a:pt x="285750" y="462558"/>
                  <a:pt x="261938" y="476251"/>
                  <a:pt x="235744" y="488157"/>
                </a:cubicBezTo>
                <a:cubicBezTo>
                  <a:pt x="234950" y="488554"/>
                  <a:pt x="234653" y="489050"/>
                  <a:pt x="234851" y="489645"/>
                </a:cubicBezTo>
                <a:cubicBezTo>
                  <a:pt x="235050" y="490240"/>
                  <a:pt x="235347" y="490538"/>
                  <a:pt x="235744" y="490538"/>
                </a:cubicBezTo>
                <a:cubicBezTo>
                  <a:pt x="245666" y="492126"/>
                  <a:pt x="255588" y="493118"/>
                  <a:pt x="265510" y="493515"/>
                </a:cubicBezTo>
                <a:cubicBezTo>
                  <a:pt x="296466" y="494705"/>
                  <a:pt x="328414" y="495301"/>
                  <a:pt x="361355" y="495301"/>
                </a:cubicBezTo>
                <a:cubicBezTo>
                  <a:pt x="414933" y="495301"/>
                  <a:pt x="471686" y="493713"/>
                  <a:pt x="531614" y="490538"/>
                </a:cubicBezTo>
                <a:cubicBezTo>
                  <a:pt x="532408" y="490538"/>
                  <a:pt x="533003" y="490538"/>
                  <a:pt x="533400" y="490538"/>
                </a:cubicBezTo>
                <a:cubicBezTo>
                  <a:pt x="540544" y="490538"/>
                  <a:pt x="546299" y="493515"/>
                  <a:pt x="550664" y="499468"/>
                </a:cubicBezTo>
                <a:cubicBezTo>
                  <a:pt x="553839" y="503833"/>
                  <a:pt x="555427" y="508397"/>
                  <a:pt x="555427" y="513160"/>
                </a:cubicBezTo>
                <a:cubicBezTo>
                  <a:pt x="555427" y="515541"/>
                  <a:pt x="555030" y="518121"/>
                  <a:pt x="554236" y="520899"/>
                </a:cubicBezTo>
                <a:cubicBezTo>
                  <a:pt x="554236" y="521296"/>
                  <a:pt x="554236" y="521494"/>
                  <a:pt x="554236" y="521494"/>
                </a:cubicBezTo>
                <a:cubicBezTo>
                  <a:pt x="551061" y="531813"/>
                  <a:pt x="545505" y="540247"/>
                  <a:pt x="537567" y="546795"/>
                </a:cubicBezTo>
                <a:cubicBezTo>
                  <a:pt x="529630" y="553344"/>
                  <a:pt x="520700" y="556816"/>
                  <a:pt x="510778" y="557213"/>
                </a:cubicBezTo>
                <a:cubicBezTo>
                  <a:pt x="461169" y="558801"/>
                  <a:pt x="415132" y="559594"/>
                  <a:pt x="372666" y="559594"/>
                </a:cubicBezTo>
                <a:cubicBezTo>
                  <a:pt x="334169" y="559594"/>
                  <a:pt x="298450" y="558999"/>
                  <a:pt x="265510" y="557808"/>
                </a:cubicBezTo>
                <a:cubicBezTo>
                  <a:pt x="228997" y="556221"/>
                  <a:pt x="198537" y="550466"/>
                  <a:pt x="174129" y="540544"/>
                </a:cubicBezTo>
                <a:cubicBezTo>
                  <a:pt x="149721" y="530622"/>
                  <a:pt x="128786" y="514747"/>
                  <a:pt x="111324" y="492919"/>
                </a:cubicBezTo>
                <a:cubicBezTo>
                  <a:pt x="109339" y="490538"/>
                  <a:pt x="107355" y="490340"/>
                  <a:pt x="105371" y="492324"/>
                </a:cubicBezTo>
                <a:cubicBezTo>
                  <a:pt x="89893" y="507802"/>
                  <a:pt x="73025" y="523876"/>
                  <a:pt x="54769" y="540544"/>
                </a:cubicBezTo>
                <a:cubicBezTo>
                  <a:pt x="49610" y="544910"/>
                  <a:pt x="43855" y="547093"/>
                  <a:pt x="37505" y="547093"/>
                </a:cubicBezTo>
                <a:cubicBezTo>
                  <a:pt x="35918" y="547093"/>
                  <a:pt x="34132" y="546894"/>
                  <a:pt x="32147" y="546497"/>
                </a:cubicBezTo>
                <a:cubicBezTo>
                  <a:pt x="23416" y="544910"/>
                  <a:pt x="17066" y="540147"/>
                  <a:pt x="13097" y="532210"/>
                </a:cubicBezTo>
                <a:lnTo>
                  <a:pt x="10121" y="525661"/>
                </a:lnTo>
                <a:cubicBezTo>
                  <a:pt x="7739" y="520105"/>
                  <a:pt x="6549" y="514351"/>
                  <a:pt x="6549" y="508397"/>
                </a:cubicBezTo>
                <a:cubicBezTo>
                  <a:pt x="6549" y="504826"/>
                  <a:pt x="6946" y="501254"/>
                  <a:pt x="7739" y="497682"/>
                </a:cubicBezTo>
                <a:cubicBezTo>
                  <a:pt x="10518" y="487760"/>
                  <a:pt x="15875" y="479822"/>
                  <a:pt x="23813" y="473869"/>
                </a:cubicBezTo>
                <a:cubicBezTo>
                  <a:pt x="39291" y="462757"/>
                  <a:pt x="52983" y="452240"/>
                  <a:pt x="64889" y="442318"/>
                </a:cubicBezTo>
                <a:cubicBezTo>
                  <a:pt x="67271" y="440333"/>
                  <a:pt x="68461" y="437952"/>
                  <a:pt x="68461" y="435174"/>
                </a:cubicBezTo>
                <a:lnTo>
                  <a:pt x="68461" y="306586"/>
                </a:lnTo>
                <a:cubicBezTo>
                  <a:pt x="68461" y="303808"/>
                  <a:pt x="66874" y="302419"/>
                  <a:pt x="63699" y="302419"/>
                </a:cubicBezTo>
                <a:lnTo>
                  <a:pt x="33338" y="302419"/>
                </a:lnTo>
                <a:cubicBezTo>
                  <a:pt x="24210" y="302419"/>
                  <a:pt x="16371" y="299145"/>
                  <a:pt x="9823" y="292597"/>
                </a:cubicBezTo>
                <a:cubicBezTo>
                  <a:pt x="3275" y="286048"/>
                  <a:pt x="0" y="278210"/>
                  <a:pt x="0" y="269082"/>
                </a:cubicBezTo>
                <a:cubicBezTo>
                  <a:pt x="0" y="259954"/>
                  <a:pt x="3275" y="252115"/>
                  <a:pt x="9823" y="245567"/>
                </a:cubicBezTo>
                <a:cubicBezTo>
                  <a:pt x="16371" y="239018"/>
                  <a:pt x="24210" y="235744"/>
                  <a:pt x="33338" y="235744"/>
                </a:cubicBezTo>
                <a:lnTo>
                  <a:pt x="101799" y="235744"/>
                </a:lnTo>
                <a:cubicBezTo>
                  <a:pt x="111721" y="235744"/>
                  <a:pt x="120055" y="239217"/>
                  <a:pt x="126802" y="246162"/>
                </a:cubicBezTo>
                <a:cubicBezTo>
                  <a:pt x="133549" y="253108"/>
                  <a:pt x="136922" y="261343"/>
                  <a:pt x="136922" y="270868"/>
                </a:cubicBezTo>
                <a:lnTo>
                  <a:pt x="136922" y="427435"/>
                </a:lnTo>
                <a:cubicBezTo>
                  <a:pt x="136922" y="430610"/>
                  <a:pt x="137716" y="433388"/>
                  <a:pt x="139303" y="435769"/>
                </a:cubicBezTo>
                <a:cubicBezTo>
                  <a:pt x="153194" y="458391"/>
                  <a:pt x="174228" y="474266"/>
                  <a:pt x="202407" y="483394"/>
                </a:cubicBezTo>
                <a:cubicBezTo>
                  <a:pt x="202803" y="483394"/>
                  <a:pt x="203101" y="483196"/>
                  <a:pt x="203300" y="482799"/>
                </a:cubicBezTo>
                <a:cubicBezTo>
                  <a:pt x="203498" y="482402"/>
                  <a:pt x="203399" y="482005"/>
                  <a:pt x="203002" y="481608"/>
                </a:cubicBezTo>
                <a:cubicBezTo>
                  <a:pt x="200621" y="479624"/>
                  <a:pt x="198239" y="477640"/>
                  <a:pt x="195858" y="475655"/>
                </a:cubicBezTo>
                <a:cubicBezTo>
                  <a:pt x="190699" y="472083"/>
                  <a:pt x="188119" y="467321"/>
                  <a:pt x="188119" y="461368"/>
                </a:cubicBezTo>
                <a:cubicBezTo>
                  <a:pt x="188119" y="453033"/>
                  <a:pt x="192088" y="447279"/>
                  <a:pt x="200025" y="444104"/>
                </a:cubicBezTo>
                <a:cubicBezTo>
                  <a:pt x="225028" y="434182"/>
                  <a:pt x="245269" y="423863"/>
                  <a:pt x="260747" y="413147"/>
                </a:cubicBezTo>
                <a:cubicBezTo>
                  <a:pt x="261541" y="412751"/>
                  <a:pt x="261839" y="412254"/>
                  <a:pt x="261640" y="411659"/>
                </a:cubicBezTo>
                <a:cubicBezTo>
                  <a:pt x="261442" y="411064"/>
                  <a:pt x="260946" y="410766"/>
                  <a:pt x="260152" y="410766"/>
                </a:cubicBezTo>
                <a:lnTo>
                  <a:pt x="232768" y="410766"/>
                </a:lnTo>
                <a:cubicBezTo>
                  <a:pt x="222846" y="410766"/>
                  <a:pt x="214511" y="407294"/>
                  <a:pt x="207764" y="400348"/>
                </a:cubicBezTo>
                <a:cubicBezTo>
                  <a:pt x="201017" y="393403"/>
                  <a:pt x="197644" y="385168"/>
                  <a:pt x="197644" y="375643"/>
                </a:cubicBezTo>
                <a:lnTo>
                  <a:pt x="197644" y="247055"/>
                </a:lnTo>
                <a:cubicBezTo>
                  <a:pt x="197644" y="237530"/>
                  <a:pt x="201017" y="229295"/>
                  <a:pt x="207764" y="222350"/>
                </a:cubicBezTo>
                <a:cubicBezTo>
                  <a:pt x="214511" y="215404"/>
                  <a:pt x="222846" y="211932"/>
                  <a:pt x="232768" y="211932"/>
                </a:cubicBezTo>
                <a:close/>
                <a:moveTo>
                  <a:pt x="1416044" y="205448"/>
                </a:moveTo>
                <a:cubicBezTo>
                  <a:pt x="1396982" y="209721"/>
                  <a:pt x="1379398" y="217198"/>
                  <a:pt x="1363294" y="227880"/>
                </a:cubicBezTo>
                <a:cubicBezTo>
                  <a:pt x="1347189" y="238561"/>
                  <a:pt x="1334207" y="250639"/>
                  <a:pt x="1324347" y="264115"/>
                </a:cubicBezTo>
                <a:cubicBezTo>
                  <a:pt x="1314488" y="277590"/>
                  <a:pt x="1306846" y="291722"/>
                  <a:pt x="1301423" y="306512"/>
                </a:cubicBezTo>
                <a:cubicBezTo>
                  <a:pt x="1296000" y="321302"/>
                  <a:pt x="1293289" y="335599"/>
                  <a:pt x="1293289" y="349402"/>
                </a:cubicBezTo>
                <a:cubicBezTo>
                  <a:pt x="1293289" y="373066"/>
                  <a:pt x="1297151" y="391553"/>
                  <a:pt x="1304874" y="404864"/>
                </a:cubicBezTo>
                <a:cubicBezTo>
                  <a:pt x="1312598" y="418175"/>
                  <a:pt x="1321718" y="424830"/>
                  <a:pt x="1332235" y="424830"/>
                </a:cubicBezTo>
                <a:cubicBezTo>
                  <a:pt x="1353270" y="424830"/>
                  <a:pt x="1373482" y="391800"/>
                  <a:pt x="1392873" y="325739"/>
                </a:cubicBezTo>
                <a:cubicBezTo>
                  <a:pt x="1404048" y="291229"/>
                  <a:pt x="1412922" y="252118"/>
                  <a:pt x="1419495" y="208406"/>
                </a:cubicBezTo>
                <a:cubicBezTo>
                  <a:pt x="1419495" y="207420"/>
                  <a:pt x="1419166" y="206599"/>
                  <a:pt x="1418509" y="205941"/>
                </a:cubicBezTo>
                <a:cubicBezTo>
                  <a:pt x="1417852" y="205284"/>
                  <a:pt x="1417030" y="205120"/>
                  <a:pt x="1416044" y="205448"/>
                </a:cubicBezTo>
                <a:close/>
                <a:moveTo>
                  <a:pt x="738783" y="187524"/>
                </a:moveTo>
                <a:lnTo>
                  <a:pt x="1042392" y="187524"/>
                </a:lnTo>
                <a:cubicBezTo>
                  <a:pt x="1050330" y="187524"/>
                  <a:pt x="1057077" y="190302"/>
                  <a:pt x="1062633" y="195858"/>
                </a:cubicBezTo>
                <a:cubicBezTo>
                  <a:pt x="1068189" y="201414"/>
                  <a:pt x="1070967" y="208161"/>
                  <a:pt x="1070967" y="216099"/>
                </a:cubicBezTo>
                <a:cubicBezTo>
                  <a:pt x="1070967" y="224036"/>
                  <a:pt x="1068189" y="230783"/>
                  <a:pt x="1062633" y="236340"/>
                </a:cubicBezTo>
                <a:cubicBezTo>
                  <a:pt x="1057077" y="241896"/>
                  <a:pt x="1050330" y="244674"/>
                  <a:pt x="1042392" y="244674"/>
                </a:cubicBezTo>
                <a:lnTo>
                  <a:pt x="738783" y="244674"/>
                </a:lnTo>
                <a:cubicBezTo>
                  <a:pt x="730846" y="244674"/>
                  <a:pt x="724099" y="241896"/>
                  <a:pt x="718543" y="236340"/>
                </a:cubicBezTo>
                <a:cubicBezTo>
                  <a:pt x="712986" y="230783"/>
                  <a:pt x="710208" y="224036"/>
                  <a:pt x="710208" y="216099"/>
                </a:cubicBezTo>
                <a:cubicBezTo>
                  <a:pt x="710208" y="208161"/>
                  <a:pt x="712986" y="201414"/>
                  <a:pt x="718543" y="195858"/>
                </a:cubicBezTo>
                <a:cubicBezTo>
                  <a:pt x="724099" y="190302"/>
                  <a:pt x="730846" y="187524"/>
                  <a:pt x="738783" y="187524"/>
                </a:cubicBezTo>
                <a:close/>
                <a:moveTo>
                  <a:pt x="3599260" y="184547"/>
                </a:moveTo>
                <a:lnTo>
                  <a:pt x="3696891" y="184547"/>
                </a:lnTo>
                <a:cubicBezTo>
                  <a:pt x="3704431" y="184547"/>
                  <a:pt x="3710980" y="187226"/>
                  <a:pt x="3716536" y="192584"/>
                </a:cubicBezTo>
                <a:cubicBezTo>
                  <a:pt x="3722092" y="197942"/>
                  <a:pt x="3724871" y="204490"/>
                  <a:pt x="3724871" y="212229"/>
                </a:cubicBezTo>
                <a:cubicBezTo>
                  <a:pt x="3724871" y="219968"/>
                  <a:pt x="3722092" y="226517"/>
                  <a:pt x="3716536" y="231875"/>
                </a:cubicBezTo>
                <a:cubicBezTo>
                  <a:pt x="3710980" y="237232"/>
                  <a:pt x="3704431" y="239911"/>
                  <a:pt x="3696891" y="239911"/>
                </a:cubicBezTo>
                <a:lnTo>
                  <a:pt x="3599260" y="239911"/>
                </a:lnTo>
                <a:cubicBezTo>
                  <a:pt x="3591719" y="239911"/>
                  <a:pt x="3585270" y="237232"/>
                  <a:pt x="3579912" y="231875"/>
                </a:cubicBezTo>
                <a:cubicBezTo>
                  <a:pt x="3574554" y="226517"/>
                  <a:pt x="3571875" y="219968"/>
                  <a:pt x="3571875" y="212229"/>
                </a:cubicBezTo>
                <a:cubicBezTo>
                  <a:pt x="3571875" y="204490"/>
                  <a:pt x="3574554" y="197942"/>
                  <a:pt x="3579912" y="192584"/>
                </a:cubicBezTo>
                <a:cubicBezTo>
                  <a:pt x="3585270" y="187226"/>
                  <a:pt x="3591719" y="184547"/>
                  <a:pt x="3599260" y="184547"/>
                </a:cubicBezTo>
                <a:close/>
                <a:moveTo>
                  <a:pt x="1913930" y="180975"/>
                </a:moveTo>
                <a:cubicBezTo>
                  <a:pt x="1910755" y="180975"/>
                  <a:pt x="1909168" y="182364"/>
                  <a:pt x="1909168" y="185143"/>
                </a:cubicBezTo>
                <a:lnTo>
                  <a:pt x="1909168" y="203002"/>
                </a:lnTo>
                <a:cubicBezTo>
                  <a:pt x="1909168" y="206177"/>
                  <a:pt x="1910755" y="207765"/>
                  <a:pt x="1913930" y="207765"/>
                </a:cubicBezTo>
                <a:lnTo>
                  <a:pt x="2095500" y="207765"/>
                </a:lnTo>
                <a:cubicBezTo>
                  <a:pt x="2098675" y="207765"/>
                  <a:pt x="2100263" y="206177"/>
                  <a:pt x="2100263" y="203002"/>
                </a:cubicBezTo>
                <a:lnTo>
                  <a:pt x="2100263" y="185143"/>
                </a:lnTo>
                <a:cubicBezTo>
                  <a:pt x="2100263" y="182364"/>
                  <a:pt x="2098675" y="180975"/>
                  <a:pt x="2095500" y="180975"/>
                </a:cubicBezTo>
                <a:close/>
                <a:moveTo>
                  <a:pt x="1458442" y="141852"/>
                </a:moveTo>
                <a:cubicBezTo>
                  <a:pt x="1498538" y="141852"/>
                  <a:pt x="1534034" y="150562"/>
                  <a:pt x="1564928" y="167981"/>
                </a:cubicBezTo>
                <a:cubicBezTo>
                  <a:pt x="1595822" y="185400"/>
                  <a:pt x="1619404" y="208899"/>
                  <a:pt x="1635673" y="238479"/>
                </a:cubicBezTo>
                <a:cubicBezTo>
                  <a:pt x="1651941" y="268059"/>
                  <a:pt x="1660076" y="301089"/>
                  <a:pt x="1660076" y="337571"/>
                </a:cubicBezTo>
                <a:cubicBezTo>
                  <a:pt x="1660076" y="386541"/>
                  <a:pt x="1646272" y="427788"/>
                  <a:pt x="1618664" y="461312"/>
                </a:cubicBezTo>
                <a:cubicBezTo>
                  <a:pt x="1591057" y="494835"/>
                  <a:pt x="1550796" y="518006"/>
                  <a:pt x="1497881" y="530824"/>
                </a:cubicBezTo>
                <a:cubicBezTo>
                  <a:pt x="1494923" y="531481"/>
                  <a:pt x="1491965" y="531810"/>
                  <a:pt x="1489007" y="531810"/>
                </a:cubicBezTo>
                <a:cubicBezTo>
                  <a:pt x="1483420" y="531810"/>
                  <a:pt x="1478161" y="530660"/>
                  <a:pt x="1473231" y="528359"/>
                </a:cubicBezTo>
                <a:cubicBezTo>
                  <a:pt x="1465015" y="524744"/>
                  <a:pt x="1458606" y="519156"/>
                  <a:pt x="1454005" y="511597"/>
                </a:cubicBezTo>
                <a:lnTo>
                  <a:pt x="1447596" y="501737"/>
                </a:lnTo>
                <a:cubicBezTo>
                  <a:pt x="1445624" y="498451"/>
                  <a:pt x="1444638" y="495164"/>
                  <a:pt x="1444638" y="491878"/>
                </a:cubicBezTo>
                <a:cubicBezTo>
                  <a:pt x="1444638" y="489248"/>
                  <a:pt x="1445131" y="486619"/>
                  <a:pt x="1446117" y="483990"/>
                </a:cubicBezTo>
                <a:cubicBezTo>
                  <a:pt x="1449075" y="477745"/>
                  <a:pt x="1454005" y="473965"/>
                  <a:pt x="1460907" y="472651"/>
                </a:cubicBezTo>
                <a:cubicBezTo>
                  <a:pt x="1466822" y="471665"/>
                  <a:pt x="1472738" y="470514"/>
                  <a:pt x="1478654" y="469200"/>
                </a:cubicBezTo>
                <a:cubicBezTo>
                  <a:pt x="1512178" y="461312"/>
                  <a:pt x="1539457" y="445783"/>
                  <a:pt x="1560491" y="422612"/>
                </a:cubicBezTo>
                <a:cubicBezTo>
                  <a:pt x="1581525" y="399441"/>
                  <a:pt x="1592043" y="370273"/>
                  <a:pt x="1592043" y="335106"/>
                </a:cubicBezTo>
                <a:cubicBezTo>
                  <a:pt x="1592043" y="300925"/>
                  <a:pt x="1583251" y="272085"/>
                  <a:pt x="1565668" y="248585"/>
                </a:cubicBezTo>
                <a:cubicBezTo>
                  <a:pt x="1548084" y="225086"/>
                  <a:pt x="1523188" y="210214"/>
                  <a:pt x="1490979" y="203969"/>
                </a:cubicBezTo>
                <a:cubicBezTo>
                  <a:pt x="1488678" y="203312"/>
                  <a:pt x="1487364" y="204134"/>
                  <a:pt x="1487035" y="206434"/>
                </a:cubicBezTo>
                <a:cubicBezTo>
                  <a:pt x="1478161" y="259678"/>
                  <a:pt x="1468466" y="303883"/>
                  <a:pt x="1457949" y="339050"/>
                </a:cubicBezTo>
                <a:cubicBezTo>
                  <a:pt x="1442501" y="390650"/>
                  <a:pt x="1424014" y="430582"/>
                  <a:pt x="1402487" y="458847"/>
                </a:cubicBezTo>
                <a:cubicBezTo>
                  <a:pt x="1380959" y="487112"/>
                  <a:pt x="1356721" y="501244"/>
                  <a:pt x="1329770" y="501244"/>
                </a:cubicBezTo>
                <a:cubicBezTo>
                  <a:pt x="1301834" y="501244"/>
                  <a:pt x="1277924" y="487441"/>
                  <a:pt x="1258040" y="459833"/>
                </a:cubicBezTo>
                <a:cubicBezTo>
                  <a:pt x="1238156" y="432225"/>
                  <a:pt x="1228214" y="397551"/>
                  <a:pt x="1228214" y="355811"/>
                </a:cubicBezTo>
                <a:cubicBezTo>
                  <a:pt x="1228214" y="327546"/>
                  <a:pt x="1234130" y="300267"/>
                  <a:pt x="1245962" y="273974"/>
                </a:cubicBezTo>
                <a:cubicBezTo>
                  <a:pt x="1257793" y="247681"/>
                  <a:pt x="1273898" y="224922"/>
                  <a:pt x="1294275" y="205695"/>
                </a:cubicBezTo>
                <a:cubicBezTo>
                  <a:pt x="1314652" y="186468"/>
                  <a:pt x="1339137" y="171021"/>
                  <a:pt x="1367731" y="159354"/>
                </a:cubicBezTo>
                <a:cubicBezTo>
                  <a:pt x="1396324" y="147686"/>
                  <a:pt x="1426561" y="141852"/>
                  <a:pt x="1458442" y="141852"/>
                </a:cubicBezTo>
                <a:close/>
                <a:moveTo>
                  <a:pt x="3319463" y="119658"/>
                </a:moveTo>
                <a:cubicBezTo>
                  <a:pt x="3316684" y="119658"/>
                  <a:pt x="3315296" y="121246"/>
                  <a:pt x="3315296" y="124421"/>
                </a:cubicBezTo>
                <a:lnTo>
                  <a:pt x="3315296" y="433983"/>
                </a:lnTo>
                <a:cubicBezTo>
                  <a:pt x="3315296" y="437158"/>
                  <a:pt x="3316684" y="438746"/>
                  <a:pt x="3319463" y="438746"/>
                </a:cubicBezTo>
                <a:lnTo>
                  <a:pt x="3399235" y="438746"/>
                </a:lnTo>
                <a:cubicBezTo>
                  <a:pt x="3402013" y="438746"/>
                  <a:pt x="3403402" y="437158"/>
                  <a:pt x="3403402" y="433983"/>
                </a:cubicBezTo>
                <a:lnTo>
                  <a:pt x="3403402" y="124421"/>
                </a:lnTo>
                <a:cubicBezTo>
                  <a:pt x="3403402" y="121246"/>
                  <a:pt x="3402013" y="119658"/>
                  <a:pt x="3399235" y="119658"/>
                </a:cubicBezTo>
                <a:close/>
                <a:moveTo>
                  <a:pt x="1913930" y="104180"/>
                </a:moveTo>
                <a:cubicBezTo>
                  <a:pt x="1910755" y="104180"/>
                  <a:pt x="1909168" y="105569"/>
                  <a:pt x="1909168" y="108347"/>
                </a:cubicBezTo>
                <a:lnTo>
                  <a:pt x="1909168" y="126207"/>
                </a:lnTo>
                <a:cubicBezTo>
                  <a:pt x="1909168" y="129382"/>
                  <a:pt x="1910755" y="130969"/>
                  <a:pt x="1913930" y="130969"/>
                </a:cubicBezTo>
                <a:lnTo>
                  <a:pt x="2095500" y="130969"/>
                </a:lnTo>
                <a:cubicBezTo>
                  <a:pt x="2098675" y="130969"/>
                  <a:pt x="2100263" y="129382"/>
                  <a:pt x="2100263" y="126207"/>
                </a:cubicBezTo>
                <a:lnTo>
                  <a:pt x="2100263" y="108347"/>
                </a:lnTo>
                <a:cubicBezTo>
                  <a:pt x="2100263" y="105569"/>
                  <a:pt x="2098675" y="104180"/>
                  <a:pt x="2095500" y="104180"/>
                </a:cubicBezTo>
                <a:close/>
                <a:moveTo>
                  <a:pt x="3576638" y="100013"/>
                </a:moveTo>
                <a:lnTo>
                  <a:pt x="3710583" y="100013"/>
                </a:lnTo>
                <a:cubicBezTo>
                  <a:pt x="3718520" y="100013"/>
                  <a:pt x="3725267" y="102791"/>
                  <a:pt x="3730824" y="108347"/>
                </a:cubicBezTo>
                <a:cubicBezTo>
                  <a:pt x="3736380" y="113904"/>
                  <a:pt x="3739158" y="120650"/>
                  <a:pt x="3739158" y="128588"/>
                </a:cubicBezTo>
                <a:cubicBezTo>
                  <a:pt x="3739158" y="136525"/>
                  <a:pt x="3736380" y="143272"/>
                  <a:pt x="3730824" y="148829"/>
                </a:cubicBezTo>
                <a:cubicBezTo>
                  <a:pt x="3725267" y="154385"/>
                  <a:pt x="3718520" y="157163"/>
                  <a:pt x="3710583" y="157163"/>
                </a:cubicBezTo>
                <a:lnTo>
                  <a:pt x="3576638" y="157163"/>
                </a:lnTo>
                <a:cubicBezTo>
                  <a:pt x="3568700" y="157163"/>
                  <a:pt x="3561953" y="154385"/>
                  <a:pt x="3556397" y="148829"/>
                </a:cubicBezTo>
                <a:cubicBezTo>
                  <a:pt x="3550841" y="143272"/>
                  <a:pt x="3548063" y="136525"/>
                  <a:pt x="3548063" y="128588"/>
                </a:cubicBezTo>
                <a:cubicBezTo>
                  <a:pt x="3548063" y="120650"/>
                  <a:pt x="3550841" y="113904"/>
                  <a:pt x="3556397" y="108347"/>
                </a:cubicBezTo>
                <a:cubicBezTo>
                  <a:pt x="3561953" y="102791"/>
                  <a:pt x="3568700" y="100013"/>
                  <a:pt x="3576638" y="100013"/>
                </a:cubicBezTo>
                <a:close/>
                <a:moveTo>
                  <a:pt x="645319" y="98822"/>
                </a:moveTo>
                <a:lnTo>
                  <a:pt x="1135261" y="98822"/>
                </a:lnTo>
                <a:cubicBezTo>
                  <a:pt x="1143992" y="98822"/>
                  <a:pt x="1151335" y="101799"/>
                  <a:pt x="1157288" y="107752"/>
                </a:cubicBezTo>
                <a:cubicBezTo>
                  <a:pt x="1163241" y="113705"/>
                  <a:pt x="1166218" y="121047"/>
                  <a:pt x="1166218" y="129779"/>
                </a:cubicBezTo>
                <a:cubicBezTo>
                  <a:pt x="1166218" y="138510"/>
                  <a:pt x="1163241" y="145852"/>
                  <a:pt x="1157288" y="151805"/>
                </a:cubicBezTo>
                <a:cubicBezTo>
                  <a:pt x="1151335" y="157758"/>
                  <a:pt x="1143992" y="160735"/>
                  <a:pt x="1135261" y="160735"/>
                </a:cubicBezTo>
                <a:lnTo>
                  <a:pt x="645319" y="160735"/>
                </a:lnTo>
                <a:cubicBezTo>
                  <a:pt x="636588" y="160735"/>
                  <a:pt x="629246" y="157758"/>
                  <a:pt x="623292" y="151805"/>
                </a:cubicBezTo>
                <a:cubicBezTo>
                  <a:pt x="617339" y="145852"/>
                  <a:pt x="614363" y="138510"/>
                  <a:pt x="614363" y="129779"/>
                </a:cubicBezTo>
                <a:cubicBezTo>
                  <a:pt x="614363" y="121047"/>
                  <a:pt x="617339" y="113705"/>
                  <a:pt x="623292" y="107752"/>
                </a:cubicBezTo>
                <a:cubicBezTo>
                  <a:pt x="629246" y="101799"/>
                  <a:pt x="636588" y="98822"/>
                  <a:pt x="645319" y="98822"/>
                </a:cubicBezTo>
                <a:close/>
                <a:moveTo>
                  <a:pt x="386358" y="66080"/>
                </a:moveTo>
                <a:cubicBezTo>
                  <a:pt x="383183" y="66080"/>
                  <a:pt x="381596" y="67668"/>
                  <a:pt x="381596" y="70843"/>
                </a:cubicBezTo>
                <a:lnTo>
                  <a:pt x="381596" y="86321"/>
                </a:lnTo>
                <a:cubicBezTo>
                  <a:pt x="381596" y="89099"/>
                  <a:pt x="383183" y="90488"/>
                  <a:pt x="386358" y="90488"/>
                </a:cubicBezTo>
                <a:lnTo>
                  <a:pt x="435769" y="90488"/>
                </a:lnTo>
                <a:cubicBezTo>
                  <a:pt x="438547" y="90488"/>
                  <a:pt x="439936" y="89099"/>
                  <a:pt x="439936" y="86321"/>
                </a:cubicBezTo>
                <a:lnTo>
                  <a:pt x="439936" y="70843"/>
                </a:lnTo>
                <a:cubicBezTo>
                  <a:pt x="439936" y="67668"/>
                  <a:pt x="438547" y="66080"/>
                  <a:pt x="435769" y="66080"/>
                </a:cubicBezTo>
                <a:close/>
                <a:moveTo>
                  <a:pt x="258366" y="66080"/>
                </a:moveTo>
                <a:cubicBezTo>
                  <a:pt x="255588" y="66080"/>
                  <a:pt x="254199" y="67668"/>
                  <a:pt x="254199" y="70843"/>
                </a:cubicBezTo>
                <a:lnTo>
                  <a:pt x="254199" y="86321"/>
                </a:lnTo>
                <a:cubicBezTo>
                  <a:pt x="254199" y="89099"/>
                  <a:pt x="255588" y="90488"/>
                  <a:pt x="258366" y="90488"/>
                </a:cubicBezTo>
                <a:lnTo>
                  <a:pt x="308372" y="90488"/>
                </a:lnTo>
                <a:cubicBezTo>
                  <a:pt x="311150" y="90488"/>
                  <a:pt x="312539" y="89099"/>
                  <a:pt x="312539" y="86321"/>
                </a:cubicBezTo>
                <a:lnTo>
                  <a:pt x="312539" y="70843"/>
                </a:lnTo>
                <a:cubicBezTo>
                  <a:pt x="312539" y="67668"/>
                  <a:pt x="311150" y="66080"/>
                  <a:pt x="308372" y="66080"/>
                </a:cubicBezTo>
                <a:close/>
                <a:moveTo>
                  <a:pt x="3280172" y="51793"/>
                </a:moveTo>
                <a:lnTo>
                  <a:pt x="3442097" y="51793"/>
                </a:lnTo>
                <a:cubicBezTo>
                  <a:pt x="3451622" y="51793"/>
                  <a:pt x="3459857" y="55166"/>
                  <a:pt x="3466803" y="61913"/>
                </a:cubicBezTo>
                <a:cubicBezTo>
                  <a:pt x="3473748" y="68660"/>
                  <a:pt x="3477221" y="76994"/>
                  <a:pt x="3477221" y="86916"/>
                </a:cubicBezTo>
                <a:lnTo>
                  <a:pt x="3477221" y="506611"/>
                </a:lnTo>
                <a:cubicBezTo>
                  <a:pt x="3477221" y="516136"/>
                  <a:pt x="3473748" y="524372"/>
                  <a:pt x="3466803" y="531317"/>
                </a:cubicBezTo>
                <a:cubicBezTo>
                  <a:pt x="3459857" y="538262"/>
                  <a:pt x="3451622" y="541735"/>
                  <a:pt x="3442097" y="541735"/>
                </a:cubicBezTo>
                <a:lnTo>
                  <a:pt x="3434358" y="541735"/>
                </a:lnTo>
                <a:cubicBezTo>
                  <a:pt x="3425627" y="541735"/>
                  <a:pt x="3418285" y="538758"/>
                  <a:pt x="3412332" y="532805"/>
                </a:cubicBezTo>
                <a:cubicBezTo>
                  <a:pt x="3406378" y="526852"/>
                  <a:pt x="3403402" y="519510"/>
                  <a:pt x="3403402" y="510779"/>
                </a:cubicBezTo>
                <a:cubicBezTo>
                  <a:pt x="3403402" y="508397"/>
                  <a:pt x="3402211" y="507207"/>
                  <a:pt x="3399830" y="507207"/>
                </a:cubicBezTo>
                <a:lnTo>
                  <a:pt x="3319463" y="507207"/>
                </a:lnTo>
                <a:cubicBezTo>
                  <a:pt x="3316684" y="507207"/>
                  <a:pt x="3315296" y="508596"/>
                  <a:pt x="3315296" y="511374"/>
                </a:cubicBezTo>
                <a:lnTo>
                  <a:pt x="3315296" y="516136"/>
                </a:lnTo>
                <a:cubicBezTo>
                  <a:pt x="3315296" y="525661"/>
                  <a:pt x="3311823" y="533797"/>
                  <a:pt x="3304878" y="540544"/>
                </a:cubicBezTo>
                <a:cubicBezTo>
                  <a:pt x="3297932" y="547291"/>
                  <a:pt x="3289598" y="550665"/>
                  <a:pt x="3279875" y="550665"/>
                </a:cubicBezTo>
                <a:cubicBezTo>
                  <a:pt x="3270151" y="550665"/>
                  <a:pt x="3261916" y="547291"/>
                  <a:pt x="3255169" y="540544"/>
                </a:cubicBezTo>
                <a:cubicBezTo>
                  <a:pt x="3248422" y="533797"/>
                  <a:pt x="3245049" y="525661"/>
                  <a:pt x="3245049" y="516136"/>
                </a:cubicBezTo>
                <a:lnTo>
                  <a:pt x="3245049" y="86916"/>
                </a:lnTo>
                <a:cubicBezTo>
                  <a:pt x="3245049" y="76994"/>
                  <a:pt x="3248422" y="68660"/>
                  <a:pt x="3255169" y="61913"/>
                </a:cubicBezTo>
                <a:cubicBezTo>
                  <a:pt x="3261916" y="55166"/>
                  <a:pt x="3270250" y="51793"/>
                  <a:pt x="3280172" y="51793"/>
                </a:cubicBezTo>
                <a:close/>
                <a:moveTo>
                  <a:pt x="2369344" y="27385"/>
                </a:moveTo>
                <a:lnTo>
                  <a:pt x="2513410" y="27385"/>
                </a:lnTo>
                <a:cubicBezTo>
                  <a:pt x="2522538" y="27385"/>
                  <a:pt x="2530277" y="30560"/>
                  <a:pt x="2536627" y="36910"/>
                </a:cubicBezTo>
                <a:cubicBezTo>
                  <a:pt x="2542977" y="43260"/>
                  <a:pt x="2546152" y="50999"/>
                  <a:pt x="2546152" y="60127"/>
                </a:cubicBezTo>
                <a:cubicBezTo>
                  <a:pt x="2546152" y="69255"/>
                  <a:pt x="2542977" y="76994"/>
                  <a:pt x="2536627" y="83344"/>
                </a:cubicBezTo>
                <a:cubicBezTo>
                  <a:pt x="2530277" y="89694"/>
                  <a:pt x="2522538" y="92869"/>
                  <a:pt x="2513410" y="92869"/>
                </a:cubicBezTo>
                <a:lnTo>
                  <a:pt x="2462808" y="92869"/>
                </a:lnTo>
                <a:cubicBezTo>
                  <a:pt x="2460030" y="92869"/>
                  <a:pt x="2458442" y="94457"/>
                  <a:pt x="2458046" y="97632"/>
                </a:cubicBezTo>
                <a:cubicBezTo>
                  <a:pt x="2452886" y="136525"/>
                  <a:pt x="2446139" y="174427"/>
                  <a:pt x="2437805" y="211336"/>
                </a:cubicBezTo>
                <a:cubicBezTo>
                  <a:pt x="2437011" y="214115"/>
                  <a:pt x="2438202" y="215504"/>
                  <a:pt x="2441377" y="215504"/>
                </a:cubicBezTo>
                <a:lnTo>
                  <a:pt x="2498527" y="215504"/>
                </a:lnTo>
                <a:cubicBezTo>
                  <a:pt x="2508052" y="215504"/>
                  <a:pt x="2516287" y="218976"/>
                  <a:pt x="2523232" y="225922"/>
                </a:cubicBezTo>
                <a:cubicBezTo>
                  <a:pt x="2530178" y="232867"/>
                  <a:pt x="2533650" y="241102"/>
                  <a:pt x="2533650" y="250627"/>
                </a:cubicBezTo>
                <a:lnTo>
                  <a:pt x="2533650" y="456010"/>
                </a:lnTo>
                <a:cubicBezTo>
                  <a:pt x="2533650" y="465535"/>
                  <a:pt x="2530178" y="473770"/>
                  <a:pt x="2523232" y="480715"/>
                </a:cubicBezTo>
                <a:cubicBezTo>
                  <a:pt x="2516287" y="487661"/>
                  <a:pt x="2508052" y="491133"/>
                  <a:pt x="2498527" y="491133"/>
                </a:cubicBezTo>
                <a:lnTo>
                  <a:pt x="2434233" y="491133"/>
                </a:lnTo>
                <a:cubicBezTo>
                  <a:pt x="2431455" y="491133"/>
                  <a:pt x="2430066" y="492721"/>
                  <a:pt x="2430066" y="495896"/>
                </a:cubicBezTo>
                <a:lnTo>
                  <a:pt x="2430066" y="506611"/>
                </a:lnTo>
                <a:cubicBezTo>
                  <a:pt x="2430066" y="514946"/>
                  <a:pt x="2427188" y="521990"/>
                  <a:pt x="2421434" y="527745"/>
                </a:cubicBezTo>
                <a:cubicBezTo>
                  <a:pt x="2415679" y="533500"/>
                  <a:pt x="2408734" y="536377"/>
                  <a:pt x="2400598" y="536377"/>
                </a:cubicBezTo>
                <a:cubicBezTo>
                  <a:pt x="2392462" y="536377"/>
                  <a:pt x="2385417" y="533500"/>
                  <a:pt x="2379464" y="527745"/>
                </a:cubicBezTo>
                <a:cubicBezTo>
                  <a:pt x="2373511" y="521990"/>
                  <a:pt x="2370535" y="514946"/>
                  <a:pt x="2370535" y="506611"/>
                </a:cubicBezTo>
                <a:lnTo>
                  <a:pt x="2370535" y="393502"/>
                </a:lnTo>
                <a:cubicBezTo>
                  <a:pt x="2370535" y="393105"/>
                  <a:pt x="2370436" y="392808"/>
                  <a:pt x="2370237" y="392609"/>
                </a:cubicBezTo>
                <a:cubicBezTo>
                  <a:pt x="2370038" y="392411"/>
                  <a:pt x="2369741" y="392510"/>
                  <a:pt x="2369344" y="392907"/>
                </a:cubicBezTo>
                <a:cubicBezTo>
                  <a:pt x="2366963" y="396876"/>
                  <a:pt x="2363391" y="398661"/>
                  <a:pt x="2358628" y="398265"/>
                </a:cubicBezTo>
                <a:cubicBezTo>
                  <a:pt x="2353866" y="397868"/>
                  <a:pt x="2350294" y="395486"/>
                  <a:pt x="2347913" y="391121"/>
                </a:cubicBezTo>
                <a:cubicBezTo>
                  <a:pt x="2344738" y="384771"/>
                  <a:pt x="2341563" y="378619"/>
                  <a:pt x="2338388" y="372666"/>
                </a:cubicBezTo>
                <a:cubicBezTo>
                  <a:pt x="2332435" y="362347"/>
                  <a:pt x="2329458" y="351830"/>
                  <a:pt x="2329458" y="341115"/>
                </a:cubicBezTo>
                <a:cubicBezTo>
                  <a:pt x="2329458" y="331590"/>
                  <a:pt x="2331839" y="322065"/>
                  <a:pt x="2336602" y="312540"/>
                </a:cubicBezTo>
                <a:cubicBezTo>
                  <a:pt x="2361605" y="261740"/>
                  <a:pt x="2379861" y="190104"/>
                  <a:pt x="2391371" y="97632"/>
                </a:cubicBezTo>
                <a:cubicBezTo>
                  <a:pt x="2391767" y="94457"/>
                  <a:pt x="2390577" y="92869"/>
                  <a:pt x="2387799" y="92869"/>
                </a:cubicBezTo>
                <a:lnTo>
                  <a:pt x="2369344" y="92869"/>
                </a:lnTo>
                <a:cubicBezTo>
                  <a:pt x="2360216" y="92869"/>
                  <a:pt x="2352477" y="89694"/>
                  <a:pt x="2346127" y="83344"/>
                </a:cubicBezTo>
                <a:cubicBezTo>
                  <a:pt x="2339777" y="76994"/>
                  <a:pt x="2336602" y="69255"/>
                  <a:pt x="2336602" y="60127"/>
                </a:cubicBezTo>
                <a:cubicBezTo>
                  <a:pt x="2336602" y="50999"/>
                  <a:pt x="2339777" y="43260"/>
                  <a:pt x="2346127" y="36910"/>
                </a:cubicBezTo>
                <a:cubicBezTo>
                  <a:pt x="2352477" y="30560"/>
                  <a:pt x="2360216" y="27385"/>
                  <a:pt x="2369344" y="27385"/>
                </a:cubicBezTo>
                <a:close/>
                <a:moveTo>
                  <a:pt x="56555" y="26194"/>
                </a:moveTo>
                <a:cubicBezTo>
                  <a:pt x="56952" y="26194"/>
                  <a:pt x="57349" y="26194"/>
                  <a:pt x="57746" y="26194"/>
                </a:cubicBezTo>
                <a:cubicBezTo>
                  <a:pt x="68064" y="26591"/>
                  <a:pt x="76994" y="30163"/>
                  <a:pt x="84535" y="36910"/>
                </a:cubicBezTo>
                <a:cubicBezTo>
                  <a:pt x="102791" y="53182"/>
                  <a:pt x="118467" y="68858"/>
                  <a:pt x="131564" y="83940"/>
                </a:cubicBezTo>
                <a:cubicBezTo>
                  <a:pt x="137121" y="89893"/>
                  <a:pt x="139899" y="96838"/>
                  <a:pt x="139899" y="104775"/>
                </a:cubicBezTo>
                <a:cubicBezTo>
                  <a:pt x="139899" y="106363"/>
                  <a:pt x="139700" y="107950"/>
                  <a:pt x="139303" y="109538"/>
                </a:cubicBezTo>
                <a:cubicBezTo>
                  <a:pt x="138113" y="119063"/>
                  <a:pt x="133549" y="126802"/>
                  <a:pt x="125611" y="132755"/>
                </a:cubicBezTo>
                <a:lnTo>
                  <a:pt x="122039" y="135732"/>
                </a:lnTo>
                <a:cubicBezTo>
                  <a:pt x="115689" y="140097"/>
                  <a:pt x="109141" y="142280"/>
                  <a:pt x="102394" y="142280"/>
                </a:cubicBezTo>
                <a:cubicBezTo>
                  <a:pt x="100410" y="142280"/>
                  <a:pt x="98425" y="142082"/>
                  <a:pt x="96441" y="141685"/>
                </a:cubicBezTo>
                <a:cubicBezTo>
                  <a:pt x="87313" y="140494"/>
                  <a:pt x="79772" y="136129"/>
                  <a:pt x="73819" y="128588"/>
                </a:cubicBezTo>
                <a:cubicBezTo>
                  <a:pt x="61119" y="112713"/>
                  <a:pt x="45839" y="96243"/>
                  <a:pt x="27980" y="79177"/>
                </a:cubicBezTo>
                <a:cubicBezTo>
                  <a:pt x="22027" y="73224"/>
                  <a:pt x="19050" y="66279"/>
                  <a:pt x="19050" y="58341"/>
                </a:cubicBezTo>
                <a:cubicBezTo>
                  <a:pt x="19050" y="48419"/>
                  <a:pt x="22821" y="40680"/>
                  <a:pt x="30361" y="35124"/>
                </a:cubicBezTo>
                <a:cubicBezTo>
                  <a:pt x="37902" y="29171"/>
                  <a:pt x="46633" y="26194"/>
                  <a:pt x="56555" y="26194"/>
                </a:cubicBezTo>
                <a:close/>
                <a:moveTo>
                  <a:pt x="3602236" y="17860"/>
                </a:moveTo>
                <a:lnTo>
                  <a:pt x="3696891" y="17860"/>
                </a:lnTo>
                <a:cubicBezTo>
                  <a:pt x="3704431" y="17860"/>
                  <a:pt x="3710881" y="20539"/>
                  <a:pt x="3716239" y="25897"/>
                </a:cubicBezTo>
                <a:cubicBezTo>
                  <a:pt x="3721596" y="31254"/>
                  <a:pt x="3724275" y="37803"/>
                  <a:pt x="3724275" y="45542"/>
                </a:cubicBezTo>
                <a:cubicBezTo>
                  <a:pt x="3724275" y="53281"/>
                  <a:pt x="3721596" y="59829"/>
                  <a:pt x="3716239" y="65187"/>
                </a:cubicBezTo>
                <a:cubicBezTo>
                  <a:pt x="3710881" y="70545"/>
                  <a:pt x="3704431" y="73224"/>
                  <a:pt x="3696891" y="73224"/>
                </a:cubicBezTo>
                <a:lnTo>
                  <a:pt x="3602236" y="73224"/>
                </a:lnTo>
                <a:cubicBezTo>
                  <a:pt x="3594695" y="73224"/>
                  <a:pt x="3588246" y="70545"/>
                  <a:pt x="3582889" y="65187"/>
                </a:cubicBezTo>
                <a:cubicBezTo>
                  <a:pt x="3577531" y="59829"/>
                  <a:pt x="3574852" y="53281"/>
                  <a:pt x="3574852" y="45542"/>
                </a:cubicBezTo>
                <a:cubicBezTo>
                  <a:pt x="3574852" y="37803"/>
                  <a:pt x="3577531" y="31254"/>
                  <a:pt x="3582889" y="25897"/>
                </a:cubicBezTo>
                <a:cubicBezTo>
                  <a:pt x="3588246" y="20539"/>
                  <a:pt x="3594695" y="17860"/>
                  <a:pt x="3602236" y="17860"/>
                </a:cubicBezTo>
                <a:close/>
                <a:moveTo>
                  <a:pt x="750094" y="14883"/>
                </a:moveTo>
                <a:lnTo>
                  <a:pt x="1032272" y="14883"/>
                </a:lnTo>
                <a:cubicBezTo>
                  <a:pt x="1040210" y="14883"/>
                  <a:pt x="1046957" y="17661"/>
                  <a:pt x="1052513" y="23218"/>
                </a:cubicBezTo>
                <a:cubicBezTo>
                  <a:pt x="1058069" y="28774"/>
                  <a:pt x="1060847" y="35422"/>
                  <a:pt x="1060847" y="43161"/>
                </a:cubicBezTo>
                <a:cubicBezTo>
                  <a:pt x="1060847" y="50900"/>
                  <a:pt x="1058069" y="57547"/>
                  <a:pt x="1052513" y="63104"/>
                </a:cubicBezTo>
                <a:cubicBezTo>
                  <a:pt x="1046957" y="68660"/>
                  <a:pt x="1040210" y="71438"/>
                  <a:pt x="1032272" y="71438"/>
                </a:cubicBezTo>
                <a:lnTo>
                  <a:pt x="750094" y="71438"/>
                </a:lnTo>
                <a:cubicBezTo>
                  <a:pt x="742156" y="71438"/>
                  <a:pt x="735410" y="68660"/>
                  <a:pt x="729853" y="63104"/>
                </a:cubicBezTo>
                <a:cubicBezTo>
                  <a:pt x="724297" y="57547"/>
                  <a:pt x="721519" y="50900"/>
                  <a:pt x="721519" y="43161"/>
                </a:cubicBezTo>
                <a:cubicBezTo>
                  <a:pt x="721519" y="35422"/>
                  <a:pt x="724297" y="28774"/>
                  <a:pt x="729853" y="23218"/>
                </a:cubicBezTo>
                <a:cubicBezTo>
                  <a:pt x="735410" y="17661"/>
                  <a:pt x="742156" y="14883"/>
                  <a:pt x="750094" y="14883"/>
                </a:cubicBezTo>
                <a:close/>
                <a:moveTo>
                  <a:pt x="3026569" y="5358"/>
                </a:moveTo>
                <a:cubicBezTo>
                  <a:pt x="3028950" y="5358"/>
                  <a:pt x="3031332" y="5557"/>
                  <a:pt x="3033713" y="5954"/>
                </a:cubicBezTo>
                <a:lnTo>
                  <a:pt x="3034308" y="6549"/>
                </a:lnTo>
                <a:cubicBezTo>
                  <a:pt x="3043833" y="8136"/>
                  <a:pt x="3051374" y="13097"/>
                  <a:pt x="3056930" y="21432"/>
                </a:cubicBezTo>
                <a:cubicBezTo>
                  <a:pt x="3060502" y="26988"/>
                  <a:pt x="3062288" y="32941"/>
                  <a:pt x="3062288" y="39291"/>
                </a:cubicBezTo>
                <a:cubicBezTo>
                  <a:pt x="3062288" y="42069"/>
                  <a:pt x="3061891" y="44847"/>
                  <a:pt x="3061097" y="47625"/>
                </a:cubicBezTo>
                <a:cubicBezTo>
                  <a:pt x="3059113" y="55960"/>
                  <a:pt x="3056930" y="63897"/>
                  <a:pt x="3054549" y="71438"/>
                </a:cubicBezTo>
                <a:cubicBezTo>
                  <a:pt x="3054549" y="72629"/>
                  <a:pt x="3054846" y="73720"/>
                  <a:pt x="3055442" y="74712"/>
                </a:cubicBezTo>
                <a:cubicBezTo>
                  <a:pt x="3056037" y="75704"/>
                  <a:pt x="3056930" y="76200"/>
                  <a:pt x="3058121" y="76200"/>
                </a:cubicBezTo>
                <a:lnTo>
                  <a:pt x="3180755" y="76200"/>
                </a:lnTo>
                <a:cubicBezTo>
                  <a:pt x="3190280" y="76200"/>
                  <a:pt x="3198317" y="79475"/>
                  <a:pt x="3204865" y="86023"/>
                </a:cubicBezTo>
                <a:cubicBezTo>
                  <a:pt x="3211414" y="92572"/>
                  <a:pt x="3214688" y="100410"/>
                  <a:pt x="3214688" y="109538"/>
                </a:cubicBezTo>
                <a:cubicBezTo>
                  <a:pt x="3214688" y="118666"/>
                  <a:pt x="3211414" y="126504"/>
                  <a:pt x="3204865" y="133053"/>
                </a:cubicBezTo>
                <a:cubicBezTo>
                  <a:pt x="3198317" y="139601"/>
                  <a:pt x="3190280" y="142875"/>
                  <a:pt x="3180755" y="142875"/>
                </a:cubicBezTo>
                <a:lnTo>
                  <a:pt x="3133130" y="142875"/>
                </a:lnTo>
                <a:cubicBezTo>
                  <a:pt x="3129955" y="142875"/>
                  <a:pt x="3128367" y="144463"/>
                  <a:pt x="3128367" y="147638"/>
                </a:cubicBezTo>
                <a:lnTo>
                  <a:pt x="3128367" y="225624"/>
                </a:lnTo>
                <a:lnTo>
                  <a:pt x="3128367" y="235744"/>
                </a:lnTo>
                <a:cubicBezTo>
                  <a:pt x="3128367" y="238522"/>
                  <a:pt x="3129955" y="239911"/>
                  <a:pt x="3133130" y="239911"/>
                </a:cubicBezTo>
                <a:lnTo>
                  <a:pt x="3194447" y="239911"/>
                </a:lnTo>
                <a:cubicBezTo>
                  <a:pt x="3203972" y="239911"/>
                  <a:pt x="3212009" y="243285"/>
                  <a:pt x="3218557" y="250032"/>
                </a:cubicBezTo>
                <a:cubicBezTo>
                  <a:pt x="3225106" y="256779"/>
                  <a:pt x="3228380" y="264815"/>
                  <a:pt x="3228380" y="274142"/>
                </a:cubicBezTo>
                <a:cubicBezTo>
                  <a:pt x="3228380" y="283468"/>
                  <a:pt x="3225106" y="291505"/>
                  <a:pt x="3218557" y="298252"/>
                </a:cubicBezTo>
                <a:cubicBezTo>
                  <a:pt x="3212009" y="304999"/>
                  <a:pt x="3203972" y="308372"/>
                  <a:pt x="3194447" y="308372"/>
                </a:cubicBezTo>
                <a:lnTo>
                  <a:pt x="3128367" y="308372"/>
                </a:lnTo>
                <a:cubicBezTo>
                  <a:pt x="3125192" y="308372"/>
                  <a:pt x="3123406" y="309761"/>
                  <a:pt x="3123010" y="312540"/>
                </a:cubicBezTo>
                <a:cubicBezTo>
                  <a:pt x="3122216" y="319286"/>
                  <a:pt x="3121224" y="324644"/>
                  <a:pt x="3120033" y="328613"/>
                </a:cubicBezTo>
                <a:cubicBezTo>
                  <a:pt x="3119636" y="331788"/>
                  <a:pt x="3120430" y="334368"/>
                  <a:pt x="3122414" y="336352"/>
                </a:cubicBezTo>
                <a:cubicBezTo>
                  <a:pt x="3141861" y="355799"/>
                  <a:pt x="3171428" y="388343"/>
                  <a:pt x="3211116" y="433983"/>
                </a:cubicBezTo>
                <a:cubicBezTo>
                  <a:pt x="3217863" y="441921"/>
                  <a:pt x="3221236" y="451247"/>
                  <a:pt x="3221236" y="461963"/>
                </a:cubicBezTo>
                <a:cubicBezTo>
                  <a:pt x="3221236" y="471488"/>
                  <a:pt x="3218260" y="480219"/>
                  <a:pt x="3212307" y="488157"/>
                </a:cubicBezTo>
                <a:lnTo>
                  <a:pt x="3206949" y="494110"/>
                </a:lnTo>
                <a:cubicBezTo>
                  <a:pt x="3201789" y="500460"/>
                  <a:pt x="3195241" y="503635"/>
                  <a:pt x="3187303" y="503635"/>
                </a:cubicBezTo>
                <a:cubicBezTo>
                  <a:pt x="3186906" y="503635"/>
                  <a:pt x="3186510" y="503635"/>
                  <a:pt x="3186113" y="503635"/>
                </a:cubicBezTo>
                <a:cubicBezTo>
                  <a:pt x="3177381" y="503238"/>
                  <a:pt x="3170436" y="499468"/>
                  <a:pt x="3165277" y="492324"/>
                </a:cubicBezTo>
                <a:cubicBezTo>
                  <a:pt x="3148211" y="468115"/>
                  <a:pt x="3127574" y="440929"/>
                  <a:pt x="3103364" y="410766"/>
                </a:cubicBezTo>
                <a:cubicBezTo>
                  <a:pt x="3102571" y="409972"/>
                  <a:pt x="3101777" y="409576"/>
                  <a:pt x="3100983" y="409576"/>
                </a:cubicBezTo>
                <a:cubicBezTo>
                  <a:pt x="3100189" y="409576"/>
                  <a:pt x="3099594" y="410171"/>
                  <a:pt x="3099197" y="411361"/>
                </a:cubicBezTo>
                <a:cubicBezTo>
                  <a:pt x="3079750" y="464543"/>
                  <a:pt x="3050778" y="508993"/>
                  <a:pt x="3012282" y="544711"/>
                </a:cubicBezTo>
                <a:cubicBezTo>
                  <a:pt x="3006328" y="549871"/>
                  <a:pt x="2999383" y="552451"/>
                  <a:pt x="2991446" y="552451"/>
                </a:cubicBezTo>
                <a:cubicBezTo>
                  <a:pt x="2990255" y="552451"/>
                  <a:pt x="2988866" y="552451"/>
                  <a:pt x="2987278" y="552451"/>
                </a:cubicBezTo>
                <a:cubicBezTo>
                  <a:pt x="2978150" y="551260"/>
                  <a:pt x="2970014" y="546894"/>
                  <a:pt x="2962871" y="539354"/>
                </a:cubicBezTo>
                <a:cubicBezTo>
                  <a:pt x="2961680" y="538163"/>
                  <a:pt x="2960489" y="536972"/>
                  <a:pt x="2959299" y="535782"/>
                </a:cubicBezTo>
                <a:cubicBezTo>
                  <a:pt x="2953346" y="529432"/>
                  <a:pt x="2950369" y="521891"/>
                  <a:pt x="2950369" y="513160"/>
                </a:cubicBezTo>
                <a:cubicBezTo>
                  <a:pt x="2950369" y="504032"/>
                  <a:pt x="2953742" y="496293"/>
                  <a:pt x="2960489" y="489943"/>
                </a:cubicBezTo>
                <a:cubicBezTo>
                  <a:pt x="3008908" y="445493"/>
                  <a:pt x="3038674" y="386358"/>
                  <a:pt x="3049786" y="312540"/>
                </a:cubicBezTo>
                <a:cubicBezTo>
                  <a:pt x="3050183" y="309761"/>
                  <a:pt x="3048992" y="308372"/>
                  <a:pt x="3046214" y="308372"/>
                </a:cubicBezTo>
                <a:lnTo>
                  <a:pt x="2976563" y="308372"/>
                </a:lnTo>
                <a:cubicBezTo>
                  <a:pt x="2967435" y="308372"/>
                  <a:pt x="2959497" y="304999"/>
                  <a:pt x="2952750" y="298252"/>
                </a:cubicBezTo>
                <a:cubicBezTo>
                  <a:pt x="2946003" y="291505"/>
                  <a:pt x="2942630" y="283468"/>
                  <a:pt x="2942630" y="274142"/>
                </a:cubicBezTo>
                <a:cubicBezTo>
                  <a:pt x="2942630" y="264815"/>
                  <a:pt x="2946003" y="256779"/>
                  <a:pt x="2952750" y="250032"/>
                </a:cubicBezTo>
                <a:cubicBezTo>
                  <a:pt x="2959497" y="243285"/>
                  <a:pt x="2967435" y="239911"/>
                  <a:pt x="2976563" y="239911"/>
                </a:cubicBezTo>
                <a:lnTo>
                  <a:pt x="3050977" y="239911"/>
                </a:lnTo>
                <a:cubicBezTo>
                  <a:pt x="3053755" y="239911"/>
                  <a:pt x="3055144" y="238522"/>
                  <a:pt x="3055144" y="235744"/>
                </a:cubicBezTo>
                <a:lnTo>
                  <a:pt x="3055144" y="225029"/>
                </a:lnTo>
                <a:lnTo>
                  <a:pt x="3055144" y="147638"/>
                </a:lnTo>
                <a:cubicBezTo>
                  <a:pt x="3055144" y="144463"/>
                  <a:pt x="3053755" y="142875"/>
                  <a:pt x="3050977" y="142875"/>
                </a:cubicBezTo>
                <a:lnTo>
                  <a:pt x="3035499" y="142875"/>
                </a:lnTo>
                <a:cubicBezTo>
                  <a:pt x="3032324" y="142875"/>
                  <a:pt x="3030339" y="144264"/>
                  <a:pt x="3029546" y="147043"/>
                </a:cubicBezTo>
                <a:cubicBezTo>
                  <a:pt x="3022402" y="164505"/>
                  <a:pt x="3015060" y="180380"/>
                  <a:pt x="3007519" y="194668"/>
                </a:cubicBezTo>
                <a:cubicBezTo>
                  <a:pt x="3003153" y="202605"/>
                  <a:pt x="2996406" y="207368"/>
                  <a:pt x="2987278" y="208955"/>
                </a:cubicBezTo>
                <a:cubicBezTo>
                  <a:pt x="2985294" y="209352"/>
                  <a:pt x="2983309" y="209550"/>
                  <a:pt x="2981325" y="209550"/>
                </a:cubicBezTo>
                <a:cubicBezTo>
                  <a:pt x="2974182" y="209550"/>
                  <a:pt x="2967831" y="207368"/>
                  <a:pt x="2962275" y="203002"/>
                </a:cubicBezTo>
                <a:cubicBezTo>
                  <a:pt x="2961481" y="202605"/>
                  <a:pt x="2960886" y="202208"/>
                  <a:pt x="2960489" y="201811"/>
                </a:cubicBezTo>
                <a:cubicBezTo>
                  <a:pt x="2952949" y="196255"/>
                  <a:pt x="2948186" y="188913"/>
                  <a:pt x="2946202" y="179785"/>
                </a:cubicBezTo>
                <a:cubicBezTo>
                  <a:pt x="2945408" y="177007"/>
                  <a:pt x="2945011" y="174229"/>
                  <a:pt x="2945011" y="171450"/>
                </a:cubicBezTo>
                <a:cubicBezTo>
                  <a:pt x="2945011" y="165100"/>
                  <a:pt x="2946599" y="158949"/>
                  <a:pt x="2949774" y="152996"/>
                </a:cubicBezTo>
                <a:cubicBezTo>
                  <a:pt x="2967236" y="120452"/>
                  <a:pt x="2981524" y="80765"/>
                  <a:pt x="2992636" y="33933"/>
                </a:cubicBezTo>
                <a:cubicBezTo>
                  <a:pt x="2994620" y="24408"/>
                  <a:pt x="2999581" y="16868"/>
                  <a:pt x="3007519" y="11311"/>
                </a:cubicBezTo>
                <a:cubicBezTo>
                  <a:pt x="3013472" y="7343"/>
                  <a:pt x="3019822" y="5358"/>
                  <a:pt x="3026569" y="5358"/>
                </a:cubicBezTo>
                <a:close/>
                <a:moveTo>
                  <a:pt x="3845124" y="0"/>
                </a:moveTo>
                <a:cubicBezTo>
                  <a:pt x="3854252" y="0"/>
                  <a:pt x="3862090" y="3175"/>
                  <a:pt x="3868639" y="9525"/>
                </a:cubicBezTo>
                <a:cubicBezTo>
                  <a:pt x="3875187" y="15875"/>
                  <a:pt x="3878461" y="23813"/>
                  <a:pt x="3878461" y="33338"/>
                </a:cubicBezTo>
                <a:lnTo>
                  <a:pt x="3878461" y="55365"/>
                </a:lnTo>
                <a:cubicBezTo>
                  <a:pt x="3878461" y="58143"/>
                  <a:pt x="3879850" y="59532"/>
                  <a:pt x="3882628" y="59532"/>
                </a:cubicBezTo>
                <a:lnTo>
                  <a:pt x="3914775" y="59532"/>
                </a:lnTo>
                <a:cubicBezTo>
                  <a:pt x="3922316" y="59532"/>
                  <a:pt x="3928666" y="62211"/>
                  <a:pt x="3933825" y="67568"/>
                </a:cubicBezTo>
                <a:cubicBezTo>
                  <a:pt x="3938985" y="72926"/>
                  <a:pt x="3941564" y="79276"/>
                  <a:pt x="3941564" y="86618"/>
                </a:cubicBezTo>
                <a:cubicBezTo>
                  <a:pt x="3941564" y="93961"/>
                  <a:pt x="3938985" y="100311"/>
                  <a:pt x="3933825" y="105668"/>
                </a:cubicBezTo>
                <a:cubicBezTo>
                  <a:pt x="3928666" y="111026"/>
                  <a:pt x="3922316" y="113705"/>
                  <a:pt x="3914775" y="113705"/>
                </a:cubicBezTo>
                <a:lnTo>
                  <a:pt x="3878461" y="113705"/>
                </a:lnTo>
                <a:cubicBezTo>
                  <a:pt x="3878461" y="113705"/>
                  <a:pt x="3878461" y="113904"/>
                  <a:pt x="3878461" y="114300"/>
                </a:cubicBezTo>
                <a:lnTo>
                  <a:pt x="3893939" y="116682"/>
                </a:lnTo>
                <a:cubicBezTo>
                  <a:pt x="3903464" y="118269"/>
                  <a:pt x="3910806" y="123032"/>
                  <a:pt x="3915966" y="130969"/>
                </a:cubicBezTo>
                <a:cubicBezTo>
                  <a:pt x="3919538" y="136129"/>
                  <a:pt x="3921324" y="141883"/>
                  <a:pt x="3921324" y="148233"/>
                </a:cubicBezTo>
                <a:cubicBezTo>
                  <a:pt x="3921324" y="150615"/>
                  <a:pt x="3920927" y="153393"/>
                  <a:pt x="3920133" y="156568"/>
                </a:cubicBezTo>
                <a:cubicBezTo>
                  <a:pt x="3914180" y="179586"/>
                  <a:pt x="3910410" y="194072"/>
                  <a:pt x="3908822" y="200025"/>
                </a:cubicBezTo>
                <a:cubicBezTo>
                  <a:pt x="3908425" y="200819"/>
                  <a:pt x="3908624" y="201712"/>
                  <a:pt x="3909417" y="202704"/>
                </a:cubicBezTo>
                <a:cubicBezTo>
                  <a:pt x="3910211" y="203697"/>
                  <a:pt x="3911005" y="204193"/>
                  <a:pt x="3911799" y="204193"/>
                </a:cubicBezTo>
                <a:lnTo>
                  <a:pt x="3949899" y="204193"/>
                </a:lnTo>
                <a:cubicBezTo>
                  <a:pt x="3953074" y="204193"/>
                  <a:pt x="3954661" y="202605"/>
                  <a:pt x="3954661" y="199430"/>
                </a:cubicBezTo>
                <a:cubicBezTo>
                  <a:pt x="3953471" y="144264"/>
                  <a:pt x="3952875" y="87908"/>
                  <a:pt x="3952875" y="30361"/>
                </a:cubicBezTo>
                <a:cubicBezTo>
                  <a:pt x="3952875" y="22027"/>
                  <a:pt x="3955852" y="14883"/>
                  <a:pt x="3961805" y="8930"/>
                </a:cubicBezTo>
                <a:cubicBezTo>
                  <a:pt x="3967758" y="2977"/>
                  <a:pt x="3975001" y="0"/>
                  <a:pt x="3983534" y="0"/>
                </a:cubicBezTo>
                <a:cubicBezTo>
                  <a:pt x="3992067" y="0"/>
                  <a:pt x="3999310" y="2977"/>
                  <a:pt x="4005263" y="8930"/>
                </a:cubicBezTo>
                <a:cubicBezTo>
                  <a:pt x="4011216" y="14883"/>
                  <a:pt x="4014192" y="22027"/>
                  <a:pt x="4014192" y="30361"/>
                </a:cubicBezTo>
                <a:lnTo>
                  <a:pt x="4013597" y="51197"/>
                </a:lnTo>
                <a:cubicBezTo>
                  <a:pt x="4013597" y="52388"/>
                  <a:pt x="4014093" y="53281"/>
                  <a:pt x="4015085" y="53876"/>
                </a:cubicBezTo>
                <a:cubicBezTo>
                  <a:pt x="4016078" y="54472"/>
                  <a:pt x="4016971" y="54571"/>
                  <a:pt x="4017764" y="54174"/>
                </a:cubicBezTo>
                <a:lnTo>
                  <a:pt x="4032052" y="48816"/>
                </a:lnTo>
                <a:cubicBezTo>
                  <a:pt x="4037211" y="46832"/>
                  <a:pt x="4042569" y="45840"/>
                  <a:pt x="4048125" y="45840"/>
                </a:cubicBezTo>
                <a:cubicBezTo>
                  <a:pt x="4052491" y="45840"/>
                  <a:pt x="4056856" y="46435"/>
                  <a:pt x="4061222" y="47625"/>
                </a:cubicBezTo>
                <a:cubicBezTo>
                  <a:pt x="4071144" y="50800"/>
                  <a:pt x="4078685" y="56952"/>
                  <a:pt x="4083844" y="66080"/>
                </a:cubicBezTo>
                <a:cubicBezTo>
                  <a:pt x="4093369" y="82352"/>
                  <a:pt x="4101704" y="99021"/>
                  <a:pt x="4108847" y="116086"/>
                </a:cubicBezTo>
                <a:cubicBezTo>
                  <a:pt x="4110435" y="120055"/>
                  <a:pt x="4111229" y="123825"/>
                  <a:pt x="4111229" y="127397"/>
                </a:cubicBezTo>
                <a:cubicBezTo>
                  <a:pt x="4111229" y="131763"/>
                  <a:pt x="4110236" y="136129"/>
                  <a:pt x="4108252" y="140494"/>
                </a:cubicBezTo>
                <a:cubicBezTo>
                  <a:pt x="4104680" y="148432"/>
                  <a:pt x="4098727" y="153988"/>
                  <a:pt x="4090393" y="157163"/>
                </a:cubicBezTo>
                <a:cubicBezTo>
                  <a:pt x="4086821" y="158750"/>
                  <a:pt x="4083249" y="159544"/>
                  <a:pt x="4079677" y="159544"/>
                </a:cubicBezTo>
                <a:cubicBezTo>
                  <a:pt x="4075708" y="159544"/>
                  <a:pt x="4071739" y="158552"/>
                  <a:pt x="4067771" y="156568"/>
                </a:cubicBezTo>
                <a:cubicBezTo>
                  <a:pt x="4060230" y="152996"/>
                  <a:pt x="4055071" y="147241"/>
                  <a:pt x="4052292" y="139304"/>
                </a:cubicBezTo>
                <a:cubicBezTo>
                  <a:pt x="4042767" y="113110"/>
                  <a:pt x="4030663" y="88305"/>
                  <a:pt x="4015978" y="64890"/>
                </a:cubicBezTo>
                <a:cubicBezTo>
                  <a:pt x="4015581" y="64493"/>
                  <a:pt x="4015085" y="64393"/>
                  <a:pt x="4014490" y="64592"/>
                </a:cubicBezTo>
                <a:cubicBezTo>
                  <a:pt x="4013895" y="64790"/>
                  <a:pt x="4013597" y="65286"/>
                  <a:pt x="4013597" y="66080"/>
                </a:cubicBezTo>
                <a:cubicBezTo>
                  <a:pt x="4013200" y="85924"/>
                  <a:pt x="4013002" y="104775"/>
                  <a:pt x="4013002" y="122635"/>
                </a:cubicBezTo>
                <a:cubicBezTo>
                  <a:pt x="4013002" y="151210"/>
                  <a:pt x="4013399" y="176808"/>
                  <a:pt x="4014192" y="199430"/>
                </a:cubicBezTo>
                <a:cubicBezTo>
                  <a:pt x="4014192" y="202605"/>
                  <a:pt x="4015780" y="204193"/>
                  <a:pt x="4018955" y="204193"/>
                </a:cubicBezTo>
                <a:lnTo>
                  <a:pt x="4084439" y="204193"/>
                </a:lnTo>
                <a:cubicBezTo>
                  <a:pt x="4092774" y="204193"/>
                  <a:pt x="4099719" y="206971"/>
                  <a:pt x="4105275" y="212527"/>
                </a:cubicBezTo>
                <a:cubicBezTo>
                  <a:pt x="4110831" y="218083"/>
                  <a:pt x="4113610" y="224929"/>
                  <a:pt x="4113610" y="233065"/>
                </a:cubicBezTo>
                <a:cubicBezTo>
                  <a:pt x="4113610" y="241201"/>
                  <a:pt x="4110831" y="248047"/>
                  <a:pt x="4105275" y="253604"/>
                </a:cubicBezTo>
                <a:cubicBezTo>
                  <a:pt x="4099719" y="259160"/>
                  <a:pt x="4092774" y="261938"/>
                  <a:pt x="4084439" y="261938"/>
                </a:cubicBezTo>
                <a:lnTo>
                  <a:pt x="4020146" y="261938"/>
                </a:lnTo>
                <a:cubicBezTo>
                  <a:pt x="4016971" y="261938"/>
                  <a:pt x="4015383" y="263327"/>
                  <a:pt x="4015383" y="266105"/>
                </a:cubicBezTo>
                <a:cubicBezTo>
                  <a:pt x="4016574" y="293093"/>
                  <a:pt x="4018558" y="323255"/>
                  <a:pt x="4021336" y="356593"/>
                </a:cubicBezTo>
                <a:cubicBezTo>
                  <a:pt x="4021336" y="357386"/>
                  <a:pt x="4021634" y="357883"/>
                  <a:pt x="4022229" y="358081"/>
                </a:cubicBezTo>
                <a:cubicBezTo>
                  <a:pt x="4022825" y="358279"/>
                  <a:pt x="4023320" y="357982"/>
                  <a:pt x="4023717" y="357188"/>
                </a:cubicBezTo>
                <a:cubicBezTo>
                  <a:pt x="4030464" y="343694"/>
                  <a:pt x="4036417" y="330201"/>
                  <a:pt x="4041577" y="316707"/>
                </a:cubicBezTo>
                <a:cubicBezTo>
                  <a:pt x="4044752" y="309166"/>
                  <a:pt x="4049911" y="304007"/>
                  <a:pt x="4057055" y="301229"/>
                </a:cubicBezTo>
                <a:cubicBezTo>
                  <a:pt x="4060230" y="300038"/>
                  <a:pt x="4063405" y="299443"/>
                  <a:pt x="4066580" y="299443"/>
                </a:cubicBezTo>
                <a:cubicBezTo>
                  <a:pt x="4070945" y="299443"/>
                  <a:pt x="4075113" y="300435"/>
                  <a:pt x="4079082" y="302419"/>
                </a:cubicBezTo>
                <a:cubicBezTo>
                  <a:pt x="4086622" y="306785"/>
                  <a:pt x="4091980" y="313135"/>
                  <a:pt x="4095155" y="321469"/>
                </a:cubicBezTo>
                <a:cubicBezTo>
                  <a:pt x="4096346" y="325438"/>
                  <a:pt x="4096941" y="329208"/>
                  <a:pt x="4096941" y="332780"/>
                </a:cubicBezTo>
                <a:cubicBezTo>
                  <a:pt x="4096941" y="337146"/>
                  <a:pt x="4096147" y="341511"/>
                  <a:pt x="4094560" y="345877"/>
                </a:cubicBezTo>
                <a:cubicBezTo>
                  <a:pt x="4079478" y="380405"/>
                  <a:pt x="4060627" y="413544"/>
                  <a:pt x="4038005" y="445294"/>
                </a:cubicBezTo>
                <a:cubicBezTo>
                  <a:pt x="4036417" y="448072"/>
                  <a:pt x="4036021" y="450851"/>
                  <a:pt x="4036814" y="453629"/>
                </a:cubicBezTo>
                <a:cubicBezTo>
                  <a:pt x="4044355" y="477838"/>
                  <a:pt x="4053681" y="490538"/>
                  <a:pt x="4064794" y="491729"/>
                </a:cubicBezTo>
                <a:cubicBezTo>
                  <a:pt x="4064794" y="491729"/>
                  <a:pt x="4064992" y="491729"/>
                  <a:pt x="4065389" y="491729"/>
                </a:cubicBezTo>
                <a:cubicBezTo>
                  <a:pt x="4070945" y="491729"/>
                  <a:pt x="4075311" y="478632"/>
                  <a:pt x="4078486" y="452438"/>
                </a:cubicBezTo>
                <a:cubicBezTo>
                  <a:pt x="4079280" y="446882"/>
                  <a:pt x="4082356" y="443211"/>
                  <a:pt x="4087714" y="441425"/>
                </a:cubicBezTo>
                <a:cubicBezTo>
                  <a:pt x="4093072" y="439639"/>
                  <a:pt x="4097933" y="440532"/>
                  <a:pt x="4102299" y="444104"/>
                </a:cubicBezTo>
                <a:cubicBezTo>
                  <a:pt x="4114602" y="455613"/>
                  <a:pt x="4120754" y="468115"/>
                  <a:pt x="4120754" y="481608"/>
                </a:cubicBezTo>
                <a:cubicBezTo>
                  <a:pt x="4120754" y="485180"/>
                  <a:pt x="4120356" y="488951"/>
                  <a:pt x="4119563" y="492919"/>
                </a:cubicBezTo>
                <a:cubicBezTo>
                  <a:pt x="4106863" y="544116"/>
                  <a:pt x="4088011" y="569715"/>
                  <a:pt x="4063008" y="569715"/>
                </a:cubicBezTo>
                <a:cubicBezTo>
                  <a:pt x="4062611" y="569715"/>
                  <a:pt x="4062016" y="569715"/>
                  <a:pt x="4061222" y="569715"/>
                </a:cubicBezTo>
                <a:cubicBezTo>
                  <a:pt x="4030663" y="567333"/>
                  <a:pt x="4007446" y="546696"/>
                  <a:pt x="3991571" y="507802"/>
                </a:cubicBezTo>
                <a:cubicBezTo>
                  <a:pt x="3990380" y="505024"/>
                  <a:pt x="3988792" y="504627"/>
                  <a:pt x="3986808" y="506611"/>
                </a:cubicBezTo>
                <a:cubicBezTo>
                  <a:pt x="3970139" y="522883"/>
                  <a:pt x="3952478" y="538163"/>
                  <a:pt x="3933825" y="552451"/>
                </a:cubicBezTo>
                <a:cubicBezTo>
                  <a:pt x="3928269" y="556022"/>
                  <a:pt x="3922316" y="557808"/>
                  <a:pt x="3915966" y="557808"/>
                </a:cubicBezTo>
                <a:cubicBezTo>
                  <a:pt x="3914775" y="557808"/>
                  <a:pt x="3913386" y="557808"/>
                  <a:pt x="3911799" y="557808"/>
                </a:cubicBezTo>
                <a:cubicBezTo>
                  <a:pt x="3903861" y="556618"/>
                  <a:pt x="3896916" y="553046"/>
                  <a:pt x="3890963" y="547093"/>
                </a:cubicBezTo>
                <a:cubicBezTo>
                  <a:pt x="3886200" y="542727"/>
                  <a:pt x="3883819" y="537369"/>
                  <a:pt x="3883819" y="531019"/>
                </a:cubicBezTo>
                <a:cubicBezTo>
                  <a:pt x="3883819" y="523082"/>
                  <a:pt x="3886994" y="516930"/>
                  <a:pt x="3893344" y="512565"/>
                </a:cubicBezTo>
                <a:cubicBezTo>
                  <a:pt x="3897313" y="509786"/>
                  <a:pt x="3901281" y="506810"/>
                  <a:pt x="3905250" y="503635"/>
                </a:cubicBezTo>
                <a:cubicBezTo>
                  <a:pt x="3906044" y="503238"/>
                  <a:pt x="3906242" y="502643"/>
                  <a:pt x="3905846" y="501849"/>
                </a:cubicBezTo>
                <a:cubicBezTo>
                  <a:pt x="3905449" y="501055"/>
                  <a:pt x="3904853" y="500658"/>
                  <a:pt x="3904060" y="500658"/>
                </a:cubicBezTo>
                <a:lnTo>
                  <a:pt x="3815358" y="500658"/>
                </a:lnTo>
                <a:cubicBezTo>
                  <a:pt x="3813374" y="500658"/>
                  <a:pt x="3812382" y="501651"/>
                  <a:pt x="3812382" y="503635"/>
                </a:cubicBezTo>
                <a:cubicBezTo>
                  <a:pt x="3812382" y="509191"/>
                  <a:pt x="3810397" y="513954"/>
                  <a:pt x="3806428" y="517922"/>
                </a:cubicBezTo>
                <a:cubicBezTo>
                  <a:pt x="3802459" y="521891"/>
                  <a:pt x="3797697" y="523876"/>
                  <a:pt x="3792141" y="523876"/>
                </a:cubicBezTo>
                <a:lnTo>
                  <a:pt x="3785592" y="523876"/>
                </a:lnTo>
                <a:cubicBezTo>
                  <a:pt x="3778052" y="523876"/>
                  <a:pt x="3771603" y="521296"/>
                  <a:pt x="3766245" y="516136"/>
                </a:cubicBezTo>
                <a:cubicBezTo>
                  <a:pt x="3760887" y="510977"/>
                  <a:pt x="3758208" y="504627"/>
                  <a:pt x="3758208" y="497086"/>
                </a:cubicBezTo>
                <a:lnTo>
                  <a:pt x="3758208" y="324446"/>
                </a:lnTo>
                <a:cubicBezTo>
                  <a:pt x="3758208" y="314921"/>
                  <a:pt x="3761681" y="306686"/>
                  <a:pt x="3768626" y="299740"/>
                </a:cubicBezTo>
                <a:cubicBezTo>
                  <a:pt x="3775571" y="292795"/>
                  <a:pt x="3783807" y="289322"/>
                  <a:pt x="3793332" y="289322"/>
                </a:cubicBezTo>
                <a:lnTo>
                  <a:pt x="3895725" y="289322"/>
                </a:lnTo>
                <a:cubicBezTo>
                  <a:pt x="3905250" y="289322"/>
                  <a:pt x="3913485" y="292795"/>
                  <a:pt x="3920431" y="299740"/>
                </a:cubicBezTo>
                <a:cubicBezTo>
                  <a:pt x="3927376" y="306686"/>
                  <a:pt x="3930849" y="314921"/>
                  <a:pt x="3930849" y="324446"/>
                </a:cubicBezTo>
                <a:lnTo>
                  <a:pt x="3930849" y="477441"/>
                </a:lnTo>
                <a:cubicBezTo>
                  <a:pt x="3930849" y="478235"/>
                  <a:pt x="3931246" y="478830"/>
                  <a:pt x="3932039" y="479227"/>
                </a:cubicBezTo>
                <a:cubicBezTo>
                  <a:pt x="3932833" y="479624"/>
                  <a:pt x="3933428" y="479426"/>
                  <a:pt x="3933825" y="478632"/>
                </a:cubicBezTo>
                <a:cubicBezTo>
                  <a:pt x="3947319" y="465535"/>
                  <a:pt x="3959424" y="452835"/>
                  <a:pt x="3970139" y="440532"/>
                </a:cubicBezTo>
                <a:cubicBezTo>
                  <a:pt x="3972124" y="438151"/>
                  <a:pt x="3972719" y="435372"/>
                  <a:pt x="3971925" y="432197"/>
                </a:cubicBezTo>
                <a:cubicBezTo>
                  <a:pt x="3964782" y="391319"/>
                  <a:pt x="3959622" y="335955"/>
                  <a:pt x="3956447" y="266105"/>
                </a:cubicBezTo>
                <a:cubicBezTo>
                  <a:pt x="3956447" y="263327"/>
                  <a:pt x="3954859" y="261938"/>
                  <a:pt x="3951685" y="261938"/>
                </a:cubicBezTo>
                <a:lnTo>
                  <a:pt x="3763566" y="261938"/>
                </a:lnTo>
                <a:cubicBezTo>
                  <a:pt x="3755628" y="261938"/>
                  <a:pt x="3748782" y="259160"/>
                  <a:pt x="3743028" y="253604"/>
                </a:cubicBezTo>
                <a:cubicBezTo>
                  <a:pt x="3737273" y="248047"/>
                  <a:pt x="3734396" y="241201"/>
                  <a:pt x="3734396" y="233065"/>
                </a:cubicBezTo>
                <a:cubicBezTo>
                  <a:pt x="3734396" y="224929"/>
                  <a:pt x="3737273" y="218083"/>
                  <a:pt x="3743028" y="212527"/>
                </a:cubicBezTo>
                <a:cubicBezTo>
                  <a:pt x="3748782" y="206971"/>
                  <a:pt x="3755628" y="204193"/>
                  <a:pt x="3763566" y="204193"/>
                </a:cubicBezTo>
                <a:lnTo>
                  <a:pt x="3775472" y="204193"/>
                </a:lnTo>
                <a:cubicBezTo>
                  <a:pt x="3778647" y="204193"/>
                  <a:pt x="3780036" y="202605"/>
                  <a:pt x="3779639" y="199430"/>
                </a:cubicBezTo>
                <a:cubicBezTo>
                  <a:pt x="3778449" y="183952"/>
                  <a:pt x="3775869" y="167482"/>
                  <a:pt x="3771900" y="150019"/>
                </a:cubicBezTo>
                <a:cubicBezTo>
                  <a:pt x="3770313" y="143272"/>
                  <a:pt x="3771305" y="137022"/>
                  <a:pt x="3774877" y="131267"/>
                </a:cubicBezTo>
                <a:cubicBezTo>
                  <a:pt x="3778449" y="125512"/>
                  <a:pt x="3783409" y="122040"/>
                  <a:pt x="3789760" y="120849"/>
                </a:cubicBezTo>
                <a:cubicBezTo>
                  <a:pt x="3791744" y="120452"/>
                  <a:pt x="3793728" y="120254"/>
                  <a:pt x="3795713" y="120254"/>
                </a:cubicBezTo>
                <a:cubicBezTo>
                  <a:pt x="3800475" y="120254"/>
                  <a:pt x="3805039" y="121444"/>
                  <a:pt x="3809405" y="123825"/>
                </a:cubicBezTo>
                <a:cubicBezTo>
                  <a:pt x="3815755" y="127000"/>
                  <a:pt x="3819724" y="131961"/>
                  <a:pt x="3821311" y="138708"/>
                </a:cubicBezTo>
                <a:cubicBezTo>
                  <a:pt x="3823295" y="145852"/>
                  <a:pt x="3825081" y="152797"/>
                  <a:pt x="3826669" y="159544"/>
                </a:cubicBezTo>
                <a:cubicBezTo>
                  <a:pt x="3827066" y="161925"/>
                  <a:pt x="3827264" y="164505"/>
                  <a:pt x="3827264" y="167283"/>
                </a:cubicBezTo>
                <a:cubicBezTo>
                  <a:pt x="3827264" y="174030"/>
                  <a:pt x="3825280" y="180380"/>
                  <a:pt x="3821311" y="186333"/>
                </a:cubicBezTo>
                <a:cubicBezTo>
                  <a:pt x="3815358" y="194668"/>
                  <a:pt x="3807421" y="200025"/>
                  <a:pt x="3797499" y="202407"/>
                </a:cubicBezTo>
                <a:lnTo>
                  <a:pt x="3795117" y="203002"/>
                </a:lnTo>
                <a:cubicBezTo>
                  <a:pt x="3794720" y="203002"/>
                  <a:pt x="3794522" y="203200"/>
                  <a:pt x="3794522" y="203597"/>
                </a:cubicBezTo>
                <a:cubicBezTo>
                  <a:pt x="3794522" y="203994"/>
                  <a:pt x="3794720" y="204193"/>
                  <a:pt x="3795117" y="204193"/>
                </a:cubicBezTo>
                <a:lnTo>
                  <a:pt x="3885605" y="204193"/>
                </a:lnTo>
                <a:cubicBezTo>
                  <a:pt x="3886002" y="204193"/>
                  <a:pt x="3886200" y="204093"/>
                  <a:pt x="3886200" y="203895"/>
                </a:cubicBezTo>
                <a:cubicBezTo>
                  <a:pt x="3886200" y="203697"/>
                  <a:pt x="3886002" y="203399"/>
                  <a:pt x="3885605" y="203002"/>
                </a:cubicBezTo>
                <a:cubicBezTo>
                  <a:pt x="3878064" y="201414"/>
                  <a:pt x="3872111" y="197446"/>
                  <a:pt x="3867746" y="191096"/>
                </a:cubicBezTo>
                <a:cubicBezTo>
                  <a:pt x="3864174" y="185936"/>
                  <a:pt x="3862388" y="180380"/>
                  <a:pt x="3862388" y="174427"/>
                </a:cubicBezTo>
                <a:cubicBezTo>
                  <a:pt x="3862388" y="172839"/>
                  <a:pt x="3862586" y="171054"/>
                  <a:pt x="3862983" y="169069"/>
                </a:cubicBezTo>
                <a:cubicBezTo>
                  <a:pt x="3866158" y="150416"/>
                  <a:pt x="3868539" y="133549"/>
                  <a:pt x="3870127" y="118468"/>
                </a:cubicBezTo>
                <a:cubicBezTo>
                  <a:pt x="3870524" y="115293"/>
                  <a:pt x="3869134" y="113705"/>
                  <a:pt x="3865960" y="113705"/>
                </a:cubicBezTo>
                <a:lnTo>
                  <a:pt x="3774282" y="113705"/>
                </a:lnTo>
                <a:cubicBezTo>
                  <a:pt x="3766741" y="113705"/>
                  <a:pt x="3760391" y="111026"/>
                  <a:pt x="3755232" y="105668"/>
                </a:cubicBezTo>
                <a:cubicBezTo>
                  <a:pt x="3750072" y="100311"/>
                  <a:pt x="3747492" y="93961"/>
                  <a:pt x="3747492" y="86618"/>
                </a:cubicBezTo>
                <a:cubicBezTo>
                  <a:pt x="3747492" y="79276"/>
                  <a:pt x="3750072" y="72926"/>
                  <a:pt x="3755232" y="67568"/>
                </a:cubicBezTo>
                <a:cubicBezTo>
                  <a:pt x="3760391" y="62211"/>
                  <a:pt x="3766741" y="59532"/>
                  <a:pt x="3774282" y="59532"/>
                </a:cubicBezTo>
                <a:lnTo>
                  <a:pt x="3807619" y="59532"/>
                </a:lnTo>
                <a:cubicBezTo>
                  <a:pt x="3810397" y="59532"/>
                  <a:pt x="3811786" y="58143"/>
                  <a:pt x="3811786" y="55365"/>
                </a:cubicBezTo>
                <a:lnTo>
                  <a:pt x="3811786" y="33338"/>
                </a:lnTo>
                <a:cubicBezTo>
                  <a:pt x="3811786" y="23813"/>
                  <a:pt x="3815060" y="15875"/>
                  <a:pt x="3821609" y="9525"/>
                </a:cubicBezTo>
                <a:cubicBezTo>
                  <a:pt x="3828157" y="3175"/>
                  <a:pt x="3835996" y="0"/>
                  <a:pt x="3845124" y="0"/>
                </a:cubicBezTo>
                <a:close/>
                <a:moveTo>
                  <a:pt x="2798862" y="0"/>
                </a:moveTo>
                <a:cubicBezTo>
                  <a:pt x="2806998" y="0"/>
                  <a:pt x="2813943" y="2878"/>
                  <a:pt x="2819698" y="8632"/>
                </a:cubicBezTo>
                <a:cubicBezTo>
                  <a:pt x="2825453" y="14387"/>
                  <a:pt x="2828330" y="21233"/>
                  <a:pt x="2828330" y="29171"/>
                </a:cubicBezTo>
                <a:lnTo>
                  <a:pt x="2828330" y="54769"/>
                </a:lnTo>
                <a:cubicBezTo>
                  <a:pt x="2828330" y="57547"/>
                  <a:pt x="2829917" y="58936"/>
                  <a:pt x="2833092" y="58936"/>
                </a:cubicBezTo>
                <a:lnTo>
                  <a:pt x="2868811" y="58936"/>
                </a:lnTo>
                <a:cubicBezTo>
                  <a:pt x="2875955" y="58936"/>
                  <a:pt x="2882206" y="61615"/>
                  <a:pt x="2887564" y="66973"/>
                </a:cubicBezTo>
                <a:cubicBezTo>
                  <a:pt x="2892921" y="72331"/>
                  <a:pt x="2895600" y="78681"/>
                  <a:pt x="2895600" y="86023"/>
                </a:cubicBezTo>
                <a:cubicBezTo>
                  <a:pt x="2895600" y="93365"/>
                  <a:pt x="2892921" y="99715"/>
                  <a:pt x="2887564" y="105073"/>
                </a:cubicBezTo>
                <a:cubicBezTo>
                  <a:pt x="2882206" y="110431"/>
                  <a:pt x="2875955" y="113110"/>
                  <a:pt x="2868811" y="113110"/>
                </a:cubicBezTo>
                <a:lnTo>
                  <a:pt x="2843808" y="113110"/>
                </a:lnTo>
                <a:cubicBezTo>
                  <a:pt x="2843014" y="113110"/>
                  <a:pt x="2842320" y="113606"/>
                  <a:pt x="2841725" y="114598"/>
                </a:cubicBezTo>
                <a:cubicBezTo>
                  <a:pt x="2841129" y="115590"/>
                  <a:pt x="2841030" y="116483"/>
                  <a:pt x="2841427" y="117277"/>
                </a:cubicBezTo>
                <a:cubicBezTo>
                  <a:pt x="2853730" y="144661"/>
                  <a:pt x="2868613" y="167879"/>
                  <a:pt x="2886075" y="186929"/>
                </a:cubicBezTo>
                <a:cubicBezTo>
                  <a:pt x="2890838" y="192485"/>
                  <a:pt x="2893219" y="199033"/>
                  <a:pt x="2893219" y="206574"/>
                </a:cubicBezTo>
                <a:cubicBezTo>
                  <a:pt x="2893219" y="213718"/>
                  <a:pt x="2890838" y="219869"/>
                  <a:pt x="2886075" y="225029"/>
                </a:cubicBezTo>
                <a:cubicBezTo>
                  <a:pt x="2881313" y="230585"/>
                  <a:pt x="2875360" y="233363"/>
                  <a:pt x="2868216" y="233363"/>
                </a:cubicBezTo>
                <a:cubicBezTo>
                  <a:pt x="2867819" y="233363"/>
                  <a:pt x="2867422" y="233363"/>
                  <a:pt x="2867025" y="233363"/>
                </a:cubicBezTo>
                <a:cubicBezTo>
                  <a:pt x="2860278" y="233363"/>
                  <a:pt x="2854921" y="230783"/>
                  <a:pt x="2850952" y="225624"/>
                </a:cubicBezTo>
                <a:cubicBezTo>
                  <a:pt x="2843411" y="216099"/>
                  <a:pt x="2836664" y="205582"/>
                  <a:pt x="2830711" y="194072"/>
                </a:cubicBezTo>
                <a:cubicBezTo>
                  <a:pt x="2830314" y="193675"/>
                  <a:pt x="2829818" y="193477"/>
                  <a:pt x="2829223" y="193477"/>
                </a:cubicBezTo>
                <a:cubicBezTo>
                  <a:pt x="2828628" y="193477"/>
                  <a:pt x="2828330" y="193874"/>
                  <a:pt x="2828330" y="194668"/>
                </a:cubicBezTo>
                <a:lnTo>
                  <a:pt x="2828330" y="228600"/>
                </a:lnTo>
                <a:cubicBezTo>
                  <a:pt x="2828330" y="236935"/>
                  <a:pt x="2825453" y="243979"/>
                  <a:pt x="2819698" y="249734"/>
                </a:cubicBezTo>
                <a:cubicBezTo>
                  <a:pt x="2813943" y="255489"/>
                  <a:pt x="2806998" y="258366"/>
                  <a:pt x="2798862" y="258366"/>
                </a:cubicBezTo>
                <a:cubicBezTo>
                  <a:pt x="2790726" y="258366"/>
                  <a:pt x="2783781" y="255489"/>
                  <a:pt x="2778026" y="249734"/>
                </a:cubicBezTo>
                <a:cubicBezTo>
                  <a:pt x="2772271" y="243979"/>
                  <a:pt x="2769394" y="236935"/>
                  <a:pt x="2769394" y="228600"/>
                </a:cubicBezTo>
                <a:lnTo>
                  <a:pt x="2769394" y="195263"/>
                </a:lnTo>
                <a:cubicBezTo>
                  <a:pt x="2769394" y="194469"/>
                  <a:pt x="2769096" y="193973"/>
                  <a:pt x="2768501" y="193775"/>
                </a:cubicBezTo>
                <a:cubicBezTo>
                  <a:pt x="2767906" y="193576"/>
                  <a:pt x="2767410" y="193675"/>
                  <a:pt x="2767013" y="194072"/>
                </a:cubicBezTo>
                <a:cubicBezTo>
                  <a:pt x="2757885" y="207963"/>
                  <a:pt x="2748161" y="220266"/>
                  <a:pt x="2737842" y="230982"/>
                </a:cubicBezTo>
                <a:cubicBezTo>
                  <a:pt x="2733080" y="235744"/>
                  <a:pt x="2727425" y="237431"/>
                  <a:pt x="2720876" y="236042"/>
                </a:cubicBezTo>
                <a:cubicBezTo>
                  <a:pt x="2714328" y="234653"/>
                  <a:pt x="2709267" y="231180"/>
                  <a:pt x="2705696" y="225624"/>
                </a:cubicBezTo>
                <a:cubicBezTo>
                  <a:pt x="2702521" y="220465"/>
                  <a:pt x="2700933" y="214908"/>
                  <a:pt x="2700933" y="208955"/>
                </a:cubicBezTo>
                <a:cubicBezTo>
                  <a:pt x="2700933" y="207765"/>
                  <a:pt x="2701132" y="206375"/>
                  <a:pt x="2701528" y="204788"/>
                </a:cubicBezTo>
                <a:cubicBezTo>
                  <a:pt x="2702322" y="197644"/>
                  <a:pt x="2705299" y="191493"/>
                  <a:pt x="2710458" y="186333"/>
                </a:cubicBezTo>
                <a:cubicBezTo>
                  <a:pt x="2729905" y="166886"/>
                  <a:pt x="2746177" y="143868"/>
                  <a:pt x="2759274" y="117277"/>
                </a:cubicBezTo>
                <a:cubicBezTo>
                  <a:pt x="2759671" y="116483"/>
                  <a:pt x="2759571" y="115590"/>
                  <a:pt x="2758976" y="114598"/>
                </a:cubicBezTo>
                <a:cubicBezTo>
                  <a:pt x="2758381" y="113606"/>
                  <a:pt x="2757488" y="113110"/>
                  <a:pt x="2756297" y="113110"/>
                </a:cubicBezTo>
                <a:lnTo>
                  <a:pt x="2744986" y="113110"/>
                </a:lnTo>
                <a:cubicBezTo>
                  <a:pt x="2737446" y="113110"/>
                  <a:pt x="2730996" y="110431"/>
                  <a:pt x="2725639" y="105073"/>
                </a:cubicBezTo>
                <a:cubicBezTo>
                  <a:pt x="2720281" y="99715"/>
                  <a:pt x="2717602" y="93365"/>
                  <a:pt x="2717602" y="86023"/>
                </a:cubicBezTo>
                <a:cubicBezTo>
                  <a:pt x="2717602" y="78681"/>
                  <a:pt x="2720281" y="72331"/>
                  <a:pt x="2725639" y="66973"/>
                </a:cubicBezTo>
                <a:cubicBezTo>
                  <a:pt x="2730996" y="61615"/>
                  <a:pt x="2737446" y="58936"/>
                  <a:pt x="2744986" y="58936"/>
                </a:cubicBezTo>
                <a:lnTo>
                  <a:pt x="2765227" y="58936"/>
                </a:lnTo>
                <a:cubicBezTo>
                  <a:pt x="2768005" y="58936"/>
                  <a:pt x="2769394" y="57547"/>
                  <a:pt x="2769394" y="54769"/>
                </a:cubicBezTo>
                <a:lnTo>
                  <a:pt x="2769394" y="29171"/>
                </a:lnTo>
                <a:cubicBezTo>
                  <a:pt x="2769394" y="21233"/>
                  <a:pt x="2772271" y="14387"/>
                  <a:pt x="2778026" y="8632"/>
                </a:cubicBezTo>
                <a:cubicBezTo>
                  <a:pt x="2783781" y="2878"/>
                  <a:pt x="2790726" y="0"/>
                  <a:pt x="2798862" y="0"/>
                </a:cubicBezTo>
                <a:close/>
                <a:moveTo>
                  <a:pt x="2634556" y="0"/>
                </a:moveTo>
                <a:cubicBezTo>
                  <a:pt x="2642692" y="0"/>
                  <a:pt x="2649637" y="2779"/>
                  <a:pt x="2655392" y="8335"/>
                </a:cubicBezTo>
                <a:cubicBezTo>
                  <a:pt x="2661146" y="13891"/>
                  <a:pt x="2664024" y="20836"/>
                  <a:pt x="2664024" y="29171"/>
                </a:cubicBezTo>
                <a:lnTo>
                  <a:pt x="2664024" y="54769"/>
                </a:lnTo>
                <a:cubicBezTo>
                  <a:pt x="2664024" y="57547"/>
                  <a:pt x="2665413" y="58936"/>
                  <a:pt x="2668191" y="58936"/>
                </a:cubicBezTo>
                <a:lnTo>
                  <a:pt x="2680692" y="58936"/>
                </a:lnTo>
                <a:cubicBezTo>
                  <a:pt x="2688233" y="58936"/>
                  <a:pt x="2694682" y="61615"/>
                  <a:pt x="2700040" y="66973"/>
                </a:cubicBezTo>
                <a:cubicBezTo>
                  <a:pt x="2705398" y="72331"/>
                  <a:pt x="2708077" y="78681"/>
                  <a:pt x="2708077" y="86023"/>
                </a:cubicBezTo>
                <a:cubicBezTo>
                  <a:pt x="2708077" y="93365"/>
                  <a:pt x="2705398" y="99715"/>
                  <a:pt x="2700040" y="105073"/>
                </a:cubicBezTo>
                <a:cubicBezTo>
                  <a:pt x="2694682" y="110431"/>
                  <a:pt x="2688233" y="113110"/>
                  <a:pt x="2680692" y="113110"/>
                </a:cubicBezTo>
                <a:lnTo>
                  <a:pt x="2667596" y="113110"/>
                </a:lnTo>
                <a:cubicBezTo>
                  <a:pt x="2665214" y="113110"/>
                  <a:pt x="2664024" y="114201"/>
                  <a:pt x="2664024" y="116384"/>
                </a:cubicBezTo>
                <a:cubicBezTo>
                  <a:pt x="2664024" y="118567"/>
                  <a:pt x="2665016" y="120254"/>
                  <a:pt x="2667000" y="121444"/>
                </a:cubicBezTo>
                <a:cubicBezTo>
                  <a:pt x="2674938" y="127000"/>
                  <a:pt x="2685455" y="134938"/>
                  <a:pt x="2698552" y="145257"/>
                </a:cubicBezTo>
                <a:cubicBezTo>
                  <a:pt x="2704902" y="150416"/>
                  <a:pt x="2708077" y="157163"/>
                  <a:pt x="2708077" y="165497"/>
                </a:cubicBezTo>
                <a:cubicBezTo>
                  <a:pt x="2708077" y="171847"/>
                  <a:pt x="2706092" y="177404"/>
                  <a:pt x="2702124" y="182166"/>
                </a:cubicBezTo>
                <a:cubicBezTo>
                  <a:pt x="2698155" y="186929"/>
                  <a:pt x="2692896" y="189310"/>
                  <a:pt x="2686348" y="189310"/>
                </a:cubicBezTo>
                <a:cubicBezTo>
                  <a:pt x="2679800" y="189310"/>
                  <a:pt x="2674541" y="186730"/>
                  <a:pt x="2670572" y="181571"/>
                </a:cubicBezTo>
                <a:cubicBezTo>
                  <a:pt x="2669382" y="179586"/>
                  <a:pt x="2667992" y="177800"/>
                  <a:pt x="2666405" y="176213"/>
                </a:cubicBezTo>
                <a:cubicBezTo>
                  <a:pt x="2666008" y="175419"/>
                  <a:pt x="2665512" y="175221"/>
                  <a:pt x="2664917" y="175618"/>
                </a:cubicBezTo>
                <a:cubicBezTo>
                  <a:pt x="2664321" y="176015"/>
                  <a:pt x="2664024" y="176411"/>
                  <a:pt x="2664024" y="176808"/>
                </a:cubicBezTo>
                <a:lnTo>
                  <a:pt x="2664024" y="229196"/>
                </a:lnTo>
                <a:cubicBezTo>
                  <a:pt x="2664024" y="237133"/>
                  <a:pt x="2661146" y="243979"/>
                  <a:pt x="2655392" y="249734"/>
                </a:cubicBezTo>
                <a:cubicBezTo>
                  <a:pt x="2649637" y="255489"/>
                  <a:pt x="2642692" y="258366"/>
                  <a:pt x="2634556" y="258366"/>
                </a:cubicBezTo>
                <a:cubicBezTo>
                  <a:pt x="2626420" y="258366"/>
                  <a:pt x="2619574" y="255489"/>
                  <a:pt x="2614017" y="249734"/>
                </a:cubicBezTo>
                <a:cubicBezTo>
                  <a:pt x="2608461" y="243979"/>
                  <a:pt x="2605683" y="237133"/>
                  <a:pt x="2605683" y="229196"/>
                </a:cubicBezTo>
                <a:lnTo>
                  <a:pt x="2605683" y="194072"/>
                </a:lnTo>
                <a:cubicBezTo>
                  <a:pt x="2605683" y="193279"/>
                  <a:pt x="2605385" y="192782"/>
                  <a:pt x="2604790" y="192584"/>
                </a:cubicBezTo>
                <a:cubicBezTo>
                  <a:pt x="2604195" y="192386"/>
                  <a:pt x="2603699" y="192485"/>
                  <a:pt x="2603302" y="192882"/>
                </a:cubicBezTo>
                <a:cubicBezTo>
                  <a:pt x="2594174" y="206772"/>
                  <a:pt x="2584847" y="219472"/>
                  <a:pt x="2575322" y="230982"/>
                </a:cubicBezTo>
                <a:cubicBezTo>
                  <a:pt x="2570956" y="236141"/>
                  <a:pt x="2565400" y="238225"/>
                  <a:pt x="2558653" y="237232"/>
                </a:cubicBezTo>
                <a:cubicBezTo>
                  <a:pt x="2551906" y="236240"/>
                  <a:pt x="2546747" y="232768"/>
                  <a:pt x="2543175" y="226815"/>
                </a:cubicBezTo>
                <a:cubicBezTo>
                  <a:pt x="2539603" y="220861"/>
                  <a:pt x="2537817" y="214511"/>
                  <a:pt x="2537817" y="207765"/>
                </a:cubicBezTo>
                <a:cubicBezTo>
                  <a:pt x="2537817" y="206971"/>
                  <a:pt x="2537817" y="205979"/>
                  <a:pt x="2537817" y="204788"/>
                </a:cubicBezTo>
                <a:cubicBezTo>
                  <a:pt x="2538611" y="196454"/>
                  <a:pt x="2541588" y="189310"/>
                  <a:pt x="2546747" y="183357"/>
                </a:cubicBezTo>
                <a:cubicBezTo>
                  <a:pt x="2563416" y="164704"/>
                  <a:pt x="2577902" y="142677"/>
                  <a:pt x="2590205" y="117277"/>
                </a:cubicBezTo>
                <a:cubicBezTo>
                  <a:pt x="2590602" y="116483"/>
                  <a:pt x="2590503" y="115590"/>
                  <a:pt x="2589907" y="114598"/>
                </a:cubicBezTo>
                <a:cubicBezTo>
                  <a:pt x="2589312" y="113606"/>
                  <a:pt x="2588618" y="113110"/>
                  <a:pt x="2587824" y="113110"/>
                </a:cubicBezTo>
                <a:lnTo>
                  <a:pt x="2576513" y="113110"/>
                </a:lnTo>
                <a:cubicBezTo>
                  <a:pt x="2568972" y="113110"/>
                  <a:pt x="2562523" y="110431"/>
                  <a:pt x="2557165" y="105073"/>
                </a:cubicBezTo>
                <a:cubicBezTo>
                  <a:pt x="2551807" y="99715"/>
                  <a:pt x="2549128" y="93365"/>
                  <a:pt x="2549128" y="86023"/>
                </a:cubicBezTo>
                <a:cubicBezTo>
                  <a:pt x="2549128" y="78681"/>
                  <a:pt x="2551807" y="72331"/>
                  <a:pt x="2557165" y="66973"/>
                </a:cubicBezTo>
                <a:cubicBezTo>
                  <a:pt x="2562523" y="61615"/>
                  <a:pt x="2568972" y="58936"/>
                  <a:pt x="2576513" y="58936"/>
                </a:cubicBezTo>
                <a:lnTo>
                  <a:pt x="2600921" y="58936"/>
                </a:lnTo>
                <a:cubicBezTo>
                  <a:pt x="2604096" y="58936"/>
                  <a:pt x="2605683" y="57547"/>
                  <a:pt x="2605683" y="54769"/>
                </a:cubicBezTo>
                <a:lnTo>
                  <a:pt x="2605683" y="29171"/>
                </a:lnTo>
                <a:cubicBezTo>
                  <a:pt x="2605683" y="20836"/>
                  <a:pt x="2608461" y="13891"/>
                  <a:pt x="2614017" y="8335"/>
                </a:cubicBezTo>
                <a:cubicBezTo>
                  <a:pt x="2619574" y="2779"/>
                  <a:pt x="2626420" y="0"/>
                  <a:pt x="2634556" y="0"/>
                </a:cubicBezTo>
                <a:close/>
                <a:moveTo>
                  <a:pt x="1871663" y="0"/>
                </a:moveTo>
                <a:lnTo>
                  <a:pt x="1874044" y="0"/>
                </a:lnTo>
                <a:cubicBezTo>
                  <a:pt x="1883966" y="0"/>
                  <a:pt x="1892300" y="3374"/>
                  <a:pt x="1899047" y="10121"/>
                </a:cubicBezTo>
                <a:cubicBezTo>
                  <a:pt x="1905794" y="16868"/>
                  <a:pt x="1909168" y="25202"/>
                  <a:pt x="1909168" y="35124"/>
                </a:cubicBezTo>
                <a:lnTo>
                  <a:pt x="1909168" y="41077"/>
                </a:lnTo>
                <a:cubicBezTo>
                  <a:pt x="1909168" y="43855"/>
                  <a:pt x="1910755" y="45244"/>
                  <a:pt x="1913930" y="45244"/>
                </a:cubicBezTo>
                <a:lnTo>
                  <a:pt x="2095500" y="45244"/>
                </a:lnTo>
                <a:cubicBezTo>
                  <a:pt x="2098675" y="45244"/>
                  <a:pt x="2100263" y="43855"/>
                  <a:pt x="2100263" y="41077"/>
                </a:cubicBezTo>
                <a:lnTo>
                  <a:pt x="2100263" y="35124"/>
                </a:lnTo>
                <a:cubicBezTo>
                  <a:pt x="2100263" y="25202"/>
                  <a:pt x="2103636" y="16868"/>
                  <a:pt x="2110383" y="10121"/>
                </a:cubicBezTo>
                <a:cubicBezTo>
                  <a:pt x="2117130" y="3374"/>
                  <a:pt x="2125464" y="0"/>
                  <a:pt x="2135386" y="0"/>
                </a:cubicBezTo>
                <a:lnTo>
                  <a:pt x="2139553" y="0"/>
                </a:lnTo>
                <a:cubicBezTo>
                  <a:pt x="2149078" y="0"/>
                  <a:pt x="2157314" y="3374"/>
                  <a:pt x="2164259" y="10121"/>
                </a:cubicBezTo>
                <a:cubicBezTo>
                  <a:pt x="2171204" y="16868"/>
                  <a:pt x="2174677" y="25202"/>
                  <a:pt x="2174677" y="35124"/>
                </a:cubicBezTo>
                <a:lnTo>
                  <a:pt x="2174677" y="41077"/>
                </a:lnTo>
                <a:cubicBezTo>
                  <a:pt x="2174677" y="43855"/>
                  <a:pt x="2176066" y="45244"/>
                  <a:pt x="2178844" y="45244"/>
                </a:cubicBezTo>
                <a:lnTo>
                  <a:pt x="2228850" y="45244"/>
                </a:lnTo>
                <a:cubicBezTo>
                  <a:pt x="2236788" y="45244"/>
                  <a:pt x="2243634" y="48122"/>
                  <a:pt x="2249389" y="53876"/>
                </a:cubicBezTo>
                <a:cubicBezTo>
                  <a:pt x="2255143" y="59631"/>
                  <a:pt x="2258021" y="66576"/>
                  <a:pt x="2258021" y="74712"/>
                </a:cubicBezTo>
                <a:cubicBezTo>
                  <a:pt x="2258021" y="82848"/>
                  <a:pt x="2255143" y="89793"/>
                  <a:pt x="2249389" y="95548"/>
                </a:cubicBezTo>
                <a:cubicBezTo>
                  <a:pt x="2243634" y="101303"/>
                  <a:pt x="2236788" y="104180"/>
                  <a:pt x="2228850" y="104180"/>
                </a:cubicBezTo>
                <a:lnTo>
                  <a:pt x="2178844" y="104180"/>
                </a:lnTo>
                <a:cubicBezTo>
                  <a:pt x="2176066" y="104180"/>
                  <a:pt x="2174677" y="105569"/>
                  <a:pt x="2174677" y="108347"/>
                </a:cubicBezTo>
                <a:lnTo>
                  <a:pt x="2174677" y="280988"/>
                </a:lnTo>
                <a:cubicBezTo>
                  <a:pt x="2174677" y="284163"/>
                  <a:pt x="2176066" y="285751"/>
                  <a:pt x="2178844" y="285751"/>
                </a:cubicBezTo>
                <a:lnTo>
                  <a:pt x="2257425" y="285751"/>
                </a:lnTo>
                <a:cubicBezTo>
                  <a:pt x="2265760" y="285751"/>
                  <a:pt x="2272804" y="288628"/>
                  <a:pt x="2278559" y="294383"/>
                </a:cubicBezTo>
                <a:cubicBezTo>
                  <a:pt x="2284314" y="300137"/>
                  <a:pt x="2287191" y="307083"/>
                  <a:pt x="2287191" y="315218"/>
                </a:cubicBezTo>
                <a:cubicBezTo>
                  <a:pt x="2287191" y="323354"/>
                  <a:pt x="2284314" y="330300"/>
                  <a:pt x="2278559" y="336054"/>
                </a:cubicBezTo>
                <a:cubicBezTo>
                  <a:pt x="2272804" y="341809"/>
                  <a:pt x="2265760" y="344686"/>
                  <a:pt x="2257425" y="344686"/>
                </a:cubicBezTo>
                <a:lnTo>
                  <a:pt x="2180035" y="344686"/>
                </a:lnTo>
                <a:cubicBezTo>
                  <a:pt x="2179241" y="344686"/>
                  <a:pt x="2178745" y="345083"/>
                  <a:pt x="2178546" y="345877"/>
                </a:cubicBezTo>
                <a:cubicBezTo>
                  <a:pt x="2178348" y="346671"/>
                  <a:pt x="2178447" y="347266"/>
                  <a:pt x="2178844" y="347663"/>
                </a:cubicBezTo>
                <a:cubicBezTo>
                  <a:pt x="2203847" y="369491"/>
                  <a:pt x="2231628" y="387747"/>
                  <a:pt x="2262188" y="402432"/>
                </a:cubicBezTo>
                <a:cubicBezTo>
                  <a:pt x="2269332" y="405607"/>
                  <a:pt x="2273697" y="411163"/>
                  <a:pt x="2275285" y="419101"/>
                </a:cubicBezTo>
                <a:cubicBezTo>
                  <a:pt x="2275682" y="421085"/>
                  <a:pt x="2275880" y="422871"/>
                  <a:pt x="2275880" y="424458"/>
                </a:cubicBezTo>
                <a:cubicBezTo>
                  <a:pt x="2275880" y="430411"/>
                  <a:pt x="2273896" y="435769"/>
                  <a:pt x="2269927" y="440532"/>
                </a:cubicBezTo>
                <a:cubicBezTo>
                  <a:pt x="2268736" y="441326"/>
                  <a:pt x="2267744" y="442318"/>
                  <a:pt x="2266950" y="443508"/>
                </a:cubicBezTo>
                <a:cubicBezTo>
                  <a:pt x="2260203" y="451446"/>
                  <a:pt x="2252266" y="456605"/>
                  <a:pt x="2243138" y="458986"/>
                </a:cubicBezTo>
                <a:cubicBezTo>
                  <a:pt x="2239963" y="459780"/>
                  <a:pt x="2236788" y="460177"/>
                  <a:pt x="2233613" y="460177"/>
                </a:cubicBezTo>
                <a:cubicBezTo>
                  <a:pt x="2227263" y="460177"/>
                  <a:pt x="2221310" y="458590"/>
                  <a:pt x="2215753" y="455415"/>
                </a:cubicBezTo>
                <a:cubicBezTo>
                  <a:pt x="2194719" y="442715"/>
                  <a:pt x="2174082" y="427832"/>
                  <a:pt x="2153841" y="410766"/>
                </a:cubicBezTo>
                <a:cubicBezTo>
                  <a:pt x="2153444" y="409972"/>
                  <a:pt x="2152849" y="409774"/>
                  <a:pt x="2152055" y="410171"/>
                </a:cubicBezTo>
                <a:cubicBezTo>
                  <a:pt x="2151261" y="410568"/>
                  <a:pt x="2150864" y="411163"/>
                  <a:pt x="2150864" y="411957"/>
                </a:cubicBezTo>
                <a:lnTo>
                  <a:pt x="2150864" y="417910"/>
                </a:lnTo>
                <a:cubicBezTo>
                  <a:pt x="2150864" y="427435"/>
                  <a:pt x="2147392" y="435670"/>
                  <a:pt x="2140446" y="442615"/>
                </a:cubicBezTo>
                <a:cubicBezTo>
                  <a:pt x="2133501" y="449561"/>
                  <a:pt x="2125266" y="453033"/>
                  <a:pt x="2115741" y="453033"/>
                </a:cubicBezTo>
                <a:lnTo>
                  <a:pt x="2044303" y="453033"/>
                </a:lnTo>
                <a:cubicBezTo>
                  <a:pt x="2041128" y="453033"/>
                  <a:pt x="2039541" y="454422"/>
                  <a:pt x="2039541" y="457201"/>
                </a:cubicBezTo>
                <a:lnTo>
                  <a:pt x="2039541" y="488157"/>
                </a:lnTo>
                <a:cubicBezTo>
                  <a:pt x="2039541" y="490935"/>
                  <a:pt x="2041128" y="492324"/>
                  <a:pt x="2044303" y="492324"/>
                </a:cubicBezTo>
                <a:lnTo>
                  <a:pt x="2208610" y="492324"/>
                </a:lnTo>
                <a:cubicBezTo>
                  <a:pt x="2216944" y="492324"/>
                  <a:pt x="2223989" y="495201"/>
                  <a:pt x="2229743" y="500956"/>
                </a:cubicBezTo>
                <a:cubicBezTo>
                  <a:pt x="2235498" y="506711"/>
                  <a:pt x="2238375" y="513755"/>
                  <a:pt x="2238375" y="522090"/>
                </a:cubicBezTo>
                <a:cubicBezTo>
                  <a:pt x="2238375" y="530424"/>
                  <a:pt x="2235498" y="537468"/>
                  <a:pt x="2229743" y="543223"/>
                </a:cubicBezTo>
                <a:cubicBezTo>
                  <a:pt x="2223989" y="548978"/>
                  <a:pt x="2216944" y="551855"/>
                  <a:pt x="2208610" y="551855"/>
                </a:cubicBezTo>
                <a:lnTo>
                  <a:pt x="1804393" y="551855"/>
                </a:lnTo>
                <a:cubicBezTo>
                  <a:pt x="1796058" y="551855"/>
                  <a:pt x="1789014" y="548978"/>
                  <a:pt x="1783259" y="543223"/>
                </a:cubicBezTo>
                <a:cubicBezTo>
                  <a:pt x="1777504" y="537468"/>
                  <a:pt x="1774627" y="530424"/>
                  <a:pt x="1774627" y="522090"/>
                </a:cubicBezTo>
                <a:cubicBezTo>
                  <a:pt x="1774627" y="513755"/>
                  <a:pt x="1777504" y="506711"/>
                  <a:pt x="1783259" y="500956"/>
                </a:cubicBezTo>
                <a:cubicBezTo>
                  <a:pt x="1789014" y="495201"/>
                  <a:pt x="1796058" y="492324"/>
                  <a:pt x="1804393" y="492324"/>
                </a:cubicBezTo>
                <a:lnTo>
                  <a:pt x="1961555" y="492324"/>
                </a:lnTo>
                <a:cubicBezTo>
                  <a:pt x="1964730" y="492324"/>
                  <a:pt x="1966318" y="490935"/>
                  <a:pt x="1966318" y="488157"/>
                </a:cubicBezTo>
                <a:lnTo>
                  <a:pt x="1966318" y="457201"/>
                </a:lnTo>
                <a:cubicBezTo>
                  <a:pt x="1966318" y="454422"/>
                  <a:pt x="1964730" y="453033"/>
                  <a:pt x="1961555" y="453033"/>
                </a:cubicBezTo>
                <a:lnTo>
                  <a:pt x="1891903" y="453033"/>
                </a:lnTo>
                <a:cubicBezTo>
                  <a:pt x="1882378" y="453033"/>
                  <a:pt x="1874342" y="449759"/>
                  <a:pt x="1867793" y="443211"/>
                </a:cubicBezTo>
                <a:cubicBezTo>
                  <a:pt x="1861245" y="436662"/>
                  <a:pt x="1857971" y="428626"/>
                  <a:pt x="1857971" y="419101"/>
                </a:cubicBezTo>
                <a:cubicBezTo>
                  <a:pt x="1857971" y="418704"/>
                  <a:pt x="1857574" y="418307"/>
                  <a:pt x="1856780" y="417910"/>
                </a:cubicBezTo>
                <a:cubicBezTo>
                  <a:pt x="1855986" y="417513"/>
                  <a:pt x="1855391" y="417513"/>
                  <a:pt x="1854994" y="417910"/>
                </a:cubicBezTo>
                <a:cubicBezTo>
                  <a:pt x="1834357" y="434579"/>
                  <a:pt x="1813521" y="449065"/>
                  <a:pt x="1792486" y="461368"/>
                </a:cubicBezTo>
                <a:cubicBezTo>
                  <a:pt x="1786533" y="464543"/>
                  <a:pt x="1780580" y="466130"/>
                  <a:pt x="1774627" y="466130"/>
                </a:cubicBezTo>
                <a:cubicBezTo>
                  <a:pt x="1771452" y="466130"/>
                  <a:pt x="1768277" y="465535"/>
                  <a:pt x="1765102" y="464344"/>
                </a:cubicBezTo>
                <a:cubicBezTo>
                  <a:pt x="1755577" y="461963"/>
                  <a:pt x="1747441" y="456804"/>
                  <a:pt x="1740694" y="448866"/>
                </a:cubicBezTo>
                <a:cubicBezTo>
                  <a:pt x="1740297" y="448072"/>
                  <a:pt x="1739702" y="447477"/>
                  <a:pt x="1738908" y="447080"/>
                </a:cubicBezTo>
                <a:cubicBezTo>
                  <a:pt x="1734939" y="442318"/>
                  <a:pt x="1732955" y="436960"/>
                  <a:pt x="1732955" y="431007"/>
                </a:cubicBezTo>
                <a:cubicBezTo>
                  <a:pt x="1732955" y="429022"/>
                  <a:pt x="1733153" y="427038"/>
                  <a:pt x="1733550" y="425054"/>
                </a:cubicBezTo>
                <a:cubicBezTo>
                  <a:pt x="1735138" y="417116"/>
                  <a:pt x="1739702" y="411361"/>
                  <a:pt x="1747243" y="407790"/>
                </a:cubicBezTo>
                <a:cubicBezTo>
                  <a:pt x="1780183" y="391518"/>
                  <a:pt x="1809353" y="371476"/>
                  <a:pt x="1834753" y="347663"/>
                </a:cubicBezTo>
                <a:cubicBezTo>
                  <a:pt x="1835547" y="347266"/>
                  <a:pt x="1835746" y="346671"/>
                  <a:pt x="1835349" y="345877"/>
                </a:cubicBezTo>
                <a:cubicBezTo>
                  <a:pt x="1834952" y="345083"/>
                  <a:pt x="1834357" y="344686"/>
                  <a:pt x="1833563" y="344686"/>
                </a:cubicBezTo>
                <a:lnTo>
                  <a:pt x="1750219" y="344686"/>
                </a:lnTo>
                <a:cubicBezTo>
                  <a:pt x="1741885" y="344686"/>
                  <a:pt x="1734840" y="341809"/>
                  <a:pt x="1729086" y="336054"/>
                </a:cubicBezTo>
                <a:cubicBezTo>
                  <a:pt x="1723331" y="330300"/>
                  <a:pt x="1720453" y="323354"/>
                  <a:pt x="1720453" y="315218"/>
                </a:cubicBezTo>
                <a:cubicBezTo>
                  <a:pt x="1720453" y="307083"/>
                  <a:pt x="1723331" y="300137"/>
                  <a:pt x="1729086" y="294383"/>
                </a:cubicBezTo>
                <a:cubicBezTo>
                  <a:pt x="1734840" y="288628"/>
                  <a:pt x="1741885" y="285751"/>
                  <a:pt x="1750219" y="285751"/>
                </a:cubicBezTo>
                <a:lnTo>
                  <a:pt x="1832372" y="285751"/>
                </a:lnTo>
                <a:cubicBezTo>
                  <a:pt x="1835150" y="285751"/>
                  <a:pt x="1836539" y="284163"/>
                  <a:pt x="1836539" y="280988"/>
                </a:cubicBezTo>
                <a:lnTo>
                  <a:pt x="1836539" y="108347"/>
                </a:lnTo>
                <a:cubicBezTo>
                  <a:pt x="1836539" y="105569"/>
                  <a:pt x="1835150" y="104180"/>
                  <a:pt x="1832372" y="104180"/>
                </a:cubicBezTo>
                <a:lnTo>
                  <a:pt x="1781771" y="104180"/>
                </a:lnTo>
                <a:cubicBezTo>
                  <a:pt x="1773833" y="104180"/>
                  <a:pt x="1766987" y="101303"/>
                  <a:pt x="1761232" y="95548"/>
                </a:cubicBezTo>
                <a:cubicBezTo>
                  <a:pt x="1755478" y="89793"/>
                  <a:pt x="1752600" y="82848"/>
                  <a:pt x="1752600" y="74712"/>
                </a:cubicBezTo>
                <a:cubicBezTo>
                  <a:pt x="1752600" y="66576"/>
                  <a:pt x="1755478" y="59631"/>
                  <a:pt x="1761232" y="53876"/>
                </a:cubicBezTo>
                <a:cubicBezTo>
                  <a:pt x="1766987" y="48122"/>
                  <a:pt x="1773833" y="45244"/>
                  <a:pt x="1781771" y="45244"/>
                </a:cubicBezTo>
                <a:lnTo>
                  <a:pt x="1832372" y="45244"/>
                </a:lnTo>
                <a:cubicBezTo>
                  <a:pt x="1835150" y="45244"/>
                  <a:pt x="1836539" y="43855"/>
                  <a:pt x="1836539" y="41077"/>
                </a:cubicBezTo>
                <a:lnTo>
                  <a:pt x="1836539" y="35124"/>
                </a:lnTo>
                <a:cubicBezTo>
                  <a:pt x="1836539" y="25202"/>
                  <a:pt x="1840012" y="16868"/>
                  <a:pt x="1846957" y="10121"/>
                </a:cubicBezTo>
                <a:cubicBezTo>
                  <a:pt x="1853903" y="3374"/>
                  <a:pt x="1862138" y="0"/>
                  <a:pt x="1871663" y="0"/>
                </a:cubicBezTo>
                <a:close/>
                <a:moveTo>
                  <a:pt x="338138" y="0"/>
                </a:moveTo>
                <a:lnTo>
                  <a:pt x="355997" y="0"/>
                </a:lnTo>
                <a:cubicBezTo>
                  <a:pt x="363141" y="0"/>
                  <a:pt x="369193" y="2481"/>
                  <a:pt x="374154" y="7442"/>
                </a:cubicBezTo>
                <a:cubicBezTo>
                  <a:pt x="379115" y="12403"/>
                  <a:pt x="381596" y="18257"/>
                  <a:pt x="381596" y="25004"/>
                </a:cubicBezTo>
                <a:cubicBezTo>
                  <a:pt x="381596" y="27385"/>
                  <a:pt x="382588" y="28575"/>
                  <a:pt x="384572" y="28575"/>
                </a:cubicBezTo>
                <a:lnTo>
                  <a:pt x="475655" y="28575"/>
                </a:lnTo>
                <a:cubicBezTo>
                  <a:pt x="485577" y="28575"/>
                  <a:pt x="493911" y="31949"/>
                  <a:pt x="500658" y="38696"/>
                </a:cubicBezTo>
                <a:cubicBezTo>
                  <a:pt x="507405" y="45443"/>
                  <a:pt x="510778" y="53777"/>
                  <a:pt x="510778" y="63699"/>
                </a:cubicBezTo>
                <a:lnTo>
                  <a:pt x="510778" y="92869"/>
                </a:lnTo>
                <a:cubicBezTo>
                  <a:pt x="510778" y="102394"/>
                  <a:pt x="507405" y="110629"/>
                  <a:pt x="500658" y="117575"/>
                </a:cubicBezTo>
                <a:cubicBezTo>
                  <a:pt x="493911" y="124520"/>
                  <a:pt x="485577" y="127993"/>
                  <a:pt x="475655" y="127993"/>
                </a:cubicBezTo>
                <a:lnTo>
                  <a:pt x="386358" y="127993"/>
                </a:lnTo>
                <a:cubicBezTo>
                  <a:pt x="383183" y="127993"/>
                  <a:pt x="381596" y="129382"/>
                  <a:pt x="381596" y="132160"/>
                </a:cubicBezTo>
                <a:lnTo>
                  <a:pt x="381596" y="142875"/>
                </a:lnTo>
                <a:cubicBezTo>
                  <a:pt x="381596" y="146050"/>
                  <a:pt x="383183" y="147638"/>
                  <a:pt x="386358" y="147638"/>
                </a:cubicBezTo>
                <a:lnTo>
                  <a:pt x="532805" y="147638"/>
                </a:lnTo>
                <a:cubicBezTo>
                  <a:pt x="539155" y="147638"/>
                  <a:pt x="544612" y="149821"/>
                  <a:pt x="549176" y="154186"/>
                </a:cubicBezTo>
                <a:cubicBezTo>
                  <a:pt x="553740" y="158552"/>
                  <a:pt x="556022" y="163910"/>
                  <a:pt x="556022" y="170260"/>
                </a:cubicBezTo>
                <a:cubicBezTo>
                  <a:pt x="556022" y="176610"/>
                  <a:pt x="553740" y="181968"/>
                  <a:pt x="549176" y="186333"/>
                </a:cubicBezTo>
                <a:cubicBezTo>
                  <a:pt x="544612" y="190699"/>
                  <a:pt x="539155" y="192882"/>
                  <a:pt x="532805" y="192882"/>
                </a:cubicBezTo>
                <a:lnTo>
                  <a:pt x="167283" y="192882"/>
                </a:lnTo>
                <a:cubicBezTo>
                  <a:pt x="160933" y="192882"/>
                  <a:pt x="155575" y="190699"/>
                  <a:pt x="151210" y="186333"/>
                </a:cubicBezTo>
                <a:cubicBezTo>
                  <a:pt x="146844" y="181968"/>
                  <a:pt x="144661" y="176610"/>
                  <a:pt x="144661" y="170260"/>
                </a:cubicBezTo>
                <a:cubicBezTo>
                  <a:pt x="144661" y="163910"/>
                  <a:pt x="146844" y="158552"/>
                  <a:pt x="151210" y="154186"/>
                </a:cubicBezTo>
                <a:cubicBezTo>
                  <a:pt x="155575" y="149821"/>
                  <a:pt x="160933" y="147638"/>
                  <a:pt x="167283" y="147638"/>
                </a:cubicBezTo>
                <a:lnTo>
                  <a:pt x="308372" y="147638"/>
                </a:lnTo>
                <a:cubicBezTo>
                  <a:pt x="311150" y="147638"/>
                  <a:pt x="312539" y="146050"/>
                  <a:pt x="312539" y="142875"/>
                </a:cubicBezTo>
                <a:lnTo>
                  <a:pt x="312539" y="132160"/>
                </a:lnTo>
                <a:cubicBezTo>
                  <a:pt x="312539" y="129382"/>
                  <a:pt x="311150" y="127993"/>
                  <a:pt x="308372" y="127993"/>
                </a:cubicBezTo>
                <a:lnTo>
                  <a:pt x="223838" y="127993"/>
                </a:lnTo>
                <a:cubicBezTo>
                  <a:pt x="214313" y="127993"/>
                  <a:pt x="206078" y="124520"/>
                  <a:pt x="199132" y="117575"/>
                </a:cubicBezTo>
                <a:cubicBezTo>
                  <a:pt x="192187" y="110629"/>
                  <a:pt x="188714" y="102394"/>
                  <a:pt x="188714" y="92869"/>
                </a:cubicBezTo>
                <a:lnTo>
                  <a:pt x="188714" y="63699"/>
                </a:lnTo>
                <a:cubicBezTo>
                  <a:pt x="188714" y="53777"/>
                  <a:pt x="192187" y="45443"/>
                  <a:pt x="199132" y="38696"/>
                </a:cubicBezTo>
                <a:cubicBezTo>
                  <a:pt x="206078" y="31949"/>
                  <a:pt x="214313" y="28575"/>
                  <a:pt x="223838" y="28575"/>
                </a:cubicBezTo>
                <a:lnTo>
                  <a:pt x="309563" y="28575"/>
                </a:lnTo>
                <a:cubicBezTo>
                  <a:pt x="311547" y="28575"/>
                  <a:pt x="312539" y="27385"/>
                  <a:pt x="312539" y="25004"/>
                </a:cubicBezTo>
                <a:cubicBezTo>
                  <a:pt x="312539" y="18257"/>
                  <a:pt x="315020" y="12403"/>
                  <a:pt x="319981" y="7442"/>
                </a:cubicBezTo>
                <a:cubicBezTo>
                  <a:pt x="324942" y="2481"/>
                  <a:pt x="330994" y="0"/>
                  <a:pt x="338138" y="0"/>
                </a:cubicBezTo>
                <a:close/>
              </a:path>
            </a:pathLst>
          </a:custGeom>
          <a:solidFill>
            <a:schemeClr val="tx1"/>
          </a:solidFill>
          <a:ln w="34925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4000" dirty="0">
              <a:ln w="34925">
                <a:solidFill>
                  <a:schemeClr val="bg1"/>
                </a:solidFill>
              </a:ln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2DFBCEC-E909-7BFC-8E6D-F5D33D92A536}"/>
              </a:ext>
            </a:extLst>
          </p:cNvPr>
          <p:cNvSpPr txBox="1"/>
          <p:nvPr/>
        </p:nvSpPr>
        <p:spPr>
          <a:xfrm>
            <a:off x="325380" y="1845671"/>
            <a:ext cx="4120753" cy="569715"/>
          </a:xfrm>
          <a:custGeom>
            <a:avLst/>
            <a:gdLst/>
            <a:ahLst/>
            <a:cxnLst/>
            <a:rect l="l" t="t" r="r" b="b"/>
            <a:pathLst>
              <a:path w="4120753" h="569715">
                <a:moveTo>
                  <a:pt x="3817144" y="418505"/>
                </a:moveTo>
                <a:cubicBezTo>
                  <a:pt x="3813969" y="418505"/>
                  <a:pt x="3812381" y="420093"/>
                  <a:pt x="3812381" y="423268"/>
                </a:cubicBezTo>
                <a:lnTo>
                  <a:pt x="3812381" y="446485"/>
                </a:lnTo>
                <a:cubicBezTo>
                  <a:pt x="3812381" y="449263"/>
                  <a:pt x="3813969" y="450652"/>
                  <a:pt x="3817144" y="450652"/>
                </a:cubicBezTo>
                <a:lnTo>
                  <a:pt x="3867745" y="450652"/>
                </a:lnTo>
                <a:cubicBezTo>
                  <a:pt x="3870920" y="450652"/>
                  <a:pt x="3872508" y="449263"/>
                  <a:pt x="3872508" y="446485"/>
                </a:cubicBezTo>
                <a:lnTo>
                  <a:pt x="3872508" y="423268"/>
                </a:lnTo>
                <a:cubicBezTo>
                  <a:pt x="3872508" y="420093"/>
                  <a:pt x="3870920" y="418505"/>
                  <a:pt x="3867745" y="418505"/>
                </a:cubicBezTo>
                <a:close/>
                <a:moveTo>
                  <a:pt x="775097" y="418505"/>
                </a:moveTo>
                <a:cubicBezTo>
                  <a:pt x="772319" y="418505"/>
                  <a:pt x="770930" y="419894"/>
                  <a:pt x="770930" y="422672"/>
                </a:cubicBezTo>
                <a:lnTo>
                  <a:pt x="770930" y="469107"/>
                </a:lnTo>
                <a:cubicBezTo>
                  <a:pt x="770930" y="471885"/>
                  <a:pt x="772319" y="473274"/>
                  <a:pt x="775097" y="473274"/>
                </a:cubicBezTo>
                <a:lnTo>
                  <a:pt x="1002507" y="473274"/>
                </a:lnTo>
                <a:cubicBezTo>
                  <a:pt x="1005285" y="473274"/>
                  <a:pt x="1006674" y="471885"/>
                  <a:pt x="1006674" y="469107"/>
                </a:cubicBezTo>
                <a:lnTo>
                  <a:pt x="1006674" y="422672"/>
                </a:lnTo>
                <a:cubicBezTo>
                  <a:pt x="1006674" y="419894"/>
                  <a:pt x="1005285" y="418505"/>
                  <a:pt x="1002507" y="418505"/>
                </a:cubicBezTo>
                <a:close/>
                <a:moveTo>
                  <a:pt x="3629025" y="408980"/>
                </a:moveTo>
                <a:cubicBezTo>
                  <a:pt x="3626247" y="408980"/>
                  <a:pt x="3624858" y="410369"/>
                  <a:pt x="3624858" y="413147"/>
                </a:cubicBezTo>
                <a:lnTo>
                  <a:pt x="3624858" y="474465"/>
                </a:lnTo>
                <a:cubicBezTo>
                  <a:pt x="3624858" y="477640"/>
                  <a:pt x="3626247" y="479227"/>
                  <a:pt x="3629025" y="479227"/>
                </a:cubicBezTo>
                <a:lnTo>
                  <a:pt x="3665339" y="479227"/>
                </a:lnTo>
                <a:cubicBezTo>
                  <a:pt x="3668514" y="479227"/>
                  <a:pt x="3670102" y="477640"/>
                  <a:pt x="3670102" y="474465"/>
                </a:cubicBezTo>
                <a:lnTo>
                  <a:pt x="3670102" y="413147"/>
                </a:lnTo>
                <a:cubicBezTo>
                  <a:pt x="3670102" y="410369"/>
                  <a:pt x="3668514" y="408980"/>
                  <a:pt x="3665339" y="408980"/>
                </a:cubicBezTo>
                <a:close/>
                <a:moveTo>
                  <a:pt x="735211" y="357783"/>
                </a:moveTo>
                <a:lnTo>
                  <a:pt x="1046560" y="357783"/>
                </a:lnTo>
                <a:cubicBezTo>
                  <a:pt x="1056085" y="357783"/>
                  <a:pt x="1064320" y="361256"/>
                  <a:pt x="1071265" y="368201"/>
                </a:cubicBezTo>
                <a:cubicBezTo>
                  <a:pt x="1078210" y="375147"/>
                  <a:pt x="1081683" y="383382"/>
                  <a:pt x="1081683" y="392907"/>
                </a:cubicBezTo>
                <a:lnTo>
                  <a:pt x="1081683" y="517327"/>
                </a:lnTo>
                <a:cubicBezTo>
                  <a:pt x="1081683" y="526852"/>
                  <a:pt x="1078210" y="535087"/>
                  <a:pt x="1071265" y="542033"/>
                </a:cubicBezTo>
                <a:cubicBezTo>
                  <a:pt x="1064320" y="548978"/>
                  <a:pt x="1056085" y="552451"/>
                  <a:pt x="1046560" y="552451"/>
                </a:cubicBezTo>
                <a:lnTo>
                  <a:pt x="1023938" y="552451"/>
                </a:lnTo>
                <a:cubicBezTo>
                  <a:pt x="1019175" y="552451"/>
                  <a:pt x="1015107" y="550764"/>
                  <a:pt x="1011734" y="547390"/>
                </a:cubicBezTo>
                <a:cubicBezTo>
                  <a:pt x="1008360" y="544017"/>
                  <a:pt x="1006674" y="539949"/>
                  <a:pt x="1006674" y="535186"/>
                </a:cubicBezTo>
                <a:cubicBezTo>
                  <a:pt x="1006674" y="533599"/>
                  <a:pt x="1005880" y="532805"/>
                  <a:pt x="1004292" y="532805"/>
                </a:cubicBezTo>
                <a:lnTo>
                  <a:pt x="773311" y="532805"/>
                </a:lnTo>
                <a:cubicBezTo>
                  <a:pt x="771724" y="532805"/>
                  <a:pt x="770930" y="533599"/>
                  <a:pt x="770930" y="535186"/>
                </a:cubicBezTo>
                <a:cubicBezTo>
                  <a:pt x="770930" y="540346"/>
                  <a:pt x="769045" y="544811"/>
                  <a:pt x="765275" y="548581"/>
                </a:cubicBezTo>
                <a:cubicBezTo>
                  <a:pt x="761504" y="552351"/>
                  <a:pt x="757039" y="554236"/>
                  <a:pt x="751880" y="554236"/>
                </a:cubicBezTo>
                <a:lnTo>
                  <a:pt x="735211" y="554236"/>
                </a:lnTo>
                <a:cubicBezTo>
                  <a:pt x="725686" y="554236"/>
                  <a:pt x="717451" y="550764"/>
                  <a:pt x="710506" y="543819"/>
                </a:cubicBezTo>
                <a:cubicBezTo>
                  <a:pt x="703561" y="536873"/>
                  <a:pt x="700088" y="528638"/>
                  <a:pt x="700088" y="519113"/>
                </a:cubicBezTo>
                <a:lnTo>
                  <a:pt x="700088" y="392907"/>
                </a:lnTo>
                <a:cubicBezTo>
                  <a:pt x="700088" y="383382"/>
                  <a:pt x="703561" y="375147"/>
                  <a:pt x="710506" y="368201"/>
                </a:cubicBezTo>
                <a:cubicBezTo>
                  <a:pt x="717451" y="361256"/>
                  <a:pt x="725686" y="357783"/>
                  <a:pt x="735211" y="357783"/>
                </a:cubicBezTo>
                <a:close/>
                <a:moveTo>
                  <a:pt x="269082" y="354211"/>
                </a:moveTo>
                <a:cubicBezTo>
                  <a:pt x="265907" y="354211"/>
                  <a:pt x="264319" y="355601"/>
                  <a:pt x="264319" y="358379"/>
                </a:cubicBezTo>
                <a:lnTo>
                  <a:pt x="264319" y="370880"/>
                </a:lnTo>
                <a:cubicBezTo>
                  <a:pt x="264319" y="373658"/>
                  <a:pt x="265907" y="375047"/>
                  <a:pt x="269082" y="375047"/>
                </a:cubicBezTo>
                <a:lnTo>
                  <a:pt x="431007" y="375047"/>
                </a:lnTo>
                <a:cubicBezTo>
                  <a:pt x="433785" y="375047"/>
                  <a:pt x="435174" y="373658"/>
                  <a:pt x="435174" y="370880"/>
                </a:cubicBezTo>
                <a:lnTo>
                  <a:pt x="435174" y="358379"/>
                </a:lnTo>
                <a:cubicBezTo>
                  <a:pt x="435174" y="355601"/>
                  <a:pt x="433785" y="354211"/>
                  <a:pt x="431007" y="354211"/>
                </a:cubicBezTo>
                <a:close/>
                <a:moveTo>
                  <a:pt x="3605213" y="352426"/>
                </a:moveTo>
                <a:lnTo>
                  <a:pt x="3691533" y="352426"/>
                </a:lnTo>
                <a:cubicBezTo>
                  <a:pt x="3701058" y="352426"/>
                  <a:pt x="3709293" y="355799"/>
                  <a:pt x="3716239" y="362546"/>
                </a:cubicBezTo>
                <a:cubicBezTo>
                  <a:pt x="3723184" y="369293"/>
                  <a:pt x="3726657" y="377627"/>
                  <a:pt x="3726657" y="387549"/>
                </a:cubicBezTo>
                <a:lnTo>
                  <a:pt x="3726657" y="500658"/>
                </a:lnTo>
                <a:cubicBezTo>
                  <a:pt x="3726657" y="510183"/>
                  <a:pt x="3723184" y="518418"/>
                  <a:pt x="3716239" y="525364"/>
                </a:cubicBezTo>
                <a:cubicBezTo>
                  <a:pt x="3709293" y="532309"/>
                  <a:pt x="3701058" y="535782"/>
                  <a:pt x="3691533" y="535782"/>
                </a:cubicBezTo>
                <a:lnTo>
                  <a:pt x="3627239" y="535782"/>
                </a:lnTo>
                <a:cubicBezTo>
                  <a:pt x="3625651" y="535782"/>
                  <a:pt x="3624858" y="536576"/>
                  <a:pt x="3624858" y="538163"/>
                </a:cubicBezTo>
                <a:cubicBezTo>
                  <a:pt x="3624858" y="544116"/>
                  <a:pt x="3622775" y="549276"/>
                  <a:pt x="3618607" y="553641"/>
                </a:cubicBezTo>
                <a:cubicBezTo>
                  <a:pt x="3614440" y="558007"/>
                  <a:pt x="3609181" y="560190"/>
                  <a:pt x="3602831" y="560190"/>
                </a:cubicBezTo>
                <a:lnTo>
                  <a:pt x="3597473" y="560190"/>
                </a:lnTo>
                <a:cubicBezTo>
                  <a:pt x="3589933" y="560190"/>
                  <a:pt x="3583484" y="557511"/>
                  <a:pt x="3578126" y="552153"/>
                </a:cubicBezTo>
                <a:cubicBezTo>
                  <a:pt x="3572768" y="546795"/>
                  <a:pt x="3570089" y="540346"/>
                  <a:pt x="3570089" y="532805"/>
                </a:cubicBezTo>
                <a:lnTo>
                  <a:pt x="3570089" y="387549"/>
                </a:lnTo>
                <a:cubicBezTo>
                  <a:pt x="3570089" y="377627"/>
                  <a:pt x="3573463" y="369293"/>
                  <a:pt x="3580209" y="362546"/>
                </a:cubicBezTo>
                <a:cubicBezTo>
                  <a:pt x="3586956" y="355799"/>
                  <a:pt x="3595291" y="352426"/>
                  <a:pt x="3605213" y="352426"/>
                </a:cubicBezTo>
                <a:close/>
                <a:moveTo>
                  <a:pt x="1925836" y="344686"/>
                </a:moveTo>
                <a:cubicBezTo>
                  <a:pt x="1923058" y="344686"/>
                  <a:pt x="1920677" y="345877"/>
                  <a:pt x="1918693" y="348258"/>
                </a:cubicBezTo>
                <a:cubicBezTo>
                  <a:pt x="1909168" y="362149"/>
                  <a:pt x="1896666" y="376833"/>
                  <a:pt x="1881188" y="392311"/>
                </a:cubicBezTo>
                <a:cubicBezTo>
                  <a:pt x="1880791" y="392708"/>
                  <a:pt x="1880692" y="393304"/>
                  <a:pt x="1880890" y="394097"/>
                </a:cubicBezTo>
                <a:cubicBezTo>
                  <a:pt x="1881089" y="394891"/>
                  <a:pt x="1881783" y="395288"/>
                  <a:pt x="1882974" y="395288"/>
                </a:cubicBezTo>
                <a:lnTo>
                  <a:pt x="1961555" y="395288"/>
                </a:lnTo>
                <a:cubicBezTo>
                  <a:pt x="1964730" y="395288"/>
                  <a:pt x="1966318" y="393899"/>
                  <a:pt x="1966318" y="391121"/>
                </a:cubicBezTo>
                <a:cubicBezTo>
                  <a:pt x="1966318" y="381993"/>
                  <a:pt x="1969592" y="374154"/>
                  <a:pt x="1976140" y="367606"/>
                </a:cubicBezTo>
                <a:cubicBezTo>
                  <a:pt x="1982689" y="361058"/>
                  <a:pt x="1990527" y="357783"/>
                  <a:pt x="1999655" y="357783"/>
                </a:cubicBezTo>
                <a:lnTo>
                  <a:pt x="2006203" y="357783"/>
                </a:lnTo>
                <a:cubicBezTo>
                  <a:pt x="2015332" y="357783"/>
                  <a:pt x="2023170" y="361058"/>
                  <a:pt x="2029718" y="367606"/>
                </a:cubicBezTo>
                <a:cubicBezTo>
                  <a:pt x="2036267" y="374154"/>
                  <a:pt x="2039541" y="381993"/>
                  <a:pt x="2039541" y="391121"/>
                </a:cubicBezTo>
                <a:cubicBezTo>
                  <a:pt x="2039541" y="393899"/>
                  <a:pt x="2041128" y="395288"/>
                  <a:pt x="2044303" y="395288"/>
                </a:cubicBezTo>
                <a:lnTo>
                  <a:pt x="2133005" y="395288"/>
                </a:lnTo>
                <a:cubicBezTo>
                  <a:pt x="2133799" y="395288"/>
                  <a:pt x="2134295" y="394990"/>
                  <a:pt x="2134493" y="394395"/>
                </a:cubicBezTo>
                <a:cubicBezTo>
                  <a:pt x="2134692" y="393800"/>
                  <a:pt x="2134593" y="393105"/>
                  <a:pt x="2134196" y="392311"/>
                </a:cubicBezTo>
                <a:cubicBezTo>
                  <a:pt x="2120305" y="378818"/>
                  <a:pt x="2107605" y="364133"/>
                  <a:pt x="2096096" y="348258"/>
                </a:cubicBezTo>
                <a:cubicBezTo>
                  <a:pt x="2094111" y="345877"/>
                  <a:pt x="2091730" y="344686"/>
                  <a:pt x="2088952" y="344686"/>
                </a:cubicBezTo>
                <a:close/>
                <a:moveTo>
                  <a:pt x="3817144" y="339329"/>
                </a:moveTo>
                <a:cubicBezTo>
                  <a:pt x="3813969" y="339329"/>
                  <a:pt x="3812381" y="340916"/>
                  <a:pt x="3812381" y="344091"/>
                </a:cubicBezTo>
                <a:lnTo>
                  <a:pt x="3812381" y="365522"/>
                </a:lnTo>
                <a:cubicBezTo>
                  <a:pt x="3812381" y="368301"/>
                  <a:pt x="3813969" y="369690"/>
                  <a:pt x="3817144" y="369690"/>
                </a:cubicBezTo>
                <a:lnTo>
                  <a:pt x="3867745" y="369690"/>
                </a:lnTo>
                <a:cubicBezTo>
                  <a:pt x="3870920" y="369690"/>
                  <a:pt x="3872508" y="368301"/>
                  <a:pt x="3872508" y="365522"/>
                </a:cubicBezTo>
                <a:lnTo>
                  <a:pt x="3872508" y="344091"/>
                </a:lnTo>
                <a:cubicBezTo>
                  <a:pt x="3872508" y="340916"/>
                  <a:pt x="3870920" y="339329"/>
                  <a:pt x="3867745" y="339329"/>
                </a:cubicBezTo>
                <a:close/>
                <a:moveTo>
                  <a:pt x="269082" y="300633"/>
                </a:moveTo>
                <a:cubicBezTo>
                  <a:pt x="265907" y="300633"/>
                  <a:pt x="264319" y="302022"/>
                  <a:pt x="264319" y="304801"/>
                </a:cubicBezTo>
                <a:lnTo>
                  <a:pt x="264319" y="316707"/>
                </a:lnTo>
                <a:cubicBezTo>
                  <a:pt x="264319" y="319485"/>
                  <a:pt x="265907" y="320874"/>
                  <a:pt x="269082" y="320874"/>
                </a:cubicBezTo>
                <a:lnTo>
                  <a:pt x="431007" y="320874"/>
                </a:lnTo>
                <a:cubicBezTo>
                  <a:pt x="433785" y="320874"/>
                  <a:pt x="435174" y="319485"/>
                  <a:pt x="435174" y="316707"/>
                </a:cubicBezTo>
                <a:lnTo>
                  <a:pt x="435174" y="304801"/>
                </a:lnTo>
                <a:cubicBezTo>
                  <a:pt x="435174" y="302022"/>
                  <a:pt x="433785" y="300633"/>
                  <a:pt x="431007" y="300633"/>
                </a:cubicBezTo>
                <a:close/>
                <a:moveTo>
                  <a:pt x="2434233" y="278011"/>
                </a:moveTo>
                <a:cubicBezTo>
                  <a:pt x="2431455" y="278011"/>
                  <a:pt x="2430066" y="279401"/>
                  <a:pt x="2430066" y="282179"/>
                </a:cubicBezTo>
                <a:lnTo>
                  <a:pt x="2430066" y="424458"/>
                </a:lnTo>
                <a:cubicBezTo>
                  <a:pt x="2430066" y="427633"/>
                  <a:pt x="2431455" y="429221"/>
                  <a:pt x="2434233" y="429221"/>
                </a:cubicBezTo>
                <a:lnTo>
                  <a:pt x="2468761" y="429221"/>
                </a:lnTo>
                <a:cubicBezTo>
                  <a:pt x="2471539" y="429221"/>
                  <a:pt x="2472928" y="427633"/>
                  <a:pt x="2472928" y="424458"/>
                </a:cubicBezTo>
                <a:lnTo>
                  <a:pt x="2472928" y="282179"/>
                </a:lnTo>
                <a:cubicBezTo>
                  <a:pt x="2472928" y="279401"/>
                  <a:pt x="2471539" y="278011"/>
                  <a:pt x="2468761" y="278011"/>
                </a:cubicBezTo>
                <a:close/>
                <a:moveTo>
                  <a:pt x="738188" y="272654"/>
                </a:moveTo>
                <a:lnTo>
                  <a:pt x="1042988" y="272654"/>
                </a:lnTo>
                <a:cubicBezTo>
                  <a:pt x="1050528" y="272654"/>
                  <a:pt x="1057077" y="275432"/>
                  <a:pt x="1062633" y="280988"/>
                </a:cubicBezTo>
                <a:cubicBezTo>
                  <a:pt x="1068189" y="286544"/>
                  <a:pt x="1070967" y="293192"/>
                  <a:pt x="1070967" y="300931"/>
                </a:cubicBezTo>
                <a:cubicBezTo>
                  <a:pt x="1070967" y="308670"/>
                  <a:pt x="1068189" y="315318"/>
                  <a:pt x="1062633" y="320874"/>
                </a:cubicBezTo>
                <a:cubicBezTo>
                  <a:pt x="1057077" y="326430"/>
                  <a:pt x="1050528" y="329208"/>
                  <a:pt x="1042988" y="329208"/>
                </a:cubicBezTo>
                <a:lnTo>
                  <a:pt x="738188" y="329208"/>
                </a:lnTo>
                <a:cubicBezTo>
                  <a:pt x="730647" y="329208"/>
                  <a:pt x="724099" y="326430"/>
                  <a:pt x="718543" y="320874"/>
                </a:cubicBezTo>
                <a:cubicBezTo>
                  <a:pt x="712986" y="315318"/>
                  <a:pt x="710208" y="308670"/>
                  <a:pt x="710208" y="300931"/>
                </a:cubicBezTo>
                <a:cubicBezTo>
                  <a:pt x="710208" y="293192"/>
                  <a:pt x="712986" y="286544"/>
                  <a:pt x="718543" y="280988"/>
                </a:cubicBezTo>
                <a:cubicBezTo>
                  <a:pt x="724099" y="275432"/>
                  <a:pt x="730647" y="272654"/>
                  <a:pt x="738188" y="272654"/>
                </a:cubicBezTo>
                <a:close/>
                <a:moveTo>
                  <a:pt x="2852142" y="269082"/>
                </a:moveTo>
                <a:cubicBezTo>
                  <a:pt x="2855318" y="269082"/>
                  <a:pt x="2858492" y="269479"/>
                  <a:pt x="2861667" y="270272"/>
                </a:cubicBezTo>
                <a:lnTo>
                  <a:pt x="2875360" y="275035"/>
                </a:lnTo>
                <a:cubicBezTo>
                  <a:pt x="2881710" y="277019"/>
                  <a:pt x="2886472" y="280988"/>
                  <a:pt x="2889647" y="286941"/>
                </a:cubicBezTo>
                <a:cubicBezTo>
                  <a:pt x="2892822" y="292894"/>
                  <a:pt x="2893219" y="299046"/>
                  <a:pt x="2890838" y="305396"/>
                </a:cubicBezTo>
                <a:cubicBezTo>
                  <a:pt x="2885281" y="321668"/>
                  <a:pt x="2879725" y="336947"/>
                  <a:pt x="2874169" y="351235"/>
                </a:cubicBezTo>
                <a:cubicBezTo>
                  <a:pt x="2870994" y="358776"/>
                  <a:pt x="2865636" y="364332"/>
                  <a:pt x="2858096" y="367904"/>
                </a:cubicBezTo>
                <a:cubicBezTo>
                  <a:pt x="2854127" y="369491"/>
                  <a:pt x="2849960" y="370285"/>
                  <a:pt x="2845594" y="370285"/>
                </a:cubicBezTo>
                <a:cubicBezTo>
                  <a:pt x="2842419" y="370285"/>
                  <a:pt x="2839046" y="369690"/>
                  <a:pt x="2835474" y="368499"/>
                </a:cubicBezTo>
                <a:cubicBezTo>
                  <a:pt x="2828330" y="366118"/>
                  <a:pt x="2822972" y="361355"/>
                  <a:pt x="2819400" y="354211"/>
                </a:cubicBezTo>
                <a:cubicBezTo>
                  <a:pt x="2817416" y="350243"/>
                  <a:pt x="2816424" y="346076"/>
                  <a:pt x="2816424" y="341710"/>
                </a:cubicBezTo>
                <a:cubicBezTo>
                  <a:pt x="2816424" y="338535"/>
                  <a:pt x="2816821" y="335558"/>
                  <a:pt x="2817614" y="332780"/>
                </a:cubicBezTo>
                <a:cubicBezTo>
                  <a:pt x="2818408" y="330399"/>
                  <a:pt x="2817614" y="329208"/>
                  <a:pt x="2815233" y="329208"/>
                </a:cubicBezTo>
                <a:lnTo>
                  <a:pt x="2756892" y="329208"/>
                </a:lnTo>
                <a:cubicBezTo>
                  <a:pt x="2753717" y="329208"/>
                  <a:pt x="2752130" y="330597"/>
                  <a:pt x="2752130" y="333376"/>
                </a:cubicBezTo>
                <a:lnTo>
                  <a:pt x="2752130" y="375643"/>
                </a:lnTo>
                <a:cubicBezTo>
                  <a:pt x="2752130" y="378818"/>
                  <a:pt x="2753717" y="380405"/>
                  <a:pt x="2756892" y="380405"/>
                </a:cubicBezTo>
                <a:lnTo>
                  <a:pt x="2824163" y="380405"/>
                </a:lnTo>
                <a:cubicBezTo>
                  <a:pt x="2832100" y="380405"/>
                  <a:pt x="2838847" y="383183"/>
                  <a:pt x="2844403" y="388740"/>
                </a:cubicBezTo>
                <a:cubicBezTo>
                  <a:pt x="2849960" y="394296"/>
                  <a:pt x="2852738" y="401043"/>
                  <a:pt x="2852738" y="408980"/>
                </a:cubicBezTo>
                <a:cubicBezTo>
                  <a:pt x="2852738" y="416918"/>
                  <a:pt x="2849960" y="423665"/>
                  <a:pt x="2844403" y="429221"/>
                </a:cubicBezTo>
                <a:cubicBezTo>
                  <a:pt x="2838847" y="434777"/>
                  <a:pt x="2832100" y="437555"/>
                  <a:pt x="2824163" y="437555"/>
                </a:cubicBezTo>
                <a:lnTo>
                  <a:pt x="2756892" y="437555"/>
                </a:lnTo>
                <a:cubicBezTo>
                  <a:pt x="2753717" y="437555"/>
                  <a:pt x="2752130" y="438944"/>
                  <a:pt x="2752130" y="441722"/>
                </a:cubicBezTo>
                <a:lnTo>
                  <a:pt x="2752130" y="494110"/>
                </a:lnTo>
                <a:cubicBezTo>
                  <a:pt x="2752130" y="496888"/>
                  <a:pt x="2753717" y="498476"/>
                  <a:pt x="2756892" y="498872"/>
                </a:cubicBezTo>
                <a:cubicBezTo>
                  <a:pt x="2766417" y="499666"/>
                  <a:pt x="2776538" y="500063"/>
                  <a:pt x="2787253" y="500063"/>
                </a:cubicBezTo>
                <a:lnTo>
                  <a:pt x="2873574" y="500063"/>
                </a:lnTo>
                <a:cubicBezTo>
                  <a:pt x="2880717" y="500063"/>
                  <a:pt x="2886472" y="503040"/>
                  <a:pt x="2890838" y="508993"/>
                </a:cubicBezTo>
                <a:cubicBezTo>
                  <a:pt x="2893219" y="512961"/>
                  <a:pt x="2894410" y="517129"/>
                  <a:pt x="2894410" y="521494"/>
                </a:cubicBezTo>
                <a:cubicBezTo>
                  <a:pt x="2894410" y="523876"/>
                  <a:pt x="2894013" y="526455"/>
                  <a:pt x="2893219" y="529233"/>
                </a:cubicBezTo>
                <a:cubicBezTo>
                  <a:pt x="2890838" y="537965"/>
                  <a:pt x="2885976" y="545307"/>
                  <a:pt x="2878634" y="551260"/>
                </a:cubicBezTo>
                <a:cubicBezTo>
                  <a:pt x="2871292" y="557213"/>
                  <a:pt x="2863057" y="560190"/>
                  <a:pt x="2853928" y="560190"/>
                </a:cubicBezTo>
                <a:lnTo>
                  <a:pt x="2783086" y="560190"/>
                </a:lnTo>
                <a:cubicBezTo>
                  <a:pt x="2744192" y="560190"/>
                  <a:pt x="2711748" y="555030"/>
                  <a:pt x="2685753" y="544711"/>
                </a:cubicBezTo>
                <a:cubicBezTo>
                  <a:pt x="2659757" y="534393"/>
                  <a:pt x="2638029" y="515740"/>
                  <a:pt x="2620566" y="488752"/>
                </a:cubicBezTo>
                <a:cubicBezTo>
                  <a:pt x="2620169" y="487958"/>
                  <a:pt x="2619474" y="487561"/>
                  <a:pt x="2618482" y="487561"/>
                </a:cubicBezTo>
                <a:cubicBezTo>
                  <a:pt x="2617490" y="487561"/>
                  <a:pt x="2616796" y="488157"/>
                  <a:pt x="2616399" y="489347"/>
                </a:cubicBezTo>
                <a:cubicBezTo>
                  <a:pt x="2605683" y="512366"/>
                  <a:pt x="2591396" y="532408"/>
                  <a:pt x="2573536" y="549474"/>
                </a:cubicBezTo>
                <a:cubicBezTo>
                  <a:pt x="2568377" y="553840"/>
                  <a:pt x="2562622" y="556022"/>
                  <a:pt x="2556272" y="556022"/>
                </a:cubicBezTo>
                <a:cubicBezTo>
                  <a:pt x="2554685" y="556022"/>
                  <a:pt x="2553097" y="555824"/>
                  <a:pt x="2551510" y="555427"/>
                </a:cubicBezTo>
                <a:cubicBezTo>
                  <a:pt x="2543572" y="554236"/>
                  <a:pt x="2536627" y="550268"/>
                  <a:pt x="2530674" y="543521"/>
                </a:cubicBezTo>
                <a:cubicBezTo>
                  <a:pt x="2527499" y="539552"/>
                  <a:pt x="2525316" y="534988"/>
                  <a:pt x="2524125" y="529829"/>
                </a:cubicBezTo>
                <a:cubicBezTo>
                  <a:pt x="2523729" y="527447"/>
                  <a:pt x="2523530" y="525265"/>
                  <a:pt x="2523530" y="523280"/>
                </a:cubicBezTo>
                <a:cubicBezTo>
                  <a:pt x="2523530" y="520502"/>
                  <a:pt x="2523927" y="517724"/>
                  <a:pt x="2524721" y="514946"/>
                </a:cubicBezTo>
                <a:cubicBezTo>
                  <a:pt x="2526308" y="509786"/>
                  <a:pt x="2528888" y="505421"/>
                  <a:pt x="2532460" y="501849"/>
                </a:cubicBezTo>
                <a:cubicBezTo>
                  <a:pt x="2558653" y="474465"/>
                  <a:pt x="2574727" y="432991"/>
                  <a:pt x="2580680" y="377429"/>
                </a:cubicBezTo>
                <a:cubicBezTo>
                  <a:pt x="2581871" y="368301"/>
                  <a:pt x="2585740" y="360661"/>
                  <a:pt x="2592289" y="354509"/>
                </a:cubicBezTo>
                <a:cubicBezTo>
                  <a:pt x="2598837" y="348358"/>
                  <a:pt x="2606675" y="345282"/>
                  <a:pt x="2615803" y="345282"/>
                </a:cubicBezTo>
                <a:cubicBezTo>
                  <a:pt x="2624138" y="345282"/>
                  <a:pt x="2631282" y="348457"/>
                  <a:pt x="2637235" y="354807"/>
                </a:cubicBezTo>
                <a:cubicBezTo>
                  <a:pt x="2642394" y="360363"/>
                  <a:pt x="2644974" y="366713"/>
                  <a:pt x="2644974" y="373857"/>
                </a:cubicBezTo>
                <a:cubicBezTo>
                  <a:pt x="2644974" y="375047"/>
                  <a:pt x="2644974" y="376238"/>
                  <a:pt x="2644974" y="377429"/>
                </a:cubicBezTo>
                <a:cubicBezTo>
                  <a:pt x="2643783" y="388144"/>
                  <a:pt x="2642394" y="397868"/>
                  <a:pt x="2640807" y="406599"/>
                </a:cubicBezTo>
                <a:cubicBezTo>
                  <a:pt x="2640410" y="409774"/>
                  <a:pt x="2640807" y="412751"/>
                  <a:pt x="2641997" y="415529"/>
                </a:cubicBezTo>
                <a:cubicBezTo>
                  <a:pt x="2651522" y="441326"/>
                  <a:pt x="2664818" y="460772"/>
                  <a:pt x="2681883" y="473869"/>
                </a:cubicBezTo>
                <a:cubicBezTo>
                  <a:pt x="2682677" y="474266"/>
                  <a:pt x="2683471" y="474266"/>
                  <a:pt x="2684264" y="473869"/>
                </a:cubicBezTo>
                <a:cubicBezTo>
                  <a:pt x="2685058" y="473472"/>
                  <a:pt x="2685455" y="472877"/>
                  <a:pt x="2685455" y="472083"/>
                </a:cubicBezTo>
                <a:lnTo>
                  <a:pt x="2685455" y="333376"/>
                </a:lnTo>
                <a:cubicBezTo>
                  <a:pt x="2685455" y="330597"/>
                  <a:pt x="2683868" y="329208"/>
                  <a:pt x="2680692" y="329208"/>
                </a:cubicBezTo>
                <a:lnTo>
                  <a:pt x="2576513" y="329208"/>
                </a:lnTo>
                <a:cubicBezTo>
                  <a:pt x="2568178" y="329208"/>
                  <a:pt x="2561134" y="326331"/>
                  <a:pt x="2555379" y="320576"/>
                </a:cubicBezTo>
                <a:cubicBezTo>
                  <a:pt x="2549625" y="314822"/>
                  <a:pt x="2546747" y="307876"/>
                  <a:pt x="2546747" y="299740"/>
                </a:cubicBezTo>
                <a:cubicBezTo>
                  <a:pt x="2546747" y="291604"/>
                  <a:pt x="2549625" y="284659"/>
                  <a:pt x="2555379" y="278904"/>
                </a:cubicBezTo>
                <a:cubicBezTo>
                  <a:pt x="2561134" y="273150"/>
                  <a:pt x="2568178" y="270272"/>
                  <a:pt x="2576513" y="270272"/>
                </a:cubicBezTo>
                <a:lnTo>
                  <a:pt x="2840832" y="270272"/>
                </a:lnTo>
                <a:cubicBezTo>
                  <a:pt x="2841625" y="270272"/>
                  <a:pt x="2842419" y="270272"/>
                  <a:pt x="2843213" y="270272"/>
                </a:cubicBezTo>
                <a:cubicBezTo>
                  <a:pt x="2845991" y="269479"/>
                  <a:pt x="2848967" y="269082"/>
                  <a:pt x="2852142" y="269082"/>
                </a:cubicBezTo>
                <a:close/>
                <a:moveTo>
                  <a:pt x="3598664" y="267891"/>
                </a:moveTo>
                <a:lnTo>
                  <a:pt x="3697486" y="267891"/>
                </a:lnTo>
                <a:cubicBezTo>
                  <a:pt x="3705027" y="267891"/>
                  <a:pt x="3711476" y="270570"/>
                  <a:pt x="3716834" y="275928"/>
                </a:cubicBezTo>
                <a:cubicBezTo>
                  <a:pt x="3722191" y="281286"/>
                  <a:pt x="3724871" y="287735"/>
                  <a:pt x="3724871" y="295276"/>
                </a:cubicBezTo>
                <a:cubicBezTo>
                  <a:pt x="3724871" y="302816"/>
                  <a:pt x="3722191" y="309166"/>
                  <a:pt x="3716834" y="314326"/>
                </a:cubicBezTo>
                <a:cubicBezTo>
                  <a:pt x="3711476" y="319485"/>
                  <a:pt x="3705027" y="322065"/>
                  <a:pt x="3697486" y="322065"/>
                </a:cubicBezTo>
                <a:lnTo>
                  <a:pt x="3598664" y="322065"/>
                </a:lnTo>
                <a:cubicBezTo>
                  <a:pt x="3591123" y="322065"/>
                  <a:pt x="3584773" y="319485"/>
                  <a:pt x="3579614" y="314326"/>
                </a:cubicBezTo>
                <a:cubicBezTo>
                  <a:pt x="3574455" y="309166"/>
                  <a:pt x="3571875" y="302816"/>
                  <a:pt x="3571875" y="295276"/>
                </a:cubicBezTo>
                <a:cubicBezTo>
                  <a:pt x="3571875" y="287735"/>
                  <a:pt x="3574455" y="281286"/>
                  <a:pt x="3579614" y="275928"/>
                </a:cubicBezTo>
                <a:cubicBezTo>
                  <a:pt x="3584773" y="270570"/>
                  <a:pt x="3591123" y="267891"/>
                  <a:pt x="3598664" y="267891"/>
                </a:cubicBezTo>
                <a:close/>
                <a:moveTo>
                  <a:pt x="1913930" y="258366"/>
                </a:moveTo>
                <a:cubicBezTo>
                  <a:pt x="1910755" y="258366"/>
                  <a:pt x="1909168" y="259755"/>
                  <a:pt x="1909168" y="262533"/>
                </a:cubicBezTo>
                <a:lnTo>
                  <a:pt x="1909168" y="280988"/>
                </a:lnTo>
                <a:cubicBezTo>
                  <a:pt x="1909168" y="284163"/>
                  <a:pt x="1910755" y="285751"/>
                  <a:pt x="1913930" y="285751"/>
                </a:cubicBezTo>
                <a:lnTo>
                  <a:pt x="2095500" y="285751"/>
                </a:lnTo>
                <a:cubicBezTo>
                  <a:pt x="2098675" y="285751"/>
                  <a:pt x="2100263" y="284163"/>
                  <a:pt x="2100263" y="280988"/>
                </a:cubicBezTo>
                <a:lnTo>
                  <a:pt x="2100263" y="262533"/>
                </a:lnTo>
                <a:cubicBezTo>
                  <a:pt x="2100263" y="259755"/>
                  <a:pt x="2098675" y="258366"/>
                  <a:pt x="2095500" y="258366"/>
                </a:cubicBezTo>
                <a:close/>
                <a:moveTo>
                  <a:pt x="269082" y="245865"/>
                </a:moveTo>
                <a:cubicBezTo>
                  <a:pt x="265907" y="245865"/>
                  <a:pt x="264319" y="247452"/>
                  <a:pt x="264319" y="250627"/>
                </a:cubicBezTo>
                <a:lnTo>
                  <a:pt x="264319" y="262533"/>
                </a:lnTo>
                <a:cubicBezTo>
                  <a:pt x="264319" y="265311"/>
                  <a:pt x="265907" y="266701"/>
                  <a:pt x="269082" y="266701"/>
                </a:cubicBezTo>
                <a:lnTo>
                  <a:pt x="431007" y="266701"/>
                </a:lnTo>
                <a:cubicBezTo>
                  <a:pt x="433785" y="266701"/>
                  <a:pt x="435174" y="265311"/>
                  <a:pt x="435174" y="262533"/>
                </a:cubicBezTo>
                <a:lnTo>
                  <a:pt x="435174" y="250627"/>
                </a:lnTo>
                <a:cubicBezTo>
                  <a:pt x="435174" y="247452"/>
                  <a:pt x="433785" y="245865"/>
                  <a:pt x="431007" y="245865"/>
                </a:cubicBezTo>
                <a:close/>
                <a:moveTo>
                  <a:pt x="232768" y="211932"/>
                </a:moveTo>
                <a:lnTo>
                  <a:pt x="470297" y="211932"/>
                </a:lnTo>
                <a:cubicBezTo>
                  <a:pt x="479822" y="211932"/>
                  <a:pt x="488057" y="215404"/>
                  <a:pt x="495003" y="222350"/>
                </a:cubicBezTo>
                <a:cubicBezTo>
                  <a:pt x="501948" y="229295"/>
                  <a:pt x="505421" y="237530"/>
                  <a:pt x="505421" y="247055"/>
                </a:cubicBezTo>
                <a:lnTo>
                  <a:pt x="505421" y="375643"/>
                </a:lnTo>
                <a:cubicBezTo>
                  <a:pt x="505421" y="385168"/>
                  <a:pt x="501948" y="393403"/>
                  <a:pt x="495003" y="400348"/>
                </a:cubicBezTo>
                <a:cubicBezTo>
                  <a:pt x="488057" y="407294"/>
                  <a:pt x="479822" y="410766"/>
                  <a:pt x="470297" y="410766"/>
                </a:cubicBezTo>
                <a:lnTo>
                  <a:pt x="447675" y="410766"/>
                </a:lnTo>
                <a:cubicBezTo>
                  <a:pt x="447278" y="410766"/>
                  <a:pt x="446981" y="410965"/>
                  <a:pt x="446782" y="411361"/>
                </a:cubicBezTo>
                <a:cubicBezTo>
                  <a:pt x="446584" y="411758"/>
                  <a:pt x="446683" y="412155"/>
                  <a:pt x="447080" y="412552"/>
                </a:cubicBezTo>
                <a:cubicBezTo>
                  <a:pt x="472877" y="423665"/>
                  <a:pt x="495499" y="433983"/>
                  <a:pt x="514946" y="443508"/>
                </a:cubicBezTo>
                <a:cubicBezTo>
                  <a:pt x="521296" y="446683"/>
                  <a:pt x="524272" y="451743"/>
                  <a:pt x="523875" y="458689"/>
                </a:cubicBezTo>
                <a:cubicBezTo>
                  <a:pt x="523478" y="465634"/>
                  <a:pt x="520105" y="470496"/>
                  <a:pt x="513755" y="473274"/>
                </a:cubicBezTo>
                <a:lnTo>
                  <a:pt x="510779" y="474465"/>
                </a:lnTo>
                <a:cubicBezTo>
                  <a:pt x="501650" y="478433"/>
                  <a:pt x="492721" y="480418"/>
                  <a:pt x="483989" y="480418"/>
                </a:cubicBezTo>
                <a:cubicBezTo>
                  <a:pt x="472083" y="480418"/>
                  <a:pt x="460177" y="477044"/>
                  <a:pt x="448271" y="470297"/>
                </a:cubicBezTo>
                <a:cubicBezTo>
                  <a:pt x="431205" y="460772"/>
                  <a:pt x="413743" y="451446"/>
                  <a:pt x="395883" y="442318"/>
                </a:cubicBezTo>
                <a:cubicBezTo>
                  <a:pt x="389930" y="439143"/>
                  <a:pt x="386755" y="434281"/>
                  <a:pt x="386358" y="427733"/>
                </a:cubicBezTo>
                <a:cubicBezTo>
                  <a:pt x="385961" y="421184"/>
                  <a:pt x="388541" y="416124"/>
                  <a:pt x="394097" y="412552"/>
                </a:cubicBezTo>
                <a:cubicBezTo>
                  <a:pt x="394494" y="412552"/>
                  <a:pt x="394593" y="412254"/>
                  <a:pt x="394395" y="411659"/>
                </a:cubicBezTo>
                <a:cubicBezTo>
                  <a:pt x="394196" y="411064"/>
                  <a:pt x="393899" y="410766"/>
                  <a:pt x="393502" y="410766"/>
                </a:cubicBezTo>
                <a:lnTo>
                  <a:pt x="295871" y="410766"/>
                </a:lnTo>
                <a:cubicBezTo>
                  <a:pt x="295474" y="410766"/>
                  <a:pt x="295275" y="410965"/>
                  <a:pt x="295275" y="411361"/>
                </a:cubicBezTo>
                <a:cubicBezTo>
                  <a:pt x="295275" y="411758"/>
                  <a:pt x="295474" y="411957"/>
                  <a:pt x="295871" y="411957"/>
                </a:cubicBezTo>
                <a:lnTo>
                  <a:pt x="301228" y="413743"/>
                </a:lnTo>
                <a:cubicBezTo>
                  <a:pt x="308769" y="416124"/>
                  <a:pt x="313135" y="421085"/>
                  <a:pt x="314325" y="428626"/>
                </a:cubicBezTo>
                <a:cubicBezTo>
                  <a:pt x="314722" y="430213"/>
                  <a:pt x="314921" y="431602"/>
                  <a:pt x="314921" y="432793"/>
                </a:cubicBezTo>
                <a:cubicBezTo>
                  <a:pt x="314921" y="438746"/>
                  <a:pt x="312341" y="443508"/>
                  <a:pt x="307182" y="447080"/>
                </a:cubicBezTo>
                <a:cubicBezTo>
                  <a:pt x="285750" y="462558"/>
                  <a:pt x="261938" y="476251"/>
                  <a:pt x="235744" y="488157"/>
                </a:cubicBezTo>
                <a:cubicBezTo>
                  <a:pt x="234950" y="488554"/>
                  <a:pt x="234653" y="489050"/>
                  <a:pt x="234851" y="489645"/>
                </a:cubicBezTo>
                <a:cubicBezTo>
                  <a:pt x="235050" y="490240"/>
                  <a:pt x="235347" y="490538"/>
                  <a:pt x="235744" y="490538"/>
                </a:cubicBezTo>
                <a:cubicBezTo>
                  <a:pt x="245666" y="492126"/>
                  <a:pt x="255588" y="493118"/>
                  <a:pt x="265510" y="493515"/>
                </a:cubicBezTo>
                <a:cubicBezTo>
                  <a:pt x="296466" y="494705"/>
                  <a:pt x="328414" y="495301"/>
                  <a:pt x="361355" y="495301"/>
                </a:cubicBezTo>
                <a:cubicBezTo>
                  <a:pt x="414933" y="495301"/>
                  <a:pt x="471686" y="493713"/>
                  <a:pt x="531614" y="490538"/>
                </a:cubicBezTo>
                <a:cubicBezTo>
                  <a:pt x="532408" y="490538"/>
                  <a:pt x="533003" y="490538"/>
                  <a:pt x="533400" y="490538"/>
                </a:cubicBezTo>
                <a:cubicBezTo>
                  <a:pt x="540544" y="490538"/>
                  <a:pt x="546299" y="493515"/>
                  <a:pt x="550664" y="499468"/>
                </a:cubicBezTo>
                <a:cubicBezTo>
                  <a:pt x="553839" y="503833"/>
                  <a:pt x="555427" y="508397"/>
                  <a:pt x="555427" y="513160"/>
                </a:cubicBezTo>
                <a:cubicBezTo>
                  <a:pt x="555427" y="515541"/>
                  <a:pt x="555030" y="518121"/>
                  <a:pt x="554236" y="520899"/>
                </a:cubicBezTo>
                <a:cubicBezTo>
                  <a:pt x="554236" y="521296"/>
                  <a:pt x="554236" y="521494"/>
                  <a:pt x="554236" y="521494"/>
                </a:cubicBezTo>
                <a:cubicBezTo>
                  <a:pt x="551061" y="531813"/>
                  <a:pt x="545505" y="540247"/>
                  <a:pt x="537568" y="546795"/>
                </a:cubicBezTo>
                <a:cubicBezTo>
                  <a:pt x="529630" y="553344"/>
                  <a:pt x="520700" y="556816"/>
                  <a:pt x="510779" y="557213"/>
                </a:cubicBezTo>
                <a:cubicBezTo>
                  <a:pt x="461169" y="558801"/>
                  <a:pt x="415132" y="559594"/>
                  <a:pt x="372666" y="559594"/>
                </a:cubicBezTo>
                <a:cubicBezTo>
                  <a:pt x="334169" y="559594"/>
                  <a:pt x="298450" y="558999"/>
                  <a:pt x="265510" y="557808"/>
                </a:cubicBezTo>
                <a:cubicBezTo>
                  <a:pt x="228997" y="556221"/>
                  <a:pt x="198537" y="550466"/>
                  <a:pt x="174129" y="540544"/>
                </a:cubicBezTo>
                <a:cubicBezTo>
                  <a:pt x="149721" y="530622"/>
                  <a:pt x="128786" y="514747"/>
                  <a:pt x="111324" y="492919"/>
                </a:cubicBezTo>
                <a:cubicBezTo>
                  <a:pt x="109339" y="490538"/>
                  <a:pt x="107355" y="490340"/>
                  <a:pt x="105371" y="492324"/>
                </a:cubicBezTo>
                <a:cubicBezTo>
                  <a:pt x="89893" y="507802"/>
                  <a:pt x="73025" y="523876"/>
                  <a:pt x="54769" y="540544"/>
                </a:cubicBezTo>
                <a:cubicBezTo>
                  <a:pt x="49610" y="544910"/>
                  <a:pt x="43855" y="547093"/>
                  <a:pt x="37505" y="547093"/>
                </a:cubicBezTo>
                <a:cubicBezTo>
                  <a:pt x="35918" y="547093"/>
                  <a:pt x="34132" y="546894"/>
                  <a:pt x="32147" y="546497"/>
                </a:cubicBezTo>
                <a:cubicBezTo>
                  <a:pt x="23416" y="544910"/>
                  <a:pt x="17066" y="540147"/>
                  <a:pt x="13097" y="532210"/>
                </a:cubicBezTo>
                <a:lnTo>
                  <a:pt x="10121" y="525661"/>
                </a:lnTo>
                <a:cubicBezTo>
                  <a:pt x="7739" y="520105"/>
                  <a:pt x="6549" y="514351"/>
                  <a:pt x="6549" y="508397"/>
                </a:cubicBezTo>
                <a:cubicBezTo>
                  <a:pt x="6549" y="504826"/>
                  <a:pt x="6946" y="501254"/>
                  <a:pt x="7739" y="497682"/>
                </a:cubicBezTo>
                <a:cubicBezTo>
                  <a:pt x="10518" y="487760"/>
                  <a:pt x="15875" y="479822"/>
                  <a:pt x="23813" y="473869"/>
                </a:cubicBezTo>
                <a:cubicBezTo>
                  <a:pt x="39291" y="462757"/>
                  <a:pt x="52983" y="452240"/>
                  <a:pt x="64889" y="442318"/>
                </a:cubicBezTo>
                <a:cubicBezTo>
                  <a:pt x="67271" y="440333"/>
                  <a:pt x="68461" y="437952"/>
                  <a:pt x="68461" y="435174"/>
                </a:cubicBezTo>
                <a:lnTo>
                  <a:pt x="68461" y="306586"/>
                </a:lnTo>
                <a:cubicBezTo>
                  <a:pt x="68461" y="303808"/>
                  <a:pt x="66874" y="302419"/>
                  <a:pt x="63699" y="302419"/>
                </a:cubicBezTo>
                <a:lnTo>
                  <a:pt x="33338" y="302419"/>
                </a:lnTo>
                <a:cubicBezTo>
                  <a:pt x="24210" y="302419"/>
                  <a:pt x="16371" y="299145"/>
                  <a:pt x="9823" y="292597"/>
                </a:cubicBezTo>
                <a:cubicBezTo>
                  <a:pt x="3275" y="286048"/>
                  <a:pt x="0" y="278210"/>
                  <a:pt x="0" y="269082"/>
                </a:cubicBezTo>
                <a:cubicBezTo>
                  <a:pt x="0" y="259954"/>
                  <a:pt x="3275" y="252115"/>
                  <a:pt x="9823" y="245567"/>
                </a:cubicBezTo>
                <a:cubicBezTo>
                  <a:pt x="16371" y="239018"/>
                  <a:pt x="24210" y="235744"/>
                  <a:pt x="33338" y="235744"/>
                </a:cubicBezTo>
                <a:lnTo>
                  <a:pt x="101799" y="235744"/>
                </a:lnTo>
                <a:cubicBezTo>
                  <a:pt x="111721" y="235744"/>
                  <a:pt x="120055" y="239217"/>
                  <a:pt x="126802" y="246162"/>
                </a:cubicBezTo>
                <a:cubicBezTo>
                  <a:pt x="133549" y="253108"/>
                  <a:pt x="136922" y="261343"/>
                  <a:pt x="136922" y="270868"/>
                </a:cubicBezTo>
                <a:lnTo>
                  <a:pt x="136922" y="427435"/>
                </a:lnTo>
                <a:cubicBezTo>
                  <a:pt x="136922" y="430610"/>
                  <a:pt x="137716" y="433388"/>
                  <a:pt x="139304" y="435769"/>
                </a:cubicBezTo>
                <a:cubicBezTo>
                  <a:pt x="153194" y="458391"/>
                  <a:pt x="174229" y="474266"/>
                  <a:pt x="202407" y="483394"/>
                </a:cubicBezTo>
                <a:cubicBezTo>
                  <a:pt x="202803" y="483394"/>
                  <a:pt x="203101" y="483196"/>
                  <a:pt x="203300" y="482799"/>
                </a:cubicBezTo>
                <a:cubicBezTo>
                  <a:pt x="203498" y="482402"/>
                  <a:pt x="203399" y="482005"/>
                  <a:pt x="203002" y="481608"/>
                </a:cubicBezTo>
                <a:cubicBezTo>
                  <a:pt x="200621" y="479624"/>
                  <a:pt x="198239" y="477640"/>
                  <a:pt x="195858" y="475655"/>
                </a:cubicBezTo>
                <a:cubicBezTo>
                  <a:pt x="190699" y="472083"/>
                  <a:pt x="188119" y="467321"/>
                  <a:pt x="188119" y="461368"/>
                </a:cubicBezTo>
                <a:cubicBezTo>
                  <a:pt x="188119" y="453033"/>
                  <a:pt x="192088" y="447279"/>
                  <a:pt x="200025" y="444104"/>
                </a:cubicBezTo>
                <a:cubicBezTo>
                  <a:pt x="225029" y="434182"/>
                  <a:pt x="245269" y="423863"/>
                  <a:pt x="260747" y="413147"/>
                </a:cubicBezTo>
                <a:cubicBezTo>
                  <a:pt x="261541" y="412751"/>
                  <a:pt x="261839" y="412254"/>
                  <a:pt x="261640" y="411659"/>
                </a:cubicBezTo>
                <a:cubicBezTo>
                  <a:pt x="261442" y="411064"/>
                  <a:pt x="260946" y="410766"/>
                  <a:pt x="260152" y="410766"/>
                </a:cubicBezTo>
                <a:lnTo>
                  <a:pt x="232768" y="410766"/>
                </a:lnTo>
                <a:cubicBezTo>
                  <a:pt x="222846" y="410766"/>
                  <a:pt x="214511" y="407294"/>
                  <a:pt x="207764" y="400348"/>
                </a:cubicBezTo>
                <a:cubicBezTo>
                  <a:pt x="201018" y="393403"/>
                  <a:pt x="197644" y="385168"/>
                  <a:pt x="197644" y="375643"/>
                </a:cubicBezTo>
                <a:lnTo>
                  <a:pt x="197644" y="247055"/>
                </a:lnTo>
                <a:cubicBezTo>
                  <a:pt x="197644" y="237530"/>
                  <a:pt x="201018" y="229295"/>
                  <a:pt x="207764" y="222350"/>
                </a:cubicBezTo>
                <a:cubicBezTo>
                  <a:pt x="214511" y="215404"/>
                  <a:pt x="222846" y="211932"/>
                  <a:pt x="232768" y="211932"/>
                </a:cubicBezTo>
                <a:close/>
                <a:moveTo>
                  <a:pt x="1416044" y="205448"/>
                </a:moveTo>
                <a:cubicBezTo>
                  <a:pt x="1396982" y="209721"/>
                  <a:pt x="1379398" y="217198"/>
                  <a:pt x="1363294" y="227880"/>
                </a:cubicBezTo>
                <a:cubicBezTo>
                  <a:pt x="1347189" y="238561"/>
                  <a:pt x="1334207" y="250639"/>
                  <a:pt x="1324347" y="264115"/>
                </a:cubicBezTo>
                <a:cubicBezTo>
                  <a:pt x="1314488" y="277590"/>
                  <a:pt x="1306846" y="291722"/>
                  <a:pt x="1301423" y="306512"/>
                </a:cubicBezTo>
                <a:cubicBezTo>
                  <a:pt x="1296000" y="321302"/>
                  <a:pt x="1293289" y="335599"/>
                  <a:pt x="1293289" y="349402"/>
                </a:cubicBezTo>
                <a:cubicBezTo>
                  <a:pt x="1293289" y="373066"/>
                  <a:pt x="1297151" y="391553"/>
                  <a:pt x="1304874" y="404864"/>
                </a:cubicBezTo>
                <a:cubicBezTo>
                  <a:pt x="1312598" y="418175"/>
                  <a:pt x="1321718" y="424830"/>
                  <a:pt x="1332235" y="424830"/>
                </a:cubicBezTo>
                <a:cubicBezTo>
                  <a:pt x="1353270" y="424830"/>
                  <a:pt x="1373482" y="391800"/>
                  <a:pt x="1392873" y="325739"/>
                </a:cubicBezTo>
                <a:cubicBezTo>
                  <a:pt x="1404048" y="291229"/>
                  <a:pt x="1412922" y="252118"/>
                  <a:pt x="1419495" y="208406"/>
                </a:cubicBezTo>
                <a:cubicBezTo>
                  <a:pt x="1419495" y="207420"/>
                  <a:pt x="1419166" y="206599"/>
                  <a:pt x="1418509" y="205941"/>
                </a:cubicBezTo>
                <a:cubicBezTo>
                  <a:pt x="1417852" y="205284"/>
                  <a:pt x="1417030" y="205120"/>
                  <a:pt x="1416044" y="205448"/>
                </a:cubicBezTo>
                <a:close/>
                <a:moveTo>
                  <a:pt x="738783" y="187524"/>
                </a:moveTo>
                <a:lnTo>
                  <a:pt x="1042392" y="187524"/>
                </a:lnTo>
                <a:cubicBezTo>
                  <a:pt x="1050330" y="187524"/>
                  <a:pt x="1057077" y="190302"/>
                  <a:pt x="1062633" y="195858"/>
                </a:cubicBezTo>
                <a:cubicBezTo>
                  <a:pt x="1068189" y="201414"/>
                  <a:pt x="1070967" y="208161"/>
                  <a:pt x="1070967" y="216099"/>
                </a:cubicBezTo>
                <a:cubicBezTo>
                  <a:pt x="1070967" y="224036"/>
                  <a:pt x="1068189" y="230783"/>
                  <a:pt x="1062633" y="236340"/>
                </a:cubicBezTo>
                <a:cubicBezTo>
                  <a:pt x="1057077" y="241896"/>
                  <a:pt x="1050330" y="244674"/>
                  <a:pt x="1042392" y="244674"/>
                </a:cubicBezTo>
                <a:lnTo>
                  <a:pt x="738783" y="244674"/>
                </a:lnTo>
                <a:cubicBezTo>
                  <a:pt x="730846" y="244674"/>
                  <a:pt x="724099" y="241896"/>
                  <a:pt x="718543" y="236340"/>
                </a:cubicBezTo>
                <a:cubicBezTo>
                  <a:pt x="712986" y="230783"/>
                  <a:pt x="710208" y="224036"/>
                  <a:pt x="710208" y="216099"/>
                </a:cubicBezTo>
                <a:cubicBezTo>
                  <a:pt x="710208" y="208161"/>
                  <a:pt x="712986" y="201414"/>
                  <a:pt x="718543" y="195858"/>
                </a:cubicBezTo>
                <a:cubicBezTo>
                  <a:pt x="724099" y="190302"/>
                  <a:pt x="730846" y="187524"/>
                  <a:pt x="738783" y="187524"/>
                </a:cubicBezTo>
                <a:close/>
                <a:moveTo>
                  <a:pt x="3599259" y="184547"/>
                </a:moveTo>
                <a:lnTo>
                  <a:pt x="3696891" y="184547"/>
                </a:lnTo>
                <a:cubicBezTo>
                  <a:pt x="3704431" y="184547"/>
                  <a:pt x="3710980" y="187226"/>
                  <a:pt x="3716536" y="192584"/>
                </a:cubicBezTo>
                <a:cubicBezTo>
                  <a:pt x="3722092" y="197942"/>
                  <a:pt x="3724871" y="204490"/>
                  <a:pt x="3724871" y="212229"/>
                </a:cubicBezTo>
                <a:cubicBezTo>
                  <a:pt x="3724871" y="219968"/>
                  <a:pt x="3722092" y="226517"/>
                  <a:pt x="3716536" y="231875"/>
                </a:cubicBezTo>
                <a:cubicBezTo>
                  <a:pt x="3710980" y="237232"/>
                  <a:pt x="3704431" y="239911"/>
                  <a:pt x="3696891" y="239911"/>
                </a:cubicBezTo>
                <a:lnTo>
                  <a:pt x="3599259" y="239911"/>
                </a:lnTo>
                <a:cubicBezTo>
                  <a:pt x="3591719" y="239911"/>
                  <a:pt x="3585270" y="237232"/>
                  <a:pt x="3579912" y="231875"/>
                </a:cubicBezTo>
                <a:cubicBezTo>
                  <a:pt x="3574554" y="226517"/>
                  <a:pt x="3571875" y="219968"/>
                  <a:pt x="3571875" y="212229"/>
                </a:cubicBezTo>
                <a:cubicBezTo>
                  <a:pt x="3571875" y="204490"/>
                  <a:pt x="3574554" y="197942"/>
                  <a:pt x="3579912" y="192584"/>
                </a:cubicBezTo>
                <a:cubicBezTo>
                  <a:pt x="3585270" y="187226"/>
                  <a:pt x="3591719" y="184547"/>
                  <a:pt x="3599259" y="184547"/>
                </a:cubicBezTo>
                <a:close/>
                <a:moveTo>
                  <a:pt x="1913930" y="180975"/>
                </a:moveTo>
                <a:cubicBezTo>
                  <a:pt x="1910755" y="180975"/>
                  <a:pt x="1909168" y="182364"/>
                  <a:pt x="1909168" y="185143"/>
                </a:cubicBezTo>
                <a:lnTo>
                  <a:pt x="1909168" y="203002"/>
                </a:lnTo>
                <a:cubicBezTo>
                  <a:pt x="1909168" y="206177"/>
                  <a:pt x="1910755" y="207765"/>
                  <a:pt x="1913930" y="207765"/>
                </a:cubicBezTo>
                <a:lnTo>
                  <a:pt x="2095500" y="207765"/>
                </a:lnTo>
                <a:cubicBezTo>
                  <a:pt x="2098675" y="207765"/>
                  <a:pt x="2100263" y="206177"/>
                  <a:pt x="2100263" y="203002"/>
                </a:cubicBezTo>
                <a:lnTo>
                  <a:pt x="2100263" y="185143"/>
                </a:lnTo>
                <a:cubicBezTo>
                  <a:pt x="2100263" y="182364"/>
                  <a:pt x="2098675" y="180975"/>
                  <a:pt x="2095500" y="180975"/>
                </a:cubicBezTo>
                <a:close/>
                <a:moveTo>
                  <a:pt x="1458442" y="141852"/>
                </a:moveTo>
                <a:cubicBezTo>
                  <a:pt x="1498538" y="141852"/>
                  <a:pt x="1534034" y="150562"/>
                  <a:pt x="1564928" y="167981"/>
                </a:cubicBezTo>
                <a:cubicBezTo>
                  <a:pt x="1595822" y="185400"/>
                  <a:pt x="1619404" y="208899"/>
                  <a:pt x="1635673" y="238479"/>
                </a:cubicBezTo>
                <a:cubicBezTo>
                  <a:pt x="1651941" y="268059"/>
                  <a:pt x="1660076" y="301089"/>
                  <a:pt x="1660076" y="337571"/>
                </a:cubicBezTo>
                <a:cubicBezTo>
                  <a:pt x="1660076" y="386541"/>
                  <a:pt x="1646272" y="427788"/>
                  <a:pt x="1618664" y="461312"/>
                </a:cubicBezTo>
                <a:cubicBezTo>
                  <a:pt x="1591057" y="494835"/>
                  <a:pt x="1550796" y="518006"/>
                  <a:pt x="1497881" y="530824"/>
                </a:cubicBezTo>
                <a:cubicBezTo>
                  <a:pt x="1494923" y="531481"/>
                  <a:pt x="1491965" y="531810"/>
                  <a:pt x="1489007" y="531810"/>
                </a:cubicBezTo>
                <a:cubicBezTo>
                  <a:pt x="1483420" y="531810"/>
                  <a:pt x="1478161" y="530660"/>
                  <a:pt x="1473231" y="528359"/>
                </a:cubicBezTo>
                <a:cubicBezTo>
                  <a:pt x="1465015" y="524744"/>
                  <a:pt x="1458606" y="519156"/>
                  <a:pt x="1454005" y="511597"/>
                </a:cubicBezTo>
                <a:lnTo>
                  <a:pt x="1447596" y="501737"/>
                </a:lnTo>
                <a:cubicBezTo>
                  <a:pt x="1445624" y="498451"/>
                  <a:pt x="1444638" y="495164"/>
                  <a:pt x="1444638" y="491878"/>
                </a:cubicBezTo>
                <a:cubicBezTo>
                  <a:pt x="1444638" y="489248"/>
                  <a:pt x="1445131" y="486619"/>
                  <a:pt x="1446117" y="483990"/>
                </a:cubicBezTo>
                <a:cubicBezTo>
                  <a:pt x="1449075" y="477745"/>
                  <a:pt x="1454005" y="473965"/>
                  <a:pt x="1460907" y="472651"/>
                </a:cubicBezTo>
                <a:cubicBezTo>
                  <a:pt x="1466822" y="471665"/>
                  <a:pt x="1472738" y="470514"/>
                  <a:pt x="1478654" y="469200"/>
                </a:cubicBezTo>
                <a:cubicBezTo>
                  <a:pt x="1512178" y="461312"/>
                  <a:pt x="1539457" y="445783"/>
                  <a:pt x="1560491" y="422612"/>
                </a:cubicBezTo>
                <a:cubicBezTo>
                  <a:pt x="1581525" y="399441"/>
                  <a:pt x="1592043" y="370273"/>
                  <a:pt x="1592043" y="335106"/>
                </a:cubicBezTo>
                <a:cubicBezTo>
                  <a:pt x="1592043" y="300925"/>
                  <a:pt x="1583251" y="272085"/>
                  <a:pt x="1565668" y="248585"/>
                </a:cubicBezTo>
                <a:cubicBezTo>
                  <a:pt x="1548084" y="225086"/>
                  <a:pt x="1523188" y="210214"/>
                  <a:pt x="1490979" y="203969"/>
                </a:cubicBezTo>
                <a:cubicBezTo>
                  <a:pt x="1488678" y="203312"/>
                  <a:pt x="1487364" y="204134"/>
                  <a:pt x="1487035" y="206434"/>
                </a:cubicBezTo>
                <a:cubicBezTo>
                  <a:pt x="1478161" y="259678"/>
                  <a:pt x="1468466" y="303883"/>
                  <a:pt x="1457949" y="339050"/>
                </a:cubicBezTo>
                <a:cubicBezTo>
                  <a:pt x="1442501" y="390650"/>
                  <a:pt x="1424014" y="430582"/>
                  <a:pt x="1402487" y="458847"/>
                </a:cubicBezTo>
                <a:cubicBezTo>
                  <a:pt x="1380959" y="487112"/>
                  <a:pt x="1356721" y="501244"/>
                  <a:pt x="1329770" y="501244"/>
                </a:cubicBezTo>
                <a:cubicBezTo>
                  <a:pt x="1301834" y="501244"/>
                  <a:pt x="1277924" y="487441"/>
                  <a:pt x="1258040" y="459833"/>
                </a:cubicBezTo>
                <a:cubicBezTo>
                  <a:pt x="1238156" y="432225"/>
                  <a:pt x="1228214" y="397551"/>
                  <a:pt x="1228214" y="355811"/>
                </a:cubicBezTo>
                <a:cubicBezTo>
                  <a:pt x="1228214" y="327546"/>
                  <a:pt x="1234130" y="300267"/>
                  <a:pt x="1245962" y="273974"/>
                </a:cubicBezTo>
                <a:cubicBezTo>
                  <a:pt x="1257793" y="247681"/>
                  <a:pt x="1273898" y="224922"/>
                  <a:pt x="1294275" y="205695"/>
                </a:cubicBezTo>
                <a:cubicBezTo>
                  <a:pt x="1314652" y="186468"/>
                  <a:pt x="1339137" y="171021"/>
                  <a:pt x="1367731" y="159354"/>
                </a:cubicBezTo>
                <a:cubicBezTo>
                  <a:pt x="1396324" y="147686"/>
                  <a:pt x="1426561" y="141852"/>
                  <a:pt x="1458442" y="141852"/>
                </a:cubicBezTo>
                <a:close/>
                <a:moveTo>
                  <a:pt x="3319463" y="119658"/>
                </a:moveTo>
                <a:cubicBezTo>
                  <a:pt x="3316684" y="119658"/>
                  <a:pt x="3315296" y="121246"/>
                  <a:pt x="3315296" y="124421"/>
                </a:cubicBezTo>
                <a:lnTo>
                  <a:pt x="3315296" y="433983"/>
                </a:lnTo>
                <a:cubicBezTo>
                  <a:pt x="3315296" y="437158"/>
                  <a:pt x="3316684" y="438746"/>
                  <a:pt x="3319463" y="438746"/>
                </a:cubicBezTo>
                <a:lnTo>
                  <a:pt x="3399235" y="438746"/>
                </a:lnTo>
                <a:cubicBezTo>
                  <a:pt x="3402013" y="438746"/>
                  <a:pt x="3403402" y="437158"/>
                  <a:pt x="3403402" y="433983"/>
                </a:cubicBezTo>
                <a:lnTo>
                  <a:pt x="3403402" y="124421"/>
                </a:lnTo>
                <a:cubicBezTo>
                  <a:pt x="3403402" y="121246"/>
                  <a:pt x="3402013" y="119658"/>
                  <a:pt x="3399235" y="119658"/>
                </a:cubicBezTo>
                <a:close/>
                <a:moveTo>
                  <a:pt x="1913930" y="104180"/>
                </a:moveTo>
                <a:cubicBezTo>
                  <a:pt x="1910755" y="104180"/>
                  <a:pt x="1909168" y="105569"/>
                  <a:pt x="1909168" y="108347"/>
                </a:cubicBezTo>
                <a:lnTo>
                  <a:pt x="1909168" y="126207"/>
                </a:lnTo>
                <a:cubicBezTo>
                  <a:pt x="1909168" y="129382"/>
                  <a:pt x="1910755" y="130969"/>
                  <a:pt x="1913930" y="130969"/>
                </a:cubicBezTo>
                <a:lnTo>
                  <a:pt x="2095500" y="130969"/>
                </a:lnTo>
                <a:cubicBezTo>
                  <a:pt x="2098675" y="130969"/>
                  <a:pt x="2100263" y="129382"/>
                  <a:pt x="2100263" y="126207"/>
                </a:cubicBezTo>
                <a:lnTo>
                  <a:pt x="2100263" y="108347"/>
                </a:lnTo>
                <a:cubicBezTo>
                  <a:pt x="2100263" y="105569"/>
                  <a:pt x="2098675" y="104180"/>
                  <a:pt x="2095500" y="104180"/>
                </a:cubicBezTo>
                <a:close/>
                <a:moveTo>
                  <a:pt x="3576638" y="100013"/>
                </a:moveTo>
                <a:lnTo>
                  <a:pt x="3710583" y="100013"/>
                </a:lnTo>
                <a:cubicBezTo>
                  <a:pt x="3718520" y="100013"/>
                  <a:pt x="3725267" y="102791"/>
                  <a:pt x="3730823" y="108347"/>
                </a:cubicBezTo>
                <a:cubicBezTo>
                  <a:pt x="3736380" y="113904"/>
                  <a:pt x="3739158" y="120650"/>
                  <a:pt x="3739158" y="128588"/>
                </a:cubicBezTo>
                <a:cubicBezTo>
                  <a:pt x="3739158" y="136525"/>
                  <a:pt x="3736380" y="143272"/>
                  <a:pt x="3730823" y="148829"/>
                </a:cubicBezTo>
                <a:cubicBezTo>
                  <a:pt x="3725267" y="154385"/>
                  <a:pt x="3718520" y="157163"/>
                  <a:pt x="3710583" y="157163"/>
                </a:cubicBezTo>
                <a:lnTo>
                  <a:pt x="3576638" y="157163"/>
                </a:lnTo>
                <a:cubicBezTo>
                  <a:pt x="3568700" y="157163"/>
                  <a:pt x="3561953" y="154385"/>
                  <a:pt x="3556397" y="148829"/>
                </a:cubicBezTo>
                <a:cubicBezTo>
                  <a:pt x="3550841" y="143272"/>
                  <a:pt x="3548063" y="136525"/>
                  <a:pt x="3548063" y="128588"/>
                </a:cubicBezTo>
                <a:cubicBezTo>
                  <a:pt x="3548063" y="120650"/>
                  <a:pt x="3550841" y="113904"/>
                  <a:pt x="3556397" y="108347"/>
                </a:cubicBezTo>
                <a:cubicBezTo>
                  <a:pt x="3561953" y="102791"/>
                  <a:pt x="3568700" y="100013"/>
                  <a:pt x="3576638" y="100013"/>
                </a:cubicBezTo>
                <a:close/>
                <a:moveTo>
                  <a:pt x="645319" y="98822"/>
                </a:moveTo>
                <a:lnTo>
                  <a:pt x="1135261" y="98822"/>
                </a:lnTo>
                <a:cubicBezTo>
                  <a:pt x="1143992" y="98822"/>
                  <a:pt x="1151335" y="101799"/>
                  <a:pt x="1157288" y="107752"/>
                </a:cubicBezTo>
                <a:cubicBezTo>
                  <a:pt x="1163241" y="113705"/>
                  <a:pt x="1166218" y="121047"/>
                  <a:pt x="1166218" y="129779"/>
                </a:cubicBezTo>
                <a:cubicBezTo>
                  <a:pt x="1166218" y="138510"/>
                  <a:pt x="1163241" y="145852"/>
                  <a:pt x="1157288" y="151805"/>
                </a:cubicBezTo>
                <a:cubicBezTo>
                  <a:pt x="1151335" y="157758"/>
                  <a:pt x="1143992" y="160735"/>
                  <a:pt x="1135261" y="160735"/>
                </a:cubicBezTo>
                <a:lnTo>
                  <a:pt x="645319" y="160735"/>
                </a:lnTo>
                <a:cubicBezTo>
                  <a:pt x="636588" y="160735"/>
                  <a:pt x="629246" y="157758"/>
                  <a:pt x="623293" y="151805"/>
                </a:cubicBezTo>
                <a:cubicBezTo>
                  <a:pt x="617339" y="145852"/>
                  <a:pt x="614363" y="138510"/>
                  <a:pt x="614363" y="129779"/>
                </a:cubicBezTo>
                <a:cubicBezTo>
                  <a:pt x="614363" y="121047"/>
                  <a:pt x="617339" y="113705"/>
                  <a:pt x="623293" y="107752"/>
                </a:cubicBezTo>
                <a:cubicBezTo>
                  <a:pt x="629246" y="101799"/>
                  <a:pt x="636588" y="98822"/>
                  <a:pt x="645319" y="98822"/>
                </a:cubicBezTo>
                <a:close/>
                <a:moveTo>
                  <a:pt x="386358" y="66080"/>
                </a:moveTo>
                <a:cubicBezTo>
                  <a:pt x="383183" y="66080"/>
                  <a:pt x="381596" y="67668"/>
                  <a:pt x="381596" y="70843"/>
                </a:cubicBezTo>
                <a:lnTo>
                  <a:pt x="381596" y="86321"/>
                </a:lnTo>
                <a:cubicBezTo>
                  <a:pt x="381596" y="89099"/>
                  <a:pt x="383183" y="90488"/>
                  <a:pt x="386358" y="90488"/>
                </a:cubicBezTo>
                <a:lnTo>
                  <a:pt x="435769" y="90488"/>
                </a:lnTo>
                <a:cubicBezTo>
                  <a:pt x="438547" y="90488"/>
                  <a:pt x="439936" y="89099"/>
                  <a:pt x="439936" y="86321"/>
                </a:cubicBezTo>
                <a:lnTo>
                  <a:pt x="439936" y="70843"/>
                </a:lnTo>
                <a:cubicBezTo>
                  <a:pt x="439936" y="67668"/>
                  <a:pt x="438547" y="66080"/>
                  <a:pt x="435769" y="66080"/>
                </a:cubicBezTo>
                <a:close/>
                <a:moveTo>
                  <a:pt x="258366" y="66080"/>
                </a:moveTo>
                <a:cubicBezTo>
                  <a:pt x="255588" y="66080"/>
                  <a:pt x="254199" y="67668"/>
                  <a:pt x="254199" y="70843"/>
                </a:cubicBezTo>
                <a:lnTo>
                  <a:pt x="254199" y="86321"/>
                </a:lnTo>
                <a:cubicBezTo>
                  <a:pt x="254199" y="89099"/>
                  <a:pt x="255588" y="90488"/>
                  <a:pt x="258366" y="90488"/>
                </a:cubicBezTo>
                <a:lnTo>
                  <a:pt x="308372" y="90488"/>
                </a:lnTo>
                <a:cubicBezTo>
                  <a:pt x="311150" y="90488"/>
                  <a:pt x="312539" y="89099"/>
                  <a:pt x="312539" y="86321"/>
                </a:cubicBezTo>
                <a:lnTo>
                  <a:pt x="312539" y="70843"/>
                </a:lnTo>
                <a:cubicBezTo>
                  <a:pt x="312539" y="67668"/>
                  <a:pt x="311150" y="66080"/>
                  <a:pt x="308372" y="66080"/>
                </a:cubicBezTo>
                <a:close/>
                <a:moveTo>
                  <a:pt x="3280172" y="51793"/>
                </a:moveTo>
                <a:lnTo>
                  <a:pt x="3442097" y="51793"/>
                </a:lnTo>
                <a:cubicBezTo>
                  <a:pt x="3451622" y="51793"/>
                  <a:pt x="3459857" y="55166"/>
                  <a:pt x="3466803" y="61913"/>
                </a:cubicBezTo>
                <a:cubicBezTo>
                  <a:pt x="3473748" y="68660"/>
                  <a:pt x="3477221" y="76994"/>
                  <a:pt x="3477221" y="86916"/>
                </a:cubicBezTo>
                <a:lnTo>
                  <a:pt x="3477221" y="506611"/>
                </a:lnTo>
                <a:cubicBezTo>
                  <a:pt x="3477221" y="516136"/>
                  <a:pt x="3473748" y="524372"/>
                  <a:pt x="3466803" y="531317"/>
                </a:cubicBezTo>
                <a:cubicBezTo>
                  <a:pt x="3459857" y="538262"/>
                  <a:pt x="3451622" y="541735"/>
                  <a:pt x="3442097" y="541735"/>
                </a:cubicBezTo>
                <a:lnTo>
                  <a:pt x="3434358" y="541735"/>
                </a:lnTo>
                <a:cubicBezTo>
                  <a:pt x="3425627" y="541735"/>
                  <a:pt x="3418285" y="538758"/>
                  <a:pt x="3412332" y="532805"/>
                </a:cubicBezTo>
                <a:cubicBezTo>
                  <a:pt x="3406378" y="526852"/>
                  <a:pt x="3403402" y="519510"/>
                  <a:pt x="3403402" y="510779"/>
                </a:cubicBezTo>
                <a:cubicBezTo>
                  <a:pt x="3403402" y="508397"/>
                  <a:pt x="3402211" y="507207"/>
                  <a:pt x="3399830" y="507207"/>
                </a:cubicBezTo>
                <a:lnTo>
                  <a:pt x="3319463" y="507207"/>
                </a:lnTo>
                <a:cubicBezTo>
                  <a:pt x="3316684" y="507207"/>
                  <a:pt x="3315296" y="508596"/>
                  <a:pt x="3315296" y="511374"/>
                </a:cubicBezTo>
                <a:lnTo>
                  <a:pt x="3315296" y="516136"/>
                </a:lnTo>
                <a:cubicBezTo>
                  <a:pt x="3315296" y="525661"/>
                  <a:pt x="3311823" y="533797"/>
                  <a:pt x="3304878" y="540544"/>
                </a:cubicBezTo>
                <a:cubicBezTo>
                  <a:pt x="3297932" y="547291"/>
                  <a:pt x="3289598" y="550665"/>
                  <a:pt x="3279875" y="550665"/>
                </a:cubicBezTo>
                <a:cubicBezTo>
                  <a:pt x="3270151" y="550665"/>
                  <a:pt x="3261916" y="547291"/>
                  <a:pt x="3255169" y="540544"/>
                </a:cubicBezTo>
                <a:cubicBezTo>
                  <a:pt x="3248422" y="533797"/>
                  <a:pt x="3245049" y="525661"/>
                  <a:pt x="3245049" y="516136"/>
                </a:cubicBezTo>
                <a:lnTo>
                  <a:pt x="3245049" y="86916"/>
                </a:lnTo>
                <a:cubicBezTo>
                  <a:pt x="3245049" y="76994"/>
                  <a:pt x="3248422" y="68660"/>
                  <a:pt x="3255169" y="61913"/>
                </a:cubicBezTo>
                <a:cubicBezTo>
                  <a:pt x="3261916" y="55166"/>
                  <a:pt x="3270250" y="51793"/>
                  <a:pt x="3280172" y="51793"/>
                </a:cubicBezTo>
                <a:close/>
                <a:moveTo>
                  <a:pt x="2369344" y="27385"/>
                </a:moveTo>
                <a:lnTo>
                  <a:pt x="2513410" y="27385"/>
                </a:lnTo>
                <a:cubicBezTo>
                  <a:pt x="2522538" y="27385"/>
                  <a:pt x="2530277" y="30560"/>
                  <a:pt x="2536627" y="36910"/>
                </a:cubicBezTo>
                <a:cubicBezTo>
                  <a:pt x="2542977" y="43260"/>
                  <a:pt x="2546152" y="50999"/>
                  <a:pt x="2546152" y="60127"/>
                </a:cubicBezTo>
                <a:cubicBezTo>
                  <a:pt x="2546152" y="69255"/>
                  <a:pt x="2542977" y="76994"/>
                  <a:pt x="2536627" y="83344"/>
                </a:cubicBezTo>
                <a:cubicBezTo>
                  <a:pt x="2530277" y="89694"/>
                  <a:pt x="2522538" y="92869"/>
                  <a:pt x="2513410" y="92869"/>
                </a:cubicBezTo>
                <a:lnTo>
                  <a:pt x="2462808" y="92869"/>
                </a:lnTo>
                <a:cubicBezTo>
                  <a:pt x="2460030" y="92869"/>
                  <a:pt x="2458442" y="94457"/>
                  <a:pt x="2458046" y="97632"/>
                </a:cubicBezTo>
                <a:cubicBezTo>
                  <a:pt x="2452886" y="136525"/>
                  <a:pt x="2446139" y="174427"/>
                  <a:pt x="2437805" y="211336"/>
                </a:cubicBezTo>
                <a:cubicBezTo>
                  <a:pt x="2437011" y="214115"/>
                  <a:pt x="2438202" y="215504"/>
                  <a:pt x="2441377" y="215504"/>
                </a:cubicBezTo>
                <a:lnTo>
                  <a:pt x="2498527" y="215504"/>
                </a:lnTo>
                <a:cubicBezTo>
                  <a:pt x="2508052" y="215504"/>
                  <a:pt x="2516287" y="218976"/>
                  <a:pt x="2523232" y="225922"/>
                </a:cubicBezTo>
                <a:cubicBezTo>
                  <a:pt x="2530178" y="232867"/>
                  <a:pt x="2533650" y="241102"/>
                  <a:pt x="2533650" y="250627"/>
                </a:cubicBezTo>
                <a:lnTo>
                  <a:pt x="2533650" y="456010"/>
                </a:lnTo>
                <a:cubicBezTo>
                  <a:pt x="2533650" y="465535"/>
                  <a:pt x="2530178" y="473770"/>
                  <a:pt x="2523232" y="480715"/>
                </a:cubicBezTo>
                <a:cubicBezTo>
                  <a:pt x="2516287" y="487661"/>
                  <a:pt x="2508052" y="491133"/>
                  <a:pt x="2498527" y="491133"/>
                </a:cubicBezTo>
                <a:lnTo>
                  <a:pt x="2434233" y="491133"/>
                </a:lnTo>
                <a:cubicBezTo>
                  <a:pt x="2431455" y="491133"/>
                  <a:pt x="2430066" y="492721"/>
                  <a:pt x="2430066" y="495896"/>
                </a:cubicBezTo>
                <a:lnTo>
                  <a:pt x="2430066" y="506611"/>
                </a:lnTo>
                <a:cubicBezTo>
                  <a:pt x="2430066" y="514946"/>
                  <a:pt x="2427188" y="521990"/>
                  <a:pt x="2421434" y="527745"/>
                </a:cubicBezTo>
                <a:cubicBezTo>
                  <a:pt x="2415679" y="533500"/>
                  <a:pt x="2408734" y="536377"/>
                  <a:pt x="2400598" y="536377"/>
                </a:cubicBezTo>
                <a:cubicBezTo>
                  <a:pt x="2392462" y="536377"/>
                  <a:pt x="2385417" y="533500"/>
                  <a:pt x="2379464" y="527745"/>
                </a:cubicBezTo>
                <a:cubicBezTo>
                  <a:pt x="2373511" y="521990"/>
                  <a:pt x="2370535" y="514946"/>
                  <a:pt x="2370535" y="506611"/>
                </a:cubicBezTo>
                <a:lnTo>
                  <a:pt x="2370535" y="393502"/>
                </a:lnTo>
                <a:cubicBezTo>
                  <a:pt x="2370535" y="393105"/>
                  <a:pt x="2370436" y="392808"/>
                  <a:pt x="2370237" y="392609"/>
                </a:cubicBezTo>
                <a:cubicBezTo>
                  <a:pt x="2370038" y="392411"/>
                  <a:pt x="2369741" y="392510"/>
                  <a:pt x="2369344" y="392907"/>
                </a:cubicBezTo>
                <a:cubicBezTo>
                  <a:pt x="2366963" y="396876"/>
                  <a:pt x="2363391" y="398661"/>
                  <a:pt x="2358628" y="398265"/>
                </a:cubicBezTo>
                <a:cubicBezTo>
                  <a:pt x="2353866" y="397868"/>
                  <a:pt x="2350294" y="395486"/>
                  <a:pt x="2347913" y="391121"/>
                </a:cubicBezTo>
                <a:cubicBezTo>
                  <a:pt x="2344738" y="384771"/>
                  <a:pt x="2341563" y="378619"/>
                  <a:pt x="2338388" y="372666"/>
                </a:cubicBezTo>
                <a:cubicBezTo>
                  <a:pt x="2332435" y="362347"/>
                  <a:pt x="2329458" y="351830"/>
                  <a:pt x="2329458" y="341115"/>
                </a:cubicBezTo>
                <a:cubicBezTo>
                  <a:pt x="2329458" y="331590"/>
                  <a:pt x="2331839" y="322065"/>
                  <a:pt x="2336602" y="312540"/>
                </a:cubicBezTo>
                <a:cubicBezTo>
                  <a:pt x="2361605" y="261740"/>
                  <a:pt x="2379861" y="190104"/>
                  <a:pt x="2391371" y="97632"/>
                </a:cubicBezTo>
                <a:cubicBezTo>
                  <a:pt x="2391767" y="94457"/>
                  <a:pt x="2390577" y="92869"/>
                  <a:pt x="2387799" y="92869"/>
                </a:cubicBezTo>
                <a:lnTo>
                  <a:pt x="2369344" y="92869"/>
                </a:lnTo>
                <a:cubicBezTo>
                  <a:pt x="2360216" y="92869"/>
                  <a:pt x="2352477" y="89694"/>
                  <a:pt x="2346127" y="83344"/>
                </a:cubicBezTo>
                <a:cubicBezTo>
                  <a:pt x="2339777" y="76994"/>
                  <a:pt x="2336602" y="69255"/>
                  <a:pt x="2336602" y="60127"/>
                </a:cubicBezTo>
                <a:cubicBezTo>
                  <a:pt x="2336602" y="50999"/>
                  <a:pt x="2339777" y="43260"/>
                  <a:pt x="2346127" y="36910"/>
                </a:cubicBezTo>
                <a:cubicBezTo>
                  <a:pt x="2352477" y="30560"/>
                  <a:pt x="2360216" y="27385"/>
                  <a:pt x="2369344" y="27385"/>
                </a:cubicBezTo>
                <a:close/>
                <a:moveTo>
                  <a:pt x="56555" y="26194"/>
                </a:moveTo>
                <a:cubicBezTo>
                  <a:pt x="56952" y="26194"/>
                  <a:pt x="57349" y="26194"/>
                  <a:pt x="57746" y="26194"/>
                </a:cubicBezTo>
                <a:cubicBezTo>
                  <a:pt x="68064" y="26591"/>
                  <a:pt x="76994" y="30163"/>
                  <a:pt x="84535" y="36910"/>
                </a:cubicBezTo>
                <a:cubicBezTo>
                  <a:pt x="102791" y="53182"/>
                  <a:pt x="118468" y="68858"/>
                  <a:pt x="131564" y="83940"/>
                </a:cubicBezTo>
                <a:cubicBezTo>
                  <a:pt x="137121" y="89893"/>
                  <a:pt x="139899" y="96838"/>
                  <a:pt x="139899" y="104775"/>
                </a:cubicBezTo>
                <a:cubicBezTo>
                  <a:pt x="139899" y="106363"/>
                  <a:pt x="139700" y="107950"/>
                  <a:pt x="139304" y="109538"/>
                </a:cubicBezTo>
                <a:cubicBezTo>
                  <a:pt x="138113" y="119063"/>
                  <a:pt x="133549" y="126802"/>
                  <a:pt x="125611" y="132755"/>
                </a:cubicBezTo>
                <a:lnTo>
                  <a:pt x="122039" y="135732"/>
                </a:lnTo>
                <a:cubicBezTo>
                  <a:pt x="115689" y="140097"/>
                  <a:pt x="109141" y="142280"/>
                  <a:pt x="102394" y="142280"/>
                </a:cubicBezTo>
                <a:cubicBezTo>
                  <a:pt x="100410" y="142280"/>
                  <a:pt x="98425" y="142082"/>
                  <a:pt x="96441" y="141685"/>
                </a:cubicBezTo>
                <a:cubicBezTo>
                  <a:pt x="87313" y="140494"/>
                  <a:pt x="79772" y="136129"/>
                  <a:pt x="73819" y="128588"/>
                </a:cubicBezTo>
                <a:cubicBezTo>
                  <a:pt x="61119" y="112713"/>
                  <a:pt x="45839" y="96243"/>
                  <a:pt x="27980" y="79177"/>
                </a:cubicBezTo>
                <a:cubicBezTo>
                  <a:pt x="22027" y="73224"/>
                  <a:pt x="19050" y="66279"/>
                  <a:pt x="19050" y="58341"/>
                </a:cubicBezTo>
                <a:cubicBezTo>
                  <a:pt x="19050" y="48419"/>
                  <a:pt x="22821" y="40680"/>
                  <a:pt x="30361" y="35124"/>
                </a:cubicBezTo>
                <a:cubicBezTo>
                  <a:pt x="37902" y="29171"/>
                  <a:pt x="46633" y="26194"/>
                  <a:pt x="56555" y="26194"/>
                </a:cubicBezTo>
                <a:close/>
                <a:moveTo>
                  <a:pt x="3602236" y="17860"/>
                </a:moveTo>
                <a:lnTo>
                  <a:pt x="3696891" y="17860"/>
                </a:lnTo>
                <a:cubicBezTo>
                  <a:pt x="3704431" y="17860"/>
                  <a:pt x="3710881" y="20539"/>
                  <a:pt x="3716239" y="25897"/>
                </a:cubicBezTo>
                <a:cubicBezTo>
                  <a:pt x="3721596" y="31254"/>
                  <a:pt x="3724275" y="37803"/>
                  <a:pt x="3724275" y="45542"/>
                </a:cubicBezTo>
                <a:cubicBezTo>
                  <a:pt x="3724275" y="53281"/>
                  <a:pt x="3721596" y="59829"/>
                  <a:pt x="3716239" y="65187"/>
                </a:cubicBezTo>
                <a:cubicBezTo>
                  <a:pt x="3710881" y="70545"/>
                  <a:pt x="3704431" y="73224"/>
                  <a:pt x="3696891" y="73224"/>
                </a:cubicBezTo>
                <a:lnTo>
                  <a:pt x="3602236" y="73224"/>
                </a:lnTo>
                <a:cubicBezTo>
                  <a:pt x="3594695" y="73224"/>
                  <a:pt x="3588246" y="70545"/>
                  <a:pt x="3582889" y="65187"/>
                </a:cubicBezTo>
                <a:cubicBezTo>
                  <a:pt x="3577531" y="59829"/>
                  <a:pt x="3574852" y="53281"/>
                  <a:pt x="3574852" y="45542"/>
                </a:cubicBezTo>
                <a:cubicBezTo>
                  <a:pt x="3574852" y="37803"/>
                  <a:pt x="3577531" y="31254"/>
                  <a:pt x="3582889" y="25897"/>
                </a:cubicBezTo>
                <a:cubicBezTo>
                  <a:pt x="3588246" y="20539"/>
                  <a:pt x="3594695" y="17860"/>
                  <a:pt x="3602236" y="17860"/>
                </a:cubicBezTo>
                <a:close/>
                <a:moveTo>
                  <a:pt x="750094" y="14883"/>
                </a:moveTo>
                <a:lnTo>
                  <a:pt x="1032272" y="14883"/>
                </a:lnTo>
                <a:cubicBezTo>
                  <a:pt x="1040210" y="14883"/>
                  <a:pt x="1046957" y="17661"/>
                  <a:pt x="1052513" y="23218"/>
                </a:cubicBezTo>
                <a:cubicBezTo>
                  <a:pt x="1058069" y="28774"/>
                  <a:pt x="1060847" y="35422"/>
                  <a:pt x="1060847" y="43161"/>
                </a:cubicBezTo>
                <a:cubicBezTo>
                  <a:pt x="1060847" y="50900"/>
                  <a:pt x="1058069" y="57547"/>
                  <a:pt x="1052513" y="63104"/>
                </a:cubicBezTo>
                <a:cubicBezTo>
                  <a:pt x="1046957" y="68660"/>
                  <a:pt x="1040210" y="71438"/>
                  <a:pt x="1032272" y="71438"/>
                </a:cubicBezTo>
                <a:lnTo>
                  <a:pt x="750094" y="71438"/>
                </a:lnTo>
                <a:cubicBezTo>
                  <a:pt x="742157" y="71438"/>
                  <a:pt x="735410" y="68660"/>
                  <a:pt x="729853" y="63104"/>
                </a:cubicBezTo>
                <a:cubicBezTo>
                  <a:pt x="724297" y="57547"/>
                  <a:pt x="721519" y="50900"/>
                  <a:pt x="721519" y="43161"/>
                </a:cubicBezTo>
                <a:cubicBezTo>
                  <a:pt x="721519" y="35422"/>
                  <a:pt x="724297" y="28774"/>
                  <a:pt x="729853" y="23218"/>
                </a:cubicBezTo>
                <a:cubicBezTo>
                  <a:pt x="735410" y="17661"/>
                  <a:pt x="742157" y="14883"/>
                  <a:pt x="750094" y="14883"/>
                </a:cubicBezTo>
                <a:close/>
                <a:moveTo>
                  <a:pt x="3026569" y="5358"/>
                </a:moveTo>
                <a:cubicBezTo>
                  <a:pt x="3028950" y="5358"/>
                  <a:pt x="3031332" y="5557"/>
                  <a:pt x="3033713" y="5954"/>
                </a:cubicBezTo>
                <a:lnTo>
                  <a:pt x="3034308" y="6549"/>
                </a:lnTo>
                <a:cubicBezTo>
                  <a:pt x="3043833" y="8136"/>
                  <a:pt x="3051374" y="13097"/>
                  <a:pt x="3056930" y="21432"/>
                </a:cubicBezTo>
                <a:cubicBezTo>
                  <a:pt x="3060502" y="26988"/>
                  <a:pt x="3062288" y="32941"/>
                  <a:pt x="3062288" y="39291"/>
                </a:cubicBezTo>
                <a:cubicBezTo>
                  <a:pt x="3062288" y="42069"/>
                  <a:pt x="3061891" y="44847"/>
                  <a:pt x="3061097" y="47625"/>
                </a:cubicBezTo>
                <a:cubicBezTo>
                  <a:pt x="3059113" y="55960"/>
                  <a:pt x="3056930" y="63897"/>
                  <a:pt x="3054549" y="71438"/>
                </a:cubicBezTo>
                <a:cubicBezTo>
                  <a:pt x="3054549" y="72629"/>
                  <a:pt x="3054846" y="73720"/>
                  <a:pt x="3055442" y="74712"/>
                </a:cubicBezTo>
                <a:cubicBezTo>
                  <a:pt x="3056037" y="75704"/>
                  <a:pt x="3056930" y="76200"/>
                  <a:pt x="3058121" y="76200"/>
                </a:cubicBezTo>
                <a:lnTo>
                  <a:pt x="3180755" y="76200"/>
                </a:lnTo>
                <a:cubicBezTo>
                  <a:pt x="3190280" y="76200"/>
                  <a:pt x="3198317" y="79475"/>
                  <a:pt x="3204865" y="86023"/>
                </a:cubicBezTo>
                <a:cubicBezTo>
                  <a:pt x="3211414" y="92572"/>
                  <a:pt x="3214688" y="100410"/>
                  <a:pt x="3214688" y="109538"/>
                </a:cubicBezTo>
                <a:cubicBezTo>
                  <a:pt x="3214688" y="118666"/>
                  <a:pt x="3211414" y="126504"/>
                  <a:pt x="3204865" y="133053"/>
                </a:cubicBezTo>
                <a:cubicBezTo>
                  <a:pt x="3198317" y="139601"/>
                  <a:pt x="3190280" y="142875"/>
                  <a:pt x="3180755" y="142875"/>
                </a:cubicBezTo>
                <a:lnTo>
                  <a:pt x="3133130" y="142875"/>
                </a:lnTo>
                <a:cubicBezTo>
                  <a:pt x="3129955" y="142875"/>
                  <a:pt x="3128367" y="144463"/>
                  <a:pt x="3128367" y="147638"/>
                </a:cubicBezTo>
                <a:lnTo>
                  <a:pt x="3128367" y="225624"/>
                </a:lnTo>
                <a:lnTo>
                  <a:pt x="3128367" y="235744"/>
                </a:lnTo>
                <a:cubicBezTo>
                  <a:pt x="3128367" y="238522"/>
                  <a:pt x="3129955" y="239911"/>
                  <a:pt x="3133130" y="239911"/>
                </a:cubicBezTo>
                <a:lnTo>
                  <a:pt x="3194447" y="239911"/>
                </a:lnTo>
                <a:cubicBezTo>
                  <a:pt x="3203972" y="239911"/>
                  <a:pt x="3212009" y="243285"/>
                  <a:pt x="3218557" y="250032"/>
                </a:cubicBezTo>
                <a:cubicBezTo>
                  <a:pt x="3225106" y="256779"/>
                  <a:pt x="3228380" y="264815"/>
                  <a:pt x="3228380" y="274142"/>
                </a:cubicBezTo>
                <a:cubicBezTo>
                  <a:pt x="3228380" y="283468"/>
                  <a:pt x="3225106" y="291505"/>
                  <a:pt x="3218557" y="298252"/>
                </a:cubicBezTo>
                <a:cubicBezTo>
                  <a:pt x="3212009" y="304999"/>
                  <a:pt x="3203972" y="308372"/>
                  <a:pt x="3194447" y="308372"/>
                </a:cubicBezTo>
                <a:lnTo>
                  <a:pt x="3128367" y="308372"/>
                </a:lnTo>
                <a:cubicBezTo>
                  <a:pt x="3125192" y="308372"/>
                  <a:pt x="3123406" y="309761"/>
                  <a:pt x="3123010" y="312540"/>
                </a:cubicBezTo>
                <a:cubicBezTo>
                  <a:pt x="3122216" y="319286"/>
                  <a:pt x="3121224" y="324644"/>
                  <a:pt x="3120033" y="328613"/>
                </a:cubicBezTo>
                <a:cubicBezTo>
                  <a:pt x="3119636" y="331788"/>
                  <a:pt x="3120430" y="334368"/>
                  <a:pt x="3122414" y="336352"/>
                </a:cubicBezTo>
                <a:cubicBezTo>
                  <a:pt x="3141861" y="355799"/>
                  <a:pt x="3171428" y="388343"/>
                  <a:pt x="3211116" y="433983"/>
                </a:cubicBezTo>
                <a:cubicBezTo>
                  <a:pt x="3217863" y="441921"/>
                  <a:pt x="3221236" y="451247"/>
                  <a:pt x="3221236" y="461963"/>
                </a:cubicBezTo>
                <a:cubicBezTo>
                  <a:pt x="3221236" y="471488"/>
                  <a:pt x="3218260" y="480219"/>
                  <a:pt x="3212307" y="488157"/>
                </a:cubicBezTo>
                <a:lnTo>
                  <a:pt x="3206949" y="494110"/>
                </a:lnTo>
                <a:cubicBezTo>
                  <a:pt x="3201789" y="500460"/>
                  <a:pt x="3195241" y="503635"/>
                  <a:pt x="3187303" y="503635"/>
                </a:cubicBezTo>
                <a:cubicBezTo>
                  <a:pt x="3186906" y="503635"/>
                  <a:pt x="3186510" y="503635"/>
                  <a:pt x="3186113" y="503635"/>
                </a:cubicBezTo>
                <a:cubicBezTo>
                  <a:pt x="3177381" y="503238"/>
                  <a:pt x="3170436" y="499468"/>
                  <a:pt x="3165277" y="492324"/>
                </a:cubicBezTo>
                <a:cubicBezTo>
                  <a:pt x="3148211" y="468115"/>
                  <a:pt x="3127574" y="440929"/>
                  <a:pt x="3103364" y="410766"/>
                </a:cubicBezTo>
                <a:cubicBezTo>
                  <a:pt x="3102571" y="409972"/>
                  <a:pt x="3101777" y="409576"/>
                  <a:pt x="3100983" y="409576"/>
                </a:cubicBezTo>
                <a:cubicBezTo>
                  <a:pt x="3100189" y="409576"/>
                  <a:pt x="3099594" y="410171"/>
                  <a:pt x="3099197" y="411361"/>
                </a:cubicBezTo>
                <a:cubicBezTo>
                  <a:pt x="3079750" y="464543"/>
                  <a:pt x="3050778" y="508993"/>
                  <a:pt x="3012282" y="544711"/>
                </a:cubicBezTo>
                <a:cubicBezTo>
                  <a:pt x="3006328" y="549871"/>
                  <a:pt x="2999383" y="552451"/>
                  <a:pt x="2991446" y="552451"/>
                </a:cubicBezTo>
                <a:cubicBezTo>
                  <a:pt x="2990255" y="552451"/>
                  <a:pt x="2988866" y="552451"/>
                  <a:pt x="2987278" y="552451"/>
                </a:cubicBezTo>
                <a:cubicBezTo>
                  <a:pt x="2978150" y="551260"/>
                  <a:pt x="2970014" y="546894"/>
                  <a:pt x="2962871" y="539354"/>
                </a:cubicBezTo>
                <a:cubicBezTo>
                  <a:pt x="2961680" y="538163"/>
                  <a:pt x="2960489" y="536972"/>
                  <a:pt x="2959299" y="535782"/>
                </a:cubicBezTo>
                <a:cubicBezTo>
                  <a:pt x="2953346" y="529432"/>
                  <a:pt x="2950369" y="521891"/>
                  <a:pt x="2950369" y="513160"/>
                </a:cubicBezTo>
                <a:cubicBezTo>
                  <a:pt x="2950369" y="504032"/>
                  <a:pt x="2953742" y="496293"/>
                  <a:pt x="2960489" y="489943"/>
                </a:cubicBezTo>
                <a:cubicBezTo>
                  <a:pt x="3008908" y="445493"/>
                  <a:pt x="3038674" y="386358"/>
                  <a:pt x="3049786" y="312540"/>
                </a:cubicBezTo>
                <a:cubicBezTo>
                  <a:pt x="3050183" y="309761"/>
                  <a:pt x="3048992" y="308372"/>
                  <a:pt x="3046214" y="308372"/>
                </a:cubicBezTo>
                <a:lnTo>
                  <a:pt x="2976563" y="308372"/>
                </a:lnTo>
                <a:cubicBezTo>
                  <a:pt x="2967435" y="308372"/>
                  <a:pt x="2959497" y="304999"/>
                  <a:pt x="2952750" y="298252"/>
                </a:cubicBezTo>
                <a:cubicBezTo>
                  <a:pt x="2946003" y="291505"/>
                  <a:pt x="2942630" y="283468"/>
                  <a:pt x="2942630" y="274142"/>
                </a:cubicBezTo>
                <a:cubicBezTo>
                  <a:pt x="2942630" y="264815"/>
                  <a:pt x="2946003" y="256779"/>
                  <a:pt x="2952750" y="250032"/>
                </a:cubicBezTo>
                <a:cubicBezTo>
                  <a:pt x="2959497" y="243285"/>
                  <a:pt x="2967435" y="239911"/>
                  <a:pt x="2976563" y="239911"/>
                </a:cubicBezTo>
                <a:lnTo>
                  <a:pt x="3050977" y="239911"/>
                </a:lnTo>
                <a:cubicBezTo>
                  <a:pt x="3053755" y="239911"/>
                  <a:pt x="3055144" y="238522"/>
                  <a:pt x="3055144" y="235744"/>
                </a:cubicBezTo>
                <a:lnTo>
                  <a:pt x="3055144" y="225029"/>
                </a:lnTo>
                <a:lnTo>
                  <a:pt x="3055144" y="147638"/>
                </a:lnTo>
                <a:cubicBezTo>
                  <a:pt x="3055144" y="144463"/>
                  <a:pt x="3053755" y="142875"/>
                  <a:pt x="3050977" y="142875"/>
                </a:cubicBezTo>
                <a:lnTo>
                  <a:pt x="3035499" y="142875"/>
                </a:lnTo>
                <a:cubicBezTo>
                  <a:pt x="3032324" y="142875"/>
                  <a:pt x="3030339" y="144264"/>
                  <a:pt x="3029546" y="147043"/>
                </a:cubicBezTo>
                <a:cubicBezTo>
                  <a:pt x="3022402" y="164505"/>
                  <a:pt x="3015060" y="180380"/>
                  <a:pt x="3007519" y="194668"/>
                </a:cubicBezTo>
                <a:cubicBezTo>
                  <a:pt x="3003153" y="202605"/>
                  <a:pt x="2996406" y="207368"/>
                  <a:pt x="2987278" y="208955"/>
                </a:cubicBezTo>
                <a:cubicBezTo>
                  <a:pt x="2985294" y="209352"/>
                  <a:pt x="2983309" y="209550"/>
                  <a:pt x="2981325" y="209550"/>
                </a:cubicBezTo>
                <a:cubicBezTo>
                  <a:pt x="2974182" y="209550"/>
                  <a:pt x="2967831" y="207368"/>
                  <a:pt x="2962275" y="203002"/>
                </a:cubicBezTo>
                <a:cubicBezTo>
                  <a:pt x="2961481" y="202605"/>
                  <a:pt x="2960886" y="202208"/>
                  <a:pt x="2960489" y="201811"/>
                </a:cubicBezTo>
                <a:cubicBezTo>
                  <a:pt x="2952949" y="196255"/>
                  <a:pt x="2948186" y="188913"/>
                  <a:pt x="2946202" y="179785"/>
                </a:cubicBezTo>
                <a:cubicBezTo>
                  <a:pt x="2945408" y="177007"/>
                  <a:pt x="2945011" y="174229"/>
                  <a:pt x="2945011" y="171450"/>
                </a:cubicBezTo>
                <a:cubicBezTo>
                  <a:pt x="2945011" y="165100"/>
                  <a:pt x="2946599" y="158949"/>
                  <a:pt x="2949774" y="152996"/>
                </a:cubicBezTo>
                <a:cubicBezTo>
                  <a:pt x="2967236" y="120452"/>
                  <a:pt x="2981524" y="80765"/>
                  <a:pt x="2992636" y="33933"/>
                </a:cubicBezTo>
                <a:cubicBezTo>
                  <a:pt x="2994620" y="24408"/>
                  <a:pt x="2999581" y="16868"/>
                  <a:pt x="3007519" y="11311"/>
                </a:cubicBezTo>
                <a:cubicBezTo>
                  <a:pt x="3013472" y="7343"/>
                  <a:pt x="3019822" y="5358"/>
                  <a:pt x="3026569" y="5358"/>
                </a:cubicBezTo>
                <a:close/>
                <a:moveTo>
                  <a:pt x="3845123" y="0"/>
                </a:moveTo>
                <a:cubicBezTo>
                  <a:pt x="3854251" y="0"/>
                  <a:pt x="3862090" y="3175"/>
                  <a:pt x="3868639" y="9525"/>
                </a:cubicBezTo>
                <a:cubicBezTo>
                  <a:pt x="3875187" y="15875"/>
                  <a:pt x="3878461" y="23813"/>
                  <a:pt x="3878461" y="33338"/>
                </a:cubicBezTo>
                <a:lnTo>
                  <a:pt x="3878461" y="55365"/>
                </a:lnTo>
                <a:cubicBezTo>
                  <a:pt x="3878461" y="58143"/>
                  <a:pt x="3879850" y="59532"/>
                  <a:pt x="3882628" y="59532"/>
                </a:cubicBezTo>
                <a:lnTo>
                  <a:pt x="3914775" y="59532"/>
                </a:lnTo>
                <a:cubicBezTo>
                  <a:pt x="3922316" y="59532"/>
                  <a:pt x="3928665" y="62211"/>
                  <a:pt x="3933825" y="67568"/>
                </a:cubicBezTo>
                <a:cubicBezTo>
                  <a:pt x="3938985" y="72926"/>
                  <a:pt x="3941564" y="79276"/>
                  <a:pt x="3941564" y="86618"/>
                </a:cubicBezTo>
                <a:cubicBezTo>
                  <a:pt x="3941564" y="93961"/>
                  <a:pt x="3938985" y="100311"/>
                  <a:pt x="3933825" y="105668"/>
                </a:cubicBezTo>
                <a:cubicBezTo>
                  <a:pt x="3928665" y="111026"/>
                  <a:pt x="3922316" y="113705"/>
                  <a:pt x="3914775" y="113705"/>
                </a:cubicBezTo>
                <a:lnTo>
                  <a:pt x="3878461" y="113705"/>
                </a:lnTo>
                <a:cubicBezTo>
                  <a:pt x="3878461" y="113705"/>
                  <a:pt x="3878461" y="113904"/>
                  <a:pt x="3878461" y="114300"/>
                </a:cubicBezTo>
                <a:lnTo>
                  <a:pt x="3893939" y="116682"/>
                </a:lnTo>
                <a:cubicBezTo>
                  <a:pt x="3903464" y="118269"/>
                  <a:pt x="3910806" y="123032"/>
                  <a:pt x="3915966" y="130969"/>
                </a:cubicBezTo>
                <a:cubicBezTo>
                  <a:pt x="3919538" y="136129"/>
                  <a:pt x="3921323" y="141883"/>
                  <a:pt x="3921323" y="148233"/>
                </a:cubicBezTo>
                <a:cubicBezTo>
                  <a:pt x="3921323" y="150615"/>
                  <a:pt x="3920927" y="153393"/>
                  <a:pt x="3920133" y="156568"/>
                </a:cubicBezTo>
                <a:cubicBezTo>
                  <a:pt x="3914180" y="179586"/>
                  <a:pt x="3910409" y="194072"/>
                  <a:pt x="3908822" y="200025"/>
                </a:cubicBezTo>
                <a:cubicBezTo>
                  <a:pt x="3908425" y="200819"/>
                  <a:pt x="3908623" y="201712"/>
                  <a:pt x="3909417" y="202704"/>
                </a:cubicBezTo>
                <a:cubicBezTo>
                  <a:pt x="3910211" y="203697"/>
                  <a:pt x="3911005" y="204193"/>
                  <a:pt x="3911799" y="204193"/>
                </a:cubicBezTo>
                <a:lnTo>
                  <a:pt x="3949899" y="204193"/>
                </a:lnTo>
                <a:cubicBezTo>
                  <a:pt x="3953073" y="204193"/>
                  <a:pt x="3954661" y="202605"/>
                  <a:pt x="3954661" y="199430"/>
                </a:cubicBezTo>
                <a:cubicBezTo>
                  <a:pt x="3953471" y="144264"/>
                  <a:pt x="3952875" y="87908"/>
                  <a:pt x="3952875" y="30361"/>
                </a:cubicBezTo>
                <a:cubicBezTo>
                  <a:pt x="3952875" y="22027"/>
                  <a:pt x="3955852" y="14883"/>
                  <a:pt x="3961805" y="8930"/>
                </a:cubicBezTo>
                <a:cubicBezTo>
                  <a:pt x="3967758" y="2977"/>
                  <a:pt x="3975001" y="0"/>
                  <a:pt x="3983534" y="0"/>
                </a:cubicBezTo>
                <a:cubicBezTo>
                  <a:pt x="3992067" y="0"/>
                  <a:pt x="3999309" y="2977"/>
                  <a:pt x="4005263" y="8930"/>
                </a:cubicBezTo>
                <a:cubicBezTo>
                  <a:pt x="4011216" y="14883"/>
                  <a:pt x="4014192" y="22027"/>
                  <a:pt x="4014192" y="30361"/>
                </a:cubicBezTo>
                <a:lnTo>
                  <a:pt x="4013597" y="51197"/>
                </a:lnTo>
                <a:cubicBezTo>
                  <a:pt x="4013597" y="52388"/>
                  <a:pt x="4014093" y="53281"/>
                  <a:pt x="4015085" y="53876"/>
                </a:cubicBezTo>
                <a:cubicBezTo>
                  <a:pt x="4016077" y="54472"/>
                  <a:pt x="4016971" y="54571"/>
                  <a:pt x="4017764" y="54174"/>
                </a:cubicBezTo>
                <a:lnTo>
                  <a:pt x="4032052" y="48816"/>
                </a:lnTo>
                <a:cubicBezTo>
                  <a:pt x="4037211" y="46832"/>
                  <a:pt x="4042569" y="45840"/>
                  <a:pt x="4048125" y="45840"/>
                </a:cubicBezTo>
                <a:cubicBezTo>
                  <a:pt x="4052491" y="45840"/>
                  <a:pt x="4056856" y="46435"/>
                  <a:pt x="4061222" y="47625"/>
                </a:cubicBezTo>
                <a:cubicBezTo>
                  <a:pt x="4071144" y="50800"/>
                  <a:pt x="4078685" y="56952"/>
                  <a:pt x="4083844" y="66080"/>
                </a:cubicBezTo>
                <a:cubicBezTo>
                  <a:pt x="4093369" y="82352"/>
                  <a:pt x="4101703" y="99021"/>
                  <a:pt x="4108847" y="116086"/>
                </a:cubicBezTo>
                <a:cubicBezTo>
                  <a:pt x="4110435" y="120055"/>
                  <a:pt x="4111229" y="123825"/>
                  <a:pt x="4111229" y="127397"/>
                </a:cubicBezTo>
                <a:cubicBezTo>
                  <a:pt x="4111229" y="131763"/>
                  <a:pt x="4110236" y="136129"/>
                  <a:pt x="4108251" y="140494"/>
                </a:cubicBezTo>
                <a:cubicBezTo>
                  <a:pt x="4104680" y="148432"/>
                  <a:pt x="4098727" y="153988"/>
                  <a:pt x="4090393" y="157163"/>
                </a:cubicBezTo>
                <a:cubicBezTo>
                  <a:pt x="4086821" y="158750"/>
                  <a:pt x="4083249" y="159544"/>
                  <a:pt x="4079677" y="159544"/>
                </a:cubicBezTo>
                <a:cubicBezTo>
                  <a:pt x="4075708" y="159544"/>
                  <a:pt x="4071739" y="158552"/>
                  <a:pt x="4067771" y="156568"/>
                </a:cubicBezTo>
                <a:cubicBezTo>
                  <a:pt x="4060230" y="152996"/>
                  <a:pt x="4055071" y="147241"/>
                  <a:pt x="4052292" y="139304"/>
                </a:cubicBezTo>
                <a:cubicBezTo>
                  <a:pt x="4042767" y="113110"/>
                  <a:pt x="4030663" y="88305"/>
                  <a:pt x="4015978" y="64890"/>
                </a:cubicBezTo>
                <a:cubicBezTo>
                  <a:pt x="4015581" y="64493"/>
                  <a:pt x="4015085" y="64393"/>
                  <a:pt x="4014490" y="64592"/>
                </a:cubicBezTo>
                <a:cubicBezTo>
                  <a:pt x="4013895" y="64790"/>
                  <a:pt x="4013597" y="65286"/>
                  <a:pt x="4013597" y="66080"/>
                </a:cubicBezTo>
                <a:cubicBezTo>
                  <a:pt x="4013200" y="85924"/>
                  <a:pt x="4013002" y="104775"/>
                  <a:pt x="4013002" y="122635"/>
                </a:cubicBezTo>
                <a:cubicBezTo>
                  <a:pt x="4013002" y="151210"/>
                  <a:pt x="4013399" y="176808"/>
                  <a:pt x="4014192" y="199430"/>
                </a:cubicBezTo>
                <a:cubicBezTo>
                  <a:pt x="4014192" y="202605"/>
                  <a:pt x="4015780" y="204193"/>
                  <a:pt x="4018955" y="204193"/>
                </a:cubicBezTo>
                <a:lnTo>
                  <a:pt x="4084439" y="204193"/>
                </a:lnTo>
                <a:cubicBezTo>
                  <a:pt x="4092773" y="204193"/>
                  <a:pt x="4099719" y="206971"/>
                  <a:pt x="4105275" y="212527"/>
                </a:cubicBezTo>
                <a:cubicBezTo>
                  <a:pt x="4110831" y="218083"/>
                  <a:pt x="4113609" y="224929"/>
                  <a:pt x="4113609" y="233065"/>
                </a:cubicBezTo>
                <a:cubicBezTo>
                  <a:pt x="4113609" y="241201"/>
                  <a:pt x="4110831" y="248047"/>
                  <a:pt x="4105275" y="253604"/>
                </a:cubicBezTo>
                <a:cubicBezTo>
                  <a:pt x="4099719" y="259160"/>
                  <a:pt x="4092773" y="261938"/>
                  <a:pt x="4084439" y="261938"/>
                </a:cubicBezTo>
                <a:lnTo>
                  <a:pt x="4020145" y="261938"/>
                </a:lnTo>
                <a:cubicBezTo>
                  <a:pt x="4016971" y="261938"/>
                  <a:pt x="4015383" y="263327"/>
                  <a:pt x="4015383" y="266105"/>
                </a:cubicBezTo>
                <a:cubicBezTo>
                  <a:pt x="4016573" y="293093"/>
                  <a:pt x="4018558" y="323255"/>
                  <a:pt x="4021336" y="356593"/>
                </a:cubicBezTo>
                <a:cubicBezTo>
                  <a:pt x="4021336" y="357386"/>
                  <a:pt x="4021634" y="357883"/>
                  <a:pt x="4022229" y="358081"/>
                </a:cubicBezTo>
                <a:cubicBezTo>
                  <a:pt x="4022825" y="358279"/>
                  <a:pt x="4023320" y="357982"/>
                  <a:pt x="4023717" y="357188"/>
                </a:cubicBezTo>
                <a:cubicBezTo>
                  <a:pt x="4030464" y="343694"/>
                  <a:pt x="4036417" y="330201"/>
                  <a:pt x="4041577" y="316707"/>
                </a:cubicBezTo>
                <a:cubicBezTo>
                  <a:pt x="4044751" y="309166"/>
                  <a:pt x="4049911" y="304007"/>
                  <a:pt x="4057055" y="301229"/>
                </a:cubicBezTo>
                <a:cubicBezTo>
                  <a:pt x="4060230" y="300038"/>
                  <a:pt x="4063405" y="299443"/>
                  <a:pt x="4066580" y="299443"/>
                </a:cubicBezTo>
                <a:cubicBezTo>
                  <a:pt x="4070945" y="299443"/>
                  <a:pt x="4075113" y="300435"/>
                  <a:pt x="4079081" y="302419"/>
                </a:cubicBezTo>
                <a:cubicBezTo>
                  <a:pt x="4086622" y="306785"/>
                  <a:pt x="4091980" y="313135"/>
                  <a:pt x="4095155" y="321469"/>
                </a:cubicBezTo>
                <a:cubicBezTo>
                  <a:pt x="4096345" y="325438"/>
                  <a:pt x="4096941" y="329208"/>
                  <a:pt x="4096941" y="332780"/>
                </a:cubicBezTo>
                <a:cubicBezTo>
                  <a:pt x="4096941" y="337146"/>
                  <a:pt x="4096147" y="341511"/>
                  <a:pt x="4094559" y="345877"/>
                </a:cubicBezTo>
                <a:cubicBezTo>
                  <a:pt x="4079478" y="380405"/>
                  <a:pt x="4060627" y="413544"/>
                  <a:pt x="4038005" y="445294"/>
                </a:cubicBezTo>
                <a:cubicBezTo>
                  <a:pt x="4036417" y="448072"/>
                  <a:pt x="4036021" y="450851"/>
                  <a:pt x="4036814" y="453629"/>
                </a:cubicBezTo>
                <a:cubicBezTo>
                  <a:pt x="4044355" y="477838"/>
                  <a:pt x="4053681" y="490538"/>
                  <a:pt x="4064794" y="491729"/>
                </a:cubicBezTo>
                <a:cubicBezTo>
                  <a:pt x="4064794" y="491729"/>
                  <a:pt x="4064992" y="491729"/>
                  <a:pt x="4065389" y="491729"/>
                </a:cubicBezTo>
                <a:cubicBezTo>
                  <a:pt x="4070945" y="491729"/>
                  <a:pt x="4075311" y="478632"/>
                  <a:pt x="4078486" y="452438"/>
                </a:cubicBezTo>
                <a:cubicBezTo>
                  <a:pt x="4079279" y="446882"/>
                  <a:pt x="4082355" y="443211"/>
                  <a:pt x="4087713" y="441425"/>
                </a:cubicBezTo>
                <a:cubicBezTo>
                  <a:pt x="4093071" y="439639"/>
                  <a:pt x="4097933" y="440532"/>
                  <a:pt x="4102299" y="444104"/>
                </a:cubicBezTo>
                <a:cubicBezTo>
                  <a:pt x="4114601" y="455613"/>
                  <a:pt x="4120753" y="468115"/>
                  <a:pt x="4120753" y="481608"/>
                </a:cubicBezTo>
                <a:cubicBezTo>
                  <a:pt x="4120753" y="485180"/>
                  <a:pt x="4120356" y="488951"/>
                  <a:pt x="4119563" y="492919"/>
                </a:cubicBezTo>
                <a:cubicBezTo>
                  <a:pt x="4106863" y="544116"/>
                  <a:pt x="4088011" y="569715"/>
                  <a:pt x="4063008" y="569715"/>
                </a:cubicBezTo>
                <a:cubicBezTo>
                  <a:pt x="4062611" y="569715"/>
                  <a:pt x="4062015" y="569715"/>
                  <a:pt x="4061222" y="569715"/>
                </a:cubicBezTo>
                <a:cubicBezTo>
                  <a:pt x="4030663" y="567333"/>
                  <a:pt x="4007445" y="546696"/>
                  <a:pt x="3991571" y="507802"/>
                </a:cubicBezTo>
                <a:cubicBezTo>
                  <a:pt x="3990380" y="505024"/>
                  <a:pt x="3988792" y="504627"/>
                  <a:pt x="3986808" y="506611"/>
                </a:cubicBezTo>
                <a:cubicBezTo>
                  <a:pt x="3970139" y="522883"/>
                  <a:pt x="3952478" y="538163"/>
                  <a:pt x="3933825" y="552451"/>
                </a:cubicBezTo>
                <a:cubicBezTo>
                  <a:pt x="3928269" y="556022"/>
                  <a:pt x="3922316" y="557808"/>
                  <a:pt x="3915966" y="557808"/>
                </a:cubicBezTo>
                <a:cubicBezTo>
                  <a:pt x="3914775" y="557808"/>
                  <a:pt x="3913386" y="557808"/>
                  <a:pt x="3911799" y="557808"/>
                </a:cubicBezTo>
                <a:cubicBezTo>
                  <a:pt x="3903861" y="556618"/>
                  <a:pt x="3896916" y="553046"/>
                  <a:pt x="3890963" y="547093"/>
                </a:cubicBezTo>
                <a:cubicBezTo>
                  <a:pt x="3886200" y="542727"/>
                  <a:pt x="3883819" y="537369"/>
                  <a:pt x="3883819" y="531019"/>
                </a:cubicBezTo>
                <a:cubicBezTo>
                  <a:pt x="3883819" y="523082"/>
                  <a:pt x="3886994" y="516930"/>
                  <a:pt x="3893344" y="512565"/>
                </a:cubicBezTo>
                <a:cubicBezTo>
                  <a:pt x="3897313" y="509786"/>
                  <a:pt x="3901281" y="506810"/>
                  <a:pt x="3905250" y="503635"/>
                </a:cubicBezTo>
                <a:cubicBezTo>
                  <a:pt x="3906044" y="503238"/>
                  <a:pt x="3906242" y="502643"/>
                  <a:pt x="3905845" y="501849"/>
                </a:cubicBezTo>
                <a:cubicBezTo>
                  <a:pt x="3905449" y="501055"/>
                  <a:pt x="3904853" y="500658"/>
                  <a:pt x="3904059" y="500658"/>
                </a:cubicBezTo>
                <a:lnTo>
                  <a:pt x="3815358" y="500658"/>
                </a:lnTo>
                <a:cubicBezTo>
                  <a:pt x="3813373" y="500658"/>
                  <a:pt x="3812381" y="501651"/>
                  <a:pt x="3812381" y="503635"/>
                </a:cubicBezTo>
                <a:cubicBezTo>
                  <a:pt x="3812381" y="509191"/>
                  <a:pt x="3810397" y="513954"/>
                  <a:pt x="3806428" y="517922"/>
                </a:cubicBezTo>
                <a:cubicBezTo>
                  <a:pt x="3802459" y="521891"/>
                  <a:pt x="3797697" y="523876"/>
                  <a:pt x="3792141" y="523876"/>
                </a:cubicBezTo>
                <a:lnTo>
                  <a:pt x="3785592" y="523876"/>
                </a:lnTo>
                <a:cubicBezTo>
                  <a:pt x="3778051" y="523876"/>
                  <a:pt x="3771603" y="521296"/>
                  <a:pt x="3766245" y="516136"/>
                </a:cubicBezTo>
                <a:cubicBezTo>
                  <a:pt x="3760887" y="510977"/>
                  <a:pt x="3758208" y="504627"/>
                  <a:pt x="3758208" y="497086"/>
                </a:cubicBezTo>
                <a:lnTo>
                  <a:pt x="3758208" y="324446"/>
                </a:lnTo>
                <a:cubicBezTo>
                  <a:pt x="3758208" y="314921"/>
                  <a:pt x="3761681" y="306686"/>
                  <a:pt x="3768626" y="299740"/>
                </a:cubicBezTo>
                <a:cubicBezTo>
                  <a:pt x="3775571" y="292795"/>
                  <a:pt x="3783807" y="289322"/>
                  <a:pt x="3793331" y="289322"/>
                </a:cubicBezTo>
                <a:lnTo>
                  <a:pt x="3895725" y="289322"/>
                </a:lnTo>
                <a:cubicBezTo>
                  <a:pt x="3905250" y="289322"/>
                  <a:pt x="3913485" y="292795"/>
                  <a:pt x="3920431" y="299740"/>
                </a:cubicBezTo>
                <a:cubicBezTo>
                  <a:pt x="3927376" y="306686"/>
                  <a:pt x="3930849" y="314921"/>
                  <a:pt x="3930849" y="324446"/>
                </a:cubicBezTo>
                <a:lnTo>
                  <a:pt x="3930849" y="477441"/>
                </a:lnTo>
                <a:cubicBezTo>
                  <a:pt x="3930849" y="478235"/>
                  <a:pt x="3931245" y="478830"/>
                  <a:pt x="3932039" y="479227"/>
                </a:cubicBezTo>
                <a:cubicBezTo>
                  <a:pt x="3932833" y="479624"/>
                  <a:pt x="3933428" y="479426"/>
                  <a:pt x="3933825" y="478632"/>
                </a:cubicBezTo>
                <a:cubicBezTo>
                  <a:pt x="3947319" y="465535"/>
                  <a:pt x="3959423" y="452835"/>
                  <a:pt x="3970139" y="440532"/>
                </a:cubicBezTo>
                <a:cubicBezTo>
                  <a:pt x="3972123" y="438151"/>
                  <a:pt x="3972719" y="435372"/>
                  <a:pt x="3971925" y="432197"/>
                </a:cubicBezTo>
                <a:cubicBezTo>
                  <a:pt x="3964781" y="391319"/>
                  <a:pt x="3959622" y="335955"/>
                  <a:pt x="3956447" y="266105"/>
                </a:cubicBezTo>
                <a:cubicBezTo>
                  <a:pt x="3956447" y="263327"/>
                  <a:pt x="3954859" y="261938"/>
                  <a:pt x="3951685" y="261938"/>
                </a:cubicBezTo>
                <a:lnTo>
                  <a:pt x="3763566" y="261938"/>
                </a:lnTo>
                <a:cubicBezTo>
                  <a:pt x="3755628" y="261938"/>
                  <a:pt x="3748782" y="259160"/>
                  <a:pt x="3743027" y="253604"/>
                </a:cubicBezTo>
                <a:cubicBezTo>
                  <a:pt x="3737273" y="248047"/>
                  <a:pt x="3734395" y="241201"/>
                  <a:pt x="3734395" y="233065"/>
                </a:cubicBezTo>
                <a:cubicBezTo>
                  <a:pt x="3734395" y="224929"/>
                  <a:pt x="3737273" y="218083"/>
                  <a:pt x="3743027" y="212527"/>
                </a:cubicBezTo>
                <a:cubicBezTo>
                  <a:pt x="3748782" y="206971"/>
                  <a:pt x="3755628" y="204193"/>
                  <a:pt x="3763566" y="204193"/>
                </a:cubicBezTo>
                <a:lnTo>
                  <a:pt x="3775472" y="204193"/>
                </a:lnTo>
                <a:cubicBezTo>
                  <a:pt x="3778647" y="204193"/>
                  <a:pt x="3780036" y="202605"/>
                  <a:pt x="3779639" y="199430"/>
                </a:cubicBezTo>
                <a:cubicBezTo>
                  <a:pt x="3778449" y="183952"/>
                  <a:pt x="3775869" y="167482"/>
                  <a:pt x="3771900" y="150019"/>
                </a:cubicBezTo>
                <a:cubicBezTo>
                  <a:pt x="3770313" y="143272"/>
                  <a:pt x="3771305" y="137022"/>
                  <a:pt x="3774877" y="131267"/>
                </a:cubicBezTo>
                <a:cubicBezTo>
                  <a:pt x="3778449" y="125512"/>
                  <a:pt x="3783409" y="122040"/>
                  <a:pt x="3789759" y="120849"/>
                </a:cubicBezTo>
                <a:cubicBezTo>
                  <a:pt x="3791744" y="120452"/>
                  <a:pt x="3793728" y="120254"/>
                  <a:pt x="3795713" y="120254"/>
                </a:cubicBezTo>
                <a:cubicBezTo>
                  <a:pt x="3800475" y="120254"/>
                  <a:pt x="3805039" y="121444"/>
                  <a:pt x="3809405" y="123825"/>
                </a:cubicBezTo>
                <a:cubicBezTo>
                  <a:pt x="3815755" y="127000"/>
                  <a:pt x="3819723" y="131961"/>
                  <a:pt x="3821311" y="138708"/>
                </a:cubicBezTo>
                <a:cubicBezTo>
                  <a:pt x="3823295" y="145852"/>
                  <a:pt x="3825081" y="152797"/>
                  <a:pt x="3826669" y="159544"/>
                </a:cubicBezTo>
                <a:cubicBezTo>
                  <a:pt x="3827066" y="161925"/>
                  <a:pt x="3827264" y="164505"/>
                  <a:pt x="3827264" y="167283"/>
                </a:cubicBezTo>
                <a:cubicBezTo>
                  <a:pt x="3827264" y="174030"/>
                  <a:pt x="3825280" y="180380"/>
                  <a:pt x="3821311" y="186333"/>
                </a:cubicBezTo>
                <a:cubicBezTo>
                  <a:pt x="3815358" y="194668"/>
                  <a:pt x="3807421" y="200025"/>
                  <a:pt x="3797499" y="202407"/>
                </a:cubicBezTo>
                <a:lnTo>
                  <a:pt x="3795117" y="203002"/>
                </a:lnTo>
                <a:cubicBezTo>
                  <a:pt x="3794720" y="203002"/>
                  <a:pt x="3794522" y="203200"/>
                  <a:pt x="3794522" y="203597"/>
                </a:cubicBezTo>
                <a:cubicBezTo>
                  <a:pt x="3794522" y="203994"/>
                  <a:pt x="3794720" y="204193"/>
                  <a:pt x="3795117" y="204193"/>
                </a:cubicBezTo>
                <a:lnTo>
                  <a:pt x="3885605" y="204193"/>
                </a:lnTo>
                <a:cubicBezTo>
                  <a:pt x="3886002" y="204193"/>
                  <a:pt x="3886200" y="204093"/>
                  <a:pt x="3886200" y="203895"/>
                </a:cubicBezTo>
                <a:cubicBezTo>
                  <a:pt x="3886200" y="203697"/>
                  <a:pt x="3886002" y="203399"/>
                  <a:pt x="3885605" y="203002"/>
                </a:cubicBezTo>
                <a:cubicBezTo>
                  <a:pt x="3878064" y="201414"/>
                  <a:pt x="3872111" y="197446"/>
                  <a:pt x="3867745" y="191096"/>
                </a:cubicBezTo>
                <a:cubicBezTo>
                  <a:pt x="3864173" y="185936"/>
                  <a:pt x="3862388" y="180380"/>
                  <a:pt x="3862388" y="174427"/>
                </a:cubicBezTo>
                <a:cubicBezTo>
                  <a:pt x="3862388" y="172839"/>
                  <a:pt x="3862586" y="171054"/>
                  <a:pt x="3862983" y="169069"/>
                </a:cubicBezTo>
                <a:cubicBezTo>
                  <a:pt x="3866158" y="150416"/>
                  <a:pt x="3868539" y="133549"/>
                  <a:pt x="3870127" y="118468"/>
                </a:cubicBezTo>
                <a:cubicBezTo>
                  <a:pt x="3870523" y="115293"/>
                  <a:pt x="3869134" y="113705"/>
                  <a:pt x="3865959" y="113705"/>
                </a:cubicBezTo>
                <a:lnTo>
                  <a:pt x="3774281" y="113705"/>
                </a:lnTo>
                <a:cubicBezTo>
                  <a:pt x="3766741" y="113705"/>
                  <a:pt x="3760391" y="111026"/>
                  <a:pt x="3755231" y="105668"/>
                </a:cubicBezTo>
                <a:cubicBezTo>
                  <a:pt x="3750072" y="100311"/>
                  <a:pt x="3747492" y="93961"/>
                  <a:pt x="3747492" y="86618"/>
                </a:cubicBezTo>
                <a:cubicBezTo>
                  <a:pt x="3747492" y="79276"/>
                  <a:pt x="3750072" y="72926"/>
                  <a:pt x="3755231" y="67568"/>
                </a:cubicBezTo>
                <a:cubicBezTo>
                  <a:pt x="3760391" y="62211"/>
                  <a:pt x="3766741" y="59532"/>
                  <a:pt x="3774281" y="59532"/>
                </a:cubicBezTo>
                <a:lnTo>
                  <a:pt x="3807619" y="59532"/>
                </a:lnTo>
                <a:cubicBezTo>
                  <a:pt x="3810397" y="59532"/>
                  <a:pt x="3811786" y="58143"/>
                  <a:pt x="3811786" y="55365"/>
                </a:cubicBezTo>
                <a:lnTo>
                  <a:pt x="3811786" y="33338"/>
                </a:lnTo>
                <a:cubicBezTo>
                  <a:pt x="3811786" y="23813"/>
                  <a:pt x="3815060" y="15875"/>
                  <a:pt x="3821609" y="9525"/>
                </a:cubicBezTo>
                <a:cubicBezTo>
                  <a:pt x="3828157" y="3175"/>
                  <a:pt x="3835995" y="0"/>
                  <a:pt x="3845123" y="0"/>
                </a:cubicBezTo>
                <a:close/>
                <a:moveTo>
                  <a:pt x="2798862" y="0"/>
                </a:moveTo>
                <a:cubicBezTo>
                  <a:pt x="2806998" y="0"/>
                  <a:pt x="2813943" y="2878"/>
                  <a:pt x="2819698" y="8632"/>
                </a:cubicBezTo>
                <a:cubicBezTo>
                  <a:pt x="2825453" y="14387"/>
                  <a:pt x="2828330" y="21233"/>
                  <a:pt x="2828330" y="29171"/>
                </a:cubicBezTo>
                <a:lnTo>
                  <a:pt x="2828330" y="54769"/>
                </a:lnTo>
                <a:cubicBezTo>
                  <a:pt x="2828330" y="57547"/>
                  <a:pt x="2829917" y="58936"/>
                  <a:pt x="2833092" y="58936"/>
                </a:cubicBezTo>
                <a:lnTo>
                  <a:pt x="2868811" y="58936"/>
                </a:lnTo>
                <a:cubicBezTo>
                  <a:pt x="2875955" y="58936"/>
                  <a:pt x="2882206" y="61615"/>
                  <a:pt x="2887564" y="66973"/>
                </a:cubicBezTo>
                <a:cubicBezTo>
                  <a:pt x="2892921" y="72331"/>
                  <a:pt x="2895600" y="78681"/>
                  <a:pt x="2895600" y="86023"/>
                </a:cubicBezTo>
                <a:cubicBezTo>
                  <a:pt x="2895600" y="93365"/>
                  <a:pt x="2892921" y="99715"/>
                  <a:pt x="2887564" y="105073"/>
                </a:cubicBezTo>
                <a:cubicBezTo>
                  <a:pt x="2882206" y="110431"/>
                  <a:pt x="2875955" y="113110"/>
                  <a:pt x="2868811" y="113110"/>
                </a:cubicBezTo>
                <a:lnTo>
                  <a:pt x="2843808" y="113110"/>
                </a:lnTo>
                <a:cubicBezTo>
                  <a:pt x="2843014" y="113110"/>
                  <a:pt x="2842320" y="113606"/>
                  <a:pt x="2841725" y="114598"/>
                </a:cubicBezTo>
                <a:cubicBezTo>
                  <a:pt x="2841129" y="115590"/>
                  <a:pt x="2841030" y="116483"/>
                  <a:pt x="2841427" y="117277"/>
                </a:cubicBezTo>
                <a:cubicBezTo>
                  <a:pt x="2853730" y="144661"/>
                  <a:pt x="2868613" y="167879"/>
                  <a:pt x="2886075" y="186929"/>
                </a:cubicBezTo>
                <a:cubicBezTo>
                  <a:pt x="2890838" y="192485"/>
                  <a:pt x="2893219" y="199033"/>
                  <a:pt x="2893219" y="206574"/>
                </a:cubicBezTo>
                <a:cubicBezTo>
                  <a:pt x="2893219" y="213718"/>
                  <a:pt x="2890838" y="219869"/>
                  <a:pt x="2886075" y="225029"/>
                </a:cubicBezTo>
                <a:cubicBezTo>
                  <a:pt x="2881313" y="230585"/>
                  <a:pt x="2875360" y="233363"/>
                  <a:pt x="2868216" y="233363"/>
                </a:cubicBezTo>
                <a:cubicBezTo>
                  <a:pt x="2867819" y="233363"/>
                  <a:pt x="2867422" y="233363"/>
                  <a:pt x="2867025" y="233363"/>
                </a:cubicBezTo>
                <a:cubicBezTo>
                  <a:pt x="2860278" y="233363"/>
                  <a:pt x="2854921" y="230783"/>
                  <a:pt x="2850952" y="225624"/>
                </a:cubicBezTo>
                <a:cubicBezTo>
                  <a:pt x="2843411" y="216099"/>
                  <a:pt x="2836664" y="205582"/>
                  <a:pt x="2830711" y="194072"/>
                </a:cubicBezTo>
                <a:cubicBezTo>
                  <a:pt x="2830314" y="193675"/>
                  <a:pt x="2829818" y="193477"/>
                  <a:pt x="2829223" y="193477"/>
                </a:cubicBezTo>
                <a:cubicBezTo>
                  <a:pt x="2828628" y="193477"/>
                  <a:pt x="2828330" y="193874"/>
                  <a:pt x="2828330" y="194668"/>
                </a:cubicBezTo>
                <a:lnTo>
                  <a:pt x="2828330" y="228600"/>
                </a:lnTo>
                <a:cubicBezTo>
                  <a:pt x="2828330" y="236935"/>
                  <a:pt x="2825453" y="243979"/>
                  <a:pt x="2819698" y="249734"/>
                </a:cubicBezTo>
                <a:cubicBezTo>
                  <a:pt x="2813943" y="255489"/>
                  <a:pt x="2806998" y="258366"/>
                  <a:pt x="2798862" y="258366"/>
                </a:cubicBezTo>
                <a:cubicBezTo>
                  <a:pt x="2790726" y="258366"/>
                  <a:pt x="2783781" y="255489"/>
                  <a:pt x="2778026" y="249734"/>
                </a:cubicBezTo>
                <a:cubicBezTo>
                  <a:pt x="2772271" y="243979"/>
                  <a:pt x="2769394" y="236935"/>
                  <a:pt x="2769394" y="228600"/>
                </a:cubicBezTo>
                <a:lnTo>
                  <a:pt x="2769394" y="195263"/>
                </a:lnTo>
                <a:cubicBezTo>
                  <a:pt x="2769394" y="194469"/>
                  <a:pt x="2769096" y="193973"/>
                  <a:pt x="2768501" y="193775"/>
                </a:cubicBezTo>
                <a:cubicBezTo>
                  <a:pt x="2767906" y="193576"/>
                  <a:pt x="2767410" y="193675"/>
                  <a:pt x="2767013" y="194072"/>
                </a:cubicBezTo>
                <a:cubicBezTo>
                  <a:pt x="2757885" y="207963"/>
                  <a:pt x="2748161" y="220266"/>
                  <a:pt x="2737842" y="230982"/>
                </a:cubicBezTo>
                <a:cubicBezTo>
                  <a:pt x="2733080" y="235744"/>
                  <a:pt x="2727425" y="237431"/>
                  <a:pt x="2720876" y="236042"/>
                </a:cubicBezTo>
                <a:cubicBezTo>
                  <a:pt x="2714328" y="234653"/>
                  <a:pt x="2709267" y="231180"/>
                  <a:pt x="2705696" y="225624"/>
                </a:cubicBezTo>
                <a:cubicBezTo>
                  <a:pt x="2702521" y="220465"/>
                  <a:pt x="2700933" y="214908"/>
                  <a:pt x="2700933" y="208955"/>
                </a:cubicBezTo>
                <a:cubicBezTo>
                  <a:pt x="2700933" y="207765"/>
                  <a:pt x="2701132" y="206375"/>
                  <a:pt x="2701528" y="204788"/>
                </a:cubicBezTo>
                <a:cubicBezTo>
                  <a:pt x="2702322" y="197644"/>
                  <a:pt x="2705299" y="191493"/>
                  <a:pt x="2710458" y="186333"/>
                </a:cubicBezTo>
                <a:cubicBezTo>
                  <a:pt x="2729905" y="166886"/>
                  <a:pt x="2746177" y="143868"/>
                  <a:pt x="2759274" y="117277"/>
                </a:cubicBezTo>
                <a:cubicBezTo>
                  <a:pt x="2759671" y="116483"/>
                  <a:pt x="2759571" y="115590"/>
                  <a:pt x="2758976" y="114598"/>
                </a:cubicBezTo>
                <a:cubicBezTo>
                  <a:pt x="2758381" y="113606"/>
                  <a:pt x="2757488" y="113110"/>
                  <a:pt x="2756297" y="113110"/>
                </a:cubicBezTo>
                <a:lnTo>
                  <a:pt x="2744986" y="113110"/>
                </a:lnTo>
                <a:cubicBezTo>
                  <a:pt x="2737446" y="113110"/>
                  <a:pt x="2730996" y="110431"/>
                  <a:pt x="2725639" y="105073"/>
                </a:cubicBezTo>
                <a:cubicBezTo>
                  <a:pt x="2720281" y="99715"/>
                  <a:pt x="2717602" y="93365"/>
                  <a:pt x="2717602" y="86023"/>
                </a:cubicBezTo>
                <a:cubicBezTo>
                  <a:pt x="2717602" y="78681"/>
                  <a:pt x="2720281" y="72331"/>
                  <a:pt x="2725639" y="66973"/>
                </a:cubicBezTo>
                <a:cubicBezTo>
                  <a:pt x="2730996" y="61615"/>
                  <a:pt x="2737446" y="58936"/>
                  <a:pt x="2744986" y="58936"/>
                </a:cubicBezTo>
                <a:lnTo>
                  <a:pt x="2765227" y="58936"/>
                </a:lnTo>
                <a:cubicBezTo>
                  <a:pt x="2768005" y="58936"/>
                  <a:pt x="2769394" y="57547"/>
                  <a:pt x="2769394" y="54769"/>
                </a:cubicBezTo>
                <a:lnTo>
                  <a:pt x="2769394" y="29171"/>
                </a:lnTo>
                <a:cubicBezTo>
                  <a:pt x="2769394" y="21233"/>
                  <a:pt x="2772271" y="14387"/>
                  <a:pt x="2778026" y="8632"/>
                </a:cubicBezTo>
                <a:cubicBezTo>
                  <a:pt x="2783781" y="2878"/>
                  <a:pt x="2790726" y="0"/>
                  <a:pt x="2798862" y="0"/>
                </a:cubicBezTo>
                <a:close/>
                <a:moveTo>
                  <a:pt x="2634556" y="0"/>
                </a:moveTo>
                <a:cubicBezTo>
                  <a:pt x="2642692" y="0"/>
                  <a:pt x="2649637" y="2779"/>
                  <a:pt x="2655392" y="8335"/>
                </a:cubicBezTo>
                <a:cubicBezTo>
                  <a:pt x="2661146" y="13891"/>
                  <a:pt x="2664024" y="20836"/>
                  <a:pt x="2664024" y="29171"/>
                </a:cubicBezTo>
                <a:lnTo>
                  <a:pt x="2664024" y="54769"/>
                </a:lnTo>
                <a:cubicBezTo>
                  <a:pt x="2664024" y="57547"/>
                  <a:pt x="2665413" y="58936"/>
                  <a:pt x="2668191" y="58936"/>
                </a:cubicBezTo>
                <a:lnTo>
                  <a:pt x="2680692" y="58936"/>
                </a:lnTo>
                <a:cubicBezTo>
                  <a:pt x="2688233" y="58936"/>
                  <a:pt x="2694682" y="61615"/>
                  <a:pt x="2700040" y="66973"/>
                </a:cubicBezTo>
                <a:cubicBezTo>
                  <a:pt x="2705398" y="72331"/>
                  <a:pt x="2708077" y="78681"/>
                  <a:pt x="2708077" y="86023"/>
                </a:cubicBezTo>
                <a:cubicBezTo>
                  <a:pt x="2708077" y="93365"/>
                  <a:pt x="2705398" y="99715"/>
                  <a:pt x="2700040" y="105073"/>
                </a:cubicBezTo>
                <a:cubicBezTo>
                  <a:pt x="2694682" y="110431"/>
                  <a:pt x="2688233" y="113110"/>
                  <a:pt x="2680692" y="113110"/>
                </a:cubicBezTo>
                <a:lnTo>
                  <a:pt x="2667596" y="113110"/>
                </a:lnTo>
                <a:cubicBezTo>
                  <a:pt x="2665214" y="113110"/>
                  <a:pt x="2664024" y="114201"/>
                  <a:pt x="2664024" y="116384"/>
                </a:cubicBezTo>
                <a:cubicBezTo>
                  <a:pt x="2664024" y="118567"/>
                  <a:pt x="2665016" y="120254"/>
                  <a:pt x="2667000" y="121444"/>
                </a:cubicBezTo>
                <a:cubicBezTo>
                  <a:pt x="2674938" y="127000"/>
                  <a:pt x="2685455" y="134938"/>
                  <a:pt x="2698552" y="145257"/>
                </a:cubicBezTo>
                <a:cubicBezTo>
                  <a:pt x="2704902" y="150416"/>
                  <a:pt x="2708077" y="157163"/>
                  <a:pt x="2708077" y="165497"/>
                </a:cubicBezTo>
                <a:cubicBezTo>
                  <a:pt x="2708077" y="171847"/>
                  <a:pt x="2706092" y="177404"/>
                  <a:pt x="2702124" y="182166"/>
                </a:cubicBezTo>
                <a:cubicBezTo>
                  <a:pt x="2698155" y="186929"/>
                  <a:pt x="2692896" y="189310"/>
                  <a:pt x="2686348" y="189310"/>
                </a:cubicBezTo>
                <a:cubicBezTo>
                  <a:pt x="2679800" y="189310"/>
                  <a:pt x="2674541" y="186730"/>
                  <a:pt x="2670572" y="181571"/>
                </a:cubicBezTo>
                <a:cubicBezTo>
                  <a:pt x="2669382" y="179586"/>
                  <a:pt x="2667992" y="177800"/>
                  <a:pt x="2666405" y="176213"/>
                </a:cubicBezTo>
                <a:cubicBezTo>
                  <a:pt x="2666008" y="175419"/>
                  <a:pt x="2665512" y="175221"/>
                  <a:pt x="2664917" y="175618"/>
                </a:cubicBezTo>
                <a:cubicBezTo>
                  <a:pt x="2664321" y="176015"/>
                  <a:pt x="2664024" y="176411"/>
                  <a:pt x="2664024" y="176808"/>
                </a:cubicBezTo>
                <a:lnTo>
                  <a:pt x="2664024" y="229196"/>
                </a:lnTo>
                <a:cubicBezTo>
                  <a:pt x="2664024" y="237133"/>
                  <a:pt x="2661146" y="243979"/>
                  <a:pt x="2655392" y="249734"/>
                </a:cubicBezTo>
                <a:cubicBezTo>
                  <a:pt x="2649637" y="255489"/>
                  <a:pt x="2642692" y="258366"/>
                  <a:pt x="2634556" y="258366"/>
                </a:cubicBezTo>
                <a:cubicBezTo>
                  <a:pt x="2626420" y="258366"/>
                  <a:pt x="2619574" y="255489"/>
                  <a:pt x="2614017" y="249734"/>
                </a:cubicBezTo>
                <a:cubicBezTo>
                  <a:pt x="2608461" y="243979"/>
                  <a:pt x="2605683" y="237133"/>
                  <a:pt x="2605683" y="229196"/>
                </a:cubicBezTo>
                <a:lnTo>
                  <a:pt x="2605683" y="194072"/>
                </a:lnTo>
                <a:cubicBezTo>
                  <a:pt x="2605683" y="193279"/>
                  <a:pt x="2605385" y="192782"/>
                  <a:pt x="2604790" y="192584"/>
                </a:cubicBezTo>
                <a:cubicBezTo>
                  <a:pt x="2604195" y="192386"/>
                  <a:pt x="2603699" y="192485"/>
                  <a:pt x="2603302" y="192882"/>
                </a:cubicBezTo>
                <a:cubicBezTo>
                  <a:pt x="2594174" y="206772"/>
                  <a:pt x="2584847" y="219472"/>
                  <a:pt x="2575322" y="230982"/>
                </a:cubicBezTo>
                <a:cubicBezTo>
                  <a:pt x="2570956" y="236141"/>
                  <a:pt x="2565400" y="238225"/>
                  <a:pt x="2558653" y="237232"/>
                </a:cubicBezTo>
                <a:cubicBezTo>
                  <a:pt x="2551906" y="236240"/>
                  <a:pt x="2546747" y="232768"/>
                  <a:pt x="2543175" y="226815"/>
                </a:cubicBezTo>
                <a:cubicBezTo>
                  <a:pt x="2539603" y="220861"/>
                  <a:pt x="2537817" y="214511"/>
                  <a:pt x="2537817" y="207765"/>
                </a:cubicBezTo>
                <a:cubicBezTo>
                  <a:pt x="2537817" y="206971"/>
                  <a:pt x="2537817" y="205979"/>
                  <a:pt x="2537817" y="204788"/>
                </a:cubicBezTo>
                <a:cubicBezTo>
                  <a:pt x="2538611" y="196454"/>
                  <a:pt x="2541588" y="189310"/>
                  <a:pt x="2546747" y="183357"/>
                </a:cubicBezTo>
                <a:cubicBezTo>
                  <a:pt x="2563416" y="164704"/>
                  <a:pt x="2577902" y="142677"/>
                  <a:pt x="2590205" y="117277"/>
                </a:cubicBezTo>
                <a:cubicBezTo>
                  <a:pt x="2590602" y="116483"/>
                  <a:pt x="2590503" y="115590"/>
                  <a:pt x="2589907" y="114598"/>
                </a:cubicBezTo>
                <a:cubicBezTo>
                  <a:pt x="2589312" y="113606"/>
                  <a:pt x="2588618" y="113110"/>
                  <a:pt x="2587824" y="113110"/>
                </a:cubicBezTo>
                <a:lnTo>
                  <a:pt x="2576513" y="113110"/>
                </a:lnTo>
                <a:cubicBezTo>
                  <a:pt x="2568972" y="113110"/>
                  <a:pt x="2562523" y="110431"/>
                  <a:pt x="2557165" y="105073"/>
                </a:cubicBezTo>
                <a:cubicBezTo>
                  <a:pt x="2551807" y="99715"/>
                  <a:pt x="2549128" y="93365"/>
                  <a:pt x="2549128" y="86023"/>
                </a:cubicBezTo>
                <a:cubicBezTo>
                  <a:pt x="2549128" y="78681"/>
                  <a:pt x="2551807" y="72331"/>
                  <a:pt x="2557165" y="66973"/>
                </a:cubicBezTo>
                <a:cubicBezTo>
                  <a:pt x="2562523" y="61615"/>
                  <a:pt x="2568972" y="58936"/>
                  <a:pt x="2576513" y="58936"/>
                </a:cubicBezTo>
                <a:lnTo>
                  <a:pt x="2600921" y="58936"/>
                </a:lnTo>
                <a:cubicBezTo>
                  <a:pt x="2604096" y="58936"/>
                  <a:pt x="2605683" y="57547"/>
                  <a:pt x="2605683" y="54769"/>
                </a:cubicBezTo>
                <a:lnTo>
                  <a:pt x="2605683" y="29171"/>
                </a:lnTo>
                <a:cubicBezTo>
                  <a:pt x="2605683" y="20836"/>
                  <a:pt x="2608461" y="13891"/>
                  <a:pt x="2614017" y="8335"/>
                </a:cubicBezTo>
                <a:cubicBezTo>
                  <a:pt x="2619574" y="2779"/>
                  <a:pt x="2626420" y="0"/>
                  <a:pt x="2634556" y="0"/>
                </a:cubicBezTo>
                <a:close/>
                <a:moveTo>
                  <a:pt x="1871663" y="0"/>
                </a:moveTo>
                <a:lnTo>
                  <a:pt x="1874044" y="0"/>
                </a:lnTo>
                <a:cubicBezTo>
                  <a:pt x="1883966" y="0"/>
                  <a:pt x="1892300" y="3374"/>
                  <a:pt x="1899047" y="10121"/>
                </a:cubicBezTo>
                <a:cubicBezTo>
                  <a:pt x="1905794" y="16868"/>
                  <a:pt x="1909168" y="25202"/>
                  <a:pt x="1909168" y="35124"/>
                </a:cubicBezTo>
                <a:lnTo>
                  <a:pt x="1909168" y="41077"/>
                </a:lnTo>
                <a:cubicBezTo>
                  <a:pt x="1909168" y="43855"/>
                  <a:pt x="1910755" y="45244"/>
                  <a:pt x="1913930" y="45244"/>
                </a:cubicBezTo>
                <a:lnTo>
                  <a:pt x="2095500" y="45244"/>
                </a:lnTo>
                <a:cubicBezTo>
                  <a:pt x="2098675" y="45244"/>
                  <a:pt x="2100263" y="43855"/>
                  <a:pt x="2100263" y="41077"/>
                </a:cubicBezTo>
                <a:lnTo>
                  <a:pt x="2100263" y="35124"/>
                </a:lnTo>
                <a:cubicBezTo>
                  <a:pt x="2100263" y="25202"/>
                  <a:pt x="2103636" y="16868"/>
                  <a:pt x="2110383" y="10121"/>
                </a:cubicBezTo>
                <a:cubicBezTo>
                  <a:pt x="2117130" y="3374"/>
                  <a:pt x="2125464" y="0"/>
                  <a:pt x="2135386" y="0"/>
                </a:cubicBezTo>
                <a:lnTo>
                  <a:pt x="2139553" y="0"/>
                </a:lnTo>
                <a:cubicBezTo>
                  <a:pt x="2149078" y="0"/>
                  <a:pt x="2157314" y="3374"/>
                  <a:pt x="2164259" y="10121"/>
                </a:cubicBezTo>
                <a:cubicBezTo>
                  <a:pt x="2171204" y="16868"/>
                  <a:pt x="2174677" y="25202"/>
                  <a:pt x="2174677" y="35124"/>
                </a:cubicBezTo>
                <a:lnTo>
                  <a:pt x="2174677" y="41077"/>
                </a:lnTo>
                <a:cubicBezTo>
                  <a:pt x="2174677" y="43855"/>
                  <a:pt x="2176066" y="45244"/>
                  <a:pt x="2178844" y="45244"/>
                </a:cubicBezTo>
                <a:lnTo>
                  <a:pt x="2228850" y="45244"/>
                </a:lnTo>
                <a:cubicBezTo>
                  <a:pt x="2236788" y="45244"/>
                  <a:pt x="2243634" y="48122"/>
                  <a:pt x="2249389" y="53876"/>
                </a:cubicBezTo>
                <a:cubicBezTo>
                  <a:pt x="2255143" y="59631"/>
                  <a:pt x="2258021" y="66576"/>
                  <a:pt x="2258021" y="74712"/>
                </a:cubicBezTo>
                <a:cubicBezTo>
                  <a:pt x="2258021" y="82848"/>
                  <a:pt x="2255143" y="89793"/>
                  <a:pt x="2249389" y="95548"/>
                </a:cubicBezTo>
                <a:cubicBezTo>
                  <a:pt x="2243634" y="101303"/>
                  <a:pt x="2236788" y="104180"/>
                  <a:pt x="2228850" y="104180"/>
                </a:cubicBezTo>
                <a:lnTo>
                  <a:pt x="2178844" y="104180"/>
                </a:lnTo>
                <a:cubicBezTo>
                  <a:pt x="2176066" y="104180"/>
                  <a:pt x="2174677" y="105569"/>
                  <a:pt x="2174677" y="108347"/>
                </a:cubicBezTo>
                <a:lnTo>
                  <a:pt x="2174677" y="280988"/>
                </a:lnTo>
                <a:cubicBezTo>
                  <a:pt x="2174677" y="284163"/>
                  <a:pt x="2176066" y="285751"/>
                  <a:pt x="2178844" y="285751"/>
                </a:cubicBezTo>
                <a:lnTo>
                  <a:pt x="2257425" y="285751"/>
                </a:lnTo>
                <a:cubicBezTo>
                  <a:pt x="2265760" y="285751"/>
                  <a:pt x="2272804" y="288628"/>
                  <a:pt x="2278559" y="294383"/>
                </a:cubicBezTo>
                <a:cubicBezTo>
                  <a:pt x="2284314" y="300137"/>
                  <a:pt x="2287191" y="307083"/>
                  <a:pt x="2287191" y="315218"/>
                </a:cubicBezTo>
                <a:cubicBezTo>
                  <a:pt x="2287191" y="323354"/>
                  <a:pt x="2284314" y="330300"/>
                  <a:pt x="2278559" y="336054"/>
                </a:cubicBezTo>
                <a:cubicBezTo>
                  <a:pt x="2272804" y="341809"/>
                  <a:pt x="2265760" y="344686"/>
                  <a:pt x="2257425" y="344686"/>
                </a:cubicBezTo>
                <a:lnTo>
                  <a:pt x="2180035" y="344686"/>
                </a:lnTo>
                <a:cubicBezTo>
                  <a:pt x="2179241" y="344686"/>
                  <a:pt x="2178745" y="345083"/>
                  <a:pt x="2178546" y="345877"/>
                </a:cubicBezTo>
                <a:cubicBezTo>
                  <a:pt x="2178348" y="346671"/>
                  <a:pt x="2178447" y="347266"/>
                  <a:pt x="2178844" y="347663"/>
                </a:cubicBezTo>
                <a:cubicBezTo>
                  <a:pt x="2203847" y="369491"/>
                  <a:pt x="2231628" y="387747"/>
                  <a:pt x="2262188" y="402432"/>
                </a:cubicBezTo>
                <a:cubicBezTo>
                  <a:pt x="2269332" y="405607"/>
                  <a:pt x="2273697" y="411163"/>
                  <a:pt x="2275285" y="419101"/>
                </a:cubicBezTo>
                <a:cubicBezTo>
                  <a:pt x="2275682" y="421085"/>
                  <a:pt x="2275880" y="422871"/>
                  <a:pt x="2275880" y="424458"/>
                </a:cubicBezTo>
                <a:cubicBezTo>
                  <a:pt x="2275880" y="430411"/>
                  <a:pt x="2273896" y="435769"/>
                  <a:pt x="2269927" y="440532"/>
                </a:cubicBezTo>
                <a:cubicBezTo>
                  <a:pt x="2268736" y="441326"/>
                  <a:pt x="2267744" y="442318"/>
                  <a:pt x="2266950" y="443508"/>
                </a:cubicBezTo>
                <a:cubicBezTo>
                  <a:pt x="2260203" y="451446"/>
                  <a:pt x="2252266" y="456605"/>
                  <a:pt x="2243138" y="458986"/>
                </a:cubicBezTo>
                <a:cubicBezTo>
                  <a:pt x="2239963" y="459780"/>
                  <a:pt x="2236788" y="460177"/>
                  <a:pt x="2233613" y="460177"/>
                </a:cubicBezTo>
                <a:cubicBezTo>
                  <a:pt x="2227263" y="460177"/>
                  <a:pt x="2221310" y="458590"/>
                  <a:pt x="2215753" y="455415"/>
                </a:cubicBezTo>
                <a:cubicBezTo>
                  <a:pt x="2194719" y="442715"/>
                  <a:pt x="2174082" y="427832"/>
                  <a:pt x="2153841" y="410766"/>
                </a:cubicBezTo>
                <a:cubicBezTo>
                  <a:pt x="2153444" y="409972"/>
                  <a:pt x="2152849" y="409774"/>
                  <a:pt x="2152055" y="410171"/>
                </a:cubicBezTo>
                <a:cubicBezTo>
                  <a:pt x="2151261" y="410568"/>
                  <a:pt x="2150864" y="411163"/>
                  <a:pt x="2150864" y="411957"/>
                </a:cubicBezTo>
                <a:lnTo>
                  <a:pt x="2150864" y="417910"/>
                </a:lnTo>
                <a:cubicBezTo>
                  <a:pt x="2150864" y="427435"/>
                  <a:pt x="2147392" y="435670"/>
                  <a:pt x="2140446" y="442615"/>
                </a:cubicBezTo>
                <a:cubicBezTo>
                  <a:pt x="2133501" y="449561"/>
                  <a:pt x="2125266" y="453033"/>
                  <a:pt x="2115741" y="453033"/>
                </a:cubicBezTo>
                <a:lnTo>
                  <a:pt x="2044303" y="453033"/>
                </a:lnTo>
                <a:cubicBezTo>
                  <a:pt x="2041128" y="453033"/>
                  <a:pt x="2039541" y="454422"/>
                  <a:pt x="2039541" y="457201"/>
                </a:cubicBezTo>
                <a:lnTo>
                  <a:pt x="2039541" y="488157"/>
                </a:lnTo>
                <a:cubicBezTo>
                  <a:pt x="2039541" y="490935"/>
                  <a:pt x="2041128" y="492324"/>
                  <a:pt x="2044303" y="492324"/>
                </a:cubicBezTo>
                <a:lnTo>
                  <a:pt x="2208610" y="492324"/>
                </a:lnTo>
                <a:cubicBezTo>
                  <a:pt x="2216944" y="492324"/>
                  <a:pt x="2223989" y="495201"/>
                  <a:pt x="2229743" y="500956"/>
                </a:cubicBezTo>
                <a:cubicBezTo>
                  <a:pt x="2235498" y="506711"/>
                  <a:pt x="2238375" y="513755"/>
                  <a:pt x="2238375" y="522090"/>
                </a:cubicBezTo>
                <a:cubicBezTo>
                  <a:pt x="2238375" y="530424"/>
                  <a:pt x="2235498" y="537468"/>
                  <a:pt x="2229743" y="543223"/>
                </a:cubicBezTo>
                <a:cubicBezTo>
                  <a:pt x="2223989" y="548978"/>
                  <a:pt x="2216944" y="551855"/>
                  <a:pt x="2208610" y="551855"/>
                </a:cubicBezTo>
                <a:lnTo>
                  <a:pt x="1804393" y="551855"/>
                </a:lnTo>
                <a:cubicBezTo>
                  <a:pt x="1796058" y="551855"/>
                  <a:pt x="1789014" y="548978"/>
                  <a:pt x="1783259" y="543223"/>
                </a:cubicBezTo>
                <a:cubicBezTo>
                  <a:pt x="1777504" y="537468"/>
                  <a:pt x="1774627" y="530424"/>
                  <a:pt x="1774627" y="522090"/>
                </a:cubicBezTo>
                <a:cubicBezTo>
                  <a:pt x="1774627" y="513755"/>
                  <a:pt x="1777504" y="506711"/>
                  <a:pt x="1783259" y="500956"/>
                </a:cubicBezTo>
                <a:cubicBezTo>
                  <a:pt x="1789014" y="495201"/>
                  <a:pt x="1796058" y="492324"/>
                  <a:pt x="1804393" y="492324"/>
                </a:cubicBezTo>
                <a:lnTo>
                  <a:pt x="1961555" y="492324"/>
                </a:lnTo>
                <a:cubicBezTo>
                  <a:pt x="1964730" y="492324"/>
                  <a:pt x="1966318" y="490935"/>
                  <a:pt x="1966318" y="488157"/>
                </a:cubicBezTo>
                <a:lnTo>
                  <a:pt x="1966318" y="457201"/>
                </a:lnTo>
                <a:cubicBezTo>
                  <a:pt x="1966318" y="454422"/>
                  <a:pt x="1964730" y="453033"/>
                  <a:pt x="1961555" y="453033"/>
                </a:cubicBezTo>
                <a:lnTo>
                  <a:pt x="1891903" y="453033"/>
                </a:lnTo>
                <a:cubicBezTo>
                  <a:pt x="1882378" y="453033"/>
                  <a:pt x="1874342" y="449759"/>
                  <a:pt x="1867793" y="443211"/>
                </a:cubicBezTo>
                <a:cubicBezTo>
                  <a:pt x="1861245" y="436662"/>
                  <a:pt x="1857971" y="428626"/>
                  <a:pt x="1857971" y="419101"/>
                </a:cubicBezTo>
                <a:cubicBezTo>
                  <a:pt x="1857971" y="418704"/>
                  <a:pt x="1857574" y="418307"/>
                  <a:pt x="1856780" y="417910"/>
                </a:cubicBezTo>
                <a:cubicBezTo>
                  <a:pt x="1855986" y="417513"/>
                  <a:pt x="1855391" y="417513"/>
                  <a:pt x="1854994" y="417910"/>
                </a:cubicBezTo>
                <a:cubicBezTo>
                  <a:pt x="1834357" y="434579"/>
                  <a:pt x="1813521" y="449065"/>
                  <a:pt x="1792486" y="461368"/>
                </a:cubicBezTo>
                <a:cubicBezTo>
                  <a:pt x="1786533" y="464543"/>
                  <a:pt x="1780580" y="466130"/>
                  <a:pt x="1774627" y="466130"/>
                </a:cubicBezTo>
                <a:cubicBezTo>
                  <a:pt x="1771452" y="466130"/>
                  <a:pt x="1768277" y="465535"/>
                  <a:pt x="1765102" y="464344"/>
                </a:cubicBezTo>
                <a:cubicBezTo>
                  <a:pt x="1755577" y="461963"/>
                  <a:pt x="1747441" y="456804"/>
                  <a:pt x="1740694" y="448866"/>
                </a:cubicBezTo>
                <a:cubicBezTo>
                  <a:pt x="1740297" y="448072"/>
                  <a:pt x="1739702" y="447477"/>
                  <a:pt x="1738908" y="447080"/>
                </a:cubicBezTo>
                <a:cubicBezTo>
                  <a:pt x="1734939" y="442318"/>
                  <a:pt x="1732955" y="436960"/>
                  <a:pt x="1732955" y="431007"/>
                </a:cubicBezTo>
                <a:cubicBezTo>
                  <a:pt x="1732955" y="429022"/>
                  <a:pt x="1733153" y="427038"/>
                  <a:pt x="1733550" y="425054"/>
                </a:cubicBezTo>
                <a:cubicBezTo>
                  <a:pt x="1735138" y="417116"/>
                  <a:pt x="1739702" y="411361"/>
                  <a:pt x="1747243" y="407790"/>
                </a:cubicBezTo>
                <a:cubicBezTo>
                  <a:pt x="1780183" y="391518"/>
                  <a:pt x="1809353" y="371476"/>
                  <a:pt x="1834753" y="347663"/>
                </a:cubicBezTo>
                <a:cubicBezTo>
                  <a:pt x="1835547" y="347266"/>
                  <a:pt x="1835746" y="346671"/>
                  <a:pt x="1835349" y="345877"/>
                </a:cubicBezTo>
                <a:cubicBezTo>
                  <a:pt x="1834952" y="345083"/>
                  <a:pt x="1834357" y="344686"/>
                  <a:pt x="1833563" y="344686"/>
                </a:cubicBezTo>
                <a:lnTo>
                  <a:pt x="1750219" y="344686"/>
                </a:lnTo>
                <a:cubicBezTo>
                  <a:pt x="1741885" y="344686"/>
                  <a:pt x="1734840" y="341809"/>
                  <a:pt x="1729086" y="336054"/>
                </a:cubicBezTo>
                <a:cubicBezTo>
                  <a:pt x="1723331" y="330300"/>
                  <a:pt x="1720453" y="323354"/>
                  <a:pt x="1720453" y="315218"/>
                </a:cubicBezTo>
                <a:cubicBezTo>
                  <a:pt x="1720453" y="307083"/>
                  <a:pt x="1723331" y="300137"/>
                  <a:pt x="1729086" y="294383"/>
                </a:cubicBezTo>
                <a:cubicBezTo>
                  <a:pt x="1734840" y="288628"/>
                  <a:pt x="1741885" y="285751"/>
                  <a:pt x="1750219" y="285751"/>
                </a:cubicBezTo>
                <a:lnTo>
                  <a:pt x="1832372" y="285751"/>
                </a:lnTo>
                <a:cubicBezTo>
                  <a:pt x="1835150" y="285751"/>
                  <a:pt x="1836539" y="284163"/>
                  <a:pt x="1836539" y="280988"/>
                </a:cubicBezTo>
                <a:lnTo>
                  <a:pt x="1836539" y="108347"/>
                </a:lnTo>
                <a:cubicBezTo>
                  <a:pt x="1836539" y="105569"/>
                  <a:pt x="1835150" y="104180"/>
                  <a:pt x="1832372" y="104180"/>
                </a:cubicBezTo>
                <a:lnTo>
                  <a:pt x="1781771" y="104180"/>
                </a:lnTo>
                <a:cubicBezTo>
                  <a:pt x="1773833" y="104180"/>
                  <a:pt x="1766987" y="101303"/>
                  <a:pt x="1761232" y="95548"/>
                </a:cubicBezTo>
                <a:cubicBezTo>
                  <a:pt x="1755478" y="89793"/>
                  <a:pt x="1752600" y="82848"/>
                  <a:pt x="1752600" y="74712"/>
                </a:cubicBezTo>
                <a:cubicBezTo>
                  <a:pt x="1752600" y="66576"/>
                  <a:pt x="1755478" y="59631"/>
                  <a:pt x="1761232" y="53876"/>
                </a:cubicBezTo>
                <a:cubicBezTo>
                  <a:pt x="1766987" y="48122"/>
                  <a:pt x="1773833" y="45244"/>
                  <a:pt x="1781771" y="45244"/>
                </a:cubicBezTo>
                <a:lnTo>
                  <a:pt x="1832372" y="45244"/>
                </a:lnTo>
                <a:cubicBezTo>
                  <a:pt x="1835150" y="45244"/>
                  <a:pt x="1836539" y="43855"/>
                  <a:pt x="1836539" y="41077"/>
                </a:cubicBezTo>
                <a:lnTo>
                  <a:pt x="1836539" y="35124"/>
                </a:lnTo>
                <a:cubicBezTo>
                  <a:pt x="1836539" y="25202"/>
                  <a:pt x="1840012" y="16868"/>
                  <a:pt x="1846957" y="10121"/>
                </a:cubicBezTo>
                <a:cubicBezTo>
                  <a:pt x="1853903" y="3374"/>
                  <a:pt x="1862138" y="0"/>
                  <a:pt x="1871663" y="0"/>
                </a:cubicBezTo>
                <a:close/>
                <a:moveTo>
                  <a:pt x="338138" y="0"/>
                </a:moveTo>
                <a:lnTo>
                  <a:pt x="355997" y="0"/>
                </a:lnTo>
                <a:cubicBezTo>
                  <a:pt x="363141" y="0"/>
                  <a:pt x="369193" y="2481"/>
                  <a:pt x="374154" y="7442"/>
                </a:cubicBezTo>
                <a:cubicBezTo>
                  <a:pt x="379115" y="12403"/>
                  <a:pt x="381596" y="18257"/>
                  <a:pt x="381596" y="25004"/>
                </a:cubicBezTo>
                <a:cubicBezTo>
                  <a:pt x="381596" y="27385"/>
                  <a:pt x="382588" y="28575"/>
                  <a:pt x="384572" y="28575"/>
                </a:cubicBezTo>
                <a:lnTo>
                  <a:pt x="475655" y="28575"/>
                </a:lnTo>
                <a:cubicBezTo>
                  <a:pt x="485577" y="28575"/>
                  <a:pt x="493911" y="31949"/>
                  <a:pt x="500658" y="38696"/>
                </a:cubicBezTo>
                <a:cubicBezTo>
                  <a:pt x="507405" y="45443"/>
                  <a:pt x="510779" y="53777"/>
                  <a:pt x="510779" y="63699"/>
                </a:cubicBezTo>
                <a:lnTo>
                  <a:pt x="510779" y="92869"/>
                </a:lnTo>
                <a:cubicBezTo>
                  <a:pt x="510779" y="102394"/>
                  <a:pt x="507405" y="110629"/>
                  <a:pt x="500658" y="117575"/>
                </a:cubicBezTo>
                <a:cubicBezTo>
                  <a:pt x="493911" y="124520"/>
                  <a:pt x="485577" y="127993"/>
                  <a:pt x="475655" y="127993"/>
                </a:cubicBezTo>
                <a:lnTo>
                  <a:pt x="386358" y="127993"/>
                </a:lnTo>
                <a:cubicBezTo>
                  <a:pt x="383183" y="127993"/>
                  <a:pt x="381596" y="129382"/>
                  <a:pt x="381596" y="132160"/>
                </a:cubicBezTo>
                <a:lnTo>
                  <a:pt x="381596" y="142875"/>
                </a:lnTo>
                <a:cubicBezTo>
                  <a:pt x="381596" y="146050"/>
                  <a:pt x="383183" y="147638"/>
                  <a:pt x="386358" y="147638"/>
                </a:cubicBezTo>
                <a:lnTo>
                  <a:pt x="532805" y="147638"/>
                </a:lnTo>
                <a:cubicBezTo>
                  <a:pt x="539155" y="147638"/>
                  <a:pt x="544612" y="149821"/>
                  <a:pt x="549176" y="154186"/>
                </a:cubicBezTo>
                <a:cubicBezTo>
                  <a:pt x="553740" y="158552"/>
                  <a:pt x="556022" y="163910"/>
                  <a:pt x="556022" y="170260"/>
                </a:cubicBezTo>
                <a:cubicBezTo>
                  <a:pt x="556022" y="176610"/>
                  <a:pt x="553740" y="181968"/>
                  <a:pt x="549176" y="186333"/>
                </a:cubicBezTo>
                <a:cubicBezTo>
                  <a:pt x="544612" y="190699"/>
                  <a:pt x="539155" y="192882"/>
                  <a:pt x="532805" y="192882"/>
                </a:cubicBezTo>
                <a:lnTo>
                  <a:pt x="167283" y="192882"/>
                </a:lnTo>
                <a:cubicBezTo>
                  <a:pt x="160933" y="192882"/>
                  <a:pt x="155575" y="190699"/>
                  <a:pt x="151210" y="186333"/>
                </a:cubicBezTo>
                <a:cubicBezTo>
                  <a:pt x="146844" y="181968"/>
                  <a:pt x="144661" y="176610"/>
                  <a:pt x="144661" y="170260"/>
                </a:cubicBezTo>
                <a:cubicBezTo>
                  <a:pt x="144661" y="163910"/>
                  <a:pt x="146844" y="158552"/>
                  <a:pt x="151210" y="154186"/>
                </a:cubicBezTo>
                <a:cubicBezTo>
                  <a:pt x="155575" y="149821"/>
                  <a:pt x="160933" y="147638"/>
                  <a:pt x="167283" y="147638"/>
                </a:cubicBezTo>
                <a:lnTo>
                  <a:pt x="308372" y="147638"/>
                </a:lnTo>
                <a:cubicBezTo>
                  <a:pt x="311150" y="147638"/>
                  <a:pt x="312539" y="146050"/>
                  <a:pt x="312539" y="142875"/>
                </a:cubicBezTo>
                <a:lnTo>
                  <a:pt x="312539" y="132160"/>
                </a:lnTo>
                <a:cubicBezTo>
                  <a:pt x="312539" y="129382"/>
                  <a:pt x="311150" y="127993"/>
                  <a:pt x="308372" y="127993"/>
                </a:cubicBezTo>
                <a:lnTo>
                  <a:pt x="223838" y="127993"/>
                </a:lnTo>
                <a:cubicBezTo>
                  <a:pt x="214313" y="127993"/>
                  <a:pt x="206078" y="124520"/>
                  <a:pt x="199132" y="117575"/>
                </a:cubicBezTo>
                <a:cubicBezTo>
                  <a:pt x="192187" y="110629"/>
                  <a:pt x="188714" y="102394"/>
                  <a:pt x="188714" y="92869"/>
                </a:cubicBezTo>
                <a:lnTo>
                  <a:pt x="188714" y="63699"/>
                </a:lnTo>
                <a:cubicBezTo>
                  <a:pt x="188714" y="53777"/>
                  <a:pt x="192187" y="45443"/>
                  <a:pt x="199132" y="38696"/>
                </a:cubicBezTo>
                <a:cubicBezTo>
                  <a:pt x="206078" y="31949"/>
                  <a:pt x="214313" y="28575"/>
                  <a:pt x="223838" y="28575"/>
                </a:cubicBezTo>
                <a:lnTo>
                  <a:pt x="309563" y="28575"/>
                </a:lnTo>
                <a:cubicBezTo>
                  <a:pt x="311547" y="28575"/>
                  <a:pt x="312539" y="27385"/>
                  <a:pt x="312539" y="25004"/>
                </a:cubicBezTo>
                <a:cubicBezTo>
                  <a:pt x="312539" y="18257"/>
                  <a:pt x="315020" y="12403"/>
                  <a:pt x="319981" y="7442"/>
                </a:cubicBezTo>
                <a:cubicBezTo>
                  <a:pt x="324942" y="2481"/>
                  <a:pt x="330994" y="0"/>
                  <a:pt x="33813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en-US" altLang="ja-JP" sz="22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EE25AE3-4FE6-3A8D-5115-9D9760075C1D}"/>
              </a:ext>
            </a:extLst>
          </p:cNvPr>
          <p:cNvSpPr txBox="1"/>
          <p:nvPr/>
        </p:nvSpPr>
        <p:spPr>
          <a:xfrm>
            <a:off x="393907" y="3815244"/>
            <a:ext cx="880243" cy="192424"/>
          </a:xfrm>
          <a:custGeom>
            <a:avLst/>
            <a:gdLst/>
            <a:ahLst/>
            <a:cxnLst/>
            <a:rect l="l" t="t" r="r" b="b"/>
            <a:pathLst>
              <a:path w="880243" h="192424">
                <a:moveTo>
                  <a:pt x="365353" y="46793"/>
                </a:moveTo>
                <a:lnTo>
                  <a:pt x="365353" y="143230"/>
                </a:lnTo>
                <a:lnTo>
                  <a:pt x="392157" y="143230"/>
                </a:lnTo>
                <a:cubicBezTo>
                  <a:pt x="398620" y="143238"/>
                  <a:pt x="404246" y="142371"/>
                  <a:pt x="409034" y="140629"/>
                </a:cubicBezTo>
                <a:cubicBezTo>
                  <a:pt x="413822" y="138887"/>
                  <a:pt x="417997" y="136219"/>
                  <a:pt x="421560" y="132626"/>
                </a:cubicBezTo>
                <a:cubicBezTo>
                  <a:pt x="425673" y="128387"/>
                  <a:pt x="428799" y="123010"/>
                  <a:pt x="430936" y="116495"/>
                </a:cubicBezTo>
                <a:cubicBezTo>
                  <a:pt x="433074" y="109980"/>
                  <a:pt x="434149" y="102552"/>
                  <a:pt x="434162" y="94211"/>
                </a:cubicBezTo>
                <a:cubicBezTo>
                  <a:pt x="434195" y="77205"/>
                  <a:pt x="430328" y="64800"/>
                  <a:pt x="422560" y="56997"/>
                </a:cubicBezTo>
                <a:cubicBezTo>
                  <a:pt x="419106" y="53508"/>
                  <a:pt x="414864" y="50932"/>
                  <a:pt x="409834" y="49269"/>
                </a:cubicBezTo>
                <a:cubicBezTo>
                  <a:pt x="404804" y="47606"/>
                  <a:pt x="398712" y="46780"/>
                  <a:pt x="391557" y="46793"/>
                </a:cubicBezTo>
                <a:close/>
                <a:moveTo>
                  <a:pt x="635260" y="11814"/>
                </a:moveTo>
                <a:lnTo>
                  <a:pt x="687067" y="11814"/>
                </a:lnTo>
                <a:cubicBezTo>
                  <a:pt x="688634" y="15464"/>
                  <a:pt x="690601" y="19414"/>
                  <a:pt x="692967" y="23664"/>
                </a:cubicBezTo>
                <a:cubicBezTo>
                  <a:pt x="695334" y="27914"/>
                  <a:pt x="698301" y="32763"/>
                  <a:pt x="701869" y="38213"/>
                </a:cubicBezTo>
                <a:lnTo>
                  <a:pt x="717071" y="61413"/>
                </a:lnTo>
                <a:lnTo>
                  <a:pt x="732072" y="38013"/>
                </a:lnTo>
                <a:cubicBezTo>
                  <a:pt x="735981" y="31884"/>
                  <a:pt x="739015" y="26893"/>
                  <a:pt x="741173" y="23039"/>
                </a:cubicBezTo>
                <a:cubicBezTo>
                  <a:pt x="743332" y="19185"/>
                  <a:pt x="745166" y="15443"/>
                  <a:pt x="746674" y="11814"/>
                </a:cubicBezTo>
                <a:lnTo>
                  <a:pt x="798081" y="11814"/>
                </a:lnTo>
                <a:cubicBezTo>
                  <a:pt x="794576" y="16176"/>
                  <a:pt x="791384" y="20251"/>
                  <a:pt x="788504" y="24039"/>
                </a:cubicBezTo>
                <a:cubicBezTo>
                  <a:pt x="785625" y="27826"/>
                  <a:pt x="782483" y="32151"/>
                  <a:pt x="779078" y="37013"/>
                </a:cubicBezTo>
                <a:lnTo>
                  <a:pt x="741474" y="89812"/>
                </a:lnTo>
                <a:lnTo>
                  <a:pt x="785679" y="151810"/>
                </a:lnTo>
                <a:cubicBezTo>
                  <a:pt x="788804" y="156210"/>
                  <a:pt x="791955" y="160460"/>
                  <a:pt x="795130" y="164560"/>
                </a:cubicBezTo>
                <a:cubicBezTo>
                  <a:pt x="798306" y="168660"/>
                  <a:pt x="801956" y="173210"/>
                  <a:pt x="806082" y="178209"/>
                </a:cubicBezTo>
                <a:lnTo>
                  <a:pt x="753075" y="178209"/>
                </a:lnTo>
                <a:cubicBezTo>
                  <a:pt x="751237" y="174697"/>
                  <a:pt x="749212" y="171022"/>
                  <a:pt x="746999" y="167185"/>
                </a:cubicBezTo>
                <a:cubicBezTo>
                  <a:pt x="744786" y="163347"/>
                  <a:pt x="742011" y="158822"/>
                  <a:pt x="738673" y="153610"/>
                </a:cubicBezTo>
                <a:lnTo>
                  <a:pt x="716870" y="119811"/>
                </a:lnTo>
                <a:lnTo>
                  <a:pt x="695268" y="153610"/>
                </a:lnTo>
                <a:cubicBezTo>
                  <a:pt x="692609" y="157735"/>
                  <a:pt x="690125" y="161735"/>
                  <a:pt x="687817" y="165610"/>
                </a:cubicBezTo>
                <a:cubicBezTo>
                  <a:pt x="685508" y="169485"/>
                  <a:pt x="683125" y="173685"/>
                  <a:pt x="680666" y="178209"/>
                </a:cubicBezTo>
                <a:lnTo>
                  <a:pt x="627659" y="178209"/>
                </a:lnTo>
                <a:cubicBezTo>
                  <a:pt x="632881" y="171835"/>
                  <a:pt x="636940" y="166785"/>
                  <a:pt x="639836" y="163060"/>
                </a:cubicBezTo>
                <a:cubicBezTo>
                  <a:pt x="642732" y="159335"/>
                  <a:pt x="645541" y="155585"/>
                  <a:pt x="648262" y="151810"/>
                </a:cubicBezTo>
                <a:lnTo>
                  <a:pt x="692267" y="90012"/>
                </a:lnTo>
                <a:lnTo>
                  <a:pt x="654863" y="37413"/>
                </a:lnTo>
                <a:cubicBezTo>
                  <a:pt x="651796" y="32959"/>
                  <a:pt x="648679" y="28668"/>
                  <a:pt x="645512" y="24539"/>
                </a:cubicBezTo>
                <a:cubicBezTo>
                  <a:pt x="642344" y="20410"/>
                  <a:pt x="638927" y="16168"/>
                  <a:pt x="635260" y="11814"/>
                </a:cubicBezTo>
                <a:close/>
                <a:moveTo>
                  <a:pt x="152486" y="11814"/>
                </a:moveTo>
                <a:lnTo>
                  <a:pt x="195891" y="11814"/>
                </a:lnTo>
                <a:cubicBezTo>
                  <a:pt x="196870" y="14493"/>
                  <a:pt x="198512" y="17885"/>
                  <a:pt x="200817" y="21989"/>
                </a:cubicBezTo>
                <a:cubicBezTo>
                  <a:pt x="203121" y="26093"/>
                  <a:pt x="206213" y="31034"/>
                  <a:pt x="210093" y="36813"/>
                </a:cubicBezTo>
                <a:lnTo>
                  <a:pt x="248098" y="93612"/>
                </a:lnTo>
                <a:cubicBezTo>
                  <a:pt x="250935" y="97816"/>
                  <a:pt x="253461" y="101757"/>
                  <a:pt x="255673" y="105436"/>
                </a:cubicBezTo>
                <a:cubicBezTo>
                  <a:pt x="257886" y="109115"/>
                  <a:pt x="260162" y="113107"/>
                  <a:pt x="262499" y="117411"/>
                </a:cubicBezTo>
                <a:cubicBezTo>
                  <a:pt x="262099" y="112853"/>
                  <a:pt x="261799" y="108170"/>
                  <a:pt x="261599" y="103361"/>
                </a:cubicBezTo>
                <a:cubicBezTo>
                  <a:pt x="261399" y="98553"/>
                  <a:pt x="261299" y="93370"/>
                  <a:pt x="261299" y="87812"/>
                </a:cubicBezTo>
                <a:lnTo>
                  <a:pt x="261299" y="42213"/>
                </a:lnTo>
                <a:cubicBezTo>
                  <a:pt x="261308" y="35747"/>
                  <a:pt x="261191" y="30180"/>
                  <a:pt x="260949" y="25514"/>
                </a:cubicBezTo>
                <a:cubicBezTo>
                  <a:pt x="260707" y="20847"/>
                  <a:pt x="260291" y="16280"/>
                  <a:pt x="259699" y="11814"/>
                </a:cubicBezTo>
                <a:lnTo>
                  <a:pt x="302304" y="11814"/>
                </a:lnTo>
                <a:cubicBezTo>
                  <a:pt x="301713" y="16205"/>
                  <a:pt x="301296" y="20772"/>
                  <a:pt x="301054" y="25514"/>
                </a:cubicBezTo>
                <a:cubicBezTo>
                  <a:pt x="300812" y="30255"/>
                  <a:pt x="300696" y="35822"/>
                  <a:pt x="300704" y="42213"/>
                </a:cubicBezTo>
                <a:lnTo>
                  <a:pt x="300704" y="148410"/>
                </a:lnTo>
                <a:cubicBezTo>
                  <a:pt x="300708" y="154464"/>
                  <a:pt x="300850" y="159906"/>
                  <a:pt x="301129" y="164735"/>
                </a:cubicBezTo>
                <a:cubicBezTo>
                  <a:pt x="301408" y="169564"/>
                  <a:pt x="301800" y="174055"/>
                  <a:pt x="302304" y="178209"/>
                </a:cubicBezTo>
                <a:lnTo>
                  <a:pt x="258499" y="178209"/>
                </a:lnTo>
                <a:cubicBezTo>
                  <a:pt x="256724" y="174476"/>
                  <a:pt x="254623" y="170593"/>
                  <a:pt x="252198" y="166560"/>
                </a:cubicBezTo>
                <a:cubicBezTo>
                  <a:pt x="249773" y="162527"/>
                  <a:pt x="246872" y="157943"/>
                  <a:pt x="243497" y="152810"/>
                </a:cubicBezTo>
                <a:lnTo>
                  <a:pt x="206492" y="97012"/>
                </a:lnTo>
                <a:cubicBezTo>
                  <a:pt x="203880" y="93149"/>
                  <a:pt x="201504" y="89374"/>
                  <a:pt x="199366" y="85687"/>
                </a:cubicBezTo>
                <a:cubicBezTo>
                  <a:pt x="197229" y="82000"/>
                  <a:pt x="194803" y="77575"/>
                  <a:pt x="192091" y="72412"/>
                </a:cubicBezTo>
                <a:cubicBezTo>
                  <a:pt x="192586" y="76979"/>
                  <a:pt x="192945" y="81845"/>
                  <a:pt x="193166" y="87012"/>
                </a:cubicBezTo>
                <a:cubicBezTo>
                  <a:pt x="193387" y="92178"/>
                  <a:pt x="193495" y="97245"/>
                  <a:pt x="193491" y="102212"/>
                </a:cubicBezTo>
                <a:lnTo>
                  <a:pt x="193491" y="147010"/>
                </a:lnTo>
                <a:cubicBezTo>
                  <a:pt x="193482" y="153810"/>
                  <a:pt x="193599" y="159660"/>
                  <a:pt x="193841" y="164560"/>
                </a:cubicBezTo>
                <a:cubicBezTo>
                  <a:pt x="194082" y="169460"/>
                  <a:pt x="194499" y="174010"/>
                  <a:pt x="195091" y="178209"/>
                </a:cubicBezTo>
                <a:lnTo>
                  <a:pt x="152486" y="178209"/>
                </a:lnTo>
                <a:cubicBezTo>
                  <a:pt x="153077" y="174414"/>
                  <a:pt x="153494" y="170055"/>
                  <a:pt x="153736" y="165135"/>
                </a:cubicBezTo>
                <a:cubicBezTo>
                  <a:pt x="153977" y="160214"/>
                  <a:pt x="154094" y="154106"/>
                  <a:pt x="154086" y="146810"/>
                </a:cubicBezTo>
                <a:lnTo>
                  <a:pt x="154086" y="41613"/>
                </a:lnTo>
                <a:cubicBezTo>
                  <a:pt x="154094" y="35872"/>
                  <a:pt x="153977" y="30605"/>
                  <a:pt x="153736" y="25814"/>
                </a:cubicBezTo>
                <a:cubicBezTo>
                  <a:pt x="153494" y="21022"/>
                  <a:pt x="153077" y="16355"/>
                  <a:pt x="152486" y="11814"/>
                </a:cubicBezTo>
                <a:close/>
                <a:moveTo>
                  <a:pt x="85811" y="11814"/>
                </a:moveTo>
                <a:lnTo>
                  <a:pt x="129816" y="11814"/>
                </a:lnTo>
                <a:cubicBezTo>
                  <a:pt x="129224" y="15722"/>
                  <a:pt x="128808" y="19855"/>
                  <a:pt x="128566" y="24214"/>
                </a:cubicBezTo>
                <a:cubicBezTo>
                  <a:pt x="128324" y="28572"/>
                  <a:pt x="128208" y="34305"/>
                  <a:pt x="128216" y="41413"/>
                </a:cubicBezTo>
                <a:lnTo>
                  <a:pt x="128216" y="148610"/>
                </a:lnTo>
                <a:cubicBezTo>
                  <a:pt x="128208" y="155356"/>
                  <a:pt x="128324" y="160964"/>
                  <a:pt x="128566" y="165435"/>
                </a:cubicBezTo>
                <a:cubicBezTo>
                  <a:pt x="128808" y="169905"/>
                  <a:pt x="129224" y="174164"/>
                  <a:pt x="129816" y="178209"/>
                </a:cubicBezTo>
                <a:lnTo>
                  <a:pt x="85811" y="178209"/>
                </a:lnTo>
                <a:cubicBezTo>
                  <a:pt x="86402" y="174401"/>
                  <a:pt x="86819" y="170168"/>
                  <a:pt x="87061" y="165510"/>
                </a:cubicBezTo>
                <a:cubicBezTo>
                  <a:pt x="87302" y="160852"/>
                  <a:pt x="87419" y="155218"/>
                  <a:pt x="87411" y="148610"/>
                </a:cubicBezTo>
                <a:lnTo>
                  <a:pt x="87411" y="41413"/>
                </a:lnTo>
                <a:cubicBezTo>
                  <a:pt x="87419" y="34168"/>
                  <a:pt x="87302" y="28459"/>
                  <a:pt x="87061" y="24289"/>
                </a:cubicBezTo>
                <a:cubicBezTo>
                  <a:pt x="86819" y="20118"/>
                  <a:pt x="86402" y="15960"/>
                  <a:pt x="85811" y="11814"/>
                </a:cubicBezTo>
                <a:close/>
                <a:moveTo>
                  <a:pt x="323948" y="11214"/>
                </a:moveTo>
                <a:cubicBezTo>
                  <a:pt x="327644" y="11414"/>
                  <a:pt x="331503" y="11564"/>
                  <a:pt x="335525" y="11664"/>
                </a:cubicBezTo>
                <a:cubicBezTo>
                  <a:pt x="339546" y="11764"/>
                  <a:pt x="345555" y="11814"/>
                  <a:pt x="353552" y="11814"/>
                </a:cubicBezTo>
                <a:lnTo>
                  <a:pt x="395357" y="11814"/>
                </a:lnTo>
                <a:cubicBezTo>
                  <a:pt x="407692" y="11826"/>
                  <a:pt x="418726" y="13500"/>
                  <a:pt x="428458" y="16836"/>
                </a:cubicBezTo>
                <a:cubicBezTo>
                  <a:pt x="438191" y="20171"/>
                  <a:pt x="446423" y="25093"/>
                  <a:pt x="453153" y="31602"/>
                </a:cubicBezTo>
                <a:cubicBezTo>
                  <a:pt x="460453" y="38819"/>
                  <a:pt x="465942" y="47626"/>
                  <a:pt x="469620" y="58024"/>
                </a:cubicBezTo>
                <a:cubicBezTo>
                  <a:pt x="473297" y="68423"/>
                  <a:pt x="475138" y="80285"/>
                  <a:pt x="475142" y="93611"/>
                </a:cubicBezTo>
                <a:cubicBezTo>
                  <a:pt x="475125" y="107346"/>
                  <a:pt x="473160" y="119641"/>
                  <a:pt x="469245" y="130498"/>
                </a:cubicBezTo>
                <a:cubicBezTo>
                  <a:pt x="465330" y="141355"/>
                  <a:pt x="459566" y="150596"/>
                  <a:pt x="451953" y="158221"/>
                </a:cubicBezTo>
                <a:cubicBezTo>
                  <a:pt x="445240" y="164826"/>
                  <a:pt x="437175" y="169806"/>
                  <a:pt x="427759" y="173162"/>
                </a:cubicBezTo>
                <a:cubicBezTo>
                  <a:pt x="418342" y="176519"/>
                  <a:pt x="407675" y="178201"/>
                  <a:pt x="395757" y="178209"/>
                </a:cubicBezTo>
                <a:lnTo>
                  <a:pt x="353552" y="178209"/>
                </a:lnTo>
                <a:cubicBezTo>
                  <a:pt x="346113" y="178209"/>
                  <a:pt x="340338" y="178259"/>
                  <a:pt x="336225" y="178359"/>
                </a:cubicBezTo>
                <a:cubicBezTo>
                  <a:pt x="332112" y="178459"/>
                  <a:pt x="328086" y="178609"/>
                  <a:pt x="324148" y="178809"/>
                </a:cubicBezTo>
                <a:cubicBezTo>
                  <a:pt x="324740" y="174608"/>
                  <a:pt x="325157" y="170368"/>
                  <a:pt x="325398" y="166092"/>
                </a:cubicBezTo>
                <a:cubicBezTo>
                  <a:pt x="325640" y="161815"/>
                  <a:pt x="325757" y="156327"/>
                  <a:pt x="325748" y="149626"/>
                </a:cubicBezTo>
                <a:lnTo>
                  <a:pt x="325748" y="40617"/>
                </a:lnTo>
                <a:cubicBezTo>
                  <a:pt x="325761" y="34016"/>
                  <a:pt x="325636" y="28566"/>
                  <a:pt x="325373" y="24265"/>
                </a:cubicBezTo>
                <a:cubicBezTo>
                  <a:pt x="325111" y="19965"/>
                  <a:pt x="324636" y="15614"/>
                  <a:pt x="323948" y="11214"/>
                </a:cubicBezTo>
                <a:close/>
                <a:moveTo>
                  <a:pt x="618401" y="10413"/>
                </a:moveTo>
                <a:lnTo>
                  <a:pt x="618401" y="47794"/>
                </a:lnTo>
                <a:cubicBezTo>
                  <a:pt x="613971" y="47298"/>
                  <a:pt x="609529" y="46939"/>
                  <a:pt x="605074" y="46718"/>
                </a:cubicBezTo>
                <a:cubicBezTo>
                  <a:pt x="600620" y="46497"/>
                  <a:pt x="595127" y="46389"/>
                  <a:pt x="588597" y="46393"/>
                </a:cubicBezTo>
                <a:lnTo>
                  <a:pt x="536591" y="46393"/>
                </a:lnTo>
                <a:lnTo>
                  <a:pt x="536591" y="75822"/>
                </a:lnTo>
                <a:lnTo>
                  <a:pt x="579796" y="75822"/>
                </a:lnTo>
                <a:cubicBezTo>
                  <a:pt x="586072" y="75838"/>
                  <a:pt x="591223" y="75755"/>
                  <a:pt x="595248" y="75571"/>
                </a:cubicBezTo>
                <a:cubicBezTo>
                  <a:pt x="599274" y="75388"/>
                  <a:pt x="604124" y="75004"/>
                  <a:pt x="609800" y="74420"/>
                </a:cubicBezTo>
                <a:lnTo>
                  <a:pt x="609800" y="111402"/>
                </a:lnTo>
                <a:cubicBezTo>
                  <a:pt x="605299" y="110906"/>
                  <a:pt x="600849" y="110547"/>
                  <a:pt x="596448" y="110326"/>
                </a:cubicBezTo>
                <a:cubicBezTo>
                  <a:pt x="592048" y="110105"/>
                  <a:pt x="586497" y="109997"/>
                  <a:pt x="579796" y="110001"/>
                </a:cubicBezTo>
                <a:lnTo>
                  <a:pt x="536591" y="110001"/>
                </a:lnTo>
                <a:lnTo>
                  <a:pt x="536591" y="143630"/>
                </a:lnTo>
                <a:lnTo>
                  <a:pt x="588197" y="143630"/>
                </a:lnTo>
                <a:cubicBezTo>
                  <a:pt x="595669" y="143634"/>
                  <a:pt x="601928" y="143526"/>
                  <a:pt x="606975" y="143305"/>
                </a:cubicBezTo>
                <a:cubicBezTo>
                  <a:pt x="612021" y="143084"/>
                  <a:pt x="616630" y="142725"/>
                  <a:pt x="620801" y="142229"/>
                </a:cubicBezTo>
                <a:lnTo>
                  <a:pt x="620801" y="179610"/>
                </a:lnTo>
                <a:cubicBezTo>
                  <a:pt x="616738" y="179114"/>
                  <a:pt x="612313" y="178755"/>
                  <a:pt x="607525" y="178534"/>
                </a:cubicBezTo>
                <a:cubicBezTo>
                  <a:pt x="602737" y="178314"/>
                  <a:pt x="596161" y="178205"/>
                  <a:pt x="587797" y="178209"/>
                </a:cubicBezTo>
                <a:lnTo>
                  <a:pt x="524789" y="178209"/>
                </a:lnTo>
                <a:cubicBezTo>
                  <a:pt x="517451" y="178209"/>
                  <a:pt x="511725" y="178259"/>
                  <a:pt x="507612" y="178359"/>
                </a:cubicBezTo>
                <a:cubicBezTo>
                  <a:pt x="503499" y="178459"/>
                  <a:pt x="499424" y="178609"/>
                  <a:pt x="495386" y="178809"/>
                </a:cubicBezTo>
                <a:cubicBezTo>
                  <a:pt x="495977" y="174957"/>
                  <a:pt x="496394" y="170818"/>
                  <a:pt x="496636" y="166391"/>
                </a:cubicBezTo>
                <a:cubicBezTo>
                  <a:pt x="496877" y="161965"/>
                  <a:pt x="496994" y="156376"/>
                  <a:pt x="496986" y="149626"/>
                </a:cubicBezTo>
                <a:lnTo>
                  <a:pt x="496986" y="40396"/>
                </a:lnTo>
                <a:cubicBezTo>
                  <a:pt x="496994" y="34371"/>
                  <a:pt x="496877" y="29182"/>
                  <a:pt x="496636" y="24831"/>
                </a:cubicBezTo>
                <a:cubicBezTo>
                  <a:pt x="496394" y="20479"/>
                  <a:pt x="495977" y="15940"/>
                  <a:pt x="495386" y="11214"/>
                </a:cubicBezTo>
                <a:cubicBezTo>
                  <a:pt x="499224" y="11414"/>
                  <a:pt x="503199" y="11564"/>
                  <a:pt x="507312" y="11664"/>
                </a:cubicBezTo>
                <a:cubicBezTo>
                  <a:pt x="511425" y="11764"/>
                  <a:pt x="517251" y="11814"/>
                  <a:pt x="524789" y="11814"/>
                </a:cubicBezTo>
                <a:lnTo>
                  <a:pt x="588597" y="11814"/>
                </a:lnTo>
                <a:cubicBezTo>
                  <a:pt x="595202" y="11818"/>
                  <a:pt x="600695" y="11709"/>
                  <a:pt x="605074" y="11489"/>
                </a:cubicBezTo>
                <a:cubicBezTo>
                  <a:pt x="609454" y="11268"/>
                  <a:pt x="613896" y="10909"/>
                  <a:pt x="618401" y="10413"/>
                </a:cubicBezTo>
                <a:close/>
                <a:moveTo>
                  <a:pt x="810835" y="200"/>
                </a:moveTo>
                <a:lnTo>
                  <a:pt x="880243" y="200"/>
                </a:lnTo>
                <a:lnTo>
                  <a:pt x="880243" y="192424"/>
                </a:lnTo>
                <a:lnTo>
                  <a:pt x="810835" y="192424"/>
                </a:lnTo>
                <a:cubicBezTo>
                  <a:pt x="816969" y="184031"/>
                  <a:pt x="821653" y="176913"/>
                  <a:pt x="824886" y="171071"/>
                </a:cubicBezTo>
                <a:cubicBezTo>
                  <a:pt x="828120" y="165229"/>
                  <a:pt x="830904" y="158811"/>
                  <a:pt x="833237" y="151819"/>
                </a:cubicBezTo>
                <a:cubicBezTo>
                  <a:pt x="836134" y="143459"/>
                  <a:pt x="838292" y="134725"/>
                  <a:pt x="839713" y="125615"/>
                </a:cubicBezTo>
                <a:cubicBezTo>
                  <a:pt x="841134" y="116506"/>
                  <a:pt x="841843" y="106771"/>
                  <a:pt x="841838" y="96412"/>
                </a:cubicBezTo>
                <a:cubicBezTo>
                  <a:pt x="841843" y="85956"/>
                  <a:pt x="841134" y="76163"/>
                  <a:pt x="839713" y="67033"/>
                </a:cubicBezTo>
                <a:cubicBezTo>
                  <a:pt x="838292" y="57903"/>
                  <a:pt x="836134" y="49160"/>
                  <a:pt x="833237" y="40805"/>
                </a:cubicBezTo>
                <a:cubicBezTo>
                  <a:pt x="830904" y="33812"/>
                  <a:pt x="828120" y="27395"/>
                  <a:pt x="824886" y="21552"/>
                </a:cubicBezTo>
                <a:cubicBezTo>
                  <a:pt x="821653" y="15710"/>
                  <a:pt x="816969" y="8592"/>
                  <a:pt x="810835" y="200"/>
                </a:cubicBezTo>
                <a:close/>
                <a:moveTo>
                  <a:pt x="0" y="0"/>
                </a:moveTo>
                <a:lnTo>
                  <a:pt x="69409" y="0"/>
                </a:lnTo>
                <a:cubicBezTo>
                  <a:pt x="63274" y="8392"/>
                  <a:pt x="58591" y="15510"/>
                  <a:pt x="55357" y="21352"/>
                </a:cubicBezTo>
                <a:cubicBezTo>
                  <a:pt x="52123" y="27195"/>
                  <a:pt x="49339" y="33612"/>
                  <a:pt x="47006" y="40605"/>
                </a:cubicBezTo>
                <a:cubicBezTo>
                  <a:pt x="44110" y="48952"/>
                  <a:pt x="41951" y="57661"/>
                  <a:pt x="40530" y="66733"/>
                </a:cubicBezTo>
                <a:cubicBezTo>
                  <a:pt x="39109" y="75805"/>
                  <a:pt x="38400" y="85564"/>
                  <a:pt x="38405" y="96012"/>
                </a:cubicBezTo>
                <a:cubicBezTo>
                  <a:pt x="38400" y="106371"/>
                  <a:pt x="39109" y="116106"/>
                  <a:pt x="40530" y="125215"/>
                </a:cubicBezTo>
                <a:cubicBezTo>
                  <a:pt x="41951" y="134325"/>
                  <a:pt x="44110" y="143059"/>
                  <a:pt x="47006" y="151419"/>
                </a:cubicBezTo>
                <a:cubicBezTo>
                  <a:pt x="49339" y="158411"/>
                  <a:pt x="52123" y="164829"/>
                  <a:pt x="55357" y="170671"/>
                </a:cubicBezTo>
                <a:cubicBezTo>
                  <a:pt x="58591" y="176513"/>
                  <a:pt x="63274" y="183631"/>
                  <a:pt x="69409" y="192024"/>
                </a:cubicBezTo>
                <a:lnTo>
                  <a:pt x="0" y="19202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2000" dirty="0">
              <a:latin typeface="ヒラギノ角ゴ Std W8" panose="020B0800000000000000" pitchFamily="34" charset="-128"/>
              <a:ea typeface="ヒラギノ角ゴ Std W8" panose="020B0800000000000000" pitchFamily="34" charset="-128"/>
              <a:cs typeface="源柔ゴシック Bold" panose="020B0602020203020207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0478C59-C35D-C726-A1C3-EB59B25C618F}"/>
              </a:ext>
            </a:extLst>
          </p:cNvPr>
          <p:cNvSpPr txBox="1"/>
          <p:nvPr/>
        </p:nvSpPr>
        <p:spPr>
          <a:xfrm>
            <a:off x="501089" y="4343128"/>
            <a:ext cx="172938" cy="226516"/>
          </a:xfrm>
          <a:custGeom>
            <a:avLst/>
            <a:gdLst/>
            <a:ahLst/>
            <a:cxnLst/>
            <a:rect l="l" t="t" r="r" b="b"/>
            <a:pathLst>
              <a:path w="172938" h="226516">
                <a:moveTo>
                  <a:pt x="95548" y="0"/>
                </a:moveTo>
                <a:cubicBezTo>
                  <a:pt x="100112" y="0"/>
                  <a:pt x="103981" y="1637"/>
                  <a:pt x="107156" y="4911"/>
                </a:cubicBezTo>
                <a:cubicBezTo>
                  <a:pt x="110331" y="8185"/>
                  <a:pt x="111919" y="12005"/>
                  <a:pt x="111919" y="16371"/>
                </a:cubicBezTo>
                <a:lnTo>
                  <a:pt x="111919" y="188119"/>
                </a:lnTo>
                <a:cubicBezTo>
                  <a:pt x="111919" y="189508"/>
                  <a:pt x="112713" y="190202"/>
                  <a:pt x="114300" y="190202"/>
                </a:cubicBezTo>
                <a:lnTo>
                  <a:pt x="155377" y="190202"/>
                </a:lnTo>
                <a:cubicBezTo>
                  <a:pt x="160139" y="190202"/>
                  <a:pt x="164257" y="191939"/>
                  <a:pt x="167729" y="195411"/>
                </a:cubicBezTo>
                <a:cubicBezTo>
                  <a:pt x="171202" y="198884"/>
                  <a:pt x="172938" y="203001"/>
                  <a:pt x="172938" y="207764"/>
                </a:cubicBezTo>
                <a:lnTo>
                  <a:pt x="172938" y="208955"/>
                </a:lnTo>
                <a:cubicBezTo>
                  <a:pt x="172938" y="213717"/>
                  <a:pt x="171202" y="217835"/>
                  <a:pt x="167729" y="221307"/>
                </a:cubicBezTo>
                <a:cubicBezTo>
                  <a:pt x="164257" y="224780"/>
                  <a:pt x="160139" y="226516"/>
                  <a:pt x="155377" y="226516"/>
                </a:cubicBezTo>
                <a:lnTo>
                  <a:pt x="17562" y="226516"/>
                </a:lnTo>
                <a:cubicBezTo>
                  <a:pt x="12799" y="226516"/>
                  <a:pt x="8682" y="224780"/>
                  <a:pt x="5209" y="221307"/>
                </a:cubicBezTo>
                <a:cubicBezTo>
                  <a:pt x="1736" y="217835"/>
                  <a:pt x="0" y="213717"/>
                  <a:pt x="0" y="208955"/>
                </a:cubicBezTo>
                <a:lnTo>
                  <a:pt x="0" y="207764"/>
                </a:lnTo>
                <a:cubicBezTo>
                  <a:pt x="0" y="203001"/>
                  <a:pt x="1736" y="198884"/>
                  <a:pt x="5209" y="195411"/>
                </a:cubicBezTo>
                <a:cubicBezTo>
                  <a:pt x="8682" y="191939"/>
                  <a:pt x="12799" y="190202"/>
                  <a:pt x="17562" y="190202"/>
                </a:cubicBezTo>
                <a:lnTo>
                  <a:pt x="64889" y="190202"/>
                </a:lnTo>
                <a:cubicBezTo>
                  <a:pt x="66477" y="190202"/>
                  <a:pt x="67270" y="189508"/>
                  <a:pt x="67270" y="188119"/>
                </a:cubicBezTo>
                <a:lnTo>
                  <a:pt x="67270" y="49113"/>
                </a:lnTo>
                <a:cubicBezTo>
                  <a:pt x="67270" y="47724"/>
                  <a:pt x="66477" y="47030"/>
                  <a:pt x="64889" y="47030"/>
                </a:cubicBezTo>
                <a:lnTo>
                  <a:pt x="28277" y="47030"/>
                </a:lnTo>
                <a:cubicBezTo>
                  <a:pt x="24309" y="47030"/>
                  <a:pt x="20935" y="45640"/>
                  <a:pt x="18157" y="42862"/>
                </a:cubicBezTo>
                <a:cubicBezTo>
                  <a:pt x="15379" y="40084"/>
                  <a:pt x="13990" y="36810"/>
                  <a:pt x="13990" y="33040"/>
                </a:cubicBezTo>
                <a:cubicBezTo>
                  <a:pt x="13990" y="28872"/>
                  <a:pt x="15329" y="25251"/>
                  <a:pt x="18008" y="22175"/>
                </a:cubicBezTo>
                <a:cubicBezTo>
                  <a:pt x="20687" y="19099"/>
                  <a:pt x="24011" y="17264"/>
                  <a:pt x="27980" y="16669"/>
                </a:cubicBezTo>
                <a:cubicBezTo>
                  <a:pt x="44450" y="13692"/>
                  <a:pt x="56654" y="10715"/>
                  <a:pt x="64591" y="7739"/>
                </a:cubicBezTo>
                <a:cubicBezTo>
                  <a:pt x="77291" y="2580"/>
                  <a:pt x="87610" y="0"/>
                  <a:pt x="955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kumimoji="1" lang="ja-JP" altLang="en-US" sz="2400" dirty="0">
              <a:solidFill>
                <a:schemeClr val="bg1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061A0E2-D476-B8D4-962F-FDF666F23DA0}"/>
              </a:ext>
            </a:extLst>
          </p:cNvPr>
          <p:cNvSpPr txBox="1"/>
          <p:nvPr/>
        </p:nvSpPr>
        <p:spPr>
          <a:xfrm>
            <a:off x="501387" y="5168512"/>
            <a:ext cx="170259" cy="230088"/>
          </a:xfrm>
          <a:custGeom>
            <a:avLst/>
            <a:gdLst/>
            <a:ahLst/>
            <a:cxnLst/>
            <a:rect l="l" t="t" r="r" b="b"/>
            <a:pathLst>
              <a:path w="170259" h="230088">
                <a:moveTo>
                  <a:pt x="80069" y="0"/>
                </a:moveTo>
                <a:cubicBezTo>
                  <a:pt x="103882" y="0"/>
                  <a:pt x="123229" y="6251"/>
                  <a:pt x="138112" y="18752"/>
                </a:cubicBezTo>
                <a:cubicBezTo>
                  <a:pt x="152995" y="31254"/>
                  <a:pt x="160436" y="48617"/>
                  <a:pt x="160436" y="70842"/>
                </a:cubicBezTo>
                <a:cubicBezTo>
                  <a:pt x="160436" y="81359"/>
                  <a:pt x="158303" y="91827"/>
                  <a:pt x="154037" y="102245"/>
                </a:cubicBezTo>
                <a:cubicBezTo>
                  <a:pt x="149770" y="112663"/>
                  <a:pt x="143321" y="123130"/>
                  <a:pt x="134689" y="133648"/>
                </a:cubicBezTo>
                <a:cubicBezTo>
                  <a:pt x="126057" y="144165"/>
                  <a:pt x="117177" y="153888"/>
                  <a:pt x="108049" y="162818"/>
                </a:cubicBezTo>
                <a:cubicBezTo>
                  <a:pt x="98921" y="171748"/>
                  <a:pt x="87610" y="181868"/>
                  <a:pt x="74116" y="193179"/>
                </a:cubicBezTo>
                <a:cubicBezTo>
                  <a:pt x="73719" y="193576"/>
                  <a:pt x="73620" y="193923"/>
                  <a:pt x="73818" y="194221"/>
                </a:cubicBezTo>
                <a:cubicBezTo>
                  <a:pt x="74017" y="194518"/>
                  <a:pt x="74314" y="194667"/>
                  <a:pt x="74711" y="194667"/>
                </a:cubicBezTo>
                <a:cubicBezTo>
                  <a:pt x="91182" y="193278"/>
                  <a:pt x="101600" y="192584"/>
                  <a:pt x="105965" y="192584"/>
                </a:cubicBezTo>
                <a:lnTo>
                  <a:pt x="152697" y="192584"/>
                </a:lnTo>
                <a:cubicBezTo>
                  <a:pt x="157460" y="192584"/>
                  <a:pt x="161577" y="194320"/>
                  <a:pt x="165050" y="197793"/>
                </a:cubicBezTo>
                <a:cubicBezTo>
                  <a:pt x="168523" y="201265"/>
                  <a:pt x="170259" y="205383"/>
                  <a:pt x="170259" y="210145"/>
                </a:cubicBezTo>
                <a:lnTo>
                  <a:pt x="170259" y="212527"/>
                </a:lnTo>
                <a:cubicBezTo>
                  <a:pt x="170259" y="217289"/>
                  <a:pt x="168523" y="221407"/>
                  <a:pt x="165050" y="224879"/>
                </a:cubicBezTo>
                <a:cubicBezTo>
                  <a:pt x="161577" y="228352"/>
                  <a:pt x="157460" y="230088"/>
                  <a:pt x="152697" y="230088"/>
                </a:cubicBezTo>
                <a:lnTo>
                  <a:pt x="12799" y="230088"/>
                </a:lnTo>
                <a:cubicBezTo>
                  <a:pt x="9425" y="230088"/>
                  <a:pt x="6449" y="228848"/>
                  <a:pt x="3869" y="226368"/>
                </a:cubicBezTo>
                <a:cubicBezTo>
                  <a:pt x="1289" y="223887"/>
                  <a:pt x="0" y="220861"/>
                  <a:pt x="0" y="217289"/>
                </a:cubicBezTo>
                <a:cubicBezTo>
                  <a:pt x="0" y="208756"/>
                  <a:pt x="3373" y="201811"/>
                  <a:pt x="10120" y="196453"/>
                </a:cubicBezTo>
                <a:cubicBezTo>
                  <a:pt x="26789" y="183356"/>
                  <a:pt x="40927" y="171748"/>
                  <a:pt x="52536" y="161627"/>
                </a:cubicBezTo>
                <a:cubicBezTo>
                  <a:pt x="64145" y="151507"/>
                  <a:pt x="75158" y="140990"/>
                  <a:pt x="85576" y="130076"/>
                </a:cubicBezTo>
                <a:cubicBezTo>
                  <a:pt x="95994" y="119162"/>
                  <a:pt x="103832" y="108893"/>
                  <a:pt x="109091" y="99268"/>
                </a:cubicBezTo>
                <a:cubicBezTo>
                  <a:pt x="114349" y="89644"/>
                  <a:pt x="116979" y="80764"/>
                  <a:pt x="116979" y="72628"/>
                </a:cubicBezTo>
                <a:cubicBezTo>
                  <a:pt x="116979" y="61317"/>
                  <a:pt x="113307" y="52338"/>
                  <a:pt x="105965" y="45690"/>
                </a:cubicBezTo>
                <a:cubicBezTo>
                  <a:pt x="98623" y="39043"/>
                  <a:pt x="89197" y="35719"/>
                  <a:pt x="77688" y="35719"/>
                </a:cubicBezTo>
                <a:cubicBezTo>
                  <a:pt x="63400" y="35719"/>
                  <a:pt x="49411" y="41672"/>
                  <a:pt x="35718" y="53578"/>
                </a:cubicBezTo>
                <a:cubicBezTo>
                  <a:pt x="32147" y="56753"/>
                  <a:pt x="27979" y="58341"/>
                  <a:pt x="23217" y="58341"/>
                </a:cubicBezTo>
                <a:cubicBezTo>
                  <a:pt x="23018" y="58341"/>
                  <a:pt x="22919" y="58341"/>
                  <a:pt x="22919" y="58341"/>
                </a:cubicBezTo>
                <a:cubicBezTo>
                  <a:pt x="18157" y="58341"/>
                  <a:pt x="14089" y="56753"/>
                  <a:pt x="10715" y="53578"/>
                </a:cubicBezTo>
                <a:lnTo>
                  <a:pt x="9525" y="52387"/>
                </a:lnTo>
                <a:cubicBezTo>
                  <a:pt x="5953" y="48816"/>
                  <a:pt x="4167" y="44549"/>
                  <a:pt x="4167" y="39588"/>
                </a:cubicBezTo>
                <a:cubicBezTo>
                  <a:pt x="4167" y="35024"/>
                  <a:pt x="5953" y="31055"/>
                  <a:pt x="9525" y="27682"/>
                </a:cubicBezTo>
                <a:cubicBezTo>
                  <a:pt x="30559" y="9227"/>
                  <a:pt x="54074" y="0"/>
                  <a:pt x="800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kumimoji="1" lang="ja-JP" altLang="en-US" sz="2400" dirty="0">
              <a:solidFill>
                <a:schemeClr val="bg1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E3FF417-C51D-5745-C53E-FBAE6BAD1D11}"/>
              </a:ext>
            </a:extLst>
          </p:cNvPr>
          <p:cNvSpPr txBox="1"/>
          <p:nvPr/>
        </p:nvSpPr>
        <p:spPr>
          <a:xfrm>
            <a:off x="500494" y="5970176"/>
            <a:ext cx="166390" cy="233958"/>
          </a:xfrm>
          <a:custGeom>
            <a:avLst/>
            <a:gdLst/>
            <a:ahLst/>
            <a:cxnLst/>
            <a:rect l="l" t="t" r="r" b="b"/>
            <a:pathLst>
              <a:path w="166390" h="233958">
                <a:moveTo>
                  <a:pt x="81855" y="0"/>
                </a:moveTo>
                <a:cubicBezTo>
                  <a:pt x="105866" y="0"/>
                  <a:pt x="125015" y="5407"/>
                  <a:pt x="139303" y="16222"/>
                </a:cubicBezTo>
                <a:cubicBezTo>
                  <a:pt x="153590" y="27037"/>
                  <a:pt x="160734" y="41374"/>
                  <a:pt x="160734" y="59234"/>
                </a:cubicBezTo>
                <a:cubicBezTo>
                  <a:pt x="160734" y="71934"/>
                  <a:pt x="157410" y="82848"/>
                  <a:pt x="150763" y="91976"/>
                </a:cubicBezTo>
                <a:cubicBezTo>
                  <a:pt x="144115" y="101104"/>
                  <a:pt x="134640" y="107652"/>
                  <a:pt x="122336" y="111621"/>
                </a:cubicBezTo>
                <a:cubicBezTo>
                  <a:pt x="121940" y="111819"/>
                  <a:pt x="121741" y="112117"/>
                  <a:pt x="121741" y="112514"/>
                </a:cubicBezTo>
                <a:cubicBezTo>
                  <a:pt x="121741" y="112911"/>
                  <a:pt x="121940" y="113109"/>
                  <a:pt x="122336" y="113109"/>
                </a:cubicBezTo>
                <a:cubicBezTo>
                  <a:pt x="135433" y="116681"/>
                  <a:pt x="146050" y="123428"/>
                  <a:pt x="154186" y="133350"/>
                </a:cubicBezTo>
                <a:cubicBezTo>
                  <a:pt x="162322" y="143272"/>
                  <a:pt x="166390" y="155476"/>
                  <a:pt x="166390" y="169962"/>
                </a:cubicBezTo>
                <a:cubicBezTo>
                  <a:pt x="166390" y="189210"/>
                  <a:pt x="158452" y="204688"/>
                  <a:pt x="142577" y="216396"/>
                </a:cubicBezTo>
                <a:cubicBezTo>
                  <a:pt x="126702" y="228104"/>
                  <a:pt x="107156" y="233958"/>
                  <a:pt x="83939" y="233958"/>
                </a:cubicBezTo>
                <a:cubicBezTo>
                  <a:pt x="53181" y="233958"/>
                  <a:pt x="27285" y="225028"/>
                  <a:pt x="6250" y="207169"/>
                </a:cubicBezTo>
                <a:cubicBezTo>
                  <a:pt x="2083" y="203597"/>
                  <a:pt x="0" y="199033"/>
                  <a:pt x="0" y="193477"/>
                </a:cubicBezTo>
                <a:cubicBezTo>
                  <a:pt x="0" y="188714"/>
                  <a:pt x="1488" y="184547"/>
                  <a:pt x="4465" y="180975"/>
                </a:cubicBezTo>
                <a:lnTo>
                  <a:pt x="4762" y="180380"/>
                </a:lnTo>
                <a:cubicBezTo>
                  <a:pt x="7540" y="176808"/>
                  <a:pt x="11311" y="174923"/>
                  <a:pt x="16073" y="174724"/>
                </a:cubicBezTo>
                <a:cubicBezTo>
                  <a:pt x="16470" y="174724"/>
                  <a:pt x="16867" y="174724"/>
                  <a:pt x="17264" y="174724"/>
                </a:cubicBezTo>
                <a:cubicBezTo>
                  <a:pt x="21431" y="174724"/>
                  <a:pt x="25201" y="176014"/>
                  <a:pt x="28575" y="178594"/>
                </a:cubicBezTo>
                <a:cubicBezTo>
                  <a:pt x="44847" y="191095"/>
                  <a:pt x="62408" y="197346"/>
                  <a:pt x="81260" y="197346"/>
                </a:cubicBezTo>
                <a:cubicBezTo>
                  <a:pt x="93761" y="197346"/>
                  <a:pt x="103981" y="194518"/>
                  <a:pt x="111918" y="188863"/>
                </a:cubicBezTo>
                <a:cubicBezTo>
                  <a:pt x="119856" y="183207"/>
                  <a:pt x="123825" y="175716"/>
                  <a:pt x="123825" y="166390"/>
                </a:cubicBezTo>
                <a:cubicBezTo>
                  <a:pt x="123825" y="155873"/>
                  <a:pt x="119558" y="147637"/>
                  <a:pt x="111025" y="141684"/>
                </a:cubicBezTo>
                <a:cubicBezTo>
                  <a:pt x="102493" y="135731"/>
                  <a:pt x="88205" y="132159"/>
                  <a:pt x="68163" y="130969"/>
                </a:cubicBezTo>
                <a:cubicBezTo>
                  <a:pt x="63797" y="130572"/>
                  <a:pt x="60027" y="128836"/>
                  <a:pt x="56852" y="125760"/>
                </a:cubicBezTo>
                <a:cubicBezTo>
                  <a:pt x="53677" y="122684"/>
                  <a:pt x="52090" y="118914"/>
                  <a:pt x="52090" y="114449"/>
                </a:cubicBezTo>
                <a:cubicBezTo>
                  <a:pt x="52090" y="109984"/>
                  <a:pt x="53677" y="106164"/>
                  <a:pt x="56852" y="102989"/>
                </a:cubicBezTo>
                <a:cubicBezTo>
                  <a:pt x="60027" y="99814"/>
                  <a:pt x="63797" y="98028"/>
                  <a:pt x="68163" y="97631"/>
                </a:cubicBezTo>
                <a:cubicBezTo>
                  <a:pt x="85229" y="96242"/>
                  <a:pt x="97929" y="92472"/>
                  <a:pt x="106263" y="86320"/>
                </a:cubicBezTo>
                <a:cubicBezTo>
                  <a:pt x="114597" y="80169"/>
                  <a:pt x="118765" y="72628"/>
                  <a:pt x="118765" y="63698"/>
                </a:cubicBezTo>
                <a:cubicBezTo>
                  <a:pt x="118765" y="55364"/>
                  <a:pt x="115391" y="48617"/>
                  <a:pt x="108644" y="43458"/>
                </a:cubicBezTo>
                <a:cubicBezTo>
                  <a:pt x="101897" y="38298"/>
                  <a:pt x="92472" y="35719"/>
                  <a:pt x="80367" y="35719"/>
                </a:cubicBezTo>
                <a:cubicBezTo>
                  <a:pt x="64293" y="35719"/>
                  <a:pt x="49113" y="40977"/>
                  <a:pt x="34825" y="51494"/>
                </a:cubicBezTo>
                <a:cubicBezTo>
                  <a:pt x="31452" y="54074"/>
                  <a:pt x="27582" y="55364"/>
                  <a:pt x="23217" y="55364"/>
                </a:cubicBezTo>
                <a:cubicBezTo>
                  <a:pt x="22820" y="55364"/>
                  <a:pt x="22423" y="55364"/>
                  <a:pt x="22026" y="55364"/>
                </a:cubicBezTo>
                <a:cubicBezTo>
                  <a:pt x="17264" y="55166"/>
                  <a:pt x="13394" y="53280"/>
                  <a:pt x="10418" y="49709"/>
                </a:cubicBezTo>
                <a:lnTo>
                  <a:pt x="9525" y="49113"/>
                </a:lnTo>
                <a:cubicBezTo>
                  <a:pt x="6747" y="45740"/>
                  <a:pt x="5357" y="41870"/>
                  <a:pt x="5357" y="37505"/>
                </a:cubicBezTo>
                <a:cubicBezTo>
                  <a:pt x="5357" y="31948"/>
                  <a:pt x="7441" y="27583"/>
                  <a:pt x="11608" y="24408"/>
                </a:cubicBezTo>
                <a:cubicBezTo>
                  <a:pt x="33436" y="8136"/>
                  <a:pt x="56852" y="0"/>
                  <a:pt x="818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kumimoji="1" lang="ja-JP" altLang="en-US" sz="2400" dirty="0">
              <a:solidFill>
                <a:schemeClr val="bg1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2EF8417-9E2F-5AEE-B477-4D5444398518}"/>
              </a:ext>
            </a:extLst>
          </p:cNvPr>
          <p:cNvSpPr txBox="1"/>
          <p:nvPr/>
        </p:nvSpPr>
        <p:spPr>
          <a:xfrm>
            <a:off x="963196" y="4150987"/>
            <a:ext cx="2553919" cy="604057"/>
          </a:xfrm>
          <a:custGeom>
            <a:avLst/>
            <a:gdLst/>
            <a:ahLst/>
            <a:cxnLst/>
            <a:rect l="l" t="t" r="r" b="b"/>
            <a:pathLst>
              <a:path w="2553919" h="604057">
                <a:moveTo>
                  <a:pt x="159981" y="538758"/>
                </a:moveTo>
                <a:cubicBezTo>
                  <a:pt x="158809" y="538758"/>
                  <a:pt x="158223" y="539428"/>
                  <a:pt x="158223" y="540767"/>
                </a:cubicBezTo>
                <a:lnTo>
                  <a:pt x="158223" y="562366"/>
                </a:lnTo>
                <a:cubicBezTo>
                  <a:pt x="158223" y="563538"/>
                  <a:pt x="158809" y="564124"/>
                  <a:pt x="159981" y="564124"/>
                </a:cubicBezTo>
                <a:lnTo>
                  <a:pt x="178315" y="564124"/>
                </a:lnTo>
                <a:cubicBezTo>
                  <a:pt x="179654" y="564124"/>
                  <a:pt x="180324" y="563538"/>
                  <a:pt x="180324" y="562366"/>
                </a:cubicBezTo>
                <a:lnTo>
                  <a:pt x="180324" y="540767"/>
                </a:lnTo>
                <a:cubicBezTo>
                  <a:pt x="180324" y="539428"/>
                  <a:pt x="179654" y="538758"/>
                  <a:pt x="178315" y="538758"/>
                </a:cubicBezTo>
                <a:close/>
                <a:moveTo>
                  <a:pt x="2174309" y="532982"/>
                </a:moveTo>
                <a:cubicBezTo>
                  <a:pt x="2182095" y="532982"/>
                  <a:pt x="2188499" y="535368"/>
                  <a:pt x="2193522" y="540139"/>
                </a:cubicBezTo>
                <a:cubicBezTo>
                  <a:pt x="2198545" y="544911"/>
                  <a:pt x="2201057" y="550981"/>
                  <a:pt x="2201057" y="558348"/>
                </a:cubicBezTo>
                <a:cubicBezTo>
                  <a:pt x="2201057" y="565715"/>
                  <a:pt x="2198545" y="571784"/>
                  <a:pt x="2193522" y="576556"/>
                </a:cubicBezTo>
                <a:cubicBezTo>
                  <a:pt x="2188499" y="581328"/>
                  <a:pt x="2182095" y="583714"/>
                  <a:pt x="2174309" y="583714"/>
                </a:cubicBezTo>
                <a:cubicBezTo>
                  <a:pt x="2166524" y="583714"/>
                  <a:pt x="2160120" y="581328"/>
                  <a:pt x="2155097" y="576556"/>
                </a:cubicBezTo>
                <a:cubicBezTo>
                  <a:pt x="2150074" y="571784"/>
                  <a:pt x="2147562" y="565715"/>
                  <a:pt x="2147562" y="558348"/>
                </a:cubicBezTo>
                <a:cubicBezTo>
                  <a:pt x="2147562" y="550981"/>
                  <a:pt x="2150074" y="544911"/>
                  <a:pt x="2155097" y="540139"/>
                </a:cubicBezTo>
                <a:cubicBezTo>
                  <a:pt x="2160120" y="535368"/>
                  <a:pt x="2166524" y="532982"/>
                  <a:pt x="2174309" y="532982"/>
                </a:cubicBezTo>
                <a:close/>
                <a:moveTo>
                  <a:pt x="1937603" y="531475"/>
                </a:moveTo>
                <a:cubicBezTo>
                  <a:pt x="1930236" y="531475"/>
                  <a:pt x="1924334" y="532898"/>
                  <a:pt x="1919897" y="535744"/>
                </a:cubicBezTo>
                <a:cubicBezTo>
                  <a:pt x="1915460" y="538591"/>
                  <a:pt x="1913242" y="542358"/>
                  <a:pt x="1913242" y="547046"/>
                </a:cubicBezTo>
                <a:cubicBezTo>
                  <a:pt x="1913242" y="551902"/>
                  <a:pt x="1915418" y="555585"/>
                  <a:pt x="1919772" y="558097"/>
                </a:cubicBezTo>
                <a:cubicBezTo>
                  <a:pt x="1924125" y="560608"/>
                  <a:pt x="1929901" y="561864"/>
                  <a:pt x="1937101" y="561864"/>
                </a:cubicBezTo>
                <a:cubicBezTo>
                  <a:pt x="1944635" y="561864"/>
                  <a:pt x="1950035" y="559938"/>
                  <a:pt x="1953300" y="556087"/>
                </a:cubicBezTo>
                <a:cubicBezTo>
                  <a:pt x="1956565" y="552236"/>
                  <a:pt x="1958197" y="546460"/>
                  <a:pt x="1958197" y="538758"/>
                </a:cubicBezTo>
                <a:lnTo>
                  <a:pt x="1958197" y="536247"/>
                </a:lnTo>
                <a:cubicBezTo>
                  <a:pt x="1958197" y="535075"/>
                  <a:pt x="1957527" y="534321"/>
                  <a:pt x="1956188" y="533986"/>
                </a:cubicBezTo>
                <a:cubicBezTo>
                  <a:pt x="1949826" y="532312"/>
                  <a:pt x="1943631" y="531475"/>
                  <a:pt x="1937603" y="531475"/>
                </a:cubicBezTo>
                <a:close/>
                <a:moveTo>
                  <a:pt x="159981" y="488278"/>
                </a:moveTo>
                <a:cubicBezTo>
                  <a:pt x="158809" y="488278"/>
                  <a:pt x="158223" y="488947"/>
                  <a:pt x="158223" y="490287"/>
                </a:cubicBezTo>
                <a:lnTo>
                  <a:pt x="158223" y="511132"/>
                </a:lnTo>
                <a:cubicBezTo>
                  <a:pt x="158223" y="512471"/>
                  <a:pt x="158809" y="513141"/>
                  <a:pt x="159981" y="513141"/>
                </a:cubicBezTo>
                <a:lnTo>
                  <a:pt x="178315" y="513141"/>
                </a:lnTo>
                <a:cubicBezTo>
                  <a:pt x="179654" y="513141"/>
                  <a:pt x="180324" y="512471"/>
                  <a:pt x="180324" y="511132"/>
                </a:cubicBezTo>
                <a:lnTo>
                  <a:pt x="180324" y="490287"/>
                </a:lnTo>
                <a:cubicBezTo>
                  <a:pt x="180324" y="488947"/>
                  <a:pt x="179654" y="488278"/>
                  <a:pt x="178315" y="488278"/>
                </a:cubicBezTo>
                <a:close/>
                <a:moveTo>
                  <a:pt x="1057582" y="463163"/>
                </a:moveTo>
                <a:cubicBezTo>
                  <a:pt x="1057917" y="463163"/>
                  <a:pt x="1058168" y="463163"/>
                  <a:pt x="1058336" y="463163"/>
                </a:cubicBezTo>
                <a:cubicBezTo>
                  <a:pt x="1068214" y="463665"/>
                  <a:pt x="1077088" y="463916"/>
                  <a:pt x="1084957" y="463916"/>
                </a:cubicBezTo>
                <a:lnTo>
                  <a:pt x="1223089" y="463916"/>
                </a:lnTo>
                <a:cubicBezTo>
                  <a:pt x="1227777" y="463916"/>
                  <a:pt x="1232883" y="463749"/>
                  <a:pt x="1238409" y="463414"/>
                </a:cubicBezTo>
                <a:cubicBezTo>
                  <a:pt x="1238743" y="463414"/>
                  <a:pt x="1239078" y="463414"/>
                  <a:pt x="1239413" y="463414"/>
                </a:cubicBezTo>
                <a:cubicBezTo>
                  <a:pt x="1242929" y="463414"/>
                  <a:pt x="1246027" y="464670"/>
                  <a:pt x="1248706" y="467181"/>
                </a:cubicBezTo>
                <a:cubicBezTo>
                  <a:pt x="1251719" y="469860"/>
                  <a:pt x="1253226" y="473209"/>
                  <a:pt x="1253226" y="477227"/>
                </a:cubicBezTo>
                <a:lnTo>
                  <a:pt x="1253226" y="488026"/>
                </a:lnTo>
                <a:cubicBezTo>
                  <a:pt x="1253226" y="492045"/>
                  <a:pt x="1251719" y="495393"/>
                  <a:pt x="1248706" y="498072"/>
                </a:cubicBezTo>
                <a:cubicBezTo>
                  <a:pt x="1246027" y="500584"/>
                  <a:pt x="1242845" y="501839"/>
                  <a:pt x="1239162" y="501839"/>
                </a:cubicBezTo>
                <a:cubicBezTo>
                  <a:pt x="1238995" y="501839"/>
                  <a:pt x="1238743" y="501839"/>
                  <a:pt x="1238409" y="501839"/>
                </a:cubicBezTo>
                <a:cubicBezTo>
                  <a:pt x="1232214" y="501672"/>
                  <a:pt x="1227107" y="501588"/>
                  <a:pt x="1223089" y="501588"/>
                </a:cubicBezTo>
                <a:lnTo>
                  <a:pt x="1084957" y="501588"/>
                </a:lnTo>
                <a:cubicBezTo>
                  <a:pt x="1076083" y="501588"/>
                  <a:pt x="1067210" y="501672"/>
                  <a:pt x="1058336" y="501839"/>
                </a:cubicBezTo>
                <a:cubicBezTo>
                  <a:pt x="1058168" y="502007"/>
                  <a:pt x="1058001" y="502091"/>
                  <a:pt x="1057833" y="502091"/>
                </a:cubicBezTo>
                <a:cubicBezTo>
                  <a:pt x="1053982" y="502091"/>
                  <a:pt x="1050717" y="500751"/>
                  <a:pt x="1048039" y="498072"/>
                </a:cubicBezTo>
                <a:cubicBezTo>
                  <a:pt x="1045025" y="495393"/>
                  <a:pt x="1043518" y="492045"/>
                  <a:pt x="1043518" y="488026"/>
                </a:cubicBezTo>
                <a:lnTo>
                  <a:pt x="1043518" y="477227"/>
                </a:lnTo>
                <a:cubicBezTo>
                  <a:pt x="1043518" y="473209"/>
                  <a:pt x="1045025" y="469860"/>
                  <a:pt x="1048039" y="467181"/>
                </a:cubicBezTo>
                <a:cubicBezTo>
                  <a:pt x="1050717" y="464502"/>
                  <a:pt x="1053899" y="463163"/>
                  <a:pt x="1057582" y="463163"/>
                </a:cubicBezTo>
                <a:close/>
                <a:moveTo>
                  <a:pt x="73838" y="445582"/>
                </a:moveTo>
                <a:cubicBezTo>
                  <a:pt x="72666" y="445582"/>
                  <a:pt x="72080" y="446252"/>
                  <a:pt x="72080" y="447592"/>
                </a:cubicBezTo>
                <a:lnTo>
                  <a:pt x="72080" y="462158"/>
                </a:lnTo>
                <a:cubicBezTo>
                  <a:pt x="72080" y="463330"/>
                  <a:pt x="72666" y="463916"/>
                  <a:pt x="73838" y="463916"/>
                </a:cubicBezTo>
                <a:lnTo>
                  <a:pt x="87148" y="463916"/>
                </a:lnTo>
                <a:cubicBezTo>
                  <a:pt x="88320" y="463916"/>
                  <a:pt x="88906" y="463330"/>
                  <a:pt x="88906" y="462158"/>
                </a:cubicBezTo>
                <a:lnTo>
                  <a:pt x="88906" y="447592"/>
                </a:lnTo>
                <a:cubicBezTo>
                  <a:pt x="88906" y="446252"/>
                  <a:pt x="88320" y="445582"/>
                  <a:pt x="87148" y="445582"/>
                </a:cubicBezTo>
                <a:close/>
                <a:moveTo>
                  <a:pt x="32901" y="445582"/>
                </a:moveTo>
                <a:cubicBezTo>
                  <a:pt x="31729" y="445582"/>
                  <a:pt x="31143" y="446252"/>
                  <a:pt x="31143" y="447592"/>
                </a:cubicBezTo>
                <a:lnTo>
                  <a:pt x="31143" y="462158"/>
                </a:lnTo>
                <a:cubicBezTo>
                  <a:pt x="31143" y="463330"/>
                  <a:pt x="31729" y="463916"/>
                  <a:pt x="32901" y="463916"/>
                </a:cubicBezTo>
                <a:lnTo>
                  <a:pt x="45709" y="463916"/>
                </a:lnTo>
                <a:cubicBezTo>
                  <a:pt x="46881" y="463916"/>
                  <a:pt x="47467" y="463330"/>
                  <a:pt x="47467" y="462158"/>
                </a:cubicBezTo>
                <a:lnTo>
                  <a:pt x="47467" y="447592"/>
                </a:lnTo>
                <a:cubicBezTo>
                  <a:pt x="47467" y="446252"/>
                  <a:pt x="46881" y="445582"/>
                  <a:pt x="45709" y="445582"/>
                </a:cubicBezTo>
                <a:close/>
                <a:moveTo>
                  <a:pt x="159981" y="438801"/>
                </a:moveTo>
                <a:cubicBezTo>
                  <a:pt x="158809" y="438801"/>
                  <a:pt x="158223" y="439387"/>
                  <a:pt x="158223" y="440559"/>
                </a:cubicBezTo>
                <a:lnTo>
                  <a:pt x="158223" y="460651"/>
                </a:lnTo>
                <a:cubicBezTo>
                  <a:pt x="158223" y="461991"/>
                  <a:pt x="158809" y="462660"/>
                  <a:pt x="159981" y="462660"/>
                </a:cubicBezTo>
                <a:lnTo>
                  <a:pt x="178315" y="462660"/>
                </a:lnTo>
                <a:cubicBezTo>
                  <a:pt x="179654" y="462660"/>
                  <a:pt x="180324" y="461991"/>
                  <a:pt x="180324" y="460651"/>
                </a:cubicBezTo>
                <a:lnTo>
                  <a:pt x="180324" y="440559"/>
                </a:lnTo>
                <a:cubicBezTo>
                  <a:pt x="180324" y="439387"/>
                  <a:pt x="179654" y="438801"/>
                  <a:pt x="178315" y="438801"/>
                </a:cubicBezTo>
                <a:close/>
                <a:moveTo>
                  <a:pt x="692665" y="407408"/>
                </a:moveTo>
                <a:cubicBezTo>
                  <a:pt x="694674" y="407408"/>
                  <a:pt x="696767" y="407659"/>
                  <a:pt x="698944" y="408161"/>
                </a:cubicBezTo>
                <a:cubicBezTo>
                  <a:pt x="703129" y="409501"/>
                  <a:pt x="706394" y="412096"/>
                  <a:pt x="708738" y="415947"/>
                </a:cubicBezTo>
                <a:cubicBezTo>
                  <a:pt x="717277" y="429342"/>
                  <a:pt x="724812" y="445582"/>
                  <a:pt x="731342" y="464670"/>
                </a:cubicBezTo>
                <a:cubicBezTo>
                  <a:pt x="737872" y="483757"/>
                  <a:pt x="742476" y="501923"/>
                  <a:pt x="745155" y="519169"/>
                </a:cubicBezTo>
                <a:cubicBezTo>
                  <a:pt x="745322" y="520173"/>
                  <a:pt x="745406" y="521094"/>
                  <a:pt x="745406" y="521931"/>
                </a:cubicBezTo>
                <a:cubicBezTo>
                  <a:pt x="745406" y="525113"/>
                  <a:pt x="744485" y="528210"/>
                  <a:pt x="742643" y="531224"/>
                </a:cubicBezTo>
                <a:cubicBezTo>
                  <a:pt x="740299" y="534907"/>
                  <a:pt x="737034" y="537586"/>
                  <a:pt x="732849" y="539260"/>
                </a:cubicBezTo>
                <a:lnTo>
                  <a:pt x="726821" y="541521"/>
                </a:lnTo>
                <a:cubicBezTo>
                  <a:pt x="725482" y="542023"/>
                  <a:pt x="724142" y="542274"/>
                  <a:pt x="722803" y="542274"/>
                </a:cubicBezTo>
                <a:cubicBezTo>
                  <a:pt x="720794" y="542274"/>
                  <a:pt x="718868" y="541688"/>
                  <a:pt x="717026" y="540516"/>
                </a:cubicBezTo>
                <a:cubicBezTo>
                  <a:pt x="713845" y="538507"/>
                  <a:pt x="712003" y="535661"/>
                  <a:pt x="711501" y="531977"/>
                </a:cubicBezTo>
                <a:cubicBezTo>
                  <a:pt x="708822" y="512555"/>
                  <a:pt x="704553" y="493426"/>
                  <a:pt x="698693" y="474590"/>
                </a:cubicBezTo>
                <a:cubicBezTo>
                  <a:pt x="692832" y="455754"/>
                  <a:pt x="685549" y="439639"/>
                  <a:pt x="676843" y="426244"/>
                </a:cubicBezTo>
                <a:cubicBezTo>
                  <a:pt x="675503" y="424402"/>
                  <a:pt x="674833" y="422393"/>
                  <a:pt x="674833" y="420217"/>
                </a:cubicBezTo>
                <a:cubicBezTo>
                  <a:pt x="674833" y="419045"/>
                  <a:pt x="675001" y="417873"/>
                  <a:pt x="675336" y="416700"/>
                </a:cubicBezTo>
                <a:cubicBezTo>
                  <a:pt x="676340" y="413184"/>
                  <a:pt x="678517" y="410924"/>
                  <a:pt x="681866" y="409920"/>
                </a:cubicBezTo>
                <a:lnTo>
                  <a:pt x="686135" y="408413"/>
                </a:lnTo>
                <a:cubicBezTo>
                  <a:pt x="688312" y="407743"/>
                  <a:pt x="690488" y="407408"/>
                  <a:pt x="692665" y="407408"/>
                </a:cubicBezTo>
                <a:close/>
                <a:moveTo>
                  <a:pt x="548506" y="398116"/>
                </a:moveTo>
                <a:cubicBezTo>
                  <a:pt x="548506" y="398116"/>
                  <a:pt x="548590" y="398116"/>
                  <a:pt x="548758" y="398116"/>
                </a:cubicBezTo>
                <a:lnTo>
                  <a:pt x="558050" y="398116"/>
                </a:lnTo>
                <a:cubicBezTo>
                  <a:pt x="561901" y="398116"/>
                  <a:pt x="565082" y="399622"/>
                  <a:pt x="567594" y="402636"/>
                </a:cubicBezTo>
                <a:cubicBezTo>
                  <a:pt x="569770" y="405148"/>
                  <a:pt x="570858" y="408078"/>
                  <a:pt x="570858" y="411426"/>
                </a:cubicBezTo>
                <a:cubicBezTo>
                  <a:pt x="570858" y="411929"/>
                  <a:pt x="570858" y="412431"/>
                  <a:pt x="570858" y="412933"/>
                </a:cubicBezTo>
                <a:cubicBezTo>
                  <a:pt x="570189" y="419631"/>
                  <a:pt x="569854" y="425072"/>
                  <a:pt x="569854" y="429258"/>
                </a:cubicBezTo>
                <a:cubicBezTo>
                  <a:pt x="569854" y="433109"/>
                  <a:pt x="569854" y="436792"/>
                  <a:pt x="569854" y="440308"/>
                </a:cubicBezTo>
                <a:cubicBezTo>
                  <a:pt x="569854" y="456047"/>
                  <a:pt x="570356" y="470362"/>
                  <a:pt x="571361" y="483255"/>
                </a:cubicBezTo>
                <a:cubicBezTo>
                  <a:pt x="575379" y="524443"/>
                  <a:pt x="584504" y="545037"/>
                  <a:pt x="598736" y="545037"/>
                </a:cubicBezTo>
                <a:cubicBezTo>
                  <a:pt x="606605" y="545037"/>
                  <a:pt x="614223" y="533149"/>
                  <a:pt x="621590" y="509374"/>
                </a:cubicBezTo>
                <a:cubicBezTo>
                  <a:pt x="622595" y="506360"/>
                  <a:pt x="624604" y="504518"/>
                  <a:pt x="627618" y="503849"/>
                </a:cubicBezTo>
                <a:cubicBezTo>
                  <a:pt x="628287" y="503681"/>
                  <a:pt x="628957" y="503597"/>
                  <a:pt x="629627" y="503597"/>
                </a:cubicBezTo>
                <a:cubicBezTo>
                  <a:pt x="631804" y="503597"/>
                  <a:pt x="633645" y="504518"/>
                  <a:pt x="635152" y="506360"/>
                </a:cubicBezTo>
                <a:lnTo>
                  <a:pt x="641933" y="514397"/>
                </a:lnTo>
                <a:cubicBezTo>
                  <a:pt x="644779" y="518080"/>
                  <a:pt x="646621" y="522099"/>
                  <a:pt x="647458" y="526452"/>
                </a:cubicBezTo>
                <a:cubicBezTo>
                  <a:pt x="647626" y="527791"/>
                  <a:pt x="647710" y="529047"/>
                  <a:pt x="647710" y="530219"/>
                </a:cubicBezTo>
                <a:cubicBezTo>
                  <a:pt x="647710" y="533400"/>
                  <a:pt x="647040" y="536498"/>
                  <a:pt x="645700" y="539512"/>
                </a:cubicBezTo>
                <a:cubicBezTo>
                  <a:pt x="638501" y="556087"/>
                  <a:pt x="631092" y="567933"/>
                  <a:pt x="623474" y="575049"/>
                </a:cubicBezTo>
                <a:cubicBezTo>
                  <a:pt x="615856" y="582165"/>
                  <a:pt x="607359" y="585723"/>
                  <a:pt x="597982" y="585723"/>
                </a:cubicBezTo>
                <a:cubicBezTo>
                  <a:pt x="582914" y="585723"/>
                  <a:pt x="570063" y="578230"/>
                  <a:pt x="559431" y="563245"/>
                </a:cubicBezTo>
                <a:cubicBezTo>
                  <a:pt x="548799" y="548260"/>
                  <a:pt x="541809" y="524610"/>
                  <a:pt x="538460" y="492296"/>
                </a:cubicBezTo>
                <a:cubicBezTo>
                  <a:pt x="536619" y="473209"/>
                  <a:pt x="535698" y="450271"/>
                  <a:pt x="535698" y="423481"/>
                </a:cubicBezTo>
                <a:lnTo>
                  <a:pt x="535447" y="411678"/>
                </a:lnTo>
                <a:cubicBezTo>
                  <a:pt x="535447" y="408161"/>
                  <a:pt x="536619" y="405064"/>
                  <a:pt x="538963" y="402385"/>
                </a:cubicBezTo>
                <a:cubicBezTo>
                  <a:pt x="541474" y="399539"/>
                  <a:pt x="544655" y="398116"/>
                  <a:pt x="548506" y="398116"/>
                </a:cubicBezTo>
                <a:close/>
                <a:moveTo>
                  <a:pt x="1462683" y="393595"/>
                </a:moveTo>
                <a:cubicBezTo>
                  <a:pt x="1469883" y="393595"/>
                  <a:pt x="1475994" y="395437"/>
                  <a:pt x="1481017" y="399120"/>
                </a:cubicBezTo>
                <a:cubicBezTo>
                  <a:pt x="1483863" y="401297"/>
                  <a:pt x="1485705" y="404227"/>
                  <a:pt x="1486542" y="407910"/>
                </a:cubicBezTo>
                <a:cubicBezTo>
                  <a:pt x="1486710" y="409082"/>
                  <a:pt x="1486793" y="410171"/>
                  <a:pt x="1486793" y="411175"/>
                </a:cubicBezTo>
                <a:cubicBezTo>
                  <a:pt x="1486793" y="413687"/>
                  <a:pt x="1486124" y="416114"/>
                  <a:pt x="1484784" y="418459"/>
                </a:cubicBezTo>
                <a:cubicBezTo>
                  <a:pt x="1483947" y="420133"/>
                  <a:pt x="1483194" y="421640"/>
                  <a:pt x="1482524" y="422979"/>
                </a:cubicBezTo>
                <a:cubicBezTo>
                  <a:pt x="1471306" y="448764"/>
                  <a:pt x="1458246" y="471869"/>
                  <a:pt x="1443345" y="492296"/>
                </a:cubicBezTo>
                <a:cubicBezTo>
                  <a:pt x="1442508" y="493300"/>
                  <a:pt x="1442591" y="494221"/>
                  <a:pt x="1443596" y="495058"/>
                </a:cubicBezTo>
                <a:cubicBezTo>
                  <a:pt x="1463688" y="512639"/>
                  <a:pt x="1483947" y="532982"/>
                  <a:pt x="1504374" y="556087"/>
                </a:cubicBezTo>
                <a:cubicBezTo>
                  <a:pt x="1506718" y="558766"/>
                  <a:pt x="1507890" y="561947"/>
                  <a:pt x="1507890" y="565631"/>
                </a:cubicBezTo>
                <a:cubicBezTo>
                  <a:pt x="1507890" y="565966"/>
                  <a:pt x="1507890" y="566384"/>
                  <a:pt x="1507890" y="566887"/>
                </a:cubicBezTo>
                <a:cubicBezTo>
                  <a:pt x="1507555" y="570905"/>
                  <a:pt x="1505881" y="574254"/>
                  <a:pt x="1502867" y="576933"/>
                </a:cubicBezTo>
                <a:lnTo>
                  <a:pt x="1495835" y="582960"/>
                </a:lnTo>
                <a:cubicBezTo>
                  <a:pt x="1493156" y="585304"/>
                  <a:pt x="1490226" y="586476"/>
                  <a:pt x="1487045" y="586476"/>
                </a:cubicBezTo>
                <a:cubicBezTo>
                  <a:pt x="1486542" y="586476"/>
                  <a:pt x="1485956" y="586392"/>
                  <a:pt x="1485286" y="586225"/>
                </a:cubicBezTo>
                <a:cubicBezTo>
                  <a:pt x="1481436" y="585890"/>
                  <a:pt x="1478254" y="584132"/>
                  <a:pt x="1475743" y="580951"/>
                </a:cubicBezTo>
                <a:cubicBezTo>
                  <a:pt x="1460841" y="562031"/>
                  <a:pt x="1442675" y="542191"/>
                  <a:pt x="1421244" y="521429"/>
                </a:cubicBezTo>
                <a:cubicBezTo>
                  <a:pt x="1420239" y="520424"/>
                  <a:pt x="1419318" y="520424"/>
                  <a:pt x="1418481" y="521429"/>
                </a:cubicBezTo>
                <a:cubicBezTo>
                  <a:pt x="1392864" y="548218"/>
                  <a:pt x="1365489" y="569566"/>
                  <a:pt x="1336356" y="585472"/>
                </a:cubicBezTo>
                <a:cubicBezTo>
                  <a:pt x="1333510" y="586978"/>
                  <a:pt x="1330496" y="587732"/>
                  <a:pt x="1327315" y="587732"/>
                </a:cubicBezTo>
                <a:cubicBezTo>
                  <a:pt x="1326310" y="587732"/>
                  <a:pt x="1325222" y="587648"/>
                  <a:pt x="1324050" y="587481"/>
                </a:cubicBezTo>
                <a:cubicBezTo>
                  <a:pt x="1319697" y="586811"/>
                  <a:pt x="1316013" y="584802"/>
                  <a:pt x="1312999" y="581453"/>
                </a:cubicBezTo>
                <a:lnTo>
                  <a:pt x="1306972" y="575175"/>
                </a:lnTo>
                <a:cubicBezTo>
                  <a:pt x="1304963" y="573165"/>
                  <a:pt x="1303958" y="570905"/>
                  <a:pt x="1303958" y="568394"/>
                </a:cubicBezTo>
                <a:cubicBezTo>
                  <a:pt x="1303958" y="567724"/>
                  <a:pt x="1304042" y="566970"/>
                  <a:pt x="1304209" y="566133"/>
                </a:cubicBezTo>
                <a:cubicBezTo>
                  <a:pt x="1305046" y="562617"/>
                  <a:pt x="1307056" y="560189"/>
                  <a:pt x="1310237" y="558850"/>
                </a:cubicBezTo>
                <a:cubicBezTo>
                  <a:pt x="1327650" y="550813"/>
                  <a:pt x="1344435" y="540642"/>
                  <a:pt x="1360592" y="528336"/>
                </a:cubicBezTo>
                <a:cubicBezTo>
                  <a:pt x="1376749" y="516029"/>
                  <a:pt x="1390604" y="503514"/>
                  <a:pt x="1402157" y="490789"/>
                </a:cubicBezTo>
                <a:cubicBezTo>
                  <a:pt x="1410361" y="481245"/>
                  <a:pt x="1417937" y="470865"/>
                  <a:pt x="1424886" y="459647"/>
                </a:cubicBezTo>
                <a:cubicBezTo>
                  <a:pt x="1431834" y="448429"/>
                  <a:pt x="1436815" y="438383"/>
                  <a:pt x="1439829" y="429509"/>
                </a:cubicBezTo>
                <a:cubicBezTo>
                  <a:pt x="1439996" y="429007"/>
                  <a:pt x="1439954" y="428588"/>
                  <a:pt x="1439703" y="428253"/>
                </a:cubicBezTo>
                <a:cubicBezTo>
                  <a:pt x="1439452" y="427918"/>
                  <a:pt x="1439075" y="427751"/>
                  <a:pt x="1438573" y="427751"/>
                </a:cubicBezTo>
                <a:lnTo>
                  <a:pt x="1353183" y="427751"/>
                </a:lnTo>
                <a:cubicBezTo>
                  <a:pt x="1349165" y="427751"/>
                  <a:pt x="1343974" y="427918"/>
                  <a:pt x="1337612" y="428253"/>
                </a:cubicBezTo>
                <a:cubicBezTo>
                  <a:pt x="1337277" y="428421"/>
                  <a:pt x="1336942" y="428504"/>
                  <a:pt x="1336607" y="428504"/>
                </a:cubicBezTo>
                <a:cubicBezTo>
                  <a:pt x="1333091" y="428504"/>
                  <a:pt x="1329994" y="427249"/>
                  <a:pt x="1327315" y="424737"/>
                </a:cubicBezTo>
                <a:cubicBezTo>
                  <a:pt x="1324301" y="422058"/>
                  <a:pt x="1322794" y="418710"/>
                  <a:pt x="1322794" y="414691"/>
                </a:cubicBezTo>
                <a:lnTo>
                  <a:pt x="1322794" y="407659"/>
                </a:lnTo>
                <a:cubicBezTo>
                  <a:pt x="1322794" y="403808"/>
                  <a:pt x="1324301" y="400543"/>
                  <a:pt x="1327315" y="397864"/>
                </a:cubicBezTo>
                <a:cubicBezTo>
                  <a:pt x="1329994" y="395353"/>
                  <a:pt x="1333091" y="394097"/>
                  <a:pt x="1336607" y="394097"/>
                </a:cubicBezTo>
                <a:cubicBezTo>
                  <a:pt x="1336942" y="394097"/>
                  <a:pt x="1337277" y="394097"/>
                  <a:pt x="1337612" y="394097"/>
                </a:cubicBezTo>
                <a:cubicBezTo>
                  <a:pt x="1343807" y="394600"/>
                  <a:pt x="1348997" y="394851"/>
                  <a:pt x="1353183" y="394851"/>
                </a:cubicBezTo>
                <a:lnTo>
                  <a:pt x="1443847" y="394851"/>
                </a:lnTo>
                <a:cubicBezTo>
                  <a:pt x="1448535" y="394851"/>
                  <a:pt x="1453140" y="394600"/>
                  <a:pt x="1457660" y="394097"/>
                </a:cubicBezTo>
                <a:cubicBezTo>
                  <a:pt x="1459335" y="393762"/>
                  <a:pt x="1461009" y="393595"/>
                  <a:pt x="1462683" y="393595"/>
                </a:cubicBezTo>
                <a:close/>
                <a:moveTo>
                  <a:pt x="2178453" y="386061"/>
                </a:moveTo>
                <a:cubicBezTo>
                  <a:pt x="2197875" y="386061"/>
                  <a:pt x="2213488" y="390497"/>
                  <a:pt x="2225292" y="399371"/>
                </a:cubicBezTo>
                <a:cubicBezTo>
                  <a:pt x="2237096" y="408245"/>
                  <a:pt x="2242998" y="420970"/>
                  <a:pt x="2242998" y="437546"/>
                </a:cubicBezTo>
                <a:cubicBezTo>
                  <a:pt x="2242998" y="443406"/>
                  <a:pt x="2241617" y="448847"/>
                  <a:pt x="2238854" y="453870"/>
                </a:cubicBezTo>
                <a:cubicBezTo>
                  <a:pt x="2236092" y="458893"/>
                  <a:pt x="2232534" y="463246"/>
                  <a:pt x="2228181" y="466930"/>
                </a:cubicBezTo>
                <a:cubicBezTo>
                  <a:pt x="2223828" y="470613"/>
                  <a:pt x="2219390" y="474130"/>
                  <a:pt x="2214870" y="477478"/>
                </a:cubicBezTo>
                <a:cubicBezTo>
                  <a:pt x="2210349" y="480827"/>
                  <a:pt x="2205996" y="484510"/>
                  <a:pt x="2201810" y="488529"/>
                </a:cubicBezTo>
                <a:cubicBezTo>
                  <a:pt x="2197624" y="492547"/>
                  <a:pt x="2194610" y="496649"/>
                  <a:pt x="2192769" y="500835"/>
                </a:cubicBezTo>
                <a:cubicBezTo>
                  <a:pt x="2188750" y="510546"/>
                  <a:pt x="2183142" y="515401"/>
                  <a:pt x="2175942" y="515401"/>
                </a:cubicBezTo>
                <a:lnTo>
                  <a:pt x="2172426" y="515401"/>
                </a:lnTo>
                <a:cubicBezTo>
                  <a:pt x="2168073" y="515401"/>
                  <a:pt x="2164389" y="513895"/>
                  <a:pt x="2161375" y="510881"/>
                </a:cubicBezTo>
                <a:cubicBezTo>
                  <a:pt x="2159199" y="508704"/>
                  <a:pt x="2158110" y="506276"/>
                  <a:pt x="2158110" y="503597"/>
                </a:cubicBezTo>
                <a:cubicBezTo>
                  <a:pt x="2158110" y="502593"/>
                  <a:pt x="2158194" y="501588"/>
                  <a:pt x="2158362" y="500584"/>
                </a:cubicBezTo>
                <a:cubicBezTo>
                  <a:pt x="2159701" y="495393"/>
                  <a:pt x="2162338" y="490412"/>
                  <a:pt x="2166273" y="485640"/>
                </a:cubicBezTo>
                <a:cubicBezTo>
                  <a:pt x="2170208" y="480869"/>
                  <a:pt x="2174393" y="476767"/>
                  <a:pt x="2178830" y="473334"/>
                </a:cubicBezTo>
                <a:cubicBezTo>
                  <a:pt x="2183267" y="469902"/>
                  <a:pt x="2187620" y="466511"/>
                  <a:pt x="2191890" y="463163"/>
                </a:cubicBezTo>
                <a:cubicBezTo>
                  <a:pt x="2196159" y="459814"/>
                  <a:pt x="2199717" y="456256"/>
                  <a:pt x="2202564" y="452489"/>
                </a:cubicBezTo>
                <a:cubicBezTo>
                  <a:pt x="2205410" y="448722"/>
                  <a:pt x="2206833" y="444829"/>
                  <a:pt x="2206833" y="440811"/>
                </a:cubicBezTo>
                <a:cubicBezTo>
                  <a:pt x="2206833" y="433109"/>
                  <a:pt x="2203945" y="427165"/>
                  <a:pt x="2198168" y="422979"/>
                </a:cubicBezTo>
                <a:cubicBezTo>
                  <a:pt x="2192392" y="418793"/>
                  <a:pt x="2184481" y="416700"/>
                  <a:pt x="2174435" y="416700"/>
                </a:cubicBezTo>
                <a:cubicBezTo>
                  <a:pt x="2163217" y="416700"/>
                  <a:pt x="2153004" y="420133"/>
                  <a:pt x="2143795" y="426998"/>
                </a:cubicBezTo>
                <a:cubicBezTo>
                  <a:pt x="2140447" y="429509"/>
                  <a:pt x="2136847" y="430848"/>
                  <a:pt x="2132996" y="431016"/>
                </a:cubicBezTo>
                <a:cubicBezTo>
                  <a:pt x="2132828" y="431016"/>
                  <a:pt x="2132661" y="431016"/>
                  <a:pt x="2132493" y="431016"/>
                </a:cubicBezTo>
                <a:cubicBezTo>
                  <a:pt x="2128810" y="431016"/>
                  <a:pt x="2125545" y="429760"/>
                  <a:pt x="2122699" y="427249"/>
                </a:cubicBezTo>
                <a:cubicBezTo>
                  <a:pt x="2119517" y="424235"/>
                  <a:pt x="2117927" y="420635"/>
                  <a:pt x="2117927" y="416449"/>
                </a:cubicBezTo>
                <a:cubicBezTo>
                  <a:pt x="2117927" y="412766"/>
                  <a:pt x="2119350" y="409668"/>
                  <a:pt x="2122196" y="407157"/>
                </a:cubicBezTo>
                <a:cubicBezTo>
                  <a:pt x="2138437" y="393093"/>
                  <a:pt x="2157189" y="386061"/>
                  <a:pt x="2178453" y="386061"/>
                </a:cubicBezTo>
                <a:close/>
                <a:moveTo>
                  <a:pt x="1842920" y="381791"/>
                </a:moveTo>
                <a:cubicBezTo>
                  <a:pt x="1843423" y="381791"/>
                  <a:pt x="1843841" y="381791"/>
                  <a:pt x="1844176" y="381791"/>
                </a:cubicBezTo>
                <a:lnTo>
                  <a:pt x="1850204" y="382293"/>
                </a:lnTo>
                <a:cubicBezTo>
                  <a:pt x="1854055" y="382628"/>
                  <a:pt x="1856985" y="384386"/>
                  <a:pt x="1858994" y="387567"/>
                </a:cubicBezTo>
                <a:cubicBezTo>
                  <a:pt x="1860501" y="389744"/>
                  <a:pt x="1861254" y="392088"/>
                  <a:pt x="1861254" y="394600"/>
                </a:cubicBezTo>
                <a:cubicBezTo>
                  <a:pt x="1861254" y="395604"/>
                  <a:pt x="1861087" y="396692"/>
                  <a:pt x="1860752" y="397864"/>
                </a:cubicBezTo>
                <a:cubicBezTo>
                  <a:pt x="1860082" y="401046"/>
                  <a:pt x="1859412" y="403892"/>
                  <a:pt x="1858743" y="406403"/>
                </a:cubicBezTo>
                <a:cubicBezTo>
                  <a:pt x="1856566" y="416282"/>
                  <a:pt x="1854013" y="432230"/>
                  <a:pt x="1851083" y="454247"/>
                </a:cubicBezTo>
                <a:cubicBezTo>
                  <a:pt x="1848153" y="476264"/>
                  <a:pt x="1846688" y="493133"/>
                  <a:pt x="1846688" y="504853"/>
                </a:cubicBezTo>
                <a:cubicBezTo>
                  <a:pt x="1846688" y="510379"/>
                  <a:pt x="1846939" y="515234"/>
                  <a:pt x="1847441" y="519420"/>
                </a:cubicBezTo>
                <a:cubicBezTo>
                  <a:pt x="1847441" y="519587"/>
                  <a:pt x="1847567" y="519713"/>
                  <a:pt x="1847818" y="519797"/>
                </a:cubicBezTo>
                <a:cubicBezTo>
                  <a:pt x="1848069" y="519880"/>
                  <a:pt x="1848278" y="519755"/>
                  <a:pt x="1848446" y="519420"/>
                </a:cubicBezTo>
                <a:cubicBezTo>
                  <a:pt x="1849953" y="515401"/>
                  <a:pt x="1852129" y="510379"/>
                  <a:pt x="1854976" y="504351"/>
                </a:cubicBezTo>
                <a:cubicBezTo>
                  <a:pt x="1855980" y="502007"/>
                  <a:pt x="1857738" y="500542"/>
                  <a:pt x="1860250" y="499956"/>
                </a:cubicBezTo>
                <a:cubicBezTo>
                  <a:pt x="1862761" y="499370"/>
                  <a:pt x="1865021" y="499914"/>
                  <a:pt x="1867031" y="501588"/>
                </a:cubicBezTo>
                <a:cubicBezTo>
                  <a:pt x="1869375" y="503430"/>
                  <a:pt x="1870965" y="505858"/>
                  <a:pt x="1871802" y="508872"/>
                </a:cubicBezTo>
                <a:cubicBezTo>
                  <a:pt x="1872137" y="510211"/>
                  <a:pt x="1872305" y="511551"/>
                  <a:pt x="1872305" y="512890"/>
                </a:cubicBezTo>
                <a:cubicBezTo>
                  <a:pt x="1872305" y="514397"/>
                  <a:pt x="1872054" y="515904"/>
                  <a:pt x="1871551" y="517411"/>
                </a:cubicBezTo>
                <a:cubicBezTo>
                  <a:pt x="1863682" y="540684"/>
                  <a:pt x="1858659" y="557762"/>
                  <a:pt x="1856482" y="568645"/>
                </a:cubicBezTo>
                <a:cubicBezTo>
                  <a:pt x="1855980" y="571324"/>
                  <a:pt x="1855562" y="573919"/>
                  <a:pt x="1855227" y="576430"/>
                </a:cubicBezTo>
                <a:cubicBezTo>
                  <a:pt x="1854892" y="580616"/>
                  <a:pt x="1853427" y="584174"/>
                  <a:pt x="1850832" y="587104"/>
                </a:cubicBezTo>
                <a:cubicBezTo>
                  <a:pt x="1848236" y="590034"/>
                  <a:pt x="1845013" y="591667"/>
                  <a:pt x="1841162" y="592001"/>
                </a:cubicBezTo>
                <a:cubicBezTo>
                  <a:pt x="1840660" y="592001"/>
                  <a:pt x="1840158" y="592001"/>
                  <a:pt x="1839656" y="592001"/>
                </a:cubicBezTo>
                <a:cubicBezTo>
                  <a:pt x="1835972" y="592001"/>
                  <a:pt x="1832623" y="590913"/>
                  <a:pt x="1829610" y="588737"/>
                </a:cubicBezTo>
                <a:cubicBezTo>
                  <a:pt x="1826261" y="586392"/>
                  <a:pt x="1824168" y="583128"/>
                  <a:pt x="1823331" y="578942"/>
                </a:cubicBezTo>
                <a:cubicBezTo>
                  <a:pt x="1818810" y="558180"/>
                  <a:pt x="1816550" y="535744"/>
                  <a:pt x="1816550" y="511634"/>
                </a:cubicBezTo>
                <a:cubicBezTo>
                  <a:pt x="1816550" y="485347"/>
                  <a:pt x="1820066" y="450019"/>
                  <a:pt x="1827098" y="405650"/>
                </a:cubicBezTo>
                <a:cubicBezTo>
                  <a:pt x="1827768" y="401632"/>
                  <a:pt x="1828270" y="398199"/>
                  <a:pt x="1828605" y="395353"/>
                </a:cubicBezTo>
                <a:cubicBezTo>
                  <a:pt x="1828940" y="391335"/>
                  <a:pt x="1830614" y="387986"/>
                  <a:pt x="1833628" y="385307"/>
                </a:cubicBezTo>
                <a:cubicBezTo>
                  <a:pt x="1836474" y="382963"/>
                  <a:pt x="1839572" y="381791"/>
                  <a:pt x="1842920" y="381791"/>
                </a:cubicBezTo>
                <a:close/>
                <a:moveTo>
                  <a:pt x="1606340" y="381791"/>
                </a:moveTo>
                <a:cubicBezTo>
                  <a:pt x="1608181" y="381791"/>
                  <a:pt x="1610023" y="382210"/>
                  <a:pt x="1611865" y="383047"/>
                </a:cubicBezTo>
                <a:cubicBezTo>
                  <a:pt x="1615716" y="384554"/>
                  <a:pt x="1618395" y="387233"/>
                  <a:pt x="1619902" y="391083"/>
                </a:cubicBezTo>
                <a:cubicBezTo>
                  <a:pt x="1626934" y="408496"/>
                  <a:pt x="1635473" y="426830"/>
                  <a:pt x="1645519" y="446085"/>
                </a:cubicBezTo>
                <a:cubicBezTo>
                  <a:pt x="1646021" y="447257"/>
                  <a:pt x="1646858" y="447508"/>
                  <a:pt x="1648030" y="446838"/>
                </a:cubicBezTo>
                <a:cubicBezTo>
                  <a:pt x="1656067" y="442150"/>
                  <a:pt x="1666741" y="436248"/>
                  <a:pt x="1680051" y="429132"/>
                </a:cubicBezTo>
                <a:cubicBezTo>
                  <a:pt x="1693362" y="422016"/>
                  <a:pt x="1700520" y="418207"/>
                  <a:pt x="1701524" y="417705"/>
                </a:cubicBezTo>
                <a:cubicBezTo>
                  <a:pt x="1706882" y="414356"/>
                  <a:pt x="1710649" y="412012"/>
                  <a:pt x="1712826" y="410673"/>
                </a:cubicBezTo>
                <a:cubicBezTo>
                  <a:pt x="1715170" y="409166"/>
                  <a:pt x="1717765" y="408413"/>
                  <a:pt x="1720612" y="408413"/>
                </a:cubicBezTo>
                <a:cubicBezTo>
                  <a:pt x="1721616" y="408413"/>
                  <a:pt x="1722621" y="408496"/>
                  <a:pt x="1723625" y="408664"/>
                </a:cubicBezTo>
                <a:cubicBezTo>
                  <a:pt x="1727476" y="409501"/>
                  <a:pt x="1730406" y="411594"/>
                  <a:pt x="1732416" y="414942"/>
                </a:cubicBezTo>
                <a:lnTo>
                  <a:pt x="1734927" y="418961"/>
                </a:lnTo>
                <a:cubicBezTo>
                  <a:pt x="1736434" y="421305"/>
                  <a:pt x="1737187" y="423816"/>
                  <a:pt x="1737187" y="426495"/>
                </a:cubicBezTo>
                <a:cubicBezTo>
                  <a:pt x="1737187" y="427667"/>
                  <a:pt x="1737020" y="428923"/>
                  <a:pt x="1736685" y="430262"/>
                </a:cubicBezTo>
                <a:cubicBezTo>
                  <a:pt x="1735513" y="434281"/>
                  <a:pt x="1733169" y="437211"/>
                  <a:pt x="1729653" y="439053"/>
                </a:cubicBezTo>
                <a:cubicBezTo>
                  <a:pt x="1725969" y="441062"/>
                  <a:pt x="1721867" y="443155"/>
                  <a:pt x="1717347" y="445331"/>
                </a:cubicBezTo>
                <a:cubicBezTo>
                  <a:pt x="1716844" y="445666"/>
                  <a:pt x="1712240" y="447968"/>
                  <a:pt x="1703534" y="452238"/>
                </a:cubicBezTo>
                <a:cubicBezTo>
                  <a:pt x="1694827" y="456507"/>
                  <a:pt x="1688255" y="459772"/>
                  <a:pt x="1683819" y="462033"/>
                </a:cubicBezTo>
                <a:cubicBezTo>
                  <a:pt x="1679382" y="464293"/>
                  <a:pt x="1673396" y="467516"/>
                  <a:pt x="1665862" y="471702"/>
                </a:cubicBezTo>
                <a:cubicBezTo>
                  <a:pt x="1658327" y="475888"/>
                  <a:pt x="1651797" y="479738"/>
                  <a:pt x="1646272" y="483255"/>
                </a:cubicBezTo>
                <a:cubicBezTo>
                  <a:pt x="1634887" y="490622"/>
                  <a:pt x="1626138" y="498072"/>
                  <a:pt x="1620027" y="505607"/>
                </a:cubicBezTo>
                <a:cubicBezTo>
                  <a:pt x="1613916" y="513141"/>
                  <a:pt x="1610860" y="521094"/>
                  <a:pt x="1610860" y="529466"/>
                </a:cubicBezTo>
                <a:cubicBezTo>
                  <a:pt x="1610860" y="548218"/>
                  <a:pt x="1628524" y="557594"/>
                  <a:pt x="1663852" y="557594"/>
                </a:cubicBezTo>
                <a:cubicBezTo>
                  <a:pt x="1685284" y="557594"/>
                  <a:pt x="1708222" y="555418"/>
                  <a:pt x="1732667" y="551064"/>
                </a:cubicBezTo>
                <a:cubicBezTo>
                  <a:pt x="1733504" y="551064"/>
                  <a:pt x="1734257" y="551064"/>
                  <a:pt x="1734927" y="551064"/>
                </a:cubicBezTo>
                <a:cubicBezTo>
                  <a:pt x="1737773" y="551064"/>
                  <a:pt x="1740369" y="551985"/>
                  <a:pt x="1742713" y="553827"/>
                </a:cubicBezTo>
                <a:cubicBezTo>
                  <a:pt x="1745559" y="556171"/>
                  <a:pt x="1746982" y="559269"/>
                  <a:pt x="1746982" y="563119"/>
                </a:cubicBezTo>
                <a:lnTo>
                  <a:pt x="1746982" y="570152"/>
                </a:lnTo>
                <a:cubicBezTo>
                  <a:pt x="1746815" y="574505"/>
                  <a:pt x="1745350" y="578314"/>
                  <a:pt x="1742587" y="581579"/>
                </a:cubicBezTo>
                <a:cubicBezTo>
                  <a:pt x="1739824" y="584844"/>
                  <a:pt x="1736267" y="586727"/>
                  <a:pt x="1731913" y="587230"/>
                </a:cubicBezTo>
                <a:cubicBezTo>
                  <a:pt x="1711152" y="589909"/>
                  <a:pt x="1688800" y="591248"/>
                  <a:pt x="1664857" y="591248"/>
                </a:cubicBezTo>
                <a:cubicBezTo>
                  <a:pt x="1605586" y="591248"/>
                  <a:pt x="1575951" y="571993"/>
                  <a:pt x="1575951" y="533484"/>
                </a:cubicBezTo>
                <a:cubicBezTo>
                  <a:pt x="1575951" y="520424"/>
                  <a:pt x="1579509" y="508579"/>
                  <a:pt x="1586624" y="497947"/>
                </a:cubicBezTo>
                <a:cubicBezTo>
                  <a:pt x="1593740" y="487315"/>
                  <a:pt x="1603744" y="477143"/>
                  <a:pt x="1616637" y="467432"/>
                </a:cubicBezTo>
                <a:cubicBezTo>
                  <a:pt x="1617641" y="466595"/>
                  <a:pt x="1617809" y="465674"/>
                  <a:pt x="1617139" y="464670"/>
                </a:cubicBezTo>
                <a:cubicBezTo>
                  <a:pt x="1608600" y="448596"/>
                  <a:pt x="1598973" y="428337"/>
                  <a:pt x="1588257" y="403892"/>
                </a:cubicBezTo>
                <a:cubicBezTo>
                  <a:pt x="1587420" y="402050"/>
                  <a:pt x="1587001" y="400125"/>
                  <a:pt x="1587001" y="398116"/>
                </a:cubicBezTo>
                <a:cubicBezTo>
                  <a:pt x="1587001" y="396274"/>
                  <a:pt x="1587336" y="394516"/>
                  <a:pt x="1588006" y="392841"/>
                </a:cubicBezTo>
                <a:cubicBezTo>
                  <a:pt x="1589680" y="388991"/>
                  <a:pt x="1592359" y="386312"/>
                  <a:pt x="1596043" y="384805"/>
                </a:cubicBezTo>
                <a:lnTo>
                  <a:pt x="1600814" y="382796"/>
                </a:lnTo>
                <a:cubicBezTo>
                  <a:pt x="1602656" y="382126"/>
                  <a:pt x="1604498" y="381791"/>
                  <a:pt x="1606340" y="381791"/>
                </a:cubicBezTo>
                <a:close/>
                <a:moveTo>
                  <a:pt x="1967490" y="380786"/>
                </a:moveTo>
                <a:lnTo>
                  <a:pt x="1974271" y="380786"/>
                </a:lnTo>
                <a:cubicBezTo>
                  <a:pt x="1978289" y="380786"/>
                  <a:pt x="1981554" y="382293"/>
                  <a:pt x="1984065" y="385307"/>
                </a:cubicBezTo>
                <a:cubicBezTo>
                  <a:pt x="1986577" y="387986"/>
                  <a:pt x="1987833" y="391083"/>
                  <a:pt x="1987833" y="394600"/>
                </a:cubicBezTo>
                <a:cubicBezTo>
                  <a:pt x="1987833" y="394767"/>
                  <a:pt x="1987749" y="395688"/>
                  <a:pt x="1987581" y="397362"/>
                </a:cubicBezTo>
                <a:cubicBezTo>
                  <a:pt x="1987079" y="407910"/>
                  <a:pt x="1986828" y="416114"/>
                  <a:pt x="1986828" y="421975"/>
                </a:cubicBezTo>
                <a:cubicBezTo>
                  <a:pt x="1986828" y="423147"/>
                  <a:pt x="1987498" y="423649"/>
                  <a:pt x="1988837" y="423481"/>
                </a:cubicBezTo>
                <a:cubicBezTo>
                  <a:pt x="1997544" y="422644"/>
                  <a:pt x="2005162" y="421640"/>
                  <a:pt x="2011692" y="420468"/>
                </a:cubicBezTo>
                <a:cubicBezTo>
                  <a:pt x="2012361" y="420468"/>
                  <a:pt x="2013115" y="420468"/>
                  <a:pt x="2013952" y="420468"/>
                </a:cubicBezTo>
                <a:cubicBezTo>
                  <a:pt x="2016798" y="420468"/>
                  <a:pt x="2019393" y="421389"/>
                  <a:pt x="2021737" y="423230"/>
                </a:cubicBezTo>
                <a:cubicBezTo>
                  <a:pt x="2024751" y="425742"/>
                  <a:pt x="2026258" y="428923"/>
                  <a:pt x="2026258" y="432774"/>
                </a:cubicBezTo>
                <a:lnTo>
                  <a:pt x="2026258" y="434783"/>
                </a:lnTo>
                <a:cubicBezTo>
                  <a:pt x="2026258" y="438969"/>
                  <a:pt x="2024877" y="442652"/>
                  <a:pt x="2022114" y="445834"/>
                </a:cubicBezTo>
                <a:cubicBezTo>
                  <a:pt x="2019352" y="449015"/>
                  <a:pt x="2015794" y="450857"/>
                  <a:pt x="2011440" y="451359"/>
                </a:cubicBezTo>
                <a:cubicBezTo>
                  <a:pt x="2003739" y="452363"/>
                  <a:pt x="1996120" y="453201"/>
                  <a:pt x="1988586" y="453870"/>
                </a:cubicBezTo>
                <a:cubicBezTo>
                  <a:pt x="1987247" y="453870"/>
                  <a:pt x="1986577" y="454540"/>
                  <a:pt x="1986577" y="455879"/>
                </a:cubicBezTo>
                <a:cubicBezTo>
                  <a:pt x="1986912" y="470613"/>
                  <a:pt x="1987833" y="490036"/>
                  <a:pt x="1989339" y="514146"/>
                </a:cubicBezTo>
                <a:cubicBezTo>
                  <a:pt x="1989339" y="515485"/>
                  <a:pt x="1989925" y="516406"/>
                  <a:pt x="1991097" y="516908"/>
                </a:cubicBezTo>
                <a:cubicBezTo>
                  <a:pt x="2003655" y="522099"/>
                  <a:pt x="2015794" y="529549"/>
                  <a:pt x="2027514" y="539260"/>
                </a:cubicBezTo>
                <a:cubicBezTo>
                  <a:pt x="2030695" y="541939"/>
                  <a:pt x="2032620" y="545455"/>
                  <a:pt x="2033290" y="549809"/>
                </a:cubicBezTo>
                <a:cubicBezTo>
                  <a:pt x="2033290" y="550646"/>
                  <a:pt x="2033290" y="551399"/>
                  <a:pt x="2033290" y="552069"/>
                </a:cubicBezTo>
                <a:cubicBezTo>
                  <a:pt x="2033290" y="555418"/>
                  <a:pt x="2032369" y="558599"/>
                  <a:pt x="2030528" y="561613"/>
                </a:cubicBezTo>
                <a:lnTo>
                  <a:pt x="2029272" y="563371"/>
                </a:lnTo>
                <a:cubicBezTo>
                  <a:pt x="2027263" y="566552"/>
                  <a:pt x="2024333" y="568394"/>
                  <a:pt x="2020482" y="568896"/>
                </a:cubicBezTo>
                <a:cubicBezTo>
                  <a:pt x="2019812" y="569063"/>
                  <a:pt x="2019226" y="569147"/>
                  <a:pt x="2018724" y="569147"/>
                </a:cubicBezTo>
                <a:cubicBezTo>
                  <a:pt x="2015542" y="569147"/>
                  <a:pt x="2012780" y="568059"/>
                  <a:pt x="2010436" y="565882"/>
                </a:cubicBezTo>
                <a:cubicBezTo>
                  <a:pt x="2004241" y="560524"/>
                  <a:pt x="1998130" y="555669"/>
                  <a:pt x="1992102" y="551316"/>
                </a:cubicBezTo>
                <a:cubicBezTo>
                  <a:pt x="1991767" y="551148"/>
                  <a:pt x="1991390" y="551148"/>
                  <a:pt x="1990972" y="551316"/>
                </a:cubicBezTo>
                <a:cubicBezTo>
                  <a:pt x="1990553" y="551483"/>
                  <a:pt x="1990344" y="551818"/>
                  <a:pt x="1990344" y="552320"/>
                </a:cubicBezTo>
                <a:cubicBezTo>
                  <a:pt x="1989172" y="564543"/>
                  <a:pt x="1984568" y="574212"/>
                  <a:pt x="1976531" y="581328"/>
                </a:cubicBezTo>
                <a:cubicBezTo>
                  <a:pt x="1968494" y="588444"/>
                  <a:pt x="1956523" y="592001"/>
                  <a:pt x="1940617" y="592001"/>
                </a:cubicBezTo>
                <a:cubicBezTo>
                  <a:pt x="1922869" y="592001"/>
                  <a:pt x="1908930" y="588360"/>
                  <a:pt x="1898801" y="581077"/>
                </a:cubicBezTo>
                <a:cubicBezTo>
                  <a:pt x="1888671" y="573793"/>
                  <a:pt x="1883606" y="563538"/>
                  <a:pt x="1883606" y="550311"/>
                </a:cubicBezTo>
                <a:cubicBezTo>
                  <a:pt x="1883606" y="537251"/>
                  <a:pt x="1888713" y="526703"/>
                  <a:pt x="1898926" y="518666"/>
                </a:cubicBezTo>
                <a:cubicBezTo>
                  <a:pt x="1909140" y="510630"/>
                  <a:pt x="1922869" y="506611"/>
                  <a:pt x="1940115" y="506611"/>
                </a:cubicBezTo>
                <a:cubicBezTo>
                  <a:pt x="1945807" y="506611"/>
                  <a:pt x="1950746" y="506862"/>
                  <a:pt x="1954932" y="507365"/>
                </a:cubicBezTo>
                <a:cubicBezTo>
                  <a:pt x="1956104" y="507532"/>
                  <a:pt x="1956690" y="507030"/>
                  <a:pt x="1956690" y="505858"/>
                </a:cubicBezTo>
                <a:cubicBezTo>
                  <a:pt x="1955853" y="487273"/>
                  <a:pt x="1955267" y="471116"/>
                  <a:pt x="1954932" y="457386"/>
                </a:cubicBezTo>
                <a:cubicBezTo>
                  <a:pt x="1954932" y="456047"/>
                  <a:pt x="1954346" y="455461"/>
                  <a:pt x="1953174" y="455628"/>
                </a:cubicBezTo>
                <a:cubicBezTo>
                  <a:pt x="1949491" y="455628"/>
                  <a:pt x="1944049" y="455628"/>
                  <a:pt x="1936850" y="455628"/>
                </a:cubicBezTo>
                <a:cubicBezTo>
                  <a:pt x="1926971" y="455628"/>
                  <a:pt x="1917009" y="455377"/>
                  <a:pt x="1906963" y="454875"/>
                </a:cubicBezTo>
                <a:cubicBezTo>
                  <a:pt x="1902777" y="454707"/>
                  <a:pt x="1899261" y="453117"/>
                  <a:pt x="1896415" y="450103"/>
                </a:cubicBezTo>
                <a:cubicBezTo>
                  <a:pt x="1893569" y="447089"/>
                  <a:pt x="1892145" y="443490"/>
                  <a:pt x="1892145" y="439304"/>
                </a:cubicBezTo>
                <a:lnTo>
                  <a:pt x="1892145" y="438550"/>
                </a:lnTo>
                <a:cubicBezTo>
                  <a:pt x="1892145" y="434699"/>
                  <a:pt x="1893652" y="431434"/>
                  <a:pt x="1896666" y="428756"/>
                </a:cubicBezTo>
                <a:cubicBezTo>
                  <a:pt x="1899345" y="426244"/>
                  <a:pt x="1902442" y="424988"/>
                  <a:pt x="1905958" y="424988"/>
                </a:cubicBezTo>
                <a:cubicBezTo>
                  <a:pt x="1906293" y="424988"/>
                  <a:pt x="1906628" y="424988"/>
                  <a:pt x="1906963" y="424988"/>
                </a:cubicBezTo>
                <a:cubicBezTo>
                  <a:pt x="1916842" y="425826"/>
                  <a:pt x="1926804" y="426244"/>
                  <a:pt x="1936850" y="426244"/>
                </a:cubicBezTo>
                <a:cubicBezTo>
                  <a:pt x="1944049" y="426244"/>
                  <a:pt x="1949407" y="426160"/>
                  <a:pt x="1952923" y="425993"/>
                </a:cubicBezTo>
                <a:cubicBezTo>
                  <a:pt x="1954095" y="425993"/>
                  <a:pt x="1954681" y="425323"/>
                  <a:pt x="1954681" y="423984"/>
                </a:cubicBezTo>
                <a:cubicBezTo>
                  <a:pt x="1954681" y="421137"/>
                  <a:pt x="1954639" y="417663"/>
                  <a:pt x="1954556" y="413561"/>
                </a:cubicBezTo>
                <a:cubicBezTo>
                  <a:pt x="1954472" y="409459"/>
                  <a:pt x="1954430" y="406152"/>
                  <a:pt x="1954430" y="403641"/>
                </a:cubicBezTo>
                <a:cubicBezTo>
                  <a:pt x="1954430" y="401129"/>
                  <a:pt x="1954346" y="399120"/>
                  <a:pt x="1954179" y="397613"/>
                </a:cubicBezTo>
                <a:lnTo>
                  <a:pt x="1954179" y="394851"/>
                </a:lnTo>
                <a:cubicBezTo>
                  <a:pt x="1954179" y="391167"/>
                  <a:pt x="1955351" y="387986"/>
                  <a:pt x="1957695" y="385307"/>
                </a:cubicBezTo>
                <a:cubicBezTo>
                  <a:pt x="1960374" y="382293"/>
                  <a:pt x="1963639" y="380786"/>
                  <a:pt x="1967490" y="380786"/>
                </a:cubicBezTo>
                <a:close/>
                <a:moveTo>
                  <a:pt x="317702" y="378024"/>
                </a:moveTo>
                <a:cubicBezTo>
                  <a:pt x="317869" y="378024"/>
                  <a:pt x="317953" y="378024"/>
                  <a:pt x="317953" y="378024"/>
                </a:cubicBezTo>
                <a:lnTo>
                  <a:pt x="329506" y="378024"/>
                </a:lnTo>
                <a:cubicBezTo>
                  <a:pt x="333357" y="378191"/>
                  <a:pt x="336538" y="379698"/>
                  <a:pt x="339049" y="382544"/>
                </a:cubicBezTo>
                <a:cubicBezTo>
                  <a:pt x="341226" y="385223"/>
                  <a:pt x="342314" y="388153"/>
                  <a:pt x="342314" y="391335"/>
                </a:cubicBezTo>
                <a:cubicBezTo>
                  <a:pt x="342314" y="391837"/>
                  <a:pt x="342314" y="392423"/>
                  <a:pt x="342314" y="393093"/>
                </a:cubicBezTo>
                <a:cubicBezTo>
                  <a:pt x="341644" y="399957"/>
                  <a:pt x="341226" y="406320"/>
                  <a:pt x="341059" y="412180"/>
                </a:cubicBezTo>
                <a:cubicBezTo>
                  <a:pt x="338882" y="455879"/>
                  <a:pt x="337794" y="494556"/>
                  <a:pt x="337794" y="528210"/>
                </a:cubicBezTo>
                <a:cubicBezTo>
                  <a:pt x="337794" y="550813"/>
                  <a:pt x="349514" y="562115"/>
                  <a:pt x="372954" y="562115"/>
                </a:cubicBezTo>
                <a:cubicBezTo>
                  <a:pt x="404097" y="562115"/>
                  <a:pt x="430216" y="548804"/>
                  <a:pt x="451312" y="522182"/>
                </a:cubicBezTo>
                <a:cubicBezTo>
                  <a:pt x="453656" y="519336"/>
                  <a:pt x="456670" y="517829"/>
                  <a:pt x="460354" y="517662"/>
                </a:cubicBezTo>
                <a:cubicBezTo>
                  <a:pt x="460521" y="517662"/>
                  <a:pt x="460688" y="517662"/>
                  <a:pt x="460856" y="517662"/>
                </a:cubicBezTo>
                <a:cubicBezTo>
                  <a:pt x="464372" y="517662"/>
                  <a:pt x="467218" y="519001"/>
                  <a:pt x="469395" y="521680"/>
                </a:cubicBezTo>
                <a:lnTo>
                  <a:pt x="473916" y="527205"/>
                </a:lnTo>
                <a:cubicBezTo>
                  <a:pt x="476762" y="530889"/>
                  <a:pt x="478185" y="534991"/>
                  <a:pt x="478185" y="539512"/>
                </a:cubicBezTo>
                <a:cubicBezTo>
                  <a:pt x="478185" y="543530"/>
                  <a:pt x="476846" y="547213"/>
                  <a:pt x="474167" y="550562"/>
                </a:cubicBezTo>
                <a:cubicBezTo>
                  <a:pt x="468976" y="556590"/>
                  <a:pt x="463242" y="562157"/>
                  <a:pt x="456963" y="567263"/>
                </a:cubicBezTo>
                <a:cubicBezTo>
                  <a:pt x="450684" y="572370"/>
                  <a:pt x="443359" y="577226"/>
                  <a:pt x="434988" y="581830"/>
                </a:cubicBezTo>
                <a:cubicBezTo>
                  <a:pt x="426616" y="586434"/>
                  <a:pt x="417072" y="590076"/>
                  <a:pt x="406357" y="592755"/>
                </a:cubicBezTo>
                <a:cubicBezTo>
                  <a:pt x="395641" y="595434"/>
                  <a:pt x="384423" y="596773"/>
                  <a:pt x="372703" y="596773"/>
                </a:cubicBezTo>
                <a:cubicBezTo>
                  <a:pt x="350937" y="596773"/>
                  <a:pt x="334026" y="591750"/>
                  <a:pt x="321971" y="581704"/>
                </a:cubicBezTo>
                <a:cubicBezTo>
                  <a:pt x="309916" y="571658"/>
                  <a:pt x="303889" y="556171"/>
                  <a:pt x="303889" y="535242"/>
                </a:cubicBezTo>
                <a:cubicBezTo>
                  <a:pt x="303889" y="522685"/>
                  <a:pt x="304307" y="500626"/>
                  <a:pt x="305144" y="469065"/>
                </a:cubicBezTo>
                <a:cubicBezTo>
                  <a:pt x="305982" y="437504"/>
                  <a:pt x="306400" y="418542"/>
                  <a:pt x="306400" y="412180"/>
                </a:cubicBezTo>
                <a:cubicBezTo>
                  <a:pt x="306400" y="405315"/>
                  <a:pt x="306065" y="398702"/>
                  <a:pt x="305396" y="392339"/>
                </a:cubicBezTo>
                <a:cubicBezTo>
                  <a:pt x="305396" y="391837"/>
                  <a:pt x="305396" y="391335"/>
                  <a:pt x="305396" y="390832"/>
                </a:cubicBezTo>
                <a:cubicBezTo>
                  <a:pt x="305396" y="387651"/>
                  <a:pt x="306484" y="384805"/>
                  <a:pt x="308660" y="382293"/>
                </a:cubicBezTo>
                <a:cubicBezTo>
                  <a:pt x="311005" y="379447"/>
                  <a:pt x="314018" y="378024"/>
                  <a:pt x="317702" y="378024"/>
                </a:cubicBezTo>
                <a:close/>
                <a:moveTo>
                  <a:pt x="850134" y="374759"/>
                </a:moveTo>
                <a:cubicBezTo>
                  <a:pt x="850972" y="374759"/>
                  <a:pt x="851892" y="374843"/>
                  <a:pt x="852897" y="375010"/>
                </a:cubicBezTo>
                <a:lnTo>
                  <a:pt x="863445" y="377270"/>
                </a:lnTo>
                <a:cubicBezTo>
                  <a:pt x="867129" y="377940"/>
                  <a:pt x="869891" y="379949"/>
                  <a:pt x="871733" y="383298"/>
                </a:cubicBezTo>
                <a:cubicBezTo>
                  <a:pt x="872738" y="385307"/>
                  <a:pt x="873240" y="387316"/>
                  <a:pt x="873240" y="389325"/>
                </a:cubicBezTo>
                <a:cubicBezTo>
                  <a:pt x="873240" y="390832"/>
                  <a:pt x="872989" y="392339"/>
                  <a:pt x="872487" y="393846"/>
                </a:cubicBezTo>
                <a:cubicBezTo>
                  <a:pt x="871984" y="394851"/>
                  <a:pt x="871440" y="396190"/>
                  <a:pt x="870854" y="397864"/>
                </a:cubicBezTo>
                <a:cubicBezTo>
                  <a:pt x="870268" y="399539"/>
                  <a:pt x="869891" y="400543"/>
                  <a:pt x="869724" y="400878"/>
                </a:cubicBezTo>
                <a:cubicBezTo>
                  <a:pt x="869389" y="402050"/>
                  <a:pt x="868803" y="403725"/>
                  <a:pt x="867966" y="405901"/>
                </a:cubicBezTo>
                <a:cubicBezTo>
                  <a:pt x="867129" y="408078"/>
                  <a:pt x="866333" y="410171"/>
                  <a:pt x="865580" y="412180"/>
                </a:cubicBezTo>
                <a:cubicBezTo>
                  <a:pt x="864827" y="414189"/>
                  <a:pt x="864031" y="416114"/>
                  <a:pt x="863194" y="417956"/>
                </a:cubicBezTo>
                <a:cubicBezTo>
                  <a:pt x="863027" y="418459"/>
                  <a:pt x="863068" y="418877"/>
                  <a:pt x="863320" y="419212"/>
                </a:cubicBezTo>
                <a:cubicBezTo>
                  <a:pt x="863571" y="419547"/>
                  <a:pt x="863948" y="419714"/>
                  <a:pt x="864450" y="419714"/>
                </a:cubicBezTo>
                <a:lnTo>
                  <a:pt x="973448" y="419714"/>
                </a:lnTo>
                <a:cubicBezTo>
                  <a:pt x="977634" y="419714"/>
                  <a:pt x="981652" y="419631"/>
                  <a:pt x="985503" y="419463"/>
                </a:cubicBezTo>
                <a:cubicBezTo>
                  <a:pt x="985670" y="419463"/>
                  <a:pt x="985921" y="419463"/>
                  <a:pt x="986256" y="419463"/>
                </a:cubicBezTo>
                <a:cubicBezTo>
                  <a:pt x="989772" y="419463"/>
                  <a:pt x="992954" y="420635"/>
                  <a:pt x="995800" y="422979"/>
                </a:cubicBezTo>
                <a:cubicBezTo>
                  <a:pt x="998646" y="425658"/>
                  <a:pt x="1000069" y="428923"/>
                  <a:pt x="1000069" y="432774"/>
                </a:cubicBezTo>
                <a:lnTo>
                  <a:pt x="1000069" y="438299"/>
                </a:lnTo>
                <a:cubicBezTo>
                  <a:pt x="1000069" y="442318"/>
                  <a:pt x="998646" y="445666"/>
                  <a:pt x="995800" y="448345"/>
                </a:cubicBezTo>
                <a:cubicBezTo>
                  <a:pt x="992954" y="450857"/>
                  <a:pt x="989605" y="452112"/>
                  <a:pt x="985754" y="452112"/>
                </a:cubicBezTo>
                <a:cubicBezTo>
                  <a:pt x="985587" y="452112"/>
                  <a:pt x="985419" y="452112"/>
                  <a:pt x="985252" y="452112"/>
                </a:cubicBezTo>
                <a:cubicBezTo>
                  <a:pt x="982070" y="452112"/>
                  <a:pt x="978136" y="452112"/>
                  <a:pt x="973448" y="452112"/>
                </a:cubicBezTo>
                <a:lnTo>
                  <a:pt x="939292" y="452112"/>
                </a:lnTo>
                <a:cubicBezTo>
                  <a:pt x="937952" y="452112"/>
                  <a:pt x="937283" y="452698"/>
                  <a:pt x="937283" y="453870"/>
                </a:cubicBezTo>
                <a:cubicBezTo>
                  <a:pt x="932929" y="513141"/>
                  <a:pt x="911080" y="557594"/>
                  <a:pt x="871733" y="587230"/>
                </a:cubicBezTo>
                <a:cubicBezTo>
                  <a:pt x="868050" y="589909"/>
                  <a:pt x="863989" y="591248"/>
                  <a:pt x="859552" y="591248"/>
                </a:cubicBezTo>
                <a:cubicBezTo>
                  <a:pt x="855115" y="591248"/>
                  <a:pt x="850972" y="589992"/>
                  <a:pt x="847121" y="587481"/>
                </a:cubicBezTo>
                <a:lnTo>
                  <a:pt x="837075" y="580700"/>
                </a:lnTo>
                <a:cubicBezTo>
                  <a:pt x="834563" y="579025"/>
                  <a:pt x="833308" y="576765"/>
                  <a:pt x="833308" y="573919"/>
                </a:cubicBezTo>
                <a:cubicBezTo>
                  <a:pt x="833308" y="570403"/>
                  <a:pt x="834898" y="567724"/>
                  <a:pt x="838079" y="565882"/>
                </a:cubicBezTo>
                <a:cubicBezTo>
                  <a:pt x="842433" y="563203"/>
                  <a:pt x="846116" y="560608"/>
                  <a:pt x="849130" y="558097"/>
                </a:cubicBezTo>
                <a:cubicBezTo>
                  <a:pt x="880105" y="534489"/>
                  <a:pt x="897518" y="499747"/>
                  <a:pt x="901369" y="453870"/>
                </a:cubicBezTo>
                <a:cubicBezTo>
                  <a:pt x="901536" y="452698"/>
                  <a:pt x="900950" y="452112"/>
                  <a:pt x="899611" y="452112"/>
                </a:cubicBezTo>
                <a:lnTo>
                  <a:pt x="849130" y="452112"/>
                </a:lnTo>
                <a:cubicBezTo>
                  <a:pt x="847958" y="452112"/>
                  <a:pt x="847037" y="452698"/>
                  <a:pt x="846367" y="453870"/>
                </a:cubicBezTo>
                <a:cubicBezTo>
                  <a:pt x="837493" y="469776"/>
                  <a:pt x="827531" y="483757"/>
                  <a:pt x="816481" y="495812"/>
                </a:cubicBezTo>
                <a:cubicBezTo>
                  <a:pt x="813634" y="498993"/>
                  <a:pt x="809951" y="500835"/>
                  <a:pt x="805430" y="501337"/>
                </a:cubicBezTo>
                <a:cubicBezTo>
                  <a:pt x="804760" y="501337"/>
                  <a:pt x="804007" y="501337"/>
                  <a:pt x="803170" y="501337"/>
                </a:cubicBezTo>
                <a:cubicBezTo>
                  <a:pt x="799654" y="501337"/>
                  <a:pt x="796389" y="500333"/>
                  <a:pt x="793375" y="498323"/>
                </a:cubicBezTo>
                <a:lnTo>
                  <a:pt x="786343" y="494305"/>
                </a:lnTo>
                <a:cubicBezTo>
                  <a:pt x="782994" y="492296"/>
                  <a:pt x="781320" y="489198"/>
                  <a:pt x="781320" y="485013"/>
                </a:cubicBezTo>
                <a:cubicBezTo>
                  <a:pt x="781320" y="481831"/>
                  <a:pt x="782492" y="479152"/>
                  <a:pt x="784836" y="476976"/>
                </a:cubicBezTo>
                <a:cubicBezTo>
                  <a:pt x="796389" y="465591"/>
                  <a:pt x="807439" y="451108"/>
                  <a:pt x="817988" y="433527"/>
                </a:cubicBezTo>
                <a:cubicBezTo>
                  <a:pt x="823345" y="424821"/>
                  <a:pt x="828368" y="413184"/>
                  <a:pt x="833056" y="398618"/>
                </a:cubicBezTo>
                <a:cubicBezTo>
                  <a:pt x="834228" y="394934"/>
                  <a:pt x="835317" y="391000"/>
                  <a:pt x="836321" y="386814"/>
                </a:cubicBezTo>
                <a:cubicBezTo>
                  <a:pt x="837158" y="382796"/>
                  <a:pt x="839168" y="379614"/>
                  <a:pt x="842349" y="377270"/>
                </a:cubicBezTo>
                <a:cubicBezTo>
                  <a:pt x="844693" y="375596"/>
                  <a:pt x="847288" y="374759"/>
                  <a:pt x="850134" y="374759"/>
                </a:cubicBezTo>
                <a:close/>
                <a:moveTo>
                  <a:pt x="156967" y="366471"/>
                </a:moveTo>
                <a:cubicBezTo>
                  <a:pt x="158139" y="366471"/>
                  <a:pt x="159228" y="366638"/>
                  <a:pt x="160232" y="366973"/>
                </a:cubicBezTo>
                <a:cubicBezTo>
                  <a:pt x="164083" y="367810"/>
                  <a:pt x="167013" y="369903"/>
                  <a:pt x="169023" y="373252"/>
                </a:cubicBezTo>
                <a:cubicBezTo>
                  <a:pt x="170362" y="375429"/>
                  <a:pt x="171032" y="377689"/>
                  <a:pt x="171032" y="380033"/>
                </a:cubicBezTo>
                <a:cubicBezTo>
                  <a:pt x="171032" y="381205"/>
                  <a:pt x="170864" y="382461"/>
                  <a:pt x="170529" y="383800"/>
                </a:cubicBezTo>
                <a:cubicBezTo>
                  <a:pt x="167850" y="392507"/>
                  <a:pt x="164837" y="401129"/>
                  <a:pt x="161488" y="409668"/>
                </a:cubicBezTo>
                <a:cubicBezTo>
                  <a:pt x="161488" y="410171"/>
                  <a:pt x="161614" y="410589"/>
                  <a:pt x="161865" y="410924"/>
                </a:cubicBezTo>
                <a:cubicBezTo>
                  <a:pt x="162116" y="411259"/>
                  <a:pt x="162409" y="411426"/>
                  <a:pt x="162744" y="411426"/>
                </a:cubicBezTo>
                <a:lnTo>
                  <a:pt x="178566" y="411426"/>
                </a:lnTo>
                <a:cubicBezTo>
                  <a:pt x="179906" y="411426"/>
                  <a:pt x="180743" y="410840"/>
                  <a:pt x="181078" y="409668"/>
                </a:cubicBezTo>
                <a:cubicBezTo>
                  <a:pt x="184594" y="400794"/>
                  <a:pt x="187859" y="391083"/>
                  <a:pt x="190872" y="380535"/>
                </a:cubicBezTo>
                <a:cubicBezTo>
                  <a:pt x="192044" y="376517"/>
                  <a:pt x="194388" y="373419"/>
                  <a:pt x="197904" y="371243"/>
                </a:cubicBezTo>
                <a:cubicBezTo>
                  <a:pt x="200416" y="369736"/>
                  <a:pt x="203011" y="368982"/>
                  <a:pt x="205690" y="368982"/>
                </a:cubicBezTo>
                <a:cubicBezTo>
                  <a:pt x="206695" y="368982"/>
                  <a:pt x="207867" y="369150"/>
                  <a:pt x="209206" y="369485"/>
                </a:cubicBezTo>
                <a:lnTo>
                  <a:pt x="209457" y="369485"/>
                </a:lnTo>
                <a:cubicBezTo>
                  <a:pt x="213308" y="370489"/>
                  <a:pt x="216155" y="372666"/>
                  <a:pt x="217996" y="376015"/>
                </a:cubicBezTo>
                <a:cubicBezTo>
                  <a:pt x="219168" y="378024"/>
                  <a:pt x="219754" y="380033"/>
                  <a:pt x="219754" y="382042"/>
                </a:cubicBezTo>
                <a:cubicBezTo>
                  <a:pt x="219754" y="383549"/>
                  <a:pt x="219419" y="385140"/>
                  <a:pt x="218750" y="386814"/>
                </a:cubicBezTo>
                <a:cubicBezTo>
                  <a:pt x="215234" y="395855"/>
                  <a:pt x="212136" y="403473"/>
                  <a:pt x="209457" y="409668"/>
                </a:cubicBezTo>
                <a:cubicBezTo>
                  <a:pt x="209290" y="410171"/>
                  <a:pt x="209332" y="410589"/>
                  <a:pt x="209583" y="410924"/>
                </a:cubicBezTo>
                <a:cubicBezTo>
                  <a:pt x="209834" y="411259"/>
                  <a:pt x="210211" y="411426"/>
                  <a:pt x="210713" y="411426"/>
                </a:cubicBezTo>
                <a:lnTo>
                  <a:pt x="224024" y="411426"/>
                </a:lnTo>
                <a:cubicBezTo>
                  <a:pt x="227707" y="411426"/>
                  <a:pt x="230888" y="412766"/>
                  <a:pt x="233567" y="415445"/>
                </a:cubicBezTo>
                <a:cubicBezTo>
                  <a:pt x="236246" y="418124"/>
                  <a:pt x="237586" y="421347"/>
                  <a:pt x="237586" y="425114"/>
                </a:cubicBezTo>
                <a:cubicBezTo>
                  <a:pt x="237586" y="428881"/>
                  <a:pt x="236246" y="432104"/>
                  <a:pt x="233567" y="434783"/>
                </a:cubicBezTo>
                <a:cubicBezTo>
                  <a:pt x="230888" y="437462"/>
                  <a:pt x="227707" y="438801"/>
                  <a:pt x="224024" y="438801"/>
                </a:cubicBezTo>
                <a:lnTo>
                  <a:pt x="209457" y="438801"/>
                </a:lnTo>
                <a:cubicBezTo>
                  <a:pt x="208118" y="438801"/>
                  <a:pt x="207448" y="439387"/>
                  <a:pt x="207448" y="440559"/>
                </a:cubicBezTo>
                <a:lnTo>
                  <a:pt x="207448" y="460651"/>
                </a:lnTo>
                <a:cubicBezTo>
                  <a:pt x="207448" y="461991"/>
                  <a:pt x="208118" y="462660"/>
                  <a:pt x="209457" y="462660"/>
                </a:cubicBezTo>
                <a:lnTo>
                  <a:pt x="222768" y="462660"/>
                </a:lnTo>
                <a:cubicBezTo>
                  <a:pt x="226284" y="462660"/>
                  <a:pt x="229298" y="463916"/>
                  <a:pt x="231809" y="466428"/>
                </a:cubicBezTo>
                <a:cubicBezTo>
                  <a:pt x="234321" y="468939"/>
                  <a:pt x="235577" y="471953"/>
                  <a:pt x="235577" y="475469"/>
                </a:cubicBezTo>
                <a:cubicBezTo>
                  <a:pt x="235577" y="478985"/>
                  <a:pt x="234321" y="481999"/>
                  <a:pt x="231809" y="484510"/>
                </a:cubicBezTo>
                <a:cubicBezTo>
                  <a:pt x="229298" y="487022"/>
                  <a:pt x="226284" y="488278"/>
                  <a:pt x="222768" y="488278"/>
                </a:cubicBezTo>
                <a:lnTo>
                  <a:pt x="209457" y="488278"/>
                </a:lnTo>
                <a:cubicBezTo>
                  <a:pt x="208118" y="488278"/>
                  <a:pt x="207448" y="488947"/>
                  <a:pt x="207448" y="490287"/>
                </a:cubicBezTo>
                <a:lnTo>
                  <a:pt x="207448" y="511132"/>
                </a:lnTo>
                <a:cubicBezTo>
                  <a:pt x="207448" y="512471"/>
                  <a:pt x="208118" y="513141"/>
                  <a:pt x="209457" y="513141"/>
                </a:cubicBezTo>
                <a:lnTo>
                  <a:pt x="222768" y="513141"/>
                </a:lnTo>
                <a:cubicBezTo>
                  <a:pt x="226284" y="513141"/>
                  <a:pt x="229298" y="514397"/>
                  <a:pt x="231809" y="516908"/>
                </a:cubicBezTo>
                <a:cubicBezTo>
                  <a:pt x="234321" y="519420"/>
                  <a:pt x="235577" y="522434"/>
                  <a:pt x="235577" y="525950"/>
                </a:cubicBezTo>
                <a:cubicBezTo>
                  <a:pt x="235577" y="529466"/>
                  <a:pt x="234321" y="532479"/>
                  <a:pt x="231809" y="534991"/>
                </a:cubicBezTo>
                <a:cubicBezTo>
                  <a:pt x="229298" y="537502"/>
                  <a:pt x="226284" y="538758"/>
                  <a:pt x="222768" y="538758"/>
                </a:cubicBezTo>
                <a:lnTo>
                  <a:pt x="209457" y="538758"/>
                </a:lnTo>
                <a:cubicBezTo>
                  <a:pt x="208118" y="538758"/>
                  <a:pt x="207448" y="539428"/>
                  <a:pt x="207448" y="540767"/>
                </a:cubicBezTo>
                <a:lnTo>
                  <a:pt x="207448" y="562366"/>
                </a:lnTo>
                <a:cubicBezTo>
                  <a:pt x="207448" y="563538"/>
                  <a:pt x="208118" y="564124"/>
                  <a:pt x="209457" y="564124"/>
                </a:cubicBezTo>
                <a:lnTo>
                  <a:pt x="226284" y="564124"/>
                </a:lnTo>
                <a:cubicBezTo>
                  <a:pt x="230135" y="564124"/>
                  <a:pt x="233400" y="565505"/>
                  <a:pt x="236079" y="568268"/>
                </a:cubicBezTo>
                <a:cubicBezTo>
                  <a:pt x="238758" y="571031"/>
                  <a:pt x="240097" y="574337"/>
                  <a:pt x="240097" y="578188"/>
                </a:cubicBezTo>
                <a:cubicBezTo>
                  <a:pt x="240097" y="582039"/>
                  <a:pt x="238758" y="585304"/>
                  <a:pt x="236079" y="587983"/>
                </a:cubicBezTo>
                <a:cubicBezTo>
                  <a:pt x="233400" y="590662"/>
                  <a:pt x="230135" y="592001"/>
                  <a:pt x="226284" y="592001"/>
                </a:cubicBezTo>
                <a:lnTo>
                  <a:pt x="159479" y="592001"/>
                </a:lnTo>
                <a:cubicBezTo>
                  <a:pt x="158642" y="592001"/>
                  <a:pt x="158223" y="592420"/>
                  <a:pt x="158223" y="593257"/>
                </a:cubicBezTo>
                <a:cubicBezTo>
                  <a:pt x="158223" y="596271"/>
                  <a:pt x="157177" y="598824"/>
                  <a:pt x="155084" y="600917"/>
                </a:cubicBezTo>
                <a:cubicBezTo>
                  <a:pt x="152991" y="603010"/>
                  <a:pt x="150438" y="604057"/>
                  <a:pt x="147424" y="604057"/>
                </a:cubicBezTo>
                <a:lnTo>
                  <a:pt x="144410" y="604057"/>
                </a:lnTo>
                <a:cubicBezTo>
                  <a:pt x="140559" y="604057"/>
                  <a:pt x="137294" y="602717"/>
                  <a:pt x="134615" y="600038"/>
                </a:cubicBezTo>
                <a:cubicBezTo>
                  <a:pt x="131936" y="597359"/>
                  <a:pt x="130597" y="594094"/>
                  <a:pt x="130597" y="590243"/>
                </a:cubicBezTo>
                <a:lnTo>
                  <a:pt x="130597" y="472958"/>
                </a:lnTo>
                <a:cubicBezTo>
                  <a:pt x="130597" y="472958"/>
                  <a:pt x="130555" y="472916"/>
                  <a:pt x="130471" y="472832"/>
                </a:cubicBezTo>
                <a:cubicBezTo>
                  <a:pt x="130388" y="472748"/>
                  <a:pt x="130346" y="472790"/>
                  <a:pt x="130346" y="472958"/>
                </a:cubicBezTo>
                <a:cubicBezTo>
                  <a:pt x="129676" y="473795"/>
                  <a:pt x="128755" y="474255"/>
                  <a:pt x="127583" y="474339"/>
                </a:cubicBezTo>
                <a:cubicBezTo>
                  <a:pt x="126411" y="474423"/>
                  <a:pt x="125407" y="474130"/>
                  <a:pt x="124569" y="473460"/>
                </a:cubicBezTo>
                <a:cubicBezTo>
                  <a:pt x="121723" y="470446"/>
                  <a:pt x="118374" y="467432"/>
                  <a:pt x="114523" y="464418"/>
                </a:cubicBezTo>
                <a:cubicBezTo>
                  <a:pt x="114189" y="464084"/>
                  <a:pt x="113854" y="464000"/>
                  <a:pt x="113519" y="464167"/>
                </a:cubicBezTo>
                <a:cubicBezTo>
                  <a:pt x="113184" y="464335"/>
                  <a:pt x="113017" y="464586"/>
                  <a:pt x="113017" y="464921"/>
                </a:cubicBezTo>
                <a:lnTo>
                  <a:pt x="113017" y="468939"/>
                </a:lnTo>
                <a:cubicBezTo>
                  <a:pt x="113017" y="472958"/>
                  <a:pt x="111593" y="476432"/>
                  <a:pt x="108747" y="479362"/>
                </a:cubicBezTo>
                <a:cubicBezTo>
                  <a:pt x="105901" y="482292"/>
                  <a:pt x="102385" y="483757"/>
                  <a:pt x="98199" y="483757"/>
                </a:cubicBezTo>
                <a:lnTo>
                  <a:pt x="76349" y="483757"/>
                </a:lnTo>
                <a:cubicBezTo>
                  <a:pt x="75177" y="483757"/>
                  <a:pt x="74591" y="484343"/>
                  <a:pt x="74591" y="485515"/>
                </a:cubicBezTo>
                <a:lnTo>
                  <a:pt x="74591" y="491794"/>
                </a:lnTo>
                <a:cubicBezTo>
                  <a:pt x="74591" y="493133"/>
                  <a:pt x="75177" y="493803"/>
                  <a:pt x="76349" y="493803"/>
                </a:cubicBezTo>
                <a:lnTo>
                  <a:pt x="102217" y="493803"/>
                </a:lnTo>
                <a:cubicBezTo>
                  <a:pt x="105231" y="493803"/>
                  <a:pt x="107826" y="494891"/>
                  <a:pt x="110003" y="497068"/>
                </a:cubicBezTo>
                <a:cubicBezTo>
                  <a:pt x="112179" y="499244"/>
                  <a:pt x="113268" y="501881"/>
                  <a:pt x="113268" y="504979"/>
                </a:cubicBezTo>
                <a:cubicBezTo>
                  <a:pt x="113268" y="508076"/>
                  <a:pt x="112179" y="510713"/>
                  <a:pt x="110003" y="512890"/>
                </a:cubicBezTo>
                <a:cubicBezTo>
                  <a:pt x="107826" y="515067"/>
                  <a:pt x="105231" y="516155"/>
                  <a:pt x="102217" y="516155"/>
                </a:cubicBezTo>
                <a:lnTo>
                  <a:pt x="76349" y="516155"/>
                </a:lnTo>
                <a:cubicBezTo>
                  <a:pt x="75177" y="516155"/>
                  <a:pt x="74591" y="516741"/>
                  <a:pt x="74591" y="517913"/>
                </a:cubicBezTo>
                <a:cubicBezTo>
                  <a:pt x="74591" y="520927"/>
                  <a:pt x="74507" y="523271"/>
                  <a:pt x="74340" y="524945"/>
                </a:cubicBezTo>
                <a:cubicBezTo>
                  <a:pt x="74340" y="526285"/>
                  <a:pt x="74926" y="526954"/>
                  <a:pt x="76098" y="526954"/>
                </a:cubicBezTo>
                <a:lnTo>
                  <a:pt x="107743" y="526954"/>
                </a:lnTo>
                <a:cubicBezTo>
                  <a:pt x="111091" y="526954"/>
                  <a:pt x="113937" y="528126"/>
                  <a:pt x="116282" y="530470"/>
                </a:cubicBezTo>
                <a:cubicBezTo>
                  <a:pt x="118626" y="532814"/>
                  <a:pt x="119798" y="535619"/>
                  <a:pt x="119798" y="538884"/>
                </a:cubicBezTo>
                <a:cubicBezTo>
                  <a:pt x="119798" y="542149"/>
                  <a:pt x="118626" y="544953"/>
                  <a:pt x="116282" y="547297"/>
                </a:cubicBezTo>
                <a:cubicBezTo>
                  <a:pt x="113937" y="549641"/>
                  <a:pt x="111091" y="550813"/>
                  <a:pt x="107743" y="550813"/>
                </a:cubicBezTo>
                <a:lnTo>
                  <a:pt x="74089" y="550813"/>
                </a:lnTo>
                <a:cubicBezTo>
                  <a:pt x="73921" y="550813"/>
                  <a:pt x="73796" y="550939"/>
                  <a:pt x="73712" y="551190"/>
                </a:cubicBezTo>
                <a:cubicBezTo>
                  <a:pt x="73628" y="551441"/>
                  <a:pt x="73670" y="551650"/>
                  <a:pt x="73838" y="551818"/>
                </a:cubicBezTo>
                <a:cubicBezTo>
                  <a:pt x="83716" y="557343"/>
                  <a:pt x="94013" y="563371"/>
                  <a:pt x="104729" y="569900"/>
                </a:cubicBezTo>
                <a:cubicBezTo>
                  <a:pt x="108077" y="571910"/>
                  <a:pt x="110170" y="574923"/>
                  <a:pt x="111007" y="578942"/>
                </a:cubicBezTo>
                <a:cubicBezTo>
                  <a:pt x="111175" y="579946"/>
                  <a:pt x="111259" y="580867"/>
                  <a:pt x="111259" y="581704"/>
                </a:cubicBezTo>
                <a:cubicBezTo>
                  <a:pt x="111259" y="584551"/>
                  <a:pt x="110421" y="587230"/>
                  <a:pt x="108747" y="589741"/>
                </a:cubicBezTo>
                <a:lnTo>
                  <a:pt x="108245" y="590495"/>
                </a:lnTo>
                <a:cubicBezTo>
                  <a:pt x="105901" y="593676"/>
                  <a:pt x="102803" y="595518"/>
                  <a:pt x="98952" y="596020"/>
                </a:cubicBezTo>
                <a:cubicBezTo>
                  <a:pt x="98283" y="596020"/>
                  <a:pt x="97613" y="596020"/>
                  <a:pt x="96943" y="596020"/>
                </a:cubicBezTo>
                <a:cubicBezTo>
                  <a:pt x="93762" y="596020"/>
                  <a:pt x="90916" y="595015"/>
                  <a:pt x="88404" y="593006"/>
                </a:cubicBezTo>
                <a:cubicBezTo>
                  <a:pt x="79363" y="585639"/>
                  <a:pt x="70238" y="578607"/>
                  <a:pt x="61029" y="571910"/>
                </a:cubicBezTo>
                <a:cubicBezTo>
                  <a:pt x="60025" y="571240"/>
                  <a:pt x="59187" y="571407"/>
                  <a:pt x="58518" y="572412"/>
                </a:cubicBezTo>
                <a:cubicBezTo>
                  <a:pt x="51318" y="582625"/>
                  <a:pt x="41356" y="591332"/>
                  <a:pt x="28631" y="598531"/>
                </a:cubicBezTo>
                <a:cubicBezTo>
                  <a:pt x="26287" y="599703"/>
                  <a:pt x="23859" y="600289"/>
                  <a:pt x="21348" y="600289"/>
                </a:cubicBezTo>
                <a:cubicBezTo>
                  <a:pt x="20008" y="600289"/>
                  <a:pt x="18753" y="600122"/>
                  <a:pt x="17581" y="599787"/>
                </a:cubicBezTo>
                <a:cubicBezTo>
                  <a:pt x="13730" y="598782"/>
                  <a:pt x="10465" y="596690"/>
                  <a:pt x="7786" y="593508"/>
                </a:cubicBezTo>
                <a:cubicBezTo>
                  <a:pt x="5944" y="591667"/>
                  <a:pt x="5023" y="589490"/>
                  <a:pt x="5023" y="586978"/>
                </a:cubicBezTo>
                <a:cubicBezTo>
                  <a:pt x="5023" y="586476"/>
                  <a:pt x="5107" y="585890"/>
                  <a:pt x="5274" y="585220"/>
                </a:cubicBezTo>
                <a:cubicBezTo>
                  <a:pt x="5777" y="582039"/>
                  <a:pt x="7451" y="579695"/>
                  <a:pt x="10297" y="578188"/>
                </a:cubicBezTo>
                <a:cubicBezTo>
                  <a:pt x="22520" y="571491"/>
                  <a:pt x="31645" y="562952"/>
                  <a:pt x="37672" y="552571"/>
                </a:cubicBezTo>
                <a:cubicBezTo>
                  <a:pt x="37840" y="552069"/>
                  <a:pt x="37798" y="551650"/>
                  <a:pt x="37547" y="551316"/>
                </a:cubicBezTo>
                <a:cubicBezTo>
                  <a:pt x="37296" y="550981"/>
                  <a:pt x="37003" y="550813"/>
                  <a:pt x="36668" y="550813"/>
                </a:cubicBezTo>
                <a:lnTo>
                  <a:pt x="11804" y="550813"/>
                </a:lnTo>
                <a:cubicBezTo>
                  <a:pt x="8623" y="550813"/>
                  <a:pt x="5860" y="549641"/>
                  <a:pt x="3516" y="547297"/>
                </a:cubicBezTo>
                <a:cubicBezTo>
                  <a:pt x="1172" y="544953"/>
                  <a:pt x="0" y="542149"/>
                  <a:pt x="0" y="538884"/>
                </a:cubicBezTo>
                <a:cubicBezTo>
                  <a:pt x="0" y="535619"/>
                  <a:pt x="1172" y="532814"/>
                  <a:pt x="3516" y="530470"/>
                </a:cubicBezTo>
                <a:cubicBezTo>
                  <a:pt x="5860" y="528126"/>
                  <a:pt x="8623" y="526954"/>
                  <a:pt x="11804" y="526954"/>
                </a:cubicBezTo>
                <a:lnTo>
                  <a:pt x="43951" y="526954"/>
                </a:lnTo>
                <a:cubicBezTo>
                  <a:pt x="45123" y="526954"/>
                  <a:pt x="45793" y="526285"/>
                  <a:pt x="45960" y="524945"/>
                </a:cubicBezTo>
                <a:cubicBezTo>
                  <a:pt x="46128" y="522099"/>
                  <a:pt x="46211" y="519755"/>
                  <a:pt x="46211" y="517913"/>
                </a:cubicBezTo>
                <a:cubicBezTo>
                  <a:pt x="46211" y="516741"/>
                  <a:pt x="45625" y="516155"/>
                  <a:pt x="44453" y="516155"/>
                </a:cubicBezTo>
                <a:lnTo>
                  <a:pt x="20343" y="516155"/>
                </a:lnTo>
                <a:cubicBezTo>
                  <a:pt x="17329" y="516155"/>
                  <a:pt x="14734" y="515067"/>
                  <a:pt x="12558" y="512890"/>
                </a:cubicBezTo>
                <a:cubicBezTo>
                  <a:pt x="10381" y="510713"/>
                  <a:pt x="9293" y="508076"/>
                  <a:pt x="9293" y="504979"/>
                </a:cubicBezTo>
                <a:cubicBezTo>
                  <a:pt x="9293" y="501881"/>
                  <a:pt x="10381" y="499244"/>
                  <a:pt x="12558" y="497068"/>
                </a:cubicBezTo>
                <a:cubicBezTo>
                  <a:pt x="14734" y="494891"/>
                  <a:pt x="17329" y="493803"/>
                  <a:pt x="20343" y="493803"/>
                </a:cubicBezTo>
                <a:lnTo>
                  <a:pt x="44453" y="493803"/>
                </a:lnTo>
                <a:cubicBezTo>
                  <a:pt x="45625" y="493803"/>
                  <a:pt x="46211" y="493133"/>
                  <a:pt x="46211" y="491794"/>
                </a:cubicBezTo>
                <a:lnTo>
                  <a:pt x="46211" y="485515"/>
                </a:lnTo>
                <a:cubicBezTo>
                  <a:pt x="46211" y="484343"/>
                  <a:pt x="45625" y="483757"/>
                  <a:pt x="44453" y="483757"/>
                </a:cubicBezTo>
                <a:lnTo>
                  <a:pt x="23106" y="483757"/>
                </a:lnTo>
                <a:cubicBezTo>
                  <a:pt x="18920" y="483757"/>
                  <a:pt x="15404" y="482292"/>
                  <a:pt x="12558" y="479362"/>
                </a:cubicBezTo>
                <a:cubicBezTo>
                  <a:pt x="9711" y="476432"/>
                  <a:pt x="8288" y="472958"/>
                  <a:pt x="8288" y="468939"/>
                </a:cubicBezTo>
                <a:lnTo>
                  <a:pt x="8288" y="441062"/>
                </a:lnTo>
                <a:cubicBezTo>
                  <a:pt x="8288" y="436876"/>
                  <a:pt x="9711" y="433360"/>
                  <a:pt x="12558" y="430514"/>
                </a:cubicBezTo>
                <a:cubicBezTo>
                  <a:pt x="15404" y="427667"/>
                  <a:pt x="18920" y="426244"/>
                  <a:pt x="23106" y="426244"/>
                </a:cubicBezTo>
                <a:lnTo>
                  <a:pt x="98199" y="426244"/>
                </a:lnTo>
                <a:cubicBezTo>
                  <a:pt x="102385" y="426244"/>
                  <a:pt x="105901" y="427667"/>
                  <a:pt x="108747" y="430514"/>
                </a:cubicBezTo>
                <a:cubicBezTo>
                  <a:pt x="111593" y="433360"/>
                  <a:pt x="113017" y="436876"/>
                  <a:pt x="113017" y="441062"/>
                </a:cubicBezTo>
                <a:lnTo>
                  <a:pt x="113017" y="444327"/>
                </a:lnTo>
                <a:cubicBezTo>
                  <a:pt x="113017" y="444662"/>
                  <a:pt x="113184" y="444829"/>
                  <a:pt x="113519" y="444829"/>
                </a:cubicBezTo>
                <a:cubicBezTo>
                  <a:pt x="113854" y="444829"/>
                  <a:pt x="114021" y="444745"/>
                  <a:pt x="114021" y="444578"/>
                </a:cubicBezTo>
                <a:cubicBezTo>
                  <a:pt x="125239" y="426830"/>
                  <a:pt x="134699" y="404562"/>
                  <a:pt x="142401" y="377773"/>
                </a:cubicBezTo>
                <a:cubicBezTo>
                  <a:pt x="143573" y="373922"/>
                  <a:pt x="145917" y="370908"/>
                  <a:pt x="149433" y="368731"/>
                </a:cubicBezTo>
                <a:cubicBezTo>
                  <a:pt x="151777" y="367224"/>
                  <a:pt x="154289" y="366471"/>
                  <a:pt x="156967" y="366471"/>
                </a:cubicBezTo>
                <a:close/>
                <a:moveTo>
                  <a:pt x="36166" y="363708"/>
                </a:moveTo>
                <a:cubicBezTo>
                  <a:pt x="39849" y="363708"/>
                  <a:pt x="42947" y="365006"/>
                  <a:pt x="45458" y="367601"/>
                </a:cubicBezTo>
                <a:cubicBezTo>
                  <a:pt x="47970" y="370196"/>
                  <a:pt x="49225" y="373252"/>
                  <a:pt x="49225" y="376768"/>
                </a:cubicBezTo>
                <a:lnTo>
                  <a:pt x="49225" y="382544"/>
                </a:lnTo>
                <a:cubicBezTo>
                  <a:pt x="49225" y="383884"/>
                  <a:pt x="49895" y="384554"/>
                  <a:pt x="51234" y="384554"/>
                </a:cubicBezTo>
                <a:lnTo>
                  <a:pt x="71577" y="384554"/>
                </a:lnTo>
                <a:cubicBezTo>
                  <a:pt x="72917" y="384554"/>
                  <a:pt x="73586" y="383884"/>
                  <a:pt x="73586" y="382544"/>
                </a:cubicBezTo>
                <a:lnTo>
                  <a:pt x="73586" y="376768"/>
                </a:lnTo>
                <a:cubicBezTo>
                  <a:pt x="73586" y="373085"/>
                  <a:pt x="74842" y="369987"/>
                  <a:pt x="77354" y="367476"/>
                </a:cubicBezTo>
                <a:cubicBezTo>
                  <a:pt x="79865" y="364964"/>
                  <a:pt x="82963" y="363708"/>
                  <a:pt x="86646" y="363708"/>
                </a:cubicBezTo>
                <a:cubicBezTo>
                  <a:pt x="90330" y="363708"/>
                  <a:pt x="93427" y="364964"/>
                  <a:pt x="95939" y="367476"/>
                </a:cubicBezTo>
                <a:cubicBezTo>
                  <a:pt x="98450" y="369987"/>
                  <a:pt x="99706" y="373085"/>
                  <a:pt x="99706" y="376768"/>
                </a:cubicBezTo>
                <a:lnTo>
                  <a:pt x="99706" y="382544"/>
                </a:lnTo>
                <a:cubicBezTo>
                  <a:pt x="99706" y="383884"/>
                  <a:pt x="100376" y="384554"/>
                  <a:pt x="101715" y="384554"/>
                </a:cubicBezTo>
                <a:lnTo>
                  <a:pt x="108245" y="384554"/>
                </a:lnTo>
                <a:cubicBezTo>
                  <a:pt x="111426" y="384554"/>
                  <a:pt x="114189" y="385684"/>
                  <a:pt x="116533" y="387944"/>
                </a:cubicBezTo>
                <a:cubicBezTo>
                  <a:pt x="118877" y="390204"/>
                  <a:pt x="120049" y="392967"/>
                  <a:pt x="120049" y="396232"/>
                </a:cubicBezTo>
                <a:cubicBezTo>
                  <a:pt x="120049" y="399497"/>
                  <a:pt x="118877" y="402301"/>
                  <a:pt x="116533" y="404645"/>
                </a:cubicBezTo>
                <a:cubicBezTo>
                  <a:pt x="114189" y="406989"/>
                  <a:pt x="111426" y="408161"/>
                  <a:pt x="108245" y="408161"/>
                </a:cubicBezTo>
                <a:lnTo>
                  <a:pt x="101213" y="408161"/>
                </a:lnTo>
                <a:cubicBezTo>
                  <a:pt x="100208" y="408161"/>
                  <a:pt x="99706" y="408664"/>
                  <a:pt x="99706" y="409668"/>
                </a:cubicBezTo>
                <a:cubicBezTo>
                  <a:pt x="99706" y="412850"/>
                  <a:pt x="98534" y="415612"/>
                  <a:pt x="96190" y="417956"/>
                </a:cubicBezTo>
                <a:cubicBezTo>
                  <a:pt x="93846" y="420300"/>
                  <a:pt x="91083" y="421472"/>
                  <a:pt x="87902" y="421472"/>
                </a:cubicBezTo>
                <a:lnTo>
                  <a:pt x="85390" y="421472"/>
                </a:lnTo>
                <a:cubicBezTo>
                  <a:pt x="82042" y="421472"/>
                  <a:pt x="79237" y="420300"/>
                  <a:pt x="76977" y="417956"/>
                </a:cubicBezTo>
                <a:cubicBezTo>
                  <a:pt x="74717" y="415612"/>
                  <a:pt x="73586" y="412850"/>
                  <a:pt x="73586" y="409668"/>
                </a:cubicBezTo>
                <a:cubicBezTo>
                  <a:pt x="73586" y="408664"/>
                  <a:pt x="73084" y="408161"/>
                  <a:pt x="72080" y="408161"/>
                </a:cubicBezTo>
                <a:lnTo>
                  <a:pt x="50732" y="408161"/>
                </a:lnTo>
                <a:cubicBezTo>
                  <a:pt x="49727" y="408161"/>
                  <a:pt x="49225" y="408664"/>
                  <a:pt x="49225" y="409668"/>
                </a:cubicBezTo>
                <a:cubicBezTo>
                  <a:pt x="49225" y="412850"/>
                  <a:pt x="48095" y="415612"/>
                  <a:pt x="45835" y="417956"/>
                </a:cubicBezTo>
                <a:cubicBezTo>
                  <a:pt x="43574" y="420300"/>
                  <a:pt x="40770" y="421472"/>
                  <a:pt x="37421" y="421472"/>
                </a:cubicBezTo>
                <a:lnTo>
                  <a:pt x="34659" y="421472"/>
                </a:lnTo>
                <a:cubicBezTo>
                  <a:pt x="31477" y="421472"/>
                  <a:pt x="28715" y="420300"/>
                  <a:pt x="26371" y="417956"/>
                </a:cubicBezTo>
                <a:cubicBezTo>
                  <a:pt x="24027" y="415612"/>
                  <a:pt x="22855" y="412850"/>
                  <a:pt x="22855" y="409668"/>
                </a:cubicBezTo>
                <a:cubicBezTo>
                  <a:pt x="22855" y="408664"/>
                  <a:pt x="22352" y="408161"/>
                  <a:pt x="21348" y="408161"/>
                </a:cubicBezTo>
                <a:lnTo>
                  <a:pt x="13813" y="408161"/>
                </a:lnTo>
                <a:cubicBezTo>
                  <a:pt x="10632" y="408161"/>
                  <a:pt x="7870" y="406989"/>
                  <a:pt x="5526" y="404645"/>
                </a:cubicBezTo>
                <a:cubicBezTo>
                  <a:pt x="3181" y="402301"/>
                  <a:pt x="2009" y="399497"/>
                  <a:pt x="2009" y="396232"/>
                </a:cubicBezTo>
                <a:cubicBezTo>
                  <a:pt x="2009" y="392967"/>
                  <a:pt x="3181" y="390204"/>
                  <a:pt x="5526" y="387944"/>
                </a:cubicBezTo>
                <a:cubicBezTo>
                  <a:pt x="7870" y="385684"/>
                  <a:pt x="10632" y="384554"/>
                  <a:pt x="13813" y="384554"/>
                </a:cubicBezTo>
                <a:lnTo>
                  <a:pt x="20846" y="384554"/>
                </a:lnTo>
                <a:cubicBezTo>
                  <a:pt x="22185" y="384554"/>
                  <a:pt x="22855" y="383884"/>
                  <a:pt x="22855" y="382544"/>
                </a:cubicBezTo>
                <a:lnTo>
                  <a:pt x="22855" y="376768"/>
                </a:lnTo>
                <a:cubicBezTo>
                  <a:pt x="22855" y="373252"/>
                  <a:pt x="24152" y="370196"/>
                  <a:pt x="26747" y="367601"/>
                </a:cubicBezTo>
                <a:cubicBezTo>
                  <a:pt x="29343" y="365006"/>
                  <a:pt x="32482" y="363708"/>
                  <a:pt x="36166" y="363708"/>
                </a:cubicBezTo>
                <a:close/>
                <a:moveTo>
                  <a:pt x="1588759" y="185598"/>
                </a:moveTo>
                <a:cubicBezTo>
                  <a:pt x="1587587" y="185598"/>
                  <a:pt x="1587001" y="186184"/>
                  <a:pt x="1587001" y="187356"/>
                </a:cubicBezTo>
                <a:lnTo>
                  <a:pt x="1587001" y="205439"/>
                </a:lnTo>
                <a:cubicBezTo>
                  <a:pt x="1587001" y="206778"/>
                  <a:pt x="1587587" y="207448"/>
                  <a:pt x="1588759" y="207448"/>
                </a:cubicBezTo>
                <a:lnTo>
                  <a:pt x="1636226" y="207448"/>
                </a:lnTo>
                <a:cubicBezTo>
                  <a:pt x="1637566" y="207448"/>
                  <a:pt x="1638235" y="206778"/>
                  <a:pt x="1638235" y="205439"/>
                </a:cubicBezTo>
                <a:lnTo>
                  <a:pt x="1638235" y="187356"/>
                </a:lnTo>
                <a:cubicBezTo>
                  <a:pt x="1638235" y="186184"/>
                  <a:pt x="1637566" y="185598"/>
                  <a:pt x="1636226" y="185598"/>
                </a:cubicBezTo>
                <a:close/>
                <a:moveTo>
                  <a:pt x="2092310" y="174548"/>
                </a:moveTo>
                <a:cubicBezTo>
                  <a:pt x="2091138" y="174548"/>
                  <a:pt x="2090552" y="175134"/>
                  <a:pt x="2090552" y="176306"/>
                </a:cubicBezTo>
                <a:lnTo>
                  <a:pt x="2090552" y="202174"/>
                </a:lnTo>
                <a:cubicBezTo>
                  <a:pt x="2090552" y="203514"/>
                  <a:pt x="2091138" y="204183"/>
                  <a:pt x="2092310" y="204183"/>
                </a:cubicBezTo>
                <a:lnTo>
                  <a:pt x="2108886" y="204183"/>
                </a:lnTo>
                <a:cubicBezTo>
                  <a:pt x="2110225" y="204183"/>
                  <a:pt x="2110895" y="203514"/>
                  <a:pt x="2110895" y="202174"/>
                </a:cubicBezTo>
                <a:lnTo>
                  <a:pt x="2110895" y="176306"/>
                </a:lnTo>
                <a:cubicBezTo>
                  <a:pt x="2110895" y="175134"/>
                  <a:pt x="2110225" y="174548"/>
                  <a:pt x="2108886" y="174548"/>
                </a:cubicBezTo>
                <a:close/>
                <a:moveTo>
                  <a:pt x="637915" y="174297"/>
                </a:moveTo>
                <a:cubicBezTo>
                  <a:pt x="630715" y="174297"/>
                  <a:pt x="624897" y="175678"/>
                  <a:pt x="620460" y="178441"/>
                </a:cubicBezTo>
                <a:cubicBezTo>
                  <a:pt x="616023" y="181203"/>
                  <a:pt x="613805" y="184845"/>
                  <a:pt x="613805" y="189366"/>
                </a:cubicBezTo>
                <a:cubicBezTo>
                  <a:pt x="613805" y="194221"/>
                  <a:pt x="615730" y="198114"/>
                  <a:pt x="619581" y="201044"/>
                </a:cubicBezTo>
                <a:cubicBezTo>
                  <a:pt x="623432" y="203974"/>
                  <a:pt x="628790" y="205439"/>
                  <a:pt x="635654" y="205439"/>
                </a:cubicBezTo>
                <a:cubicBezTo>
                  <a:pt x="650891" y="205439"/>
                  <a:pt x="658509" y="197486"/>
                  <a:pt x="658509" y="181580"/>
                </a:cubicBezTo>
                <a:lnTo>
                  <a:pt x="658509" y="178817"/>
                </a:lnTo>
                <a:cubicBezTo>
                  <a:pt x="658509" y="177478"/>
                  <a:pt x="657923" y="176641"/>
                  <a:pt x="656751" y="176306"/>
                </a:cubicBezTo>
                <a:cubicBezTo>
                  <a:pt x="650054" y="174966"/>
                  <a:pt x="643775" y="174297"/>
                  <a:pt x="637915" y="174297"/>
                </a:cubicBezTo>
                <a:close/>
                <a:moveTo>
                  <a:pt x="1574193" y="162744"/>
                </a:moveTo>
                <a:lnTo>
                  <a:pt x="1652300" y="162744"/>
                </a:lnTo>
                <a:cubicBezTo>
                  <a:pt x="1656485" y="162744"/>
                  <a:pt x="1660001" y="164167"/>
                  <a:pt x="1662848" y="167013"/>
                </a:cubicBezTo>
                <a:cubicBezTo>
                  <a:pt x="1665694" y="169860"/>
                  <a:pt x="1667117" y="173376"/>
                  <a:pt x="1667117" y="177562"/>
                </a:cubicBezTo>
                <a:lnTo>
                  <a:pt x="1667117" y="224526"/>
                </a:lnTo>
                <a:cubicBezTo>
                  <a:pt x="1667117" y="228545"/>
                  <a:pt x="1665736" y="231977"/>
                  <a:pt x="1662973" y="234823"/>
                </a:cubicBezTo>
                <a:cubicBezTo>
                  <a:pt x="1660211" y="237670"/>
                  <a:pt x="1656820" y="239093"/>
                  <a:pt x="1652802" y="239093"/>
                </a:cubicBezTo>
                <a:lnTo>
                  <a:pt x="1646021" y="239093"/>
                </a:lnTo>
                <a:cubicBezTo>
                  <a:pt x="1643844" y="239093"/>
                  <a:pt x="1642003" y="238339"/>
                  <a:pt x="1640496" y="236832"/>
                </a:cubicBezTo>
                <a:cubicBezTo>
                  <a:pt x="1638989" y="235326"/>
                  <a:pt x="1638235" y="233484"/>
                  <a:pt x="1638235" y="231307"/>
                </a:cubicBezTo>
                <a:cubicBezTo>
                  <a:pt x="1638235" y="230637"/>
                  <a:pt x="1637900" y="230303"/>
                  <a:pt x="1637231" y="230303"/>
                </a:cubicBezTo>
                <a:lnTo>
                  <a:pt x="1588257" y="230303"/>
                </a:lnTo>
                <a:cubicBezTo>
                  <a:pt x="1587420" y="230303"/>
                  <a:pt x="1587001" y="230721"/>
                  <a:pt x="1587001" y="231558"/>
                </a:cubicBezTo>
                <a:cubicBezTo>
                  <a:pt x="1587001" y="234405"/>
                  <a:pt x="1586038" y="236791"/>
                  <a:pt x="1584113" y="238716"/>
                </a:cubicBezTo>
                <a:cubicBezTo>
                  <a:pt x="1582188" y="240641"/>
                  <a:pt x="1579802" y="241604"/>
                  <a:pt x="1576955" y="241604"/>
                </a:cubicBezTo>
                <a:lnTo>
                  <a:pt x="1573188" y="241604"/>
                </a:lnTo>
                <a:cubicBezTo>
                  <a:pt x="1569337" y="241604"/>
                  <a:pt x="1566072" y="240265"/>
                  <a:pt x="1563393" y="237586"/>
                </a:cubicBezTo>
                <a:cubicBezTo>
                  <a:pt x="1560714" y="234907"/>
                  <a:pt x="1559375" y="231642"/>
                  <a:pt x="1559375" y="227791"/>
                </a:cubicBezTo>
                <a:lnTo>
                  <a:pt x="1559375" y="177562"/>
                </a:lnTo>
                <a:cubicBezTo>
                  <a:pt x="1559375" y="173376"/>
                  <a:pt x="1560840" y="169860"/>
                  <a:pt x="1563770" y="167013"/>
                </a:cubicBezTo>
                <a:cubicBezTo>
                  <a:pt x="1566700" y="164167"/>
                  <a:pt x="1570174" y="162744"/>
                  <a:pt x="1574193" y="162744"/>
                </a:cubicBezTo>
                <a:close/>
                <a:moveTo>
                  <a:pt x="886802" y="151442"/>
                </a:moveTo>
                <a:cubicBezTo>
                  <a:pt x="885463" y="151442"/>
                  <a:pt x="884793" y="152028"/>
                  <a:pt x="884793" y="153200"/>
                </a:cubicBezTo>
                <a:lnTo>
                  <a:pt x="884793" y="158474"/>
                </a:lnTo>
                <a:cubicBezTo>
                  <a:pt x="884793" y="159646"/>
                  <a:pt x="885463" y="160232"/>
                  <a:pt x="886802" y="160232"/>
                </a:cubicBezTo>
                <a:lnTo>
                  <a:pt x="955114" y="160232"/>
                </a:lnTo>
                <a:cubicBezTo>
                  <a:pt x="956286" y="160232"/>
                  <a:pt x="956872" y="159646"/>
                  <a:pt x="956872" y="158474"/>
                </a:cubicBezTo>
                <a:lnTo>
                  <a:pt x="956872" y="153200"/>
                </a:lnTo>
                <a:cubicBezTo>
                  <a:pt x="956872" y="152028"/>
                  <a:pt x="956286" y="151442"/>
                  <a:pt x="955114" y="151442"/>
                </a:cubicBezTo>
                <a:close/>
                <a:moveTo>
                  <a:pt x="2081762" y="150689"/>
                </a:moveTo>
                <a:lnTo>
                  <a:pt x="2120438" y="150689"/>
                </a:lnTo>
                <a:cubicBezTo>
                  <a:pt x="2124624" y="150689"/>
                  <a:pt x="2128140" y="152112"/>
                  <a:pt x="2130987" y="154958"/>
                </a:cubicBezTo>
                <a:cubicBezTo>
                  <a:pt x="2133833" y="157805"/>
                  <a:pt x="2135256" y="161321"/>
                  <a:pt x="2135256" y="165507"/>
                </a:cubicBezTo>
                <a:lnTo>
                  <a:pt x="2135256" y="213225"/>
                </a:lnTo>
                <a:cubicBezTo>
                  <a:pt x="2135256" y="217243"/>
                  <a:pt x="2133833" y="220717"/>
                  <a:pt x="2130987" y="223647"/>
                </a:cubicBezTo>
                <a:cubicBezTo>
                  <a:pt x="2128140" y="226577"/>
                  <a:pt x="2124624" y="228042"/>
                  <a:pt x="2120438" y="228042"/>
                </a:cubicBezTo>
                <a:lnTo>
                  <a:pt x="2091808" y="228042"/>
                </a:lnTo>
                <a:cubicBezTo>
                  <a:pt x="2090971" y="228042"/>
                  <a:pt x="2090552" y="228377"/>
                  <a:pt x="2090552" y="229047"/>
                </a:cubicBezTo>
                <a:cubicBezTo>
                  <a:pt x="2090552" y="231558"/>
                  <a:pt x="2089673" y="233735"/>
                  <a:pt x="2087915" y="235577"/>
                </a:cubicBezTo>
                <a:cubicBezTo>
                  <a:pt x="2086157" y="237418"/>
                  <a:pt x="2084022" y="238339"/>
                  <a:pt x="2081511" y="238339"/>
                </a:cubicBezTo>
                <a:lnTo>
                  <a:pt x="2078748" y="238339"/>
                </a:lnTo>
                <a:cubicBezTo>
                  <a:pt x="2075399" y="238339"/>
                  <a:pt x="2072595" y="237167"/>
                  <a:pt x="2070334" y="234823"/>
                </a:cubicBezTo>
                <a:cubicBezTo>
                  <a:pt x="2068074" y="232479"/>
                  <a:pt x="2066944" y="229717"/>
                  <a:pt x="2066944" y="226535"/>
                </a:cubicBezTo>
                <a:lnTo>
                  <a:pt x="2066944" y="165507"/>
                </a:lnTo>
                <a:cubicBezTo>
                  <a:pt x="2066944" y="161321"/>
                  <a:pt x="2068367" y="157805"/>
                  <a:pt x="2071213" y="154958"/>
                </a:cubicBezTo>
                <a:cubicBezTo>
                  <a:pt x="2074060" y="152112"/>
                  <a:pt x="2077576" y="150689"/>
                  <a:pt x="2081762" y="150689"/>
                </a:cubicBezTo>
                <a:close/>
                <a:moveTo>
                  <a:pt x="1119867" y="146168"/>
                </a:moveTo>
                <a:cubicBezTo>
                  <a:pt x="1118527" y="146168"/>
                  <a:pt x="1117523" y="146670"/>
                  <a:pt x="1116853" y="147675"/>
                </a:cubicBezTo>
                <a:cubicBezTo>
                  <a:pt x="1113002" y="153703"/>
                  <a:pt x="1108900" y="159144"/>
                  <a:pt x="1104547" y="164000"/>
                </a:cubicBezTo>
                <a:cubicBezTo>
                  <a:pt x="1104212" y="164335"/>
                  <a:pt x="1104128" y="164669"/>
                  <a:pt x="1104296" y="165004"/>
                </a:cubicBezTo>
                <a:cubicBezTo>
                  <a:pt x="1104463" y="165339"/>
                  <a:pt x="1104714" y="165507"/>
                  <a:pt x="1105049" y="165507"/>
                </a:cubicBezTo>
                <a:lnTo>
                  <a:pt x="1154776" y="165507"/>
                </a:lnTo>
                <a:cubicBezTo>
                  <a:pt x="1156116" y="165507"/>
                  <a:pt x="1156786" y="164837"/>
                  <a:pt x="1156786" y="163497"/>
                </a:cubicBezTo>
                <a:lnTo>
                  <a:pt x="1156786" y="148177"/>
                </a:lnTo>
                <a:cubicBezTo>
                  <a:pt x="1156786" y="146838"/>
                  <a:pt x="1156116" y="146168"/>
                  <a:pt x="1154776" y="146168"/>
                </a:cubicBezTo>
                <a:close/>
                <a:moveTo>
                  <a:pt x="308409" y="144912"/>
                </a:moveTo>
                <a:cubicBezTo>
                  <a:pt x="310753" y="144912"/>
                  <a:pt x="313014" y="145750"/>
                  <a:pt x="315190" y="147424"/>
                </a:cubicBezTo>
                <a:lnTo>
                  <a:pt x="315693" y="147926"/>
                </a:lnTo>
                <a:cubicBezTo>
                  <a:pt x="319209" y="150438"/>
                  <a:pt x="321553" y="153786"/>
                  <a:pt x="322725" y="157972"/>
                </a:cubicBezTo>
                <a:cubicBezTo>
                  <a:pt x="323060" y="159646"/>
                  <a:pt x="323227" y="161321"/>
                  <a:pt x="323227" y="162995"/>
                </a:cubicBezTo>
                <a:cubicBezTo>
                  <a:pt x="323227" y="165507"/>
                  <a:pt x="322725" y="167934"/>
                  <a:pt x="321720" y="170278"/>
                </a:cubicBezTo>
                <a:cubicBezTo>
                  <a:pt x="312846" y="191040"/>
                  <a:pt x="304307" y="209457"/>
                  <a:pt x="296103" y="225531"/>
                </a:cubicBezTo>
                <a:cubicBezTo>
                  <a:pt x="294261" y="229214"/>
                  <a:pt x="291415" y="231475"/>
                  <a:pt x="287564" y="232312"/>
                </a:cubicBezTo>
                <a:cubicBezTo>
                  <a:pt x="286392" y="232647"/>
                  <a:pt x="285304" y="232814"/>
                  <a:pt x="284299" y="232814"/>
                </a:cubicBezTo>
                <a:cubicBezTo>
                  <a:pt x="281620" y="232814"/>
                  <a:pt x="279192" y="232061"/>
                  <a:pt x="277016" y="230554"/>
                </a:cubicBezTo>
                <a:lnTo>
                  <a:pt x="274504" y="229047"/>
                </a:lnTo>
                <a:cubicBezTo>
                  <a:pt x="271156" y="226703"/>
                  <a:pt x="268979" y="223522"/>
                  <a:pt x="267975" y="219503"/>
                </a:cubicBezTo>
                <a:cubicBezTo>
                  <a:pt x="267640" y="218164"/>
                  <a:pt x="267472" y="216824"/>
                  <a:pt x="267472" y="215485"/>
                </a:cubicBezTo>
                <a:cubicBezTo>
                  <a:pt x="267472" y="212806"/>
                  <a:pt x="268142" y="210294"/>
                  <a:pt x="269481" y="207950"/>
                </a:cubicBezTo>
                <a:cubicBezTo>
                  <a:pt x="279025" y="190538"/>
                  <a:pt x="288318" y="171869"/>
                  <a:pt x="297359" y="151945"/>
                </a:cubicBezTo>
                <a:cubicBezTo>
                  <a:pt x="299033" y="148596"/>
                  <a:pt x="301628" y="146419"/>
                  <a:pt x="305144" y="145415"/>
                </a:cubicBezTo>
                <a:cubicBezTo>
                  <a:pt x="306316" y="145080"/>
                  <a:pt x="307405" y="144912"/>
                  <a:pt x="308409" y="144912"/>
                </a:cubicBezTo>
                <a:close/>
                <a:moveTo>
                  <a:pt x="886802" y="128839"/>
                </a:moveTo>
                <a:cubicBezTo>
                  <a:pt x="885463" y="128839"/>
                  <a:pt x="884793" y="129425"/>
                  <a:pt x="884793" y="130597"/>
                </a:cubicBezTo>
                <a:lnTo>
                  <a:pt x="884793" y="135620"/>
                </a:lnTo>
                <a:cubicBezTo>
                  <a:pt x="884793" y="136792"/>
                  <a:pt x="885463" y="137378"/>
                  <a:pt x="886802" y="137378"/>
                </a:cubicBezTo>
                <a:lnTo>
                  <a:pt x="955114" y="137378"/>
                </a:lnTo>
                <a:cubicBezTo>
                  <a:pt x="956286" y="137378"/>
                  <a:pt x="956872" y="136792"/>
                  <a:pt x="956872" y="135620"/>
                </a:cubicBezTo>
                <a:lnTo>
                  <a:pt x="956872" y="130597"/>
                </a:lnTo>
                <a:cubicBezTo>
                  <a:pt x="956872" y="129425"/>
                  <a:pt x="956286" y="128839"/>
                  <a:pt x="955114" y="128839"/>
                </a:cubicBezTo>
                <a:close/>
                <a:moveTo>
                  <a:pt x="2219642" y="127081"/>
                </a:moveTo>
                <a:cubicBezTo>
                  <a:pt x="2215121" y="128253"/>
                  <a:pt x="2209010" y="129592"/>
                  <a:pt x="2201308" y="131099"/>
                </a:cubicBezTo>
                <a:cubicBezTo>
                  <a:pt x="2200136" y="131434"/>
                  <a:pt x="2199550" y="132188"/>
                  <a:pt x="2199550" y="133360"/>
                </a:cubicBezTo>
                <a:lnTo>
                  <a:pt x="2199550" y="144410"/>
                </a:lnTo>
                <a:cubicBezTo>
                  <a:pt x="2199550" y="145582"/>
                  <a:pt x="2200220" y="146168"/>
                  <a:pt x="2201559" y="146168"/>
                </a:cubicBezTo>
                <a:lnTo>
                  <a:pt x="2220646" y="146168"/>
                </a:lnTo>
                <a:cubicBezTo>
                  <a:pt x="2221818" y="146168"/>
                  <a:pt x="2222404" y="145582"/>
                  <a:pt x="2222404" y="144410"/>
                </a:cubicBezTo>
                <a:cubicBezTo>
                  <a:pt x="2222070" y="140727"/>
                  <a:pt x="2221734" y="135453"/>
                  <a:pt x="2221400" y="128588"/>
                </a:cubicBezTo>
                <a:cubicBezTo>
                  <a:pt x="2221400" y="127248"/>
                  <a:pt x="2220814" y="126746"/>
                  <a:pt x="2219642" y="127081"/>
                </a:cubicBezTo>
                <a:close/>
                <a:moveTo>
                  <a:pt x="2078999" y="115026"/>
                </a:moveTo>
                <a:lnTo>
                  <a:pt x="2124457" y="115026"/>
                </a:lnTo>
                <a:cubicBezTo>
                  <a:pt x="2127470" y="115026"/>
                  <a:pt x="2130108" y="116156"/>
                  <a:pt x="2132368" y="118416"/>
                </a:cubicBezTo>
                <a:cubicBezTo>
                  <a:pt x="2134628" y="120677"/>
                  <a:pt x="2135758" y="123397"/>
                  <a:pt x="2135758" y="126579"/>
                </a:cubicBezTo>
                <a:cubicBezTo>
                  <a:pt x="2135758" y="129760"/>
                  <a:pt x="2134628" y="132439"/>
                  <a:pt x="2132368" y="134615"/>
                </a:cubicBezTo>
                <a:cubicBezTo>
                  <a:pt x="2130108" y="136792"/>
                  <a:pt x="2127470" y="137880"/>
                  <a:pt x="2124457" y="137880"/>
                </a:cubicBezTo>
                <a:lnTo>
                  <a:pt x="2078999" y="137880"/>
                </a:lnTo>
                <a:cubicBezTo>
                  <a:pt x="2075818" y="137880"/>
                  <a:pt x="2073139" y="136792"/>
                  <a:pt x="2070962" y="134615"/>
                </a:cubicBezTo>
                <a:cubicBezTo>
                  <a:pt x="2068786" y="132439"/>
                  <a:pt x="2067697" y="129760"/>
                  <a:pt x="2067697" y="126579"/>
                </a:cubicBezTo>
                <a:cubicBezTo>
                  <a:pt x="2067697" y="123397"/>
                  <a:pt x="2068786" y="120677"/>
                  <a:pt x="2070962" y="118416"/>
                </a:cubicBezTo>
                <a:cubicBezTo>
                  <a:pt x="2073139" y="116156"/>
                  <a:pt x="2075818" y="115026"/>
                  <a:pt x="2078999" y="115026"/>
                </a:cubicBezTo>
                <a:close/>
                <a:moveTo>
                  <a:pt x="2197038" y="111761"/>
                </a:moveTo>
                <a:cubicBezTo>
                  <a:pt x="2199550" y="111761"/>
                  <a:pt x="2202061" y="112096"/>
                  <a:pt x="2204573" y="112766"/>
                </a:cubicBezTo>
                <a:cubicBezTo>
                  <a:pt x="2208926" y="114105"/>
                  <a:pt x="2212526" y="116449"/>
                  <a:pt x="2215372" y="119798"/>
                </a:cubicBezTo>
                <a:lnTo>
                  <a:pt x="2220395" y="125323"/>
                </a:lnTo>
                <a:cubicBezTo>
                  <a:pt x="2220563" y="125658"/>
                  <a:pt x="2220772" y="125742"/>
                  <a:pt x="2221023" y="125574"/>
                </a:cubicBezTo>
                <a:cubicBezTo>
                  <a:pt x="2221274" y="125407"/>
                  <a:pt x="2221400" y="125239"/>
                  <a:pt x="2221400" y="125072"/>
                </a:cubicBezTo>
                <a:cubicBezTo>
                  <a:pt x="2221400" y="125072"/>
                  <a:pt x="2221400" y="124988"/>
                  <a:pt x="2221400" y="124821"/>
                </a:cubicBezTo>
                <a:cubicBezTo>
                  <a:pt x="2221232" y="121305"/>
                  <a:pt x="2222362" y="118291"/>
                  <a:pt x="2224790" y="115779"/>
                </a:cubicBezTo>
                <a:cubicBezTo>
                  <a:pt x="2227218" y="113268"/>
                  <a:pt x="2230190" y="112012"/>
                  <a:pt x="2233706" y="112012"/>
                </a:cubicBezTo>
                <a:cubicBezTo>
                  <a:pt x="2237222" y="112012"/>
                  <a:pt x="2240236" y="113268"/>
                  <a:pt x="2242747" y="115779"/>
                </a:cubicBezTo>
                <a:cubicBezTo>
                  <a:pt x="2245259" y="118291"/>
                  <a:pt x="2246514" y="121305"/>
                  <a:pt x="2246514" y="124821"/>
                </a:cubicBezTo>
                <a:cubicBezTo>
                  <a:pt x="2246514" y="131685"/>
                  <a:pt x="2246682" y="138215"/>
                  <a:pt x="2247017" y="144410"/>
                </a:cubicBezTo>
                <a:cubicBezTo>
                  <a:pt x="2247184" y="145582"/>
                  <a:pt x="2247854" y="146168"/>
                  <a:pt x="2249026" y="146168"/>
                </a:cubicBezTo>
                <a:lnTo>
                  <a:pt x="2271629" y="146168"/>
                </a:lnTo>
                <a:cubicBezTo>
                  <a:pt x="2272131" y="146168"/>
                  <a:pt x="2272466" y="146001"/>
                  <a:pt x="2272634" y="145666"/>
                </a:cubicBezTo>
                <a:cubicBezTo>
                  <a:pt x="2272801" y="145331"/>
                  <a:pt x="2272801" y="144996"/>
                  <a:pt x="2272634" y="144661"/>
                </a:cubicBezTo>
                <a:cubicBezTo>
                  <a:pt x="2268950" y="139806"/>
                  <a:pt x="2263927" y="134615"/>
                  <a:pt x="2257565" y="129090"/>
                </a:cubicBezTo>
                <a:cubicBezTo>
                  <a:pt x="2255556" y="127416"/>
                  <a:pt x="2254593" y="125281"/>
                  <a:pt x="2254677" y="122686"/>
                </a:cubicBezTo>
                <a:cubicBezTo>
                  <a:pt x="2254760" y="120091"/>
                  <a:pt x="2255890" y="118040"/>
                  <a:pt x="2258067" y="116533"/>
                </a:cubicBezTo>
                <a:cubicBezTo>
                  <a:pt x="2260579" y="114691"/>
                  <a:pt x="2263425" y="113770"/>
                  <a:pt x="2266606" y="113770"/>
                </a:cubicBezTo>
                <a:cubicBezTo>
                  <a:pt x="2269955" y="113770"/>
                  <a:pt x="2272801" y="114775"/>
                  <a:pt x="2275145" y="116784"/>
                </a:cubicBezTo>
                <a:cubicBezTo>
                  <a:pt x="2277824" y="118961"/>
                  <a:pt x="2280419" y="121137"/>
                  <a:pt x="2282931" y="123314"/>
                </a:cubicBezTo>
                <a:cubicBezTo>
                  <a:pt x="2285442" y="125658"/>
                  <a:pt x="2286698" y="128504"/>
                  <a:pt x="2286698" y="131853"/>
                </a:cubicBezTo>
                <a:cubicBezTo>
                  <a:pt x="2286698" y="132355"/>
                  <a:pt x="2286614" y="132857"/>
                  <a:pt x="2286447" y="133360"/>
                </a:cubicBezTo>
                <a:cubicBezTo>
                  <a:pt x="2286112" y="137211"/>
                  <a:pt x="2284270" y="140392"/>
                  <a:pt x="2280922" y="142903"/>
                </a:cubicBezTo>
                <a:lnTo>
                  <a:pt x="2277657" y="145164"/>
                </a:lnTo>
                <a:cubicBezTo>
                  <a:pt x="2277489" y="145331"/>
                  <a:pt x="2277448" y="145540"/>
                  <a:pt x="2277531" y="145791"/>
                </a:cubicBezTo>
                <a:cubicBezTo>
                  <a:pt x="2277615" y="146043"/>
                  <a:pt x="2277824" y="146168"/>
                  <a:pt x="2278159" y="146168"/>
                </a:cubicBezTo>
                <a:lnTo>
                  <a:pt x="2283433" y="146168"/>
                </a:lnTo>
                <a:cubicBezTo>
                  <a:pt x="2286447" y="146168"/>
                  <a:pt x="2289042" y="147257"/>
                  <a:pt x="2291219" y="149433"/>
                </a:cubicBezTo>
                <a:cubicBezTo>
                  <a:pt x="2293395" y="151610"/>
                  <a:pt x="2294484" y="154205"/>
                  <a:pt x="2294484" y="157219"/>
                </a:cubicBezTo>
                <a:cubicBezTo>
                  <a:pt x="2294484" y="160232"/>
                  <a:pt x="2293395" y="162828"/>
                  <a:pt x="2291219" y="165004"/>
                </a:cubicBezTo>
                <a:cubicBezTo>
                  <a:pt x="2289042" y="167181"/>
                  <a:pt x="2286447" y="168269"/>
                  <a:pt x="2283433" y="168269"/>
                </a:cubicBezTo>
                <a:lnTo>
                  <a:pt x="2251035" y="168269"/>
                </a:lnTo>
                <a:cubicBezTo>
                  <a:pt x="2249863" y="168269"/>
                  <a:pt x="2249361" y="168939"/>
                  <a:pt x="2249528" y="170278"/>
                </a:cubicBezTo>
                <a:cubicBezTo>
                  <a:pt x="2250198" y="174966"/>
                  <a:pt x="2251119" y="180073"/>
                  <a:pt x="2252291" y="185598"/>
                </a:cubicBezTo>
                <a:cubicBezTo>
                  <a:pt x="2252458" y="185933"/>
                  <a:pt x="2252751" y="186142"/>
                  <a:pt x="2253170" y="186226"/>
                </a:cubicBezTo>
                <a:cubicBezTo>
                  <a:pt x="2253589" y="186310"/>
                  <a:pt x="2253881" y="186268"/>
                  <a:pt x="2254049" y="186101"/>
                </a:cubicBezTo>
                <a:cubicBezTo>
                  <a:pt x="2255723" y="184259"/>
                  <a:pt x="2257230" y="182501"/>
                  <a:pt x="2258569" y="180827"/>
                </a:cubicBezTo>
                <a:cubicBezTo>
                  <a:pt x="2260746" y="178148"/>
                  <a:pt x="2263341" y="176390"/>
                  <a:pt x="2266355" y="175552"/>
                </a:cubicBezTo>
                <a:cubicBezTo>
                  <a:pt x="2267527" y="175218"/>
                  <a:pt x="2268699" y="175050"/>
                  <a:pt x="2269871" y="175050"/>
                </a:cubicBezTo>
                <a:cubicBezTo>
                  <a:pt x="2271713" y="175050"/>
                  <a:pt x="2273555" y="175469"/>
                  <a:pt x="2275396" y="176306"/>
                </a:cubicBezTo>
                <a:cubicBezTo>
                  <a:pt x="2278075" y="177645"/>
                  <a:pt x="2279833" y="179822"/>
                  <a:pt x="2280670" y="182836"/>
                </a:cubicBezTo>
                <a:cubicBezTo>
                  <a:pt x="2280838" y="183673"/>
                  <a:pt x="2280922" y="184426"/>
                  <a:pt x="2280922" y="185096"/>
                </a:cubicBezTo>
                <a:cubicBezTo>
                  <a:pt x="2280922" y="187105"/>
                  <a:pt x="2280252" y="188947"/>
                  <a:pt x="2278912" y="190621"/>
                </a:cubicBezTo>
                <a:cubicBezTo>
                  <a:pt x="2273889" y="196816"/>
                  <a:pt x="2268281" y="202676"/>
                  <a:pt x="2262086" y="208202"/>
                </a:cubicBezTo>
                <a:cubicBezTo>
                  <a:pt x="2261249" y="209039"/>
                  <a:pt x="2261165" y="209960"/>
                  <a:pt x="2261834" y="210964"/>
                </a:cubicBezTo>
                <a:cubicBezTo>
                  <a:pt x="2265518" y="216489"/>
                  <a:pt x="2269620" y="219252"/>
                  <a:pt x="2274141" y="219252"/>
                </a:cubicBezTo>
                <a:cubicBezTo>
                  <a:pt x="2276987" y="219252"/>
                  <a:pt x="2278996" y="215820"/>
                  <a:pt x="2280168" y="208955"/>
                </a:cubicBezTo>
                <a:cubicBezTo>
                  <a:pt x="2280670" y="206778"/>
                  <a:pt x="2281926" y="205230"/>
                  <a:pt x="2283935" y="204309"/>
                </a:cubicBezTo>
                <a:cubicBezTo>
                  <a:pt x="2285945" y="203388"/>
                  <a:pt x="2287870" y="203514"/>
                  <a:pt x="2289712" y="204686"/>
                </a:cubicBezTo>
                <a:cubicBezTo>
                  <a:pt x="2292391" y="206192"/>
                  <a:pt x="2294400" y="208285"/>
                  <a:pt x="2295739" y="210964"/>
                </a:cubicBezTo>
                <a:cubicBezTo>
                  <a:pt x="2296744" y="212806"/>
                  <a:pt x="2297246" y="214648"/>
                  <a:pt x="2297246" y="216489"/>
                </a:cubicBezTo>
                <a:cubicBezTo>
                  <a:pt x="2297246" y="217327"/>
                  <a:pt x="2297163" y="218247"/>
                  <a:pt x="2296995" y="219252"/>
                </a:cubicBezTo>
                <a:cubicBezTo>
                  <a:pt x="2294818" y="227791"/>
                  <a:pt x="2291721" y="233860"/>
                  <a:pt x="2287703" y="237460"/>
                </a:cubicBezTo>
                <a:cubicBezTo>
                  <a:pt x="2283684" y="241060"/>
                  <a:pt x="2278243" y="242860"/>
                  <a:pt x="2271378" y="242860"/>
                </a:cubicBezTo>
                <a:cubicBezTo>
                  <a:pt x="2259490" y="242860"/>
                  <a:pt x="2249696" y="237335"/>
                  <a:pt x="2241994" y="226284"/>
                </a:cubicBezTo>
                <a:cubicBezTo>
                  <a:pt x="2241324" y="225280"/>
                  <a:pt x="2240487" y="225112"/>
                  <a:pt x="2239482" y="225782"/>
                </a:cubicBezTo>
                <a:cubicBezTo>
                  <a:pt x="2234627" y="228796"/>
                  <a:pt x="2229688" y="231558"/>
                  <a:pt x="2224665" y="234070"/>
                </a:cubicBezTo>
                <a:cubicBezTo>
                  <a:pt x="2222655" y="235074"/>
                  <a:pt x="2220730" y="235577"/>
                  <a:pt x="2218888" y="235577"/>
                </a:cubicBezTo>
                <a:cubicBezTo>
                  <a:pt x="2217884" y="235577"/>
                  <a:pt x="2216795" y="235409"/>
                  <a:pt x="2215623" y="235074"/>
                </a:cubicBezTo>
                <a:cubicBezTo>
                  <a:pt x="2212609" y="234405"/>
                  <a:pt x="2210014" y="232814"/>
                  <a:pt x="2207838" y="230303"/>
                </a:cubicBezTo>
                <a:cubicBezTo>
                  <a:pt x="2206163" y="228461"/>
                  <a:pt x="2205535" y="226284"/>
                  <a:pt x="2205954" y="223773"/>
                </a:cubicBezTo>
                <a:cubicBezTo>
                  <a:pt x="2206373" y="221261"/>
                  <a:pt x="2207670" y="219503"/>
                  <a:pt x="2209847" y="218499"/>
                </a:cubicBezTo>
                <a:cubicBezTo>
                  <a:pt x="2216879" y="214983"/>
                  <a:pt x="2223828" y="210880"/>
                  <a:pt x="2230692" y="206192"/>
                </a:cubicBezTo>
                <a:cubicBezTo>
                  <a:pt x="2231697" y="205523"/>
                  <a:pt x="2232031" y="204518"/>
                  <a:pt x="2231697" y="203179"/>
                </a:cubicBezTo>
                <a:cubicBezTo>
                  <a:pt x="2228850" y="193635"/>
                  <a:pt x="2226506" y="182668"/>
                  <a:pt x="2224665" y="170278"/>
                </a:cubicBezTo>
                <a:cubicBezTo>
                  <a:pt x="2224497" y="168939"/>
                  <a:pt x="2223828" y="168269"/>
                  <a:pt x="2222655" y="168269"/>
                </a:cubicBezTo>
                <a:lnTo>
                  <a:pt x="2201559" y="168269"/>
                </a:lnTo>
                <a:cubicBezTo>
                  <a:pt x="2200220" y="168269"/>
                  <a:pt x="2199550" y="168939"/>
                  <a:pt x="2199550" y="170278"/>
                </a:cubicBezTo>
                <a:lnTo>
                  <a:pt x="2199550" y="176306"/>
                </a:lnTo>
                <a:cubicBezTo>
                  <a:pt x="2199550" y="177478"/>
                  <a:pt x="2200220" y="177980"/>
                  <a:pt x="2201559" y="177813"/>
                </a:cubicBezTo>
                <a:lnTo>
                  <a:pt x="2209345" y="177059"/>
                </a:lnTo>
                <a:cubicBezTo>
                  <a:pt x="2209679" y="177059"/>
                  <a:pt x="2210098" y="177059"/>
                  <a:pt x="2210600" y="177059"/>
                </a:cubicBezTo>
                <a:cubicBezTo>
                  <a:pt x="2212944" y="177059"/>
                  <a:pt x="2215121" y="177896"/>
                  <a:pt x="2217130" y="179571"/>
                </a:cubicBezTo>
                <a:cubicBezTo>
                  <a:pt x="2219307" y="181580"/>
                  <a:pt x="2220395" y="184091"/>
                  <a:pt x="2220395" y="187105"/>
                </a:cubicBezTo>
                <a:cubicBezTo>
                  <a:pt x="2220395" y="190119"/>
                  <a:pt x="2219390" y="192714"/>
                  <a:pt x="2217381" y="194891"/>
                </a:cubicBezTo>
                <a:cubicBezTo>
                  <a:pt x="2215540" y="197235"/>
                  <a:pt x="2213028" y="198574"/>
                  <a:pt x="2209847" y="198909"/>
                </a:cubicBezTo>
                <a:lnTo>
                  <a:pt x="2201559" y="199914"/>
                </a:lnTo>
                <a:cubicBezTo>
                  <a:pt x="2200220" y="200081"/>
                  <a:pt x="2199550" y="200835"/>
                  <a:pt x="2199550" y="202174"/>
                </a:cubicBezTo>
                <a:lnTo>
                  <a:pt x="2199550" y="217494"/>
                </a:lnTo>
                <a:cubicBezTo>
                  <a:pt x="2199550" y="223522"/>
                  <a:pt x="2198838" y="228042"/>
                  <a:pt x="2197415" y="231056"/>
                </a:cubicBezTo>
                <a:cubicBezTo>
                  <a:pt x="2195992" y="234070"/>
                  <a:pt x="2193355" y="236498"/>
                  <a:pt x="2189504" y="238339"/>
                </a:cubicBezTo>
                <a:cubicBezTo>
                  <a:pt x="2184481" y="240348"/>
                  <a:pt x="2176863" y="241520"/>
                  <a:pt x="2166649" y="241855"/>
                </a:cubicBezTo>
                <a:cubicBezTo>
                  <a:pt x="2166482" y="241855"/>
                  <a:pt x="2166315" y="241855"/>
                  <a:pt x="2166147" y="241855"/>
                </a:cubicBezTo>
                <a:cubicBezTo>
                  <a:pt x="2163133" y="241855"/>
                  <a:pt x="2160371" y="240851"/>
                  <a:pt x="2157859" y="238842"/>
                </a:cubicBezTo>
                <a:cubicBezTo>
                  <a:pt x="2155180" y="236832"/>
                  <a:pt x="2153255" y="234153"/>
                  <a:pt x="2152083" y="230805"/>
                </a:cubicBezTo>
                <a:cubicBezTo>
                  <a:pt x="2151246" y="228293"/>
                  <a:pt x="2151539" y="225949"/>
                  <a:pt x="2152962" y="223773"/>
                </a:cubicBezTo>
                <a:cubicBezTo>
                  <a:pt x="2154385" y="221596"/>
                  <a:pt x="2156436" y="220508"/>
                  <a:pt x="2159115" y="220508"/>
                </a:cubicBezTo>
                <a:cubicBezTo>
                  <a:pt x="2162129" y="220508"/>
                  <a:pt x="2165394" y="220508"/>
                  <a:pt x="2168910" y="220508"/>
                </a:cubicBezTo>
                <a:cubicBezTo>
                  <a:pt x="2170584" y="220340"/>
                  <a:pt x="2171714" y="220006"/>
                  <a:pt x="2172300" y="219503"/>
                </a:cubicBezTo>
                <a:cubicBezTo>
                  <a:pt x="2172886" y="219001"/>
                  <a:pt x="2173179" y="218080"/>
                  <a:pt x="2173179" y="216741"/>
                </a:cubicBezTo>
                <a:lnTo>
                  <a:pt x="2173179" y="205188"/>
                </a:lnTo>
                <a:cubicBezTo>
                  <a:pt x="2173179" y="204016"/>
                  <a:pt x="2172509" y="203514"/>
                  <a:pt x="2171170" y="203681"/>
                </a:cubicBezTo>
                <a:cubicBezTo>
                  <a:pt x="2166482" y="204183"/>
                  <a:pt x="2160706" y="204853"/>
                  <a:pt x="2153841" y="205690"/>
                </a:cubicBezTo>
                <a:cubicBezTo>
                  <a:pt x="2153506" y="205690"/>
                  <a:pt x="2153088" y="205690"/>
                  <a:pt x="2152585" y="205690"/>
                </a:cubicBezTo>
                <a:cubicBezTo>
                  <a:pt x="2149906" y="205690"/>
                  <a:pt x="2147479" y="204853"/>
                  <a:pt x="2145302" y="203179"/>
                </a:cubicBezTo>
                <a:cubicBezTo>
                  <a:pt x="2142623" y="201169"/>
                  <a:pt x="2141116" y="198491"/>
                  <a:pt x="2140781" y="195142"/>
                </a:cubicBezTo>
                <a:cubicBezTo>
                  <a:pt x="2140781" y="194640"/>
                  <a:pt x="2140781" y="194137"/>
                  <a:pt x="2140781" y="193635"/>
                </a:cubicBezTo>
                <a:cubicBezTo>
                  <a:pt x="2140781" y="191124"/>
                  <a:pt x="2141618" y="188780"/>
                  <a:pt x="2143293" y="186603"/>
                </a:cubicBezTo>
                <a:cubicBezTo>
                  <a:pt x="2145302" y="184091"/>
                  <a:pt x="2147897" y="182752"/>
                  <a:pt x="2151078" y="182585"/>
                </a:cubicBezTo>
                <a:cubicBezTo>
                  <a:pt x="2162799" y="181580"/>
                  <a:pt x="2169496" y="180994"/>
                  <a:pt x="2171170" y="180827"/>
                </a:cubicBezTo>
                <a:cubicBezTo>
                  <a:pt x="2172509" y="180659"/>
                  <a:pt x="2173179" y="179989"/>
                  <a:pt x="2173179" y="178817"/>
                </a:cubicBezTo>
                <a:lnTo>
                  <a:pt x="2173179" y="170278"/>
                </a:lnTo>
                <a:cubicBezTo>
                  <a:pt x="2173179" y="168939"/>
                  <a:pt x="2172509" y="168269"/>
                  <a:pt x="2171170" y="168269"/>
                </a:cubicBezTo>
                <a:lnTo>
                  <a:pt x="2152083" y="168269"/>
                </a:lnTo>
                <a:cubicBezTo>
                  <a:pt x="2148902" y="168269"/>
                  <a:pt x="2146265" y="167181"/>
                  <a:pt x="2144172" y="165004"/>
                </a:cubicBezTo>
                <a:cubicBezTo>
                  <a:pt x="2142079" y="162828"/>
                  <a:pt x="2141032" y="160232"/>
                  <a:pt x="2141032" y="157219"/>
                </a:cubicBezTo>
                <a:cubicBezTo>
                  <a:pt x="2141032" y="154205"/>
                  <a:pt x="2142079" y="151610"/>
                  <a:pt x="2144172" y="149433"/>
                </a:cubicBezTo>
                <a:cubicBezTo>
                  <a:pt x="2146265" y="147257"/>
                  <a:pt x="2148902" y="146168"/>
                  <a:pt x="2152083" y="146168"/>
                </a:cubicBezTo>
                <a:lnTo>
                  <a:pt x="2171170" y="146168"/>
                </a:lnTo>
                <a:cubicBezTo>
                  <a:pt x="2172509" y="146168"/>
                  <a:pt x="2173179" y="145582"/>
                  <a:pt x="2173179" y="144410"/>
                </a:cubicBezTo>
                <a:lnTo>
                  <a:pt x="2173179" y="137127"/>
                </a:lnTo>
                <a:cubicBezTo>
                  <a:pt x="2173179" y="135787"/>
                  <a:pt x="2172509" y="135201"/>
                  <a:pt x="2171170" y="135369"/>
                </a:cubicBezTo>
                <a:cubicBezTo>
                  <a:pt x="2167487" y="135871"/>
                  <a:pt x="2163301" y="136290"/>
                  <a:pt x="2158613" y="136625"/>
                </a:cubicBezTo>
                <a:cubicBezTo>
                  <a:pt x="2155934" y="136792"/>
                  <a:pt x="2153506" y="136080"/>
                  <a:pt x="2151329" y="134490"/>
                </a:cubicBezTo>
                <a:cubicBezTo>
                  <a:pt x="2149153" y="132899"/>
                  <a:pt x="2147646" y="130764"/>
                  <a:pt x="2146809" y="128086"/>
                </a:cubicBezTo>
                <a:cubicBezTo>
                  <a:pt x="2145972" y="125909"/>
                  <a:pt x="2146139" y="123816"/>
                  <a:pt x="2147311" y="121807"/>
                </a:cubicBezTo>
                <a:cubicBezTo>
                  <a:pt x="2148483" y="119798"/>
                  <a:pt x="2150241" y="118709"/>
                  <a:pt x="2152585" y="118542"/>
                </a:cubicBezTo>
                <a:cubicBezTo>
                  <a:pt x="2167487" y="116868"/>
                  <a:pt x="2180463" y="114775"/>
                  <a:pt x="2191513" y="112263"/>
                </a:cubicBezTo>
                <a:cubicBezTo>
                  <a:pt x="2193355" y="111928"/>
                  <a:pt x="2195197" y="111761"/>
                  <a:pt x="2197038" y="111761"/>
                </a:cubicBezTo>
                <a:close/>
                <a:moveTo>
                  <a:pt x="886802" y="105733"/>
                </a:moveTo>
                <a:cubicBezTo>
                  <a:pt x="885463" y="105733"/>
                  <a:pt x="884793" y="106403"/>
                  <a:pt x="884793" y="107743"/>
                </a:cubicBezTo>
                <a:lnTo>
                  <a:pt x="884793" y="112766"/>
                </a:lnTo>
                <a:cubicBezTo>
                  <a:pt x="884793" y="113938"/>
                  <a:pt x="885463" y="114524"/>
                  <a:pt x="886802" y="114524"/>
                </a:cubicBezTo>
                <a:lnTo>
                  <a:pt x="955114" y="114524"/>
                </a:lnTo>
                <a:cubicBezTo>
                  <a:pt x="956286" y="114524"/>
                  <a:pt x="956872" y="113938"/>
                  <a:pt x="956872" y="112766"/>
                </a:cubicBezTo>
                <a:lnTo>
                  <a:pt x="956872" y="107743"/>
                </a:lnTo>
                <a:cubicBezTo>
                  <a:pt x="956872" y="106403"/>
                  <a:pt x="956286" y="105733"/>
                  <a:pt x="955114" y="105733"/>
                </a:cubicBezTo>
                <a:close/>
                <a:moveTo>
                  <a:pt x="1171603" y="103724"/>
                </a:moveTo>
                <a:lnTo>
                  <a:pt x="1172106" y="103724"/>
                </a:lnTo>
                <a:cubicBezTo>
                  <a:pt x="1176124" y="103724"/>
                  <a:pt x="1179598" y="105189"/>
                  <a:pt x="1182528" y="108119"/>
                </a:cubicBezTo>
                <a:cubicBezTo>
                  <a:pt x="1185458" y="111049"/>
                  <a:pt x="1186923" y="114524"/>
                  <a:pt x="1186923" y="118542"/>
                </a:cubicBezTo>
                <a:lnTo>
                  <a:pt x="1186923" y="120802"/>
                </a:lnTo>
                <a:cubicBezTo>
                  <a:pt x="1186923" y="122142"/>
                  <a:pt x="1187509" y="122811"/>
                  <a:pt x="1188681" y="122811"/>
                </a:cubicBezTo>
                <a:lnTo>
                  <a:pt x="1237655" y="122811"/>
                </a:lnTo>
                <a:cubicBezTo>
                  <a:pt x="1240836" y="122811"/>
                  <a:pt x="1243557" y="123942"/>
                  <a:pt x="1245817" y="126202"/>
                </a:cubicBezTo>
                <a:cubicBezTo>
                  <a:pt x="1248078" y="128462"/>
                  <a:pt x="1249208" y="131225"/>
                  <a:pt x="1249208" y="134490"/>
                </a:cubicBezTo>
                <a:cubicBezTo>
                  <a:pt x="1249208" y="137755"/>
                  <a:pt x="1248078" y="140517"/>
                  <a:pt x="1245817" y="142778"/>
                </a:cubicBezTo>
                <a:cubicBezTo>
                  <a:pt x="1243557" y="145038"/>
                  <a:pt x="1240836" y="146168"/>
                  <a:pt x="1237655" y="146168"/>
                </a:cubicBezTo>
                <a:lnTo>
                  <a:pt x="1188681" y="146168"/>
                </a:lnTo>
                <a:cubicBezTo>
                  <a:pt x="1187509" y="146168"/>
                  <a:pt x="1186923" y="146838"/>
                  <a:pt x="1186923" y="148177"/>
                </a:cubicBezTo>
                <a:lnTo>
                  <a:pt x="1186923" y="163497"/>
                </a:lnTo>
                <a:cubicBezTo>
                  <a:pt x="1186923" y="164837"/>
                  <a:pt x="1187509" y="165507"/>
                  <a:pt x="1188681" y="165507"/>
                </a:cubicBezTo>
                <a:lnTo>
                  <a:pt x="1230121" y="165507"/>
                </a:lnTo>
                <a:cubicBezTo>
                  <a:pt x="1233302" y="165507"/>
                  <a:pt x="1236064" y="166637"/>
                  <a:pt x="1238409" y="168897"/>
                </a:cubicBezTo>
                <a:cubicBezTo>
                  <a:pt x="1240753" y="171157"/>
                  <a:pt x="1241925" y="173920"/>
                  <a:pt x="1241925" y="177185"/>
                </a:cubicBezTo>
                <a:cubicBezTo>
                  <a:pt x="1241925" y="180450"/>
                  <a:pt x="1240753" y="183212"/>
                  <a:pt x="1238409" y="185473"/>
                </a:cubicBezTo>
                <a:cubicBezTo>
                  <a:pt x="1236064" y="187733"/>
                  <a:pt x="1233302" y="188863"/>
                  <a:pt x="1230121" y="188863"/>
                </a:cubicBezTo>
                <a:lnTo>
                  <a:pt x="1188681" y="188863"/>
                </a:lnTo>
                <a:cubicBezTo>
                  <a:pt x="1187509" y="188863"/>
                  <a:pt x="1186923" y="189533"/>
                  <a:pt x="1186923" y="190872"/>
                </a:cubicBezTo>
                <a:lnTo>
                  <a:pt x="1186923" y="209708"/>
                </a:lnTo>
                <a:cubicBezTo>
                  <a:pt x="1186923" y="210880"/>
                  <a:pt x="1187509" y="211467"/>
                  <a:pt x="1188681" y="211467"/>
                </a:cubicBezTo>
                <a:lnTo>
                  <a:pt x="1250715" y="211467"/>
                </a:lnTo>
                <a:cubicBezTo>
                  <a:pt x="1254063" y="211467"/>
                  <a:pt x="1256993" y="212722"/>
                  <a:pt x="1259505" y="215234"/>
                </a:cubicBezTo>
                <a:cubicBezTo>
                  <a:pt x="1262016" y="217745"/>
                  <a:pt x="1263272" y="220717"/>
                  <a:pt x="1263272" y="224149"/>
                </a:cubicBezTo>
                <a:cubicBezTo>
                  <a:pt x="1263272" y="227582"/>
                  <a:pt x="1262016" y="230554"/>
                  <a:pt x="1259505" y="233065"/>
                </a:cubicBezTo>
                <a:cubicBezTo>
                  <a:pt x="1256993" y="235577"/>
                  <a:pt x="1254063" y="236832"/>
                  <a:pt x="1250715" y="236832"/>
                </a:cubicBezTo>
                <a:lnTo>
                  <a:pt x="1095506" y="236832"/>
                </a:lnTo>
                <a:cubicBezTo>
                  <a:pt x="1091989" y="236832"/>
                  <a:pt x="1089017" y="235577"/>
                  <a:pt x="1086590" y="233065"/>
                </a:cubicBezTo>
                <a:cubicBezTo>
                  <a:pt x="1084162" y="230554"/>
                  <a:pt x="1082948" y="227582"/>
                  <a:pt x="1082948" y="224149"/>
                </a:cubicBezTo>
                <a:cubicBezTo>
                  <a:pt x="1082948" y="220717"/>
                  <a:pt x="1084162" y="217745"/>
                  <a:pt x="1086590" y="215234"/>
                </a:cubicBezTo>
                <a:cubicBezTo>
                  <a:pt x="1089017" y="212722"/>
                  <a:pt x="1091989" y="211467"/>
                  <a:pt x="1095506" y="211467"/>
                </a:cubicBezTo>
                <a:lnTo>
                  <a:pt x="1154776" y="211467"/>
                </a:lnTo>
                <a:cubicBezTo>
                  <a:pt x="1156116" y="211467"/>
                  <a:pt x="1156786" y="210880"/>
                  <a:pt x="1156786" y="209708"/>
                </a:cubicBezTo>
                <a:lnTo>
                  <a:pt x="1156786" y="190872"/>
                </a:lnTo>
                <a:cubicBezTo>
                  <a:pt x="1156786" y="189533"/>
                  <a:pt x="1156116" y="188863"/>
                  <a:pt x="1154776" y="188863"/>
                </a:cubicBezTo>
                <a:lnTo>
                  <a:pt x="1117858" y="188863"/>
                </a:lnTo>
                <a:cubicBezTo>
                  <a:pt x="1113672" y="188863"/>
                  <a:pt x="1110156" y="187440"/>
                  <a:pt x="1107309" y="184594"/>
                </a:cubicBezTo>
                <a:cubicBezTo>
                  <a:pt x="1104463" y="181747"/>
                  <a:pt x="1103040" y="178231"/>
                  <a:pt x="1103040" y="174046"/>
                </a:cubicBezTo>
                <a:lnTo>
                  <a:pt x="1103040" y="166009"/>
                </a:lnTo>
                <a:cubicBezTo>
                  <a:pt x="1103040" y="166009"/>
                  <a:pt x="1102956" y="166009"/>
                  <a:pt x="1102789" y="166009"/>
                </a:cubicBezTo>
                <a:cubicBezTo>
                  <a:pt x="1101784" y="167013"/>
                  <a:pt x="1100696" y="167097"/>
                  <a:pt x="1099524" y="166260"/>
                </a:cubicBezTo>
                <a:cubicBezTo>
                  <a:pt x="1096677" y="164251"/>
                  <a:pt x="1093329" y="161990"/>
                  <a:pt x="1089478" y="159479"/>
                </a:cubicBezTo>
                <a:cubicBezTo>
                  <a:pt x="1086464" y="157805"/>
                  <a:pt x="1084706" y="155209"/>
                  <a:pt x="1084204" y="151693"/>
                </a:cubicBezTo>
                <a:cubicBezTo>
                  <a:pt x="1084204" y="151191"/>
                  <a:pt x="1084204" y="150605"/>
                  <a:pt x="1084204" y="149935"/>
                </a:cubicBezTo>
                <a:cubicBezTo>
                  <a:pt x="1084204" y="147257"/>
                  <a:pt x="1085125" y="144829"/>
                  <a:pt x="1086966" y="142652"/>
                </a:cubicBezTo>
                <a:cubicBezTo>
                  <a:pt x="1093664" y="134783"/>
                  <a:pt x="1099440" y="125742"/>
                  <a:pt x="1104296" y="115528"/>
                </a:cubicBezTo>
                <a:cubicBezTo>
                  <a:pt x="1105970" y="112012"/>
                  <a:pt x="1108565" y="109249"/>
                  <a:pt x="1112081" y="107240"/>
                </a:cubicBezTo>
                <a:cubicBezTo>
                  <a:pt x="1114425" y="106068"/>
                  <a:pt x="1116853" y="105482"/>
                  <a:pt x="1119365" y="105482"/>
                </a:cubicBezTo>
                <a:cubicBezTo>
                  <a:pt x="1120537" y="105482"/>
                  <a:pt x="1121709" y="105566"/>
                  <a:pt x="1122881" y="105733"/>
                </a:cubicBezTo>
                <a:lnTo>
                  <a:pt x="1123383" y="105985"/>
                </a:lnTo>
                <a:cubicBezTo>
                  <a:pt x="1126899" y="106822"/>
                  <a:pt x="1129494" y="108747"/>
                  <a:pt x="1131168" y="111761"/>
                </a:cubicBezTo>
                <a:cubicBezTo>
                  <a:pt x="1132006" y="113435"/>
                  <a:pt x="1132424" y="115110"/>
                  <a:pt x="1132424" y="116784"/>
                </a:cubicBezTo>
                <a:cubicBezTo>
                  <a:pt x="1132424" y="118291"/>
                  <a:pt x="1132089" y="119798"/>
                  <a:pt x="1131420" y="121305"/>
                </a:cubicBezTo>
                <a:cubicBezTo>
                  <a:pt x="1131252" y="121639"/>
                  <a:pt x="1131294" y="121974"/>
                  <a:pt x="1131545" y="122309"/>
                </a:cubicBezTo>
                <a:cubicBezTo>
                  <a:pt x="1131796" y="122644"/>
                  <a:pt x="1132089" y="122811"/>
                  <a:pt x="1132424" y="122811"/>
                </a:cubicBezTo>
                <a:lnTo>
                  <a:pt x="1154776" y="122811"/>
                </a:lnTo>
                <a:cubicBezTo>
                  <a:pt x="1156116" y="122811"/>
                  <a:pt x="1156786" y="122142"/>
                  <a:pt x="1156786" y="120802"/>
                </a:cubicBezTo>
                <a:lnTo>
                  <a:pt x="1156786" y="118542"/>
                </a:lnTo>
                <a:cubicBezTo>
                  <a:pt x="1156786" y="114524"/>
                  <a:pt x="1158209" y="111049"/>
                  <a:pt x="1161055" y="108119"/>
                </a:cubicBezTo>
                <a:cubicBezTo>
                  <a:pt x="1163902" y="105189"/>
                  <a:pt x="1167418" y="103724"/>
                  <a:pt x="1171603" y="103724"/>
                </a:cubicBezTo>
                <a:close/>
                <a:moveTo>
                  <a:pt x="669308" y="92423"/>
                </a:moveTo>
                <a:lnTo>
                  <a:pt x="671820" y="92423"/>
                </a:lnTo>
                <a:cubicBezTo>
                  <a:pt x="675838" y="92423"/>
                  <a:pt x="679229" y="93888"/>
                  <a:pt x="681991" y="96818"/>
                </a:cubicBezTo>
                <a:cubicBezTo>
                  <a:pt x="684754" y="99748"/>
                  <a:pt x="686135" y="103222"/>
                  <a:pt x="686135" y="107240"/>
                </a:cubicBezTo>
                <a:cubicBezTo>
                  <a:pt x="686135" y="107575"/>
                  <a:pt x="686303" y="113519"/>
                  <a:pt x="686637" y="125072"/>
                </a:cubicBezTo>
                <a:cubicBezTo>
                  <a:pt x="686972" y="135453"/>
                  <a:pt x="687475" y="145582"/>
                  <a:pt x="688144" y="155461"/>
                </a:cubicBezTo>
                <a:cubicBezTo>
                  <a:pt x="688144" y="156633"/>
                  <a:pt x="688730" y="157470"/>
                  <a:pt x="689902" y="157972"/>
                </a:cubicBezTo>
                <a:cubicBezTo>
                  <a:pt x="703632" y="163330"/>
                  <a:pt x="716775" y="170864"/>
                  <a:pt x="729332" y="180575"/>
                </a:cubicBezTo>
                <a:cubicBezTo>
                  <a:pt x="732849" y="183087"/>
                  <a:pt x="734941" y="186435"/>
                  <a:pt x="735611" y="190621"/>
                </a:cubicBezTo>
                <a:cubicBezTo>
                  <a:pt x="735611" y="191626"/>
                  <a:pt x="735611" y="192630"/>
                  <a:pt x="735611" y="193635"/>
                </a:cubicBezTo>
                <a:cubicBezTo>
                  <a:pt x="735611" y="196816"/>
                  <a:pt x="734774" y="199746"/>
                  <a:pt x="733100" y="202425"/>
                </a:cubicBezTo>
                <a:lnTo>
                  <a:pt x="731844" y="204686"/>
                </a:lnTo>
                <a:cubicBezTo>
                  <a:pt x="729667" y="207867"/>
                  <a:pt x="726737" y="209708"/>
                  <a:pt x="723054" y="210211"/>
                </a:cubicBezTo>
                <a:cubicBezTo>
                  <a:pt x="722384" y="210378"/>
                  <a:pt x="721714" y="210462"/>
                  <a:pt x="721045" y="210462"/>
                </a:cubicBezTo>
                <a:cubicBezTo>
                  <a:pt x="718031" y="210462"/>
                  <a:pt x="715268" y="209457"/>
                  <a:pt x="712757" y="207448"/>
                </a:cubicBezTo>
                <a:cubicBezTo>
                  <a:pt x="705222" y="200918"/>
                  <a:pt x="698023" y="195477"/>
                  <a:pt x="691158" y="191124"/>
                </a:cubicBezTo>
                <a:cubicBezTo>
                  <a:pt x="690656" y="190956"/>
                  <a:pt x="690237" y="190956"/>
                  <a:pt x="689902" y="191124"/>
                </a:cubicBezTo>
                <a:cubicBezTo>
                  <a:pt x="689568" y="191291"/>
                  <a:pt x="689400" y="191626"/>
                  <a:pt x="689400" y="192128"/>
                </a:cubicBezTo>
                <a:lnTo>
                  <a:pt x="689400" y="192379"/>
                </a:lnTo>
                <a:cubicBezTo>
                  <a:pt x="689400" y="205272"/>
                  <a:pt x="685507" y="215527"/>
                  <a:pt x="677722" y="223145"/>
                </a:cubicBezTo>
                <a:cubicBezTo>
                  <a:pt x="669936" y="230763"/>
                  <a:pt x="657504" y="234572"/>
                  <a:pt x="640426" y="234572"/>
                </a:cubicBezTo>
                <a:cubicBezTo>
                  <a:pt x="623851" y="234572"/>
                  <a:pt x="610247" y="230930"/>
                  <a:pt x="599615" y="223647"/>
                </a:cubicBezTo>
                <a:cubicBezTo>
                  <a:pt x="588983" y="216364"/>
                  <a:pt x="583667" y="205941"/>
                  <a:pt x="583667" y="192379"/>
                </a:cubicBezTo>
                <a:cubicBezTo>
                  <a:pt x="583667" y="179654"/>
                  <a:pt x="588732" y="169106"/>
                  <a:pt x="598861" y="160735"/>
                </a:cubicBezTo>
                <a:cubicBezTo>
                  <a:pt x="608991" y="152363"/>
                  <a:pt x="622762" y="148177"/>
                  <a:pt x="640175" y="148177"/>
                </a:cubicBezTo>
                <a:cubicBezTo>
                  <a:pt x="644194" y="148177"/>
                  <a:pt x="649300" y="148512"/>
                  <a:pt x="655495" y="149182"/>
                </a:cubicBezTo>
                <a:cubicBezTo>
                  <a:pt x="656667" y="149182"/>
                  <a:pt x="657253" y="148596"/>
                  <a:pt x="657253" y="147424"/>
                </a:cubicBezTo>
                <a:lnTo>
                  <a:pt x="655244" y="106487"/>
                </a:lnTo>
                <a:cubicBezTo>
                  <a:pt x="655244" y="102803"/>
                  <a:pt x="656500" y="99622"/>
                  <a:pt x="659011" y="96943"/>
                </a:cubicBezTo>
                <a:cubicBezTo>
                  <a:pt x="661858" y="93930"/>
                  <a:pt x="665290" y="92423"/>
                  <a:pt x="669308" y="92423"/>
                </a:cubicBezTo>
                <a:close/>
                <a:moveTo>
                  <a:pt x="871482" y="91418"/>
                </a:moveTo>
                <a:lnTo>
                  <a:pt x="971690" y="91418"/>
                </a:lnTo>
                <a:cubicBezTo>
                  <a:pt x="975708" y="91418"/>
                  <a:pt x="979182" y="92883"/>
                  <a:pt x="982112" y="95813"/>
                </a:cubicBezTo>
                <a:cubicBezTo>
                  <a:pt x="985042" y="98743"/>
                  <a:pt x="986507" y="102217"/>
                  <a:pt x="986507" y="106236"/>
                </a:cubicBezTo>
                <a:lnTo>
                  <a:pt x="986507" y="160484"/>
                </a:lnTo>
                <a:cubicBezTo>
                  <a:pt x="986507" y="164502"/>
                  <a:pt x="985042" y="167976"/>
                  <a:pt x="982112" y="170906"/>
                </a:cubicBezTo>
                <a:cubicBezTo>
                  <a:pt x="979182" y="173836"/>
                  <a:pt x="975708" y="175301"/>
                  <a:pt x="971690" y="175301"/>
                </a:cubicBezTo>
                <a:lnTo>
                  <a:pt x="962146" y="175301"/>
                </a:lnTo>
                <a:cubicBezTo>
                  <a:pt x="961979" y="175301"/>
                  <a:pt x="961853" y="175385"/>
                  <a:pt x="961769" y="175552"/>
                </a:cubicBezTo>
                <a:cubicBezTo>
                  <a:pt x="961686" y="175720"/>
                  <a:pt x="961728" y="175887"/>
                  <a:pt x="961895" y="176055"/>
                </a:cubicBezTo>
                <a:cubicBezTo>
                  <a:pt x="972778" y="180743"/>
                  <a:pt x="982322" y="185096"/>
                  <a:pt x="990526" y="189114"/>
                </a:cubicBezTo>
                <a:cubicBezTo>
                  <a:pt x="993205" y="190454"/>
                  <a:pt x="994461" y="192589"/>
                  <a:pt x="994293" y="195519"/>
                </a:cubicBezTo>
                <a:cubicBezTo>
                  <a:pt x="994126" y="198449"/>
                  <a:pt x="992702" y="200500"/>
                  <a:pt x="990024" y="201672"/>
                </a:cubicBezTo>
                <a:lnTo>
                  <a:pt x="988768" y="202174"/>
                </a:lnTo>
                <a:cubicBezTo>
                  <a:pt x="984917" y="203848"/>
                  <a:pt x="981150" y="204686"/>
                  <a:pt x="977466" y="204686"/>
                </a:cubicBezTo>
                <a:cubicBezTo>
                  <a:pt x="972443" y="204686"/>
                  <a:pt x="967420" y="203262"/>
                  <a:pt x="962397" y="200416"/>
                </a:cubicBezTo>
                <a:cubicBezTo>
                  <a:pt x="955198" y="196398"/>
                  <a:pt x="947831" y="192463"/>
                  <a:pt x="940296" y="188612"/>
                </a:cubicBezTo>
                <a:cubicBezTo>
                  <a:pt x="937785" y="187273"/>
                  <a:pt x="936445" y="185222"/>
                  <a:pt x="936278" y="182459"/>
                </a:cubicBezTo>
                <a:cubicBezTo>
                  <a:pt x="936111" y="179696"/>
                  <a:pt x="937199" y="177562"/>
                  <a:pt x="939543" y="176055"/>
                </a:cubicBezTo>
                <a:cubicBezTo>
                  <a:pt x="939710" y="176055"/>
                  <a:pt x="939752" y="175929"/>
                  <a:pt x="939669" y="175678"/>
                </a:cubicBezTo>
                <a:cubicBezTo>
                  <a:pt x="939585" y="175427"/>
                  <a:pt x="939459" y="175301"/>
                  <a:pt x="939292" y="175301"/>
                </a:cubicBezTo>
                <a:lnTo>
                  <a:pt x="898104" y="175301"/>
                </a:lnTo>
                <a:cubicBezTo>
                  <a:pt x="897936" y="175301"/>
                  <a:pt x="897852" y="175385"/>
                  <a:pt x="897852" y="175552"/>
                </a:cubicBezTo>
                <a:cubicBezTo>
                  <a:pt x="897852" y="175720"/>
                  <a:pt x="897936" y="175804"/>
                  <a:pt x="898104" y="175804"/>
                </a:cubicBezTo>
                <a:lnTo>
                  <a:pt x="900364" y="176557"/>
                </a:lnTo>
                <a:cubicBezTo>
                  <a:pt x="903545" y="177562"/>
                  <a:pt x="905387" y="179654"/>
                  <a:pt x="905889" y="182836"/>
                </a:cubicBezTo>
                <a:cubicBezTo>
                  <a:pt x="906057" y="183505"/>
                  <a:pt x="906140" y="184091"/>
                  <a:pt x="906140" y="184594"/>
                </a:cubicBezTo>
                <a:cubicBezTo>
                  <a:pt x="906140" y="187105"/>
                  <a:pt x="905052" y="189114"/>
                  <a:pt x="902875" y="190621"/>
                </a:cubicBezTo>
                <a:cubicBezTo>
                  <a:pt x="893834" y="197151"/>
                  <a:pt x="883788" y="202927"/>
                  <a:pt x="872738" y="207950"/>
                </a:cubicBezTo>
                <a:cubicBezTo>
                  <a:pt x="872403" y="208118"/>
                  <a:pt x="872277" y="208327"/>
                  <a:pt x="872361" y="208578"/>
                </a:cubicBezTo>
                <a:cubicBezTo>
                  <a:pt x="872445" y="208829"/>
                  <a:pt x="872570" y="208955"/>
                  <a:pt x="872738" y="208955"/>
                </a:cubicBezTo>
                <a:cubicBezTo>
                  <a:pt x="876923" y="209625"/>
                  <a:pt x="881109" y="210043"/>
                  <a:pt x="885295" y="210211"/>
                </a:cubicBezTo>
                <a:cubicBezTo>
                  <a:pt x="898355" y="210713"/>
                  <a:pt x="911833" y="210964"/>
                  <a:pt x="925730" y="210964"/>
                </a:cubicBezTo>
                <a:cubicBezTo>
                  <a:pt x="948333" y="210964"/>
                  <a:pt x="972276" y="210294"/>
                  <a:pt x="997558" y="208955"/>
                </a:cubicBezTo>
                <a:cubicBezTo>
                  <a:pt x="997893" y="208955"/>
                  <a:pt x="998144" y="208955"/>
                  <a:pt x="998311" y="208955"/>
                </a:cubicBezTo>
                <a:cubicBezTo>
                  <a:pt x="1001325" y="208955"/>
                  <a:pt x="1003753" y="210211"/>
                  <a:pt x="1005595" y="212722"/>
                </a:cubicBezTo>
                <a:cubicBezTo>
                  <a:pt x="1006934" y="214564"/>
                  <a:pt x="1007604" y="216489"/>
                  <a:pt x="1007604" y="218499"/>
                </a:cubicBezTo>
                <a:cubicBezTo>
                  <a:pt x="1007604" y="219503"/>
                  <a:pt x="1007436" y="220592"/>
                  <a:pt x="1007102" y="221764"/>
                </a:cubicBezTo>
                <a:cubicBezTo>
                  <a:pt x="1007102" y="221931"/>
                  <a:pt x="1007102" y="222015"/>
                  <a:pt x="1007102" y="222015"/>
                </a:cubicBezTo>
                <a:cubicBezTo>
                  <a:pt x="1005762" y="226368"/>
                  <a:pt x="1003418" y="229926"/>
                  <a:pt x="1000069" y="232688"/>
                </a:cubicBezTo>
                <a:cubicBezTo>
                  <a:pt x="996721" y="235451"/>
                  <a:pt x="992954" y="236916"/>
                  <a:pt x="988768" y="237084"/>
                </a:cubicBezTo>
                <a:cubicBezTo>
                  <a:pt x="967839" y="237753"/>
                  <a:pt x="948417" y="238088"/>
                  <a:pt x="930502" y="238088"/>
                </a:cubicBezTo>
                <a:cubicBezTo>
                  <a:pt x="914261" y="238088"/>
                  <a:pt x="899192" y="237837"/>
                  <a:pt x="885295" y="237335"/>
                </a:cubicBezTo>
                <a:cubicBezTo>
                  <a:pt x="869891" y="236665"/>
                  <a:pt x="857041" y="234237"/>
                  <a:pt x="846744" y="230051"/>
                </a:cubicBezTo>
                <a:cubicBezTo>
                  <a:pt x="836447" y="225866"/>
                  <a:pt x="827615" y="219168"/>
                  <a:pt x="820248" y="209960"/>
                </a:cubicBezTo>
                <a:cubicBezTo>
                  <a:pt x="819411" y="208955"/>
                  <a:pt x="818574" y="208871"/>
                  <a:pt x="817736" y="209708"/>
                </a:cubicBezTo>
                <a:cubicBezTo>
                  <a:pt x="811207" y="216238"/>
                  <a:pt x="804091" y="223019"/>
                  <a:pt x="796389" y="230051"/>
                </a:cubicBezTo>
                <a:cubicBezTo>
                  <a:pt x="794212" y="231893"/>
                  <a:pt x="791785" y="232814"/>
                  <a:pt x="789106" y="232814"/>
                </a:cubicBezTo>
                <a:cubicBezTo>
                  <a:pt x="788436" y="232814"/>
                  <a:pt x="787682" y="232730"/>
                  <a:pt x="786845" y="232563"/>
                </a:cubicBezTo>
                <a:cubicBezTo>
                  <a:pt x="783162" y="231893"/>
                  <a:pt x="780483" y="229884"/>
                  <a:pt x="778809" y="226535"/>
                </a:cubicBezTo>
                <a:lnTo>
                  <a:pt x="777553" y="223773"/>
                </a:lnTo>
                <a:cubicBezTo>
                  <a:pt x="776548" y="221429"/>
                  <a:pt x="776046" y="219001"/>
                  <a:pt x="776046" y="216489"/>
                </a:cubicBezTo>
                <a:cubicBezTo>
                  <a:pt x="776046" y="214983"/>
                  <a:pt x="776213" y="213476"/>
                  <a:pt x="776548" y="211969"/>
                </a:cubicBezTo>
                <a:cubicBezTo>
                  <a:pt x="777720" y="207783"/>
                  <a:pt x="779981" y="204434"/>
                  <a:pt x="783329" y="201923"/>
                </a:cubicBezTo>
                <a:cubicBezTo>
                  <a:pt x="789859" y="197235"/>
                  <a:pt x="795635" y="192798"/>
                  <a:pt x="800658" y="188612"/>
                </a:cubicBezTo>
                <a:cubicBezTo>
                  <a:pt x="801663" y="187775"/>
                  <a:pt x="802165" y="186770"/>
                  <a:pt x="802165" y="185598"/>
                </a:cubicBezTo>
                <a:lnTo>
                  <a:pt x="802165" y="131350"/>
                </a:lnTo>
                <a:cubicBezTo>
                  <a:pt x="802165" y="130178"/>
                  <a:pt x="801496" y="129592"/>
                  <a:pt x="800156" y="129592"/>
                </a:cubicBezTo>
                <a:lnTo>
                  <a:pt x="787348" y="129592"/>
                </a:lnTo>
                <a:cubicBezTo>
                  <a:pt x="783497" y="129592"/>
                  <a:pt x="780190" y="128211"/>
                  <a:pt x="777427" y="125449"/>
                </a:cubicBezTo>
                <a:cubicBezTo>
                  <a:pt x="774665" y="122686"/>
                  <a:pt x="773283" y="119379"/>
                  <a:pt x="773283" y="115528"/>
                </a:cubicBezTo>
                <a:cubicBezTo>
                  <a:pt x="773283" y="111677"/>
                  <a:pt x="774665" y="108370"/>
                  <a:pt x="777427" y="105608"/>
                </a:cubicBezTo>
                <a:cubicBezTo>
                  <a:pt x="780190" y="102845"/>
                  <a:pt x="783497" y="101464"/>
                  <a:pt x="787348" y="101464"/>
                </a:cubicBezTo>
                <a:lnTo>
                  <a:pt x="816230" y="101464"/>
                </a:lnTo>
                <a:cubicBezTo>
                  <a:pt x="820415" y="101464"/>
                  <a:pt x="823931" y="102929"/>
                  <a:pt x="826778" y="105859"/>
                </a:cubicBezTo>
                <a:cubicBezTo>
                  <a:pt x="829624" y="108789"/>
                  <a:pt x="831047" y="112263"/>
                  <a:pt x="831047" y="116282"/>
                </a:cubicBezTo>
                <a:lnTo>
                  <a:pt x="831047" y="182333"/>
                </a:lnTo>
                <a:cubicBezTo>
                  <a:pt x="831047" y="183673"/>
                  <a:pt x="831382" y="184845"/>
                  <a:pt x="832052" y="185849"/>
                </a:cubicBezTo>
                <a:cubicBezTo>
                  <a:pt x="837912" y="195393"/>
                  <a:pt x="846786" y="202090"/>
                  <a:pt x="858673" y="205941"/>
                </a:cubicBezTo>
                <a:cubicBezTo>
                  <a:pt x="858841" y="205941"/>
                  <a:pt x="858966" y="205858"/>
                  <a:pt x="859050" y="205690"/>
                </a:cubicBezTo>
                <a:cubicBezTo>
                  <a:pt x="859134" y="205523"/>
                  <a:pt x="859092" y="205355"/>
                  <a:pt x="858925" y="205188"/>
                </a:cubicBezTo>
                <a:cubicBezTo>
                  <a:pt x="857920" y="204351"/>
                  <a:pt x="856915" y="203514"/>
                  <a:pt x="855911" y="202676"/>
                </a:cubicBezTo>
                <a:cubicBezTo>
                  <a:pt x="853734" y="201169"/>
                  <a:pt x="852646" y="199160"/>
                  <a:pt x="852646" y="196649"/>
                </a:cubicBezTo>
                <a:cubicBezTo>
                  <a:pt x="852646" y="193133"/>
                  <a:pt x="854320" y="190705"/>
                  <a:pt x="857669" y="189366"/>
                </a:cubicBezTo>
                <a:cubicBezTo>
                  <a:pt x="868217" y="185180"/>
                  <a:pt x="876756" y="180827"/>
                  <a:pt x="883286" y="176306"/>
                </a:cubicBezTo>
                <a:cubicBezTo>
                  <a:pt x="883621" y="176138"/>
                  <a:pt x="883746" y="175929"/>
                  <a:pt x="883663" y="175678"/>
                </a:cubicBezTo>
                <a:cubicBezTo>
                  <a:pt x="883579" y="175427"/>
                  <a:pt x="883370" y="175301"/>
                  <a:pt x="883035" y="175301"/>
                </a:cubicBezTo>
                <a:lnTo>
                  <a:pt x="871482" y="175301"/>
                </a:lnTo>
                <a:cubicBezTo>
                  <a:pt x="867296" y="175301"/>
                  <a:pt x="863780" y="173836"/>
                  <a:pt x="860934" y="170906"/>
                </a:cubicBezTo>
                <a:cubicBezTo>
                  <a:pt x="858087" y="167976"/>
                  <a:pt x="856664" y="164502"/>
                  <a:pt x="856664" y="160484"/>
                </a:cubicBezTo>
                <a:lnTo>
                  <a:pt x="856664" y="106236"/>
                </a:lnTo>
                <a:cubicBezTo>
                  <a:pt x="856664" y="102217"/>
                  <a:pt x="858087" y="98743"/>
                  <a:pt x="860934" y="95813"/>
                </a:cubicBezTo>
                <a:cubicBezTo>
                  <a:pt x="863780" y="92883"/>
                  <a:pt x="867296" y="91418"/>
                  <a:pt x="871482" y="91418"/>
                </a:cubicBezTo>
                <a:close/>
                <a:moveTo>
                  <a:pt x="2079250" y="79865"/>
                </a:moveTo>
                <a:lnTo>
                  <a:pt x="2124206" y="79865"/>
                </a:lnTo>
                <a:cubicBezTo>
                  <a:pt x="2127387" y="79865"/>
                  <a:pt x="2130108" y="80995"/>
                  <a:pt x="2132368" y="83256"/>
                </a:cubicBezTo>
                <a:cubicBezTo>
                  <a:pt x="2134628" y="85516"/>
                  <a:pt x="2135758" y="88279"/>
                  <a:pt x="2135758" y="91544"/>
                </a:cubicBezTo>
                <a:cubicBezTo>
                  <a:pt x="2135758" y="94809"/>
                  <a:pt x="2134628" y="97571"/>
                  <a:pt x="2132368" y="99831"/>
                </a:cubicBezTo>
                <a:cubicBezTo>
                  <a:pt x="2130108" y="102092"/>
                  <a:pt x="2127387" y="103222"/>
                  <a:pt x="2124206" y="103222"/>
                </a:cubicBezTo>
                <a:lnTo>
                  <a:pt x="2079250" y="103222"/>
                </a:lnTo>
                <a:cubicBezTo>
                  <a:pt x="2076069" y="103222"/>
                  <a:pt x="2073348" y="102092"/>
                  <a:pt x="2071088" y="99831"/>
                </a:cubicBezTo>
                <a:cubicBezTo>
                  <a:pt x="2068828" y="97571"/>
                  <a:pt x="2067697" y="94809"/>
                  <a:pt x="2067697" y="91544"/>
                </a:cubicBezTo>
                <a:cubicBezTo>
                  <a:pt x="2067697" y="88279"/>
                  <a:pt x="2068828" y="85516"/>
                  <a:pt x="2071088" y="83256"/>
                </a:cubicBezTo>
                <a:cubicBezTo>
                  <a:pt x="2073348" y="80995"/>
                  <a:pt x="2076069" y="79865"/>
                  <a:pt x="2079250" y="79865"/>
                </a:cubicBezTo>
                <a:close/>
                <a:moveTo>
                  <a:pt x="278774" y="76851"/>
                </a:moveTo>
                <a:cubicBezTo>
                  <a:pt x="280783" y="76851"/>
                  <a:pt x="282876" y="77270"/>
                  <a:pt x="285053" y="78107"/>
                </a:cubicBezTo>
                <a:cubicBezTo>
                  <a:pt x="292587" y="81288"/>
                  <a:pt x="299535" y="84553"/>
                  <a:pt x="305898" y="87902"/>
                </a:cubicBezTo>
                <a:cubicBezTo>
                  <a:pt x="309414" y="89911"/>
                  <a:pt x="311591" y="93009"/>
                  <a:pt x="312428" y="97194"/>
                </a:cubicBezTo>
                <a:cubicBezTo>
                  <a:pt x="312595" y="98199"/>
                  <a:pt x="312679" y="99204"/>
                  <a:pt x="312679" y="100208"/>
                </a:cubicBezTo>
                <a:cubicBezTo>
                  <a:pt x="312679" y="103055"/>
                  <a:pt x="311842" y="105817"/>
                  <a:pt x="310167" y="108496"/>
                </a:cubicBezTo>
                <a:lnTo>
                  <a:pt x="309414" y="109501"/>
                </a:lnTo>
                <a:cubicBezTo>
                  <a:pt x="307237" y="112682"/>
                  <a:pt x="304224" y="114691"/>
                  <a:pt x="300373" y="115528"/>
                </a:cubicBezTo>
                <a:cubicBezTo>
                  <a:pt x="299368" y="115696"/>
                  <a:pt x="298363" y="115779"/>
                  <a:pt x="297359" y="115779"/>
                </a:cubicBezTo>
                <a:cubicBezTo>
                  <a:pt x="294512" y="115779"/>
                  <a:pt x="291834" y="114942"/>
                  <a:pt x="289322" y="113268"/>
                </a:cubicBezTo>
                <a:cubicBezTo>
                  <a:pt x="283127" y="109584"/>
                  <a:pt x="276179" y="105901"/>
                  <a:pt x="268477" y="102217"/>
                </a:cubicBezTo>
                <a:cubicBezTo>
                  <a:pt x="265128" y="100710"/>
                  <a:pt x="263035" y="98199"/>
                  <a:pt x="262198" y="94683"/>
                </a:cubicBezTo>
                <a:cubicBezTo>
                  <a:pt x="261863" y="93511"/>
                  <a:pt x="261696" y="92423"/>
                  <a:pt x="261696" y="91418"/>
                </a:cubicBezTo>
                <a:cubicBezTo>
                  <a:pt x="261696" y="89074"/>
                  <a:pt x="262366" y="86897"/>
                  <a:pt x="263705" y="84888"/>
                </a:cubicBezTo>
                <a:cubicBezTo>
                  <a:pt x="266049" y="81540"/>
                  <a:pt x="269230" y="79196"/>
                  <a:pt x="273249" y="77856"/>
                </a:cubicBezTo>
                <a:cubicBezTo>
                  <a:pt x="275090" y="77186"/>
                  <a:pt x="276932" y="76851"/>
                  <a:pt x="278774" y="76851"/>
                </a:cubicBezTo>
                <a:close/>
                <a:moveTo>
                  <a:pt x="691912" y="49225"/>
                </a:moveTo>
                <a:cubicBezTo>
                  <a:pt x="694256" y="49225"/>
                  <a:pt x="696600" y="49811"/>
                  <a:pt x="698944" y="50983"/>
                </a:cubicBezTo>
                <a:cubicBezTo>
                  <a:pt x="712171" y="57513"/>
                  <a:pt x="724477" y="64210"/>
                  <a:pt x="735862" y="71075"/>
                </a:cubicBezTo>
                <a:cubicBezTo>
                  <a:pt x="739378" y="73084"/>
                  <a:pt x="741555" y="76182"/>
                  <a:pt x="742392" y="80368"/>
                </a:cubicBezTo>
                <a:cubicBezTo>
                  <a:pt x="742560" y="81372"/>
                  <a:pt x="742643" y="82377"/>
                  <a:pt x="742643" y="83381"/>
                </a:cubicBezTo>
                <a:cubicBezTo>
                  <a:pt x="742643" y="86228"/>
                  <a:pt x="741806" y="88907"/>
                  <a:pt x="740132" y="91418"/>
                </a:cubicBezTo>
                <a:lnTo>
                  <a:pt x="738625" y="93678"/>
                </a:lnTo>
                <a:cubicBezTo>
                  <a:pt x="736448" y="97027"/>
                  <a:pt x="733351" y="99036"/>
                  <a:pt x="729332" y="99706"/>
                </a:cubicBezTo>
                <a:cubicBezTo>
                  <a:pt x="728328" y="99873"/>
                  <a:pt x="727407" y="99957"/>
                  <a:pt x="726570" y="99957"/>
                </a:cubicBezTo>
                <a:cubicBezTo>
                  <a:pt x="723556" y="99957"/>
                  <a:pt x="720794" y="99120"/>
                  <a:pt x="718282" y="97446"/>
                </a:cubicBezTo>
                <a:cubicBezTo>
                  <a:pt x="707399" y="90079"/>
                  <a:pt x="695428" y="83046"/>
                  <a:pt x="682368" y="76349"/>
                </a:cubicBezTo>
                <a:cubicBezTo>
                  <a:pt x="679019" y="74507"/>
                  <a:pt x="676759" y="71745"/>
                  <a:pt x="675587" y="68061"/>
                </a:cubicBezTo>
                <a:cubicBezTo>
                  <a:pt x="675252" y="66722"/>
                  <a:pt x="675085" y="65466"/>
                  <a:pt x="675085" y="64294"/>
                </a:cubicBezTo>
                <a:cubicBezTo>
                  <a:pt x="675085" y="61950"/>
                  <a:pt x="675838" y="59690"/>
                  <a:pt x="677345" y="57513"/>
                </a:cubicBezTo>
                <a:lnTo>
                  <a:pt x="677596" y="57011"/>
                </a:lnTo>
                <a:cubicBezTo>
                  <a:pt x="679940" y="53495"/>
                  <a:pt x="683121" y="51151"/>
                  <a:pt x="687140" y="49979"/>
                </a:cubicBezTo>
                <a:cubicBezTo>
                  <a:pt x="688647" y="49476"/>
                  <a:pt x="690237" y="49225"/>
                  <a:pt x="691912" y="49225"/>
                </a:cubicBezTo>
                <a:close/>
                <a:moveTo>
                  <a:pt x="393548" y="49225"/>
                </a:moveTo>
                <a:cubicBezTo>
                  <a:pt x="392209" y="49225"/>
                  <a:pt x="391539" y="49895"/>
                  <a:pt x="391539" y="51234"/>
                </a:cubicBezTo>
                <a:lnTo>
                  <a:pt x="391539" y="66303"/>
                </a:lnTo>
                <a:cubicBezTo>
                  <a:pt x="391539" y="67643"/>
                  <a:pt x="392209" y="68312"/>
                  <a:pt x="393548" y="68312"/>
                </a:cubicBezTo>
                <a:lnTo>
                  <a:pt x="424188" y="68312"/>
                </a:lnTo>
                <a:cubicBezTo>
                  <a:pt x="425528" y="68312"/>
                  <a:pt x="426198" y="67643"/>
                  <a:pt x="426198" y="66303"/>
                </a:cubicBezTo>
                <a:lnTo>
                  <a:pt x="426198" y="51234"/>
                </a:lnTo>
                <a:cubicBezTo>
                  <a:pt x="426198" y="49895"/>
                  <a:pt x="425528" y="49225"/>
                  <a:pt x="424188" y="49225"/>
                </a:cubicBezTo>
                <a:close/>
                <a:moveTo>
                  <a:pt x="136122" y="48221"/>
                </a:moveTo>
                <a:cubicBezTo>
                  <a:pt x="134783" y="48221"/>
                  <a:pt x="134113" y="48890"/>
                  <a:pt x="134113" y="50230"/>
                </a:cubicBezTo>
                <a:lnTo>
                  <a:pt x="134113" y="111259"/>
                </a:lnTo>
                <a:cubicBezTo>
                  <a:pt x="134113" y="112431"/>
                  <a:pt x="134783" y="113017"/>
                  <a:pt x="136122" y="113017"/>
                </a:cubicBezTo>
                <a:lnTo>
                  <a:pt x="196649" y="113017"/>
                </a:lnTo>
                <a:cubicBezTo>
                  <a:pt x="197821" y="113017"/>
                  <a:pt x="198407" y="112431"/>
                  <a:pt x="198407" y="111259"/>
                </a:cubicBezTo>
                <a:lnTo>
                  <a:pt x="198407" y="50230"/>
                </a:lnTo>
                <a:cubicBezTo>
                  <a:pt x="198407" y="48890"/>
                  <a:pt x="197821" y="48221"/>
                  <a:pt x="196649" y="48221"/>
                </a:cubicBezTo>
                <a:close/>
                <a:moveTo>
                  <a:pt x="44956" y="48221"/>
                </a:moveTo>
                <a:cubicBezTo>
                  <a:pt x="43784" y="48221"/>
                  <a:pt x="43198" y="48890"/>
                  <a:pt x="43198" y="50230"/>
                </a:cubicBezTo>
                <a:lnTo>
                  <a:pt x="43198" y="111259"/>
                </a:lnTo>
                <a:cubicBezTo>
                  <a:pt x="43198" y="112431"/>
                  <a:pt x="43784" y="113017"/>
                  <a:pt x="44956" y="113017"/>
                </a:cubicBezTo>
                <a:lnTo>
                  <a:pt x="101966" y="113017"/>
                </a:lnTo>
                <a:cubicBezTo>
                  <a:pt x="103306" y="113017"/>
                  <a:pt x="103975" y="112431"/>
                  <a:pt x="103975" y="111259"/>
                </a:cubicBezTo>
                <a:lnTo>
                  <a:pt x="103975" y="50230"/>
                </a:lnTo>
                <a:cubicBezTo>
                  <a:pt x="103975" y="48890"/>
                  <a:pt x="103306" y="48221"/>
                  <a:pt x="101966" y="48221"/>
                </a:cubicBezTo>
                <a:close/>
                <a:moveTo>
                  <a:pt x="1573942" y="47718"/>
                </a:moveTo>
                <a:cubicBezTo>
                  <a:pt x="1572770" y="47718"/>
                  <a:pt x="1572184" y="48304"/>
                  <a:pt x="1572184" y="49476"/>
                </a:cubicBezTo>
                <a:lnTo>
                  <a:pt x="1572184" y="64796"/>
                </a:lnTo>
                <a:cubicBezTo>
                  <a:pt x="1572184" y="66136"/>
                  <a:pt x="1572770" y="66806"/>
                  <a:pt x="1573942" y="66806"/>
                </a:cubicBezTo>
                <a:lnTo>
                  <a:pt x="1596796" y="66806"/>
                </a:lnTo>
                <a:cubicBezTo>
                  <a:pt x="1597801" y="66806"/>
                  <a:pt x="1598303" y="66303"/>
                  <a:pt x="1598303" y="65299"/>
                </a:cubicBezTo>
                <a:cubicBezTo>
                  <a:pt x="1598303" y="61783"/>
                  <a:pt x="1599517" y="58811"/>
                  <a:pt x="1601944" y="56383"/>
                </a:cubicBezTo>
                <a:cubicBezTo>
                  <a:pt x="1604372" y="53955"/>
                  <a:pt x="1607260" y="52741"/>
                  <a:pt x="1610609" y="52741"/>
                </a:cubicBezTo>
                <a:lnTo>
                  <a:pt x="1614125" y="52741"/>
                </a:lnTo>
                <a:cubicBezTo>
                  <a:pt x="1617474" y="52741"/>
                  <a:pt x="1620362" y="53955"/>
                  <a:pt x="1622790" y="56383"/>
                </a:cubicBezTo>
                <a:cubicBezTo>
                  <a:pt x="1625217" y="58811"/>
                  <a:pt x="1626431" y="61783"/>
                  <a:pt x="1626431" y="65299"/>
                </a:cubicBezTo>
                <a:cubicBezTo>
                  <a:pt x="1626431" y="66303"/>
                  <a:pt x="1626934" y="66806"/>
                  <a:pt x="1627938" y="66806"/>
                </a:cubicBezTo>
                <a:lnTo>
                  <a:pt x="1650793" y="66806"/>
                </a:lnTo>
                <a:cubicBezTo>
                  <a:pt x="1651965" y="66806"/>
                  <a:pt x="1652551" y="66136"/>
                  <a:pt x="1652551" y="64796"/>
                </a:cubicBezTo>
                <a:lnTo>
                  <a:pt x="1652551" y="49476"/>
                </a:lnTo>
                <a:cubicBezTo>
                  <a:pt x="1652551" y="48304"/>
                  <a:pt x="1651965" y="47718"/>
                  <a:pt x="1650793" y="47718"/>
                </a:cubicBezTo>
                <a:close/>
                <a:moveTo>
                  <a:pt x="1118862" y="46463"/>
                </a:moveTo>
                <a:cubicBezTo>
                  <a:pt x="1118360" y="46463"/>
                  <a:pt x="1117983" y="46630"/>
                  <a:pt x="1117732" y="46965"/>
                </a:cubicBezTo>
                <a:cubicBezTo>
                  <a:pt x="1117481" y="47300"/>
                  <a:pt x="1117439" y="47718"/>
                  <a:pt x="1117606" y="48221"/>
                </a:cubicBezTo>
                <a:cubicBezTo>
                  <a:pt x="1120453" y="53578"/>
                  <a:pt x="1122713" y="59104"/>
                  <a:pt x="1124387" y="64796"/>
                </a:cubicBezTo>
                <a:cubicBezTo>
                  <a:pt x="1125057" y="66638"/>
                  <a:pt x="1124890" y="68396"/>
                  <a:pt x="1123885" y="70070"/>
                </a:cubicBezTo>
                <a:cubicBezTo>
                  <a:pt x="1122881" y="71745"/>
                  <a:pt x="1121457" y="72833"/>
                  <a:pt x="1119616" y="73335"/>
                </a:cubicBezTo>
                <a:cubicBezTo>
                  <a:pt x="1119448" y="73503"/>
                  <a:pt x="1119448" y="73587"/>
                  <a:pt x="1119616" y="73587"/>
                </a:cubicBezTo>
                <a:lnTo>
                  <a:pt x="1178635" y="73587"/>
                </a:lnTo>
                <a:cubicBezTo>
                  <a:pt x="1177464" y="73252"/>
                  <a:pt x="1176668" y="72582"/>
                  <a:pt x="1176250" y="71577"/>
                </a:cubicBezTo>
                <a:cubicBezTo>
                  <a:pt x="1175831" y="70573"/>
                  <a:pt x="1175789" y="69568"/>
                  <a:pt x="1176124" y="68564"/>
                </a:cubicBezTo>
                <a:cubicBezTo>
                  <a:pt x="1178468" y="62536"/>
                  <a:pt x="1180812" y="55755"/>
                  <a:pt x="1183156" y="48221"/>
                </a:cubicBezTo>
                <a:cubicBezTo>
                  <a:pt x="1183323" y="47718"/>
                  <a:pt x="1183282" y="47300"/>
                  <a:pt x="1183031" y="46965"/>
                </a:cubicBezTo>
                <a:cubicBezTo>
                  <a:pt x="1182779" y="46630"/>
                  <a:pt x="1182403" y="46463"/>
                  <a:pt x="1181900" y="46463"/>
                </a:cubicBezTo>
                <a:close/>
                <a:moveTo>
                  <a:pt x="2069204" y="44202"/>
                </a:moveTo>
                <a:lnTo>
                  <a:pt x="2129982" y="44202"/>
                </a:lnTo>
                <a:cubicBezTo>
                  <a:pt x="2133330" y="44202"/>
                  <a:pt x="2136177" y="45374"/>
                  <a:pt x="2138521" y="47718"/>
                </a:cubicBezTo>
                <a:cubicBezTo>
                  <a:pt x="2140865" y="50062"/>
                  <a:pt x="2142037" y="52909"/>
                  <a:pt x="2142037" y="56257"/>
                </a:cubicBezTo>
                <a:cubicBezTo>
                  <a:pt x="2142037" y="59606"/>
                  <a:pt x="2140865" y="62452"/>
                  <a:pt x="2138521" y="64796"/>
                </a:cubicBezTo>
                <a:cubicBezTo>
                  <a:pt x="2136177" y="67140"/>
                  <a:pt x="2133330" y="68312"/>
                  <a:pt x="2129982" y="68312"/>
                </a:cubicBezTo>
                <a:lnTo>
                  <a:pt x="2069204" y="68312"/>
                </a:lnTo>
                <a:cubicBezTo>
                  <a:pt x="2065856" y="68312"/>
                  <a:pt x="2063009" y="67140"/>
                  <a:pt x="2060665" y="64796"/>
                </a:cubicBezTo>
                <a:cubicBezTo>
                  <a:pt x="2058321" y="62452"/>
                  <a:pt x="2057149" y="59606"/>
                  <a:pt x="2057149" y="56257"/>
                </a:cubicBezTo>
                <a:cubicBezTo>
                  <a:pt x="2057149" y="52909"/>
                  <a:pt x="2058321" y="50062"/>
                  <a:pt x="2060665" y="47718"/>
                </a:cubicBezTo>
                <a:cubicBezTo>
                  <a:pt x="2063009" y="45374"/>
                  <a:pt x="2065856" y="44202"/>
                  <a:pt x="2069204" y="44202"/>
                </a:cubicBezTo>
                <a:close/>
                <a:moveTo>
                  <a:pt x="936278" y="29887"/>
                </a:moveTo>
                <a:cubicBezTo>
                  <a:pt x="934939" y="29887"/>
                  <a:pt x="934269" y="30557"/>
                  <a:pt x="934269" y="31896"/>
                </a:cubicBezTo>
                <a:lnTo>
                  <a:pt x="934269" y="38426"/>
                </a:lnTo>
                <a:cubicBezTo>
                  <a:pt x="934269" y="39598"/>
                  <a:pt x="934939" y="40184"/>
                  <a:pt x="936278" y="40184"/>
                </a:cubicBezTo>
                <a:lnTo>
                  <a:pt x="957123" y="40184"/>
                </a:lnTo>
                <a:cubicBezTo>
                  <a:pt x="958295" y="40184"/>
                  <a:pt x="958881" y="39598"/>
                  <a:pt x="958881" y="38426"/>
                </a:cubicBezTo>
                <a:lnTo>
                  <a:pt x="958881" y="31896"/>
                </a:lnTo>
                <a:cubicBezTo>
                  <a:pt x="958881" y="30557"/>
                  <a:pt x="958295" y="29887"/>
                  <a:pt x="957123" y="29887"/>
                </a:cubicBezTo>
                <a:close/>
                <a:moveTo>
                  <a:pt x="882281" y="29887"/>
                </a:moveTo>
                <a:cubicBezTo>
                  <a:pt x="881109" y="29887"/>
                  <a:pt x="880523" y="30557"/>
                  <a:pt x="880523" y="31896"/>
                </a:cubicBezTo>
                <a:lnTo>
                  <a:pt x="880523" y="38426"/>
                </a:lnTo>
                <a:cubicBezTo>
                  <a:pt x="880523" y="39598"/>
                  <a:pt x="881109" y="40184"/>
                  <a:pt x="882281" y="40184"/>
                </a:cubicBezTo>
                <a:lnTo>
                  <a:pt x="903378" y="40184"/>
                </a:lnTo>
                <a:cubicBezTo>
                  <a:pt x="904550" y="40184"/>
                  <a:pt x="905136" y="39598"/>
                  <a:pt x="905136" y="38426"/>
                </a:cubicBezTo>
                <a:lnTo>
                  <a:pt x="905136" y="31896"/>
                </a:lnTo>
                <a:cubicBezTo>
                  <a:pt x="905136" y="30557"/>
                  <a:pt x="904550" y="29887"/>
                  <a:pt x="903378" y="29887"/>
                </a:cubicBezTo>
                <a:close/>
                <a:moveTo>
                  <a:pt x="1706296" y="28882"/>
                </a:moveTo>
                <a:cubicBezTo>
                  <a:pt x="1710315" y="28882"/>
                  <a:pt x="1713705" y="30305"/>
                  <a:pt x="1716468" y="33152"/>
                </a:cubicBezTo>
                <a:cubicBezTo>
                  <a:pt x="1719230" y="35998"/>
                  <a:pt x="1720612" y="39430"/>
                  <a:pt x="1720612" y="43449"/>
                </a:cubicBezTo>
                <a:lnTo>
                  <a:pt x="1720612" y="158223"/>
                </a:lnTo>
                <a:cubicBezTo>
                  <a:pt x="1720612" y="162242"/>
                  <a:pt x="1719230" y="165674"/>
                  <a:pt x="1716468" y="168520"/>
                </a:cubicBezTo>
                <a:cubicBezTo>
                  <a:pt x="1713705" y="171367"/>
                  <a:pt x="1710315" y="172790"/>
                  <a:pt x="1706296" y="172790"/>
                </a:cubicBezTo>
                <a:cubicBezTo>
                  <a:pt x="1702278" y="172790"/>
                  <a:pt x="1698846" y="171367"/>
                  <a:pt x="1695999" y="168520"/>
                </a:cubicBezTo>
                <a:cubicBezTo>
                  <a:pt x="1693153" y="165674"/>
                  <a:pt x="1691730" y="162242"/>
                  <a:pt x="1691730" y="158223"/>
                </a:cubicBezTo>
                <a:lnTo>
                  <a:pt x="1691730" y="43449"/>
                </a:lnTo>
                <a:cubicBezTo>
                  <a:pt x="1691730" y="39430"/>
                  <a:pt x="1693153" y="35998"/>
                  <a:pt x="1695999" y="33152"/>
                </a:cubicBezTo>
                <a:cubicBezTo>
                  <a:pt x="1698846" y="30305"/>
                  <a:pt x="1702278" y="28882"/>
                  <a:pt x="1706296" y="28882"/>
                </a:cubicBezTo>
                <a:close/>
                <a:moveTo>
                  <a:pt x="27124" y="17832"/>
                </a:moveTo>
                <a:lnTo>
                  <a:pt x="214480" y="17832"/>
                </a:lnTo>
                <a:cubicBezTo>
                  <a:pt x="218666" y="17832"/>
                  <a:pt x="222182" y="19297"/>
                  <a:pt x="225028" y="22227"/>
                </a:cubicBezTo>
                <a:cubicBezTo>
                  <a:pt x="227875" y="25157"/>
                  <a:pt x="229298" y="28631"/>
                  <a:pt x="229298" y="32649"/>
                </a:cubicBezTo>
                <a:lnTo>
                  <a:pt x="229298" y="205941"/>
                </a:lnTo>
                <a:cubicBezTo>
                  <a:pt x="229298" y="214313"/>
                  <a:pt x="228251" y="220801"/>
                  <a:pt x="226159" y="225405"/>
                </a:cubicBezTo>
                <a:cubicBezTo>
                  <a:pt x="224066" y="230010"/>
                  <a:pt x="220340" y="233567"/>
                  <a:pt x="214982" y="236079"/>
                </a:cubicBezTo>
                <a:cubicBezTo>
                  <a:pt x="208285" y="239260"/>
                  <a:pt x="196984" y="241102"/>
                  <a:pt x="181078" y="241604"/>
                </a:cubicBezTo>
                <a:cubicBezTo>
                  <a:pt x="181078" y="241604"/>
                  <a:pt x="180994" y="241604"/>
                  <a:pt x="180826" y="241604"/>
                </a:cubicBezTo>
                <a:cubicBezTo>
                  <a:pt x="176641" y="241604"/>
                  <a:pt x="172957" y="240265"/>
                  <a:pt x="169776" y="237586"/>
                </a:cubicBezTo>
                <a:cubicBezTo>
                  <a:pt x="166260" y="234907"/>
                  <a:pt x="163748" y="231475"/>
                  <a:pt x="162242" y="227289"/>
                </a:cubicBezTo>
                <a:cubicBezTo>
                  <a:pt x="161907" y="226452"/>
                  <a:pt x="161572" y="225531"/>
                  <a:pt x="161237" y="224526"/>
                </a:cubicBezTo>
                <a:cubicBezTo>
                  <a:pt x="160902" y="223354"/>
                  <a:pt x="160735" y="222182"/>
                  <a:pt x="160735" y="221010"/>
                </a:cubicBezTo>
                <a:cubicBezTo>
                  <a:pt x="160735" y="219168"/>
                  <a:pt x="161237" y="217410"/>
                  <a:pt x="162242" y="215736"/>
                </a:cubicBezTo>
                <a:cubicBezTo>
                  <a:pt x="164083" y="213057"/>
                  <a:pt x="166595" y="211718"/>
                  <a:pt x="169776" y="211718"/>
                </a:cubicBezTo>
                <a:cubicBezTo>
                  <a:pt x="169943" y="211718"/>
                  <a:pt x="170027" y="211718"/>
                  <a:pt x="170027" y="211718"/>
                </a:cubicBezTo>
                <a:cubicBezTo>
                  <a:pt x="173376" y="211718"/>
                  <a:pt x="180659" y="211718"/>
                  <a:pt x="191877" y="211718"/>
                </a:cubicBezTo>
                <a:cubicBezTo>
                  <a:pt x="194221" y="211718"/>
                  <a:pt x="195895" y="211257"/>
                  <a:pt x="196900" y="210336"/>
                </a:cubicBezTo>
                <a:cubicBezTo>
                  <a:pt x="197904" y="209415"/>
                  <a:pt x="198407" y="207867"/>
                  <a:pt x="198407" y="205690"/>
                </a:cubicBezTo>
                <a:lnTo>
                  <a:pt x="198407" y="145164"/>
                </a:lnTo>
                <a:cubicBezTo>
                  <a:pt x="198407" y="143992"/>
                  <a:pt x="197821" y="143406"/>
                  <a:pt x="196649" y="143406"/>
                </a:cubicBezTo>
                <a:lnTo>
                  <a:pt x="44956" y="143406"/>
                </a:lnTo>
                <a:cubicBezTo>
                  <a:pt x="43784" y="143406"/>
                  <a:pt x="43198" y="143992"/>
                  <a:pt x="43198" y="145164"/>
                </a:cubicBezTo>
                <a:lnTo>
                  <a:pt x="43198" y="226787"/>
                </a:lnTo>
                <a:cubicBezTo>
                  <a:pt x="43198" y="230972"/>
                  <a:pt x="41733" y="234488"/>
                  <a:pt x="38803" y="237335"/>
                </a:cubicBezTo>
                <a:cubicBezTo>
                  <a:pt x="35873" y="240181"/>
                  <a:pt x="32398" y="241604"/>
                  <a:pt x="28380" y="241604"/>
                </a:cubicBezTo>
                <a:lnTo>
                  <a:pt x="27124" y="241604"/>
                </a:lnTo>
                <a:cubicBezTo>
                  <a:pt x="23106" y="241604"/>
                  <a:pt x="19632" y="240181"/>
                  <a:pt x="16702" y="237335"/>
                </a:cubicBezTo>
                <a:cubicBezTo>
                  <a:pt x="13772" y="234488"/>
                  <a:pt x="12307" y="230972"/>
                  <a:pt x="12307" y="226787"/>
                </a:cubicBezTo>
                <a:lnTo>
                  <a:pt x="12307" y="32649"/>
                </a:lnTo>
                <a:cubicBezTo>
                  <a:pt x="12307" y="28631"/>
                  <a:pt x="13772" y="25157"/>
                  <a:pt x="16702" y="22227"/>
                </a:cubicBezTo>
                <a:cubicBezTo>
                  <a:pt x="19632" y="19297"/>
                  <a:pt x="23106" y="17832"/>
                  <a:pt x="27124" y="17832"/>
                </a:cubicBezTo>
                <a:close/>
                <a:moveTo>
                  <a:pt x="2398207" y="16576"/>
                </a:moveTo>
                <a:cubicBezTo>
                  <a:pt x="2398710" y="16576"/>
                  <a:pt x="2399212" y="16576"/>
                  <a:pt x="2399714" y="16576"/>
                </a:cubicBezTo>
                <a:lnTo>
                  <a:pt x="2408002" y="17329"/>
                </a:lnTo>
                <a:cubicBezTo>
                  <a:pt x="2412021" y="17832"/>
                  <a:pt x="2415202" y="19673"/>
                  <a:pt x="2417546" y="22855"/>
                </a:cubicBezTo>
                <a:cubicBezTo>
                  <a:pt x="2419220" y="25199"/>
                  <a:pt x="2420057" y="27794"/>
                  <a:pt x="2420057" y="30640"/>
                </a:cubicBezTo>
                <a:cubicBezTo>
                  <a:pt x="2420057" y="31477"/>
                  <a:pt x="2419974" y="32398"/>
                  <a:pt x="2419806" y="33403"/>
                </a:cubicBezTo>
                <a:cubicBezTo>
                  <a:pt x="2419638" y="34240"/>
                  <a:pt x="2419387" y="35370"/>
                  <a:pt x="2419053" y="36793"/>
                </a:cubicBezTo>
                <a:cubicBezTo>
                  <a:pt x="2418718" y="38217"/>
                  <a:pt x="2418550" y="39263"/>
                  <a:pt x="2418550" y="39933"/>
                </a:cubicBezTo>
                <a:cubicBezTo>
                  <a:pt x="2418048" y="42109"/>
                  <a:pt x="2417211" y="45960"/>
                  <a:pt x="2416039" y="51486"/>
                </a:cubicBezTo>
                <a:cubicBezTo>
                  <a:pt x="2414867" y="57011"/>
                  <a:pt x="2413946" y="61280"/>
                  <a:pt x="2413276" y="64294"/>
                </a:cubicBezTo>
                <a:cubicBezTo>
                  <a:pt x="2413276" y="64796"/>
                  <a:pt x="2413444" y="65215"/>
                  <a:pt x="2413779" y="65550"/>
                </a:cubicBezTo>
                <a:cubicBezTo>
                  <a:pt x="2414113" y="65885"/>
                  <a:pt x="2414448" y="66052"/>
                  <a:pt x="2414783" y="66052"/>
                </a:cubicBezTo>
                <a:cubicBezTo>
                  <a:pt x="2424829" y="65550"/>
                  <a:pt x="2431359" y="65299"/>
                  <a:pt x="2434373" y="65299"/>
                </a:cubicBezTo>
                <a:cubicBezTo>
                  <a:pt x="2465013" y="65299"/>
                  <a:pt x="2480333" y="81456"/>
                  <a:pt x="2480333" y="113770"/>
                </a:cubicBezTo>
                <a:cubicBezTo>
                  <a:pt x="2480333" y="131183"/>
                  <a:pt x="2479203" y="148470"/>
                  <a:pt x="2476942" y="165632"/>
                </a:cubicBezTo>
                <a:cubicBezTo>
                  <a:pt x="2474682" y="182794"/>
                  <a:pt x="2471040" y="196481"/>
                  <a:pt x="2466017" y="206695"/>
                </a:cubicBezTo>
                <a:cubicBezTo>
                  <a:pt x="2461999" y="215234"/>
                  <a:pt x="2456557" y="221261"/>
                  <a:pt x="2449693" y="224777"/>
                </a:cubicBezTo>
                <a:cubicBezTo>
                  <a:pt x="2442828" y="228293"/>
                  <a:pt x="2434289" y="230051"/>
                  <a:pt x="2424076" y="230051"/>
                </a:cubicBezTo>
                <a:cubicBezTo>
                  <a:pt x="2419387" y="230051"/>
                  <a:pt x="2414113" y="229717"/>
                  <a:pt x="2408253" y="229047"/>
                </a:cubicBezTo>
                <a:cubicBezTo>
                  <a:pt x="2403900" y="228545"/>
                  <a:pt x="2400174" y="226661"/>
                  <a:pt x="2397077" y="223396"/>
                </a:cubicBezTo>
                <a:cubicBezTo>
                  <a:pt x="2393980" y="220131"/>
                  <a:pt x="2392012" y="216238"/>
                  <a:pt x="2391175" y="211718"/>
                </a:cubicBezTo>
                <a:lnTo>
                  <a:pt x="2390422" y="207448"/>
                </a:lnTo>
                <a:cubicBezTo>
                  <a:pt x="2390422" y="206778"/>
                  <a:pt x="2390422" y="206109"/>
                  <a:pt x="2390422" y="205439"/>
                </a:cubicBezTo>
                <a:cubicBezTo>
                  <a:pt x="2390422" y="202927"/>
                  <a:pt x="2391426" y="200667"/>
                  <a:pt x="2393436" y="198658"/>
                </a:cubicBezTo>
                <a:cubicBezTo>
                  <a:pt x="2395445" y="196816"/>
                  <a:pt x="2397789" y="195895"/>
                  <a:pt x="2400468" y="195895"/>
                </a:cubicBezTo>
                <a:cubicBezTo>
                  <a:pt x="2401138" y="195895"/>
                  <a:pt x="2401807" y="195979"/>
                  <a:pt x="2402477" y="196147"/>
                </a:cubicBezTo>
                <a:cubicBezTo>
                  <a:pt x="2410011" y="197486"/>
                  <a:pt x="2415704" y="198156"/>
                  <a:pt x="2419555" y="198156"/>
                </a:cubicBezTo>
                <a:cubicBezTo>
                  <a:pt x="2428596" y="198156"/>
                  <a:pt x="2434875" y="194472"/>
                  <a:pt x="2438391" y="187105"/>
                </a:cubicBezTo>
                <a:cubicBezTo>
                  <a:pt x="2441740" y="180408"/>
                  <a:pt x="2444293" y="170529"/>
                  <a:pt x="2446051" y="157470"/>
                </a:cubicBezTo>
                <a:cubicBezTo>
                  <a:pt x="2447809" y="144410"/>
                  <a:pt x="2448688" y="131016"/>
                  <a:pt x="2448688" y="117286"/>
                </a:cubicBezTo>
                <a:cubicBezTo>
                  <a:pt x="2448688" y="107910"/>
                  <a:pt x="2446804" y="101715"/>
                  <a:pt x="2443037" y="98701"/>
                </a:cubicBezTo>
                <a:cubicBezTo>
                  <a:pt x="2439270" y="95688"/>
                  <a:pt x="2432950" y="94181"/>
                  <a:pt x="2424076" y="94181"/>
                </a:cubicBezTo>
                <a:cubicBezTo>
                  <a:pt x="2421899" y="94181"/>
                  <a:pt x="2416709" y="94516"/>
                  <a:pt x="2408504" y="95185"/>
                </a:cubicBezTo>
                <a:cubicBezTo>
                  <a:pt x="2407165" y="95185"/>
                  <a:pt x="2406412" y="95855"/>
                  <a:pt x="2406244" y="97194"/>
                </a:cubicBezTo>
                <a:cubicBezTo>
                  <a:pt x="2392850" y="147926"/>
                  <a:pt x="2378116" y="188361"/>
                  <a:pt x="2362042" y="218499"/>
                </a:cubicBezTo>
                <a:cubicBezTo>
                  <a:pt x="2360033" y="222182"/>
                  <a:pt x="2357019" y="224777"/>
                  <a:pt x="2353001" y="226284"/>
                </a:cubicBezTo>
                <a:cubicBezTo>
                  <a:pt x="2351159" y="226787"/>
                  <a:pt x="2349317" y="227038"/>
                  <a:pt x="2347476" y="227038"/>
                </a:cubicBezTo>
                <a:cubicBezTo>
                  <a:pt x="2345299" y="227038"/>
                  <a:pt x="2343122" y="226619"/>
                  <a:pt x="2340946" y="225782"/>
                </a:cubicBezTo>
                <a:lnTo>
                  <a:pt x="2335169" y="223522"/>
                </a:lnTo>
                <a:cubicBezTo>
                  <a:pt x="2331653" y="222182"/>
                  <a:pt x="2329393" y="219671"/>
                  <a:pt x="2328388" y="215987"/>
                </a:cubicBezTo>
                <a:cubicBezTo>
                  <a:pt x="2328054" y="214648"/>
                  <a:pt x="2327886" y="213392"/>
                  <a:pt x="2327886" y="212220"/>
                </a:cubicBezTo>
                <a:cubicBezTo>
                  <a:pt x="2327886" y="209876"/>
                  <a:pt x="2328472" y="207699"/>
                  <a:pt x="2329644" y="205690"/>
                </a:cubicBezTo>
                <a:cubicBezTo>
                  <a:pt x="2346722" y="178231"/>
                  <a:pt x="2360870" y="143238"/>
                  <a:pt x="2372088" y="100710"/>
                </a:cubicBezTo>
                <a:cubicBezTo>
                  <a:pt x="2372256" y="100208"/>
                  <a:pt x="2372172" y="99790"/>
                  <a:pt x="2371837" y="99455"/>
                </a:cubicBezTo>
                <a:cubicBezTo>
                  <a:pt x="2371502" y="99120"/>
                  <a:pt x="2371167" y="99036"/>
                  <a:pt x="2370832" y="99204"/>
                </a:cubicBezTo>
                <a:cubicBezTo>
                  <a:pt x="2362126" y="100208"/>
                  <a:pt x="2355429" y="101045"/>
                  <a:pt x="2350741" y="101715"/>
                </a:cubicBezTo>
                <a:cubicBezTo>
                  <a:pt x="2347225" y="102050"/>
                  <a:pt x="2342704" y="102636"/>
                  <a:pt x="2337179" y="103473"/>
                </a:cubicBezTo>
                <a:cubicBezTo>
                  <a:pt x="2336509" y="103473"/>
                  <a:pt x="2335839" y="103473"/>
                  <a:pt x="2335169" y="103473"/>
                </a:cubicBezTo>
                <a:cubicBezTo>
                  <a:pt x="2331988" y="103473"/>
                  <a:pt x="2329058" y="102469"/>
                  <a:pt x="2326379" y="100459"/>
                </a:cubicBezTo>
                <a:cubicBezTo>
                  <a:pt x="2323366" y="97948"/>
                  <a:pt x="2321691" y="94767"/>
                  <a:pt x="2321356" y="90916"/>
                </a:cubicBezTo>
                <a:lnTo>
                  <a:pt x="2320854" y="85893"/>
                </a:lnTo>
                <a:cubicBezTo>
                  <a:pt x="2320519" y="82042"/>
                  <a:pt x="2321733" y="78693"/>
                  <a:pt x="2324496" y="75847"/>
                </a:cubicBezTo>
                <a:cubicBezTo>
                  <a:pt x="2327258" y="73001"/>
                  <a:pt x="2330565" y="71577"/>
                  <a:pt x="2334416" y="71577"/>
                </a:cubicBezTo>
                <a:cubicBezTo>
                  <a:pt x="2335923" y="71410"/>
                  <a:pt x="2338141" y="71284"/>
                  <a:pt x="2341071" y="71201"/>
                </a:cubicBezTo>
                <a:cubicBezTo>
                  <a:pt x="2344001" y="71117"/>
                  <a:pt x="2345885" y="71075"/>
                  <a:pt x="2346722" y="71075"/>
                </a:cubicBezTo>
                <a:cubicBezTo>
                  <a:pt x="2354257" y="70908"/>
                  <a:pt x="2364554" y="70322"/>
                  <a:pt x="2377613" y="69317"/>
                </a:cubicBezTo>
                <a:cubicBezTo>
                  <a:pt x="2378953" y="69150"/>
                  <a:pt x="2379706" y="68480"/>
                  <a:pt x="2379874" y="67308"/>
                </a:cubicBezTo>
                <a:cubicBezTo>
                  <a:pt x="2382385" y="53578"/>
                  <a:pt x="2383975" y="41105"/>
                  <a:pt x="2384645" y="29887"/>
                </a:cubicBezTo>
                <a:cubicBezTo>
                  <a:pt x="2384813" y="25868"/>
                  <a:pt x="2386404" y="22520"/>
                  <a:pt x="2389417" y="19841"/>
                </a:cubicBezTo>
                <a:cubicBezTo>
                  <a:pt x="2391929" y="17664"/>
                  <a:pt x="2394859" y="16576"/>
                  <a:pt x="2398207" y="16576"/>
                </a:cubicBezTo>
                <a:close/>
                <a:moveTo>
                  <a:pt x="797142" y="13060"/>
                </a:moveTo>
                <a:cubicBezTo>
                  <a:pt x="797310" y="13060"/>
                  <a:pt x="797477" y="13060"/>
                  <a:pt x="797645" y="13060"/>
                </a:cubicBezTo>
                <a:cubicBezTo>
                  <a:pt x="801998" y="13227"/>
                  <a:pt x="805765" y="14734"/>
                  <a:pt x="808946" y="17581"/>
                </a:cubicBezTo>
                <a:cubicBezTo>
                  <a:pt x="816648" y="24445"/>
                  <a:pt x="823262" y="31059"/>
                  <a:pt x="828787" y="37421"/>
                </a:cubicBezTo>
                <a:cubicBezTo>
                  <a:pt x="831131" y="39933"/>
                  <a:pt x="832303" y="42863"/>
                  <a:pt x="832303" y="46211"/>
                </a:cubicBezTo>
                <a:cubicBezTo>
                  <a:pt x="832303" y="46881"/>
                  <a:pt x="832219" y="47551"/>
                  <a:pt x="832052" y="48221"/>
                </a:cubicBezTo>
                <a:cubicBezTo>
                  <a:pt x="831550" y="52239"/>
                  <a:pt x="829624" y="55504"/>
                  <a:pt x="826275" y="58015"/>
                </a:cubicBezTo>
                <a:lnTo>
                  <a:pt x="824769" y="59271"/>
                </a:lnTo>
                <a:cubicBezTo>
                  <a:pt x="822090" y="61113"/>
                  <a:pt x="819327" y="62034"/>
                  <a:pt x="816481" y="62034"/>
                </a:cubicBezTo>
                <a:cubicBezTo>
                  <a:pt x="815643" y="62034"/>
                  <a:pt x="814806" y="61950"/>
                  <a:pt x="813969" y="61783"/>
                </a:cubicBezTo>
                <a:cubicBezTo>
                  <a:pt x="810118" y="61280"/>
                  <a:pt x="806937" y="59439"/>
                  <a:pt x="804426" y="56257"/>
                </a:cubicBezTo>
                <a:cubicBezTo>
                  <a:pt x="799068" y="49560"/>
                  <a:pt x="792622" y="42612"/>
                  <a:pt x="785087" y="35412"/>
                </a:cubicBezTo>
                <a:cubicBezTo>
                  <a:pt x="782576" y="32901"/>
                  <a:pt x="781320" y="29971"/>
                  <a:pt x="781320" y="26622"/>
                </a:cubicBezTo>
                <a:cubicBezTo>
                  <a:pt x="781320" y="22436"/>
                  <a:pt x="782911" y="19171"/>
                  <a:pt x="786092" y="16827"/>
                </a:cubicBezTo>
                <a:cubicBezTo>
                  <a:pt x="789273" y="14316"/>
                  <a:pt x="792956" y="13060"/>
                  <a:pt x="797142" y="13060"/>
                </a:cubicBezTo>
                <a:close/>
                <a:moveTo>
                  <a:pt x="2501429" y="11553"/>
                </a:moveTo>
                <a:cubicBezTo>
                  <a:pt x="2502769" y="11553"/>
                  <a:pt x="2504108" y="11720"/>
                  <a:pt x="2505447" y="12055"/>
                </a:cubicBezTo>
                <a:cubicBezTo>
                  <a:pt x="2508461" y="13060"/>
                  <a:pt x="2510805" y="14902"/>
                  <a:pt x="2512480" y="17581"/>
                </a:cubicBezTo>
                <a:cubicBezTo>
                  <a:pt x="2515158" y="21934"/>
                  <a:pt x="2518005" y="26873"/>
                  <a:pt x="2521019" y="32398"/>
                </a:cubicBezTo>
                <a:cubicBezTo>
                  <a:pt x="2522023" y="34240"/>
                  <a:pt x="2522525" y="36082"/>
                  <a:pt x="2522525" y="37924"/>
                </a:cubicBezTo>
                <a:cubicBezTo>
                  <a:pt x="2522525" y="39263"/>
                  <a:pt x="2522358" y="40519"/>
                  <a:pt x="2522023" y="41691"/>
                </a:cubicBezTo>
                <a:cubicBezTo>
                  <a:pt x="2520851" y="45039"/>
                  <a:pt x="2518675" y="47384"/>
                  <a:pt x="2515493" y="48723"/>
                </a:cubicBezTo>
                <a:cubicBezTo>
                  <a:pt x="2514489" y="49058"/>
                  <a:pt x="2514321" y="49728"/>
                  <a:pt x="2514991" y="50732"/>
                </a:cubicBezTo>
                <a:cubicBezTo>
                  <a:pt x="2527046" y="69987"/>
                  <a:pt x="2538850" y="94432"/>
                  <a:pt x="2550403" y="124067"/>
                </a:cubicBezTo>
                <a:cubicBezTo>
                  <a:pt x="2551073" y="125909"/>
                  <a:pt x="2551407" y="127751"/>
                  <a:pt x="2551407" y="129592"/>
                </a:cubicBezTo>
                <a:cubicBezTo>
                  <a:pt x="2551407" y="131602"/>
                  <a:pt x="2550989" y="133611"/>
                  <a:pt x="2550152" y="135620"/>
                </a:cubicBezTo>
                <a:cubicBezTo>
                  <a:pt x="2548645" y="139638"/>
                  <a:pt x="2545966" y="142485"/>
                  <a:pt x="2542115" y="144159"/>
                </a:cubicBezTo>
                <a:lnTo>
                  <a:pt x="2536590" y="146922"/>
                </a:lnTo>
                <a:cubicBezTo>
                  <a:pt x="2534748" y="147759"/>
                  <a:pt x="2532990" y="148177"/>
                  <a:pt x="2531316" y="148177"/>
                </a:cubicBezTo>
                <a:cubicBezTo>
                  <a:pt x="2529641" y="148177"/>
                  <a:pt x="2527883" y="147759"/>
                  <a:pt x="2526042" y="146922"/>
                </a:cubicBezTo>
                <a:cubicBezTo>
                  <a:pt x="2522525" y="145247"/>
                  <a:pt x="2520265" y="142568"/>
                  <a:pt x="2519261" y="138885"/>
                </a:cubicBezTo>
                <a:cubicBezTo>
                  <a:pt x="2511056" y="111928"/>
                  <a:pt x="2500843" y="88739"/>
                  <a:pt x="2488621" y="69317"/>
                </a:cubicBezTo>
                <a:cubicBezTo>
                  <a:pt x="2487281" y="67140"/>
                  <a:pt x="2486611" y="64880"/>
                  <a:pt x="2486611" y="62536"/>
                </a:cubicBezTo>
                <a:cubicBezTo>
                  <a:pt x="2486611" y="61531"/>
                  <a:pt x="2486779" y="60359"/>
                  <a:pt x="2487114" y="59020"/>
                </a:cubicBezTo>
                <a:cubicBezTo>
                  <a:pt x="2488118" y="55504"/>
                  <a:pt x="2490379" y="52992"/>
                  <a:pt x="2493895" y="51486"/>
                </a:cubicBezTo>
                <a:lnTo>
                  <a:pt x="2502182" y="47970"/>
                </a:lnTo>
                <a:cubicBezTo>
                  <a:pt x="2503187" y="47467"/>
                  <a:pt x="2503438" y="46630"/>
                  <a:pt x="2502936" y="45458"/>
                </a:cubicBezTo>
                <a:cubicBezTo>
                  <a:pt x="2498415" y="36919"/>
                  <a:pt x="2494899" y="30473"/>
                  <a:pt x="2492388" y="26120"/>
                </a:cubicBezTo>
                <a:cubicBezTo>
                  <a:pt x="2491383" y="24613"/>
                  <a:pt x="2490881" y="23022"/>
                  <a:pt x="2490881" y="21348"/>
                </a:cubicBezTo>
                <a:cubicBezTo>
                  <a:pt x="2490881" y="20343"/>
                  <a:pt x="2491048" y="19339"/>
                  <a:pt x="2491383" y="18334"/>
                </a:cubicBezTo>
                <a:cubicBezTo>
                  <a:pt x="2492220" y="15655"/>
                  <a:pt x="2493895" y="13730"/>
                  <a:pt x="2496406" y="12558"/>
                </a:cubicBezTo>
                <a:cubicBezTo>
                  <a:pt x="2498080" y="11888"/>
                  <a:pt x="2499755" y="11553"/>
                  <a:pt x="2501429" y="11553"/>
                </a:cubicBezTo>
                <a:close/>
                <a:moveTo>
                  <a:pt x="604763" y="11051"/>
                </a:moveTo>
                <a:cubicBezTo>
                  <a:pt x="605433" y="11051"/>
                  <a:pt x="606019" y="11051"/>
                  <a:pt x="606521" y="11051"/>
                </a:cubicBezTo>
                <a:lnTo>
                  <a:pt x="612298" y="11804"/>
                </a:lnTo>
                <a:cubicBezTo>
                  <a:pt x="616149" y="12139"/>
                  <a:pt x="619162" y="13897"/>
                  <a:pt x="621339" y="17078"/>
                </a:cubicBezTo>
                <a:cubicBezTo>
                  <a:pt x="623013" y="19422"/>
                  <a:pt x="623851" y="21850"/>
                  <a:pt x="623851" y="24362"/>
                </a:cubicBezTo>
                <a:cubicBezTo>
                  <a:pt x="623851" y="25366"/>
                  <a:pt x="623683" y="26454"/>
                  <a:pt x="623348" y="27626"/>
                </a:cubicBezTo>
                <a:cubicBezTo>
                  <a:pt x="621674" y="34659"/>
                  <a:pt x="620083" y="40854"/>
                  <a:pt x="618576" y="46211"/>
                </a:cubicBezTo>
                <a:cubicBezTo>
                  <a:pt x="618576" y="46546"/>
                  <a:pt x="618702" y="46881"/>
                  <a:pt x="618953" y="47216"/>
                </a:cubicBezTo>
                <a:cubicBezTo>
                  <a:pt x="619204" y="47551"/>
                  <a:pt x="619581" y="47718"/>
                  <a:pt x="620083" y="47718"/>
                </a:cubicBezTo>
                <a:cubicBezTo>
                  <a:pt x="626111" y="46546"/>
                  <a:pt x="632138" y="45291"/>
                  <a:pt x="638166" y="43951"/>
                </a:cubicBezTo>
                <a:cubicBezTo>
                  <a:pt x="639171" y="43616"/>
                  <a:pt x="640175" y="43449"/>
                  <a:pt x="641180" y="43449"/>
                </a:cubicBezTo>
                <a:cubicBezTo>
                  <a:pt x="643691" y="43449"/>
                  <a:pt x="646035" y="44286"/>
                  <a:pt x="648212" y="45960"/>
                </a:cubicBezTo>
                <a:cubicBezTo>
                  <a:pt x="651226" y="48137"/>
                  <a:pt x="652732" y="51234"/>
                  <a:pt x="652732" y="55253"/>
                </a:cubicBezTo>
                <a:cubicBezTo>
                  <a:pt x="652732" y="59439"/>
                  <a:pt x="651477" y="63206"/>
                  <a:pt x="648965" y="66554"/>
                </a:cubicBezTo>
                <a:cubicBezTo>
                  <a:pt x="646454" y="69903"/>
                  <a:pt x="643105" y="72080"/>
                  <a:pt x="638919" y="73084"/>
                </a:cubicBezTo>
                <a:cubicBezTo>
                  <a:pt x="629543" y="75093"/>
                  <a:pt x="620167" y="76768"/>
                  <a:pt x="610791" y="78107"/>
                </a:cubicBezTo>
                <a:cubicBezTo>
                  <a:pt x="609619" y="78275"/>
                  <a:pt x="608782" y="78944"/>
                  <a:pt x="608279" y="80116"/>
                </a:cubicBezTo>
                <a:cubicBezTo>
                  <a:pt x="603089" y="95520"/>
                  <a:pt x="596392" y="111719"/>
                  <a:pt x="588188" y="128713"/>
                </a:cubicBezTo>
                <a:cubicBezTo>
                  <a:pt x="579983" y="145708"/>
                  <a:pt x="571444" y="161153"/>
                  <a:pt x="562571" y="175050"/>
                </a:cubicBezTo>
                <a:cubicBezTo>
                  <a:pt x="560394" y="178566"/>
                  <a:pt x="557213" y="180910"/>
                  <a:pt x="553027" y="182082"/>
                </a:cubicBezTo>
                <a:cubicBezTo>
                  <a:pt x="551520" y="182417"/>
                  <a:pt x="550097" y="182585"/>
                  <a:pt x="548758" y="182585"/>
                </a:cubicBezTo>
                <a:cubicBezTo>
                  <a:pt x="546079" y="182585"/>
                  <a:pt x="543567" y="181915"/>
                  <a:pt x="541223" y="180575"/>
                </a:cubicBezTo>
                <a:lnTo>
                  <a:pt x="536451" y="178315"/>
                </a:lnTo>
                <a:cubicBezTo>
                  <a:pt x="533103" y="176641"/>
                  <a:pt x="531010" y="173962"/>
                  <a:pt x="530173" y="170278"/>
                </a:cubicBezTo>
                <a:cubicBezTo>
                  <a:pt x="530005" y="169274"/>
                  <a:pt x="529921" y="168269"/>
                  <a:pt x="529921" y="167265"/>
                </a:cubicBezTo>
                <a:cubicBezTo>
                  <a:pt x="529921" y="164586"/>
                  <a:pt x="530759" y="162158"/>
                  <a:pt x="532433" y="159981"/>
                </a:cubicBezTo>
                <a:cubicBezTo>
                  <a:pt x="548674" y="137378"/>
                  <a:pt x="562738" y="111845"/>
                  <a:pt x="574626" y="83381"/>
                </a:cubicBezTo>
                <a:cubicBezTo>
                  <a:pt x="574793" y="83046"/>
                  <a:pt x="574751" y="82670"/>
                  <a:pt x="574500" y="82251"/>
                </a:cubicBezTo>
                <a:cubicBezTo>
                  <a:pt x="574249" y="81833"/>
                  <a:pt x="573872" y="81707"/>
                  <a:pt x="573370" y="81874"/>
                </a:cubicBezTo>
                <a:cubicBezTo>
                  <a:pt x="570858" y="81874"/>
                  <a:pt x="567091" y="81874"/>
                  <a:pt x="562068" y="81874"/>
                </a:cubicBezTo>
                <a:cubicBezTo>
                  <a:pt x="556376" y="81874"/>
                  <a:pt x="550683" y="81791"/>
                  <a:pt x="544990" y="81623"/>
                </a:cubicBezTo>
                <a:cubicBezTo>
                  <a:pt x="540804" y="81623"/>
                  <a:pt x="537205" y="80116"/>
                  <a:pt x="534191" y="77103"/>
                </a:cubicBezTo>
                <a:cubicBezTo>
                  <a:pt x="531177" y="74089"/>
                  <a:pt x="529503" y="70489"/>
                  <a:pt x="529168" y="66303"/>
                </a:cubicBezTo>
                <a:lnTo>
                  <a:pt x="529168" y="66052"/>
                </a:lnTo>
                <a:cubicBezTo>
                  <a:pt x="528833" y="62201"/>
                  <a:pt x="530005" y="58936"/>
                  <a:pt x="532684" y="56257"/>
                </a:cubicBezTo>
                <a:cubicBezTo>
                  <a:pt x="535363" y="53746"/>
                  <a:pt x="538377" y="52490"/>
                  <a:pt x="541725" y="52490"/>
                </a:cubicBezTo>
                <a:cubicBezTo>
                  <a:pt x="542060" y="52490"/>
                  <a:pt x="542395" y="52490"/>
                  <a:pt x="542730" y="52490"/>
                </a:cubicBezTo>
                <a:cubicBezTo>
                  <a:pt x="549427" y="52825"/>
                  <a:pt x="555790" y="52992"/>
                  <a:pt x="561817" y="52992"/>
                </a:cubicBezTo>
                <a:cubicBezTo>
                  <a:pt x="568849" y="52992"/>
                  <a:pt x="575881" y="52825"/>
                  <a:pt x="582914" y="52490"/>
                </a:cubicBezTo>
                <a:cubicBezTo>
                  <a:pt x="584086" y="52323"/>
                  <a:pt x="584839" y="51653"/>
                  <a:pt x="585174" y="50481"/>
                </a:cubicBezTo>
                <a:cubicBezTo>
                  <a:pt x="587518" y="41272"/>
                  <a:pt x="589276" y="32566"/>
                  <a:pt x="590448" y="24362"/>
                </a:cubicBezTo>
                <a:cubicBezTo>
                  <a:pt x="590950" y="20343"/>
                  <a:pt x="592708" y="17078"/>
                  <a:pt x="595722" y="14567"/>
                </a:cubicBezTo>
                <a:cubicBezTo>
                  <a:pt x="598401" y="12223"/>
                  <a:pt x="601415" y="11051"/>
                  <a:pt x="604763" y="11051"/>
                </a:cubicBezTo>
                <a:close/>
                <a:moveTo>
                  <a:pt x="2080757" y="9544"/>
                </a:moveTo>
                <a:lnTo>
                  <a:pt x="2123452" y="9544"/>
                </a:lnTo>
                <a:cubicBezTo>
                  <a:pt x="2126633" y="9544"/>
                  <a:pt x="2129354" y="10674"/>
                  <a:pt x="2131614" y="12934"/>
                </a:cubicBezTo>
                <a:cubicBezTo>
                  <a:pt x="2133875" y="15195"/>
                  <a:pt x="2135005" y="17957"/>
                  <a:pt x="2135005" y="21222"/>
                </a:cubicBezTo>
                <a:cubicBezTo>
                  <a:pt x="2135005" y="24487"/>
                  <a:pt x="2133875" y="27250"/>
                  <a:pt x="2131614" y="29510"/>
                </a:cubicBezTo>
                <a:cubicBezTo>
                  <a:pt x="2129354" y="31770"/>
                  <a:pt x="2126633" y="32901"/>
                  <a:pt x="2123452" y="32901"/>
                </a:cubicBezTo>
                <a:lnTo>
                  <a:pt x="2080757" y="32901"/>
                </a:lnTo>
                <a:cubicBezTo>
                  <a:pt x="2077576" y="32901"/>
                  <a:pt x="2074855" y="31770"/>
                  <a:pt x="2072595" y="29510"/>
                </a:cubicBezTo>
                <a:cubicBezTo>
                  <a:pt x="2070334" y="27250"/>
                  <a:pt x="2069204" y="24487"/>
                  <a:pt x="2069204" y="21222"/>
                </a:cubicBezTo>
                <a:cubicBezTo>
                  <a:pt x="2069204" y="17957"/>
                  <a:pt x="2070334" y="15195"/>
                  <a:pt x="2072595" y="12934"/>
                </a:cubicBezTo>
                <a:cubicBezTo>
                  <a:pt x="2074855" y="10674"/>
                  <a:pt x="2077576" y="9544"/>
                  <a:pt x="2080757" y="9544"/>
                </a:cubicBezTo>
                <a:close/>
                <a:moveTo>
                  <a:pt x="1366243" y="8539"/>
                </a:moveTo>
                <a:cubicBezTo>
                  <a:pt x="1367749" y="8539"/>
                  <a:pt x="1369256" y="8707"/>
                  <a:pt x="1370763" y="9042"/>
                </a:cubicBezTo>
                <a:lnTo>
                  <a:pt x="1375284" y="10297"/>
                </a:lnTo>
                <a:cubicBezTo>
                  <a:pt x="1378967" y="11469"/>
                  <a:pt x="1381646" y="13813"/>
                  <a:pt x="1383321" y="17329"/>
                </a:cubicBezTo>
                <a:cubicBezTo>
                  <a:pt x="1384158" y="19171"/>
                  <a:pt x="1384576" y="20929"/>
                  <a:pt x="1384576" y="22604"/>
                </a:cubicBezTo>
                <a:cubicBezTo>
                  <a:pt x="1384576" y="24445"/>
                  <a:pt x="1384158" y="26287"/>
                  <a:pt x="1383321" y="28129"/>
                </a:cubicBezTo>
                <a:cubicBezTo>
                  <a:pt x="1371600" y="52239"/>
                  <a:pt x="1357118" y="74256"/>
                  <a:pt x="1339872" y="94181"/>
                </a:cubicBezTo>
                <a:cubicBezTo>
                  <a:pt x="1339537" y="94348"/>
                  <a:pt x="1339454" y="94599"/>
                  <a:pt x="1339621" y="94934"/>
                </a:cubicBezTo>
                <a:cubicBezTo>
                  <a:pt x="1339788" y="95269"/>
                  <a:pt x="1340040" y="95436"/>
                  <a:pt x="1340374" y="95436"/>
                </a:cubicBezTo>
                <a:lnTo>
                  <a:pt x="1475492" y="95436"/>
                </a:lnTo>
                <a:cubicBezTo>
                  <a:pt x="1475827" y="95436"/>
                  <a:pt x="1476078" y="95269"/>
                  <a:pt x="1476245" y="94934"/>
                </a:cubicBezTo>
                <a:cubicBezTo>
                  <a:pt x="1476413" y="94599"/>
                  <a:pt x="1476413" y="94348"/>
                  <a:pt x="1476245" y="94181"/>
                </a:cubicBezTo>
                <a:cubicBezTo>
                  <a:pt x="1459167" y="74089"/>
                  <a:pt x="1444015" y="52574"/>
                  <a:pt x="1430787" y="29636"/>
                </a:cubicBezTo>
                <a:cubicBezTo>
                  <a:pt x="1429615" y="27626"/>
                  <a:pt x="1429029" y="25534"/>
                  <a:pt x="1429029" y="23357"/>
                </a:cubicBezTo>
                <a:cubicBezTo>
                  <a:pt x="1429029" y="21850"/>
                  <a:pt x="1429281" y="20343"/>
                  <a:pt x="1429783" y="18836"/>
                </a:cubicBezTo>
                <a:cubicBezTo>
                  <a:pt x="1431122" y="15153"/>
                  <a:pt x="1433634" y="12558"/>
                  <a:pt x="1437317" y="11051"/>
                </a:cubicBezTo>
                <a:lnTo>
                  <a:pt x="1440080" y="10046"/>
                </a:lnTo>
                <a:cubicBezTo>
                  <a:pt x="1442089" y="9209"/>
                  <a:pt x="1444098" y="8790"/>
                  <a:pt x="1446107" y="8790"/>
                </a:cubicBezTo>
                <a:cubicBezTo>
                  <a:pt x="1447949" y="8790"/>
                  <a:pt x="1449791" y="9125"/>
                  <a:pt x="1451633" y="9795"/>
                </a:cubicBezTo>
                <a:cubicBezTo>
                  <a:pt x="1455651" y="11302"/>
                  <a:pt x="1458749" y="13897"/>
                  <a:pt x="1460925" y="17581"/>
                </a:cubicBezTo>
                <a:cubicBezTo>
                  <a:pt x="1468125" y="29636"/>
                  <a:pt x="1476873" y="41774"/>
                  <a:pt x="1487170" y="53997"/>
                </a:cubicBezTo>
                <a:cubicBezTo>
                  <a:pt x="1497467" y="66220"/>
                  <a:pt x="1507973" y="77103"/>
                  <a:pt x="1518689" y="86646"/>
                </a:cubicBezTo>
                <a:cubicBezTo>
                  <a:pt x="1521703" y="89158"/>
                  <a:pt x="1523210" y="92423"/>
                  <a:pt x="1523210" y="96441"/>
                </a:cubicBezTo>
                <a:cubicBezTo>
                  <a:pt x="1523210" y="100124"/>
                  <a:pt x="1521870" y="103306"/>
                  <a:pt x="1519191" y="105985"/>
                </a:cubicBezTo>
                <a:cubicBezTo>
                  <a:pt x="1517182" y="107994"/>
                  <a:pt x="1515257" y="110003"/>
                  <a:pt x="1513415" y="112012"/>
                </a:cubicBezTo>
                <a:cubicBezTo>
                  <a:pt x="1510736" y="115026"/>
                  <a:pt x="1507471" y="116700"/>
                  <a:pt x="1503620" y="117035"/>
                </a:cubicBezTo>
                <a:cubicBezTo>
                  <a:pt x="1503285" y="117035"/>
                  <a:pt x="1502951" y="117035"/>
                  <a:pt x="1502616" y="117035"/>
                </a:cubicBezTo>
                <a:cubicBezTo>
                  <a:pt x="1499100" y="117035"/>
                  <a:pt x="1496086" y="115779"/>
                  <a:pt x="1493574" y="113268"/>
                </a:cubicBezTo>
                <a:cubicBezTo>
                  <a:pt x="1492402" y="112096"/>
                  <a:pt x="1490895" y="110505"/>
                  <a:pt x="1489054" y="108496"/>
                </a:cubicBezTo>
                <a:cubicBezTo>
                  <a:pt x="1488719" y="108161"/>
                  <a:pt x="1488426" y="108077"/>
                  <a:pt x="1488175" y="108245"/>
                </a:cubicBezTo>
                <a:cubicBezTo>
                  <a:pt x="1487924" y="108412"/>
                  <a:pt x="1487798" y="108663"/>
                  <a:pt x="1487798" y="108998"/>
                </a:cubicBezTo>
                <a:cubicBezTo>
                  <a:pt x="1486291" y="149015"/>
                  <a:pt x="1484491" y="177478"/>
                  <a:pt x="1482398" y="194388"/>
                </a:cubicBezTo>
                <a:cubicBezTo>
                  <a:pt x="1480305" y="211299"/>
                  <a:pt x="1477082" y="222433"/>
                  <a:pt x="1472729" y="227791"/>
                </a:cubicBezTo>
                <a:cubicBezTo>
                  <a:pt x="1469715" y="231642"/>
                  <a:pt x="1466409" y="234447"/>
                  <a:pt x="1462809" y="236205"/>
                </a:cubicBezTo>
                <a:cubicBezTo>
                  <a:pt x="1459209" y="237963"/>
                  <a:pt x="1454730" y="239176"/>
                  <a:pt x="1449372" y="239846"/>
                </a:cubicBezTo>
                <a:cubicBezTo>
                  <a:pt x="1444349" y="240516"/>
                  <a:pt x="1437150" y="240851"/>
                  <a:pt x="1427774" y="240851"/>
                </a:cubicBezTo>
                <a:cubicBezTo>
                  <a:pt x="1426937" y="240851"/>
                  <a:pt x="1426099" y="240851"/>
                  <a:pt x="1425262" y="240851"/>
                </a:cubicBezTo>
                <a:cubicBezTo>
                  <a:pt x="1421244" y="240851"/>
                  <a:pt x="1417644" y="239428"/>
                  <a:pt x="1414463" y="236581"/>
                </a:cubicBezTo>
                <a:cubicBezTo>
                  <a:pt x="1411282" y="233735"/>
                  <a:pt x="1409021" y="230219"/>
                  <a:pt x="1407682" y="226033"/>
                </a:cubicBezTo>
                <a:cubicBezTo>
                  <a:pt x="1407347" y="225028"/>
                  <a:pt x="1407012" y="224108"/>
                  <a:pt x="1406677" y="223270"/>
                </a:cubicBezTo>
                <a:cubicBezTo>
                  <a:pt x="1406342" y="222098"/>
                  <a:pt x="1406175" y="220926"/>
                  <a:pt x="1406175" y="219754"/>
                </a:cubicBezTo>
                <a:cubicBezTo>
                  <a:pt x="1406175" y="217913"/>
                  <a:pt x="1406761" y="216155"/>
                  <a:pt x="1407933" y="214480"/>
                </a:cubicBezTo>
                <a:cubicBezTo>
                  <a:pt x="1409607" y="211801"/>
                  <a:pt x="1411951" y="210462"/>
                  <a:pt x="1414965" y="210462"/>
                </a:cubicBezTo>
                <a:cubicBezTo>
                  <a:pt x="1415133" y="210462"/>
                  <a:pt x="1415300" y="210462"/>
                  <a:pt x="1415467" y="210462"/>
                </a:cubicBezTo>
                <a:cubicBezTo>
                  <a:pt x="1422500" y="210797"/>
                  <a:pt x="1428862" y="210964"/>
                  <a:pt x="1434555" y="210964"/>
                </a:cubicBezTo>
                <a:cubicBezTo>
                  <a:pt x="1439243" y="210964"/>
                  <a:pt x="1442675" y="209792"/>
                  <a:pt x="1444852" y="207448"/>
                </a:cubicBezTo>
                <a:cubicBezTo>
                  <a:pt x="1447363" y="204769"/>
                  <a:pt x="1449372" y="197277"/>
                  <a:pt x="1450879" y="184970"/>
                </a:cubicBezTo>
                <a:cubicBezTo>
                  <a:pt x="1452386" y="172664"/>
                  <a:pt x="1453726" y="153451"/>
                  <a:pt x="1454898" y="127332"/>
                </a:cubicBezTo>
                <a:cubicBezTo>
                  <a:pt x="1455065" y="125993"/>
                  <a:pt x="1454479" y="125323"/>
                  <a:pt x="1453140" y="125323"/>
                </a:cubicBezTo>
                <a:lnTo>
                  <a:pt x="1406175" y="125323"/>
                </a:lnTo>
                <a:cubicBezTo>
                  <a:pt x="1405003" y="125323"/>
                  <a:pt x="1404333" y="125993"/>
                  <a:pt x="1404166" y="127332"/>
                </a:cubicBezTo>
                <a:cubicBezTo>
                  <a:pt x="1402826" y="137043"/>
                  <a:pt x="1401152" y="145833"/>
                  <a:pt x="1399143" y="153703"/>
                </a:cubicBezTo>
                <a:cubicBezTo>
                  <a:pt x="1397134" y="161572"/>
                  <a:pt x="1394246" y="169734"/>
                  <a:pt x="1390478" y="178189"/>
                </a:cubicBezTo>
                <a:cubicBezTo>
                  <a:pt x="1386711" y="186645"/>
                  <a:pt x="1382149" y="194305"/>
                  <a:pt x="1376791" y="201169"/>
                </a:cubicBezTo>
                <a:cubicBezTo>
                  <a:pt x="1371433" y="208034"/>
                  <a:pt x="1364652" y="214648"/>
                  <a:pt x="1356448" y="221010"/>
                </a:cubicBezTo>
                <a:cubicBezTo>
                  <a:pt x="1348244" y="227373"/>
                  <a:pt x="1338868" y="233065"/>
                  <a:pt x="1328319" y="238088"/>
                </a:cubicBezTo>
                <a:cubicBezTo>
                  <a:pt x="1326143" y="238925"/>
                  <a:pt x="1324050" y="239344"/>
                  <a:pt x="1322041" y="239344"/>
                </a:cubicBezTo>
                <a:cubicBezTo>
                  <a:pt x="1320199" y="239344"/>
                  <a:pt x="1318441" y="239009"/>
                  <a:pt x="1316767" y="238339"/>
                </a:cubicBezTo>
                <a:cubicBezTo>
                  <a:pt x="1312916" y="237000"/>
                  <a:pt x="1309734" y="234488"/>
                  <a:pt x="1307223" y="230805"/>
                </a:cubicBezTo>
                <a:cubicBezTo>
                  <a:pt x="1306218" y="229298"/>
                  <a:pt x="1305214" y="227875"/>
                  <a:pt x="1304209" y="226535"/>
                </a:cubicBezTo>
                <a:cubicBezTo>
                  <a:pt x="1302702" y="224526"/>
                  <a:pt x="1301949" y="222350"/>
                  <a:pt x="1301949" y="220006"/>
                </a:cubicBezTo>
                <a:cubicBezTo>
                  <a:pt x="1301949" y="219168"/>
                  <a:pt x="1302033" y="218247"/>
                  <a:pt x="1302200" y="217243"/>
                </a:cubicBezTo>
                <a:cubicBezTo>
                  <a:pt x="1303037" y="213894"/>
                  <a:pt x="1305046" y="211550"/>
                  <a:pt x="1308228" y="210211"/>
                </a:cubicBezTo>
                <a:cubicBezTo>
                  <a:pt x="1319278" y="205690"/>
                  <a:pt x="1328696" y="200374"/>
                  <a:pt x="1336482" y="194263"/>
                </a:cubicBezTo>
                <a:cubicBezTo>
                  <a:pt x="1344267" y="188152"/>
                  <a:pt x="1350420" y="181371"/>
                  <a:pt x="1354941" y="173920"/>
                </a:cubicBezTo>
                <a:cubicBezTo>
                  <a:pt x="1359462" y="166469"/>
                  <a:pt x="1362894" y="159144"/>
                  <a:pt x="1365238" y="151945"/>
                </a:cubicBezTo>
                <a:cubicBezTo>
                  <a:pt x="1367582" y="144745"/>
                  <a:pt x="1369424" y="136541"/>
                  <a:pt x="1370763" y="127332"/>
                </a:cubicBezTo>
                <a:cubicBezTo>
                  <a:pt x="1370931" y="125993"/>
                  <a:pt x="1370345" y="125323"/>
                  <a:pt x="1369005" y="125323"/>
                </a:cubicBezTo>
                <a:lnTo>
                  <a:pt x="1342384" y="125323"/>
                </a:lnTo>
                <a:cubicBezTo>
                  <a:pt x="1338198" y="125323"/>
                  <a:pt x="1334682" y="123900"/>
                  <a:pt x="1331835" y="121053"/>
                </a:cubicBezTo>
                <a:cubicBezTo>
                  <a:pt x="1328989" y="118207"/>
                  <a:pt x="1327566" y="114691"/>
                  <a:pt x="1327566" y="110505"/>
                </a:cubicBezTo>
                <a:lnTo>
                  <a:pt x="1327566" y="109249"/>
                </a:lnTo>
                <a:cubicBezTo>
                  <a:pt x="1327566" y="108915"/>
                  <a:pt x="1327398" y="108663"/>
                  <a:pt x="1327064" y="108496"/>
                </a:cubicBezTo>
                <a:cubicBezTo>
                  <a:pt x="1326729" y="108329"/>
                  <a:pt x="1326478" y="108412"/>
                  <a:pt x="1326310" y="108747"/>
                </a:cubicBezTo>
                <a:cubicBezTo>
                  <a:pt x="1323631" y="111426"/>
                  <a:pt x="1320952" y="113938"/>
                  <a:pt x="1318273" y="116282"/>
                </a:cubicBezTo>
                <a:cubicBezTo>
                  <a:pt x="1315427" y="118793"/>
                  <a:pt x="1312246" y="120049"/>
                  <a:pt x="1308730" y="120049"/>
                </a:cubicBezTo>
                <a:cubicBezTo>
                  <a:pt x="1308228" y="120049"/>
                  <a:pt x="1307809" y="120049"/>
                  <a:pt x="1307474" y="120049"/>
                </a:cubicBezTo>
                <a:cubicBezTo>
                  <a:pt x="1303456" y="119714"/>
                  <a:pt x="1299856" y="118040"/>
                  <a:pt x="1296675" y="115026"/>
                </a:cubicBezTo>
                <a:cubicBezTo>
                  <a:pt x="1295168" y="113686"/>
                  <a:pt x="1293661" y="112263"/>
                  <a:pt x="1292154" y="110756"/>
                </a:cubicBezTo>
                <a:cubicBezTo>
                  <a:pt x="1289475" y="108412"/>
                  <a:pt x="1288136" y="105482"/>
                  <a:pt x="1288136" y="101966"/>
                </a:cubicBezTo>
                <a:cubicBezTo>
                  <a:pt x="1288136" y="97948"/>
                  <a:pt x="1289643" y="94767"/>
                  <a:pt x="1292656" y="92423"/>
                </a:cubicBezTo>
                <a:cubicBezTo>
                  <a:pt x="1317101" y="72833"/>
                  <a:pt x="1336440" y="48221"/>
                  <a:pt x="1350671" y="18585"/>
                </a:cubicBezTo>
                <a:cubicBezTo>
                  <a:pt x="1352513" y="14734"/>
                  <a:pt x="1355276" y="11888"/>
                  <a:pt x="1358959" y="10046"/>
                </a:cubicBezTo>
                <a:cubicBezTo>
                  <a:pt x="1361303" y="9042"/>
                  <a:pt x="1363731" y="8539"/>
                  <a:pt x="1366243" y="8539"/>
                </a:cubicBezTo>
                <a:close/>
                <a:moveTo>
                  <a:pt x="290829" y="8037"/>
                </a:moveTo>
                <a:cubicBezTo>
                  <a:pt x="293508" y="8037"/>
                  <a:pt x="296103" y="8707"/>
                  <a:pt x="298615" y="10046"/>
                </a:cubicBezTo>
                <a:cubicBezTo>
                  <a:pt x="305982" y="13897"/>
                  <a:pt x="312595" y="17832"/>
                  <a:pt x="318455" y="21850"/>
                </a:cubicBezTo>
                <a:cubicBezTo>
                  <a:pt x="321804" y="24194"/>
                  <a:pt x="323729" y="27459"/>
                  <a:pt x="324232" y="31645"/>
                </a:cubicBezTo>
                <a:cubicBezTo>
                  <a:pt x="324232" y="32315"/>
                  <a:pt x="324232" y="32901"/>
                  <a:pt x="324232" y="33403"/>
                </a:cubicBezTo>
                <a:cubicBezTo>
                  <a:pt x="324232" y="36751"/>
                  <a:pt x="323143" y="39849"/>
                  <a:pt x="320967" y="42695"/>
                </a:cubicBezTo>
                <a:lnTo>
                  <a:pt x="320213" y="43449"/>
                </a:lnTo>
                <a:cubicBezTo>
                  <a:pt x="317869" y="46630"/>
                  <a:pt x="314688" y="48388"/>
                  <a:pt x="310670" y="48723"/>
                </a:cubicBezTo>
                <a:cubicBezTo>
                  <a:pt x="310167" y="48723"/>
                  <a:pt x="309665" y="48723"/>
                  <a:pt x="309163" y="48723"/>
                </a:cubicBezTo>
                <a:cubicBezTo>
                  <a:pt x="305814" y="48723"/>
                  <a:pt x="302717" y="47635"/>
                  <a:pt x="299870" y="45458"/>
                </a:cubicBezTo>
                <a:cubicBezTo>
                  <a:pt x="294010" y="40937"/>
                  <a:pt x="287564" y="36668"/>
                  <a:pt x="280532" y="32649"/>
                </a:cubicBezTo>
                <a:cubicBezTo>
                  <a:pt x="277351" y="30808"/>
                  <a:pt x="275342" y="28045"/>
                  <a:pt x="274504" y="24362"/>
                </a:cubicBezTo>
                <a:cubicBezTo>
                  <a:pt x="274337" y="23524"/>
                  <a:pt x="274253" y="22687"/>
                  <a:pt x="274253" y="21850"/>
                </a:cubicBezTo>
                <a:cubicBezTo>
                  <a:pt x="274253" y="19339"/>
                  <a:pt x="275174" y="16995"/>
                  <a:pt x="277016" y="14818"/>
                </a:cubicBezTo>
                <a:cubicBezTo>
                  <a:pt x="279695" y="11469"/>
                  <a:pt x="283043" y="9376"/>
                  <a:pt x="287062" y="8539"/>
                </a:cubicBezTo>
                <a:cubicBezTo>
                  <a:pt x="288401" y="8204"/>
                  <a:pt x="289657" y="8037"/>
                  <a:pt x="290829" y="8037"/>
                </a:cubicBezTo>
                <a:close/>
                <a:moveTo>
                  <a:pt x="1759665" y="6279"/>
                </a:moveTo>
                <a:cubicBezTo>
                  <a:pt x="1763767" y="6279"/>
                  <a:pt x="1767241" y="7744"/>
                  <a:pt x="1770088" y="10674"/>
                </a:cubicBezTo>
                <a:cubicBezTo>
                  <a:pt x="1772934" y="13604"/>
                  <a:pt x="1774357" y="17078"/>
                  <a:pt x="1774357" y="21097"/>
                </a:cubicBezTo>
                <a:lnTo>
                  <a:pt x="1774357" y="204686"/>
                </a:lnTo>
                <a:cubicBezTo>
                  <a:pt x="1774357" y="213225"/>
                  <a:pt x="1773394" y="219796"/>
                  <a:pt x="1771469" y="224401"/>
                </a:cubicBezTo>
                <a:cubicBezTo>
                  <a:pt x="1769544" y="229005"/>
                  <a:pt x="1766069" y="232479"/>
                  <a:pt x="1761046" y="234823"/>
                </a:cubicBezTo>
                <a:cubicBezTo>
                  <a:pt x="1754517" y="238339"/>
                  <a:pt x="1743801" y="240348"/>
                  <a:pt x="1728900" y="240851"/>
                </a:cubicBezTo>
                <a:cubicBezTo>
                  <a:pt x="1728565" y="240851"/>
                  <a:pt x="1728314" y="240851"/>
                  <a:pt x="1728146" y="240851"/>
                </a:cubicBezTo>
                <a:cubicBezTo>
                  <a:pt x="1724295" y="240851"/>
                  <a:pt x="1720779" y="239595"/>
                  <a:pt x="1717598" y="237084"/>
                </a:cubicBezTo>
                <a:cubicBezTo>
                  <a:pt x="1714249" y="234405"/>
                  <a:pt x="1711905" y="230972"/>
                  <a:pt x="1710566" y="226787"/>
                </a:cubicBezTo>
                <a:cubicBezTo>
                  <a:pt x="1710231" y="225614"/>
                  <a:pt x="1709854" y="224442"/>
                  <a:pt x="1709436" y="223270"/>
                </a:cubicBezTo>
                <a:cubicBezTo>
                  <a:pt x="1709017" y="222098"/>
                  <a:pt x="1708808" y="220926"/>
                  <a:pt x="1708808" y="219754"/>
                </a:cubicBezTo>
                <a:cubicBezTo>
                  <a:pt x="1708808" y="217745"/>
                  <a:pt x="1709477" y="215820"/>
                  <a:pt x="1710817" y="213978"/>
                </a:cubicBezTo>
                <a:cubicBezTo>
                  <a:pt x="1712659" y="211299"/>
                  <a:pt x="1715254" y="209960"/>
                  <a:pt x="1718602" y="209960"/>
                </a:cubicBezTo>
                <a:cubicBezTo>
                  <a:pt x="1718602" y="209960"/>
                  <a:pt x="1718686" y="209960"/>
                  <a:pt x="1718854" y="209960"/>
                </a:cubicBezTo>
                <a:cubicBezTo>
                  <a:pt x="1720193" y="209960"/>
                  <a:pt x="1726807" y="209960"/>
                  <a:pt x="1738694" y="209960"/>
                </a:cubicBezTo>
                <a:cubicBezTo>
                  <a:pt x="1740871" y="209960"/>
                  <a:pt x="1742461" y="209541"/>
                  <a:pt x="1743466" y="208704"/>
                </a:cubicBezTo>
                <a:cubicBezTo>
                  <a:pt x="1744471" y="207867"/>
                  <a:pt x="1744973" y="206444"/>
                  <a:pt x="1744973" y="204434"/>
                </a:cubicBezTo>
                <a:lnTo>
                  <a:pt x="1744973" y="21097"/>
                </a:lnTo>
                <a:cubicBezTo>
                  <a:pt x="1744973" y="17078"/>
                  <a:pt x="1746396" y="13604"/>
                  <a:pt x="1749242" y="10674"/>
                </a:cubicBezTo>
                <a:cubicBezTo>
                  <a:pt x="1752089" y="7744"/>
                  <a:pt x="1755563" y="6279"/>
                  <a:pt x="1759665" y="6279"/>
                </a:cubicBezTo>
                <a:close/>
                <a:moveTo>
                  <a:pt x="2183728" y="4521"/>
                </a:moveTo>
                <a:cubicBezTo>
                  <a:pt x="2185234" y="4521"/>
                  <a:pt x="2186741" y="4772"/>
                  <a:pt x="2188248" y="5274"/>
                </a:cubicBezTo>
                <a:cubicBezTo>
                  <a:pt x="2191597" y="6279"/>
                  <a:pt x="2194192" y="8204"/>
                  <a:pt x="2196034" y="11051"/>
                </a:cubicBezTo>
                <a:cubicBezTo>
                  <a:pt x="2199048" y="15571"/>
                  <a:pt x="2201391" y="19757"/>
                  <a:pt x="2203066" y="23608"/>
                </a:cubicBezTo>
                <a:cubicBezTo>
                  <a:pt x="2203736" y="24780"/>
                  <a:pt x="2204656" y="25366"/>
                  <a:pt x="2205828" y="25366"/>
                </a:cubicBezTo>
                <a:lnTo>
                  <a:pt x="2233706" y="25366"/>
                </a:lnTo>
                <a:cubicBezTo>
                  <a:pt x="2235045" y="25366"/>
                  <a:pt x="2235966" y="24864"/>
                  <a:pt x="2236468" y="23859"/>
                </a:cubicBezTo>
                <a:cubicBezTo>
                  <a:pt x="2238310" y="20845"/>
                  <a:pt x="2240068" y="17664"/>
                  <a:pt x="2241743" y="14316"/>
                </a:cubicBezTo>
                <a:cubicBezTo>
                  <a:pt x="2243417" y="10632"/>
                  <a:pt x="2246012" y="7953"/>
                  <a:pt x="2249528" y="6279"/>
                </a:cubicBezTo>
                <a:cubicBezTo>
                  <a:pt x="2251872" y="5107"/>
                  <a:pt x="2254300" y="4521"/>
                  <a:pt x="2256811" y="4521"/>
                </a:cubicBezTo>
                <a:cubicBezTo>
                  <a:pt x="2257984" y="4521"/>
                  <a:pt x="2259239" y="4605"/>
                  <a:pt x="2260579" y="4772"/>
                </a:cubicBezTo>
                <a:cubicBezTo>
                  <a:pt x="2263760" y="5609"/>
                  <a:pt x="2265936" y="7535"/>
                  <a:pt x="2267108" y="10548"/>
                </a:cubicBezTo>
                <a:cubicBezTo>
                  <a:pt x="2267611" y="11888"/>
                  <a:pt x="2267862" y="13060"/>
                  <a:pt x="2267862" y="14065"/>
                </a:cubicBezTo>
                <a:cubicBezTo>
                  <a:pt x="2267862" y="15906"/>
                  <a:pt x="2267276" y="17664"/>
                  <a:pt x="2266104" y="19339"/>
                </a:cubicBezTo>
                <a:cubicBezTo>
                  <a:pt x="2265602" y="19841"/>
                  <a:pt x="2265016" y="20594"/>
                  <a:pt x="2264346" y="21599"/>
                </a:cubicBezTo>
                <a:cubicBezTo>
                  <a:pt x="2263676" y="22604"/>
                  <a:pt x="2263174" y="23357"/>
                  <a:pt x="2262839" y="23859"/>
                </a:cubicBezTo>
                <a:cubicBezTo>
                  <a:pt x="2262671" y="24194"/>
                  <a:pt x="2262671" y="24529"/>
                  <a:pt x="2262839" y="24864"/>
                </a:cubicBezTo>
                <a:cubicBezTo>
                  <a:pt x="2263007" y="25199"/>
                  <a:pt x="2263258" y="25366"/>
                  <a:pt x="2263592" y="25366"/>
                </a:cubicBezTo>
                <a:lnTo>
                  <a:pt x="2279415" y="25366"/>
                </a:lnTo>
                <a:cubicBezTo>
                  <a:pt x="2282261" y="25366"/>
                  <a:pt x="2284647" y="26371"/>
                  <a:pt x="2286572" y="28380"/>
                </a:cubicBezTo>
                <a:cubicBezTo>
                  <a:pt x="2288498" y="30389"/>
                  <a:pt x="2289461" y="32775"/>
                  <a:pt x="2289461" y="35538"/>
                </a:cubicBezTo>
                <a:cubicBezTo>
                  <a:pt x="2289461" y="38300"/>
                  <a:pt x="2288498" y="40686"/>
                  <a:pt x="2286572" y="42695"/>
                </a:cubicBezTo>
                <a:cubicBezTo>
                  <a:pt x="2284647" y="44705"/>
                  <a:pt x="2282261" y="45709"/>
                  <a:pt x="2279415" y="45709"/>
                </a:cubicBezTo>
                <a:lnTo>
                  <a:pt x="2234710" y="45709"/>
                </a:lnTo>
                <a:cubicBezTo>
                  <a:pt x="2233371" y="45709"/>
                  <a:pt x="2232701" y="46295"/>
                  <a:pt x="2232701" y="47467"/>
                </a:cubicBezTo>
                <a:lnTo>
                  <a:pt x="2232701" y="53244"/>
                </a:lnTo>
                <a:cubicBezTo>
                  <a:pt x="2232701" y="54583"/>
                  <a:pt x="2233371" y="55253"/>
                  <a:pt x="2234710" y="55253"/>
                </a:cubicBezTo>
                <a:lnTo>
                  <a:pt x="2271880" y="55253"/>
                </a:lnTo>
                <a:cubicBezTo>
                  <a:pt x="2274559" y="55253"/>
                  <a:pt x="2276861" y="56174"/>
                  <a:pt x="2278787" y="58015"/>
                </a:cubicBezTo>
                <a:cubicBezTo>
                  <a:pt x="2280712" y="59857"/>
                  <a:pt x="2281675" y="62117"/>
                  <a:pt x="2281675" y="64796"/>
                </a:cubicBezTo>
                <a:cubicBezTo>
                  <a:pt x="2281675" y="67475"/>
                  <a:pt x="2280712" y="69736"/>
                  <a:pt x="2278787" y="71577"/>
                </a:cubicBezTo>
                <a:cubicBezTo>
                  <a:pt x="2276861" y="73419"/>
                  <a:pt x="2274559" y="74340"/>
                  <a:pt x="2271880" y="74340"/>
                </a:cubicBezTo>
                <a:lnTo>
                  <a:pt x="2234710" y="74340"/>
                </a:lnTo>
                <a:cubicBezTo>
                  <a:pt x="2233371" y="74340"/>
                  <a:pt x="2232701" y="75010"/>
                  <a:pt x="2232701" y="76349"/>
                </a:cubicBezTo>
                <a:lnTo>
                  <a:pt x="2232701" y="82879"/>
                </a:lnTo>
                <a:cubicBezTo>
                  <a:pt x="2232701" y="84051"/>
                  <a:pt x="2233371" y="84637"/>
                  <a:pt x="2234710" y="84637"/>
                </a:cubicBezTo>
                <a:lnTo>
                  <a:pt x="2283684" y="84637"/>
                </a:lnTo>
                <a:cubicBezTo>
                  <a:pt x="2286698" y="84637"/>
                  <a:pt x="2289293" y="85725"/>
                  <a:pt x="2291470" y="87902"/>
                </a:cubicBezTo>
                <a:cubicBezTo>
                  <a:pt x="2293647" y="90079"/>
                  <a:pt x="2294735" y="92674"/>
                  <a:pt x="2294735" y="95688"/>
                </a:cubicBezTo>
                <a:cubicBezTo>
                  <a:pt x="2294735" y="98701"/>
                  <a:pt x="2293647" y="101255"/>
                  <a:pt x="2291470" y="103348"/>
                </a:cubicBezTo>
                <a:cubicBezTo>
                  <a:pt x="2289293" y="105440"/>
                  <a:pt x="2286698" y="106487"/>
                  <a:pt x="2283684" y="106487"/>
                </a:cubicBezTo>
                <a:lnTo>
                  <a:pt x="2152334" y="106487"/>
                </a:lnTo>
                <a:cubicBezTo>
                  <a:pt x="2149320" y="106487"/>
                  <a:pt x="2146767" y="105440"/>
                  <a:pt x="2144674" y="103348"/>
                </a:cubicBezTo>
                <a:cubicBezTo>
                  <a:pt x="2142581" y="101255"/>
                  <a:pt x="2141535" y="98701"/>
                  <a:pt x="2141535" y="95688"/>
                </a:cubicBezTo>
                <a:cubicBezTo>
                  <a:pt x="2141535" y="92674"/>
                  <a:pt x="2142581" y="90079"/>
                  <a:pt x="2144674" y="87902"/>
                </a:cubicBezTo>
                <a:cubicBezTo>
                  <a:pt x="2146767" y="85725"/>
                  <a:pt x="2149320" y="84637"/>
                  <a:pt x="2152334" y="84637"/>
                </a:cubicBezTo>
                <a:lnTo>
                  <a:pt x="2201559" y="84637"/>
                </a:lnTo>
                <a:cubicBezTo>
                  <a:pt x="2202731" y="84637"/>
                  <a:pt x="2203317" y="84051"/>
                  <a:pt x="2203317" y="82879"/>
                </a:cubicBezTo>
                <a:lnTo>
                  <a:pt x="2203317" y="76349"/>
                </a:lnTo>
                <a:cubicBezTo>
                  <a:pt x="2203317" y="75010"/>
                  <a:pt x="2202731" y="74340"/>
                  <a:pt x="2201559" y="74340"/>
                </a:cubicBezTo>
                <a:lnTo>
                  <a:pt x="2167403" y="74340"/>
                </a:lnTo>
                <a:cubicBezTo>
                  <a:pt x="2164724" y="74340"/>
                  <a:pt x="2162422" y="73419"/>
                  <a:pt x="2160496" y="71577"/>
                </a:cubicBezTo>
                <a:cubicBezTo>
                  <a:pt x="2158571" y="69736"/>
                  <a:pt x="2157608" y="67475"/>
                  <a:pt x="2157608" y="64796"/>
                </a:cubicBezTo>
                <a:cubicBezTo>
                  <a:pt x="2157608" y="62117"/>
                  <a:pt x="2158571" y="59857"/>
                  <a:pt x="2160496" y="58015"/>
                </a:cubicBezTo>
                <a:cubicBezTo>
                  <a:pt x="2162422" y="56174"/>
                  <a:pt x="2164724" y="55253"/>
                  <a:pt x="2167403" y="55253"/>
                </a:cubicBezTo>
                <a:lnTo>
                  <a:pt x="2201559" y="55253"/>
                </a:lnTo>
                <a:cubicBezTo>
                  <a:pt x="2202731" y="55253"/>
                  <a:pt x="2203317" y="54583"/>
                  <a:pt x="2203317" y="53244"/>
                </a:cubicBezTo>
                <a:lnTo>
                  <a:pt x="2203317" y="47467"/>
                </a:lnTo>
                <a:cubicBezTo>
                  <a:pt x="2203317" y="46295"/>
                  <a:pt x="2202731" y="45709"/>
                  <a:pt x="2201559" y="45709"/>
                </a:cubicBezTo>
                <a:lnTo>
                  <a:pt x="2159617" y="45709"/>
                </a:lnTo>
                <a:cubicBezTo>
                  <a:pt x="2156771" y="45709"/>
                  <a:pt x="2154343" y="44705"/>
                  <a:pt x="2152334" y="42695"/>
                </a:cubicBezTo>
                <a:cubicBezTo>
                  <a:pt x="2150325" y="40686"/>
                  <a:pt x="2149320" y="38300"/>
                  <a:pt x="2149320" y="35538"/>
                </a:cubicBezTo>
                <a:cubicBezTo>
                  <a:pt x="2149320" y="32775"/>
                  <a:pt x="2150325" y="30389"/>
                  <a:pt x="2152334" y="28380"/>
                </a:cubicBezTo>
                <a:cubicBezTo>
                  <a:pt x="2154343" y="26371"/>
                  <a:pt x="2156771" y="25366"/>
                  <a:pt x="2159617" y="25366"/>
                </a:cubicBezTo>
                <a:lnTo>
                  <a:pt x="2175691" y="25366"/>
                </a:lnTo>
                <a:cubicBezTo>
                  <a:pt x="2176026" y="25366"/>
                  <a:pt x="2176319" y="25199"/>
                  <a:pt x="2176570" y="24864"/>
                </a:cubicBezTo>
                <a:cubicBezTo>
                  <a:pt x="2176821" y="24529"/>
                  <a:pt x="2176863" y="24110"/>
                  <a:pt x="2176695" y="23608"/>
                </a:cubicBezTo>
                <a:cubicBezTo>
                  <a:pt x="2175691" y="22101"/>
                  <a:pt x="2174686" y="20511"/>
                  <a:pt x="2173682" y="18836"/>
                </a:cubicBezTo>
                <a:cubicBezTo>
                  <a:pt x="2172845" y="17329"/>
                  <a:pt x="2172426" y="15739"/>
                  <a:pt x="2172426" y="14065"/>
                </a:cubicBezTo>
                <a:cubicBezTo>
                  <a:pt x="2172426" y="13060"/>
                  <a:pt x="2172593" y="11972"/>
                  <a:pt x="2172928" y="10800"/>
                </a:cubicBezTo>
                <a:cubicBezTo>
                  <a:pt x="2173933" y="8121"/>
                  <a:pt x="2175774" y="6363"/>
                  <a:pt x="2178453" y="5525"/>
                </a:cubicBezTo>
                <a:cubicBezTo>
                  <a:pt x="2180128" y="4856"/>
                  <a:pt x="2181886" y="4521"/>
                  <a:pt x="2183728" y="4521"/>
                </a:cubicBezTo>
                <a:close/>
                <a:moveTo>
                  <a:pt x="1612116" y="3265"/>
                </a:moveTo>
                <a:cubicBezTo>
                  <a:pt x="1616134" y="3265"/>
                  <a:pt x="1619609" y="4688"/>
                  <a:pt x="1622539" y="7535"/>
                </a:cubicBezTo>
                <a:cubicBezTo>
                  <a:pt x="1625469" y="10381"/>
                  <a:pt x="1626934" y="13813"/>
                  <a:pt x="1626934" y="17832"/>
                </a:cubicBezTo>
                <a:lnTo>
                  <a:pt x="1626934" y="22604"/>
                </a:lnTo>
                <a:cubicBezTo>
                  <a:pt x="1626934" y="23943"/>
                  <a:pt x="1627520" y="24613"/>
                  <a:pt x="1628692" y="24613"/>
                </a:cubicBezTo>
                <a:lnTo>
                  <a:pt x="1666113" y="24613"/>
                </a:lnTo>
                <a:cubicBezTo>
                  <a:pt x="1670131" y="24613"/>
                  <a:pt x="1673605" y="26036"/>
                  <a:pt x="1676535" y="28882"/>
                </a:cubicBezTo>
                <a:cubicBezTo>
                  <a:pt x="1679465" y="31729"/>
                  <a:pt x="1680930" y="35245"/>
                  <a:pt x="1680930" y="39430"/>
                </a:cubicBezTo>
                <a:lnTo>
                  <a:pt x="1680930" y="57011"/>
                </a:lnTo>
                <a:cubicBezTo>
                  <a:pt x="1680930" y="60192"/>
                  <a:pt x="1679758" y="62955"/>
                  <a:pt x="1677414" y="65299"/>
                </a:cubicBezTo>
                <a:cubicBezTo>
                  <a:pt x="1675070" y="67643"/>
                  <a:pt x="1672224" y="68815"/>
                  <a:pt x="1668875" y="68815"/>
                </a:cubicBezTo>
                <a:cubicBezTo>
                  <a:pt x="1667871" y="68815"/>
                  <a:pt x="1667368" y="69317"/>
                  <a:pt x="1667368" y="70322"/>
                </a:cubicBezTo>
                <a:lnTo>
                  <a:pt x="1667368" y="73587"/>
                </a:lnTo>
                <a:cubicBezTo>
                  <a:pt x="1667368" y="77605"/>
                  <a:pt x="1665945" y="81079"/>
                  <a:pt x="1663099" y="84009"/>
                </a:cubicBezTo>
                <a:cubicBezTo>
                  <a:pt x="1660253" y="86939"/>
                  <a:pt x="1656736" y="88404"/>
                  <a:pt x="1652551" y="88404"/>
                </a:cubicBezTo>
                <a:lnTo>
                  <a:pt x="1628189" y="88404"/>
                </a:lnTo>
                <a:cubicBezTo>
                  <a:pt x="1627017" y="88404"/>
                  <a:pt x="1626431" y="88990"/>
                  <a:pt x="1626431" y="90162"/>
                </a:cubicBezTo>
                <a:lnTo>
                  <a:pt x="1626431" y="97194"/>
                </a:lnTo>
                <a:cubicBezTo>
                  <a:pt x="1626431" y="98534"/>
                  <a:pt x="1627017" y="99204"/>
                  <a:pt x="1628189" y="99204"/>
                </a:cubicBezTo>
                <a:lnTo>
                  <a:pt x="1653806" y="99204"/>
                </a:lnTo>
                <a:cubicBezTo>
                  <a:pt x="1656485" y="99204"/>
                  <a:pt x="1658829" y="100166"/>
                  <a:pt x="1660839" y="102092"/>
                </a:cubicBezTo>
                <a:cubicBezTo>
                  <a:pt x="1662848" y="104017"/>
                  <a:pt x="1663852" y="106403"/>
                  <a:pt x="1663852" y="109249"/>
                </a:cubicBezTo>
                <a:cubicBezTo>
                  <a:pt x="1663852" y="112096"/>
                  <a:pt x="1662848" y="114524"/>
                  <a:pt x="1660839" y="116533"/>
                </a:cubicBezTo>
                <a:cubicBezTo>
                  <a:pt x="1658829" y="118542"/>
                  <a:pt x="1656485" y="119547"/>
                  <a:pt x="1653806" y="119547"/>
                </a:cubicBezTo>
                <a:lnTo>
                  <a:pt x="1628189" y="119547"/>
                </a:lnTo>
                <a:cubicBezTo>
                  <a:pt x="1627017" y="119547"/>
                  <a:pt x="1626431" y="120133"/>
                  <a:pt x="1626431" y="121305"/>
                </a:cubicBezTo>
                <a:lnTo>
                  <a:pt x="1626431" y="128588"/>
                </a:lnTo>
                <a:cubicBezTo>
                  <a:pt x="1626431" y="129927"/>
                  <a:pt x="1627017" y="130597"/>
                  <a:pt x="1628189" y="130597"/>
                </a:cubicBezTo>
                <a:lnTo>
                  <a:pt x="1666364" y="130597"/>
                </a:lnTo>
                <a:cubicBezTo>
                  <a:pt x="1669545" y="130597"/>
                  <a:pt x="1672266" y="131727"/>
                  <a:pt x="1674526" y="133988"/>
                </a:cubicBezTo>
                <a:cubicBezTo>
                  <a:pt x="1676786" y="136248"/>
                  <a:pt x="1677917" y="139010"/>
                  <a:pt x="1677917" y="142275"/>
                </a:cubicBezTo>
                <a:cubicBezTo>
                  <a:pt x="1677917" y="145540"/>
                  <a:pt x="1676786" y="148303"/>
                  <a:pt x="1674526" y="150563"/>
                </a:cubicBezTo>
                <a:cubicBezTo>
                  <a:pt x="1672266" y="152824"/>
                  <a:pt x="1669545" y="153954"/>
                  <a:pt x="1666364" y="153954"/>
                </a:cubicBezTo>
                <a:lnTo>
                  <a:pt x="1557617" y="153954"/>
                </a:lnTo>
                <a:cubicBezTo>
                  <a:pt x="1554268" y="153954"/>
                  <a:pt x="1551464" y="152824"/>
                  <a:pt x="1549204" y="150563"/>
                </a:cubicBezTo>
                <a:cubicBezTo>
                  <a:pt x="1546943" y="148303"/>
                  <a:pt x="1545813" y="145540"/>
                  <a:pt x="1545813" y="142275"/>
                </a:cubicBezTo>
                <a:cubicBezTo>
                  <a:pt x="1545813" y="139010"/>
                  <a:pt x="1546943" y="136248"/>
                  <a:pt x="1549204" y="133988"/>
                </a:cubicBezTo>
                <a:cubicBezTo>
                  <a:pt x="1551464" y="131727"/>
                  <a:pt x="1554268" y="130597"/>
                  <a:pt x="1557617" y="130597"/>
                </a:cubicBezTo>
                <a:lnTo>
                  <a:pt x="1596294" y="130597"/>
                </a:lnTo>
                <a:cubicBezTo>
                  <a:pt x="1597633" y="130597"/>
                  <a:pt x="1598303" y="129927"/>
                  <a:pt x="1598303" y="128588"/>
                </a:cubicBezTo>
                <a:lnTo>
                  <a:pt x="1598303" y="121305"/>
                </a:lnTo>
                <a:cubicBezTo>
                  <a:pt x="1598303" y="120133"/>
                  <a:pt x="1597633" y="119547"/>
                  <a:pt x="1596294" y="119547"/>
                </a:cubicBezTo>
                <a:lnTo>
                  <a:pt x="1570425" y="119547"/>
                </a:lnTo>
                <a:cubicBezTo>
                  <a:pt x="1567579" y="119547"/>
                  <a:pt x="1565151" y="118542"/>
                  <a:pt x="1563142" y="116533"/>
                </a:cubicBezTo>
                <a:cubicBezTo>
                  <a:pt x="1561133" y="114524"/>
                  <a:pt x="1560128" y="112096"/>
                  <a:pt x="1560128" y="109249"/>
                </a:cubicBezTo>
                <a:cubicBezTo>
                  <a:pt x="1560128" y="106403"/>
                  <a:pt x="1561133" y="104017"/>
                  <a:pt x="1563142" y="102092"/>
                </a:cubicBezTo>
                <a:cubicBezTo>
                  <a:pt x="1565151" y="100166"/>
                  <a:pt x="1567579" y="99204"/>
                  <a:pt x="1570425" y="99204"/>
                </a:cubicBezTo>
                <a:lnTo>
                  <a:pt x="1596294" y="99204"/>
                </a:lnTo>
                <a:cubicBezTo>
                  <a:pt x="1597633" y="99204"/>
                  <a:pt x="1598303" y="98534"/>
                  <a:pt x="1598303" y="97194"/>
                </a:cubicBezTo>
                <a:lnTo>
                  <a:pt x="1598303" y="90162"/>
                </a:lnTo>
                <a:cubicBezTo>
                  <a:pt x="1598303" y="88990"/>
                  <a:pt x="1597633" y="88404"/>
                  <a:pt x="1596294" y="88404"/>
                </a:cubicBezTo>
                <a:lnTo>
                  <a:pt x="1572435" y="88404"/>
                </a:lnTo>
                <a:cubicBezTo>
                  <a:pt x="1568416" y="88404"/>
                  <a:pt x="1564942" y="86939"/>
                  <a:pt x="1562012" y="84009"/>
                </a:cubicBezTo>
                <a:cubicBezTo>
                  <a:pt x="1559082" y="81079"/>
                  <a:pt x="1557617" y="77605"/>
                  <a:pt x="1557617" y="73587"/>
                </a:cubicBezTo>
                <a:lnTo>
                  <a:pt x="1557617" y="70322"/>
                </a:lnTo>
                <a:cubicBezTo>
                  <a:pt x="1557617" y="69317"/>
                  <a:pt x="1557198" y="68815"/>
                  <a:pt x="1556361" y="68815"/>
                </a:cubicBezTo>
                <a:cubicBezTo>
                  <a:pt x="1553180" y="68815"/>
                  <a:pt x="1550501" y="67726"/>
                  <a:pt x="1548325" y="65550"/>
                </a:cubicBezTo>
                <a:cubicBezTo>
                  <a:pt x="1546148" y="63373"/>
                  <a:pt x="1545060" y="60694"/>
                  <a:pt x="1545060" y="57513"/>
                </a:cubicBezTo>
                <a:lnTo>
                  <a:pt x="1545060" y="39430"/>
                </a:lnTo>
                <a:cubicBezTo>
                  <a:pt x="1545060" y="35245"/>
                  <a:pt x="1546525" y="31729"/>
                  <a:pt x="1549455" y="28882"/>
                </a:cubicBezTo>
                <a:cubicBezTo>
                  <a:pt x="1552385" y="26036"/>
                  <a:pt x="1555859" y="24613"/>
                  <a:pt x="1559877" y="24613"/>
                </a:cubicBezTo>
                <a:lnTo>
                  <a:pt x="1595540" y="24613"/>
                </a:lnTo>
                <a:cubicBezTo>
                  <a:pt x="1596880" y="24613"/>
                  <a:pt x="1597549" y="23943"/>
                  <a:pt x="1597549" y="22604"/>
                </a:cubicBezTo>
                <a:lnTo>
                  <a:pt x="1597549" y="17832"/>
                </a:lnTo>
                <a:cubicBezTo>
                  <a:pt x="1597549" y="13813"/>
                  <a:pt x="1598973" y="10381"/>
                  <a:pt x="1601819" y="7535"/>
                </a:cubicBezTo>
                <a:cubicBezTo>
                  <a:pt x="1604665" y="4688"/>
                  <a:pt x="1608098" y="3265"/>
                  <a:pt x="1612116" y="3265"/>
                </a:cubicBezTo>
                <a:close/>
                <a:moveTo>
                  <a:pt x="1842669" y="2009"/>
                </a:moveTo>
                <a:cubicBezTo>
                  <a:pt x="1846688" y="2009"/>
                  <a:pt x="1850120" y="3433"/>
                  <a:pt x="1852966" y="6279"/>
                </a:cubicBezTo>
                <a:cubicBezTo>
                  <a:pt x="1855813" y="9125"/>
                  <a:pt x="1857236" y="12558"/>
                  <a:pt x="1857236" y="16576"/>
                </a:cubicBezTo>
                <a:lnTo>
                  <a:pt x="1857236" y="64043"/>
                </a:lnTo>
                <a:cubicBezTo>
                  <a:pt x="1857236" y="65382"/>
                  <a:pt x="1857906" y="66052"/>
                  <a:pt x="1859245" y="66052"/>
                </a:cubicBezTo>
                <a:lnTo>
                  <a:pt x="1868538" y="66052"/>
                </a:lnTo>
                <a:cubicBezTo>
                  <a:pt x="1872556" y="66052"/>
                  <a:pt x="1876030" y="67475"/>
                  <a:pt x="1878960" y="70322"/>
                </a:cubicBezTo>
                <a:cubicBezTo>
                  <a:pt x="1881890" y="73168"/>
                  <a:pt x="1883355" y="76684"/>
                  <a:pt x="1883355" y="80870"/>
                </a:cubicBezTo>
                <a:lnTo>
                  <a:pt x="1883355" y="88153"/>
                </a:lnTo>
                <a:cubicBezTo>
                  <a:pt x="1883355" y="88655"/>
                  <a:pt x="1883523" y="89032"/>
                  <a:pt x="1883858" y="89283"/>
                </a:cubicBezTo>
                <a:cubicBezTo>
                  <a:pt x="1884192" y="89534"/>
                  <a:pt x="1884611" y="89576"/>
                  <a:pt x="1885113" y="89409"/>
                </a:cubicBezTo>
                <a:cubicBezTo>
                  <a:pt x="1907717" y="81205"/>
                  <a:pt x="1922953" y="69066"/>
                  <a:pt x="1930822" y="52992"/>
                </a:cubicBezTo>
                <a:cubicBezTo>
                  <a:pt x="1930990" y="52658"/>
                  <a:pt x="1930948" y="52281"/>
                  <a:pt x="1930697" y="51862"/>
                </a:cubicBezTo>
                <a:cubicBezTo>
                  <a:pt x="1930445" y="51444"/>
                  <a:pt x="1930152" y="51234"/>
                  <a:pt x="1929817" y="51234"/>
                </a:cubicBezTo>
                <a:lnTo>
                  <a:pt x="1905707" y="51234"/>
                </a:lnTo>
                <a:cubicBezTo>
                  <a:pt x="1902359" y="51234"/>
                  <a:pt x="1899512" y="50062"/>
                  <a:pt x="1897168" y="47718"/>
                </a:cubicBezTo>
                <a:cubicBezTo>
                  <a:pt x="1894824" y="45374"/>
                  <a:pt x="1893652" y="42528"/>
                  <a:pt x="1893652" y="39179"/>
                </a:cubicBezTo>
                <a:cubicBezTo>
                  <a:pt x="1893652" y="35831"/>
                  <a:pt x="1894824" y="32984"/>
                  <a:pt x="1897168" y="30640"/>
                </a:cubicBezTo>
                <a:cubicBezTo>
                  <a:pt x="1899512" y="28296"/>
                  <a:pt x="1902359" y="27124"/>
                  <a:pt x="1905707" y="27124"/>
                </a:cubicBezTo>
                <a:lnTo>
                  <a:pt x="1936598" y="27124"/>
                </a:lnTo>
                <a:cubicBezTo>
                  <a:pt x="1937938" y="27124"/>
                  <a:pt x="1938691" y="26538"/>
                  <a:pt x="1938859" y="25366"/>
                </a:cubicBezTo>
                <a:cubicBezTo>
                  <a:pt x="1939194" y="22520"/>
                  <a:pt x="1939529" y="19506"/>
                  <a:pt x="1939863" y="16325"/>
                </a:cubicBezTo>
                <a:cubicBezTo>
                  <a:pt x="1940366" y="12306"/>
                  <a:pt x="1942082" y="8916"/>
                  <a:pt x="1945012" y="6153"/>
                </a:cubicBezTo>
                <a:cubicBezTo>
                  <a:pt x="1947942" y="3391"/>
                  <a:pt x="1951416" y="2009"/>
                  <a:pt x="1955435" y="2009"/>
                </a:cubicBezTo>
                <a:cubicBezTo>
                  <a:pt x="1959453" y="2009"/>
                  <a:pt x="1962802" y="3433"/>
                  <a:pt x="1965480" y="6279"/>
                </a:cubicBezTo>
                <a:cubicBezTo>
                  <a:pt x="1967657" y="8623"/>
                  <a:pt x="1968745" y="11386"/>
                  <a:pt x="1968745" y="14567"/>
                </a:cubicBezTo>
                <a:cubicBezTo>
                  <a:pt x="1968745" y="15069"/>
                  <a:pt x="1968745" y="15655"/>
                  <a:pt x="1968745" y="16325"/>
                </a:cubicBezTo>
                <a:cubicBezTo>
                  <a:pt x="1968243" y="19171"/>
                  <a:pt x="1967824" y="22185"/>
                  <a:pt x="1967490" y="25366"/>
                </a:cubicBezTo>
                <a:cubicBezTo>
                  <a:pt x="1967155" y="26538"/>
                  <a:pt x="1967657" y="27124"/>
                  <a:pt x="1968997" y="27124"/>
                </a:cubicBezTo>
                <a:lnTo>
                  <a:pt x="2013701" y="27124"/>
                </a:lnTo>
                <a:cubicBezTo>
                  <a:pt x="2017719" y="27124"/>
                  <a:pt x="2021068" y="28631"/>
                  <a:pt x="2023747" y="31645"/>
                </a:cubicBezTo>
                <a:cubicBezTo>
                  <a:pt x="2026258" y="34156"/>
                  <a:pt x="2027514" y="37170"/>
                  <a:pt x="2027514" y="40686"/>
                </a:cubicBezTo>
                <a:cubicBezTo>
                  <a:pt x="2027514" y="41021"/>
                  <a:pt x="2027514" y="41440"/>
                  <a:pt x="2027514" y="41942"/>
                </a:cubicBezTo>
                <a:cubicBezTo>
                  <a:pt x="2026007" y="59020"/>
                  <a:pt x="2024333" y="71787"/>
                  <a:pt x="2022491" y="80242"/>
                </a:cubicBezTo>
                <a:cubicBezTo>
                  <a:pt x="2020649" y="88697"/>
                  <a:pt x="2018138" y="94683"/>
                  <a:pt x="2014956" y="98199"/>
                </a:cubicBezTo>
                <a:cubicBezTo>
                  <a:pt x="2010771" y="102720"/>
                  <a:pt x="2004659" y="105315"/>
                  <a:pt x="1996623" y="105985"/>
                </a:cubicBezTo>
                <a:cubicBezTo>
                  <a:pt x="1992437" y="106654"/>
                  <a:pt x="1987163" y="106989"/>
                  <a:pt x="1980800" y="106989"/>
                </a:cubicBezTo>
                <a:cubicBezTo>
                  <a:pt x="1977117" y="106989"/>
                  <a:pt x="1973852" y="105692"/>
                  <a:pt x="1971006" y="103096"/>
                </a:cubicBezTo>
                <a:cubicBezTo>
                  <a:pt x="1968159" y="100501"/>
                  <a:pt x="1966234" y="97278"/>
                  <a:pt x="1965229" y="93427"/>
                </a:cubicBezTo>
                <a:cubicBezTo>
                  <a:pt x="1964894" y="92423"/>
                  <a:pt x="1964727" y="91502"/>
                  <a:pt x="1964727" y="90665"/>
                </a:cubicBezTo>
                <a:cubicBezTo>
                  <a:pt x="1964727" y="88823"/>
                  <a:pt x="1965313" y="87065"/>
                  <a:pt x="1966485" y="85390"/>
                </a:cubicBezTo>
                <a:cubicBezTo>
                  <a:pt x="1967992" y="83214"/>
                  <a:pt x="1970169" y="82126"/>
                  <a:pt x="1973015" y="82126"/>
                </a:cubicBezTo>
                <a:cubicBezTo>
                  <a:pt x="1973015" y="82126"/>
                  <a:pt x="1973099" y="82126"/>
                  <a:pt x="1973266" y="82126"/>
                </a:cubicBezTo>
                <a:cubicBezTo>
                  <a:pt x="1976280" y="82126"/>
                  <a:pt x="1979796" y="82126"/>
                  <a:pt x="1983814" y="82126"/>
                </a:cubicBezTo>
                <a:cubicBezTo>
                  <a:pt x="1987498" y="82126"/>
                  <a:pt x="1990177" y="81372"/>
                  <a:pt x="1991851" y="79865"/>
                </a:cubicBezTo>
                <a:cubicBezTo>
                  <a:pt x="1994697" y="77019"/>
                  <a:pt x="1996958" y="68145"/>
                  <a:pt x="1998632" y="53244"/>
                </a:cubicBezTo>
                <a:cubicBezTo>
                  <a:pt x="1998632" y="51904"/>
                  <a:pt x="1998046" y="51234"/>
                  <a:pt x="1996874" y="51234"/>
                </a:cubicBezTo>
                <a:lnTo>
                  <a:pt x="1962718" y="51234"/>
                </a:lnTo>
                <a:cubicBezTo>
                  <a:pt x="1961546" y="51234"/>
                  <a:pt x="1960709" y="51820"/>
                  <a:pt x="1960206" y="52992"/>
                </a:cubicBezTo>
                <a:cubicBezTo>
                  <a:pt x="1955518" y="66052"/>
                  <a:pt x="1948402" y="77270"/>
                  <a:pt x="1938859" y="86646"/>
                </a:cubicBezTo>
                <a:cubicBezTo>
                  <a:pt x="1929315" y="96022"/>
                  <a:pt x="1916507" y="103975"/>
                  <a:pt x="1900433" y="110505"/>
                </a:cubicBezTo>
                <a:cubicBezTo>
                  <a:pt x="1900266" y="110673"/>
                  <a:pt x="1900182" y="110840"/>
                  <a:pt x="1900182" y="111008"/>
                </a:cubicBezTo>
                <a:cubicBezTo>
                  <a:pt x="1900182" y="111175"/>
                  <a:pt x="1900350" y="111259"/>
                  <a:pt x="1900684" y="111259"/>
                </a:cubicBezTo>
                <a:lnTo>
                  <a:pt x="1901438" y="111259"/>
                </a:lnTo>
                <a:cubicBezTo>
                  <a:pt x="1905456" y="111259"/>
                  <a:pt x="1908889" y="112682"/>
                  <a:pt x="1911735" y="115528"/>
                </a:cubicBezTo>
                <a:cubicBezTo>
                  <a:pt x="1914414" y="118375"/>
                  <a:pt x="1915753" y="121723"/>
                  <a:pt x="1915753" y="125574"/>
                </a:cubicBezTo>
                <a:cubicBezTo>
                  <a:pt x="1915753" y="125742"/>
                  <a:pt x="1915670" y="128253"/>
                  <a:pt x="1915502" y="133109"/>
                </a:cubicBezTo>
                <a:cubicBezTo>
                  <a:pt x="1915502" y="134281"/>
                  <a:pt x="1916088" y="134867"/>
                  <a:pt x="1917260" y="134867"/>
                </a:cubicBezTo>
                <a:lnTo>
                  <a:pt x="1934840" y="134867"/>
                </a:lnTo>
                <a:cubicBezTo>
                  <a:pt x="1938859" y="134867"/>
                  <a:pt x="1942291" y="136290"/>
                  <a:pt x="1945137" y="139136"/>
                </a:cubicBezTo>
                <a:cubicBezTo>
                  <a:pt x="1947816" y="141982"/>
                  <a:pt x="1949156" y="145415"/>
                  <a:pt x="1949156" y="149433"/>
                </a:cubicBezTo>
                <a:cubicBezTo>
                  <a:pt x="1949156" y="160818"/>
                  <a:pt x="1948737" y="175720"/>
                  <a:pt x="1947900" y="194137"/>
                </a:cubicBezTo>
                <a:cubicBezTo>
                  <a:pt x="1947230" y="205020"/>
                  <a:pt x="1946477" y="213476"/>
                  <a:pt x="1945640" y="219503"/>
                </a:cubicBezTo>
                <a:cubicBezTo>
                  <a:pt x="1945472" y="219838"/>
                  <a:pt x="1945556" y="220047"/>
                  <a:pt x="1945891" y="220131"/>
                </a:cubicBezTo>
                <a:cubicBezTo>
                  <a:pt x="1946226" y="220215"/>
                  <a:pt x="1946477" y="220173"/>
                  <a:pt x="1946644" y="220006"/>
                </a:cubicBezTo>
                <a:cubicBezTo>
                  <a:pt x="1960374" y="207281"/>
                  <a:pt x="1968913" y="187273"/>
                  <a:pt x="1972261" y="159981"/>
                </a:cubicBezTo>
                <a:cubicBezTo>
                  <a:pt x="1972429" y="158642"/>
                  <a:pt x="1971843" y="157972"/>
                  <a:pt x="1970503" y="157972"/>
                </a:cubicBezTo>
                <a:lnTo>
                  <a:pt x="1966485" y="157972"/>
                </a:lnTo>
                <a:cubicBezTo>
                  <a:pt x="1963304" y="157972"/>
                  <a:pt x="1960583" y="156842"/>
                  <a:pt x="1958323" y="154582"/>
                </a:cubicBezTo>
                <a:cubicBezTo>
                  <a:pt x="1956062" y="152321"/>
                  <a:pt x="1954932" y="149601"/>
                  <a:pt x="1954932" y="146419"/>
                </a:cubicBezTo>
                <a:cubicBezTo>
                  <a:pt x="1954932" y="143238"/>
                  <a:pt x="1956062" y="140517"/>
                  <a:pt x="1958323" y="138257"/>
                </a:cubicBezTo>
                <a:cubicBezTo>
                  <a:pt x="1960583" y="135997"/>
                  <a:pt x="1963304" y="134867"/>
                  <a:pt x="1966485" y="134867"/>
                </a:cubicBezTo>
                <a:lnTo>
                  <a:pt x="1972513" y="134867"/>
                </a:lnTo>
                <a:cubicBezTo>
                  <a:pt x="1973685" y="134867"/>
                  <a:pt x="1974271" y="134281"/>
                  <a:pt x="1974271" y="133109"/>
                </a:cubicBezTo>
                <a:cubicBezTo>
                  <a:pt x="1974438" y="129927"/>
                  <a:pt x="1974605" y="126746"/>
                  <a:pt x="1974773" y="123565"/>
                </a:cubicBezTo>
                <a:cubicBezTo>
                  <a:pt x="1974773" y="119881"/>
                  <a:pt x="1976112" y="116742"/>
                  <a:pt x="1978791" y="114147"/>
                </a:cubicBezTo>
                <a:cubicBezTo>
                  <a:pt x="1981470" y="111552"/>
                  <a:pt x="1984651" y="110254"/>
                  <a:pt x="1988335" y="110254"/>
                </a:cubicBezTo>
                <a:cubicBezTo>
                  <a:pt x="1992018" y="110254"/>
                  <a:pt x="1995116" y="111510"/>
                  <a:pt x="1997627" y="114021"/>
                </a:cubicBezTo>
                <a:cubicBezTo>
                  <a:pt x="1999971" y="116533"/>
                  <a:pt x="2001143" y="119463"/>
                  <a:pt x="2001143" y="122811"/>
                </a:cubicBezTo>
                <a:cubicBezTo>
                  <a:pt x="2001143" y="124318"/>
                  <a:pt x="2000976" y="127751"/>
                  <a:pt x="2000641" y="133109"/>
                </a:cubicBezTo>
                <a:cubicBezTo>
                  <a:pt x="2000641" y="134281"/>
                  <a:pt x="2001227" y="134867"/>
                  <a:pt x="2002399" y="134867"/>
                </a:cubicBezTo>
                <a:lnTo>
                  <a:pt x="2021486" y="134867"/>
                </a:lnTo>
                <a:cubicBezTo>
                  <a:pt x="2025505" y="134867"/>
                  <a:pt x="2028937" y="136290"/>
                  <a:pt x="2031783" y="139136"/>
                </a:cubicBezTo>
                <a:cubicBezTo>
                  <a:pt x="2034462" y="141982"/>
                  <a:pt x="2035802" y="145415"/>
                  <a:pt x="2035802" y="149433"/>
                </a:cubicBezTo>
                <a:cubicBezTo>
                  <a:pt x="2035802" y="170697"/>
                  <a:pt x="2034965" y="190789"/>
                  <a:pt x="2033290" y="209708"/>
                </a:cubicBezTo>
                <a:cubicBezTo>
                  <a:pt x="2032286" y="221261"/>
                  <a:pt x="2030444" y="228628"/>
                  <a:pt x="2027765" y="231809"/>
                </a:cubicBezTo>
                <a:cubicBezTo>
                  <a:pt x="2024081" y="236832"/>
                  <a:pt x="2019226" y="239846"/>
                  <a:pt x="2013198" y="240851"/>
                </a:cubicBezTo>
                <a:cubicBezTo>
                  <a:pt x="2011022" y="241353"/>
                  <a:pt x="2008008" y="241688"/>
                  <a:pt x="2004157" y="241855"/>
                </a:cubicBezTo>
                <a:cubicBezTo>
                  <a:pt x="2003990" y="241855"/>
                  <a:pt x="2003822" y="241855"/>
                  <a:pt x="2003655" y="241855"/>
                </a:cubicBezTo>
                <a:cubicBezTo>
                  <a:pt x="2000474" y="241855"/>
                  <a:pt x="1997627" y="240683"/>
                  <a:pt x="1995116" y="238339"/>
                </a:cubicBezTo>
                <a:cubicBezTo>
                  <a:pt x="1992437" y="235995"/>
                  <a:pt x="1990595" y="232981"/>
                  <a:pt x="1989591" y="229298"/>
                </a:cubicBezTo>
                <a:cubicBezTo>
                  <a:pt x="1989423" y="228461"/>
                  <a:pt x="1989339" y="227624"/>
                  <a:pt x="1989339" y="226787"/>
                </a:cubicBezTo>
                <a:cubicBezTo>
                  <a:pt x="1989339" y="224945"/>
                  <a:pt x="1989925" y="223270"/>
                  <a:pt x="1991097" y="221764"/>
                </a:cubicBezTo>
                <a:cubicBezTo>
                  <a:pt x="1992772" y="219420"/>
                  <a:pt x="1995032" y="218247"/>
                  <a:pt x="1997878" y="218247"/>
                </a:cubicBezTo>
                <a:cubicBezTo>
                  <a:pt x="1998381" y="218247"/>
                  <a:pt x="1998967" y="218247"/>
                  <a:pt x="1999636" y="218247"/>
                </a:cubicBezTo>
                <a:cubicBezTo>
                  <a:pt x="2002148" y="218247"/>
                  <a:pt x="2004241" y="217243"/>
                  <a:pt x="2005915" y="215234"/>
                </a:cubicBezTo>
                <a:cubicBezTo>
                  <a:pt x="2008092" y="211885"/>
                  <a:pt x="2009599" y="193468"/>
                  <a:pt x="2010436" y="159981"/>
                </a:cubicBezTo>
                <a:cubicBezTo>
                  <a:pt x="2010436" y="158642"/>
                  <a:pt x="2009850" y="157972"/>
                  <a:pt x="2008678" y="157972"/>
                </a:cubicBezTo>
                <a:lnTo>
                  <a:pt x="2000390" y="157972"/>
                </a:lnTo>
                <a:cubicBezTo>
                  <a:pt x="1999050" y="157972"/>
                  <a:pt x="1998297" y="158642"/>
                  <a:pt x="1998130" y="159981"/>
                </a:cubicBezTo>
                <a:cubicBezTo>
                  <a:pt x="1994279" y="189952"/>
                  <a:pt x="1985405" y="213476"/>
                  <a:pt x="1971508" y="230554"/>
                </a:cubicBezTo>
                <a:cubicBezTo>
                  <a:pt x="1969331" y="233065"/>
                  <a:pt x="1966652" y="234321"/>
                  <a:pt x="1963471" y="234321"/>
                </a:cubicBezTo>
                <a:cubicBezTo>
                  <a:pt x="1962969" y="234321"/>
                  <a:pt x="1962550" y="234321"/>
                  <a:pt x="1962216" y="234321"/>
                </a:cubicBezTo>
                <a:cubicBezTo>
                  <a:pt x="1958532" y="233986"/>
                  <a:pt x="1955351" y="232395"/>
                  <a:pt x="1952672" y="229549"/>
                </a:cubicBezTo>
                <a:cubicBezTo>
                  <a:pt x="1950495" y="227038"/>
                  <a:pt x="1948402" y="224945"/>
                  <a:pt x="1946393" y="223270"/>
                </a:cubicBezTo>
                <a:cubicBezTo>
                  <a:pt x="1946058" y="222936"/>
                  <a:pt x="1945724" y="222852"/>
                  <a:pt x="1945389" y="223019"/>
                </a:cubicBezTo>
                <a:cubicBezTo>
                  <a:pt x="1945054" y="223187"/>
                  <a:pt x="1944803" y="223522"/>
                  <a:pt x="1944635" y="224024"/>
                </a:cubicBezTo>
                <a:cubicBezTo>
                  <a:pt x="1943965" y="227540"/>
                  <a:pt x="1942877" y="230219"/>
                  <a:pt x="1941370" y="232061"/>
                </a:cubicBezTo>
                <a:cubicBezTo>
                  <a:pt x="1937854" y="237084"/>
                  <a:pt x="1933166" y="240014"/>
                  <a:pt x="1927306" y="240851"/>
                </a:cubicBezTo>
                <a:cubicBezTo>
                  <a:pt x="1925297" y="241353"/>
                  <a:pt x="1922534" y="241604"/>
                  <a:pt x="1919018" y="241604"/>
                </a:cubicBezTo>
                <a:cubicBezTo>
                  <a:pt x="1918851" y="241604"/>
                  <a:pt x="1918600" y="241604"/>
                  <a:pt x="1918265" y="241604"/>
                </a:cubicBezTo>
                <a:cubicBezTo>
                  <a:pt x="1915251" y="241604"/>
                  <a:pt x="1912488" y="240516"/>
                  <a:pt x="1909977" y="238339"/>
                </a:cubicBezTo>
                <a:cubicBezTo>
                  <a:pt x="1907298" y="236163"/>
                  <a:pt x="1905540" y="233316"/>
                  <a:pt x="1904703" y="229800"/>
                </a:cubicBezTo>
                <a:cubicBezTo>
                  <a:pt x="1904033" y="226954"/>
                  <a:pt x="1904535" y="224442"/>
                  <a:pt x="1906210" y="222266"/>
                </a:cubicBezTo>
                <a:cubicBezTo>
                  <a:pt x="1907884" y="220089"/>
                  <a:pt x="1910061" y="219001"/>
                  <a:pt x="1912739" y="219001"/>
                </a:cubicBezTo>
                <a:cubicBezTo>
                  <a:pt x="1913242" y="219001"/>
                  <a:pt x="1913660" y="219001"/>
                  <a:pt x="1913995" y="219001"/>
                </a:cubicBezTo>
                <a:cubicBezTo>
                  <a:pt x="1916842" y="219001"/>
                  <a:pt x="1918851" y="217996"/>
                  <a:pt x="1920023" y="215987"/>
                </a:cubicBezTo>
                <a:cubicBezTo>
                  <a:pt x="1922367" y="212471"/>
                  <a:pt x="1923957" y="193802"/>
                  <a:pt x="1924795" y="159981"/>
                </a:cubicBezTo>
                <a:cubicBezTo>
                  <a:pt x="1924795" y="158642"/>
                  <a:pt x="1924209" y="157972"/>
                  <a:pt x="1923037" y="157972"/>
                </a:cubicBezTo>
                <a:lnTo>
                  <a:pt x="1915251" y="157972"/>
                </a:lnTo>
                <a:cubicBezTo>
                  <a:pt x="1913911" y="157972"/>
                  <a:pt x="1913158" y="158642"/>
                  <a:pt x="1912991" y="159981"/>
                </a:cubicBezTo>
                <a:cubicBezTo>
                  <a:pt x="1909307" y="191458"/>
                  <a:pt x="1900433" y="215903"/>
                  <a:pt x="1886369" y="233316"/>
                </a:cubicBezTo>
                <a:cubicBezTo>
                  <a:pt x="1884527" y="235493"/>
                  <a:pt x="1882183" y="236581"/>
                  <a:pt x="1879337" y="236581"/>
                </a:cubicBezTo>
                <a:cubicBezTo>
                  <a:pt x="1879002" y="236581"/>
                  <a:pt x="1878667" y="236581"/>
                  <a:pt x="1878332" y="236581"/>
                </a:cubicBezTo>
                <a:cubicBezTo>
                  <a:pt x="1875151" y="236414"/>
                  <a:pt x="1872472" y="235074"/>
                  <a:pt x="1870296" y="232563"/>
                </a:cubicBezTo>
                <a:cubicBezTo>
                  <a:pt x="1867952" y="229884"/>
                  <a:pt x="1866779" y="226703"/>
                  <a:pt x="1866779" y="223019"/>
                </a:cubicBezTo>
                <a:cubicBezTo>
                  <a:pt x="1866779" y="219838"/>
                  <a:pt x="1867784" y="216908"/>
                  <a:pt x="1869793" y="214229"/>
                </a:cubicBezTo>
                <a:cubicBezTo>
                  <a:pt x="1879337" y="201337"/>
                  <a:pt x="1885364" y="183254"/>
                  <a:pt x="1887876" y="159981"/>
                </a:cubicBezTo>
                <a:cubicBezTo>
                  <a:pt x="1888043" y="158642"/>
                  <a:pt x="1887541" y="157972"/>
                  <a:pt x="1886369" y="157972"/>
                </a:cubicBezTo>
                <a:lnTo>
                  <a:pt x="1880593" y="157972"/>
                </a:lnTo>
                <a:cubicBezTo>
                  <a:pt x="1877411" y="157972"/>
                  <a:pt x="1874691" y="156842"/>
                  <a:pt x="1872430" y="154582"/>
                </a:cubicBezTo>
                <a:cubicBezTo>
                  <a:pt x="1870170" y="152321"/>
                  <a:pt x="1869040" y="149601"/>
                  <a:pt x="1869040" y="146419"/>
                </a:cubicBezTo>
                <a:cubicBezTo>
                  <a:pt x="1869040" y="143238"/>
                  <a:pt x="1870170" y="140517"/>
                  <a:pt x="1872430" y="138257"/>
                </a:cubicBezTo>
                <a:cubicBezTo>
                  <a:pt x="1874691" y="135997"/>
                  <a:pt x="1877411" y="134867"/>
                  <a:pt x="1880593" y="134867"/>
                </a:cubicBezTo>
                <a:lnTo>
                  <a:pt x="1888127" y="134867"/>
                </a:lnTo>
                <a:cubicBezTo>
                  <a:pt x="1889299" y="134867"/>
                  <a:pt x="1889885" y="134281"/>
                  <a:pt x="1889885" y="133109"/>
                </a:cubicBezTo>
                <a:cubicBezTo>
                  <a:pt x="1890220" y="126914"/>
                  <a:pt x="1890387" y="121807"/>
                  <a:pt x="1890387" y="117789"/>
                </a:cubicBezTo>
                <a:cubicBezTo>
                  <a:pt x="1890387" y="115947"/>
                  <a:pt x="1891057" y="114398"/>
                  <a:pt x="1892397" y="113142"/>
                </a:cubicBezTo>
                <a:cubicBezTo>
                  <a:pt x="1893736" y="111887"/>
                  <a:pt x="1895327" y="111259"/>
                  <a:pt x="1897168" y="111259"/>
                </a:cubicBezTo>
                <a:cubicBezTo>
                  <a:pt x="1897671" y="111259"/>
                  <a:pt x="1897754" y="111008"/>
                  <a:pt x="1897419" y="110505"/>
                </a:cubicBezTo>
                <a:cubicBezTo>
                  <a:pt x="1894238" y="104143"/>
                  <a:pt x="1889550" y="97780"/>
                  <a:pt x="1883355" y="91418"/>
                </a:cubicBezTo>
                <a:cubicBezTo>
                  <a:pt x="1883355" y="92925"/>
                  <a:pt x="1882518" y="93678"/>
                  <a:pt x="1880844" y="93678"/>
                </a:cubicBezTo>
                <a:lnTo>
                  <a:pt x="1859245" y="93678"/>
                </a:lnTo>
                <a:cubicBezTo>
                  <a:pt x="1857906" y="93678"/>
                  <a:pt x="1857236" y="94348"/>
                  <a:pt x="1857236" y="95688"/>
                </a:cubicBezTo>
                <a:lnTo>
                  <a:pt x="1857236" y="227038"/>
                </a:lnTo>
                <a:cubicBezTo>
                  <a:pt x="1857236" y="231056"/>
                  <a:pt x="1855813" y="234488"/>
                  <a:pt x="1852966" y="237335"/>
                </a:cubicBezTo>
                <a:cubicBezTo>
                  <a:pt x="1850120" y="240181"/>
                  <a:pt x="1846688" y="241604"/>
                  <a:pt x="1842669" y="241604"/>
                </a:cubicBezTo>
                <a:cubicBezTo>
                  <a:pt x="1838651" y="241604"/>
                  <a:pt x="1835219" y="240181"/>
                  <a:pt x="1832372" y="237335"/>
                </a:cubicBezTo>
                <a:cubicBezTo>
                  <a:pt x="1829526" y="234488"/>
                  <a:pt x="1828103" y="231056"/>
                  <a:pt x="1828103" y="227038"/>
                </a:cubicBezTo>
                <a:lnTo>
                  <a:pt x="1828103" y="95688"/>
                </a:lnTo>
                <a:cubicBezTo>
                  <a:pt x="1828103" y="94348"/>
                  <a:pt x="1827517" y="93678"/>
                  <a:pt x="1826345" y="93678"/>
                </a:cubicBezTo>
                <a:lnTo>
                  <a:pt x="1813787" y="93678"/>
                </a:lnTo>
                <a:cubicBezTo>
                  <a:pt x="1809936" y="93678"/>
                  <a:pt x="1806672" y="92339"/>
                  <a:pt x="1803993" y="89660"/>
                </a:cubicBezTo>
                <a:cubicBezTo>
                  <a:pt x="1801314" y="86981"/>
                  <a:pt x="1799974" y="83716"/>
                  <a:pt x="1799974" y="79865"/>
                </a:cubicBezTo>
                <a:cubicBezTo>
                  <a:pt x="1799974" y="76014"/>
                  <a:pt x="1801314" y="72749"/>
                  <a:pt x="1803993" y="70070"/>
                </a:cubicBezTo>
                <a:cubicBezTo>
                  <a:pt x="1806672" y="67392"/>
                  <a:pt x="1809936" y="66052"/>
                  <a:pt x="1813787" y="66052"/>
                </a:cubicBezTo>
                <a:lnTo>
                  <a:pt x="1826345" y="66052"/>
                </a:lnTo>
                <a:cubicBezTo>
                  <a:pt x="1827517" y="66052"/>
                  <a:pt x="1828103" y="65382"/>
                  <a:pt x="1828103" y="64043"/>
                </a:cubicBezTo>
                <a:lnTo>
                  <a:pt x="1828103" y="16576"/>
                </a:lnTo>
                <a:cubicBezTo>
                  <a:pt x="1828103" y="12558"/>
                  <a:pt x="1829526" y="9125"/>
                  <a:pt x="1832372" y="6279"/>
                </a:cubicBezTo>
                <a:cubicBezTo>
                  <a:pt x="1835219" y="3433"/>
                  <a:pt x="1838651" y="2009"/>
                  <a:pt x="1842669" y="2009"/>
                </a:cubicBezTo>
                <a:close/>
                <a:moveTo>
                  <a:pt x="915935" y="2009"/>
                </a:moveTo>
                <a:lnTo>
                  <a:pt x="923469" y="2009"/>
                </a:lnTo>
                <a:cubicBezTo>
                  <a:pt x="926483" y="2009"/>
                  <a:pt x="929037" y="3056"/>
                  <a:pt x="931129" y="5149"/>
                </a:cubicBezTo>
                <a:cubicBezTo>
                  <a:pt x="933222" y="7242"/>
                  <a:pt x="934269" y="9711"/>
                  <a:pt x="934269" y="12558"/>
                </a:cubicBezTo>
                <a:cubicBezTo>
                  <a:pt x="934269" y="13562"/>
                  <a:pt x="934687" y="14065"/>
                  <a:pt x="935525" y="14065"/>
                </a:cubicBezTo>
                <a:lnTo>
                  <a:pt x="973950" y="14065"/>
                </a:lnTo>
                <a:cubicBezTo>
                  <a:pt x="978136" y="14065"/>
                  <a:pt x="981652" y="15488"/>
                  <a:pt x="984498" y="18334"/>
                </a:cubicBezTo>
                <a:cubicBezTo>
                  <a:pt x="987345" y="21180"/>
                  <a:pt x="988768" y="24696"/>
                  <a:pt x="988768" y="28882"/>
                </a:cubicBezTo>
                <a:lnTo>
                  <a:pt x="988768" y="41188"/>
                </a:lnTo>
                <a:cubicBezTo>
                  <a:pt x="988768" y="45207"/>
                  <a:pt x="987345" y="48681"/>
                  <a:pt x="984498" y="51611"/>
                </a:cubicBezTo>
                <a:cubicBezTo>
                  <a:pt x="981652" y="54541"/>
                  <a:pt x="978136" y="56006"/>
                  <a:pt x="973950" y="56006"/>
                </a:cubicBezTo>
                <a:lnTo>
                  <a:pt x="936278" y="56006"/>
                </a:lnTo>
                <a:cubicBezTo>
                  <a:pt x="934939" y="56006"/>
                  <a:pt x="934269" y="56592"/>
                  <a:pt x="934269" y="57764"/>
                </a:cubicBezTo>
                <a:lnTo>
                  <a:pt x="934269" y="62285"/>
                </a:lnTo>
                <a:cubicBezTo>
                  <a:pt x="934269" y="63624"/>
                  <a:pt x="934939" y="64294"/>
                  <a:pt x="936278" y="64294"/>
                </a:cubicBezTo>
                <a:lnTo>
                  <a:pt x="998060" y="64294"/>
                </a:lnTo>
                <a:cubicBezTo>
                  <a:pt x="1000739" y="64294"/>
                  <a:pt x="1003041" y="65215"/>
                  <a:pt x="1004967" y="67057"/>
                </a:cubicBezTo>
                <a:cubicBezTo>
                  <a:pt x="1006892" y="68898"/>
                  <a:pt x="1007855" y="71159"/>
                  <a:pt x="1007855" y="73838"/>
                </a:cubicBezTo>
                <a:cubicBezTo>
                  <a:pt x="1007855" y="76517"/>
                  <a:pt x="1006892" y="78777"/>
                  <a:pt x="1004967" y="80619"/>
                </a:cubicBezTo>
                <a:cubicBezTo>
                  <a:pt x="1003041" y="82460"/>
                  <a:pt x="1000739" y="83381"/>
                  <a:pt x="998060" y="83381"/>
                </a:cubicBezTo>
                <a:lnTo>
                  <a:pt x="843856" y="83381"/>
                </a:lnTo>
                <a:cubicBezTo>
                  <a:pt x="841177" y="83381"/>
                  <a:pt x="838917" y="82460"/>
                  <a:pt x="837075" y="80619"/>
                </a:cubicBezTo>
                <a:cubicBezTo>
                  <a:pt x="835233" y="78777"/>
                  <a:pt x="834312" y="76517"/>
                  <a:pt x="834312" y="73838"/>
                </a:cubicBezTo>
                <a:cubicBezTo>
                  <a:pt x="834312" y="71159"/>
                  <a:pt x="835233" y="68898"/>
                  <a:pt x="837075" y="67057"/>
                </a:cubicBezTo>
                <a:cubicBezTo>
                  <a:pt x="838917" y="65215"/>
                  <a:pt x="841177" y="64294"/>
                  <a:pt x="843856" y="64294"/>
                </a:cubicBezTo>
                <a:lnTo>
                  <a:pt x="903378" y="64294"/>
                </a:lnTo>
                <a:cubicBezTo>
                  <a:pt x="904550" y="64294"/>
                  <a:pt x="905136" y="63624"/>
                  <a:pt x="905136" y="62285"/>
                </a:cubicBezTo>
                <a:lnTo>
                  <a:pt x="905136" y="57764"/>
                </a:lnTo>
                <a:cubicBezTo>
                  <a:pt x="905136" y="56592"/>
                  <a:pt x="904550" y="56006"/>
                  <a:pt x="903378" y="56006"/>
                </a:cubicBezTo>
                <a:lnTo>
                  <a:pt x="867715" y="56006"/>
                </a:lnTo>
                <a:cubicBezTo>
                  <a:pt x="863696" y="56006"/>
                  <a:pt x="860222" y="54541"/>
                  <a:pt x="857292" y="51611"/>
                </a:cubicBezTo>
                <a:cubicBezTo>
                  <a:pt x="854362" y="48681"/>
                  <a:pt x="852897" y="45207"/>
                  <a:pt x="852897" y="41188"/>
                </a:cubicBezTo>
                <a:lnTo>
                  <a:pt x="852897" y="28882"/>
                </a:lnTo>
                <a:cubicBezTo>
                  <a:pt x="852897" y="24696"/>
                  <a:pt x="854362" y="21180"/>
                  <a:pt x="857292" y="18334"/>
                </a:cubicBezTo>
                <a:cubicBezTo>
                  <a:pt x="860222" y="15488"/>
                  <a:pt x="863696" y="14065"/>
                  <a:pt x="867715" y="14065"/>
                </a:cubicBezTo>
                <a:lnTo>
                  <a:pt x="903880" y="14065"/>
                </a:lnTo>
                <a:cubicBezTo>
                  <a:pt x="904717" y="14065"/>
                  <a:pt x="905136" y="13562"/>
                  <a:pt x="905136" y="12558"/>
                </a:cubicBezTo>
                <a:cubicBezTo>
                  <a:pt x="905136" y="9711"/>
                  <a:pt x="906182" y="7242"/>
                  <a:pt x="908275" y="5149"/>
                </a:cubicBezTo>
                <a:cubicBezTo>
                  <a:pt x="910368" y="3056"/>
                  <a:pt x="912921" y="2009"/>
                  <a:pt x="915935" y="2009"/>
                </a:cubicBezTo>
                <a:close/>
                <a:moveTo>
                  <a:pt x="377349" y="2009"/>
                </a:moveTo>
                <a:cubicBezTo>
                  <a:pt x="381284" y="2009"/>
                  <a:pt x="384633" y="3391"/>
                  <a:pt x="387395" y="6153"/>
                </a:cubicBezTo>
                <a:cubicBezTo>
                  <a:pt x="390158" y="8916"/>
                  <a:pt x="391539" y="12306"/>
                  <a:pt x="391539" y="16325"/>
                </a:cubicBezTo>
                <a:lnTo>
                  <a:pt x="391539" y="20845"/>
                </a:lnTo>
                <a:cubicBezTo>
                  <a:pt x="391539" y="22185"/>
                  <a:pt x="392209" y="22855"/>
                  <a:pt x="393548" y="22855"/>
                </a:cubicBezTo>
                <a:lnTo>
                  <a:pt x="424188" y="22855"/>
                </a:lnTo>
                <a:cubicBezTo>
                  <a:pt x="425528" y="22855"/>
                  <a:pt x="426198" y="22185"/>
                  <a:pt x="426198" y="20845"/>
                </a:cubicBezTo>
                <a:lnTo>
                  <a:pt x="426198" y="16827"/>
                </a:lnTo>
                <a:cubicBezTo>
                  <a:pt x="426198" y="12641"/>
                  <a:pt x="427621" y="9125"/>
                  <a:pt x="430467" y="6279"/>
                </a:cubicBezTo>
                <a:cubicBezTo>
                  <a:pt x="433313" y="3433"/>
                  <a:pt x="436788" y="2009"/>
                  <a:pt x="440890" y="2009"/>
                </a:cubicBezTo>
                <a:cubicBezTo>
                  <a:pt x="444992" y="2009"/>
                  <a:pt x="448466" y="3433"/>
                  <a:pt x="451312" y="6279"/>
                </a:cubicBezTo>
                <a:cubicBezTo>
                  <a:pt x="454159" y="9125"/>
                  <a:pt x="455582" y="12641"/>
                  <a:pt x="455582" y="16827"/>
                </a:cubicBezTo>
                <a:lnTo>
                  <a:pt x="455582" y="20845"/>
                </a:lnTo>
                <a:cubicBezTo>
                  <a:pt x="455582" y="22185"/>
                  <a:pt x="456251" y="22855"/>
                  <a:pt x="457591" y="22855"/>
                </a:cubicBezTo>
                <a:lnTo>
                  <a:pt x="475925" y="22855"/>
                </a:lnTo>
                <a:cubicBezTo>
                  <a:pt x="479608" y="22855"/>
                  <a:pt x="482706" y="24152"/>
                  <a:pt x="485217" y="26747"/>
                </a:cubicBezTo>
                <a:cubicBezTo>
                  <a:pt x="487729" y="29343"/>
                  <a:pt x="488984" y="32440"/>
                  <a:pt x="488984" y="36040"/>
                </a:cubicBezTo>
                <a:cubicBezTo>
                  <a:pt x="488984" y="39640"/>
                  <a:pt x="487729" y="42737"/>
                  <a:pt x="485217" y="45332"/>
                </a:cubicBezTo>
                <a:cubicBezTo>
                  <a:pt x="482706" y="47928"/>
                  <a:pt x="479608" y="49225"/>
                  <a:pt x="475925" y="49225"/>
                </a:cubicBezTo>
                <a:lnTo>
                  <a:pt x="457591" y="49225"/>
                </a:lnTo>
                <a:cubicBezTo>
                  <a:pt x="456251" y="49225"/>
                  <a:pt x="455582" y="49895"/>
                  <a:pt x="455582" y="51234"/>
                </a:cubicBezTo>
                <a:lnTo>
                  <a:pt x="455582" y="66303"/>
                </a:lnTo>
                <a:cubicBezTo>
                  <a:pt x="455582" y="67643"/>
                  <a:pt x="456251" y="68312"/>
                  <a:pt x="457591" y="68312"/>
                </a:cubicBezTo>
                <a:lnTo>
                  <a:pt x="482957" y="68312"/>
                </a:lnTo>
                <a:cubicBezTo>
                  <a:pt x="486640" y="68312"/>
                  <a:pt x="489780" y="69610"/>
                  <a:pt x="492375" y="72205"/>
                </a:cubicBezTo>
                <a:cubicBezTo>
                  <a:pt x="494970" y="74800"/>
                  <a:pt x="496268" y="77940"/>
                  <a:pt x="496268" y="81623"/>
                </a:cubicBezTo>
                <a:cubicBezTo>
                  <a:pt x="496268" y="85307"/>
                  <a:pt x="494970" y="88446"/>
                  <a:pt x="492375" y="91041"/>
                </a:cubicBezTo>
                <a:cubicBezTo>
                  <a:pt x="489780" y="93636"/>
                  <a:pt x="486640" y="94934"/>
                  <a:pt x="482957" y="94934"/>
                </a:cubicBezTo>
                <a:lnTo>
                  <a:pt x="424942" y="94934"/>
                </a:lnTo>
                <a:cubicBezTo>
                  <a:pt x="423602" y="94934"/>
                  <a:pt x="422933" y="95604"/>
                  <a:pt x="422933" y="96943"/>
                </a:cubicBezTo>
                <a:lnTo>
                  <a:pt x="422933" y="108496"/>
                </a:lnTo>
                <a:cubicBezTo>
                  <a:pt x="422933" y="109836"/>
                  <a:pt x="423602" y="110505"/>
                  <a:pt x="424942" y="110505"/>
                </a:cubicBezTo>
                <a:lnTo>
                  <a:pt x="475925" y="110505"/>
                </a:lnTo>
                <a:cubicBezTo>
                  <a:pt x="479943" y="110505"/>
                  <a:pt x="483417" y="111928"/>
                  <a:pt x="486347" y="114775"/>
                </a:cubicBezTo>
                <a:cubicBezTo>
                  <a:pt x="489277" y="117621"/>
                  <a:pt x="490742" y="121137"/>
                  <a:pt x="490742" y="125323"/>
                </a:cubicBezTo>
                <a:lnTo>
                  <a:pt x="490742" y="212471"/>
                </a:lnTo>
                <a:cubicBezTo>
                  <a:pt x="490742" y="219336"/>
                  <a:pt x="489905" y="224652"/>
                  <a:pt x="488231" y="228419"/>
                </a:cubicBezTo>
                <a:cubicBezTo>
                  <a:pt x="486557" y="232186"/>
                  <a:pt x="483627" y="235074"/>
                  <a:pt x="479441" y="237084"/>
                </a:cubicBezTo>
                <a:cubicBezTo>
                  <a:pt x="474083" y="239595"/>
                  <a:pt x="465628" y="241018"/>
                  <a:pt x="454075" y="241353"/>
                </a:cubicBezTo>
                <a:cubicBezTo>
                  <a:pt x="453907" y="241353"/>
                  <a:pt x="453740" y="241353"/>
                  <a:pt x="453573" y="241353"/>
                </a:cubicBezTo>
                <a:cubicBezTo>
                  <a:pt x="450057" y="241353"/>
                  <a:pt x="446959" y="240097"/>
                  <a:pt x="444280" y="237586"/>
                </a:cubicBezTo>
                <a:cubicBezTo>
                  <a:pt x="441266" y="235242"/>
                  <a:pt x="439257" y="232144"/>
                  <a:pt x="438253" y="228293"/>
                </a:cubicBezTo>
                <a:cubicBezTo>
                  <a:pt x="438085" y="227456"/>
                  <a:pt x="438001" y="226535"/>
                  <a:pt x="438001" y="225531"/>
                </a:cubicBezTo>
                <a:cubicBezTo>
                  <a:pt x="438001" y="223522"/>
                  <a:pt x="438587" y="221680"/>
                  <a:pt x="439759" y="220006"/>
                </a:cubicBezTo>
                <a:cubicBezTo>
                  <a:pt x="441434" y="217494"/>
                  <a:pt x="443778" y="216238"/>
                  <a:pt x="446792" y="216238"/>
                </a:cubicBezTo>
                <a:cubicBezTo>
                  <a:pt x="446959" y="216238"/>
                  <a:pt x="447043" y="216238"/>
                  <a:pt x="447043" y="216238"/>
                </a:cubicBezTo>
                <a:cubicBezTo>
                  <a:pt x="450224" y="216406"/>
                  <a:pt x="453824" y="216489"/>
                  <a:pt x="457842" y="216489"/>
                </a:cubicBezTo>
                <a:cubicBezTo>
                  <a:pt x="459349" y="216322"/>
                  <a:pt x="460437" y="215945"/>
                  <a:pt x="461107" y="215359"/>
                </a:cubicBezTo>
                <a:cubicBezTo>
                  <a:pt x="461777" y="214773"/>
                  <a:pt x="462112" y="213727"/>
                  <a:pt x="462112" y="212220"/>
                </a:cubicBezTo>
                <a:lnTo>
                  <a:pt x="462112" y="138885"/>
                </a:lnTo>
                <a:cubicBezTo>
                  <a:pt x="462112" y="137545"/>
                  <a:pt x="461442" y="136876"/>
                  <a:pt x="460102" y="136876"/>
                </a:cubicBezTo>
                <a:lnTo>
                  <a:pt x="421426" y="136876"/>
                </a:lnTo>
                <a:cubicBezTo>
                  <a:pt x="420254" y="136876"/>
                  <a:pt x="419668" y="137545"/>
                  <a:pt x="419668" y="138885"/>
                </a:cubicBezTo>
                <a:lnTo>
                  <a:pt x="419668" y="176055"/>
                </a:lnTo>
                <a:cubicBezTo>
                  <a:pt x="419668" y="177227"/>
                  <a:pt x="420254" y="177813"/>
                  <a:pt x="421426" y="177813"/>
                </a:cubicBezTo>
                <a:lnTo>
                  <a:pt x="430467" y="177813"/>
                </a:lnTo>
                <a:cubicBezTo>
                  <a:pt x="431639" y="177813"/>
                  <a:pt x="432225" y="177227"/>
                  <a:pt x="432225" y="176055"/>
                </a:cubicBezTo>
                <a:lnTo>
                  <a:pt x="432225" y="156465"/>
                </a:lnTo>
                <a:cubicBezTo>
                  <a:pt x="432225" y="153954"/>
                  <a:pt x="433104" y="151819"/>
                  <a:pt x="434862" y="150061"/>
                </a:cubicBezTo>
                <a:cubicBezTo>
                  <a:pt x="436620" y="148303"/>
                  <a:pt x="438713" y="147424"/>
                  <a:pt x="441141" y="147424"/>
                </a:cubicBezTo>
                <a:cubicBezTo>
                  <a:pt x="443569" y="147424"/>
                  <a:pt x="445661" y="148303"/>
                  <a:pt x="447419" y="150061"/>
                </a:cubicBezTo>
                <a:cubicBezTo>
                  <a:pt x="449178" y="151819"/>
                  <a:pt x="450057" y="153954"/>
                  <a:pt x="450057" y="156465"/>
                </a:cubicBezTo>
                <a:lnTo>
                  <a:pt x="450057" y="199663"/>
                </a:lnTo>
                <a:cubicBezTo>
                  <a:pt x="450057" y="202007"/>
                  <a:pt x="449178" y="204058"/>
                  <a:pt x="447419" y="205816"/>
                </a:cubicBezTo>
                <a:cubicBezTo>
                  <a:pt x="445661" y="207574"/>
                  <a:pt x="443527" y="208453"/>
                  <a:pt x="441015" y="208453"/>
                </a:cubicBezTo>
                <a:lnTo>
                  <a:pt x="439759" y="208453"/>
                </a:lnTo>
                <a:cubicBezTo>
                  <a:pt x="437750" y="208453"/>
                  <a:pt x="435992" y="207699"/>
                  <a:pt x="434485" y="206192"/>
                </a:cubicBezTo>
                <a:cubicBezTo>
                  <a:pt x="432978" y="204686"/>
                  <a:pt x="432225" y="202927"/>
                  <a:pt x="432225" y="200918"/>
                </a:cubicBezTo>
                <a:cubicBezTo>
                  <a:pt x="432225" y="200249"/>
                  <a:pt x="431890" y="199914"/>
                  <a:pt x="431220" y="199914"/>
                </a:cubicBezTo>
                <a:lnTo>
                  <a:pt x="387521" y="199914"/>
                </a:lnTo>
                <a:cubicBezTo>
                  <a:pt x="386349" y="199914"/>
                  <a:pt x="385763" y="200500"/>
                  <a:pt x="385763" y="201672"/>
                </a:cubicBezTo>
                <a:lnTo>
                  <a:pt x="385763" y="205690"/>
                </a:lnTo>
                <a:cubicBezTo>
                  <a:pt x="385763" y="208202"/>
                  <a:pt x="384884" y="210378"/>
                  <a:pt x="383126" y="212220"/>
                </a:cubicBezTo>
                <a:cubicBezTo>
                  <a:pt x="381368" y="214062"/>
                  <a:pt x="379191" y="214983"/>
                  <a:pt x="376596" y="214983"/>
                </a:cubicBezTo>
                <a:cubicBezTo>
                  <a:pt x="374001" y="214983"/>
                  <a:pt x="371824" y="214062"/>
                  <a:pt x="370066" y="212220"/>
                </a:cubicBezTo>
                <a:cubicBezTo>
                  <a:pt x="368308" y="210378"/>
                  <a:pt x="367429" y="208202"/>
                  <a:pt x="367429" y="205690"/>
                </a:cubicBezTo>
                <a:lnTo>
                  <a:pt x="367429" y="156716"/>
                </a:lnTo>
                <a:cubicBezTo>
                  <a:pt x="367429" y="154205"/>
                  <a:pt x="368308" y="152028"/>
                  <a:pt x="370066" y="150187"/>
                </a:cubicBezTo>
                <a:cubicBezTo>
                  <a:pt x="371824" y="148345"/>
                  <a:pt x="374001" y="147424"/>
                  <a:pt x="376596" y="147424"/>
                </a:cubicBezTo>
                <a:cubicBezTo>
                  <a:pt x="379191" y="147424"/>
                  <a:pt x="381368" y="148345"/>
                  <a:pt x="383126" y="150187"/>
                </a:cubicBezTo>
                <a:cubicBezTo>
                  <a:pt x="384884" y="152028"/>
                  <a:pt x="385763" y="154205"/>
                  <a:pt x="385763" y="156716"/>
                </a:cubicBezTo>
                <a:lnTo>
                  <a:pt x="385763" y="176055"/>
                </a:lnTo>
                <a:cubicBezTo>
                  <a:pt x="385763" y="177227"/>
                  <a:pt x="386349" y="177813"/>
                  <a:pt x="387521" y="177813"/>
                </a:cubicBezTo>
                <a:lnTo>
                  <a:pt x="395306" y="177813"/>
                </a:lnTo>
                <a:cubicBezTo>
                  <a:pt x="396646" y="177813"/>
                  <a:pt x="397316" y="177227"/>
                  <a:pt x="397316" y="176055"/>
                </a:cubicBezTo>
                <a:lnTo>
                  <a:pt x="397316" y="138885"/>
                </a:lnTo>
                <a:cubicBezTo>
                  <a:pt x="397316" y="137545"/>
                  <a:pt x="396646" y="136876"/>
                  <a:pt x="395306" y="136876"/>
                </a:cubicBezTo>
                <a:lnTo>
                  <a:pt x="358890" y="136876"/>
                </a:lnTo>
                <a:cubicBezTo>
                  <a:pt x="357551" y="136876"/>
                  <a:pt x="356881" y="137545"/>
                  <a:pt x="356881" y="138885"/>
                </a:cubicBezTo>
                <a:lnTo>
                  <a:pt x="356881" y="228042"/>
                </a:lnTo>
                <a:cubicBezTo>
                  <a:pt x="356881" y="231893"/>
                  <a:pt x="355583" y="235116"/>
                  <a:pt x="352988" y="237711"/>
                </a:cubicBezTo>
                <a:cubicBezTo>
                  <a:pt x="350393" y="240307"/>
                  <a:pt x="347212" y="241604"/>
                  <a:pt x="343444" y="241604"/>
                </a:cubicBezTo>
                <a:cubicBezTo>
                  <a:pt x="339677" y="241604"/>
                  <a:pt x="336496" y="240307"/>
                  <a:pt x="333901" y="237711"/>
                </a:cubicBezTo>
                <a:cubicBezTo>
                  <a:pt x="331306" y="235116"/>
                  <a:pt x="330008" y="231893"/>
                  <a:pt x="330008" y="228042"/>
                </a:cubicBezTo>
                <a:lnTo>
                  <a:pt x="330008" y="125323"/>
                </a:lnTo>
                <a:cubicBezTo>
                  <a:pt x="330008" y="121137"/>
                  <a:pt x="331431" y="117621"/>
                  <a:pt x="334278" y="114775"/>
                </a:cubicBezTo>
                <a:cubicBezTo>
                  <a:pt x="337124" y="111928"/>
                  <a:pt x="340640" y="110505"/>
                  <a:pt x="344826" y="110505"/>
                </a:cubicBezTo>
                <a:lnTo>
                  <a:pt x="391790" y="110505"/>
                </a:lnTo>
                <a:cubicBezTo>
                  <a:pt x="393130" y="110505"/>
                  <a:pt x="393799" y="109836"/>
                  <a:pt x="393799" y="108496"/>
                </a:cubicBezTo>
                <a:lnTo>
                  <a:pt x="393799" y="96943"/>
                </a:lnTo>
                <a:cubicBezTo>
                  <a:pt x="393799" y="95604"/>
                  <a:pt x="393130" y="94934"/>
                  <a:pt x="391790" y="94934"/>
                </a:cubicBezTo>
                <a:lnTo>
                  <a:pt x="335533" y="94934"/>
                </a:lnTo>
                <a:cubicBezTo>
                  <a:pt x="331850" y="94934"/>
                  <a:pt x="328710" y="93636"/>
                  <a:pt x="326115" y="91041"/>
                </a:cubicBezTo>
                <a:cubicBezTo>
                  <a:pt x="323520" y="88446"/>
                  <a:pt x="322222" y="85307"/>
                  <a:pt x="322222" y="81623"/>
                </a:cubicBezTo>
                <a:cubicBezTo>
                  <a:pt x="322222" y="77940"/>
                  <a:pt x="323520" y="74800"/>
                  <a:pt x="326115" y="72205"/>
                </a:cubicBezTo>
                <a:cubicBezTo>
                  <a:pt x="328710" y="69610"/>
                  <a:pt x="331850" y="68312"/>
                  <a:pt x="335533" y="68312"/>
                </a:cubicBezTo>
                <a:lnTo>
                  <a:pt x="361150" y="68312"/>
                </a:lnTo>
                <a:cubicBezTo>
                  <a:pt x="362490" y="68312"/>
                  <a:pt x="363159" y="67643"/>
                  <a:pt x="363159" y="66303"/>
                </a:cubicBezTo>
                <a:lnTo>
                  <a:pt x="363159" y="51234"/>
                </a:lnTo>
                <a:cubicBezTo>
                  <a:pt x="363159" y="49895"/>
                  <a:pt x="362490" y="49225"/>
                  <a:pt x="361150" y="49225"/>
                </a:cubicBezTo>
                <a:lnTo>
                  <a:pt x="343319" y="49225"/>
                </a:lnTo>
                <a:cubicBezTo>
                  <a:pt x="339803" y="49225"/>
                  <a:pt x="336747" y="47928"/>
                  <a:pt x="334152" y="45332"/>
                </a:cubicBezTo>
                <a:cubicBezTo>
                  <a:pt x="331557" y="42737"/>
                  <a:pt x="330259" y="39640"/>
                  <a:pt x="330259" y="36040"/>
                </a:cubicBezTo>
                <a:cubicBezTo>
                  <a:pt x="330259" y="32440"/>
                  <a:pt x="331557" y="29343"/>
                  <a:pt x="334152" y="26747"/>
                </a:cubicBezTo>
                <a:cubicBezTo>
                  <a:pt x="336747" y="24152"/>
                  <a:pt x="339803" y="22855"/>
                  <a:pt x="343319" y="22855"/>
                </a:cubicBezTo>
                <a:lnTo>
                  <a:pt x="361150" y="22855"/>
                </a:lnTo>
                <a:cubicBezTo>
                  <a:pt x="362490" y="22855"/>
                  <a:pt x="363159" y="22185"/>
                  <a:pt x="363159" y="20845"/>
                </a:cubicBezTo>
                <a:lnTo>
                  <a:pt x="363159" y="16325"/>
                </a:lnTo>
                <a:cubicBezTo>
                  <a:pt x="363159" y="12306"/>
                  <a:pt x="364541" y="8916"/>
                  <a:pt x="367303" y="6153"/>
                </a:cubicBezTo>
                <a:cubicBezTo>
                  <a:pt x="370066" y="3391"/>
                  <a:pt x="373415" y="2009"/>
                  <a:pt x="377349" y="2009"/>
                </a:cubicBezTo>
                <a:close/>
                <a:moveTo>
                  <a:pt x="1148749" y="1758"/>
                </a:moveTo>
                <a:lnTo>
                  <a:pt x="1149502" y="1758"/>
                </a:lnTo>
                <a:cubicBezTo>
                  <a:pt x="1153688" y="1758"/>
                  <a:pt x="1157204" y="3181"/>
                  <a:pt x="1160051" y="6028"/>
                </a:cubicBezTo>
                <a:cubicBezTo>
                  <a:pt x="1162897" y="8874"/>
                  <a:pt x="1164320" y="12390"/>
                  <a:pt x="1164320" y="16576"/>
                </a:cubicBezTo>
                <a:lnTo>
                  <a:pt x="1164320" y="18585"/>
                </a:lnTo>
                <a:cubicBezTo>
                  <a:pt x="1164320" y="19757"/>
                  <a:pt x="1164990" y="20343"/>
                  <a:pt x="1166329" y="20343"/>
                </a:cubicBezTo>
                <a:lnTo>
                  <a:pt x="1239162" y="20343"/>
                </a:lnTo>
                <a:cubicBezTo>
                  <a:pt x="1242678" y="20343"/>
                  <a:pt x="1245734" y="21641"/>
                  <a:pt x="1248329" y="24236"/>
                </a:cubicBezTo>
                <a:cubicBezTo>
                  <a:pt x="1250924" y="26831"/>
                  <a:pt x="1252222" y="29929"/>
                  <a:pt x="1252222" y="33528"/>
                </a:cubicBezTo>
                <a:cubicBezTo>
                  <a:pt x="1252222" y="37128"/>
                  <a:pt x="1250924" y="40184"/>
                  <a:pt x="1248329" y="42695"/>
                </a:cubicBezTo>
                <a:cubicBezTo>
                  <a:pt x="1245734" y="45207"/>
                  <a:pt x="1242678" y="46463"/>
                  <a:pt x="1239162" y="46463"/>
                </a:cubicBezTo>
                <a:lnTo>
                  <a:pt x="1222084" y="46463"/>
                </a:lnTo>
                <a:cubicBezTo>
                  <a:pt x="1220912" y="46463"/>
                  <a:pt x="1219991" y="46965"/>
                  <a:pt x="1219321" y="47970"/>
                </a:cubicBezTo>
                <a:cubicBezTo>
                  <a:pt x="1218149" y="49979"/>
                  <a:pt x="1216559" y="52658"/>
                  <a:pt x="1214550" y="56006"/>
                </a:cubicBezTo>
                <a:cubicBezTo>
                  <a:pt x="1212540" y="59355"/>
                  <a:pt x="1210740" y="62369"/>
                  <a:pt x="1209150" y="65048"/>
                </a:cubicBezTo>
                <a:cubicBezTo>
                  <a:pt x="1207559" y="67726"/>
                  <a:pt x="1206094" y="70070"/>
                  <a:pt x="1204755" y="72080"/>
                </a:cubicBezTo>
                <a:cubicBezTo>
                  <a:pt x="1204587" y="72415"/>
                  <a:pt x="1204587" y="72749"/>
                  <a:pt x="1204755" y="73084"/>
                </a:cubicBezTo>
                <a:cubicBezTo>
                  <a:pt x="1204922" y="73419"/>
                  <a:pt x="1205257" y="73587"/>
                  <a:pt x="1205759" y="73587"/>
                </a:cubicBezTo>
                <a:lnTo>
                  <a:pt x="1251719" y="73587"/>
                </a:lnTo>
                <a:cubicBezTo>
                  <a:pt x="1255235" y="73587"/>
                  <a:pt x="1258291" y="74884"/>
                  <a:pt x="1260886" y="77479"/>
                </a:cubicBezTo>
                <a:cubicBezTo>
                  <a:pt x="1263481" y="80075"/>
                  <a:pt x="1264779" y="83172"/>
                  <a:pt x="1264779" y="86772"/>
                </a:cubicBezTo>
                <a:cubicBezTo>
                  <a:pt x="1264779" y="90372"/>
                  <a:pt x="1263481" y="93469"/>
                  <a:pt x="1260886" y="96064"/>
                </a:cubicBezTo>
                <a:cubicBezTo>
                  <a:pt x="1258291" y="98659"/>
                  <a:pt x="1255235" y="99957"/>
                  <a:pt x="1251719" y="99957"/>
                </a:cubicBezTo>
                <a:lnTo>
                  <a:pt x="1080185" y="99957"/>
                </a:lnTo>
                <a:cubicBezTo>
                  <a:pt x="1078846" y="99957"/>
                  <a:pt x="1078176" y="100543"/>
                  <a:pt x="1078176" y="101715"/>
                </a:cubicBezTo>
                <a:lnTo>
                  <a:pt x="1078176" y="115277"/>
                </a:lnTo>
                <a:cubicBezTo>
                  <a:pt x="1078176" y="135201"/>
                  <a:pt x="1076628" y="155126"/>
                  <a:pt x="1073530" y="175050"/>
                </a:cubicBezTo>
                <a:cubicBezTo>
                  <a:pt x="1070432" y="194974"/>
                  <a:pt x="1064949" y="212722"/>
                  <a:pt x="1057080" y="228293"/>
                </a:cubicBezTo>
                <a:cubicBezTo>
                  <a:pt x="1055406" y="231642"/>
                  <a:pt x="1052643" y="233567"/>
                  <a:pt x="1048792" y="234070"/>
                </a:cubicBezTo>
                <a:cubicBezTo>
                  <a:pt x="1048122" y="234070"/>
                  <a:pt x="1047536" y="234070"/>
                  <a:pt x="1047034" y="234070"/>
                </a:cubicBezTo>
                <a:cubicBezTo>
                  <a:pt x="1043853" y="234070"/>
                  <a:pt x="1041090" y="233065"/>
                  <a:pt x="1038746" y="231056"/>
                </a:cubicBezTo>
                <a:cubicBezTo>
                  <a:pt x="1038411" y="230889"/>
                  <a:pt x="1038160" y="230637"/>
                  <a:pt x="1037993" y="230303"/>
                </a:cubicBezTo>
                <a:cubicBezTo>
                  <a:pt x="1034812" y="227791"/>
                  <a:pt x="1032719" y="224526"/>
                  <a:pt x="1031714" y="220508"/>
                </a:cubicBezTo>
                <a:cubicBezTo>
                  <a:pt x="1031547" y="219168"/>
                  <a:pt x="1031463" y="217829"/>
                  <a:pt x="1031463" y="216489"/>
                </a:cubicBezTo>
                <a:cubicBezTo>
                  <a:pt x="1031463" y="213978"/>
                  <a:pt x="1032049" y="211467"/>
                  <a:pt x="1033221" y="208955"/>
                </a:cubicBezTo>
                <a:cubicBezTo>
                  <a:pt x="1043769" y="186854"/>
                  <a:pt x="1049043" y="155544"/>
                  <a:pt x="1049043" y="115026"/>
                </a:cubicBezTo>
                <a:lnTo>
                  <a:pt x="1049043" y="88404"/>
                </a:lnTo>
                <a:cubicBezTo>
                  <a:pt x="1049043" y="84386"/>
                  <a:pt x="1050466" y="80912"/>
                  <a:pt x="1053313" y="77982"/>
                </a:cubicBezTo>
                <a:cubicBezTo>
                  <a:pt x="1056159" y="75052"/>
                  <a:pt x="1059675" y="73587"/>
                  <a:pt x="1063861" y="73587"/>
                </a:cubicBezTo>
                <a:lnTo>
                  <a:pt x="1093747" y="73587"/>
                </a:lnTo>
                <a:cubicBezTo>
                  <a:pt x="1094082" y="73587"/>
                  <a:pt x="1094417" y="73419"/>
                  <a:pt x="1094752" y="73084"/>
                </a:cubicBezTo>
                <a:cubicBezTo>
                  <a:pt x="1095087" y="72749"/>
                  <a:pt x="1095170" y="72331"/>
                  <a:pt x="1095003" y="71829"/>
                </a:cubicBezTo>
                <a:cubicBezTo>
                  <a:pt x="1093161" y="65299"/>
                  <a:pt x="1090817" y="58936"/>
                  <a:pt x="1087971" y="52741"/>
                </a:cubicBezTo>
                <a:cubicBezTo>
                  <a:pt x="1087469" y="51402"/>
                  <a:pt x="1087469" y="50146"/>
                  <a:pt x="1087971" y="48974"/>
                </a:cubicBezTo>
                <a:cubicBezTo>
                  <a:pt x="1088473" y="47802"/>
                  <a:pt x="1089394" y="47049"/>
                  <a:pt x="1090734" y="46714"/>
                </a:cubicBezTo>
                <a:cubicBezTo>
                  <a:pt x="1090734" y="46546"/>
                  <a:pt x="1090734" y="46463"/>
                  <a:pt x="1090734" y="46463"/>
                </a:cubicBezTo>
                <a:lnTo>
                  <a:pt x="1059843" y="46463"/>
                </a:lnTo>
                <a:cubicBezTo>
                  <a:pt x="1056327" y="46463"/>
                  <a:pt x="1053313" y="45207"/>
                  <a:pt x="1050801" y="42695"/>
                </a:cubicBezTo>
                <a:cubicBezTo>
                  <a:pt x="1048290" y="40184"/>
                  <a:pt x="1047034" y="37128"/>
                  <a:pt x="1047034" y="33528"/>
                </a:cubicBezTo>
                <a:cubicBezTo>
                  <a:pt x="1047034" y="29929"/>
                  <a:pt x="1048290" y="26831"/>
                  <a:pt x="1050801" y="24236"/>
                </a:cubicBezTo>
                <a:cubicBezTo>
                  <a:pt x="1053313" y="21641"/>
                  <a:pt x="1056327" y="20343"/>
                  <a:pt x="1059843" y="20343"/>
                </a:cubicBezTo>
                <a:lnTo>
                  <a:pt x="1131922" y="20343"/>
                </a:lnTo>
                <a:cubicBezTo>
                  <a:pt x="1133261" y="20343"/>
                  <a:pt x="1133931" y="19757"/>
                  <a:pt x="1133931" y="18585"/>
                </a:cubicBezTo>
                <a:lnTo>
                  <a:pt x="1133931" y="16576"/>
                </a:lnTo>
                <a:cubicBezTo>
                  <a:pt x="1133931" y="12390"/>
                  <a:pt x="1135354" y="8874"/>
                  <a:pt x="1138201" y="6028"/>
                </a:cubicBezTo>
                <a:cubicBezTo>
                  <a:pt x="1141047" y="3181"/>
                  <a:pt x="1144563" y="1758"/>
                  <a:pt x="1148749" y="1758"/>
                </a:cubicBezTo>
                <a:close/>
                <a:moveTo>
                  <a:pt x="2532069" y="0"/>
                </a:moveTo>
                <a:cubicBezTo>
                  <a:pt x="2533241" y="0"/>
                  <a:pt x="2534497" y="168"/>
                  <a:pt x="2535836" y="503"/>
                </a:cubicBezTo>
                <a:cubicBezTo>
                  <a:pt x="2539017" y="1507"/>
                  <a:pt x="2541445" y="3349"/>
                  <a:pt x="2543120" y="6028"/>
                </a:cubicBezTo>
                <a:cubicBezTo>
                  <a:pt x="2546468" y="11218"/>
                  <a:pt x="2549649" y="16492"/>
                  <a:pt x="2552663" y="21850"/>
                </a:cubicBezTo>
                <a:cubicBezTo>
                  <a:pt x="2553500" y="23524"/>
                  <a:pt x="2553919" y="25199"/>
                  <a:pt x="2553919" y="26873"/>
                </a:cubicBezTo>
                <a:cubicBezTo>
                  <a:pt x="2553919" y="27878"/>
                  <a:pt x="2553751" y="28966"/>
                  <a:pt x="2553417" y="30138"/>
                </a:cubicBezTo>
                <a:cubicBezTo>
                  <a:pt x="2552412" y="32984"/>
                  <a:pt x="2550487" y="34993"/>
                  <a:pt x="2547640" y="36165"/>
                </a:cubicBezTo>
                <a:cubicBezTo>
                  <a:pt x="2546133" y="36835"/>
                  <a:pt x="2544543" y="37170"/>
                  <a:pt x="2542868" y="37170"/>
                </a:cubicBezTo>
                <a:cubicBezTo>
                  <a:pt x="2541696" y="37170"/>
                  <a:pt x="2540441" y="37003"/>
                  <a:pt x="2539101" y="36668"/>
                </a:cubicBezTo>
                <a:cubicBezTo>
                  <a:pt x="2536087" y="35496"/>
                  <a:pt x="2533827" y="33570"/>
                  <a:pt x="2532320" y="30891"/>
                </a:cubicBezTo>
                <a:cubicBezTo>
                  <a:pt x="2528972" y="24696"/>
                  <a:pt x="2525790" y="19171"/>
                  <a:pt x="2522777" y="14316"/>
                </a:cubicBezTo>
                <a:cubicBezTo>
                  <a:pt x="2521270" y="11972"/>
                  <a:pt x="2520935" y="9460"/>
                  <a:pt x="2521772" y="6781"/>
                </a:cubicBezTo>
                <a:cubicBezTo>
                  <a:pt x="2522609" y="4102"/>
                  <a:pt x="2524283" y="2177"/>
                  <a:pt x="2526795" y="1005"/>
                </a:cubicBezTo>
                <a:cubicBezTo>
                  <a:pt x="2528469" y="335"/>
                  <a:pt x="2530227" y="0"/>
                  <a:pt x="253206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EBC09794-19CA-5BCB-FAFF-C7B1D1AA43C8}"/>
              </a:ext>
            </a:extLst>
          </p:cNvPr>
          <p:cNvSpPr txBox="1"/>
          <p:nvPr/>
        </p:nvSpPr>
        <p:spPr>
          <a:xfrm>
            <a:off x="964954" y="5016242"/>
            <a:ext cx="1773353" cy="542739"/>
          </a:xfrm>
          <a:custGeom>
            <a:avLst/>
            <a:gdLst/>
            <a:ahLst/>
            <a:cxnLst/>
            <a:rect l="l" t="t" r="r" b="b"/>
            <a:pathLst>
              <a:path w="1773353" h="542739">
                <a:moveTo>
                  <a:pt x="326994" y="478696"/>
                </a:moveTo>
                <a:cubicBezTo>
                  <a:pt x="325822" y="478696"/>
                  <a:pt x="325236" y="479282"/>
                  <a:pt x="325236" y="480454"/>
                </a:cubicBezTo>
                <a:lnTo>
                  <a:pt x="325236" y="500044"/>
                </a:lnTo>
                <a:cubicBezTo>
                  <a:pt x="325236" y="501216"/>
                  <a:pt x="325822" y="501802"/>
                  <a:pt x="326994" y="501802"/>
                </a:cubicBezTo>
                <a:lnTo>
                  <a:pt x="422933" y="501802"/>
                </a:lnTo>
                <a:cubicBezTo>
                  <a:pt x="424105" y="501802"/>
                  <a:pt x="424691" y="501216"/>
                  <a:pt x="424691" y="500044"/>
                </a:cubicBezTo>
                <a:lnTo>
                  <a:pt x="424691" y="480454"/>
                </a:lnTo>
                <a:cubicBezTo>
                  <a:pt x="424691" y="479282"/>
                  <a:pt x="424105" y="478696"/>
                  <a:pt x="422933" y="478696"/>
                </a:cubicBezTo>
                <a:close/>
                <a:moveTo>
                  <a:pt x="1420490" y="470408"/>
                </a:moveTo>
                <a:cubicBezTo>
                  <a:pt x="1419151" y="470408"/>
                  <a:pt x="1418481" y="471078"/>
                  <a:pt x="1418481" y="472417"/>
                </a:cubicBezTo>
                <a:lnTo>
                  <a:pt x="1418481" y="480705"/>
                </a:lnTo>
                <a:cubicBezTo>
                  <a:pt x="1418481" y="482045"/>
                  <a:pt x="1419151" y="482715"/>
                  <a:pt x="1420490" y="482715"/>
                </a:cubicBezTo>
                <a:lnTo>
                  <a:pt x="1462934" y="482715"/>
                </a:lnTo>
                <a:cubicBezTo>
                  <a:pt x="1464274" y="482715"/>
                  <a:pt x="1464944" y="482045"/>
                  <a:pt x="1464944" y="480705"/>
                </a:cubicBezTo>
                <a:lnTo>
                  <a:pt x="1464944" y="472417"/>
                </a:lnTo>
                <a:cubicBezTo>
                  <a:pt x="1464944" y="471078"/>
                  <a:pt x="1464274" y="470408"/>
                  <a:pt x="1462934" y="470408"/>
                </a:cubicBezTo>
                <a:close/>
                <a:moveTo>
                  <a:pt x="891574" y="465888"/>
                </a:moveTo>
                <a:cubicBezTo>
                  <a:pt x="890234" y="465888"/>
                  <a:pt x="889565" y="466474"/>
                  <a:pt x="889565" y="467646"/>
                </a:cubicBezTo>
                <a:lnTo>
                  <a:pt x="889565" y="501802"/>
                </a:lnTo>
                <a:cubicBezTo>
                  <a:pt x="889565" y="503141"/>
                  <a:pt x="890234" y="503811"/>
                  <a:pt x="891574" y="503811"/>
                </a:cubicBezTo>
                <a:lnTo>
                  <a:pt x="965160" y="503811"/>
                </a:lnTo>
                <a:cubicBezTo>
                  <a:pt x="966332" y="503811"/>
                  <a:pt x="966918" y="503141"/>
                  <a:pt x="966918" y="501802"/>
                </a:cubicBezTo>
                <a:lnTo>
                  <a:pt x="966918" y="467646"/>
                </a:lnTo>
                <a:cubicBezTo>
                  <a:pt x="966918" y="466474"/>
                  <a:pt x="966332" y="465888"/>
                  <a:pt x="965160" y="465888"/>
                </a:cubicBezTo>
                <a:close/>
                <a:moveTo>
                  <a:pt x="310167" y="453079"/>
                </a:moveTo>
                <a:lnTo>
                  <a:pt x="441518" y="453079"/>
                </a:lnTo>
                <a:cubicBezTo>
                  <a:pt x="445536" y="453079"/>
                  <a:pt x="449010" y="454544"/>
                  <a:pt x="451940" y="457474"/>
                </a:cubicBezTo>
                <a:cubicBezTo>
                  <a:pt x="454870" y="460404"/>
                  <a:pt x="456335" y="463878"/>
                  <a:pt x="456335" y="467897"/>
                </a:cubicBezTo>
                <a:lnTo>
                  <a:pt x="456335" y="520387"/>
                </a:lnTo>
                <a:cubicBezTo>
                  <a:pt x="456335" y="524405"/>
                  <a:pt x="454870" y="527879"/>
                  <a:pt x="451940" y="530809"/>
                </a:cubicBezTo>
                <a:cubicBezTo>
                  <a:pt x="449010" y="533739"/>
                  <a:pt x="445536" y="535204"/>
                  <a:pt x="441518" y="535204"/>
                </a:cubicBezTo>
                <a:lnTo>
                  <a:pt x="431974" y="535204"/>
                </a:lnTo>
                <a:cubicBezTo>
                  <a:pt x="429965" y="535204"/>
                  <a:pt x="428249" y="534493"/>
                  <a:pt x="426825" y="533070"/>
                </a:cubicBezTo>
                <a:cubicBezTo>
                  <a:pt x="425402" y="531646"/>
                  <a:pt x="424691" y="529930"/>
                  <a:pt x="424691" y="527921"/>
                </a:cubicBezTo>
                <a:cubicBezTo>
                  <a:pt x="424691" y="527251"/>
                  <a:pt x="424356" y="526917"/>
                  <a:pt x="423686" y="526917"/>
                </a:cubicBezTo>
                <a:lnTo>
                  <a:pt x="326241" y="526917"/>
                </a:lnTo>
                <a:cubicBezTo>
                  <a:pt x="325571" y="526917"/>
                  <a:pt x="325236" y="527251"/>
                  <a:pt x="325236" y="527921"/>
                </a:cubicBezTo>
                <a:cubicBezTo>
                  <a:pt x="325236" y="530098"/>
                  <a:pt x="324441" y="531981"/>
                  <a:pt x="322850" y="533572"/>
                </a:cubicBezTo>
                <a:cubicBezTo>
                  <a:pt x="321260" y="535163"/>
                  <a:pt x="319376" y="535958"/>
                  <a:pt x="317200" y="535958"/>
                </a:cubicBezTo>
                <a:lnTo>
                  <a:pt x="310167" y="535958"/>
                </a:lnTo>
                <a:cubicBezTo>
                  <a:pt x="306149" y="535958"/>
                  <a:pt x="302675" y="534493"/>
                  <a:pt x="299745" y="531563"/>
                </a:cubicBezTo>
                <a:cubicBezTo>
                  <a:pt x="296815" y="528633"/>
                  <a:pt x="295350" y="525158"/>
                  <a:pt x="295350" y="521140"/>
                </a:cubicBezTo>
                <a:lnTo>
                  <a:pt x="295350" y="467897"/>
                </a:lnTo>
                <a:cubicBezTo>
                  <a:pt x="295350" y="463878"/>
                  <a:pt x="296815" y="460404"/>
                  <a:pt x="299745" y="457474"/>
                </a:cubicBezTo>
                <a:cubicBezTo>
                  <a:pt x="302675" y="454544"/>
                  <a:pt x="306149" y="453079"/>
                  <a:pt x="310167" y="453079"/>
                </a:cubicBezTo>
                <a:close/>
                <a:moveTo>
                  <a:pt x="113519" y="451572"/>
                </a:moveTo>
                <a:cubicBezTo>
                  <a:pt x="112180" y="451572"/>
                  <a:pt x="111510" y="452158"/>
                  <a:pt x="111510" y="453330"/>
                </a:cubicBezTo>
                <a:lnTo>
                  <a:pt x="111510" y="458604"/>
                </a:lnTo>
                <a:cubicBezTo>
                  <a:pt x="111510" y="459776"/>
                  <a:pt x="112180" y="460362"/>
                  <a:pt x="113519" y="460362"/>
                </a:cubicBezTo>
                <a:lnTo>
                  <a:pt x="181831" y="460362"/>
                </a:lnTo>
                <a:cubicBezTo>
                  <a:pt x="183003" y="460362"/>
                  <a:pt x="183589" y="459776"/>
                  <a:pt x="183589" y="458604"/>
                </a:cubicBezTo>
                <a:lnTo>
                  <a:pt x="183589" y="453330"/>
                </a:lnTo>
                <a:cubicBezTo>
                  <a:pt x="183589" y="452158"/>
                  <a:pt x="183003" y="451572"/>
                  <a:pt x="181831" y="451572"/>
                </a:cubicBezTo>
                <a:close/>
                <a:moveTo>
                  <a:pt x="826527" y="444289"/>
                </a:moveTo>
                <a:cubicBezTo>
                  <a:pt x="829373" y="444289"/>
                  <a:pt x="831884" y="445294"/>
                  <a:pt x="834061" y="447303"/>
                </a:cubicBezTo>
                <a:lnTo>
                  <a:pt x="834563" y="447805"/>
                </a:lnTo>
                <a:cubicBezTo>
                  <a:pt x="837912" y="450819"/>
                  <a:pt x="839921" y="454502"/>
                  <a:pt x="840591" y="458856"/>
                </a:cubicBezTo>
                <a:cubicBezTo>
                  <a:pt x="840926" y="460028"/>
                  <a:pt x="841093" y="461200"/>
                  <a:pt x="841093" y="462372"/>
                </a:cubicBezTo>
                <a:cubicBezTo>
                  <a:pt x="841093" y="465385"/>
                  <a:pt x="840340" y="468315"/>
                  <a:pt x="838833" y="471162"/>
                </a:cubicBezTo>
                <a:cubicBezTo>
                  <a:pt x="828452" y="490919"/>
                  <a:pt x="818155" y="509420"/>
                  <a:pt x="807942" y="526665"/>
                </a:cubicBezTo>
                <a:cubicBezTo>
                  <a:pt x="805765" y="530014"/>
                  <a:pt x="802751" y="532023"/>
                  <a:pt x="798900" y="532693"/>
                </a:cubicBezTo>
                <a:cubicBezTo>
                  <a:pt x="798063" y="532693"/>
                  <a:pt x="797310" y="532693"/>
                  <a:pt x="796640" y="532693"/>
                </a:cubicBezTo>
                <a:cubicBezTo>
                  <a:pt x="793626" y="532693"/>
                  <a:pt x="790947" y="531772"/>
                  <a:pt x="788603" y="529930"/>
                </a:cubicBezTo>
                <a:lnTo>
                  <a:pt x="785841" y="527670"/>
                </a:lnTo>
                <a:cubicBezTo>
                  <a:pt x="782659" y="524991"/>
                  <a:pt x="780734" y="521642"/>
                  <a:pt x="780064" y="517624"/>
                </a:cubicBezTo>
                <a:cubicBezTo>
                  <a:pt x="779897" y="516787"/>
                  <a:pt x="779813" y="515950"/>
                  <a:pt x="779813" y="515113"/>
                </a:cubicBezTo>
                <a:cubicBezTo>
                  <a:pt x="779813" y="511931"/>
                  <a:pt x="780734" y="508918"/>
                  <a:pt x="782576" y="506071"/>
                </a:cubicBezTo>
                <a:cubicBezTo>
                  <a:pt x="794463" y="488323"/>
                  <a:pt x="805681" y="469739"/>
                  <a:pt x="816230" y="450317"/>
                </a:cubicBezTo>
                <a:cubicBezTo>
                  <a:pt x="818071" y="447135"/>
                  <a:pt x="820834" y="445210"/>
                  <a:pt x="824517" y="444540"/>
                </a:cubicBezTo>
                <a:cubicBezTo>
                  <a:pt x="825187" y="444373"/>
                  <a:pt x="825857" y="444289"/>
                  <a:pt x="826527" y="444289"/>
                </a:cubicBezTo>
                <a:close/>
                <a:moveTo>
                  <a:pt x="1420490" y="436001"/>
                </a:moveTo>
                <a:cubicBezTo>
                  <a:pt x="1419151" y="436001"/>
                  <a:pt x="1418481" y="436671"/>
                  <a:pt x="1418481" y="438010"/>
                </a:cubicBezTo>
                <a:lnTo>
                  <a:pt x="1418481" y="445294"/>
                </a:lnTo>
                <a:cubicBezTo>
                  <a:pt x="1418481" y="446466"/>
                  <a:pt x="1419151" y="447052"/>
                  <a:pt x="1420490" y="447052"/>
                </a:cubicBezTo>
                <a:lnTo>
                  <a:pt x="1462934" y="447052"/>
                </a:lnTo>
                <a:cubicBezTo>
                  <a:pt x="1464274" y="447052"/>
                  <a:pt x="1464944" y="446466"/>
                  <a:pt x="1464944" y="445294"/>
                </a:cubicBezTo>
                <a:lnTo>
                  <a:pt x="1464944" y="438010"/>
                </a:lnTo>
                <a:cubicBezTo>
                  <a:pt x="1464944" y="436671"/>
                  <a:pt x="1464274" y="436001"/>
                  <a:pt x="1462934" y="436001"/>
                </a:cubicBezTo>
                <a:close/>
                <a:moveTo>
                  <a:pt x="113519" y="428969"/>
                </a:moveTo>
                <a:cubicBezTo>
                  <a:pt x="112180" y="428969"/>
                  <a:pt x="111510" y="429555"/>
                  <a:pt x="111510" y="430727"/>
                </a:cubicBezTo>
                <a:lnTo>
                  <a:pt x="111510" y="435750"/>
                </a:lnTo>
                <a:cubicBezTo>
                  <a:pt x="111510" y="436922"/>
                  <a:pt x="112180" y="437508"/>
                  <a:pt x="113519" y="437508"/>
                </a:cubicBezTo>
                <a:lnTo>
                  <a:pt x="181831" y="437508"/>
                </a:lnTo>
                <a:cubicBezTo>
                  <a:pt x="183003" y="437508"/>
                  <a:pt x="183589" y="436922"/>
                  <a:pt x="183589" y="435750"/>
                </a:cubicBezTo>
                <a:lnTo>
                  <a:pt x="183589" y="430727"/>
                </a:lnTo>
                <a:cubicBezTo>
                  <a:pt x="183589" y="429555"/>
                  <a:pt x="183003" y="428969"/>
                  <a:pt x="181831" y="428969"/>
                </a:cubicBezTo>
                <a:close/>
                <a:moveTo>
                  <a:pt x="311423" y="417165"/>
                </a:moveTo>
                <a:lnTo>
                  <a:pt x="440011" y="417165"/>
                </a:lnTo>
                <a:cubicBezTo>
                  <a:pt x="443192" y="417165"/>
                  <a:pt x="445954" y="418337"/>
                  <a:pt x="448299" y="420681"/>
                </a:cubicBezTo>
                <a:cubicBezTo>
                  <a:pt x="450643" y="423025"/>
                  <a:pt x="451815" y="425830"/>
                  <a:pt x="451815" y="429095"/>
                </a:cubicBezTo>
                <a:cubicBezTo>
                  <a:pt x="451815" y="432359"/>
                  <a:pt x="450643" y="435164"/>
                  <a:pt x="448299" y="437508"/>
                </a:cubicBezTo>
                <a:cubicBezTo>
                  <a:pt x="445954" y="439852"/>
                  <a:pt x="443192" y="441024"/>
                  <a:pt x="440011" y="441024"/>
                </a:cubicBezTo>
                <a:lnTo>
                  <a:pt x="311423" y="441024"/>
                </a:lnTo>
                <a:cubicBezTo>
                  <a:pt x="308242" y="441024"/>
                  <a:pt x="305479" y="439852"/>
                  <a:pt x="303135" y="437508"/>
                </a:cubicBezTo>
                <a:cubicBezTo>
                  <a:pt x="300791" y="435164"/>
                  <a:pt x="299619" y="432359"/>
                  <a:pt x="299619" y="429095"/>
                </a:cubicBezTo>
                <a:cubicBezTo>
                  <a:pt x="299619" y="425830"/>
                  <a:pt x="300791" y="423025"/>
                  <a:pt x="303135" y="420681"/>
                </a:cubicBezTo>
                <a:cubicBezTo>
                  <a:pt x="305479" y="418337"/>
                  <a:pt x="308242" y="417165"/>
                  <a:pt x="311423" y="417165"/>
                </a:cubicBezTo>
                <a:close/>
                <a:moveTo>
                  <a:pt x="113519" y="405863"/>
                </a:moveTo>
                <a:cubicBezTo>
                  <a:pt x="112180" y="405863"/>
                  <a:pt x="111510" y="406533"/>
                  <a:pt x="111510" y="407873"/>
                </a:cubicBezTo>
                <a:lnTo>
                  <a:pt x="111510" y="412896"/>
                </a:lnTo>
                <a:cubicBezTo>
                  <a:pt x="111510" y="414068"/>
                  <a:pt x="112180" y="414654"/>
                  <a:pt x="113519" y="414654"/>
                </a:cubicBezTo>
                <a:lnTo>
                  <a:pt x="181831" y="414654"/>
                </a:lnTo>
                <a:cubicBezTo>
                  <a:pt x="183003" y="414654"/>
                  <a:pt x="183589" y="414068"/>
                  <a:pt x="183589" y="412896"/>
                </a:cubicBezTo>
                <a:lnTo>
                  <a:pt x="183589" y="407873"/>
                </a:lnTo>
                <a:cubicBezTo>
                  <a:pt x="183589" y="406533"/>
                  <a:pt x="183003" y="405863"/>
                  <a:pt x="181831" y="405863"/>
                </a:cubicBezTo>
                <a:close/>
                <a:moveTo>
                  <a:pt x="1166832" y="400589"/>
                </a:moveTo>
                <a:cubicBezTo>
                  <a:pt x="1165492" y="400589"/>
                  <a:pt x="1164822" y="401259"/>
                  <a:pt x="1164822" y="402599"/>
                </a:cubicBezTo>
                <a:lnTo>
                  <a:pt x="1164822" y="430225"/>
                </a:lnTo>
                <a:cubicBezTo>
                  <a:pt x="1164822" y="431564"/>
                  <a:pt x="1165492" y="432234"/>
                  <a:pt x="1166832" y="432234"/>
                </a:cubicBezTo>
                <a:lnTo>
                  <a:pt x="1217061" y="432234"/>
                </a:lnTo>
                <a:cubicBezTo>
                  <a:pt x="1218400" y="432234"/>
                  <a:pt x="1219070" y="431564"/>
                  <a:pt x="1219070" y="430225"/>
                </a:cubicBezTo>
                <a:lnTo>
                  <a:pt x="1219070" y="402599"/>
                </a:lnTo>
                <a:cubicBezTo>
                  <a:pt x="1219070" y="401259"/>
                  <a:pt x="1218400" y="400589"/>
                  <a:pt x="1217061" y="400589"/>
                </a:cubicBezTo>
                <a:close/>
                <a:moveTo>
                  <a:pt x="1087469" y="400589"/>
                </a:moveTo>
                <a:cubicBezTo>
                  <a:pt x="1086129" y="400589"/>
                  <a:pt x="1085460" y="401259"/>
                  <a:pt x="1085460" y="402599"/>
                </a:cubicBezTo>
                <a:lnTo>
                  <a:pt x="1085460" y="405361"/>
                </a:lnTo>
                <a:cubicBezTo>
                  <a:pt x="1085460" y="413230"/>
                  <a:pt x="1085208" y="421518"/>
                  <a:pt x="1084706" y="430225"/>
                </a:cubicBezTo>
                <a:cubicBezTo>
                  <a:pt x="1084706" y="431564"/>
                  <a:pt x="1085292" y="432234"/>
                  <a:pt x="1086464" y="432234"/>
                </a:cubicBezTo>
                <a:lnTo>
                  <a:pt x="1132173" y="432234"/>
                </a:lnTo>
                <a:cubicBezTo>
                  <a:pt x="1133345" y="432234"/>
                  <a:pt x="1133931" y="431564"/>
                  <a:pt x="1133931" y="430225"/>
                </a:cubicBezTo>
                <a:lnTo>
                  <a:pt x="1133931" y="402599"/>
                </a:lnTo>
                <a:cubicBezTo>
                  <a:pt x="1133931" y="401259"/>
                  <a:pt x="1133345" y="400589"/>
                  <a:pt x="1132173" y="400589"/>
                </a:cubicBezTo>
                <a:close/>
                <a:moveTo>
                  <a:pt x="1648030" y="394059"/>
                </a:moveTo>
                <a:cubicBezTo>
                  <a:pt x="1646858" y="394059"/>
                  <a:pt x="1646021" y="394646"/>
                  <a:pt x="1645519" y="395818"/>
                </a:cubicBezTo>
                <a:cubicBezTo>
                  <a:pt x="1643007" y="403352"/>
                  <a:pt x="1640831" y="409631"/>
                  <a:pt x="1638989" y="414654"/>
                </a:cubicBezTo>
                <a:cubicBezTo>
                  <a:pt x="1638486" y="415826"/>
                  <a:pt x="1638738" y="416830"/>
                  <a:pt x="1639742" y="417667"/>
                </a:cubicBezTo>
                <a:cubicBezTo>
                  <a:pt x="1647611" y="423360"/>
                  <a:pt x="1653723" y="428216"/>
                  <a:pt x="1658076" y="432234"/>
                </a:cubicBezTo>
                <a:cubicBezTo>
                  <a:pt x="1658411" y="432569"/>
                  <a:pt x="1658788" y="432652"/>
                  <a:pt x="1659206" y="432485"/>
                </a:cubicBezTo>
                <a:cubicBezTo>
                  <a:pt x="1659625" y="432318"/>
                  <a:pt x="1659918" y="432066"/>
                  <a:pt x="1660085" y="431732"/>
                </a:cubicBezTo>
                <a:cubicBezTo>
                  <a:pt x="1663099" y="421183"/>
                  <a:pt x="1665694" y="409296"/>
                  <a:pt x="1667871" y="396069"/>
                </a:cubicBezTo>
                <a:cubicBezTo>
                  <a:pt x="1668206" y="394729"/>
                  <a:pt x="1667703" y="394059"/>
                  <a:pt x="1666364" y="394059"/>
                </a:cubicBezTo>
                <a:close/>
                <a:moveTo>
                  <a:pt x="98199" y="391548"/>
                </a:moveTo>
                <a:lnTo>
                  <a:pt x="198407" y="391548"/>
                </a:lnTo>
                <a:cubicBezTo>
                  <a:pt x="202425" y="391548"/>
                  <a:pt x="205899" y="393013"/>
                  <a:pt x="208829" y="395943"/>
                </a:cubicBezTo>
                <a:cubicBezTo>
                  <a:pt x="211759" y="398873"/>
                  <a:pt x="213224" y="402347"/>
                  <a:pt x="213224" y="406366"/>
                </a:cubicBezTo>
                <a:lnTo>
                  <a:pt x="213224" y="460614"/>
                </a:lnTo>
                <a:cubicBezTo>
                  <a:pt x="213224" y="464632"/>
                  <a:pt x="211759" y="468106"/>
                  <a:pt x="208829" y="471036"/>
                </a:cubicBezTo>
                <a:cubicBezTo>
                  <a:pt x="205899" y="473966"/>
                  <a:pt x="202425" y="475431"/>
                  <a:pt x="198407" y="475431"/>
                </a:cubicBezTo>
                <a:lnTo>
                  <a:pt x="188863" y="475431"/>
                </a:lnTo>
                <a:cubicBezTo>
                  <a:pt x="188696" y="475431"/>
                  <a:pt x="188570" y="475515"/>
                  <a:pt x="188486" y="475682"/>
                </a:cubicBezTo>
                <a:cubicBezTo>
                  <a:pt x="188403" y="475850"/>
                  <a:pt x="188445" y="476017"/>
                  <a:pt x="188612" y="476185"/>
                </a:cubicBezTo>
                <a:cubicBezTo>
                  <a:pt x="199495" y="480873"/>
                  <a:pt x="209039" y="485226"/>
                  <a:pt x="217243" y="489244"/>
                </a:cubicBezTo>
                <a:cubicBezTo>
                  <a:pt x="219922" y="490584"/>
                  <a:pt x="221177" y="492719"/>
                  <a:pt x="221010" y="495649"/>
                </a:cubicBezTo>
                <a:cubicBezTo>
                  <a:pt x="220843" y="498579"/>
                  <a:pt x="219419" y="500630"/>
                  <a:pt x="216741" y="501802"/>
                </a:cubicBezTo>
                <a:lnTo>
                  <a:pt x="215485" y="502304"/>
                </a:lnTo>
                <a:cubicBezTo>
                  <a:pt x="211634" y="503978"/>
                  <a:pt x="207867" y="504816"/>
                  <a:pt x="204183" y="504816"/>
                </a:cubicBezTo>
                <a:cubicBezTo>
                  <a:pt x="199160" y="504816"/>
                  <a:pt x="194137" y="503392"/>
                  <a:pt x="189114" y="500546"/>
                </a:cubicBezTo>
                <a:cubicBezTo>
                  <a:pt x="181915" y="496528"/>
                  <a:pt x="174548" y="492593"/>
                  <a:pt x="167013" y="488742"/>
                </a:cubicBezTo>
                <a:cubicBezTo>
                  <a:pt x="164502" y="487403"/>
                  <a:pt x="163162" y="485352"/>
                  <a:pt x="162995" y="482589"/>
                </a:cubicBezTo>
                <a:cubicBezTo>
                  <a:pt x="162828" y="479826"/>
                  <a:pt x="163916" y="477692"/>
                  <a:pt x="166260" y="476185"/>
                </a:cubicBezTo>
                <a:cubicBezTo>
                  <a:pt x="166427" y="476185"/>
                  <a:pt x="166469" y="476059"/>
                  <a:pt x="166386" y="475808"/>
                </a:cubicBezTo>
                <a:cubicBezTo>
                  <a:pt x="166302" y="475557"/>
                  <a:pt x="166176" y="475431"/>
                  <a:pt x="166009" y="475431"/>
                </a:cubicBezTo>
                <a:lnTo>
                  <a:pt x="124821" y="475431"/>
                </a:lnTo>
                <a:cubicBezTo>
                  <a:pt x="124653" y="475431"/>
                  <a:pt x="124569" y="475515"/>
                  <a:pt x="124569" y="475682"/>
                </a:cubicBezTo>
                <a:cubicBezTo>
                  <a:pt x="124569" y="475850"/>
                  <a:pt x="124653" y="475934"/>
                  <a:pt x="124821" y="475934"/>
                </a:cubicBezTo>
                <a:lnTo>
                  <a:pt x="127081" y="476687"/>
                </a:lnTo>
                <a:cubicBezTo>
                  <a:pt x="130262" y="477692"/>
                  <a:pt x="132104" y="479784"/>
                  <a:pt x="132606" y="482966"/>
                </a:cubicBezTo>
                <a:cubicBezTo>
                  <a:pt x="132774" y="483635"/>
                  <a:pt x="132857" y="484221"/>
                  <a:pt x="132857" y="484724"/>
                </a:cubicBezTo>
                <a:cubicBezTo>
                  <a:pt x="132857" y="487235"/>
                  <a:pt x="131769" y="489244"/>
                  <a:pt x="129592" y="490751"/>
                </a:cubicBezTo>
                <a:cubicBezTo>
                  <a:pt x="120551" y="497281"/>
                  <a:pt x="110505" y="503057"/>
                  <a:pt x="99455" y="508080"/>
                </a:cubicBezTo>
                <a:cubicBezTo>
                  <a:pt x="99120" y="508248"/>
                  <a:pt x="98994" y="508457"/>
                  <a:pt x="99078" y="508708"/>
                </a:cubicBezTo>
                <a:cubicBezTo>
                  <a:pt x="99162" y="508959"/>
                  <a:pt x="99287" y="509085"/>
                  <a:pt x="99455" y="509085"/>
                </a:cubicBezTo>
                <a:cubicBezTo>
                  <a:pt x="103640" y="509755"/>
                  <a:pt x="107826" y="510173"/>
                  <a:pt x="112012" y="510341"/>
                </a:cubicBezTo>
                <a:cubicBezTo>
                  <a:pt x="125072" y="510843"/>
                  <a:pt x="138550" y="511094"/>
                  <a:pt x="152447" y="511094"/>
                </a:cubicBezTo>
                <a:cubicBezTo>
                  <a:pt x="175050" y="511094"/>
                  <a:pt x="198993" y="510424"/>
                  <a:pt x="224275" y="509085"/>
                </a:cubicBezTo>
                <a:cubicBezTo>
                  <a:pt x="224610" y="509085"/>
                  <a:pt x="224861" y="509085"/>
                  <a:pt x="225028" y="509085"/>
                </a:cubicBezTo>
                <a:cubicBezTo>
                  <a:pt x="228042" y="509085"/>
                  <a:pt x="230470" y="510341"/>
                  <a:pt x="232312" y="512852"/>
                </a:cubicBezTo>
                <a:cubicBezTo>
                  <a:pt x="233651" y="514694"/>
                  <a:pt x="234321" y="516619"/>
                  <a:pt x="234321" y="518629"/>
                </a:cubicBezTo>
                <a:cubicBezTo>
                  <a:pt x="234321" y="519633"/>
                  <a:pt x="234153" y="520722"/>
                  <a:pt x="233819" y="521894"/>
                </a:cubicBezTo>
                <a:cubicBezTo>
                  <a:pt x="233819" y="522061"/>
                  <a:pt x="233819" y="522145"/>
                  <a:pt x="233819" y="522145"/>
                </a:cubicBezTo>
                <a:cubicBezTo>
                  <a:pt x="232479" y="526498"/>
                  <a:pt x="230135" y="530056"/>
                  <a:pt x="226786" y="532818"/>
                </a:cubicBezTo>
                <a:cubicBezTo>
                  <a:pt x="223438" y="535581"/>
                  <a:pt x="219671" y="537046"/>
                  <a:pt x="215485" y="537214"/>
                </a:cubicBezTo>
                <a:cubicBezTo>
                  <a:pt x="194556" y="537883"/>
                  <a:pt x="175134" y="538218"/>
                  <a:pt x="157219" y="538218"/>
                </a:cubicBezTo>
                <a:cubicBezTo>
                  <a:pt x="140978" y="538218"/>
                  <a:pt x="125909" y="537967"/>
                  <a:pt x="112012" y="537465"/>
                </a:cubicBezTo>
                <a:cubicBezTo>
                  <a:pt x="96608" y="536795"/>
                  <a:pt x="83758" y="534367"/>
                  <a:pt x="73461" y="530181"/>
                </a:cubicBezTo>
                <a:cubicBezTo>
                  <a:pt x="63164" y="525996"/>
                  <a:pt x="54332" y="519298"/>
                  <a:pt x="46965" y="510090"/>
                </a:cubicBezTo>
                <a:cubicBezTo>
                  <a:pt x="46128" y="509085"/>
                  <a:pt x="45291" y="509001"/>
                  <a:pt x="44453" y="509838"/>
                </a:cubicBezTo>
                <a:cubicBezTo>
                  <a:pt x="37924" y="516368"/>
                  <a:pt x="30808" y="523149"/>
                  <a:pt x="23106" y="530181"/>
                </a:cubicBezTo>
                <a:cubicBezTo>
                  <a:pt x="20929" y="532023"/>
                  <a:pt x="18502" y="532944"/>
                  <a:pt x="15823" y="532944"/>
                </a:cubicBezTo>
                <a:cubicBezTo>
                  <a:pt x="15153" y="532944"/>
                  <a:pt x="14399" y="532860"/>
                  <a:pt x="13562" y="532693"/>
                </a:cubicBezTo>
                <a:cubicBezTo>
                  <a:pt x="9879" y="532023"/>
                  <a:pt x="7200" y="530014"/>
                  <a:pt x="5526" y="526665"/>
                </a:cubicBezTo>
                <a:lnTo>
                  <a:pt x="4270" y="523903"/>
                </a:lnTo>
                <a:cubicBezTo>
                  <a:pt x="3265" y="521559"/>
                  <a:pt x="2763" y="519131"/>
                  <a:pt x="2763" y="516619"/>
                </a:cubicBezTo>
                <a:cubicBezTo>
                  <a:pt x="2763" y="515113"/>
                  <a:pt x="2930" y="513606"/>
                  <a:pt x="3265" y="512099"/>
                </a:cubicBezTo>
                <a:cubicBezTo>
                  <a:pt x="4437" y="507913"/>
                  <a:pt x="6698" y="504564"/>
                  <a:pt x="10046" y="502053"/>
                </a:cubicBezTo>
                <a:cubicBezTo>
                  <a:pt x="16576" y="497365"/>
                  <a:pt x="22352" y="492928"/>
                  <a:pt x="27375" y="488742"/>
                </a:cubicBezTo>
                <a:cubicBezTo>
                  <a:pt x="28380" y="487905"/>
                  <a:pt x="28882" y="486900"/>
                  <a:pt x="28882" y="485728"/>
                </a:cubicBezTo>
                <a:lnTo>
                  <a:pt x="28882" y="431480"/>
                </a:lnTo>
                <a:cubicBezTo>
                  <a:pt x="28882" y="430308"/>
                  <a:pt x="28213" y="429722"/>
                  <a:pt x="26873" y="429722"/>
                </a:cubicBezTo>
                <a:lnTo>
                  <a:pt x="14065" y="429722"/>
                </a:lnTo>
                <a:cubicBezTo>
                  <a:pt x="10214" y="429722"/>
                  <a:pt x="6907" y="428341"/>
                  <a:pt x="4144" y="425579"/>
                </a:cubicBezTo>
                <a:cubicBezTo>
                  <a:pt x="1382" y="422816"/>
                  <a:pt x="0" y="419509"/>
                  <a:pt x="0" y="415658"/>
                </a:cubicBezTo>
                <a:cubicBezTo>
                  <a:pt x="0" y="411807"/>
                  <a:pt x="1382" y="408500"/>
                  <a:pt x="4144" y="405738"/>
                </a:cubicBezTo>
                <a:cubicBezTo>
                  <a:pt x="6907" y="402975"/>
                  <a:pt x="10214" y="401594"/>
                  <a:pt x="14065" y="401594"/>
                </a:cubicBezTo>
                <a:lnTo>
                  <a:pt x="42946" y="401594"/>
                </a:lnTo>
                <a:cubicBezTo>
                  <a:pt x="47132" y="401594"/>
                  <a:pt x="50648" y="403059"/>
                  <a:pt x="53495" y="405989"/>
                </a:cubicBezTo>
                <a:cubicBezTo>
                  <a:pt x="56341" y="408919"/>
                  <a:pt x="57764" y="412393"/>
                  <a:pt x="57764" y="416412"/>
                </a:cubicBezTo>
                <a:lnTo>
                  <a:pt x="57764" y="482463"/>
                </a:lnTo>
                <a:cubicBezTo>
                  <a:pt x="57764" y="483803"/>
                  <a:pt x="58099" y="484975"/>
                  <a:pt x="58769" y="485979"/>
                </a:cubicBezTo>
                <a:cubicBezTo>
                  <a:pt x="64629" y="495523"/>
                  <a:pt x="73503" y="502220"/>
                  <a:pt x="85390" y="506071"/>
                </a:cubicBezTo>
                <a:cubicBezTo>
                  <a:pt x="85558" y="506071"/>
                  <a:pt x="85683" y="505988"/>
                  <a:pt x="85767" y="505820"/>
                </a:cubicBezTo>
                <a:cubicBezTo>
                  <a:pt x="85851" y="505653"/>
                  <a:pt x="85809" y="505485"/>
                  <a:pt x="85642" y="505318"/>
                </a:cubicBezTo>
                <a:cubicBezTo>
                  <a:pt x="84637" y="504481"/>
                  <a:pt x="83632" y="503643"/>
                  <a:pt x="82628" y="502806"/>
                </a:cubicBezTo>
                <a:cubicBezTo>
                  <a:pt x="80451" y="501299"/>
                  <a:pt x="79363" y="499290"/>
                  <a:pt x="79363" y="496779"/>
                </a:cubicBezTo>
                <a:cubicBezTo>
                  <a:pt x="79363" y="493263"/>
                  <a:pt x="81037" y="490835"/>
                  <a:pt x="84386" y="489496"/>
                </a:cubicBezTo>
                <a:cubicBezTo>
                  <a:pt x="94934" y="485310"/>
                  <a:pt x="103473" y="480957"/>
                  <a:pt x="110003" y="476436"/>
                </a:cubicBezTo>
                <a:cubicBezTo>
                  <a:pt x="110338" y="476268"/>
                  <a:pt x="110463" y="476059"/>
                  <a:pt x="110380" y="475808"/>
                </a:cubicBezTo>
                <a:cubicBezTo>
                  <a:pt x="110296" y="475557"/>
                  <a:pt x="110087" y="475431"/>
                  <a:pt x="109752" y="475431"/>
                </a:cubicBezTo>
                <a:lnTo>
                  <a:pt x="98199" y="475431"/>
                </a:lnTo>
                <a:cubicBezTo>
                  <a:pt x="94013" y="475431"/>
                  <a:pt x="90497" y="473966"/>
                  <a:pt x="87651" y="471036"/>
                </a:cubicBezTo>
                <a:cubicBezTo>
                  <a:pt x="84804" y="468106"/>
                  <a:pt x="83381" y="464632"/>
                  <a:pt x="83381" y="460614"/>
                </a:cubicBezTo>
                <a:lnTo>
                  <a:pt x="83381" y="406366"/>
                </a:lnTo>
                <a:cubicBezTo>
                  <a:pt x="83381" y="402347"/>
                  <a:pt x="84804" y="398873"/>
                  <a:pt x="87651" y="395943"/>
                </a:cubicBezTo>
                <a:cubicBezTo>
                  <a:pt x="90497" y="393013"/>
                  <a:pt x="94013" y="391548"/>
                  <a:pt x="98199" y="391548"/>
                </a:cubicBezTo>
                <a:close/>
                <a:moveTo>
                  <a:pt x="311674" y="381251"/>
                </a:moveTo>
                <a:lnTo>
                  <a:pt x="439759" y="381251"/>
                </a:lnTo>
                <a:cubicBezTo>
                  <a:pt x="443108" y="381251"/>
                  <a:pt x="445954" y="382423"/>
                  <a:pt x="448299" y="384767"/>
                </a:cubicBezTo>
                <a:cubicBezTo>
                  <a:pt x="450643" y="387111"/>
                  <a:pt x="451815" y="389957"/>
                  <a:pt x="451815" y="393306"/>
                </a:cubicBezTo>
                <a:cubicBezTo>
                  <a:pt x="451815" y="396655"/>
                  <a:pt x="450643" y="399501"/>
                  <a:pt x="448299" y="401845"/>
                </a:cubicBezTo>
                <a:cubicBezTo>
                  <a:pt x="445954" y="404189"/>
                  <a:pt x="443108" y="405361"/>
                  <a:pt x="439759" y="405361"/>
                </a:cubicBezTo>
                <a:lnTo>
                  <a:pt x="311674" y="405361"/>
                </a:lnTo>
                <a:cubicBezTo>
                  <a:pt x="308326" y="405361"/>
                  <a:pt x="305479" y="404189"/>
                  <a:pt x="303135" y="401845"/>
                </a:cubicBezTo>
                <a:cubicBezTo>
                  <a:pt x="300791" y="399501"/>
                  <a:pt x="299619" y="396655"/>
                  <a:pt x="299619" y="393306"/>
                </a:cubicBezTo>
                <a:cubicBezTo>
                  <a:pt x="299619" y="389957"/>
                  <a:pt x="300791" y="387111"/>
                  <a:pt x="303135" y="384767"/>
                </a:cubicBezTo>
                <a:cubicBezTo>
                  <a:pt x="305479" y="382423"/>
                  <a:pt x="308326" y="381251"/>
                  <a:pt x="311674" y="381251"/>
                </a:cubicBezTo>
                <a:close/>
                <a:moveTo>
                  <a:pt x="792622" y="379744"/>
                </a:moveTo>
                <a:cubicBezTo>
                  <a:pt x="795133" y="379744"/>
                  <a:pt x="797561" y="380330"/>
                  <a:pt x="799905" y="381502"/>
                </a:cubicBezTo>
                <a:cubicBezTo>
                  <a:pt x="809281" y="386190"/>
                  <a:pt x="816816" y="390041"/>
                  <a:pt x="822508" y="393055"/>
                </a:cubicBezTo>
                <a:cubicBezTo>
                  <a:pt x="826192" y="394897"/>
                  <a:pt x="828452" y="397827"/>
                  <a:pt x="829289" y="401845"/>
                </a:cubicBezTo>
                <a:cubicBezTo>
                  <a:pt x="829624" y="402850"/>
                  <a:pt x="829791" y="403938"/>
                  <a:pt x="829791" y="405110"/>
                </a:cubicBezTo>
                <a:cubicBezTo>
                  <a:pt x="829791" y="407789"/>
                  <a:pt x="828954" y="410300"/>
                  <a:pt x="827280" y="412644"/>
                </a:cubicBezTo>
                <a:lnTo>
                  <a:pt x="826778" y="413398"/>
                </a:lnTo>
                <a:cubicBezTo>
                  <a:pt x="824601" y="416746"/>
                  <a:pt x="821504" y="418839"/>
                  <a:pt x="817485" y="419677"/>
                </a:cubicBezTo>
                <a:cubicBezTo>
                  <a:pt x="816313" y="420011"/>
                  <a:pt x="815141" y="420179"/>
                  <a:pt x="813969" y="420179"/>
                </a:cubicBezTo>
                <a:cubicBezTo>
                  <a:pt x="811290" y="420179"/>
                  <a:pt x="808695" y="419425"/>
                  <a:pt x="806184" y="417919"/>
                </a:cubicBezTo>
                <a:cubicBezTo>
                  <a:pt x="800156" y="414235"/>
                  <a:pt x="792454" y="409798"/>
                  <a:pt x="783078" y="404608"/>
                </a:cubicBezTo>
                <a:cubicBezTo>
                  <a:pt x="779729" y="402933"/>
                  <a:pt x="777720" y="400254"/>
                  <a:pt x="777051" y="396571"/>
                </a:cubicBezTo>
                <a:cubicBezTo>
                  <a:pt x="776716" y="395566"/>
                  <a:pt x="776548" y="394646"/>
                  <a:pt x="776548" y="393808"/>
                </a:cubicBezTo>
                <a:cubicBezTo>
                  <a:pt x="776548" y="391297"/>
                  <a:pt x="777385" y="388953"/>
                  <a:pt x="779060" y="386776"/>
                </a:cubicBezTo>
                <a:cubicBezTo>
                  <a:pt x="781404" y="383428"/>
                  <a:pt x="784501" y="381251"/>
                  <a:pt x="788352" y="380246"/>
                </a:cubicBezTo>
                <a:cubicBezTo>
                  <a:pt x="789859" y="379912"/>
                  <a:pt x="791282" y="379744"/>
                  <a:pt x="792622" y="379744"/>
                </a:cubicBezTo>
                <a:close/>
                <a:moveTo>
                  <a:pt x="1420490" y="372461"/>
                </a:moveTo>
                <a:cubicBezTo>
                  <a:pt x="1419151" y="372461"/>
                  <a:pt x="1418481" y="373131"/>
                  <a:pt x="1418481" y="374470"/>
                </a:cubicBezTo>
                <a:lnTo>
                  <a:pt x="1418481" y="383009"/>
                </a:lnTo>
                <a:cubicBezTo>
                  <a:pt x="1418481" y="384181"/>
                  <a:pt x="1419151" y="384767"/>
                  <a:pt x="1420490" y="384767"/>
                </a:cubicBezTo>
                <a:lnTo>
                  <a:pt x="1458414" y="384767"/>
                </a:lnTo>
                <a:cubicBezTo>
                  <a:pt x="1459586" y="384767"/>
                  <a:pt x="1460172" y="384181"/>
                  <a:pt x="1460172" y="383009"/>
                </a:cubicBezTo>
                <a:lnTo>
                  <a:pt x="1460172" y="374470"/>
                </a:lnTo>
                <a:cubicBezTo>
                  <a:pt x="1460172" y="373131"/>
                  <a:pt x="1459586" y="372461"/>
                  <a:pt x="1458414" y="372461"/>
                </a:cubicBezTo>
                <a:close/>
                <a:moveTo>
                  <a:pt x="1348913" y="372461"/>
                </a:moveTo>
                <a:cubicBezTo>
                  <a:pt x="1347741" y="372461"/>
                  <a:pt x="1347155" y="373131"/>
                  <a:pt x="1347155" y="374470"/>
                </a:cubicBezTo>
                <a:lnTo>
                  <a:pt x="1347155" y="383009"/>
                </a:lnTo>
                <a:cubicBezTo>
                  <a:pt x="1347155" y="384181"/>
                  <a:pt x="1347741" y="384767"/>
                  <a:pt x="1348913" y="384767"/>
                </a:cubicBezTo>
                <a:lnTo>
                  <a:pt x="1385581" y="384767"/>
                </a:lnTo>
                <a:cubicBezTo>
                  <a:pt x="1386753" y="384767"/>
                  <a:pt x="1387339" y="384181"/>
                  <a:pt x="1387339" y="383009"/>
                </a:cubicBezTo>
                <a:lnTo>
                  <a:pt x="1387339" y="374470"/>
                </a:lnTo>
                <a:cubicBezTo>
                  <a:pt x="1387339" y="373131"/>
                  <a:pt x="1386753" y="372461"/>
                  <a:pt x="1385581" y="372461"/>
                </a:cubicBezTo>
                <a:close/>
                <a:moveTo>
                  <a:pt x="616818" y="361661"/>
                </a:moveTo>
                <a:cubicBezTo>
                  <a:pt x="607107" y="363838"/>
                  <a:pt x="598150" y="367647"/>
                  <a:pt x="589946" y="373089"/>
                </a:cubicBezTo>
                <a:cubicBezTo>
                  <a:pt x="581742" y="378530"/>
                  <a:pt x="575128" y="384683"/>
                  <a:pt x="570105" y="391548"/>
                </a:cubicBezTo>
                <a:cubicBezTo>
                  <a:pt x="565082" y="398413"/>
                  <a:pt x="561189" y="405612"/>
                  <a:pt x="558427" y="413147"/>
                </a:cubicBezTo>
                <a:cubicBezTo>
                  <a:pt x="555664" y="420681"/>
                  <a:pt x="554283" y="427964"/>
                  <a:pt x="554283" y="434997"/>
                </a:cubicBezTo>
                <a:cubicBezTo>
                  <a:pt x="554283" y="447052"/>
                  <a:pt x="556250" y="456470"/>
                  <a:pt x="560185" y="463251"/>
                </a:cubicBezTo>
                <a:cubicBezTo>
                  <a:pt x="564119" y="470032"/>
                  <a:pt x="568766" y="473422"/>
                  <a:pt x="574123" y="473422"/>
                </a:cubicBezTo>
                <a:cubicBezTo>
                  <a:pt x="584839" y="473422"/>
                  <a:pt x="595136" y="456595"/>
                  <a:pt x="605015" y="422941"/>
                </a:cubicBezTo>
                <a:cubicBezTo>
                  <a:pt x="610707" y="405361"/>
                  <a:pt x="615228" y="385437"/>
                  <a:pt x="618576" y="363168"/>
                </a:cubicBezTo>
                <a:cubicBezTo>
                  <a:pt x="618576" y="362666"/>
                  <a:pt x="618409" y="362247"/>
                  <a:pt x="618074" y="361913"/>
                </a:cubicBezTo>
                <a:cubicBezTo>
                  <a:pt x="617739" y="361578"/>
                  <a:pt x="617321" y="361494"/>
                  <a:pt x="616818" y="361661"/>
                </a:cubicBezTo>
                <a:close/>
                <a:moveTo>
                  <a:pt x="272244" y="343830"/>
                </a:moveTo>
                <a:lnTo>
                  <a:pt x="478939" y="343830"/>
                </a:lnTo>
                <a:cubicBezTo>
                  <a:pt x="482622" y="343830"/>
                  <a:pt x="485719" y="345086"/>
                  <a:pt x="488231" y="347597"/>
                </a:cubicBezTo>
                <a:cubicBezTo>
                  <a:pt x="490742" y="350109"/>
                  <a:pt x="491998" y="353206"/>
                  <a:pt x="491998" y="356890"/>
                </a:cubicBezTo>
                <a:cubicBezTo>
                  <a:pt x="491998" y="360573"/>
                  <a:pt x="490742" y="363671"/>
                  <a:pt x="488231" y="366182"/>
                </a:cubicBezTo>
                <a:cubicBezTo>
                  <a:pt x="485719" y="368694"/>
                  <a:pt x="482622" y="369949"/>
                  <a:pt x="478939" y="369949"/>
                </a:cubicBezTo>
                <a:lnTo>
                  <a:pt x="272244" y="369949"/>
                </a:lnTo>
                <a:cubicBezTo>
                  <a:pt x="268561" y="369949"/>
                  <a:pt x="265463" y="368694"/>
                  <a:pt x="262952" y="366182"/>
                </a:cubicBezTo>
                <a:cubicBezTo>
                  <a:pt x="260440" y="363671"/>
                  <a:pt x="259184" y="360573"/>
                  <a:pt x="259184" y="356890"/>
                </a:cubicBezTo>
                <a:cubicBezTo>
                  <a:pt x="259184" y="353206"/>
                  <a:pt x="260440" y="350109"/>
                  <a:pt x="262952" y="347597"/>
                </a:cubicBezTo>
                <a:cubicBezTo>
                  <a:pt x="265463" y="345086"/>
                  <a:pt x="268561" y="343830"/>
                  <a:pt x="272244" y="343830"/>
                </a:cubicBezTo>
                <a:close/>
                <a:moveTo>
                  <a:pt x="1166832" y="342323"/>
                </a:moveTo>
                <a:cubicBezTo>
                  <a:pt x="1165492" y="342323"/>
                  <a:pt x="1164822" y="342993"/>
                  <a:pt x="1164822" y="344332"/>
                </a:cubicBezTo>
                <a:lnTo>
                  <a:pt x="1164822" y="370452"/>
                </a:lnTo>
                <a:cubicBezTo>
                  <a:pt x="1164822" y="371624"/>
                  <a:pt x="1165492" y="372210"/>
                  <a:pt x="1166832" y="372210"/>
                </a:cubicBezTo>
                <a:lnTo>
                  <a:pt x="1217061" y="372210"/>
                </a:lnTo>
                <a:cubicBezTo>
                  <a:pt x="1218400" y="372210"/>
                  <a:pt x="1219070" y="371624"/>
                  <a:pt x="1219070" y="370452"/>
                </a:cubicBezTo>
                <a:lnTo>
                  <a:pt x="1219070" y="344332"/>
                </a:lnTo>
                <a:cubicBezTo>
                  <a:pt x="1219070" y="342993"/>
                  <a:pt x="1218400" y="342323"/>
                  <a:pt x="1217061" y="342323"/>
                </a:cubicBezTo>
                <a:close/>
                <a:moveTo>
                  <a:pt x="1087469" y="342323"/>
                </a:moveTo>
                <a:cubicBezTo>
                  <a:pt x="1086129" y="342323"/>
                  <a:pt x="1085460" y="342993"/>
                  <a:pt x="1085460" y="344332"/>
                </a:cubicBezTo>
                <a:lnTo>
                  <a:pt x="1085460" y="370452"/>
                </a:lnTo>
                <a:cubicBezTo>
                  <a:pt x="1085460" y="371624"/>
                  <a:pt x="1086129" y="372210"/>
                  <a:pt x="1087469" y="372210"/>
                </a:cubicBezTo>
                <a:lnTo>
                  <a:pt x="1132173" y="372210"/>
                </a:lnTo>
                <a:cubicBezTo>
                  <a:pt x="1133345" y="372210"/>
                  <a:pt x="1133931" y="371624"/>
                  <a:pt x="1133931" y="370452"/>
                </a:cubicBezTo>
                <a:lnTo>
                  <a:pt x="1133931" y="344332"/>
                </a:lnTo>
                <a:cubicBezTo>
                  <a:pt x="1133931" y="342993"/>
                  <a:pt x="1133345" y="342323"/>
                  <a:pt x="1132173" y="342323"/>
                </a:cubicBezTo>
                <a:close/>
                <a:moveTo>
                  <a:pt x="162995" y="330017"/>
                </a:moveTo>
                <a:cubicBezTo>
                  <a:pt x="161656" y="330017"/>
                  <a:pt x="160986" y="330687"/>
                  <a:pt x="160986" y="332026"/>
                </a:cubicBezTo>
                <a:lnTo>
                  <a:pt x="160986" y="338556"/>
                </a:lnTo>
                <a:cubicBezTo>
                  <a:pt x="160986" y="339728"/>
                  <a:pt x="161656" y="340314"/>
                  <a:pt x="162995" y="340314"/>
                </a:cubicBezTo>
                <a:lnTo>
                  <a:pt x="183840" y="340314"/>
                </a:lnTo>
                <a:cubicBezTo>
                  <a:pt x="185012" y="340314"/>
                  <a:pt x="185598" y="339728"/>
                  <a:pt x="185598" y="338556"/>
                </a:cubicBezTo>
                <a:lnTo>
                  <a:pt x="185598" y="332026"/>
                </a:lnTo>
                <a:cubicBezTo>
                  <a:pt x="185598" y="330687"/>
                  <a:pt x="185012" y="330017"/>
                  <a:pt x="183840" y="330017"/>
                </a:cubicBezTo>
                <a:close/>
                <a:moveTo>
                  <a:pt x="108998" y="330017"/>
                </a:moveTo>
                <a:cubicBezTo>
                  <a:pt x="107826" y="330017"/>
                  <a:pt x="107240" y="330687"/>
                  <a:pt x="107240" y="332026"/>
                </a:cubicBezTo>
                <a:lnTo>
                  <a:pt x="107240" y="338556"/>
                </a:lnTo>
                <a:cubicBezTo>
                  <a:pt x="107240" y="339728"/>
                  <a:pt x="107826" y="340314"/>
                  <a:pt x="108998" y="340314"/>
                </a:cubicBezTo>
                <a:lnTo>
                  <a:pt x="130095" y="340314"/>
                </a:lnTo>
                <a:cubicBezTo>
                  <a:pt x="131267" y="340314"/>
                  <a:pt x="131853" y="339728"/>
                  <a:pt x="131853" y="338556"/>
                </a:cubicBezTo>
                <a:lnTo>
                  <a:pt x="131853" y="332026"/>
                </a:lnTo>
                <a:cubicBezTo>
                  <a:pt x="131853" y="330687"/>
                  <a:pt x="131267" y="330017"/>
                  <a:pt x="130095" y="330017"/>
                </a:cubicBezTo>
                <a:close/>
                <a:moveTo>
                  <a:pt x="638417" y="329263"/>
                </a:moveTo>
                <a:cubicBezTo>
                  <a:pt x="658844" y="329263"/>
                  <a:pt x="676926" y="333700"/>
                  <a:pt x="692665" y="342574"/>
                </a:cubicBezTo>
                <a:cubicBezTo>
                  <a:pt x="708404" y="351448"/>
                  <a:pt x="720417" y="363420"/>
                  <a:pt x="728705" y="378488"/>
                </a:cubicBezTo>
                <a:cubicBezTo>
                  <a:pt x="736992" y="393557"/>
                  <a:pt x="741136" y="410384"/>
                  <a:pt x="741136" y="428969"/>
                </a:cubicBezTo>
                <a:cubicBezTo>
                  <a:pt x="741136" y="453916"/>
                  <a:pt x="734104" y="474929"/>
                  <a:pt x="720040" y="492007"/>
                </a:cubicBezTo>
                <a:cubicBezTo>
                  <a:pt x="705976" y="509085"/>
                  <a:pt x="685465" y="520889"/>
                  <a:pt x="658509" y="527419"/>
                </a:cubicBezTo>
                <a:cubicBezTo>
                  <a:pt x="657002" y="527754"/>
                  <a:pt x="655495" y="527921"/>
                  <a:pt x="653988" y="527921"/>
                </a:cubicBezTo>
                <a:cubicBezTo>
                  <a:pt x="651142" y="527921"/>
                  <a:pt x="648463" y="527335"/>
                  <a:pt x="645952" y="526163"/>
                </a:cubicBezTo>
                <a:cubicBezTo>
                  <a:pt x="641766" y="524321"/>
                  <a:pt x="638501" y="521475"/>
                  <a:pt x="636157" y="517624"/>
                </a:cubicBezTo>
                <a:lnTo>
                  <a:pt x="632892" y="512601"/>
                </a:lnTo>
                <a:cubicBezTo>
                  <a:pt x="631887" y="510927"/>
                  <a:pt x="631385" y="509252"/>
                  <a:pt x="631385" y="507578"/>
                </a:cubicBezTo>
                <a:cubicBezTo>
                  <a:pt x="631385" y="506239"/>
                  <a:pt x="631636" y="504899"/>
                  <a:pt x="632138" y="503560"/>
                </a:cubicBezTo>
                <a:cubicBezTo>
                  <a:pt x="633645" y="500379"/>
                  <a:pt x="636157" y="498453"/>
                  <a:pt x="639673" y="497783"/>
                </a:cubicBezTo>
                <a:cubicBezTo>
                  <a:pt x="642687" y="497281"/>
                  <a:pt x="645700" y="496695"/>
                  <a:pt x="648714" y="496025"/>
                </a:cubicBezTo>
                <a:cubicBezTo>
                  <a:pt x="665792" y="492007"/>
                  <a:pt x="679689" y="484096"/>
                  <a:pt x="690405" y="472292"/>
                </a:cubicBezTo>
                <a:cubicBezTo>
                  <a:pt x="701120" y="460488"/>
                  <a:pt x="706478" y="445628"/>
                  <a:pt x="706478" y="427713"/>
                </a:cubicBezTo>
                <a:cubicBezTo>
                  <a:pt x="706478" y="410300"/>
                  <a:pt x="701999" y="395608"/>
                  <a:pt x="693042" y="383637"/>
                </a:cubicBezTo>
                <a:cubicBezTo>
                  <a:pt x="684084" y="371666"/>
                  <a:pt x="671401" y="364089"/>
                  <a:pt x="654993" y="360908"/>
                </a:cubicBezTo>
                <a:cubicBezTo>
                  <a:pt x="653821" y="360573"/>
                  <a:pt x="653151" y="360992"/>
                  <a:pt x="652984" y="362164"/>
                </a:cubicBezTo>
                <a:cubicBezTo>
                  <a:pt x="648463" y="389288"/>
                  <a:pt x="643524" y="411807"/>
                  <a:pt x="638166" y="429722"/>
                </a:cubicBezTo>
                <a:cubicBezTo>
                  <a:pt x="630297" y="456009"/>
                  <a:pt x="620879" y="476352"/>
                  <a:pt x="609912" y="490751"/>
                </a:cubicBezTo>
                <a:cubicBezTo>
                  <a:pt x="598945" y="505150"/>
                  <a:pt x="586597" y="512350"/>
                  <a:pt x="572868" y="512350"/>
                </a:cubicBezTo>
                <a:cubicBezTo>
                  <a:pt x="558636" y="512350"/>
                  <a:pt x="546455" y="505318"/>
                  <a:pt x="536326" y="491254"/>
                </a:cubicBezTo>
                <a:cubicBezTo>
                  <a:pt x="526196" y="477189"/>
                  <a:pt x="521131" y="459525"/>
                  <a:pt x="521131" y="438261"/>
                </a:cubicBezTo>
                <a:cubicBezTo>
                  <a:pt x="521131" y="423862"/>
                  <a:pt x="524145" y="409966"/>
                  <a:pt x="530173" y="396571"/>
                </a:cubicBezTo>
                <a:cubicBezTo>
                  <a:pt x="536200" y="383176"/>
                  <a:pt x="544404" y="371582"/>
                  <a:pt x="554785" y="361787"/>
                </a:cubicBezTo>
                <a:cubicBezTo>
                  <a:pt x="565166" y="351992"/>
                  <a:pt x="577639" y="344123"/>
                  <a:pt x="592206" y="338179"/>
                </a:cubicBezTo>
                <a:cubicBezTo>
                  <a:pt x="606773" y="332235"/>
                  <a:pt x="622176" y="329263"/>
                  <a:pt x="638417" y="329263"/>
                </a:cubicBezTo>
                <a:close/>
                <a:moveTo>
                  <a:pt x="1612367" y="319594"/>
                </a:moveTo>
                <a:cubicBezTo>
                  <a:pt x="1612200" y="319511"/>
                  <a:pt x="1612116" y="319552"/>
                  <a:pt x="1612116" y="319720"/>
                </a:cubicBezTo>
                <a:cubicBezTo>
                  <a:pt x="1607595" y="332445"/>
                  <a:pt x="1602070" y="346090"/>
                  <a:pt x="1595540" y="360657"/>
                </a:cubicBezTo>
                <a:cubicBezTo>
                  <a:pt x="1595038" y="361829"/>
                  <a:pt x="1594787" y="363085"/>
                  <a:pt x="1594787" y="364424"/>
                </a:cubicBezTo>
                <a:lnTo>
                  <a:pt x="1594787" y="438010"/>
                </a:lnTo>
                <a:cubicBezTo>
                  <a:pt x="1594787" y="438345"/>
                  <a:pt x="1594912" y="438554"/>
                  <a:pt x="1595164" y="438638"/>
                </a:cubicBezTo>
                <a:cubicBezTo>
                  <a:pt x="1595415" y="438722"/>
                  <a:pt x="1595624" y="438680"/>
                  <a:pt x="1595791" y="438513"/>
                </a:cubicBezTo>
                <a:cubicBezTo>
                  <a:pt x="1611697" y="417584"/>
                  <a:pt x="1622915" y="385353"/>
                  <a:pt x="1629445" y="341821"/>
                </a:cubicBezTo>
                <a:cubicBezTo>
                  <a:pt x="1629613" y="340481"/>
                  <a:pt x="1629110" y="339812"/>
                  <a:pt x="1627938" y="339812"/>
                </a:cubicBezTo>
                <a:lnTo>
                  <a:pt x="1627436" y="339812"/>
                </a:lnTo>
                <a:cubicBezTo>
                  <a:pt x="1623418" y="339812"/>
                  <a:pt x="1619943" y="338388"/>
                  <a:pt x="1617013" y="335542"/>
                </a:cubicBezTo>
                <a:cubicBezTo>
                  <a:pt x="1614083" y="332696"/>
                  <a:pt x="1612618" y="329180"/>
                  <a:pt x="1612618" y="324994"/>
                </a:cubicBezTo>
                <a:lnTo>
                  <a:pt x="1612618" y="319971"/>
                </a:lnTo>
                <a:cubicBezTo>
                  <a:pt x="1612618" y="319804"/>
                  <a:pt x="1612535" y="319678"/>
                  <a:pt x="1612367" y="319594"/>
                </a:cubicBezTo>
                <a:close/>
                <a:moveTo>
                  <a:pt x="1069888" y="313190"/>
                </a:moveTo>
                <a:lnTo>
                  <a:pt x="1234641" y="313190"/>
                </a:lnTo>
                <a:cubicBezTo>
                  <a:pt x="1238660" y="313190"/>
                  <a:pt x="1242134" y="314655"/>
                  <a:pt x="1245064" y="317585"/>
                </a:cubicBezTo>
                <a:cubicBezTo>
                  <a:pt x="1247994" y="320515"/>
                  <a:pt x="1249459" y="323989"/>
                  <a:pt x="1249459" y="328008"/>
                </a:cubicBezTo>
                <a:lnTo>
                  <a:pt x="1249459" y="500044"/>
                </a:lnTo>
                <a:cubicBezTo>
                  <a:pt x="1249459" y="508415"/>
                  <a:pt x="1248413" y="514820"/>
                  <a:pt x="1246320" y="519257"/>
                </a:cubicBezTo>
                <a:cubicBezTo>
                  <a:pt x="1244227" y="523693"/>
                  <a:pt x="1240585" y="527000"/>
                  <a:pt x="1235395" y="529177"/>
                </a:cubicBezTo>
                <a:cubicBezTo>
                  <a:pt x="1228865" y="532358"/>
                  <a:pt x="1217396" y="534200"/>
                  <a:pt x="1200988" y="534702"/>
                </a:cubicBezTo>
                <a:cubicBezTo>
                  <a:pt x="1200820" y="534702"/>
                  <a:pt x="1200653" y="534702"/>
                  <a:pt x="1200485" y="534702"/>
                </a:cubicBezTo>
                <a:cubicBezTo>
                  <a:pt x="1196467" y="534702"/>
                  <a:pt x="1192867" y="533363"/>
                  <a:pt x="1189686" y="530684"/>
                </a:cubicBezTo>
                <a:cubicBezTo>
                  <a:pt x="1186337" y="528005"/>
                  <a:pt x="1183993" y="524572"/>
                  <a:pt x="1182654" y="520387"/>
                </a:cubicBezTo>
                <a:cubicBezTo>
                  <a:pt x="1182486" y="519884"/>
                  <a:pt x="1182319" y="519466"/>
                  <a:pt x="1182152" y="519131"/>
                </a:cubicBezTo>
                <a:cubicBezTo>
                  <a:pt x="1181649" y="517791"/>
                  <a:pt x="1181398" y="516536"/>
                  <a:pt x="1181398" y="515364"/>
                </a:cubicBezTo>
                <a:cubicBezTo>
                  <a:pt x="1181398" y="513522"/>
                  <a:pt x="1181984" y="511680"/>
                  <a:pt x="1183156" y="509838"/>
                </a:cubicBezTo>
                <a:cubicBezTo>
                  <a:pt x="1184998" y="507160"/>
                  <a:pt x="1187593" y="505820"/>
                  <a:pt x="1190942" y="505820"/>
                </a:cubicBezTo>
                <a:cubicBezTo>
                  <a:pt x="1191109" y="505820"/>
                  <a:pt x="1191193" y="505820"/>
                  <a:pt x="1191193" y="505820"/>
                </a:cubicBezTo>
                <a:cubicBezTo>
                  <a:pt x="1197053" y="505820"/>
                  <a:pt x="1204085" y="505820"/>
                  <a:pt x="1212289" y="505820"/>
                </a:cubicBezTo>
                <a:cubicBezTo>
                  <a:pt x="1216810" y="505820"/>
                  <a:pt x="1219070" y="503811"/>
                  <a:pt x="1219070" y="499793"/>
                </a:cubicBezTo>
                <a:lnTo>
                  <a:pt x="1219070" y="462874"/>
                </a:lnTo>
                <a:cubicBezTo>
                  <a:pt x="1219070" y="461702"/>
                  <a:pt x="1218400" y="461116"/>
                  <a:pt x="1217061" y="461116"/>
                </a:cubicBezTo>
                <a:lnTo>
                  <a:pt x="1166832" y="461116"/>
                </a:lnTo>
                <a:cubicBezTo>
                  <a:pt x="1165492" y="461116"/>
                  <a:pt x="1164822" y="461702"/>
                  <a:pt x="1164822" y="462874"/>
                </a:cubicBezTo>
                <a:lnTo>
                  <a:pt x="1164822" y="518126"/>
                </a:lnTo>
                <a:cubicBezTo>
                  <a:pt x="1164822" y="522145"/>
                  <a:pt x="1163357" y="525619"/>
                  <a:pt x="1160427" y="528549"/>
                </a:cubicBezTo>
                <a:cubicBezTo>
                  <a:pt x="1157497" y="531479"/>
                  <a:pt x="1154023" y="532944"/>
                  <a:pt x="1150005" y="532944"/>
                </a:cubicBezTo>
                <a:lnTo>
                  <a:pt x="1148749" y="532944"/>
                </a:lnTo>
                <a:cubicBezTo>
                  <a:pt x="1144731" y="532944"/>
                  <a:pt x="1141256" y="531479"/>
                  <a:pt x="1138326" y="528549"/>
                </a:cubicBezTo>
                <a:cubicBezTo>
                  <a:pt x="1135396" y="525619"/>
                  <a:pt x="1133931" y="522145"/>
                  <a:pt x="1133931" y="518126"/>
                </a:cubicBezTo>
                <a:lnTo>
                  <a:pt x="1133931" y="462874"/>
                </a:lnTo>
                <a:cubicBezTo>
                  <a:pt x="1133931" y="461702"/>
                  <a:pt x="1133345" y="461116"/>
                  <a:pt x="1132173" y="461116"/>
                </a:cubicBezTo>
                <a:lnTo>
                  <a:pt x="1083450" y="461116"/>
                </a:lnTo>
                <a:cubicBezTo>
                  <a:pt x="1082111" y="461116"/>
                  <a:pt x="1081357" y="461702"/>
                  <a:pt x="1081190" y="462874"/>
                </a:cubicBezTo>
                <a:cubicBezTo>
                  <a:pt x="1076837" y="488658"/>
                  <a:pt x="1069219" y="509671"/>
                  <a:pt x="1058336" y="525912"/>
                </a:cubicBezTo>
                <a:cubicBezTo>
                  <a:pt x="1056159" y="529093"/>
                  <a:pt x="1052978" y="530767"/>
                  <a:pt x="1048792" y="530935"/>
                </a:cubicBezTo>
                <a:cubicBezTo>
                  <a:pt x="1048625" y="530935"/>
                  <a:pt x="1048457" y="530935"/>
                  <a:pt x="1048290" y="530935"/>
                </a:cubicBezTo>
                <a:cubicBezTo>
                  <a:pt x="1044439" y="530935"/>
                  <a:pt x="1041174" y="529679"/>
                  <a:pt x="1038495" y="527168"/>
                </a:cubicBezTo>
                <a:cubicBezTo>
                  <a:pt x="1038160" y="527000"/>
                  <a:pt x="1037909" y="526833"/>
                  <a:pt x="1037742" y="526665"/>
                </a:cubicBezTo>
                <a:cubicBezTo>
                  <a:pt x="1037574" y="526498"/>
                  <a:pt x="1037323" y="526331"/>
                  <a:pt x="1036988" y="526163"/>
                </a:cubicBezTo>
                <a:cubicBezTo>
                  <a:pt x="1033974" y="523652"/>
                  <a:pt x="1032216" y="520470"/>
                  <a:pt x="1031714" y="516619"/>
                </a:cubicBezTo>
                <a:cubicBezTo>
                  <a:pt x="1031547" y="515782"/>
                  <a:pt x="1031463" y="514945"/>
                  <a:pt x="1031463" y="514108"/>
                </a:cubicBezTo>
                <a:cubicBezTo>
                  <a:pt x="1031463" y="511262"/>
                  <a:pt x="1032300" y="508583"/>
                  <a:pt x="1033974" y="506071"/>
                </a:cubicBezTo>
                <a:cubicBezTo>
                  <a:pt x="1036821" y="501718"/>
                  <a:pt x="1039248" y="497197"/>
                  <a:pt x="1041258" y="492509"/>
                </a:cubicBezTo>
                <a:cubicBezTo>
                  <a:pt x="1045611" y="483301"/>
                  <a:pt x="1048708" y="473338"/>
                  <a:pt x="1050550" y="462623"/>
                </a:cubicBezTo>
                <a:cubicBezTo>
                  <a:pt x="1052392" y="451907"/>
                  <a:pt x="1053606" y="442405"/>
                  <a:pt x="1054192" y="434118"/>
                </a:cubicBezTo>
                <a:cubicBezTo>
                  <a:pt x="1054778" y="425830"/>
                  <a:pt x="1055071" y="416160"/>
                  <a:pt x="1055071" y="405110"/>
                </a:cubicBezTo>
                <a:lnTo>
                  <a:pt x="1055071" y="328008"/>
                </a:lnTo>
                <a:cubicBezTo>
                  <a:pt x="1055071" y="323989"/>
                  <a:pt x="1056536" y="320515"/>
                  <a:pt x="1059466" y="317585"/>
                </a:cubicBezTo>
                <a:cubicBezTo>
                  <a:pt x="1062396" y="314655"/>
                  <a:pt x="1065870" y="313190"/>
                  <a:pt x="1069888" y="313190"/>
                </a:cubicBezTo>
                <a:close/>
                <a:moveTo>
                  <a:pt x="23859" y="313190"/>
                </a:moveTo>
                <a:cubicBezTo>
                  <a:pt x="24027" y="313190"/>
                  <a:pt x="24194" y="313190"/>
                  <a:pt x="24362" y="313190"/>
                </a:cubicBezTo>
                <a:cubicBezTo>
                  <a:pt x="28715" y="313357"/>
                  <a:pt x="32482" y="314864"/>
                  <a:pt x="35663" y="317711"/>
                </a:cubicBezTo>
                <a:cubicBezTo>
                  <a:pt x="43365" y="324575"/>
                  <a:pt x="49979" y="331189"/>
                  <a:pt x="55504" y="337551"/>
                </a:cubicBezTo>
                <a:cubicBezTo>
                  <a:pt x="57848" y="340063"/>
                  <a:pt x="59020" y="342993"/>
                  <a:pt x="59020" y="346341"/>
                </a:cubicBezTo>
                <a:cubicBezTo>
                  <a:pt x="59020" y="347011"/>
                  <a:pt x="58936" y="347681"/>
                  <a:pt x="58769" y="348351"/>
                </a:cubicBezTo>
                <a:cubicBezTo>
                  <a:pt x="58266" y="352369"/>
                  <a:pt x="56341" y="355634"/>
                  <a:pt x="52992" y="358145"/>
                </a:cubicBezTo>
                <a:lnTo>
                  <a:pt x="51485" y="359401"/>
                </a:lnTo>
                <a:cubicBezTo>
                  <a:pt x="48807" y="361243"/>
                  <a:pt x="46044" y="362164"/>
                  <a:pt x="43198" y="362164"/>
                </a:cubicBezTo>
                <a:cubicBezTo>
                  <a:pt x="42360" y="362164"/>
                  <a:pt x="41523" y="362080"/>
                  <a:pt x="40686" y="361913"/>
                </a:cubicBezTo>
                <a:cubicBezTo>
                  <a:pt x="36835" y="361410"/>
                  <a:pt x="33654" y="359569"/>
                  <a:pt x="31143" y="356387"/>
                </a:cubicBezTo>
                <a:cubicBezTo>
                  <a:pt x="25785" y="349690"/>
                  <a:pt x="19339" y="342742"/>
                  <a:pt x="11804" y="335542"/>
                </a:cubicBezTo>
                <a:cubicBezTo>
                  <a:pt x="9293" y="333031"/>
                  <a:pt x="8037" y="330101"/>
                  <a:pt x="8037" y="326752"/>
                </a:cubicBezTo>
                <a:cubicBezTo>
                  <a:pt x="8037" y="322566"/>
                  <a:pt x="9628" y="319301"/>
                  <a:pt x="12809" y="316957"/>
                </a:cubicBezTo>
                <a:cubicBezTo>
                  <a:pt x="15990" y="314446"/>
                  <a:pt x="19674" y="313190"/>
                  <a:pt x="23859" y="313190"/>
                </a:cubicBezTo>
                <a:close/>
                <a:moveTo>
                  <a:pt x="804928" y="309674"/>
                </a:moveTo>
                <a:cubicBezTo>
                  <a:pt x="807607" y="309674"/>
                  <a:pt x="810202" y="310260"/>
                  <a:pt x="812713" y="311432"/>
                </a:cubicBezTo>
                <a:cubicBezTo>
                  <a:pt x="821587" y="316120"/>
                  <a:pt x="829038" y="320055"/>
                  <a:pt x="835066" y="323236"/>
                </a:cubicBezTo>
                <a:cubicBezTo>
                  <a:pt x="838582" y="325245"/>
                  <a:pt x="840758" y="328175"/>
                  <a:pt x="841595" y="332026"/>
                </a:cubicBezTo>
                <a:cubicBezTo>
                  <a:pt x="841763" y="333031"/>
                  <a:pt x="841847" y="334035"/>
                  <a:pt x="841847" y="335040"/>
                </a:cubicBezTo>
                <a:cubicBezTo>
                  <a:pt x="841847" y="337719"/>
                  <a:pt x="840926" y="340314"/>
                  <a:pt x="839084" y="342825"/>
                </a:cubicBezTo>
                <a:lnTo>
                  <a:pt x="838330" y="343579"/>
                </a:lnTo>
                <a:cubicBezTo>
                  <a:pt x="835986" y="346927"/>
                  <a:pt x="832805" y="348937"/>
                  <a:pt x="828787" y="349606"/>
                </a:cubicBezTo>
                <a:cubicBezTo>
                  <a:pt x="827782" y="349774"/>
                  <a:pt x="826778" y="349858"/>
                  <a:pt x="825773" y="349858"/>
                </a:cubicBezTo>
                <a:cubicBezTo>
                  <a:pt x="822759" y="349858"/>
                  <a:pt x="819913" y="349020"/>
                  <a:pt x="817234" y="347346"/>
                </a:cubicBezTo>
                <a:cubicBezTo>
                  <a:pt x="811876" y="343997"/>
                  <a:pt x="804509" y="339644"/>
                  <a:pt x="795133" y="334286"/>
                </a:cubicBezTo>
                <a:cubicBezTo>
                  <a:pt x="791785" y="332445"/>
                  <a:pt x="789775" y="329682"/>
                  <a:pt x="789106" y="325999"/>
                </a:cubicBezTo>
                <a:cubicBezTo>
                  <a:pt x="788938" y="325161"/>
                  <a:pt x="788854" y="324324"/>
                  <a:pt x="788854" y="323487"/>
                </a:cubicBezTo>
                <a:cubicBezTo>
                  <a:pt x="788854" y="320808"/>
                  <a:pt x="789692" y="318380"/>
                  <a:pt x="791366" y="316204"/>
                </a:cubicBezTo>
                <a:cubicBezTo>
                  <a:pt x="793877" y="313023"/>
                  <a:pt x="797142" y="310930"/>
                  <a:pt x="801161" y="309925"/>
                </a:cubicBezTo>
                <a:cubicBezTo>
                  <a:pt x="802500" y="309758"/>
                  <a:pt x="803756" y="309674"/>
                  <a:pt x="804928" y="309674"/>
                </a:cubicBezTo>
                <a:close/>
                <a:moveTo>
                  <a:pt x="316446" y="308418"/>
                </a:moveTo>
                <a:lnTo>
                  <a:pt x="435490" y="308418"/>
                </a:lnTo>
                <a:cubicBezTo>
                  <a:pt x="438839" y="308418"/>
                  <a:pt x="441685" y="309590"/>
                  <a:pt x="444029" y="311934"/>
                </a:cubicBezTo>
                <a:cubicBezTo>
                  <a:pt x="446373" y="314278"/>
                  <a:pt x="447545" y="317083"/>
                  <a:pt x="447545" y="320348"/>
                </a:cubicBezTo>
                <a:cubicBezTo>
                  <a:pt x="447545" y="323613"/>
                  <a:pt x="446373" y="326417"/>
                  <a:pt x="444029" y="328761"/>
                </a:cubicBezTo>
                <a:cubicBezTo>
                  <a:pt x="441685" y="331105"/>
                  <a:pt x="438839" y="332277"/>
                  <a:pt x="435490" y="332277"/>
                </a:cubicBezTo>
                <a:lnTo>
                  <a:pt x="316446" y="332277"/>
                </a:lnTo>
                <a:cubicBezTo>
                  <a:pt x="313097" y="332277"/>
                  <a:pt x="310251" y="331105"/>
                  <a:pt x="307907" y="328761"/>
                </a:cubicBezTo>
                <a:cubicBezTo>
                  <a:pt x="305563" y="326417"/>
                  <a:pt x="304391" y="323613"/>
                  <a:pt x="304391" y="320348"/>
                </a:cubicBezTo>
                <a:cubicBezTo>
                  <a:pt x="304391" y="317083"/>
                  <a:pt x="305563" y="314278"/>
                  <a:pt x="307907" y="311934"/>
                </a:cubicBezTo>
                <a:cubicBezTo>
                  <a:pt x="310251" y="309590"/>
                  <a:pt x="313097" y="308418"/>
                  <a:pt x="316446" y="308418"/>
                </a:cubicBezTo>
                <a:close/>
                <a:moveTo>
                  <a:pt x="1759288" y="306660"/>
                </a:moveTo>
                <a:cubicBezTo>
                  <a:pt x="1763139" y="306660"/>
                  <a:pt x="1766446" y="308041"/>
                  <a:pt x="1769209" y="310804"/>
                </a:cubicBezTo>
                <a:cubicBezTo>
                  <a:pt x="1771971" y="313567"/>
                  <a:pt x="1773353" y="316874"/>
                  <a:pt x="1773353" y="320724"/>
                </a:cubicBezTo>
                <a:lnTo>
                  <a:pt x="1773353" y="507327"/>
                </a:lnTo>
                <a:cubicBezTo>
                  <a:pt x="1773353" y="515531"/>
                  <a:pt x="1772474" y="521810"/>
                  <a:pt x="1770716" y="526163"/>
                </a:cubicBezTo>
                <a:cubicBezTo>
                  <a:pt x="1768958" y="530516"/>
                  <a:pt x="1765735" y="533949"/>
                  <a:pt x="1761046" y="536460"/>
                </a:cubicBezTo>
                <a:cubicBezTo>
                  <a:pt x="1755019" y="539641"/>
                  <a:pt x="1745308" y="541483"/>
                  <a:pt x="1731913" y="541985"/>
                </a:cubicBezTo>
                <a:cubicBezTo>
                  <a:pt x="1731746" y="541985"/>
                  <a:pt x="1731495" y="541985"/>
                  <a:pt x="1731160" y="541985"/>
                </a:cubicBezTo>
                <a:cubicBezTo>
                  <a:pt x="1727309" y="541985"/>
                  <a:pt x="1723877" y="540730"/>
                  <a:pt x="1720863" y="538218"/>
                </a:cubicBezTo>
                <a:cubicBezTo>
                  <a:pt x="1717514" y="535539"/>
                  <a:pt x="1715170" y="532107"/>
                  <a:pt x="1713831" y="527921"/>
                </a:cubicBezTo>
                <a:cubicBezTo>
                  <a:pt x="1713663" y="527251"/>
                  <a:pt x="1713496" y="526582"/>
                  <a:pt x="1713328" y="525912"/>
                </a:cubicBezTo>
                <a:cubicBezTo>
                  <a:pt x="1712994" y="524740"/>
                  <a:pt x="1712826" y="523652"/>
                  <a:pt x="1712826" y="522647"/>
                </a:cubicBezTo>
                <a:cubicBezTo>
                  <a:pt x="1712826" y="520638"/>
                  <a:pt x="1713412" y="518712"/>
                  <a:pt x="1714584" y="516871"/>
                </a:cubicBezTo>
                <a:cubicBezTo>
                  <a:pt x="1716593" y="514192"/>
                  <a:pt x="1719189" y="512852"/>
                  <a:pt x="1722370" y="512852"/>
                </a:cubicBezTo>
                <a:cubicBezTo>
                  <a:pt x="1722537" y="512852"/>
                  <a:pt x="1722621" y="512852"/>
                  <a:pt x="1722621" y="512852"/>
                </a:cubicBezTo>
                <a:cubicBezTo>
                  <a:pt x="1726137" y="512852"/>
                  <a:pt x="1729151" y="512852"/>
                  <a:pt x="1731662" y="512852"/>
                </a:cubicBezTo>
                <a:cubicBezTo>
                  <a:pt x="1734843" y="512852"/>
                  <a:pt x="1737439" y="512769"/>
                  <a:pt x="1739448" y="512601"/>
                </a:cubicBezTo>
                <a:cubicBezTo>
                  <a:pt x="1741624" y="512601"/>
                  <a:pt x="1743131" y="512183"/>
                  <a:pt x="1743968" y="511345"/>
                </a:cubicBezTo>
                <a:cubicBezTo>
                  <a:pt x="1744806" y="510508"/>
                  <a:pt x="1745224" y="509085"/>
                  <a:pt x="1745224" y="507076"/>
                </a:cubicBezTo>
                <a:lnTo>
                  <a:pt x="1745224" y="320724"/>
                </a:lnTo>
                <a:cubicBezTo>
                  <a:pt x="1745224" y="316874"/>
                  <a:pt x="1746605" y="313567"/>
                  <a:pt x="1749368" y="310804"/>
                </a:cubicBezTo>
                <a:cubicBezTo>
                  <a:pt x="1752131" y="308041"/>
                  <a:pt x="1755437" y="306660"/>
                  <a:pt x="1759288" y="306660"/>
                </a:cubicBezTo>
                <a:close/>
                <a:moveTo>
                  <a:pt x="1596796" y="305656"/>
                </a:moveTo>
                <a:cubicBezTo>
                  <a:pt x="1598303" y="305656"/>
                  <a:pt x="1599726" y="305907"/>
                  <a:pt x="1601066" y="306409"/>
                </a:cubicBezTo>
                <a:lnTo>
                  <a:pt x="1613121" y="309925"/>
                </a:lnTo>
                <a:cubicBezTo>
                  <a:pt x="1614627" y="310260"/>
                  <a:pt x="1615130" y="311265"/>
                  <a:pt x="1614627" y="312939"/>
                </a:cubicBezTo>
                <a:cubicBezTo>
                  <a:pt x="1614627" y="313106"/>
                  <a:pt x="1614711" y="313190"/>
                  <a:pt x="1614879" y="313190"/>
                </a:cubicBezTo>
                <a:lnTo>
                  <a:pt x="1688967" y="313190"/>
                </a:lnTo>
                <a:cubicBezTo>
                  <a:pt x="1692985" y="313190"/>
                  <a:pt x="1696460" y="314613"/>
                  <a:pt x="1699390" y="317460"/>
                </a:cubicBezTo>
                <a:cubicBezTo>
                  <a:pt x="1702320" y="320306"/>
                  <a:pt x="1703785" y="323822"/>
                  <a:pt x="1703785" y="328008"/>
                </a:cubicBezTo>
                <a:lnTo>
                  <a:pt x="1703785" y="329515"/>
                </a:lnTo>
                <a:cubicBezTo>
                  <a:pt x="1703785" y="330687"/>
                  <a:pt x="1704371" y="331273"/>
                  <a:pt x="1705543" y="331273"/>
                </a:cubicBezTo>
                <a:lnTo>
                  <a:pt x="1714082" y="331273"/>
                </a:lnTo>
                <a:cubicBezTo>
                  <a:pt x="1718268" y="331273"/>
                  <a:pt x="1721784" y="332738"/>
                  <a:pt x="1724630" y="335668"/>
                </a:cubicBezTo>
                <a:cubicBezTo>
                  <a:pt x="1727476" y="338598"/>
                  <a:pt x="1728900" y="342072"/>
                  <a:pt x="1728900" y="346090"/>
                </a:cubicBezTo>
                <a:lnTo>
                  <a:pt x="1728900" y="467646"/>
                </a:lnTo>
                <a:cubicBezTo>
                  <a:pt x="1728900" y="471329"/>
                  <a:pt x="1727602" y="474469"/>
                  <a:pt x="1725007" y="477064"/>
                </a:cubicBezTo>
                <a:cubicBezTo>
                  <a:pt x="1722412" y="479659"/>
                  <a:pt x="1719230" y="480957"/>
                  <a:pt x="1715463" y="480957"/>
                </a:cubicBezTo>
                <a:cubicBezTo>
                  <a:pt x="1711696" y="480957"/>
                  <a:pt x="1708515" y="479659"/>
                  <a:pt x="1705920" y="477064"/>
                </a:cubicBezTo>
                <a:cubicBezTo>
                  <a:pt x="1703324" y="474469"/>
                  <a:pt x="1702027" y="471329"/>
                  <a:pt x="1702027" y="467646"/>
                </a:cubicBezTo>
                <a:lnTo>
                  <a:pt x="1702027" y="341821"/>
                </a:lnTo>
                <a:cubicBezTo>
                  <a:pt x="1702027" y="340481"/>
                  <a:pt x="1701357" y="339812"/>
                  <a:pt x="1700018" y="339812"/>
                </a:cubicBezTo>
                <a:lnTo>
                  <a:pt x="1660587" y="339812"/>
                </a:lnTo>
                <a:cubicBezTo>
                  <a:pt x="1659415" y="339812"/>
                  <a:pt x="1658662" y="340481"/>
                  <a:pt x="1658327" y="341821"/>
                </a:cubicBezTo>
                <a:cubicBezTo>
                  <a:pt x="1655816" y="354378"/>
                  <a:pt x="1654225" y="362415"/>
                  <a:pt x="1653555" y="365931"/>
                </a:cubicBezTo>
                <a:cubicBezTo>
                  <a:pt x="1653220" y="367103"/>
                  <a:pt x="1653723" y="367689"/>
                  <a:pt x="1655062" y="367689"/>
                </a:cubicBezTo>
                <a:lnTo>
                  <a:pt x="1675405" y="367689"/>
                </a:lnTo>
                <a:cubicBezTo>
                  <a:pt x="1675740" y="367689"/>
                  <a:pt x="1676159" y="367605"/>
                  <a:pt x="1676661" y="367438"/>
                </a:cubicBezTo>
                <a:cubicBezTo>
                  <a:pt x="1677833" y="367270"/>
                  <a:pt x="1679005" y="367187"/>
                  <a:pt x="1680177" y="367187"/>
                </a:cubicBezTo>
                <a:cubicBezTo>
                  <a:pt x="1681851" y="367187"/>
                  <a:pt x="1683526" y="367438"/>
                  <a:pt x="1685200" y="367940"/>
                </a:cubicBezTo>
                <a:lnTo>
                  <a:pt x="1689721" y="369196"/>
                </a:lnTo>
                <a:cubicBezTo>
                  <a:pt x="1692399" y="370033"/>
                  <a:pt x="1694451" y="371582"/>
                  <a:pt x="1695874" y="373842"/>
                </a:cubicBezTo>
                <a:cubicBezTo>
                  <a:pt x="1697297" y="376102"/>
                  <a:pt x="1697841" y="378572"/>
                  <a:pt x="1697506" y="381251"/>
                </a:cubicBezTo>
                <a:cubicBezTo>
                  <a:pt x="1692985" y="415909"/>
                  <a:pt x="1685367" y="446005"/>
                  <a:pt x="1674652" y="471538"/>
                </a:cubicBezTo>
                <a:cubicBezTo>
                  <a:pt x="1663936" y="497072"/>
                  <a:pt x="1650542" y="517373"/>
                  <a:pt x="1634468" y="532442"/>
                </a:cubicBezTo>
                <a:cubicBezTo>
                  <a:pt x="1631957" y="534618"/>
                  <a:pt x="1629194" y="535707"/>
                  <a:pt x="1626180" y="535707"/>
                </a:cubicBezTo>
                <a:cubicBezTo>
                  <a:pt x="1625511" y="535707"/>
                  <a:pt x="1624841" y="535623"/>
                  <a:pt x="1624171" y="535456"/>
                </a:cubicBezTo>
                <a:cubicBezTo>
                  <a:pt x="1620320" y="534953"/>
                  <a:pt x="1617139" y="533111"/>
                  <a:pt x="1614627" y="529930"/>
                </a:cubicBezTo>
                <a:cubicBezTo>
                  <a:pt x="1614460" y="529763"/>
                  <a:pt x="1614293" y="529595"/>
                  <a:pt x="1614125" y="529428"/>
                </a:cubicBezTo>
                <a:cubicBezTo>
                  <a:pt x="1611949" y="526749"/>
                  <a:pt x="1610860" y="523735"/>
                  <a:pt x="1610860" y="520387"/>
                </a:cubicBezTo>
                <a:cubicBezTo>
                  <a:pt x="1610860" y="515866"/>
                  <a:pt x="1612451" y="512183"/>
                  <a:pt x="1615632" y="509336"/>
                </a:cubicBezTo>
                <a:cubicBezTo>
                  <a:pt x="1628524" y="497616"/>
                  <a:pt x="1639407" y="482296"/>
                  <a:pt x="1648281" y="463376"/>
                </a:cubicBezTo>
                <a:cubicBezTo>
                  <a:pt x="1648784" y="462372"/>
                  <a:pt x="1648616" y="461367"/>
                  <a:pt x="1647779" y="460362"/>
                </a:cubicBezTo>
                <a:cubicBezTo>
                  <a:pt x="1642756" y="454670"/>
                  <a:pt x="1636226" y="448475"/>
                  <a:pt x="1628189" y="441777"/>
                </a:cubicBezTo>
                <a:cubicBezTo>
                  <a:pt x="1627185" y="441108"/>
                  <a:pt x="1626348" y="441275"/>
                  <a:pt x="1625678" y="442280"/>
                </a:cubicBezTo>
                <a:cubicBezTo>
                  <a:pt x="1624004" y="445126"/>
                  <a:pt x="1622329" y="447889"/>
                  <a:pt x="1620655" y="450568"/>
                </a:cubicBezTo>
                <a:cubicBezTo>
                  <a:pt x="1618646" y="453581"/>
                  <a:pt x="1615799" y="455088"/>
                  <a:pt x="1612116" y="455088"/>
                </a:cubicBezTo>
                <a:cubicBezTo>
                  <a:pt x="1612116" y="455088"/>
                  <a:pt x="1612032" y="455088"/>
                  <a:pt x="1611865" y="455088"/>
                </a:cubicBezTo>
                <a:cubicBezTo>
                  <a:pt x="1608181" y="454921"/>
                  <a:pt x="1605168" y="453414"/>
                  <a:pt x="1602824" y="450568"/>
                </a:cubicBezTo>
                <a:cubicBezTo>
                  <a:pt x="1600479" y="447721"/>
                  <a:pt x="1598219" y="445210"/>
                  <a:pt x="1596043" y="443033"/>
                </a:cubicBezTo>
                <a:cubicBezTo>
                  <a:pt x="1595875" y="442866"/>
                  <a:pt x="1595624" y="442824"/>
                  <a:pt x="1595289" y="442908"/>
                </a:cubicBezTo>
                <a:cubicBezTo>
                  <a:pt x="1594954" y="442991"/>
                  <a:pt x="1594787" y="443201"/>
                  <a:pt x="1594787" y="443536"/>
                </a:cubicBezTo>
                <a:lnTo>
                  <a:pt x="1594787" y="527670"/>
                </a:lnTo>
                <a:cubicBezTo>
                  <a:pt x="1594787" y="531521"/>
                  <a:pt x="1593406" y="534828"/>
                  <a:pt x="1590643" y="537590"/>
                </a:cubicBezTo>
                <a:cubicBezTo>
                  <a:pt x="1587880" y="540353"/>
                  <a:pt x="1584573" y="541734"/>
                  <a:pt x="1580723" y="541734"/>
                </a:cubicBezTo>
                <a:cubicBezTo>
                  <a:pt x="1576872" y="541734"/>
                  <a:pt x="1573565" y="540353"/>
                  <a:pt x="1570802" y="537590"/>
                </a:cubicBezTo>
                <a:cubicBezTo>
                  <a:pt x="1568040" y="534828"/>
                  <a:pt x="1566658" y="531521"/>
                  <a:pt x="1566658" y="527670"/>
                </a:cubicBezTo>
                <a:lnTo>
                  <a:pt x="1566658" y="414905"/>
                </a:lnTo>
                <a:cubicBezTo>
                  <a:pt x="1566658" y="414570"/>
                  <a:pt x="1566533" y="414361"/>
                  <a:pt x="1566282" y="414277"/>
                </a:cubicBezTo>
                <a:cubicBezTo>
                  <a:pt x="1566030" y="414193"/>
                  <a:pt x="1565821" y="414235"/>
                  <a:pt x="1565654" y="414402"/>
                </a:cubicBezTo>
                <a:cubicBezTo>
                  <a:pt x="1563812" y="417249"/>
                  <a:pt x="1561970" y="419928"/>
                  <a:pt x="1560128" y="422439"/>
                </a:cubicBezTo>
                <a:cubicBezTo>
                  <a:pt x="1558454" y="424616"/>
                  <a:pt x="1556361" y="425704"/>
                  <a:pt x="1553850" y="425704"/>
                </a:cubicBezTo>
                <a:cubicBezTo>
                  <a:pt x="1553347" y="425704"/>
                  <a:pt x="1552845" y="425620"/>
                  <a:pt x="1552343" y="425453"/>
                </a:cubicBezTo>
                <a:cubicBezTo>
                  <a:pt x="1548994" y="424951"/>
                  <a:pt x="1546650" y="423193"/>
                  <a:pt x="1545311" y="420179"/>
                </a:cubicBezTo>
                <a:cubicBezTo>
                  <a:pt x="1544474" y="418170"/>
                  <a:pt x="1543636" y="416244"/>
                  <a:pt x="1542799" y="414402"/>
                </a:cubicBezTo>
                <a:cubicBezTo>
                  <a:pt x="1541292" y="411054"/>
                  <a:pt x="1540539" y="407621"/>
                  <a:pt x="1540539" y="404105"/>
                </a:cubicBezTo>
                <a:cubicBezTo>
                  <a:pt x="1540539" y="403268"/>
                  <a:pt x="1540623" y="402431"/>
                  <a:pt x="1540790" y="401594"/>
                </a:cubicBezTo>
                <a:cubicBezTo>
                  <a:pt x="1541125" y="397073"/>
                  <a:pt x="1542632" y="393055"/>
                  <a:pt x="1545311" y="389539"/>
                </a:cubicBezTo>
                <a:cubicBezTo>
                  <a:pt x="1560045" y="369112"/>
                  <a:pt x="1572435" y="344667"/>
                  <a:pt x="1582481" y="316204"/>
                </a:cubicBezTo>
                <a:cubicBezTo>
                  <a:pt x="1583820" y="312185"/>
                  <a:pt x="1586332" y="309255"/>
                  <a:pt x="1590015" y="307414"/>
                </a:cubicBezTo>
                <a:cubicBezTo>
                  <a:pt x="1592192" y="306242"/>
                  <a:pt x="1594452" y="305656"/>
                  <a:pt x="1596796" y="305656"/>
                </a:cubicBezTo>
                <a:close/>
                <a:moveTo>
                  <a:pt x="969429" y="305404"/>
                </a:moveTo>
                <a:cubicBezTo>
                  <a:pt x="971271" y="305404"/>
                  <a:pt x="973113" y="305656"/>
                  <a:pt x="974955" y="306158"/>
                </a:cubicBezTo>
                <a:cubicBezTo>
                  <a:pt x="979475" y="307162"/>
                  <a:pt x="983243" y="309255"/>
                  <a:pt x="986256" y="312437"/>
                </a:cubicBezTo>
                <a:lnTo>
                  <a:pt x="989270" y="315450"/>
                </a:lnTo>
                <a:cubicBezTo>
                  <a:pt x="991112" y="317292"/>
                  <a:pt x="992033" y="319385"/>
                  <a:pt x="992033" y="321729"/>
                </a:cubicBezTo>
                <a:cubicBezTo>
                  <a:pt x="992033" y="322566"/>
                  <a:pt x="991949" y="323403"/>
                  <a:pt x="991782" y="324241"/>
                </a:cubicBezTo>
                <a:cubicBezTo>
                  <a:pt x="990944" y="327589"/>
                  <a:pt x="988935" y="329766"/>
                  <a:pt x="985754" y="330770"/>
                </a:cubicBezTo>
                <a:cubicBezTo>
                  <a:pt x="973866" y="334621"/>
                  <a:pt x="960388" y="337970"/>
                  <a:pt x="945319" y="340816"/>
                </a:cubicBezTo>
                <a:cubicBezTo>
                  <a:pt x="944147" y="340984"/>
                  <a:pt x="943561" y="341737"/>
                  <a:pt x="943561" y="343077"/>
                </a:cubicBezTo>
                <a:lnTo>
                  <a:pt x="943561" y="374470"/>
                </a:lnTo>
                <a:cubicBezTo>
                  <a:pt x="943561" y="375809"/>
                  <a:pt x="944231" y="376479"/>
                  <a:pt x="945570" y="376479"/>
                </a:cubicBezTo>
                <a:lnTo>
                  <a:pt x="994293" y="376479"/>
                </a:lnTo>
                <a:cubicBezTo>
                  <a:pt x="998311" y="376479"/>
                  <a:pt x="1001744" y="377902"/>
                  <a:pt x="1004590" y="380749"/>
                </a:cubicBezTo>
                <a:cubicBezTo>
                  <a:pt x="1007436" y="383595"/>
                  <a:pt x="1008860" y="387027"/>
                  <a:pt x="1008860" y="391046"/>
                </a:cubicBezTo>
                <a:cubicBezTo>
                  <a:pt x="1008860" y="395064"/>
                  <a:pt x="1007436" y="398496"/>
                  <a:pt x="1004590" y="401343"/>
                </a:cubicBezTo>
                <a:cubicBezTo>
                  <a:pt x="1001744" y="404189"/>
                  <a:pt x="998311" y="405612"/>
                  <a:pt x="994293" y="405612"/>
                </a:cubicBezTo>
                <a:lnTo>
                  <a:pt x="945570" y="405612"/>
                </a:lnTo>
                <a:cubicBezTo>
                  <a:pt x="944231" y="405612"/>
                  <a:pt x="943561" y="406282"/>
                  <a:pt x="943561" y="407621"/>
                </a:cubicBezTo>
                <a:lnTo>
                  <a:pt x="943561" y="436252"/>
                </a:lnTo>
                <a:cubicBezTo>
                  <a:pt x="943561" y="437424"/>
                  <a:pt x="944231" y="438010"/>
                  <a:pt x="945570" y="438010"/>
                </a:cubicBezTo>
                <a:lnTo>
                  <a:pt x="981233" y="438010"/>
                </a:lnTo>
                <a:cubicBezTo>
                  <a:pt x="985252" y="438010"/>
                  <a:pt x="988726" y="439475"/>
                  <a:pt x="991656" y="442405"/>
                </a:cubicBezTo>
                <a:cubicBezTo>
                  <a:pt x="994586" y="445335"/>
                  <a:pt x="996051" y="448810"/>
                  <a:pt x="996051" y="452828"/>
                </a:cubicBezTo>
                <a:lnTo>
                  <a:pt x="996051" y="526163"/>
                </a:lnTo>
                <a:cubicBezTo>
                  <a:pt x="996051" y="530181"/>
                  <a:pt x="994628" y="533614"/>
                  <a:pt x="991782" y="536460"/>
                </a:cubicBezTo>
                <a:cubicBezTo>
                  <a:pt x="988935" y="539306"/>
                  <a:pt x="985503" y="540730"/>
                  <a:pt x="981485" y="540730"/>
                </a:cubicBezTo>
                <a:lnTo>
                  <a:pt x="975206" y="540730"/>
                </a:lnTo>
                <a:cubicBezTo>
                  <a:pt x="972862" y="540730"/>
                  <a:pt x="970894" y="539934"/>
                  <a:pt x="969304" y="538344"/>
                </a:cubicBezTo>
                <a:cubicBezTo>
                  <a:pt x="967713" y="536753"/>
                  <a:pt x="966918" y="534786"/>
                  <a:pt x="966918" y="532442"/>
                </a:cubicBezTo>
                <a:cubicBezTo>
                  <a:pt x="966918" y="531772"/>
                  <a:pt x="966583" y="531437"/>
                  <a:pt x="965913" y="531437"/>
                </a:cubicBezTo>
                <a:lnTo>
                  <a:pt x="890820" y="531437"/>
                </a:lnTo>
                <a:cubicBezTo>
                  <a:pt x="889983" y="531437"/>
                  <a:pt x="889565" y="531856"/>
                  <a:pt x="889565" y="532693"/>
                </a:cubicBezTo>
                <a:cubicBezTo>
                  <a:pt x="889565" y="535204"/>
                  <a:pt x="888644" y="537381"/>
                  <a:pt x="886802" y="539223"/>
                </a:cubicBezTo>
                <a:cubicBezTo>
                  <a:pt x="884960" y="541064"/>
                  <a:pt x="882784" y="541985"/>
                  <a:pt x="880272" y="541985"/>
                </a:cubicBezTo>
                <a:lnTo>
                  <a:pt x="875751" y="541985"/>
                </a:lnTo>
                <a:cubicBezTo>
                  <a:pt x="872068" y="541985"/>
                  <a:pt x="868845" y="540646"/>
                  <a:pt x="866082" y="537967"/>
                </a:cubicBezTo>
                <a:cubicBezTo>
                  <a:pt x="863320" y="535288"/>
                  <a:pt x="861938" y="532023"/>
                  <a:pt x="861938" y="528172"/>
                </a:cubicBezTo>
                <a:lnTo>
                  <a:pt x="861938" y="452828"/>
                </a:lnTo>
                <a:cubicBezTo>
                  <a:pt x="861938" y="448810"/>
                  <a:pt x="863403" y="445335"/>
                  <a:pt x="866333" y="442405"/>
                </a:cubicBezTo>
                <a:cubicBezTo>
                  <a:pt x="869263" y="439475"/>
                  <a:pt x="872738" y="438010"/>
                  <a:pt x="876756" y="438010"/>
                </a:cubicBezTo>
                <a:lnTo>
                  <a:pt x="912670" y="438010"/>
                </a:lnTo>
                <a:cubicBezTo>
                  <a:pt x="913842" y="438010"/>
                  <a:pt x="914428" y="437424"/>
                  <a:pt x="914428" y="436252"/>
                </a:cubicBezTo>
                <a:lnTo>
                  <a:pt x="914428" y="407621"/>
                </a:lnTo>
                <a:cubicBezTo>
                  <a:pt x="914428" y="406282"/>
                  <a:pt x="913842" y="405612"/>
                  <a:pt x="912670" y="405612"/>
                </a:cubicBezTo>
                <a:lnTo>
                  <a:pt x="860683" y="405612"/>
                </a:lnTo>
                <a:cubicBezTo>
                  <a:pt x="856664" y="405612"/>
                  <a:pt x="853232" y="404189"/>
                  <a:pt x="850386" y="401343"/>
                </a:cubicBezTo>
                <a:cubicBezTo>
                  <a:pt x="847539" y="398496"/>
                  <a:pt x="846116" y="395064"/>
                  <a:pt x="846116" y="391046"/>
                </a:cubicBezTo>
                <a:cubicBezTo>
                  <a:pt x="846116" y="387027"/>
                  <a:pt x="847539" y="383595"/>
                  <a:pt x="850386" y="380749"/>
                </a:cubicBezTo>
                <a:cubicBezTo>
                  <a:pt x="853232" y="377902"/>
                  <a:pt x="856664" y="376479"/>
                  <a:pt x="860683" y="376479"/>
                </a:cubicBezTo>
                <a:lnTo>
                  <a:pt x="912670" y="376479"/>
                </a:lnTo>
                <a:cubicBezTo>
                  <a:pt x="913842" y="376479"/>
                  <a:pt x="914428" y="375809"/>
                  <a:pt x="914428" y="374470"/>
                </a:cubicBezTo>
                <a:lnTo>
                  <a:pt x="914428" y="348100"/>
                </a:lnTo>
                <a:cubicBezTo>
                  <a:pt x="914428" y="346927"/>
                  <a:pt x="913842" y="346425"/>
                  <a:pt x="912670" y="346593"/>
                </a:cubicBezTo>
                <a:cubicBezTo>
                  <a:pt x="902457" y="348100"/>
                  <a:pt x="890904" y="349523"/>
                  <a:pt x="878012" y="350862"/>
                </a:cubicBezTo>
                <a:cubicBezTo>
                  <a:pt x="877510" y="350862"/>
                  <a:pt x="877007" y="350862"/>
                  <a:pt x="876505" y="350862"/>
                </a:cubicBezTo>
                <a:cubicBezTo>
                  <a:pt x="873324" y="350862"/>
                  <a:pt x="870394" y="349941"/>
                  <a:pt x="867715" y="348100"/>
                </a:cubicBezTo>
                <a:cubicBezTo>
                  <a:pt x="864534" y="345755"/>
                  <a:pt x="862273" y="342658"/>
                  <a:pt x="860934" y="338807"/>
                </a:cubicBezTo>
                <a:cubicBezTo>
                  <a:pt x="860599" y="337635"/>
                  <a:pt x="860431" y="336379"/>
                  <a:pt x="860431" y="335040"/>
                </a:cubicBezTo>
                <a:cubicBezTo>
                  <a:pt x="860431" y="333198"/>
                  <a:pt x="860934" y="331356"/>
                  <a:pt x="861938" y="329515"/>
                </a:cubicBezTo>
                <a:cubicBezTo>
                  <a:pt x="863613" y="326501"/>
                  <a:pt x="866208" y="324827"/>
                  <a:pt x="869724" y="324492"/>
                </a:cubicBezTo>
                <a:cubicBezTo>
                  <a:pt x="907229" y="320138"/>
                  <a:pt x="937952" y="314195"/>
                  <a:pt x="961895" y="306660"/>
                </a:cubicBezTo>
                <a:cubicBezTo>
                  <a:pt x="964406" y="305823"/>
                  <a:pt x="966918" y="305404"/>
                  <a:pt x="969429" y="305404"/>
                </a:cubicBezTo>
                <a:close/>
                <a:moveTo>
                  <a:pt x="142652" y="302140"/>
                </a:moveTo>
                <a:lnTo>
                  <a:pt x="150186" y="302140"/>
                </a:lnTo>
                <a:cubicBezTo>
                  <a:pt x="153200" y="302140"/>
                  <a:pt x="155754" y="303186"/>
                  <a:pt x="157846" y="305279"/>
                </a:cubicBezTo>
                <a:cubicBezTo>
                  <a:pt x="159939" y="307372"/>
                  <a:pt x="160986" y="309841"/>
                  <a:pt x="160986" y="312688"/>
                </a:cubicBezTo>
                <a:cubicBezTo>
                  <a:pt x="160986" y="313692"/>
                  <a:pt x="161404" y="314195"/>
                  <a:pt x="162242" y="314195"/>
                </a:cubicBezTo>
                <a:lnTo>
                  <a:pt x="200667" y="314195"/>
                </a:lnTo>
                <a:cubicBezTo>
                  <a:pt x="204853" y="314195"/>
                  <a:pt x="208369" y="315618"/>
                  <a:pt x="211215" y="318464"/>
                </a:cubicBezTo>
                <a:cubicBezTo>
                  <a:pt x="214062" y="321310"/>
                  <a:pt x="215485" y="324827"/>
                  <a:pt x="215485" y="329012"/>
                </a:cubicBezTo>
                <a:lnTo>
                  <a:pt x="215485" y="341319"/>
                </a:lnTo>
                <a:cubicBezTo>
                  <a:pt x="215485" y="345337"/>
                  <a:pt x="214062" y="348811"/>
                  <a:pt x="211215" y="351741"/>
                </a:cubicBezTo>
                <a:cubicBezTo>
                  <a:pt x="208369" y="354671"/>
                  <a:pt x="204853" y="356136"/>
                  <a:pt x="200667" y="356136"/>
                </a:cubicBezTo>
                <a:lnTo>
                  <a:pt x="162995" y="356136"/>
                </a:lnTo>
                <a:cubicBezTo>
                  <a:pt x="161656" y="356136"/>
                  <a:pt x="160986" y="356722"/>
                  <a:pt x="160986" y="357894"/>
                </a:cubicBezTo>
                <a:lnTo>
                  <a:pt x="160986" y="362415"/>
                </a:lnTo>
                <a:cubicBezTo>
                  <a:pt x="160986" y="363754"/>
                  <a:pt x="161656" y="364424"/>
                  <a:pt x="162995" y="364424"/>
                </a:cubicBezTo>
                <a:lnTo>
                  <a:pt x="224777" y="364424"/>
                </a:lnTo>
                <a:cubicBezTo>
                  <a:pt x="227456" y="364424"/>
                  <a:pt x="229758" y="365345"/>
                  <a:pt x="231684" y="367187"/>
                </a:cubicBezTo>
                <a:cubicBezTo>
                  <a:pt x="233609" y="369028"/>
                  <a:pt x="234572" y="371289"/>
                  <a:pt x="234572" y="373968"/>
                </a:cubicBezTo>
                <a:cubicBezTo>
                  <a:pt x="234572" y="376647"/>
                  <a:pt x="233609" y="378907"/>
                  <a:pt x="231684" y="380749"/>
                </a:cubicBezTo>
                <a:cubicBezTo>
                  <a:pt x="229758" y="382590"/>
                  <a:pt x="227456" y="383511"/>
                  <a:pt x="224777" y="383511"/>
                </a:cubicBezTo>
                <a:lnTo>
                  <a:pt x="70573" y="383511"/>
                </a:lnTo>
                <a:cubicBezTo>
                  <a:pt x="67894" y="383511"/>
                  <a:pt x="65633" y="382590"/>
                  <a:pt x="63792" y="380749"/>
                </a:cubicBezTo>
                <a:cubicBezTo>
                  <a:pt x="61950" y="378907"/>
                  <a:pt x="61029" y="376647"/>
                  <a:pt x="61029" y="373968"/>
                </a:cubicBezTo>
                <a:cubicBezTo>
                  <a:pt x="61029" y="371289"/>
                  <a:pt x="61950" y="369028"/>
                  <a:pt x="63792" y="367187"/>
                </a:cubicBezTo>
                <a:cubicBezTo>
                  <a:pt x="65633" y="365345"/>
                  <a:pt x="67894" y="364424"/>
                  <a:pt x="70573" y="364424"/>
                </a:cubicBezTo>
                <a:lnTo>
                  <a:pt x="130095" y="364424"/>
                </a:lnTo>
                <a:cubicBezTo>
                  <a:pt x="131267" y="364424"/>
                  <a:pt x="131853" y="363754"/>
                  <a:pt x="131853" y="362415"/>
                </a:cubicBezTo>
                <a:lnTo>
                  <a:pt x="131853" y="357894"/>
                </a:lnTo>
                <a:cubicBezTo>
                  <a:pt x="131853" y="356722"/>
                  <a:pt x="131267" y="356136"/>
                  <a:pt x="130095" y="356136"/>
                </a:cubicBezTo>
                <a:lnTo>
                  <a:pt x="94432" y="356136"/>
                </a:lnTo>
                <a:cubicBezTo>
                  <a:pt x="90413" y="356136"/>
                  <a:pt x="86939" y="354671"/>
                  <a:pt x="84009" y="351741"/>
                </a:cubicBezTo>
                <a:cubicBezTo>
                  <a:pt x="81079" y="348811"/>
                  <a:pt x="79614" y="345337"/>
                  <a:pt x="79614" y="341319"/>
                </a:cubicBezTo>
                <a:lnTo>
                  <a:pt x="79614" y="329012"/>
                </a:lnTo>
                <a:cubicBezTo>
                  <a:pt x="79614" y="324827"/>
                  <a:pt x="81079" y="321310"/>
                  <a:pt x="84009" y="318464"/>
                </a:cubicBezTo>
                <a:cubicBezTo>
                  <a:pt x="86939" y="315618"/>
                  <a:pt x="90413" y="314195"/>
                  <a:pt x="94432" y="314195"/>
                </a:cubicBezTo>
                <a:lnTo>
                  <a:pt x="130597" y="314195"/>
                </a:lnTo>
                <a:cubicBezTo>
                  <a:pt x="131434" y="314195"/>
                  <a:pt x="131853" y="313692"/>
                  <a:pt x="131853" y="312688"/>
                </a:cubicBezTo>
                <a:cubicBezTo>
                  <a:pt x="131853" y="309841"/>
                  <a:pt x="132899" y="307372"/>
                  <a:pt x="134992" y="305279"/>
                </a:cubicBezTo>
                <a:cubicBezTo>
                  <a:pt x="137085" y="303186"/>
                  <a:pt x="139638" y="302140"/>
                  <a:pt x="142652" y="302140"/>
                </a:cubicBezTo>
                <a:close/>
                <a:moveTo>
                  <a:pt x="1402157" y="301888"/>
                </a:moveTo>
                <a:lnTo>
                  <a:pt x="1403664" y="301888"/>
                </a:lnTo>
                <a:cubicBezTo>
                  <a:pt x="1407849" y="301888"/>
                  <a:pt x="1411365" y="303312"/>
                  <a:pt x="1414212" y="306158"/>
                </a:cubicBezTo>
                <a:cubicBezTo>
                  <a:pt x="1417058" y="309004"/>
                  <a:pt x="1418481" y="312520"/>
                  <a:pt x="1418481" y="316706"/>
                </a:cubicBezTo>
                <a:cubicBezTo>
                  <a:pt x="1418481" y="317878"/>
                  <a:pt x="1419151" y="318464"/>
                  <a:pt x="1420490" y="318464"/>
                </a:cubicBezTo>
                <a:lnTo>
                  <a:pt x="1504625" y="318464"/>
                </a:lnTo>
                <a:cubicBezTo>
                  <a:pt x="1507974" y="318464"/>
                  <a:pt x="1510862" y="319636"/>
                  <a:pt x="1513289" y="321980"/>
                </a:cubicBezTo>
                <a:cubicBezTo>
                  <a:pt x="1515717" y="324324"/>
                  <a:pt x="1516931" y="327171"/>
                  <a:pt x="1516931" y="330519"/>
                </a:cubicBezTo>
                <a:cubicBezTo>
                  <a:pt x="1516931" y="333868"/>
                  <a:pt x="1515717" y="336714"/>
                  <a:pt x="1513289" y="339058"/>
                </a:cubicBezTo>
                <a:cubicBezTo>
                  <a:pt x="1510862" y="341402"/>
                  <a:pt x="1507974" y="342574"/>
                  <a:pt x="1504625" y="342574"/>
                </a:cubicBezTo>
                <a:lnTo>
                  <a:pt x="1420490" y="342574"/>
                </a:lnTo>
                <a:cubicBezTo>
                  <a:pt x="1419151" y="342574"/>
                  <a:pt x="1418481" y="343244"/>
                  <a:pt x="1418481" y="344583"/>
                </a:cubicBezTo>
                <a:lnTo>
                  <a:pt x="1418481" y="351364"/>
                </a:lnTo>
                <a:cubicBezTo>
                  <a:pt x="1418481" y="352536"/>
                  <a:pt x="1419151" y="353122"/>
                  <a:pt x="1420490" y="353122"/>
                </a:cubicBezTo>
                <a:lnTo>
                  <a:pt x="1476748" y="353122"/>
                </a:lnTo>
                <a:cubicBezTo>
                  <a:pt x="1480933" y="353122"/>
                  <a:pt x="1484449" y="354587"/>
                  <a:pt x="1487296" y="357518"/>
                </a:cubicBezTo>
                <a:cubicBezTo>
                  <a:pt x="1490142" y="360448"/>
                  <a:pt x="1491565" y="363922"/>
                  <a:pt x="1491565" y="367940"/>
                </a:cubicBezTo>
                <a:lnTo>
                  <a:pt x="1491565" y="389288"/>
                </a:lnTo>
                <a:cubicBezTo>
                  <a:pt x="1491565" y="393473"/>
                  <a:pt x="1490142" y="396990"/>
                  <a:pt x="1487296" y="399836"/>
                </a:cubicBezTo>
                <a:cubicBezTo>
                  <a:pt x="1484449" y="402682"/>
                  <a:pt x="1480933" y="404105"/>
                  <a:pt x="1476748" y="404105"/>
                </a:cubicBezTo>
                <a:lnTo>
                  <a:pt x="1420490" y="404105"/>
                </a:lnTo>
                <a:cubicBezTo>
                  <a:pt x="1419151" y="404105"/>
                  <a:pt x="1418481" y="404775"/>
                  <a:pt x="1418481" y="406115"/>
                </a:cubicBezTo>
                <a:lnTo>
                  <a:pt x="1418481" y="413649"/>
                </a:lnTo>
                <a:cubicBezTo>
                  <a:pt x="1418481" y="414821"/>
                  <a:pt x="1419151" y="415407"/>
                  <a:pt x="1420490" y="415407"/>
                </a:cubicBezTo>
                <a:lnTo>
                  <a:pt x="1481268" y="415407"/>
                </a:lnTo>
                <a:cubicBezTo>
                  <a:pt x="1485287" y="415407"/>
                  <a:pt x="1488761" y="416872"/>
                  <a:pt x="1491691" y="419802"/>
                </a:cubicBezTo>
                <a:cubicBezTo>
                  <a:pt x="1494621" y="422732"/>
                  <a:pt x="1496086" y="426206"/>
                  <a:pt x="1496086" y="430225"/>
                </a:cubicBezTo>
                <a:lnTo>
                  <a:pt x="1496086" y="445294"/>
                </a:lnTo>
                <a:cubicBezTo>
                  <a:pt x="1496086" y="446466"/>
                  <a:pt x="1496672" y="447052"/>
                  <a:pt x="1497844" y="447052"/>
                </a:cubicBezTo>
                <a:lnTo>
                  <a:pt x="1510904" y="447052"/>
                </a:lnTo>
                <a:cubicBezTo>
                  <a:pt x="1514252" y="447052"/>
                  <a:pt x="1517057" y="448224"/>
                  <a:pt x="1519317" y="450568"/>
                </a:cubicBezTo>
                <a:cubicBezTo>
                  <a:pt x="1521577" y="452912"/>
                  <a:pt x="1522707" y="455674"/>
                  <a:pt x="1522707" y="458856"/>
                </a:cubicBezTo>
                <a:cubicBezTo>
                  <a:pt x="1522707" y="462037"/>
                  <a:pt x="1521577" y="464757"/>
                  <a:pt x="1519317" y="467018"/>
                </a:cubicBezTo>
                <a:cubicBezTo>
                  <a:pt x="1517057" y="469278"/>
                  <a:pt x="1514252" y="470408"/>
                  <a:pt x="1510904" y="470408"/>
                </a:cubicBezTo>
                <a:lnTo>
                  <a:pt x="1497844" y="470408"/>
                </a:lnTo>
                <a:cubicBezTo>
                  <a:pt x="1496672" y="470408"/>
                  <a:pt x="1496086" y="471078"/>
                  <a:pt x="1496086" y="472417"/>
                </a:cubicBezTo>
                <a:lnTo>
                  <a:pt x="1496086" y="500546"/>
                </a:lnTo>
                <a:cubicBezTo>
                  <a:pt x="1496086" y="504564"/>
                  <a:pt x="1494621" y="508039"/>
                  <a:pt x="1491691" y="510969"/>
                </a:cubicBezTo>
                <a:cubicBezTo>
                  <a:pt x="1488761" y="513899"/>
                  <a:pt x="1485287" y="515364"/>
                  <a:pt x="1481268" y="515364"/>
                </a:cubicBezTo>
                <a:lnTo>
                  <a:pt x="1474236" y="515364"/>
                </a:lnTo>
                <a:cubicBezTo>
                  <a:pt x="1471725" y="515364"/>
                  <a:pt x="1469548" y="514443"/>
                  <a:pt x="1467706" y="512601"/>
                </a:cubicBezTo>
                <a:cubicBezTo>
                  <a:pt x="1465864" y="510759"/>
                  <a:pt x="1464944" y="508499"/>
                  <a:pt x="1464944" y="505820"/>
                </a:cubicBezTo>
                <a:cubicBezTo>
                  <a:pt x="1464944" y="505150"/>
                  <a:pt x="1464525" y="504816"/>
                  <a:pt x="1463688" y="504816"/>
                </a:cubicBezTo>
                <a:lnTo>
                  <a:pt x="1420490" y="504816"/>
                </a:lnTo>
                <a:cubicBezTo>
                  <a:pt x="1419151" y="504816"/>
                  <a:pt x="1418481" y="505402"/>
                  <a:pt x="1418481" y="506574"/>
                </a:cubicBezTo>
                <a:lnTo>
                  <a:pt x="1418481" y="512601"/>
                </a:lnTo>
                <a:cubicBezTo>
                  <a:pt x="1418481" y="520136"/>
                  <a:pt x="1417477" y="525786"/>
                  <a:pt x="1415468" y="529554"/>
                </a:cubicBezTo>
                <a:cubicBezTo>
                  <a:pt x="1413458" y="533321"/>
                  <a:pt x="1409942" y="536293"/>
                  <a:pt x="1404919" y="538469"/>
                </a:cubicBezTo>
                <a:cubicBezTo>
                  <a:pt x="1398390" y="540981"/>
                  <a:pt x="1387590" y="542404"/>
                  <a:pt x="1372521" y="542739"/>
                </a:cubicBezTo>
                <a:cubicBezTo>
                  <a:pt x="1372354" y="542739"/>
                  <a:pt x="1372270" y="542739"/>
                  <a:pt x="1372270" y="542739"/>
                </a:cubicBezTo>
                <a:cubicBezTo>
                  <a:pt x="1368587" y="542739"/>
                  <a:pt x="1365238" y="541567"/>
                  <a:pt x="1362224" y="539223"/>
                </a:cubicBezTo>
                <a:cubicBezTo>
                  <a:pt x="1359210" y="537046"/>
                  <a:pt x="1356866" y="534116"/>
                  <a:pt x="1355192" y="530433"/>
                </a:cubicBezTo>
                <a:cubicBezTo>
                  <a:pt x="1354690" y="529261"/>
                  <a:pt x="1354439" y="528089"/>
                  <a:pt x="1354439" y="526917"/>
                </a:cubicBezTo>
                <a:cubicBezTo>
                  <a:pt x="1354439" y="525410"/>
                  <a:pt x="1354941" y="523986"/>
                  <a:pt x="1355946" y="522647"/>
                </a:cubicBezTo>
                <a:cubicBezTo>
                  <a:pt x="1357452" y="520136"/>
                  <a:pt x="1359629" y="518880"/>
                  <a:pt x="1362475" y="518880"/>
                </a:cubicBezTo>
                <a:cubicBezTo>
                  <a:pt x="1368001" y="519047"/>
                  <a:pt x="1374196" y="519131"/>
                  <a:pt x="1381060" y="519131"/>
                </a:cubicBezTo>
                <a:cubicBezTo>
                  <a:pt x="1383404" y="518964"/>
                  <a:pt x="1385037" y="518419"/>
                  <a:pt x="1385958" y="517498"/>
                </a:cubicBezTo>
                <a:cubicBezTo>
                  <a:pt x="1386879" y="516578"/>
                  <a:pt x="1387339" y="514945"/>
                  <a:pt x="1387339" y="512601"/>
                </a:cubicBezTo>
                <a:lnTo>
                  <a:pt x="1387339" y="506574"/>
                </a:lnTo>
                <a:cubicBezTo>
                  <a:pt x="1387339" y="505402"/>
                  <a:pt x="1386753" y="504816"/>
                  <a:pt x="1385581" y="504816"/>
                </a:cubicBezTo>
                <a:lnTo>
                  <a:pt x="1320283" y="504816"/>
                </a:lnTo>
                <a:cubicBezTo>
                  <a:pt x="1317269" y="504816"/>
                  <a:pt x="1314674" y="503727"/>
                  <a:pt x="1312497" y="501551"/>
                </a:cubicBezTo>
                <a:cubicBezTo>
                  <a:pt x="1310320" y="499374"/>
                  <a:pt x="1309232" y="496737"/>
                  <a:pt x="1309232" y="493639"/>
                </a:cubicBezTo>
                <a:cubicBezTo>
                  <a:pt x="1309232" y="490542"/>
                  <a:pt x="1310320" y="487947"/>
                  <a:pt x="1312497" y="485854"/>
                </a:cubicBezTo>
                <a:cubicBezTo>
                  <a:pt x="1314674" y="483761"/>
                  <a:pt x="1317269" y="482715"/>
                  <a:pt x="1320283" y="482715"/>
                </a:cubicBezTo>
                <a:lnTo>
                  <a:pt x="1385581" y="482715"/>
                </a:lnTo>
                <a:cubicBezTo>
                  <a:pt x="1386753" y="482715"/>
                  <a:pt x="1387339" y="482045"/>
                  <a:pt x="1387339" y="480705"/>
                </a:cubicBezTo>
                <a:lnTo>
                  <a:pt x="1387339" y="472417"/>
                </a:lnTo>
                <a:cubicBezTo>
                  <a:pt x="1387339" y="471078"/>
                  <a:pt x="1386753" y="470408"/>
                  <a:pt x="1385581" y="470408"/>
                </a:cubicBezTo>
                <a:lnTo>
                  <a:pt x="1297428" y="470408"/>
                </a:lnTo>
                <a:cubicBezTo>
                  <a:pt x="1294080" y="470408"/>
                  <a:pt x="1291275" y="469278"/>
                  <a:pt x="1289015" y="467018"/>
                </a:cubicBezTo>
                <a:cubicBezTo>
                  <a:pt x="1286754" y="464757"/>
                  <a:pt x="1285624" y="462037"/>
                  <a:pt x="1285624" y="458856"/>
                </a:cubicBezTo>
                <a:cubicBezTo>
                  <a:pt x="1285624" y="455674"/>
                  <a:pt x="1286754" y="452912"/>
                  <a:pt x="1289015" y="450568"/>
                </a:cubicBezTo>
                <a:cubicBezTo>
                  <a:pt x="1291275" y="448224"/>
                  <a:pt x="1294080" y="447052"/>
                  <a:pt x="1297428" y="447052"/>
                </a:cubicBezTo>
                <a:lnTo>
                  <a:pt x="1385581" y="447052"/>
                </a:lnTo>
                <a:cubicBezTo>
                  <a:pt x="1386753" y="447052"/>
                  <a:pt x="1387339" y="446466"/>
                  <a:pt x="1387339" y="445294"/>
                </a:cubicBezTo>
                <a:lnTo>
                  <a:pt x="1387339" y="438010"/>
                </a:lnTo>
                <a:cubicBezTo>
                  <a:pt x="1387339" y="436671"/>
                  <a:pt x="1386753" y="436001"/>
                  <a:pt x="1385581" y="436001"/>
                </a:cubicBezTo>
                <a:lnTo>
                  <a:pt x="1321538" y="436001"/>
                </a:lnTo>
                <a:cubicBezTo>
                  <a:pt x="1318692" y="436001"/>
                  <a:pt x="1316264" y="434997"/>
                  <a:pt x="1314255" y="432987"/>
                </a:cubicBezTo>
                <a:cubicBezTo>
                  <a:pt x="1312246" y="430978"/>
                  <a:pt x="1311241" y="428550"/>
                  <a:pt x="1311241" y="425704"/>
                </a:cubicBezTo>
                <a:cubicBezTo>
                  <a:pt x="1311241" y="422858"/>
                  <a:pt x="1312246" y="420430"/>
                  <a:pt x="1314255" y="418421"/>
                </a:cubicBezTo>
                <a:cubicBezTo>
                  <a:pt x="1316264" y="416412"/>
                  <a:pt x="1318692" y="415407"/>
                  <a:pt x="1321538" y="415407"/>
                </a:cubicBezTo>
                <a:lnTo>
                  <a:pt x="1385581" y="415407"/>
                </a:lnTo>
                <a:cubicBezTo>
                  <a:pt x="1386753" y="415407"/>
                  <a:pt x="1387339" y="414821"/>
                  <a:pt x="1387339" y="413649"/>
                </a:cubicBezTo>
                <a:lnTo>
                  <a:pt x="1387339" y="406115"/>
                </a:lnTo>
                <a:cubicBezTo>
                  <a:pt x="1387339" y="404775"/>
                  <a:pt x="1386753" y="404105"/>
                  <a:pt x="1385581" y="404105"/>
                </a:cubicBezTo>
                <a:lnTo>
                  <a:pt x="1332589" y="404105"/>
                </a:lnTo>
                <a:cubicBezTo>
                  <a:pt x="1328571" y="404105"/>
                  <a:pt x="1325096" y="402682"/>
                  <a:pt x="1322166" y="399836"/>
                </a:cubicBezTo>
                <a:cubicBezTo>
                  <a:pt x="1319236" y="396990"/>
                  <a:pt x="1317771" y="393473"/>
                  <a:pt x="1317771" y="389288"/>
                </a:cubicBezTo>
                <a:lnTo>
                  <a:pt x="1317771" y="367940"/>
                </a:lnTo>
                <a:cubicBezTo>
                  <a:pt x="1317771" y="363922"/>
                  <a:pt x="1319236" y="360448"/>
                  <a:pt x="1322166" y="357518"/>
                </a:cubicBezTo>
                <a:cubicBezTo>
                  <a:pt x="1325096" y="354587"/>
                  <a:pt x="1328571" y="353122"/>
                  <a:pt x="1332589" y="353122"/>
                </a:cubicBezTo>
                <a:lnTo>
                  <a:pt x="1385581" y="353122"/>
                </a:lnTo>
                <a:cubicBezTo>
                  <a:pt x="1386753" y="353122"/>
                  <a:pt x="1387339" y="352536"/>
                  <a:pt x="1387339" y="351364"/>
                </a:cubicBezTo>
                <a:lnTo>
                  <a:pt x="1387339" y="344583"/>
                </a:lnTo>
                <a:cubicBezTo>
                  <a:pt x="1387339" y="343244"/>
                  <a:pt x="1386753" y="342574"/>
                  <a:pt x="1385581" y="342574"/>
                </a:cubicBezTo>
                <a:lnTo>
                  <a:pt x="1303707" y="342574"/>
                </a:lnTo>
                <a:cubicBezTo>
                  <a:pt x="1300358" y="342574"/>
                  <a:pt x="1297512" y="341402"/>
                  <a:pt x="1295168" y="339058"/>
                </a:cubicBezTo>
                <a:cubicBezTo>
                  <a:pt x="1292824" y="336714"/>
                  <a:pt x="1291652" y="333868"/>
                  <a:pt x="1291652" y="330519"/>
                </a:cubicBezTo>
                <a:cubicBezTo>
                  <a:pt x="1291652" y="327171"/>
                  <a:pt x="1292824" y="324324"/>
                  <a:pt x="1295168" y="321980"/>
                </a:cubicBezTo>
                <a:cubicBezTo>
                  <a:pt x="1297512" y="319636"/>
                  <a:pt x="1300358" y="318464"/>
                  <a:pt x="1303707" y="318464"/>
                </a:cubicBezTo>
                <a:lnTo>
                  <a:pt x="1385581" y="318464"/>
                </a:lnTo>
                <a:cubicBezTo>
                  <a:pt x="1386753" y="318464"/>
                  <a:pt x="1387339" y="317878"/>
                  <a:pt x="1387339" y="316706"/>
                </a:cubicBezTo>
                <a:cubicBezTo>
                  <a:pt x="1387339" y="312520"/>
                  <a:pt x="1388804" y="309004"/>
                  <a:pt x="1391734" y="306158"/>
                </a:cubicBezTo>
                <a:cubicBezTo>
                  <a:pt x="1394664" y="303312"/>
                  <a:pt x="1398138" y="301888"/>
                  <a:pt x="1402157" y="301888"/>
                </a:cubicBezTo>
                <a:close/>
                <a:moveTo>
                  <a:pt x="226396" y="134978"/>
                </a:moveTo>
                <a:cubicBezTo>
                  <a:pt x="225354" y="134978"/>
                  <a:pt x="224833" y="135499"/>
                  <a:pt x="224833" y="136540"/>
                </a:cubicBezTo>
                <a:lnTo>
                  <a:pt x="224833" y="156269"/>
                </a:lnTo>
                <a:cubicBezTo>
                  <a:pt x="224833" y="157311"/>
                  <a:pt x="225354" y="157832"/>
                  <a:pt x="226396" y="157832"/>
                </a:cubicBezTo>
                <a:lnTo>
                  <a:pt x="242804" y="157832"/>
                </a:lnTo>
                <a:cubicBezTo>
                  <a:pt x="243846" y="157832"/>
                  <a:pt x="244367" y="157311"/>
                  <a:pt x="244367" y="156269"/>
                </a:cubicBezTo>
                <a:lnTo>
                  <a:pt x="244367" y="136540"/>
                </a:lnTo>
                <a:cubicBezTo>
                  <a:pt x="244367" y="135499"/>
                  <a:pt x="243846" y="134978"/>
                  <a:pt x="242804" y="134978"/>
                </a:cubicBezTo>
                <a:close/>
                <a:moveTo>
                  <a:pt x="1480068" y="133415"/>
                </a:moveTo>
                <a:cubicBezTo>
                  <a:pt x="1476422" y="133415"/>
                  <a:pt x="1473459" y="134327"/>
                  <a:pt x="1471180" y="136150"/>
                </a:cubicBezTo>
                <a:cubicBezTo>
                  <a:pt x="1468901" y="137973"/>
                  <a:pt x="1467762" y="140187"/>
                  <a:pt x="1467762" y="142791"/>
                </a:cubicBezTo>
                <a:cubicBezTo>
                  <a:pt x="1467762" y="146437"/>
                  <a:pt x="1469650" y="149433"/>
                  <a:pt x="1473427" y="151777"/>
                </a:cubicBezTo>
                <a:cubicBezTo>
                  <a:pt x="1477203" y="154121"/>
                  <a:pt x="1482022" y="155293"/>
                  <a:pt x="1487882" y="155293"/>
                </a:cubicBezTo>
                <a:cubicBezTo>
                  <a:pt x="1491398" y="155293"/>
                  <a:pt x="1494784" y="155097"/>
                  <a:pt x="1498039" y="154707"/>
                </a:cubicBezTo>
                <a:cubicBezTo>
                  <a:pt x="1498951" y="154707"/>
                  <a:pt x="1499341" y="154186"/>
                  <a:pt x="1499211" y="153144"/>
                </a:cubicBezTo>
                <a:cubicBezTo>
                  <a:pt x="1498430" y="147154"/>
                  <a:pt x="1496314" y="142368"/>
                  <a:pt x="1492863" y="138787"/>
                </a:cubicBezTo>
                <a:cubicBezTo>
                  <a:pt x="1489412" y="135206"/>
                  <a:pt x="1485147" y="133415"/>
                  <a:pt x="1480068" y="133415"/>
                </a:cubicBezTo>
                <a:close/>
                <a:moveTo>
                  <a:pt x="1689665" y="129508"/>
                </a:moveTo>
                <a:cubicBezTo>
                  <a:pt x="1695525" y="129508"/>
                  <a:pt x="1700441" y="131396"/>
                  <a:pt x="1704413" y="135173"/>
                </a:cubicBezTo>
                <a:cubicBezTo>
                  <a:pt x="1708385" y="138949"/>
                  <a:pt x="1710370" y="143703"/>
                  <a:pt x="1710370" y="149433"/>
                </a:cubicBezTo>
                <a:cubicBezTo>
                  <a:pt x="1710370" y="155162"/>
                  <a:pt x="1708417" y="159851"/>
                  <a:pt x="1704510" y="163497"/>
                </a:cubicBezTo>
                <a:cubicBezTo>
                  <a:pt x="1700604" y="167143"/>
                  <a:pt x="1695655" y="168966"/>
                  <a:pt x="1689665" y="168966"/>
                </a:cubicBezTo>
                <a:cubicBezTo>
                  <a:pt x="1683674" y="168966"/>
                  <a:pt x="1678726" y="167143"/>
                  <a:pt x="1674819" y="163497"/>
                </a:cubicBezTo>
                <a:cubicBezTo>
                  <a:pt x="1670912" y="159851"/>
                  <a:pt x="1668959" y="155162"/>
                  <a:pt x="1668959" y="149433"/>
                </a:cubicBezTo>
                <a:cubicBezTo>
                  <a:pt x="1668959" y="143703"/>
                  <a:pt x="1670945" y="138949"/>
                  <a:pt x="1674917" y="135173"/>
                </a:cubicBezTo>
                <a:cubicBezTo>
                  <a:pt x="1678889" y="131396"/>
                  <a:pt x="1683805" y="129508"/>
                  <a:pt x="1689665" y="129508"/>
                </a:cubicBezTo>
                <a:close/>
                <a:moveTo>
                  <a:pt x="661802" y="127164"/>
                </a:moveTo>
                <a:cubicBezTo>
                  <a:pt x="654119" y="127164"/>
                  <a:pt x="648096" y="128369"/>
                  <a:pt x="643733" y="130778"/>
                </a:cubicBezTo>
                <a:cubicBezTo>
                  <a:pt x="639371" y="133187"/>
                  <a:pt x="637189" y="136540"/>
                  <a:pt x="637189" y="140838"/>
                </a:cubicBezTo>
                <a:cubicBezTo>
                  <a:pt x="637189" y="149693"/>
                  <a:pt x="645133" y="154121"/>
                  <a:pt x="661020" y="154121"/>
                </a:cubicBezTo>
                <a:cubicBezTo>
                  <a:pt x="667271" y="154121"/>
                  <a:pt x="671731" y="152656"/>
                  <a:pt x="674401" y="149726"/>
                </a:cubicBezTo>
                <a:cubicBezTo>
                  <a:pt x="677071" y="146796"/>
                  <a:pt x="678405" y="142010"/>
                  <a:pt x="678405" y="135368"/>
                </a:cubicBezTo>
                <a:cubicBezTo>
                  <a:pt x="678405" y="133154"/>
                  <a:pt x="678340" y="131396"/>
                  <a:pt x="678210" y="130094"/>
                </a:cubicBezTo>
                <a:cubicBezTo>
                  <a:pt x="678210" y="129052"/>
                  <a:pt x="677689" y="128466"/>
                  <a:pt x="676647" y="128336"/>
                </a:cubicBezTo>
                <a:cubicBezTo>
                  <a:pt x="671178" y="127555"/>
                  <a:pt x="666229" y="127164"/>
                  <a:pt x="661802" y="127164"/>
                </a:cubicBezTo>
                <a:close/>
                <a:moveTo>
                  <a:pt x="214480" y="87901"/>
                </a:moveTo>
                <a:lnTo>
                  <a:pt x="254134" y="87901"/>
                </a:lnTo>
                <a:cubicBezTo>
                  <a:pt x="256608" y="87901"/>
                  <a:pt x="258724" y="88780"/>
                  <a:pt x="260482" y="90538"/>
                </a:cubicBezTo>
                <a:cubicBezTo>
                  <a:pt x="262240" y="92297"/>
                  <a:pt x="263119" y="94445"/>
                  <a:pt x="263119" y="96985"/>
                </a:cubicBezTo>
                <a:cubicBezTo>
                  <a:pt x="263119" y="99524"/>
                  <a:pt x="262240" y="101673"/>
                  <a:pt x="260482" y="103431"/>
                </a:cubicBezTo>
                <a:cubicBezTo>
                  <a:pt x="258724" y="105189"/>
                  <a:pt x="256608" y="106068"/>
                  <a:pt x="254134" y="106068"/>
                </a:cubicBezTo>
                <a:lnTo>
                  <a:pt x="214480" y="106068"/>
                </a:lnTo>
                <a:cubicBezTo>
                  <a:pt x="212006" y="106068"/>
                  <a:pt x="209890" y="105189"/>
                  <a:pt x="208132" y="103431"/>
                </a:cubicBezTo>
                <a:cubicBezTo>
                  <a:pt x="206374" y="101673"/>
                  <a:pt x="205495" y="99524"/>
                  <a:pt x="205495" y="96985"/>
                </a:cubicBezTo>
                <a:cubicBezTo>
                  <a:pt x="205495" y="94445"/>
                  <a:pt x="206374" y="92297"/>
                  <a:pt x="208132" y="90538"/>
                </a:cubicBezTo>
                <a:cubicBezTo>
                  <a:pt x="209890" y="88780"/>
                  <a:pt x="212006" y="87901"/>
                  <a:pt x="214480" y="87901"/>
                </a:cubicBezTo>
                <a:close/>
                <a:moveTo>
                  <a:pt x="533856" y="65438"/>
                </a:moveTo>
                <a:cubicBezTo>
                  <a:pt x="534768" y="65438"/>
                  <a:pt x="535679" y="65633"/>
                  <a:pt x="536591" y="66024"/>
                </a:cubicBezTo>
                <a:cubicBezTo>
                  <a:pt x="538935" y="66675"/>
                  <a:pt x="540693" y="67977"/>
                  <a:pt x="541865" y="69930"/>
                </a:cubicBezTo>
                <a:cubicBezTo>
                  <a:pt x="544860" y="74619"/>
                  <a:pt x="547465" y="78981"/>
                  <a:pt x="549678" y="83018"/>
                </a:cubicBezTo>
                <a:cubicBezTo>
                  <a:pt x="550330" y="84190"/>
                  <a:pt x="550655" y="85362"/>
                  <a:pt x="550655" y="86534"/>
                </a:cubicBezTo>
                <a:cubicBezTo>
                  <a:pt x="550655" y="87446"/>
                  <a:pt x="550525" y="88357"/>
                  <a:pt x="550264" y="89269"/>
                </a:cubicBezTo>
                <a:cubicBezTo>
                  <a:pt x="549483" y="91352"/>
                  <a:pt x="548051" y="92850"/>
                  <a:pt x="545967" y="93762"/>
                </a:cubicBezTo>
                <a:cubicBezTo>
                  <a:pt x="544795" y="94282"/>
                  <a:pt x="543623" y="94543"/>
                  <a:pt x="542451" y="94543"/>
                </a:cubicBezTo>
                <a:cubicBezTo>
                  <a:pt x="541539" y="94543"/>
                  <a:pt x="540563" y="94348"/>
                  <a:pt x="539521" y="93957"/>
                </a:cubicBezTo>
                <a:cubicBezTo>
                  <a:pt x="537437" y="93176"/>
                  <a:pt x="535875" y="91743"/>
                  <a:pt x="534833" y="89659"/>
                </a:cubicBezTo>
                <a:cubicBezTo>
                  <a:pt x="532358" y="84711"/>
                  <a:pt x="529819" y="80153"/>
                  <a:pt x="527215" y="75986"/>
                </a:cubicBezTo>
                <a:cubicBezTo>
                  <a:pt x="526043" y="74293"/>
                  <a:pt x="525750" y="72437"/>
                  <a:pt x="526336" y="70419"/>
                </a:cubicBezTo>
                <a:cubicBezTo>
                  <a:pt x="526922" y="68400"/>
                  <a:pt x="528191" y="67000"/>
                  <a:pt x="530145" y="66219"/>
                </a:cubicBezTo>
                <a:cubicBezTo>
                  <a:pt x="531317" y="65698"/>
                  <a:pt x="532554" y="65438"/>
                  <a:pt x="533856" y="65438"/>
                </a:cubicBezTo>
                <a:close/>
                <a:moveTo>
                  <a:pt x="214285" y="60164"/>
                </a:moveTo>
                <a:lnTo>
                  <a:pt x="254134" y="60164"/>
                </a:lnTo>
                <a:cubicBezTo>
                  <a:pt x="256608" y="60164"/>
                  <a:pt x="258724" y="61043"/>
                  <a:pt x="260482" y="62801"/>
                </a:cubicBezTo>
                <a:cubicBezTo>
                  <a:pt x="262240" y="64559"/>
                  <a:pt x="263119" y="66675"/>
                  <a:pt x="263119" y="69149"/>
                </a:cubicBezTo>
                <a:cubicBezTo>
                  <a:pt x="263119" y="71623"/>
                  <a:pt x="262240" y="73707"/>
                  <a:pt x="260482" y="75400"/>
                </a:cubicBezTo>
                <a:cubicBezTo>
                  <a:pt x="258724" y="77093"/>
                  <a:pt x="256608" y="77939"/>
                  <a:pt x="254134" y="77939"/>
                </a:cubicBezTo>
                <a:lnTo>
                  <a:pt x="214285" y="77939"/>
                </a:lnTo>
                <a:cubicBezTo>
                  <a:pt x="211941" y="77939"/>
                  <a:pt x="209890" y="77093"/>
                  <a:pt x="208132" y="75400"/>
                </a:cubicBezTo>
                <a:cubicBezTo>
                  <a:pt x="206374" y="73707"/>
                  <a:pt x="205495" y="71623"/>
                  <a:pt x="205495" y="69149"/>
                </a:cubicBezTo>
                <a:cubicBezTo>
                  <a:pt x="205495" y="66675"/>
                  <a:pt x="206374" y="64559"/>
                  <a:pt x="208132" y="62801"/>
                </a:cubicBezTo>
                <a:cubicBezTo>
                  <a:pt x="209890" y="61043"/>
                  <a:pt x="211941" y="60164"/>
                  <a:pt x="214285" y="60164"/>
                </a:cubicBezTo>
                <a:close/>
                <a:moveTo>
                  <a:pt x="556711" y="56452"/>
                </a:moveTo>
                <a:cubicBezTo>
                  <a:pt x="557492" y="56452"/>
                  <a:pt x="558338" y="56582"/>
                  <a:pt x="559250" y="56843"/>
                </a:cubicBezTo>
                <a:cubicBezTo>
                  <a:pt x="561464" y="57494"/>
                  <a:pt x="563222" y="58731"/>
                  <a:pt x="564524" y="60554"/>
                </a:cubicBezTo>
                <a:cubicBezTo>
                  <a:pt x="567389" y="64982"/>
                  <a:pt x="570059" y="69279"/>
                  <a:pt x="572533" y="73447"/>
                </a:cubicBezTo>
                <a:cubicBezTo>
                  <a:pt x="573314" y="74619"/>
                  <a:pt x="573705" y="75856"/>
                  <a:pt x="573705" y="77158"/>
                </a:cubicBezTo>
                <a:cubicBezTo>
                  <a:pt x="573705" y="77939"/>
                  <a:pt x="573575" y="78721"/>
                  <a:pt x="573314" y="79502"/>
                </a:cubicBezTo>
                <a:cubicBezTo>
                  <a:pt x="572663" y="81716"/>
                  <a:pt x="571296" y="83278"/>
                  <a:pt x="569212" y="84190"/>
                </a:cubicBezTo>
                <a:cubicBezTo>
                  <a:pt x="568040" y="84711"/>
                  <a:pt x="566803" y="84971"/>
                  <a:pt x="565501" y="84971"/>
                </a:cubicBezTo>
                <a:cubicBezTo>
                  <a:pt x="564589" y="84971"/>
                  <a:pt x="563677" y="84841"/>
                  <a:pt x="562766" y="84581"/>
                </a:cubicBezTo>
                <a:cubicBezTo>
                  <a:pt x="560682" y="83799"/>
                  <a:pt x="559055" y="82432"/>
                  <a:pt x="557883" y="80479"/>
                </a:cubicBezTo>
                <a:cubicBezTo>
                  <a:pt x="555408" y="75921"/>
                  <a:pt x="552739" y="71558"/>
                  <a:pt x="549874" y="67391"/>
                </a:cubicBezTo>
                <a:cubicBezTo>
                  <a:pt x="548702" y="65698"/>
                  <a:pt x="548409" y="63842"/>
                  <a:pt x="548995" y="61824"/>
                </a:cubicBezTo>
                <a:cubicBezTo>
                  <a:pt x="549581" y="59805"/>
                  <a:pt x="550785" y="58340"/>
                  <a:pt x="552608" y="57429"/>
                </a:cubicBezTo>
                <a:cubicBezTo>
                  <a:pt x="553911" y="56778"/>
                  <a:pt x="555278" y="56452"/>
                  <a:pt x="556711" y="56452"/>
                </a:cubicBezTo>
                <a:close/>
                <a:moveTo>
                  <a:pt x="301405" y="54304"/>
                </a:moveTo>
                <a:cubicBezTo>
                  <a:pt x="300363" y="54304"/>
                  <a:pt x="299842" y="54824"/>
                  <a:pt x="299842" y="55866"/>
                </a:cubicBezTo>
                <a:lnTo>
                  <a:pt x="299842" y="82041"/>
                </a:lnTo>
                <a:cubicBezTo>
                  <a:pt x="299842" y="83083"/>
                  <a:pt x="300363" y="83604"/>
                  <a:pt x="301405" y="83604"/>
                </a:cubicBezTo>
                <a:lnTo>
                  <a:pt x="350435" y="83604"/>
                </a:lnTo>
                <a:cubicBezTo>
                  <a:pt x="351346" y="83604"/>
                  <a:pt x="351802" y="83083"/>
                  <a:pt x="351802" y="82041"/>
                </a:cubicBezTo>
                <a:lnTo>
                  <a:pt x="351802" y="55866"/>
                </a:lnTo>
                <a:cubicBezTo>
                  <a:pt x="351802" y="54824"/>
                  <a:pt x="351346" y="54304"/>
                  <a:pt x="350435" y="54304"/>
                </a:cubicBezTo>
                <a:close/>
                <a:moveTo>
                  <a:pt x="127946" y="41411"/>
                </a:moveTo>
                <a:cubicBezTo>
                  <a:pt x="129118" y="41411"/>
                  <a:pt x="130225" y="41541"/>
                  <a:pt x="131267" y="41802"/>
                </a:cubicBezTo>
                <a:lnTo>
                  <a:pt x="131462" y="41997"/>
                </a:lnTo>
                <a:cubicBezTo>
                  <a:pt x="134457" y="42779"/>
                  <a:pt x="136671" y="44537"/>
                  <a:pt x="138103" y="47271"/>
                </a:cubicBezTo>
                <a:cubicBezTo>
                  <a:pt x="138885" y="48704"/>
                  <a:pt x="139276" y="50136"/>
                  <a:pt x="139276" y="51569"/>
                </a:cubicBezTo>
                <a:cubicBezTo>
                  <a:pt x="139276" y="52871"/>
                  <a:pt x="139015" y="54173"/>
                  <a:pt x="138494" y="55476"/>
                </a:cubicBezTo>
                <a:cubicBezTo>
                  <a:pt x="130550" y="73967"/>
                  <a:pt x="120653" y="90245"/>
                  <a:pt x="108803" y="104310"/>
                </a:cubicBezTo>
                <a:cubicBezTo>
                  <a:pt x="108152" y="105091"/>
                  <a:pt x="108282" y="105677"/>
                  <a:pt x="109194" y="106068"/>
                </a:cubicBezTo>
                <a:cubicBezTo>
                  <a:pt x="117919" y="111016"/>
                  <a:pt x="125472" y="115770"/>
                  <a:pt x="131853" y="120327"/>
                </a:cubicBezTo>
                <a:cubicBezTo>
                  <a:pt x="134457" y="122151"/>
                  <a:pt x="135955" y="124625"/>
                  <a:pt x="136345" y="127750"/>
                </a:cubicBezTo>
                <a:cubicBezTo>
                  <a:pt x="136476" y="128271"/>
                  <a:pt x="136541" y="128792"/>
                  <a:pt x="136541" y="129313"/>
                </a:cubicBezTo>
                <a:cubicBezTo>
                  <a:pt x="136541" y="131917"/>
                  <a:pt x="135694" y="134261"/>
                  <a:pt x="134001" y="136345"/>
                </a:cubicBezTo>
                <a:lnTo>
                  <a:pt x="133806" y="136736"/>
                </a:lnTo>
                <a:cubicBezTo>
                  <a:pt x="131853" y="139210"/>
                  <a:pt x="129313" y="140577"/>
                  <a:pt x="126188" y="140838"/>
                </a:cubicBezTo>
                <a:cubicBezTo>
                  <a:pt x="125667" y="140968"/>
                  <a:pt x="125211" y="141033"/>
                  <a:pt x="124821" y="141033"/>
                </a:cubicBezTo>
                <a:cubicBezTo>
                  <a:pt x="122216" y="141033"/>
                  <a:pt x="119872" y="140187"/>
                  <a:pt x="117788" y="138494"/>
                </a:cubicBezTo>
                <a:cubicBezTo>
                  <a:pt x="111147" y="133415"/>
                  <a:pt x="103073" y="128011"/>
                  <a:pt x="93567" y="122281"/>
                </a:cubicBezTo>
                <a:cubicBezTo>
                  <a:pt x="92655" y="121890"/>
                  <a:pt x="91874" y="122020"/>
                  <a:pt x="91223" y="122671"/>
                </a:cubicBezTo>
                <a:cubicBezTo>
                  <a:pt x="80805" y="132048"/>
                  <a:pt x="69475" y="140056"/>
                  <a:pt x="57234" y="146698"/>
                </a:cubicBezTo>
                <a:cubicBezTo>
                  <a:pt x="55411" y="147740"/>
                  <a:pt x="53523" y="148261"/>
                  <a:pt x="51569" y="148261"/>
                </a:cubicBezTo>
                <a:cubicBezTo>
                  <a:pt x="50527" y="148261"/>
                  <a:pt x="49421" y="148065"/>
                  <a:pt x="48249" y="147675"/>
                </a:cubicBezTo>
                <a:cubicBezTo>
                  <a:pt x="45123" y="146893"/>
                  <a:pt x="42519" y="145200"/>
                  <a:pt x="40435" y="142596"/>
                </a:cubicBezTo>
                <a:cubicBezTo>
                  <a:pt x="40175" y="142205"/>
                  <a:pt x="39914" y="141814"/>
                  <a:pt x="39654" y="141424"/>
                </a:cubicBezTo>
                <a:cubicBezTo>
                  <a:pt x="38351" y="139731"/>
                  <a:pt x="37700" y="137908"/>
                  <a:pt x="37700" y="135954"/>
                </a:cubicBezTo>
                <a:cubicBezTo>
                  <a:pt x="37700" y="135303"/>
                  <a:pt x="37765" y="134652"/>
                  <a:pt x="37896" y="134001"/>
                </a:cubicBezTo>
                <a:cubicBezTo>
                  <a:pt x="38547" y="131266"/>
                  <a:pt x="40109" y="129248"/>
                  <a:pt x="42584" y="127946"/>
                </a:cubicBezTo>
                <a:cubicBezTo>
                  <a:pt x="52481" y="122997"/>
                  <a:pt x="61596" y="117267"/>
                  <a:pt x="69931" y="110756"/>
                </a:cubicBezTo>
                <a:cubicBezTo>
                  <a:pt x="70712" y="110105"/>
                  <a:pt x="70647" y="109584"/>
                  <a:pt x="69736" y="109193"/>
                </a:cubicBezTo>
                <a:cubicBezTo>
                  <a:pt x="63745" y="105938"/>
                  <a:pt x="57429" y="102747"/>
                  <a:pt x="50788" y="99622"/>
                </a:cubicBezTo>
                <a:cubicBezTo>
                  <a:pt x="48183" y="98450"/>
                  <a:pt x="46490" y="96431"/>
                  <a:pt x="45709" y="93566"/>
                </a:cubicBezTo>
                <a:cubicBezTo>
                  <a:pt x="45579" y="92785"/>
                  <a:pt x="45514" y="92069"/>
                  <a:pt x="45514" y="91418"/>
                </a:cubicBezTo>
                <a:cubicBezTo>
                  <a:pt x="45514" y="89464"/>
                  <a:pt x="46165" y="87641"/>
                  <a:pt x="47467" y="85948"/>
                </a:cubicBezTo>
                <a:lnTo>
                  <a:pt x="52351" y="80088"/>
                </a:lnTo>
                <a:cubicBezTo>
                  <a:pt x="52351" y="79958"/>
                  <a:pt x="52351" y="79893"/>
                  <a:pt x="52351" y="79893"/>
                </a:cubicBezTo>
                <a:cubicBezTo>
                  <a:pt x="52351" y="79893"/>
                  <a:pt x="52285" y="79893"/>
                  <a:pt x="52155" y="79893"/>
                </a:cubicBezTo>
                <a:cubicBezTo>
                  <a:pt x="50853" y="80544"/>
                  <a:pt x="50007" y="80153"/>
                  <a:pt x="49616" y="78721"/>
                </a:cubicBezTo>
                <a:cubicBezTo>
                  <a:pt x="47663" y="72079"/>
                  <a:pt x="44277" y="64201"/>
                  <a:pt x="39458" y="55085"/>
                </a:cubicBezTo>
                <a:cubicBezTo>
                  <a:pt x="38677" y="53652"/>
                  <a:pt x="38286" y="52285"/>
                  <a:pt x="38286" y="50983"/>
                </a:cubicBezTo>
                <a:cubicBezTo>
                  <a:pt x="38286" y="49941"/>
                  <a:pt x="38482" y="48964"/>
                  <a:pt x="38872" y="48053"/>
                </a:cubicBezTo>
                <a:cubicBezTo>
                  <a:pt x="39654" y="45578"/>
                  <a:pt x="41216" y="43820"/>
                  <a:pt x="43560" y="42779"/>
                </a:cubicBezTo>
                <a:cubicBezTo>
                  <a:pt x="44993" y="42128"/>
                  <a:pt x="46490" y="41802"/>
                  <a:pt x="48053" y="41802"/>
                </a:cubicBezTo>
                <a:cubicBezTo>
                  <a:pt x="49225" y="41802"/>
                  <a:pt x="50332" y="41997"/>
                  <a:pt x="51374" y="42388"/>
                </a:cubicBezTo>
                <a:cubicBezTo>
                  <a:pt x="54109" y="43169"/>
                  <a:pt x="56192" y="44797"/>
                  <a:pt x="57625" y="47271"/>
                </a:cubicBezTo>
                <a:cubicBezTo>
                  <a:pt x="60490" y="52090"/>
                  <a:pt x="62964" y="56908"/>
                  <a:pt x="65047" y="61726"/>
                </a:cubicBezTo>
                <a:cubicBezTo>
                  <a:pt x="65699" y="63159"/>
                  <a:pt x="66024" y="64656"/>
                  <a:pt x="66024" y="66219"/>
                </a:cubicBezTo>
                <a:cubicBezTo>
                  <a:pt x="66024" y="67652"/>
                  <a:pt x="65764" y="69084"/>
                  <a:pt x="65243" y="70516"/>
                </a:cubicBezTo>
                <a:cubicBezTo>
                  <a:pt x="63941" y="73512"/>
                  <a:pt x="61792" y="75725"/>
                  <a:pt x="58797" y="77158"/>
                </a:cubicBezTo>
                <a:lnTo>
                  <a:pt x="55476" y="78525"/>
                </a:lnTo>
                <a:cubicBezTo>
                  <a:pt x="55216" y="78656"/>
                  <a:pt x="55085" y="78851"/>
                  <a:pt x="55085" y="79111"/>
                </a:cubicBezTo>
                <a:cubicBezTo>
                  <a:pt x="55085" y="79372"/>
                  <a:pt x="55216" y="79567"/>
                  <a:pt x="55476" y="79697"/>
                </a:cubicBezTo>
                <a:cubicBezTo>
                  <a:pt x="64852" y="83604"/>
                  <a:pt x="75075" y="88357"/>
                  <a:pt x="86144" y="93957"/>
                </a:cubicBezTo>
                <a:cubicBezTo>
                  <a:pt x="87055" y="94348"/>
                  <a:pt x="87837" y="94217"/>
                  <a:pt x="88488" y="93566"/>
                </a:cubicBezTo>
                <a:cubicBezTo>
                  <a:pt x="99948" y="80934"/>
                  <a:pt x="109129" y="66349"/>
                  <a:pt x="116030" y="49811"/>
                </a:cubicBezTo>
                <a:cubicBezTo>
                  <a:pt x="117202" y="46816"/>
                  <a:pt x="119286" y="44537"/>
                  <a:pt x="122281" y="42974"/>
                </a:cubicBezTo>
                <a:cubicBezTo>
                  <a:pt x="124104" y="41932"/>
                  <a:pt x="125993" y="41411"/>
                  <a:pt x="127946" y="41411"/>
                </a:cubicBezTo>
                <a:close/>
                <a:moveTo>
                  <a:pt x="83995" y="36528"/>
                </a:moveTo>
                <a:cubicBezTo>
                  <a:pt x="85428" y="36528"/>
                  <a:pt x="86860" y="36788"/>
                  <a:pt x="88293" y="37309"/>
                </a:cubicBezTo>
                <a:cubicBezTo>
                  <a:pt x="90897" y="38351"/>
                  <a:pt x="92785" y="40174"/>
                  <a:pt x="93957" y="42779"/>
                </a:cubicBezTo>
                <a:cubicBezTo>
                  <a:pt x="96562" y="48118"/>
                  <a:pt x="98711" y="53392"/>
                  <a:pt x="100403" y="58601"/>
                </a:cubicBezTo>
                <a:cubicBezTo>
                  <a:pt x="100794" y="59773"/>
                  <a:pt x="100989" y="60880"/>
                  <a:pt x="100989" y="61922"/>
                </a:cubicBezTo>
                <a:cubicBezTo>
                  <a:pt x="100989" y="63615"/>
                  <a:pt x="100599" y="65242"/>
                  <a:pt x="99817" y="66805"/>
                </a:cubicBezTo>
                <a:cubicBezTo>
                  <a:pt x="98385" y="69540"/>
                  <a:pt x="96236" y="71428"/>
                  <a:pt x="93371" y="72470"/>
                </a:cubicBezTo>
                <a:cubicBezTo>
                  <a:pt x="92330" y="72861"/>
                  <a:pt x="91288" y="73056"/>
                  <a:pt x="90246" y="73056"/>
                </a:cubicBezTo>
                <a:cubicBezTo>
                  <a:pt x="88683" y="73056"/>
                  <a:pt x="87186" y="72665"/>
                  <a:pt x="85753" y="71884"/>
                </a:cubicBezTo>
                <a:cubicBezTo>
                  <a:pt x="83409" y="70582"/>
                  <a:pt x="81846" y="68628"/>
                  <a:pt x="81065" y="66024"/>
                </a:cubicBezTo>
                <a:cubicBezTo>
                  <a:pt x="79372" y="60424"/>
                  <a:pt x="77354" y="54759"/>
                  <a:pt x="75010" y="49029"/>
                </a:cubicBezTo>
                <a:cubicBezTo>
                  <a:pt x="74489" y="47857"/>
                  <a:pt x="74228" y="46685"/>
                  <a:pt x="74228" y="45513"/>
                </a:cubicBezTo>
                <a:cubicBezTo>
                  <a:pt x="74228" y="44341"/>
                  <a:pt x="74489" y="43104"/>
                  <a:pt x="75010" y="41802"/>
                </a:cubicBezTo>
                <a:cubicBezTo>
                  <a:pt x="76051" y="39458"/>
                  <a:pt x="77744" y="37895"/>
                  <a:pt x="80088" y="37114"/>
                </a:cubicBezTo>
                <a:cubicBezTo>
                  <a:pt x="81391" y="36723"/>
                  <a:pt x="82693" y="36528"/>
                  <a:pt x="83995" y="36528"/>
                </a:cubicBezTo>
                <a:close/>
                <a:moveTo>
                  <a:pt x="1345090" y="31644"/>
                </a:moveTo>
                <a:cubicBezTo>
                  <a:pt x="1346523" y="31644"/>
                  <a:pt x="1347890" y="31905"/>
                  <a:pt x="1349193" y="32426"/>
                </a:cubicBezTo>
                <a:cubicBezTo>
                  <a:pt x="1352448" y="33337"/>
                  <a:pt x="1354922" y="35226"/>
                  <a:pt x="1356615" y="38091"/>
                </a:cubicBezTo>
                <a:cubicBezTo>
                  <a:pt x="1365340" y="53327"/>
                  <a:pt x="1373545" y="70972"/>
                  <a:pt x="1381228" y="91027"/>
                </a:cubicBezTo>
                <a:cubicBezTo>
                  <a:pt x="1381749" y="92590"/>
                  <a:pt x="1382009" y="94087"/>
                  <a:pt x="1382009" y="95520"/>
                </a:cubicBezTo>
                <a:cubicBezTo>
                  <a:pt x="1382009" y="97082"/>
                  <a:pt x="1381684" y="98645"/>
                  <a:pt x="1381032" y="100208"/>
                </a:cubicBezTo>
                <a:cubicBezTo>
                  <a:pt x="1379730" y="103333"/>
                  <a:pt x="1377581" y="105547"/>
                  <a:pt x="1374586" y="106849"/>
                </a:cubicBezTo>
                <a:lnTo>
                  <a:pt x="1370484" y="108802"/>
                </a:lnTo>
                <a:cubicBezTo>
                  <a:pt x="1369052" y="109454"/>
                  <a:pt x="1367684" y="109779"/>
                  <a:pt x="1366382" y="109779"/>
                </a:cubicBezTo>
                <a:cubicBezTo>
                  <a:pt x="1365080" y="109779"/>
                  <a:pt x="1363713" y="109454"/>
                  <a:pt x="1362280" y="108802"/>
                </a:cubicBezTo>
                <a:cubicBezTo>
                  <a:pt x="1359676" y="107630"/>
                  <a:pt x="1357918" y="105612"/>
                  <a:pt x="1357006" y="102747"/>
                </a:cubicBezTo>
                <a:cubicBezTo>
                  <a:pt x="1350495" y="81390"/>
                  <a:pt x="1342486" y="63094"/>
                  <a:pt x="1332980" y="47857"/>
                </a:cubicBezTo>
                <a:cubicBezTo>
                  <a:pt x="1331938" y="46164"/>
                  <a:pt x="1331417" y="44406"/>
                  <a:pt x="1331417" y="42583"/>
                </a:cubicBezTo>
                <a:cubicBezTo>
                  <a:pt x="1331417" y="41672"/>
                  <a:pt x="1331547" y="40760"/>
                  <a:pt x="1331808" y="39849"/>
                </a:cubicBezTo>
                <a:cubicBezTo>
                  <a:pt x="1332589" y="36984"/>
                  <a:pt x="1334347" y="35030"/>
                  <a:pt x="1337082" y="33988"/>
                </a:cubicBezTo>
                <a:lnTo>
                  <a:pt x="1339816" y="32816"/>
                </a:lnTo>
                <a:cubicBezTo>
                  <a:pt x="1341509" y="32035"/>
                  <a:pt x="1343267" y="31644"/>
                  <a:pt x="1345090" y="31644"/>
                </a:cubicBezTo>
                <a:close/>
                <a:moveTo>
                  <a:pt x="205495" y="31644"/>
                </a:moveTo>
                <a:lnTo>
                  <a:pt x="260970" y="31644"/>
                </a:lnTo>
                <a:cubicBezTo>
                  <a:pt x="263575" y="31644"/>
                  <a:pt x="265789" y="32556"/>
                  <a:pt x="267612" y="34379"/>
                </a:cubicBezTo>
                <a:cubicBezTo>
                  <a:pt x="269435" y="36202"/>
                  <a:pt x="270347" y="38416"/>
                  <a:pt x="270347" y="41021"/>
                </a:cubicBezTo>
                <a:cubicBezTo>
                  <a:pt x="270347" y="43625"/>
                  <a:pt x="269435" y="45839"/>
                  <a:pt x="267612" y="47662"/>
                </a:cubicBezTo>
                <a:cubicBezTo>
                  <a:pt x="265789" y="49485"/>
                  <a:pt x="263575" y="50397"/>
                  <a:pt x="260970" y="50397"/>
                </a:cubicBezTo>
                <a:lnTo>
                  <a:pt x="205495" y="50397"/>
                </a:lnTo>
                <a:cubicBezTo>
                  <a:pt x="202890" y="50397"/>
                  <a:pt x="200676" y="49485"/>
                  <a:pt x="198853" y="47662"/>
                </a:cubicBezTo>
                <a:cubicBezTo>
                  <a:pt x="197030" y="45839"/>
                  <a:pt x="196119" y="43625"/>
                  <a:pt x="196119" y="41021"/>
                </a:cubicBezTo>
                <a:cubicBezTo>
                  <a:pt x="196119" y="38416"/>
                  <a:pt x="197030" y="36202"/>
                  <a:pt x="198853" y="34379"/>
                </a:cubicBezTo>
                <a:cubicBezTo>
                  <a:pt x="200676" y="32556"/>
                  <a:pt x="202890" y="31644"/>
                  <a:pt x="205495" y="31644"/>
                </a:cubicBezTo>
                <a:close/>
                <a:moveTo>
                  <a:pt x="30082" y="29105"/>
                </a:moveTo>
                <a:cubicBezTo>
                  <a:pt x="29171" y="29105"/>
                  <a:pt x="28715" y="29626"/>
                  <a:pt x="28715" y="30668"/>
                </a:cubicBezTo>
                <a:lnTo>
                  <a:pt x="28715" y="151581"/>
                </a:lnTo>
                <a:cubicBezTo>
                  <a:pt x="28715" y="152493"/>
                  <a:pt x="29171" y="152949"/>
                  <a:pt x="30082" y="152949"/>
                </a:cubicBezTo>
                <a:lnTo>
                  <a:pt x="148456" y="152949"/>
                </a:lnTo>
                <a:cubicBezTo>
                  <a:pt x="149368" y="152949"/>
                  <a:pt x="149824" y="152493"/>
                  <a:pt x="149824" y="151581"/>
                </a:cubicBezTo>
                <a:lnTo>
                  <a:pt x="149824" y="30668"/>
                </a:lnTo>
                <a:cubicBezTo>
                  <a:pt x="149824" y="29626"/>
                  <a:pt x="149368" y="29105"/>
                  <a:pt x="148456" y="29105"/>
                </a:cubicBezTo>
                <a:close/>
                <a:moveTo>
                  <a:pt x="553585" y="18948"/>
                </a:moveTo>
                <a:cubicBezTo>
                  <a:pt x="553846" y="18948"/>
                  <a:pt x="554041" y="18948"/>
                  <a:pt x="554171" y="18948"/>
                </a:cubicBezTo>
                <a:cubicBezTo>
                  <a:pt x="557036" y="18948"/>
                  <a:pt x="559575" y="19924"/>
                  <a:pt x="561789" y="21878"/>
                </a:cubicBezTo>
                <a:cubicBezTo>
                  <a:pt x="564003" y="24091"/>
                  <a:pt x="565175" y="26761"/>
                  <a:pt x="565305" y="29886"/>
                </a:cubicBezTo>
                <a:lnTo>
                  <a:pt x="565305" y="32426"/>
                </a:lnTo>
                <a:cubicBezTo>
                  <a:pt x="565305" y="35681"/>
                  <a:pt x="564198" y="38416"/>
                  <a:pt x="561985" y="40630"/>
                </a:cubicBezTo>
                <a:cubicBezTo>
                  <a:pt x="559771" y="42844"/>
                  <a:pt x="557036" y="44016"/>
                  <a:pt x="553780" y="44146"/>
                </a:cubicBezTo>
                <a:cubicBezTo>
                  <a:pt x="542060" y="44406"/>
                  <a:pt x="533205" y="45253"/>
                  <a:pt x="527215" y="46685"/>
                </a:cubicBezTo>
                <a:cubicBezTo>
                  <a:pt x="515364" y="49811"/>
                  <a:pt x="505402" y="56843"/>
                  <a:pt x="497328" y="67782"/>
                </a:cubicBezTo>
                <a:cubicBezTo>
                  <a:pt x="489254" y="78721"/>
                  <a:pt x="485217" y="90115"/>
                  <a:pt x="485217" y="101966"/>
                </a:cubicBezTo>
                <a:cubicBezTo>
                  <a:pt x="485217" y="108998"/>
                  <a:pt x="486585" y="115216"/>
                  <a:pt x="489319" y="120620"/>
                </a:cubicBezTo>
                <a:cubicBezTo>
                  <a:pt x="492054" y="126025"/>
                  <a:pt x="495896" y="130485"/>
                  <a:pt x="500844" y="134001"/>
                </a:cubicBezTo>
                <a:cubicBezTo>
                  <a:pt x="505793" y="137517"/>
                  <a:pt x="511327" y="140317"/>
                  <a:pt x="517448" y="142400"/>
                </a:cubicBezTo>
                <a:cubicBezTo>
                  <a:pt x="523568" y="144484"/>
                  <a:pt x="530340" y="146047"/>
                  <a:pt x="537763" y="147089"/>
                </a:cubicBezTo>
                <a:cubicBezTo>
                  <a:pt x="540758" y="147349"/>
                  <a:pt x="543037" y="148716"/>
                  <a:pt x="544600" y="151191"/>
                </a:cubicBezTo>
                <a:cubicBezTo>
                  <a:pt x="545641" y="152753"/>
                  <a:pt x="546162" y="154381"/>
                  <a:pt x="546162" y="156074"/>
                </a:cubicBezTo>
                <a:cubicBezTo>
                  <a:pt x="546162" y="156986"/>
                  <a:pt x="545967" y="157962"/>
                  <a:pt x="545576" y="159004"/>
                </a:cubicBezTo>
                <a:lnTo>
                  <a:pt x="543818" y="164474"/>
                </a:lnTo>
                <a:cubicBezTo>
                  <a:pt x="542646" y="167729"/>
                  <a:pt x="540693" y="170269"/>
                  <a:pt x="537958" y="172092"/>
                </a:cubicBezTo>
                <a:cubicBezTo>
                  <a:pt x="535614" y="173654"/>
                  <a:pt x="533205" y="174436"/>
                  <a:pt x="530731" y="174436"/>
                </a:cubicBezTo>
                <a:cubicBezTo>
                  <a:pt x="530080" y="174436"/>
                  <a:pt x="529363" y="174371"/>
                  <a:pt x="528582" y="174240"/>
                </a:cubicBezTo>
                <a:cubicBezTo>
                  <a:pt x="519076" y="172678"/>
                  <a:pt x="510253" y="170171"/>
                  <a:pt x="502114" y="166720"/>
                </a:cubicBezTo>
                <a:cubicBezTo>
                  <a:pt x="493975" y="163269"/>
                  <a:pt x="486650" y="158841"/>
                  <a:pt x="480138" y="153437"/>
                </a:cubicBezTo>
                <a:cubicBezTo>
                  <a:pt x="473627" y="148033"/>
                  <a:pt x="468516" y="141359"/>
                  <a:pt x="464804" y="133415"/>
                </a:cubicBezTo>
                <a:cubicBezTo>
                  <a:pt x="461093" y="125471"/>
                  <a:pt x="459237" y="116811"/>
                  <a:pt x="459237" y="107435"/>
                </a:cubicBezTo>
                <a:cubicBezTo>
                  <a:pt x="459237" y="94673"/>
                  <a:pt x="462037" y="82953"/>
                  <a:pt x="467637" y="72274"/>
                </a:cubicBezTo>
                <a:cubicBezTo>
                  <a:pt x="473237" y="61596"/>
                  <a:pt x="479813" y="53262"/>
                  <a:pt x="487366" y="47271"/>
                </a:cubicBezTo>
                <a:cubicBezTo>
                  <a:pt x="487496" y="47141"/>
                  <a:pt x="487529" y="46978"/>
                  <a:pt x="487464" y="46783"/>
                </a:cubicBezTo>
                <a:cubicBezTo>
                  <a:pt x="487398" y="46588"/>
                  <a:pt x="487236" y="46490"/>
                  <a:pt x="486975" y="46490"/>
                </a:cubicBezTo>
                <a:cubicBezTo>
                  <a:pt x="456893" y="49746"/>
                  <a:pt x="433909" y="52741"/>
                  <a:pt x="418021" y="55476"/>
                </a:cubicBezTo>
                <a:cubicBezTo>
                  <a:pt x="417370" y="55606"/>
                  <a:pt x="416719" y="55671"/>
                  <a:pt x="416068" y="55671"/>
                </a:cubicBezTo>
                <a:cubicBezTo>
                  <a:pt x="413724" y="55671"/>
                  <a:pt x="411640" y="54955"/>
                  <a:pt x="409817" y="53522"/>
                </a:cubicBezTo>
                <a:cubicBezTo>
                  <a:pt x="407343" y="51699"/>
                  <a:pt x="405910" y="49225"/>
                  <a:pt x="405520" y="46099"/>
                </a:cubicBezTo>
                <a:lnTo>
                  <a:pt x="405129" y="41802"/>
                </a:lnTo>
                <a:cubicBezTo>
                  <a:pt x="405129" y="41411"/>
                  <a:pt x="405129" y="41021"/>
                  <a:pt x="405129" y="40630"/>
                </a:cubicBezTo>
                <a:cubicBezTo>
                  <a:pt x="405129" y="38025"/>
                  <a:pt x="406041" y="35747"/>
                  <a:pt x="407864" y="33793"/>
                </a:cubicBezTo>
                <a:cubicBezTo>
                  <a:pt x="409947" y="31449"/>
                  <a:pt x="412552" y="30147"/>
                  <a:pt x="415677" y="29886"/>
                </a:cubicBezTo>
                <a:cubicBezTo>
                  <a:pt x="419063" y="29756"/>
                  <a:pt x="421668" y="29561"/>
                  <a:pt x="423491" y="29300"/>
                </a:cubicBezTo>
                <a:cubicBezTo>
                  <a:pt x="428309" y="28910"/>
                  <a:pt x="435048" y="28356"/>
                  <a:pt x="443708" y="27640"/>
                </a:cubicBezTo>
                <a:cubicBezTo>
                  <a:pt x="452368" y="26924"/>
                  <a:pt x="463112" y="25980"/>
                  <a:pt x="475939" y="24808"/>
                </a:cubicBezTo>
                <a:cubicBezTo>
                  <a:pt x="488766" y="23636"/>
                  <a:pt x="499802" y="22659"/>
                  <a:pt x="509048" y="21878"/>
                </a:cubicBezTo>
                <a:cubicBezTo>
                  <a:pt x="523243" y="20706"/>
                  <a:pt x="538088" y="19729"/>
                  <a:pt x="553585" y="18948"/>
                </a:cubicBezTo>
                <a:close/>
                <a:moveTo>
                  <a:pt x="1683023" y="17580"/>
                </a:moveTo>
                <a:lnTo>
                  <a:pt x="1696502" y="17580"/>
                </a:lnTo>
                <a:cubicBezTo>
                  <a:pt x="1699627" y="17580"/>
                  <a:pt x="1702297" y="18720"/>
                  <a:pt x="1704510" y="20999"/>
                </a:cubicBezTo>
                <a:cubicBezTo>
                  <a:pt x="1706724" y="23277"/>
                  <a:pt x="1707766" y="25980"/>
                  <a:pt x="1707636" y="29105"/>
                </a:cubicBezTo>
                <a:lnTo>
                  <a:pt x="1707050" y="47467"/>
                </a:lnTo>
                <a:lnTo>
                  <a:pt x="1701190" y="105482"/>
                </a:lnTo>
                <a:cubicBezTo>
                  <a:pt x="1700799" y="108477"/>
                  <a:pt x="1699529" y="110951"/>
                  <a:pt x="1697381" y="112905"/>
                </a:cubicBezTo>
                <a:cubicBezTo>
                  <a:pt x="1695232" y="114858"/>
                  <a:pt x="1692692" y="115835"/>
                  <a:pt x="1689762" y="115835"/>
                </a:cubicBezTo>
                <a:cubicBezTo>
                  <a:pt x="1686832" y="115835"/>
                  <a:pt x="1684293" y="114858"/>
                  <a:pt x="1682144" y="112905"/>
                </a:cubicBezTo>
                <a:cubicBezTo>
                  <a:pt x="1679996" y="110951"/>
                  <a:pt x="1678726" y="108477"/>
                  <a:pt x="1678335" y="105482"/>
                </a:cubicBezTo>
                <a:lnTo>
                  <a:pt x="1672280" y="47467"/>
                </a:lnTo>
                <a:lnTo>
                  <a:pt x="1671694" y="29105"/>
                </a:lnTo>
                <a:cubicBezTo>
                  <a:pt x="1671694" y="25980"/>
                  <a:pt x="1672801" y="23277"/>
                  <a:pt x="1675014" y="20999"/>
                </a:cubicBezTo>
                <a:cubicBezTo>
                  <a:pt x="1677228" y="18720"/>
                  <a:pt x="1679898" y="17580"/>
                  <a:pt x="1683023" y="17580"/>
                </a:cubicBezTo>
                <a:close/>
                <a:moveTo>
                  <a:pt x="1522847" y="13869"/>
                </a:moveTo>
                <a:cubicBezTo>
                  <a:pt x="1525452" y="13869"/>
                  <a:pt x="1527926" y="14390"/>
                  <a:pt x="1530270" y="15431"/>
                </a:cubicBezTo>
                <a:cubicBezTo>
                  <a:pt x="1533395" y="16603"/>
                  <a:pt x="1535935" y="18492"/>
                  <a:pt x="1537888" y="21096"/>
                </a:cubicBezTo>
                <a:cubicBezTo>
                  <a:pt x="1539190" y="22919"/>
                  <a:pt x="1539841" y="24938"/>
                  <a:pt x="1539841" y="27152"/>
                </a:cubicBezTo>
                <a:cubicBezTo>
                  <a:pt x="1539841" y="27803"/>
                  <a:pt x="1539776" y="28454"/>
                  <a:pt x="1539646" y="29105"/>
                </a:cubicBezTo>
                <a:cubicBezTo>
                  <a:pt x="1539125" y="31970"/>
                  <a:pt x="1537628" y="34249"/>
                  <a:pt x="1535153" y="35942"/>
                </a:cubicBezTo>
                <a:cubicBezTo>
                  <a:pt x="1533591" y="36984"/>
                  <a:pt x="1532028" y="38025"/>
                  <a:pt x="1530465" y="39067"/>
                </a:cubicBezTo>
                <a:cubicBezTo>
                  <a:pt x="1527340" y="41151"/>
                  <a:pt x="1523433" y="44048"/>
                  <a:pt x="1518745" y="47760"/>
                </a:cubicBezTo>
                <a:cubicBezTo>
                  <a:pt x="1514057" y="51471"/>
                  <a:pt x="1508132" y="56289"/>
                  <a:pt x="1500969" y="62215"/>
                </a:cubicBezTo>
                <a:cubicBezTo>
                  <a:pt x="1493807" y="68140"/>
                  <a:pt x="1489444" y="71754"/>
                  <a:pt x="1487882" y="73056"/>
                </a:cubicBezTo>
                <a:cubicBezTo>
                  <a:pt x="1487751" y="73186"/>
                  <a:pt x="1487719" y="73316"/>
                  <a:pt x="1487784" y="73447"/>
                </a:cubicBezTo>
                <a:cubicBezTo>
                  <a:pt x="1487849" y="73577"/>
                  <a:pt x="1487947" y="73642"/>
                  <a:pt x="1488077" y="73642"/>
                </a:cubicBezTo>
                <a:cubicBezTo>
                  <a:pt x="1493026" y="72470"/>
                  <a:pt x="1498755" y="71884"/>
                  <a:pt x="1505267" y="71884"/>
                </a:cubicBezTo>
                <a:cubicBezTo>
                  <a:pt x="1522066" y="71884"/>
                  <a:pt x="1536130" y="76572"/>
                  <a:pt x="1547459" y="85948"/>
                </a:cubicBezTo>
                <a:cubicBezTo>
                  <a:pt x="1558789" y="95324"/>
                  <a:pt x="1564454" y="107240"/>
                  <a:pt x="1564454" y="121695"/>
                </a:cubicBezTo>
                <a:cubicBezTo>
                  <a:pt x="1564454" y="137973"/>
                  <a:pt x="1558268" y="151353"/>
                  <a:pt x="1545897" y="161836"/>
                </a:cubicBezTo>
                <a:cubicBezTo>
                  <a:pt x="1533525" y="172320"/>
                  <a:pt x="1515815" y="177561"/>
                  <a:pt x="1492765" y="177561"/>
                </a:cubicBezTo>
                <a:cubicBezTo>
                  <a:pt x="1478831" y="177561"/>
                  <a:pt x="1467306" y="174598"/>
                  <a:pt x="1458191" y="168673"/>
                </a:cubicBezTo>
                <a:cubicBezTo>
                  <a:pt x="1449075" y="162748"/>
                  <a:pt x="1444517" y="154902"/>
                  <a:pt x="1444517" y="145135"/>
                </a:cubicBezTo>
                <a:cubicBezTo>
                  <a:pt x="1444517" y="136931"/>
                  <a:pt x="1447870" y="129769"/>
                  <a:pt x="1454577" y="123648"/>
                </a:cubicBezTo>
                <a:cubicBezTo>
                  <a:pt x="1461283" y="117528"/>
                  <a:pt x="1469780" y="114467"/>
                  <a:pt x="1480068" y="114467"/>
                </a:cubicBezTo>
                <a:cubicBezTo>
                  <a:pt x="1491528" y="114467"/>
                  <a:pt x="1500937" y="117495"/>
                  <a:pt x="1508294" y="123550"/>
                </a:cubicBezTo>
                <a:cubicBezTo>
                  <a:pt x="1515652" y="129606"/>
                  <a:pt x="1520243" y="137322"/>
                  <a:pt x="1522066" y="146698"/>
                </a:cubicBezTo>
                <a:cubicBezTo>
                  <a:pt x="1522196" y="147740"/>
                  <a:pt x="1522652" y="148000"/>
                  <a:pt x="1523433" y="147479"/>
                </a:cubicBezTo>
                <a:cubicBezTo>
                  <a:pt x="1533460" y="141619"/>
                  <a:pt x="1538474" y="132829"/>
                  <a:pt x="1538474" y="121109"/>
                </a:cubicBezTo>
                <a:cubicBezTo>
                  <a:pt x="1538474" y="112384"/>
                  <a:pt x="1534567" y="105254"/>
                  <a:pt x="1526754" y="99719"/>
                </a:cubicBezTo>
                <a:cubicBezTo>
                  <a:pt x="1518940" y="94185"/>
                  <a:pt x="1509173" y="91418"/>
                  <a:pt x="1497453" y="91418"/>
                </a:cubicBezTo>
                <a:cubicBezTo>
                  <a:pt x="1484952" y="91418"/>
                  <a:pt x="1473720" y="94087"/>
                  <a:pt x="1463758" y="99426"/>
                </a:cubicBezTo>
                <a:cubicBezTo>
                  <a:pt x="1453795" y="104766"/>
                  <a:pt x="1443801" y="112644"/>
                  <a:pt x="1433773" y="123062"/>
                </a:cubicBezTo>
                <a:cubicBezTo>
                  <a:pt x="1431690" y="125406"/>
                  <a:pt x="1429085" y="126578"/>
                  <a:pt x="1425960" y="126578"/>
                </a:cubicBezTo>
                <a:cubicBezTo>
                  <a:pt x="1425830" y="126578"/>
                  <a:pt x="1425765" y="126578"/>
                  <a:pt x="1425765" y="126578"/>
                </a:cubicBezTo>
                <a:cubicBezTo>
                  <a:pt x="1422769" y="126578"/>
                  <a:pt x="1420165" y="125471"/>
                  <a:pt x="1417951" y="123257"/>
                </a:cubicBezTo>
                <a:lnTo>
                  <a:pt x="1415998" y="121304"/>
                </a:lnTo>
                <a:cubicBezTo>
                  <a:pt x="1414044" y="119220"/>
                  <a:pt x="1413068" y="116811"/>
                  <a:pt x="1413068" y="114077"/>
                </a:cubicBezTo>
                <a:cubicBezTo>
                  <a:pt x="1413068" y="110561"/>
                  <a:pt x="1414370" y="107761"/>
                  <a:pt x="1416974" y="105677"/>
                </a:cubicBezTo>
                <a:cubicBezTo>
                  <a:pt x="1420100" y="103073"/>
                  <a:pt x="1426741" y="97506"/>
                  <a:pt x="1436899" y="88976"/>
                </a:cubicBezTo>
                <a:cubicBezTo>
                  <a:pt x="1447056" y="80446"/>
                  <a:pt x="1453958" y="74749"/>
                  <a:pt x="1457604" y="71884"/>
                </a:cubicBezTo>
                <a:cubicBezTo>
                  <a:pt x="1459297" y="70451"/>
                  <a:pt x="1465451" y="65373"/>
                  <a:pt x="1476064" y="56648"/>
                </a:cubicBezTo>
                <a:cubicBezTo>
                  <a:pt x="1486677" y="47923"/>
                  <a:pt x="1493937" y="41802"/>
                  <a:pt x="1497844" y="38286"/>
                </a:cubicBezTo>
                <a:cubicBezTo>
                  <a:pt x="1498104" y="38156"/>
                  <a:pt x="1498169" y="37993"/>
                  <a:pt x="1498039" y="37798"/>
                </a:cubicBezTo>
                <a:cubicBezTo>
                  <a:pt x="1497909" y="37602"/>
                  <a:pt x="1497779" y="37505"/>
                  <a:pt x="1497649" y="37505"/>
                </a:cubicBezTo>
                <a:cubicBezTo>
                  <a:pt x="1479808" y="37895"/>
                  <a:pt x="1464311" y="38611"/>
                  <a:pt x="1451158" y="39653"/>
                </a:cubicBezTo>
                <a:cubicBezTo>
                  <a:pt x="1449726" y="39653"/>
                  <a:pt x="1448163" y="39718"/>
                  <a:pt x="1446470" y="39849"/>
                </a:cubicBezTo>
                <a:cubicBezTo>
                  <a:pt x="1446210" y="39849"/>
                  <a:pt x="1445884" y="39849"/>
                  <a:pt x="1445494" y="39849"/>
                </a:cubicBezTo>
                <a:cubicBezTo>
                  <a:pt x="1442759" y="39849"/>
                  <a:pt x="1440350" y="39002"/>
                  <a:pt x="1438266" y="37309"/>
                </a:cubicBezTo>
                <a:cubicBezTo>
                  <a:pt x="1435922" y="35226"/>
                  <a:pt x="1434750" y="32686"/>
                  <a:pt x="1434750" y="29691"/>
                </a:cubicBezTo>
                <a:lnTo>
                  <a:pt x="1434555" y="26956"/>
                </a:lnTo>
                <a:cubicBezTo>
                  <a:pt x="1434425" y="23831"/>
                  <a:pt x="1435531" y="21226"/>
                  <a:pt x="1437875" y="19143"/>
                </a:cubicBezTo>
                <a:cubicBezTo>
                  <a:pt x="1439959" y="17189"/>
                  <a:pt x="1442368" y="16213"/>
                  <a:pt x="1445103" y="16213"/>
                </a:cubicBezTo>
                <a:cubicBezTo>
                  <a:pt x="1445363" y="16213"/>
                  <a:pt x="1445559" y="16213"/>
                  <a:pt x="1445689" y="16213"/>
                </a:cubicBezTo>
                <a:cubicBezTo>
                  <a:pt x="1448033" y="16343"/>
                  <a:pt x="1450247" y="16408"/>
                  <a:pt x="1452330" y="16408"/>
                </a:cubicBezTo>
                <a:cubicBezTo>
                  <a:pt x="1458581" y="16408"/>
                  <a:pt x="1469520" y="16180"/>
                  <a:pt x="1485147" y="15724"/>
                </a:cubicBezTo>
                <a:cubicBezTo>
                  <a:pt x="1500774" y="15269"/>
                  <a:pt x="1511127" y="14845"/>
                  <a:pt x="1516206" y="14455"/>
                </a:cubicBezTo>
                <a:cubicBezTo>
                  <a:pt x="1517768" y="14325"/>
                  <a:pt x="1519266" y="14194"/>
                  <a:pt x="1520698" y="14064"/>
                </a:cubicBezTo>
                <a:cubicBezTo>
                  <a:pt x="1521349" y="13934"/>
                  <a:pt x="1522066" y="13869"/>
                  <a:pt x="1522847" y="13869"/>
                </a:cubicBezTo>
                <a:close/>
                <a:moveTo>
                  <a:pt x="1262854" y="7813"/>
                </a:moveTo>
                <a:cubicBezTo>
                  <a:pt x="1263244" y="7813"/>
                  <a:pt x="1263635" y="7878"/>
                  <a:pt x="1264026" y="8009"/>
                </a:cubicBezTo>
                <a:lnTo>
                  <a:pt x="1270472" y="8595"/>
                </a:lnTo>
                <a:cubicBezTo>
                  <a:pt x="1273597" y="8985"/>
                  <a:pt x="1276006" y="10418"/>
                  <a:pt x="1277699" y="12892"/>
                </a:cubicBezTo>
                <a:cubicBezTo>
                  <a:pt x="1279001" y="14715"/>
                  <a:pt x="1279653" y="16669"/>
                  <a:pt x="1279653" y="18752"/>
                </a:cubicBezTo>
                <a:cubicBezTo>
                  <a:pt x="1279653" y="19534"/>
                  <a:pt x="1279587" y="20315"/>
                  <a:pt x="1279457" y="21096"/>
                </a:cubicBezTo>
                <a:cubicBezTo>
                  <a:pt x="1279067" y="22919"/>
                  <a:pt x="1278741" y="24612"/>
                  <a:pt x="1278481" y="26175"/>
                </a:cubicBezTo>
                <a:cubicBezTo>
                  <a:pt x="1278350" y="26826"/>
                  <a:pt x="1277113" y="33142"/>
                  <a:pt x="1274769" y="45123"/>
                </a:cubicBezTo>
                <a:cubicBezTo>
                  <a:pt x="1274639" y="45513"/>
                  <a:pt x="1274704" y="45839"/>
                  <a:pt x="1274964" y="46099"/>
                </a:cubicBezTo>
                <a:cubicBezTo>
                  <a:pt x="1275225" y="46360"/>
                  <a:pt x="1275550" y="46490"/>
                  <a:pt x="1275941" y="46490"/>
                </a:cubicBezTo>
                <a:cubicBezTo>
                  <a:pt x="1283624" y="45969"/>
                  <a:pt x="1288638" y="45709"/>
                  <a:pt x="1290982" y="45709"/>
                </a:cubicBezTo>
                <a:cubicBezTo>
                  <a:pt x="1314813" y="45709"/>
                  <a:pt x="1326729" y="58340"/>
                  <a:pt x="1326729" y="83604"/>
                </a:cubicBezTo>
                <a:cubicBezTo>
                  <a:pt x="1326729" y="97147"/>
                  <a:pt x="1325850" y="110593"/>
                  <a:pt x="1324092" y="123941"/>
                </a:cubicBezTo>
                <a:cubicBezTo>
                  <a:pt x="1322334" y="137289"/>
                  <a:pt x="1319501" y="147935"/>
                  <a:pt x="1315595" y="155879"/>
                </a:cubicBezTo>
                <a:cubicBezTo>
                  <a:pt x="1312469" y="162390"/>
                  <a:pt x="1308237" y="167045"/>
                  <a:pt x="1302898" y="169845"/>
                </a:cubicBezTo>
                <a:cubicBezTo>
                  <a:pt x="1297558" y="172645"/>
                  <a:pt x="1290917" y="174045"/>
                  <a:pt x="1282973" y="174045"/>
                </a:cubicBezTo>
                <a:cubicBezTo>
                  <a:pt x="1279197" y="174045"/>
                  <a:pt x="1275095" y="173785"/>
                  <a:pt x="1270667" y="173264"/>
                </a:cubicBezTo>
                <a:cubicBezTo>
                  <a:pt x="1267281" y="172743"/>
                  <a:pt x="1264384" y="171245"/>
                  <a:pt x="1261975" y="168771"/>
                </a:cubicBezTo>
                <a:cubicBezTo>
                  <a:pt x="1259565" y="166297"/>
                  <a:pt x="1258100" y="163301"/>
                  <a:pt x="1257579" y="159785"/>
                </a:cubicBezTo>
                <a:lnTo>
                  <a:pt x="1256993" y="156465"/>
                </a:lnTo>
                <a:cubicBezTo>
                  <a:pt x="1256863" y="155944"/>
                  <a:pt x="1256798" y="155423"/>
                  <a:pt x="1256798" y="154902"/>
                </a:cubicBezTo>
                <a:cubicBezTo>
                  <a:pt x="1256798" y="152949"/>
                  <a:pt x="1257579" y="151191"/>
                  <a:pt x="1259142" y="149628"/>
                </a:cubicBezTo>
                <a:cubicBezTo>
                  <a:pt x="1260705" y="148195"/>
                  <a:pt x="1262528" y="147479"/>
                  <a:pt x="1264612" y="147479"/>
                </a:cubicBezTo>
                <a:cubicBezTo>
                  <a:pt x="1265133" y="147479"/>
                  <a:pt x="1265653" y="147544"/>
                  <a:pt x="1266174" y="147675"/>
                </a:cubicBezTo>
                <a:cubicBezTo>
                  <a:pt x="1271904" y="148716"/>
                  <a:pt x="1276267" y="149237"/>
                  <a:pt x="1279262" y="149237"/>
                </a:cubicBezTo>
                <a:cubicBezTo>
                  <a:pt x="1286554" y="149237"/>
                  <a:pt x="1291503" y="146372"/>
                  <a:pt x="1294107" y="140642"/>
                </a:cubicBezTo>
                <a:cubicBezTo>
                  <a:pt x="1296712" y="135433"/>
                  <a:pt x="1298730" y="127750"/>
                  <a:pt x="1300163" y="117593"/>
                </a:cubicBezTo>
                <a:cubicBezTo>
                  <a:pt x="1301595" y="107435"/>
                  <a:pt x="1302312" y="97017"/>
                  <a:pt x="1302312" y="86339"/>
                </a:cubicBezTo>
                <a:cubicBezTo>
                  <a:pt x="1302312" y="79046"/>
                  <a:pt x="1300814" y="74228"/>
                  <a:pt x="1297819" y="71884"/>
                </a:cubicBezTo>
                <a:cubicBezTo>
                  <a:pt x="1294824" y="69540"/>
                  <a:pt x="1289810" y="68368"/>
                  <a:pt x="1282778" y="68368"/>
                </a:cubicBezTo>
                <a:cubicBezTo>
                  <a:pt x="1281085" y="68368"/>
                  <a:pt x="1277048" y="68628"/>
                  <a:pt x="1270667" y="69149"/>
                </a:cubicBezTo>
                <a:cubicBezTo>
                  <a:pt x="1269755" y="69149"/>
                  <a:pt x="1269169" y="69670"/>
                  <a:pt x="1268909" y="70712"/>
                </a:cubicBezTo>
                <a:cubicBezTo>
                  <a:pt x="1258882" y="109649"/>
                  <a:pt x="1247487" y="141098"/>
                  <a:pt x="1234725" y="165060"/>
                </a:cubicBezTo>
                <a:cubicBezTo>
                  <a:pt x="1233162" y="167924"/>
                  <a:pt x="1230818" y="169878"/>
                  <a:pt x="1227693" y="170920"/>
                </a:cubicBezTo>
                <a:cubicBezTo>
                  <a:pt x="1226260" y="171441"/>
                  <a:pt x="1224828" y="171701"/>
                  <a:pt x="1223396" y="171701"/>
                </a:cubicBezTo>
                <a:cubicBezTo>
                  <a:pt x="1221703" y="171701"/>
                  <a:pt x="1220010" y="171375"/>
                  <a:pt x="1218317" y="170724"/>
                </a:cubicBezTo>
                <a:lnTo>
                  <a:pt x="1213629" y="168966"/>
                </a:lnTo>
                <a:cubicBezTo>
                  <a:pt x="1211024" y="167794"/>
                  <a:pt x="1209266" y="165841"/>
                  <a:pt x="1208355" y="163106"/>
                </a:cubicBezTo>
                <a:cubicBezTo>
                  <a:pt x="1208094" y="162064"/>
                  <a:pt x="1207964" y="161088"/>
                  <a:pt x="1207964" y="160176"/>
                </a:cubicBezTo>
                <a:cubicBezTo>
                  <a:pt x="1207964" y="158353"/>
                  <a:pt x="1208485" y="156660"/>
                  <a:pt x="1209527" y="155097"/>
                </a:cubicBezTo>
                <a:cubicBezTo>
                  <a:pt x="1222549" y="134261"/>
                  <a:pt x="1233553" y="107044"/>
                  <a:pt x="1242539" y="73447"/>
                </a:cubicBezTo>
                <a:cubicBezTo>
                  <a:pt x="1242669" y="73056"/>
                  <a:pt x="1242636" y="72730"/>
                  <a:pt x="1242441" y="72470"/>
                </a:cubicBezTo>
                <a:cubicBezTo>
                  <a:pt x="1242246" y="72209"/>
                  <a:pt x="1241953" y="72079"/>
                  <a:pt x="1241562" y="72079"/>
                </a:cubicBezTo>
                <a:cubicBezTo>
                  <a:pt x="1234790" y="72861"/>
                  <a:pt x="1229581" y="73577"/>
                  <a:pt x="1225935" y="74228"/>
                </a:cubicBezTo>
                <a:cubicBezTo>
                  <a:pt x="1223330" y="74488"/>
                  <a:pt x="1219814" y="74944"/>
                  <a:pt x="1215387" y="75595"/>
                </a:cubicBezTo>
                <a:cubicBezTo>
                  <a:pt x="1214866" y="75595"/>
                  <a:pt x="1214345" y="75595"/>
                  <a:pt x="1213824" y="75595"/>
                </a:cubicBezTo>
                <a:cubicBezTo>
                  <a:pt x="1211350" y="75595"/>
                  <a:pt x="1209136" y="74814"/>
                  <a:pt x="1207183" y="73251"/>
                </a:cubicBezTo>
                <a:cubicBezTo>
                  <a:pt x="1204708" y="71298"/>
                  <a:pt x="1203341" y="68758"/>
                  <a:pt x="1203080" y="65633"/>
                </a:cubicBezTo>
                <a:lnTo>
                  <a:pt x="1202690" y="61922"/>
                </a:lnTo>
                <a:cubicBezTo>
                  <a:pt x="1202429" y="58926"/>
                  <a:pt x="1203373" y="56322"/>
                  <a:pt x="1205522" y="54108"/>
                </a:cubicBezTo>
                <a:cubicBezTo>
                  <a:pt x="1207671" y="51894"/>
                  <a:pt x="1210243" y="50722"/>
                  <a:pt x="1213238" y="50592"/>
                </a:cubicBezTo>
                <a:cubicBezTo>
                  <a:pt x="1214540" y="50592"/>
                  <a:pt x="1216298" y="50560"/>
                  <a:pt x="1218512" y="50494"/>
                </a:cubicBezTo>
                <a:cubicBezTo>
                  <a:pt x="1220726" y="50429"/>
                  <a:pt x="1222158" y="50397"/>
                  <a:pt x="1222810" y="50397"/>
                </a:cubicBezTo>
                <a:cubicBezTo>
                  <a:pt x="1228670" y="50267"/>
                  <a:pt x="1236744" y="49746"/>
                  <a:pt x="1247031" y="48834"/>
                </a:cubicBezTo>
                <a:cubicBezTo>
                  <a:pt x="1247943" y="48834"/>
                  <a:pt x="1248464" y="48313"/>
                  <a:pt x="1248594" y="47271"/>
                </a:cubicBezTo>
                <a:cubicBezTo>
                  <a:pt x="1250547" y="36723"/>
                  <a:pt x="1251784" y="27087"/>
                  <a:pt x="1252305" y="18362"/>
                </a:cubicBezTo>
                <a:cubicBezTo>
                  <a:pt x="1252566" y="15236"/>
                  <a:pt x="1253803" y="12632"/>
                  <a:pt x="1256017" y="10548"/>
                </a:cubicBezTo>
                <a:cubicBezTo>
                  <a:pt x="1258100" y="8725"/>
                  <a:pt x="1260379" y="7813"/>
                  <a:pt x="1262854" y="7813"/>
                </a:cubicBezTo>
                <a:close/>
                <a:moveTo>
                  <a:pt x="914177" y="7813"/>
                </a:moveTo>
                <a:cubicBezTo>
                  <a:pt x="916912" y="7813"/>
                  <a:pt x="919321" y="8725"/>
                  <a:pt x="921404" y="10548"/>
                </a:cubicBezTo>
                <a:lnTo>
                  <a:pt x="927265" y="16017"/>
                </a:lnTo>
                <a:cubicBezTo>
                  <a:pt x="929478" y="17841"/>
                  <a:pt x="930585" y="20120"/>
                  <a:pt x="930585" y="22854"/>
                </a:cubicBezTo>
                <a:cubicBezTo>
                  <a:pt x="930585" y="26110"/>
                  <a:pt x="929348" y="28649"/>
                  <a:pt x="926874" y="30472"/>
                </a:cubicBezTo>
                <a:cubicBezTo>
                  <a:pt x="925572" y="31514"/>
                  <a:pt x="922772" y="33663"/>
                  <a:pt x="918474" y="36919"/>
                </a:cubicBezTo>
                <a:cubicBezTo>
                  <a:pt x="917302" y="37960"/>
                  <a:pt x="909619" y="44113"/>
                  <a:pt x="895425" y="55378"/>
                </a:cubicBezTo>
                <a:cubicBezTo>
                  <a:pt x="881230" y="66642"/>
                  <a:pt x="871528" y="74488"/>
                  <a:pt x="866319" y="78916"/>
                </a:cubicBezTo>
                <a:cubicBezTo>
                  <a:pt x="862673" y="82172"/>
                  <a:pt x="860362" y="84678"/>
                  <a:pt x="859385" y="86436"/>
                </a:cubicBezTo>
                <a:cubicBezTo>
                  <a:pt x="858408" y="88194"/>
                  <a:pt x="858441" y="89985"/>
                  <a:pt x="859483" y="91808"/>
                </a:cubicBezTo>
                <a:cubicBezTo>
                  <a:pt x="860524" y="93631"/>
                  <a:pt x="862934" y="96171"/>
                  <a:pt x="866710" y="99426"/>
                </a:cubicBezTo>
                <a:cubicBezTo>
                  <a:pt x="866971" y="99557"/>
                  <a:pt x="875696" y="106719"/>
                  <a:pt x="892885" y="120913"/>
                </a:cubicBezTo>
                <a:cubicBezTo>
                  <a:pt x="910075" y="135108"/>
                  <a:pt x="922772" y="145917"/>
                  <a:pt x="930976" y="153339"/>
                </a:cubicBezTo>
                <a:cubicBezTo>
                  <a:pt x="933190" y="155423"/>
                  <a:pt x="934297" y="158027"/>
                  <a:pt x="934297" y="161153"/>
                </a:cubicBezTo>
                <a:cubicBezTo>
                  <a:pt x="934297" y="164278"/>
                  <a:pt x="933190" y="166883"/>
                  <a:pt x="930976" y="168966"/>
                </a:cubicBezTo>
                <a:lnTo>
                  <a:pt x="924921" y="174631"/>
                </a:lnTo>
                <a:cubicBezTo>
                  <a:pt x="922707" y="176584"/>
                  <a:pt x="920102" y="177561"/>
                  <a:pt x="917107" y="177561"/>
                </a:cubicBezTo>
                <a:cubicBezTo>
                  <a:pt x="916977" y="177561"/>
                  <a:pt x="916782" y="177561"/>
                  <a:pt x="916521" y="177561"/>
                </a:cubicBezTo>
                <a:cubicBezTo>
                  <a:pt x="913396" y="177431"/>
                  <a:pt x="910726" y="176259"/>
                  <a:pt x="908512" y="174045"/>
                </a:cubicBezTo>
                <a:cubicBezTo>
                  <a:pt x="903043" y="168315"/>
                  <a:pt x="899852" y="164994"/>
                  <a:pt x="898941" y="164083"/>
                </a:cubicBezTo>
                <a:cubicBezTo>
                  <a:pt x="890997" y="155618"/>
                  <a:pt x="871268" y="138038"/>
                  <a:pt x="839754" y="111342"/>
                </a:cubicBezTo>
                <a:cubicBezTo>
                  <a:pt x="833242" y="105872"/>
                  <a:pt x="829075" y="100794"/>
                  <a:pt x="827252" y="96106"/>
                </a:cubicBezTo>
                <a:cubicBezTo>
                  <a:pt x="826341" y="94152"/>
                  <a:pt x="825885" y="92134"/>
                  <a:pt x="825885" y="90050"/>
                </a:cubicBezTo>
                <a:cubicBezTo>
                  <a:pt x="825885" y="87576"/>
                  <a:pt x="826536" y="85037"/>
                  <a:pt x="827838" y="82432"/>
                </a:cubicBezTo>
                <a:cubicBezTo>
                  <a:pt x="830182" y="78004"/>
                  <a:pt x="834740" y="72991"/>
                  <a:pt x="841512" y="67391"/>
                </a:cubicBezTo>
                <a:cubicBezTo>
                  <a:pt x="870942" y="43300"/>
                  <a:pt x="889630" y="27347"/>
                  <a:pt x="897573" y="19534"/>
                </a:cubicBezTo>
                <a:cubicBezTo>
                  <a:pt x="900438" y="16799"/>
                  <a:pt x="903043" y="14194"/>
                  <a:pt x="905387" y="11720"/>
                </a:cubicBezTo>
                <a:cubicBezTo>
                  <a:pt x="907470" y="9506"/>
                  <a:pt x="910075" y="8269"/>
                  <a:pt x="913200" y="8009"/>
                </a:cubicBezTo>
                <a:cubicBezTo>
                  <a:pt x="913591" y="7878"/>
                  <a:pt x="913917" y="7813"/>
                  <a:pt x="914177" y="7813"/>
                </a:cubicBezTo>
                <a:close/>
                <a:moveTo>
                  <a:pt x="685047" y="7423"/>
                </a:moveTo>
                <a:lnTo>
                  <a:pt x="691884" y="7423"/>
                </a:lnTo>
                <a:cubicBezTo>
                  <a:pt x="694879" y="7423"/>
                  <a:pt x="697418" y="8530"/>
                  <a:pt x="699502" y="10743"/>
                </a:cubicBezTo>
                <a:cubicBezTo>
                  <a:pt x="701325" y="12827"/>
                  <a:pt x="702236" y="15236"/>
                  <a:pt x="702236" y="17971"/>
                </a:cubicBezTo>
                <a:lnTo>
                  <a:pt x="701455" y="30668"/>
                </a:lnTo>
                <a:lnTo>
                  <a:pt x="701455" y="43560"/>
                </a:lnTo>
                <a:cubicBezTo>
                  <a:pt x="701455" y="44472"/>
                  <a:pt x="701976" y="44927"/>
                  <a:pt x="703018" y="44927"/>
                </a:cubicBezTo>
                <a:cubicBezTo>
                  <a:pt x="720077" y="44537"/>
                  <a:pt x="734142" y="43886"/>
                  <a:pt x="745211" y="42974"/>
                </a:cubicBezTo>
                <a:cubicBezTo>
                  <a:pt x="745601" y="42974"/>
                  <a:pt x="745927" y="42974"/>
                  <a:pt x="746187" y="42974"/>
                </a:cubicBezTo>
                <a:cubicBezTo>
                  <a:pt x="748922" y="42974"/>
                  <a:pt x="751331" y="43886"/>
                  <a:pt x="753415" y="45709"/>
                </a:cubicBezTo>
                <a:cubicBezTo>
                  <a:pt x="755889" y="47792"/>
                  <a:pt x="757191" y="50397"/>
                  <a:pt x="757321" y="53522"/>
                </a:cubicBezTo>
                <a:lnTo>
                  <a:pt x="757321" y="54108"/>
                </a:lnTo>
                <a:cubicBezTo>
                  <a:pt x="757452" y="57364"/>
                  <a:pt x="756442" y="60196"/>
                  <a:pt x="754294" y="62605"/>
                </a:cubicBezTo>
                <a:cubicBezTo>
                  <a:pt x="752145" y="65014"/>
                  <a:pt x="749443" y="66349"/>
                  <a:pt x="746187" y="66610"/>
                </a:cubicBezTo>
                <a:cubicBezTo>
                  <a:pt x="734597" y="67391"/>
                  <a:pt x="720207" y="67977"/>
                  <a:pt x="703018" y="68368"/>
                </a:cubicBezTo>
                <a:cubicBezTo>
                  <a:pt x="701976" y="68368"/>
                  <a:pt x="701520" y="68889"/>
                  <a:pt x="701650" y="69930"/>
                </a:cubicBezTo>
                <a:cubicBezTo>
                  <a:pt x="702041" y="82172"/>
                  <a:pt x="702692" y="95259"/>
                  <a:pt x="703604" y="109193"/>
                </a:cubicBezTo>
                <a:cubicBezTo>
                  <a:pt x="703734" y="110105"/>
                  <a:pt x="704255" y="110691"/>
                  <a:pt x="705167" y="110951"/>
                </a:cubicBezTo>
                <a:cubicBezTo>
                  <a:pt x="723658" y="116811"/>
                  <a:pt x="740327" y="125536"/>
                  <a:pt x="755173" y="137126"/>
                </a:cubicBezTo>
                <a:cubicBezTo>
                  <a:pt x="757777" y="139210"/>
                  <a:pt x="759340" y="141880"/>
                  <a:pt x="759861" y="145135"/>
                </a:cubicBezTo>
                <a:cubicBezTo>
                  <a:pt x="759861" y="145786"/>
                  <a:pt x="759861" y="146437"/>
                  <a:pt x="759861" y="147089"/>
                </a:cubicBezTo>
                <a:cubicBezTo>
                  <a:pt x="759861" y="149693"/>
                  <a:pt x="759145" y="152102"/>
                  <a:pt x="757712" y="154316"/>
                </a:cubicBezTo>
                <a:lnTo>
                  <a:pt x="754977" y="158613"/>
                </a:lnTo>
                <a:cubicBezTo>
                  <a:pt x="753415" y="161088"/>
                  <a:pt x="751136" y="162455"/>
                  <a:pt x="748141" y="162715"/>
                </a:cubicBezTo>
                <a:cubicBezTo>
                  <a:pt x="747750" y="162846"/>
                  <a:pt x="747294" y="162911"/>
                  <a:pt x="746773" y="162911"/>
                </a:cubicBezTo>
                <a:cubicBezTo>
                  <a:pt x="744429" y="162911"/>
                  <a:pt x="742281" y="162064"/>
                  <a:pt x="740327" y="160371"/>
                </a:cubicBezTo>
                <a:cubicBezTo>
                  <a:pt x="729519" y="150865"/>
                  <a:pt x="718189" y="143377"/>
                  <a:pt x="706339" y="137908"/>
                </a:cubicBezTo>
                <a:cubicBezTo>
                  <a:pt x="705948" y="137647"/>
                  <a:pt x="705622" y="137615"/>
                  <a:pt x="705362" y="137810"/>
                </a:cubicBezTo>
                <a:cubicBezTo>
                  <a:pt x="705101" y="138005"/>
                  <a:pt x="704971" y="138298"/>
                  <a:pt x="704971" y="138689"/>
                </a:cubicBezTo>
                <a:cubicBezTo>
                  <a:pt x="705101" y="139991"/>
                  <a:pt x="705167" y="141749"/>
                  <a:pt x="705167" y="143963"/>
                </a:cubicBezTo>
                <a:cubicBezTo>
                  <a:pt x="705167" y="148651"/>
                  <a:pt x="704483" y="152916"/>
                  <a:pt x="703115" y="156758"/>
                </a:cubicBezTo>
                <a:cubicBezTo>
                  <a:pt x="701748" y="160599"/>
                  <a:pt x="699567" y="164181"/>
                  <a:pt x="696572" y="167501"/>
                </a:cubicBezTo>
                <a:cubicBezTo>
                  <a:pt x="693577" y="170822"/>
                  <a:pt x="689214" y="173426"/>
                  <a:pt x="683484" y="175315"/>
                </a:cubicBezTo>
                <a:cubicBezTo>
                  <a:pt x="677754" y="177203"/>
                  <a:pt x="670917" y="178147"/>
                  <a:pt x="662974" y="178147"/>
                </a:cubicBezTo>
                <a:cubicBezTo>
                  <a:pt x="655551" y="178147"/>
                  <a:pt x="648844" y="177529"/>
                  <a:pt x="642854" y="176291"/>
                </a:cubicBezTo>
                <a:cubicBezTo>
                  <a:pt x="636864" y="175054"/>
                  <a:pt x="631459" y="173068"/>
                  <a:pt x="626641" y="170334"/>
                </a:cubicBezTo>
                <a:cubicBezTo>
                  <a:pt x="621823" y="167599"/>
                  <a:pt x="618111" y="163822"/>
                  <a:pt x="615507" y="159004"/>
                </a:cubicBezTo>
                <a:cubicBezTo>
                  <a:pt x="612902" y="154186"/>
                  <a:pt x="611600" y="148521"/>
                  <a:pt x="611600" y="142010"/>
                </a:cubicBezTo>
                <a:cubicBezTo>
                  <a:pt x="611600" y="131201"/>
                  <a:pt x="616223" y="122346"/>
                  <a:pt x="625469" y="115444"/>
                </a:cubicBezTo>
                <a:cubicBezTo>
                  <a:pt x="634715" y="108542"/>
                  <a:pt x="648063" y="105091"/>
                  <a:pt x="665513" y="105091"/>
                </a:cubicBezTo>
                <a:cubicBezTo>
                  <a:pt x="669029" y="105091"/>
                  <a:pt x="672480" y="105221"/>
                  <a:pt x="675866" y="105482"/>
                </a:cubicBezTo>
                <a:cubicBezTo>
                  <a:pt x="676908" y="105612"/>
                  <a:pt x="677364" y="105156"/>
                  <a:pt x="677233" y="104114"/>
                </a:cubicBezTo>
                <a:cubicBezTo>
                  <a:pt x="676322" y="81455"/>
                  <a:pt x="675866" y="67652"/>
                  <a:pt x="675866" y="62703"/>
                </a:cubicBezTo>
                <a:cubicBezTo>
                  <a:pt x="675866" y="52545"/>
                  <a:pt x="675736" y="41867"/>
                  <a:pt x="675475" y="30668"/>
                </a:cubicBezTo>
                <a:lnTo>
                  <a:pt x="675085" y="17971"/>
                </a:lnTo>
                <a:cubicBezTo>
                  <a:pt x="675085" y="15236"/>
                  <a:pt x="675931" y="12827"/>
                  <a:pt x="677624" y="10743"/>
                </a:cubicBezTo>
                <a:cubicBezTo>
                  <a:pt x="679577" y="8530"/>
                  <a:pt x="682052" y="7423"/>
                  <a:pt x="685047" y="7423"/>
                </a:cubicBezTo>
                <a:close/>
                <a:moveTo>
                  <a:pt x="16409" y="6446"/>
                </a:moveTo>
                <a:lnTo>
                  <a:pt x="163107" y="6446"/>
                </a:lnTo>
                <a:cubicBezTo>
                  <a:pt x="166362" y="6446"/>
                  <a:pt x="169097" y="7553"/>
                  <a:pt x="171311" y="9767"/>
                </a:cubicBezTo>
                <a:cubicBezTo>
                  <a:pt x="173525" y="11981"/>
                  <a:pt x="174631" y="14715"/>
                  <a:pt x="174631" y="17971"/>
                </a:cubicBezTo>
                <a:lnTo>
                  <a:pt x="174631" y="172482"/>
                </a:lnTo>
                <a:cubicBezTo>
                  <a:pt x="174631" y="175608"/>
                  <a:pt x="173525" y="178310"/>
                  <a:pt x="171311" y="180589"/>
                </a:cubicBezTo>
                <a:cubicBezTo>
                  <a:pt x="169097" y="182868"/>
                  <a:pt x="166362" y="184007"/>
                  <a:pt x="163107" y="184007"/>
                </a:cubicBezTo>
                <a:lnTo>
                  <a:pt x="157051" y="184007"/>
                </a:lnTo>
                <a:cubicBezTo>
                  <a:pt x="155098" y="184007"/>
                  <a:pt x="153405" y="183291"/>
                  <a:pt x="151972" y="181858"/>
                </a:cubicBezTo>
                <a:cubicBezTo>
                  <a:pt x="150540" y="180426"/>
                  <a:pt x="149824" y="178733"/>
                  <a:pt x="149824" y="176780"/>
                </a:cubicBezTo>
                <a:cubicBezTo>
                  <a:pt x="149824" y="176129"/>
                  <a:pt x="149563" y="175803"/>
                  <a:pt x="149042" y="175803"/>
                </a:cubicBezTo>
                <a:lnTo>
                  <a:pt x="29496" y="175803"/>
                </a:lnTo>
                <a:cubicBezTo>
                  <a:pt x="28975" y="175803"/>
                  <a:pt x="28715" y="176129"/>
                  <a:pt x="28715" y="176780"/>
                </a:cubicBezTo>
                <a:cubicBezTo>
                  <a:pt x="28715" y="178733"/>
                  <a:pt x="27999" y="180426"/>
                  <a:pt x="26566" y="181858"/>
                </a:cubicBezTo>
                <a:cubicBezTo>
                  <a:pt x="25134" y="183291"/>
                  <a:pt x="23376" y="184007"/>
                  <a:pt x="21292" y="184007"/>
                </a:cubicBezTo>
                <a:lnTo>
                  <a:pt x="16409" y="184007"/>
                </a:lnTo>
                <a:cubicBezTo>
                  <a:pt x="13153" y="184007"/>
                  <a:pt x="10418" y="182868"/>
                  <a:pt x="8204" y="180589"/>
                </a:cubicBezTo>
                <a:cubicBezTo>
                  <a:pt x="5991" y="178310"/>
                  <a:pt x="4884" y="175608"/>
                  <a:pt x="4884" y="172482"/>
                </a:cubicBezTo>
                <a:lnTo>
                  <a:pt x="4884" y="17971"/>
                </a:lnTo>
                <a:cubicBezTo>
                  <a:pt x="4884" y="14715"/>
                  <a:pt x="5991" y="11981"/>
                  <a:pt x="8204" y="9767"/>
                </a:cubicBezTo>
                <a:cubicBezTo>
                  <a:pt x="10418" y="7553"/>
                  <a:pt x="13153" y="6446"/>
                  <a:pt x="16409" y="6446"/>
                </a:cubicBezTo>
                <a:close/>
                <a:moveTo>
                  <a:pt x="1054820" y="6055"/>
                </a:moveTo>
                <a:cubicBezTo>
                  <a:pt x="1054950" y="6055"/>
                  <a:pt x="1055015" y="6055"/>
                  <a:pt x="1055015" y="6055"/>
                </a:cubicBezTo>
                <a:lnTo>
                  <a:pt x="1061070" y="6251"/>
                </a:lnTo>
                <a:cubicBezTo>
                  <a:pt x="1064066" y="6381"/>
                  <a:pt x="1066540" y="7618"/>
                  <a:pt x="1068493" y="9962"/>
                </a:cubicBezTo>
                <a:cubicBezTo>
                  <a:pt x="1069926" y="11785"/>
                  <a:pt x="1070642" y="13869"/>
                  <a:pt x="1070642" y="16213"/>
                </a:cubicBezTo>
                <a:cubicBezTo>
                  <a:pt x="1070642" y="16734"/>
                  <a:pt x="1070642" y="17320"/>
                  <a:pt x="1070642" y="17971"/>
                </a:cubicBezTo>
                <a:cubicBezTo>
                  <a:pt x="1069861" y="22529"/>
                  <a:pt x="1069079" y="27673"/>
                  <a:pt x="1068298" y="33402"/>
                </a:cubicBezTo>
                <a:cubicBezTo>
                  <a:pt x="1068168" y="34314"/>
                  <a:pt x="1068428" y="35160"/>
                  <a:pt x="1069079" y="35942"/>
                </a:cubicBezTo>
                <a:cubicBezTo>
                  <a:pt x="1071033" y="38416"/>
                  <a:pt x="1072009" y="41346"/>
                  <a:pt x="1072009" y="44732"/>
                </a:cubicBezTo>
                <a:cubicBezTo>
                  <a:pt x="1072009" y="47727"/>
                  <a:pt x="1071163" y="50462"/>
                  <a:pt x="1069470" y="52936"/>
                </a:cubicBezTo>
                <a:cubicBezTo>
                  <a:pt x="1068558" y="54238"/>
                  <a:pt x="1067451" y="55931"/>
                  <a:pt x="1066149" y="58015"/>
                </a:cubicBezTo>
                <a:cubicBezTo>
                  <a:pt x="1065628" y="58796"/>
                  <a:pt x="1065303" y="59708"/>
                  <a:pt x="1065172" y="60750"/>
                </a:cubicBezTo>
                <a:cubicBezTo>
                  <a:pt x="1065172" y="61010"/>
                  <a:pt x="1065172" y="61466"/>
                  <a:pt x="1065172" y="62117"/>
                </a:cubicBezTo>
                <a:cubicBezTo>
                  <a:pt x="1065172" y="62768"/>
                  <a:pt x="1065172" y="63224"/>
                  <a:pt x="1065172" y="63484"/>
                </a:cubicBezTo>
                <a:cubicBezTo>
                  <a:pt x="1065172" y="63745"/>
                  <a:pt x="1065270" y="63973"/>
                  <a:pt x="1065465" y="64168"/>
                </a:cubicBezTo>
                <a:cubicBezTo>
                  <a:pt x="1065661" y="64363"/>
                  <a:pt x="1065889" y="64331"/>
                  <a:pt x="1066149" y="64070"/>
                </a:cubicBezTo>
                <a:cubicBezTo>
                  <a:pt x="1084120" y="50918"/>
                  <a:pt x="1103133" y="44341"/>
                  <a:pt x="1123188" y="44341"/>
                </a:cubicBezTo>
                <a:cubicBezTo>
                  <a:pt x="1138684" y="44341"/>
                  <a:pt x="1151674" y="49322"/>
                  <a:pt x="1162157" y="59285"/>
                </a:cubicBezTo>
                <a:cubicBezTo>
                  <a:pt x="1172640" y="69247"/>
                  <a:pt x="1177882" y="82106"/>
                  <a:pt x="1177882" y="97864"/>
                </a:cubicBezTo>
                <a:cubicBezTo>
                  <a:pt x="1177882" y="134196"/>
                  <a:pt x="1156851" y="157897"/>
                  <a:pt x="1114788" y="168966"/>
                </a:cubicBezTo>
                <a:cubicBezTo>
                  <a:pt x="1113616" y="169357"/>
                  <a:pt x="1112444" y="169552"/>
                  <a:pt x="1111272" y="169552"/>
                </a:cubicBezTo>
                <a:cubicBezTo>
                  <a:pt x="1109319" y="169552"/>
                  <a:pt x="1107365" y="169096"/>
                  <a:pt x="1105412" y="168185"/>
                </a:cubicBezTo>
                <a:cubicBezTo>
                  <a:pt x="1102286" y="166622"/>
                  <a:pt x="1100008" y="164343"/>
                  <a:pt x="1098575" y="161348"/>
                </a:cubicBezTo>
                <a:lnTo>
                  <a:pt x="1096817" y="158027"/>
                </a:lnTo>
                <a:cubicBezTo>
                  <a:pt x="1096296" y="156725"/>
                  <a:pt x="1096036" y="155423"/>
                  <a:pt x="1096036" y="154121"/>
                </a:cubicBezTo>
                <a:cubicBezTo>
                  <a:pt x="1096036" y="152818"/>
                  <a:pt x="1096361" y="151516"/>
                  <a:pt x="1097012" y="150214"/>
                </a:cubicBezTo>
                <a:cubicBezTo>
                  <a:pt x="1098315" y="147740"/>
                  <a:pt x="1100333" y="146177"/>
                  <a:pt x="1103068" y="145526"/>
                </a:cubicBezTo>
                <a:cubicBezTo>
                  <a:pt x="1135233" y="138103"/>
                  <a:pt x="1151316" y="122020"/>
                  <a:pt x="1151316" y="97278"/>
                </a:cubicBezTo>
                <a:cubicBezTo>
                  <a:pt x="1151316" y="89204"/>
                  <a:pt x="1148354" y="82269"/>
                  <a:pt x="1142428" y="76474"/>
                </a:cubicBezTo>
                <a:cubicBezTo>
                  <a:pt x="1136503" y="70679"/>
                  <a:pt x="1128787" y="67782"/>
                  <a:pt x="1119281" y="67782"/>
                </a:cubicBezTo>
                <a:cubicBezTo>
                  <a:pt x="1100398" y="67782"/>
                  <a:pt x="1081971" y="75921"/>
                  <a:pt x="1064000" y="92199"/>
                </a:cubicBezTo>
                <a:cubicBezTo>
                  <a:pt x="1063349" y="92850"/>
                  <a:pt x="1063024" y="93696"/>
                  <a:pt x="1063024" y="94738"/>
                </a:cubicBezTo>
                <a:cubicBezTo>
                  <a:pt x="1062763" y="101249"/>
                  <a:pt x="1062633" y="106198"/>
                  <a:pt x="1062633" y="109584"/>
                </a:cubicBezTo>
                <a:cubicBezTo>
                  <a:pt x="1062633" y="131462"/>
                  <a:pt x="1063024" y="148586"/>
                  <a:pt x="1063805" y="160957"/>
                </a:cubicBezTo>
                <a:cubicBezTo>
                  <a:pt x="1063805" y="161869"/>
                  <a:pt x="1063870" y="163106"/>
                  <a:pt x="1064000" y="164669"/>
                </a:cubicBezTo>
                <a:cubicBezTo>
                  <a:pt x="1064131" y="165060"/>
                  <a:pt x="1064196" y="165450"/>
                  <a:pt x="1064196" y="165841"/>
                </a:cubicBezTo>
                <a:cubicBezTo>
                  <a:pt x="1064196" y="168445"/>
                  <a:pt x="1063284" y="170789"/>
                  <a:pt x="1061461" y="172873"/>
                </a:cubicBezTo>
                <a:cubicBezTo>
                  <a:pt x="1059377" y="175087"/>
                  <a:pt x="1056773" y="176194"/>
                  <a:pt x="1053648" y="176194"/>
                </a:cubicBezTo>
                <a:lnTo>
                  <a:pt x="1049545" y="176194"/>
                </a:lnTo>
                <a:cubicBezTo>
                  <a:pt x="1046420" y="176194"/>
                  <a:pt x="1043816" y="175087"/>
                  <a:pt x="1041732" y="172873"/>
                </a:cubicBezTo>
                <a:cubicBezTo>
                  <a:pt x="1039648" y="170659"/>
                  <a:pt x="1038607" y="168055"/>
                  <a:pt x="1038607" y="165060"/>
                </a:cubicBezTo>
                <a:lnTo>
                  <a:pt x="1038607" y="161543"/>
                </a:lnTo>
                <a:cubicBezTo>
                  <a:pt x="1038737" y="156334"/>
                  <a:pt x="1038867" y="149270"/>
                  <a:pt x="1038997" y="140349"/>
                </a:cubicBezTo>
                <a:cubicBezTo>
                  <a:pt x="1039128" y="131429"/>
                  <a:pt x="1039258" y="124495"/>
                  <a:pt x="1039388" y="119546"/>
                </a:cubicBezTo>
                <a:cubicBezTo>
                  <a:pt x="1039388" y="119286"/>
                  <a:pt x="1039290" y="119123"/>
                  <a:pt x="1039095" y="119058"/>
                </a:cubicBezTo>
                <a:cubicBezTo>
                  <a:pt x="1038900" y="118993"/>
                  <a:pt x="1038737" y="119025"/>
                  <a:pt x="1038607" y="119155"/>
                </a:cubicBezTo>
                <a:cubicBezTo>
                  <a:pt x="1032356" y="128532"/>
                  <a:pt x="1026496" y="137191"/>
                  <a:pt x="1021026" y="145135"/>
                </a:cubicBezTo>
                <a:cubicBezTo>
                  <a:pt x="1019333" y="147479"/>
                  <a:pt x="1017087" y="148651"/>
                  <a:pt x="1014287" y="148651"/>
                </a:cubicBezTo>
                <a:cubicBezTo>
                  <a:pt x="1011487" y="148651"/>
                  <a:pt x="1009306" y="147479"/>
                  <a:pt x="1007743" y="145135"/>
                </a:cubicBezTo>
                <a:lnTo>
                  <a:pt x="1005399" y="142010"/>
                </a:lnTo>
                <a:cubicBezTo>
                  <a:pt x="1003576" y="139405"/>
                  <a:pt x="1002665" y="136475"/>
                  <a:pt x="1002665" y="133220"/>
                </a:cubicBezTo>
                <a:cubicBezTo>
                  <a:pt x="1002665" y="129704"/>
                  <a:pt x="1003772" y="126513"/>
                  <a:pt x="1005985" y="123648"/>
                </a:cubicBezTo>
                <a:cubicBezTo>
                  <a:pt x="1019529" y="106458"/>
                  <a:pt x="1030988" y="90962"/>
                  <a:pt x="1040365" y="77158"/>
                </a:cubicBezTo>
                <a:cubicBezTo>
                  <a:pt x="1040886" y="76377"/>
                  <a:pt x="1041211" y="75530"/>
                  <a:pt x="1041341" y="74619"/>
                </a:cubicBezTo>
                <a:lnTo>
                  <a:pt x="1041927" y="63680"/>
                </a:lnTo>
                <a:cubicBezTo>
                  <a:pt x="1041927" y="63289"/>
                  <a:pt x="1041797" y="62963"/>
                  <a:pt x="1041537" y="62703"/>
                </a:cubicBezTo>
                <a:cubicBezTo>
                  <a:pt x="1041276" y="62443"/>
                  <a:pt x="1040951" y="62312"/>
                  <a:pt x="1040560" y="62312"/>
                </a:cubicBezTo>
                <a:cubicBezTo>
                  <a:pt x="1039909" y="62443"/>
                  <a:pt x="1032226" y="63484"/>
                  <a:pt x="1017510" y="65438"/>
                </a:cubicBezTo>
                <a:cubicBezTo>
                  <a:pt x="1016859" y="65438"/>
                  <a:pt x="1016338" y="65438"/>
                  <a:pt x="1015948" y="65438"/>
                </a:cubicBezTo>
                <a:cubicBezTo>
                  <a:pt x="1013343" y="65438"/>
                  <a:pt x="1011064" y="64591"/>
                  <a:pt x="1009111" y="62898"/>
                </a:cubicBezTo>
                <a:cubicBezTo>
                  <a:pt x="1006636" y="60945"/>
                  <a:pt x="1005204" y="58406"/>
                  <a:pt x="1004813" y="55280"/>
                </a:cubicBezTo>
                <a:lnTo>
                  <a:pt x="1004618" y="52936"/>
                </a:lnTo>
                <a:cubicBezTo>
                  <a:pt x="1004618" y="52545"/>
                  <a:pt x="1004618" y="52155"/>
                  <a:pt x="1004618" y="51764"/>
                </a:cubicBezTo>
                <a:cubicBezTo>
                  <a:pt x="1004618" y="49160"/>
                  <a:pt x="1005530" y="46881"/>
                  <a:pt x="1007353" y="44927"/>
                </a:cubicBezTo>
                <a:cubicBezTo>
                  <a:pt x="1009436" y="42714"/>
                  <a:pt x="1012041" y="41541"/>
                  <a:pt x="1015166" y="41411"/>
                </a:cubicBezTo>
                <a:cubicBezTo>
                  <a:pt x="1016859" y="41411"/>
                  <a:pt x="1018747" y="41346"/>
                  <a:pt x="1020831" y="41216"/>
                </a:cubicBezTo>
                <a:cubicBezTo>
                  <a:pt x="1026300" y="40825"/>
                  <a:pt x="1033398" y="40044"/>
                  <a:pt x="1042123" y="38872"/>
                </a:cubicBezTo>
                <a:cubicBezTo>
                  <a:pt x="1043034" y="38742"/>
                  <a:pt x="1043555" y="38156"/>
                  <a:pt x="1043685" y="37114"/>
                </a:cubicBezTo>
                <a:cubicBezTo>
                  <a:pt x="1044206" y="28519"/>
                  <a:pt x="1044467" y="23961"/>
                  <a:pt x="1044467" y="23440"/>
                </a:cubicBezTo>
                <a:cubicBezTo>
                  <a:pt x="1044467" y="22919"/>
                  <a:pt x="1044467" y="21943"/>
                  <a:pt x="1044467" y="20510"/>
                </a:cubicBezTo>
                <a:cubicBezTo>
                  <a:pt x="1044467" y="20250"/>
                  <a:pt x="1044467" y="19143"/>
                  <a:pt x="1044467" y="17189"/>
                </a:cubicBezTo>
                <a:cubicBezTo>
                  <a:pt x="1044467" y="14194"/>
                  <a:pt x="1045443" y="11590"/>
                  <a:pt x="1047397" y="9376"/>
                </a:cubicBezTo>
                <a:cubicBezTo>
                  <a:pt x="1049480" y="7162"/>
                  <a:pt x="1051955" y="6055"/>
                  <a:pt x="1054820" y="6055"/>
                </a:cubicBezTo>
                <a:close/>
                <a:moveTo>
                  <a:pt x="215652" y="3907"/>
                </a:moveTo>
                <a:lnTo>
                  <a:pt x="254134" y="3907"/>
                </a:lnTo>
                <a:cubicBezTo>
                  <a:pt x="256608" y="3907"/>
                  <a:pt x="258724" y="4786"/>
                  <a:pt x="260482" y="6544"/>
                </a:cubicBezTo>
                <a:cubicBezTo>
                  <a:pt x="262240" y="8302"/>
                  <a:pt x="263119" y="10450"/>
                  <a:pt x="263119" y="12990"/>
                </a:cubicBezTo>
                <a:cubicBezTo>
                  <a:pt x="263119" y="15529"/>
                  <a:pt x="262240" y="17678"/>
                  <a:pt x="260482" y="19436"/>
                </a:cubicBezTo>
                <a:cubicBezTo>
                  <a:pt x="258724" y="21194"/>
                  <a:pt x="256608" y="22073"/>
                  <a:pt x="254134" y="22073"/>
                </a:cubicBezTo>
                <a:lnTo>
                  <a:pt x="215652" y="22073"/>
                </a:lnTo>
                <a:cubicBezTo>
                  <a:pt x="213178" y="22073"/>
                  <a:pt x="211062" y="21194"/>
                  <a:pt x="209304" y="19436"/>
                </a:cubicBezTo>
                <a:cubicBezTo>
                  <a:pt x="207546" y="17678"/>
                  <a:pt x="206667" y="15529"/>
                  <a:pt x="206667" y="12990"/>
                </a:cubicBezTo>
                <a:cubicBezTo>
                  <a:pt x="206667" y="10450"/>
                  <a:pt x="207546" y="8302"/>
                  <a:pt x="209304" y="6544"/>
                </a:cubicBezTo>
                <a:cubicBezTo>
                  <a:pt x="211062" y="4786"/>
                  <a:pt x="213178" y="3907"/>
                  <a:pt x="215652" y="3907"/>
                </a:cubicBezTo>
                <a:close/>
                <a:moveTo>
                  <a:pt x="357076" y="0"/>
                </a:moveTo>
                <a:cubicBezTo>
                  <a:pt x="357988" y="0"/>
                  <a:pt x="358899" y="130"/>
                  <a:pt x="359811" y="391"/>
                </a:cubicBezTo>
                <a:lnTo>
                  <a:pt x="362155" y="781"/>
                </a:lnTo>
                <a:cubicBezTo>
                  <a:pt x="365020" y="1563"/>
                  <a:pt x="367103" y="3321"/>
                  <a:pt x="368406" y="6055"/>
                </a:cubicBezTo>
                <a:cubicBezTo>
                  <a:pt x="369187" y="7358"/>
                  <a:pt x="369578" y="8725"/>
                  <a:pt x="369578" y="10157"/>
                </a:cubicBezTo>
                <a:cubicBezTo>
                  <a:pt x="369578" y="11460"/>
                  <a:pt x="369252" y="12762"/>
                  <a:pt x="368601" y="14064"/>
                </a:cubicBezTo>
                <a:cubicBezTo>
                  <a:pt x="365866" y="20054"/>
                  <a:pt x="362871" y="26240"/>
                  <a:pt x="359616" y="32621"/>
                </a:cubicBezTo>
                <a:cubicBezTo>
                  <a:pt x="359485" y="33012"/>
                  <a:pt x="359485" y="33337"/>
                  <a:pt x="359616" y="33598"/>
                </a:cubicBezTo>
                <a:cubicBezTo>
                  <a:pt x="359746" y="33858"/>
                  <a:pt x="360006" y="33988"/>
                  <a:pt x="360397" y="33988"/>
                </a:cubicBezTo>
                <a:lnTo>
                  <a:pt x="364694" y="33988"/>
                </a:lnTo>
                <a:cubicBezTo>
                  <a:pt x="367950" y="33988"/>
                  <a:pt x="370685" y="35128"/>
                  <a:pt x="372898" y="37407"/>
                </a:cubicBezTo>
                <a:cubicBezTo>
                  <a:pt x="375112" y="39686"/>
                  <a:pt x="376219" y="42388"/>
                  <a:pt x="376219" y="45513"/>
                </a:cubicBezTo>
                <a:lnTo>
                  <a:pt x="376219" y="92199"/>
                </a:lnTo>
                <a:cubicBezTo>
                  <a:pt x="376219" y="95454"/>
                  <a:pt x="375112" y="98189"/>
                  <a:pt x="372898" y="100403"/>
                </a:cubicBezTo>
                <a:cubicBezTo>
                  <a:pt x="370685" y="102617"/>
                  <a:pt x="367950" y="103724"/>
                  <a:pt x="364694" y="103724"/>
                </a:cubicBezTo>
                <a:lnTo>
                  <a:pt x="353560" y="103724"/>
                </a:lnTo>
                <a:cubicBezTo>
                  <a:pt x="352649" y="103724"/>
                  <a:pt x="352193" y="104245"/>
                  <a:pt x="352193" y="105286"/>
                </a:cubicBezTo>
                <a:lnTo>
                  <a:pt x="352193" y="155488"/>
                </a:lnTo>
                <a:cubicBezTo>
                  <a:pt x="352193" y="158353"/>
                  <a:pt x="352323" y="160144"/>
                  <a:pt x="352583" y="160860"/>
                </a:cubicBezTo>
                <a:cubicBezTo>
                  <a:pt x="352844" y="161576"/>
                  <a:pt x="353690" y="161934"/>
                  <a:pt x="355123" y="161934"/>
                </a:cubicBezTo>
                <a:lnTo>
                  <a:pt x="361569" y="161934"/>
                </a:lnTo>
                <a:cubicBezTo>
                  <a:pt x="362871" y="161934"/>
                  <a:pt x="363815" y="160860"/>
                  <a:pt x="364401" y="158711"/>
                </a:cubicBezTo>
                <a:cubicBezTo>
                  <a:pt x="364987" y="156562"/>
                  <a:pt x="365411" y="151842"/>
                  <a:pt x="365671" y="144549"/>
                </a:cubicBezTo>
                <a:cubicBezTo>
                  <a:pt x="365671" y="142205"/>
                  <a:pt x="366778" y="140447"/>
                  <a:pt x="368992" y="139275"/>
                </a:cubicBezTo>
                <a:cubicBezTo>
                  <a:pt x="370164" y="138624"/>
                  <a:pt x="371336" y="138298"/>
                  <a:pt x="372508" y="138298"/>
                </a:cubicBezTo>
                <a:cubicBezTo>
                  <a:pt x="373550" y="138298"/>
                  <a:pt x="374526" y="138494"/>
                  <a:pt x="375438" y="138884"/>
                </a:cubicBezTo>
                <a:cubicBezTo>
                  <a:pt x="378563" y="140187"/>
                  <a:pt x="381038" y="142205"/>
                  <a:pt x="382861" y="144940"/>
                </a:cubicBezTo>
                <a:cubicBezTo>
                  <a:pt x="384423" y="147154"/>
                  <a:pt x="385205" y="149563"/>
                  <a:pt x="385205" y="152167"/>
                </a:cubicBezTo>
                <a:cubicBezTo>
                  <a:pt x="385205" y="152688"/>
                  <a:pt x="385140" y="153144"/>
                  <a:pt x="385009" y="153535"/>
                </a:cubicBezTo>
                <a:cubicBezTo>
                  <a:pt x="383837" y="164864"/>
                  <a:pt x="381689" y="172613"/>
                  <a:pt x="378563" y="176780"/>
                </a:cubicBezTo>
                <a:cubicBezTo>
                  <a:pt x="375438" y="180947"/>
                  <a:pt x="370620" y="183031"/>
                  <a:pt x="364108" y="183031"/>
                </a:cubicBezTo>
                <a:lnTo>
                  <a:pt x="351021" y="183031"/>
                </a:lnTo>
                <a:cubicBezTo>
                  <a:pt x="342426" y="183031"/>
                  <a:pt x="336696" y="181077"/>
                  <a:pt x="333831" y="177170"/>
                </a:cubicBezTo>
                <a:cubicBezTo>
                  <a:pt x="330966" y="173264"/>
                  <a:pt x="329534" y="166101"/>
                  <a:pt x="329534" y="155683"/>
                </a:cubicBezTo>
                <a:lnTo>
                  <a:pt x="329534" y="105286"/>
                </a:lnTo>
                <a:cubicBezTo>
                  <a:pt x="329534" y="104245"/>
                  <a:pt x="329013" y="103724"/>
                  <a:pt x="327971" y="103724"/>
                </a:cubicBezTo>
                <a:lnTo>
                  <a:pt x="320548" y="103724"/>
                </a:lnTo>
                <a:cubicBezTo>
                  <a:pt x="319637" y="103724"/>
                  <a:pt x="319116" y="104245"/>
                  <a:pt x="318985" y="105286"/>
                </a:cubicBezTo>
                <a:cubicBezTo>
                  <a:pt x="317683" y="122085"/>
                  <a:pt x="314818" y="136475"/>
                  <a:pt x="310391" y="148456"/>
                </a:cubicBezTo>
                <a:cubicBezTo>
                  <a:pt x="305963" y="160437"/>
                  <a:pt x="298410" y="170594"/>
                  <a:pt x="287732" y="178928"/>
                </a:cubicBezTo>
                <a:cubicBezTo>
                  <a:pt x="285908" y="180231"/>
                  <a:pt x="283955" y="180882"/>
                  <a:pt x="281871" y="180882"/>
                </a:cubicBezTo>
                <a:cubicBezTo>
                  <a:pt x="281090" y="180882"/>
                  <a:pt x="280309" y="180817"/>
                  <a:pt x="279527" y="180686"/>
                </a:cubicBezTo>
                <a:cubicBezTo>
                  <a:pt x="276532" y="180035"/>
                  <a:pt x="273993" y="178408"/>
                  <a:pt x="271909" y="175803"/>
                </a:cubicBezTo>
                <a:cubicBezTo>
                  <a:pt x="269695" y="173068"/>
                  <a:pt x="267482" y="170659"/>
                  <a:pt x="265268" y="168576"/>
                </a:cubicBezTo>
                <a:cubicBezTo>
                  <a:pt x="265138" y="168445"/>
                  <a:pt x="264975" y="168413"/>
                  <a:pt x="264779" y="168478"/>
                </a:cubicBezTo>
                <a:cubicBezTo>
                  <a:pt x="264584" y="168543"/>
                  <a:pt x="264486" y="168641"/>
                  <a:pt x="264486" y="168771"/>
                </a:cubicBezTo>
                <a:cubicBezTo>
                  <a:pt x="264486" y="170985"/>
                  <a:pt x="263738" y="172840"/>
                  <a:pt x="262240" y="174338"/>
                </a:cubicBezTo>
                <a:cubicBezTo>
                  <a:pt x="260743" y="175836"/>
                  <a:pt x="258887" y="176584"/>
                  <a:pt x="256673" y="176584"/>
                </a:cubicBezTo>
                <a:lnTo>
                  <a:pt x="225810" y="176584"/>
                </a:lnTo>
                <a:cubicBezTo>
                  <a:pt x="225159" y="176584"/>
                  <a:pt x="224833" y="176910"/>
                  <a:pt x="224833" y="177561"/>
                </a:cubicBezTo>
                <a:cubicBezTo>
                  <a:pt x="224833" y="179384"/>
                  <a:pt x="224149" y="180979"/>
                  <a:pt x="222782" y="182347"/>
                </a:cubicBezTo>
                <a:cubicBezTo>
                  <a:pt x="221415" y="183714"/>
                  <a:pt x="219819" y="184398"/>
                  <a:pt x="217996" y="184398"/>
                </a:cubicBezTo>
                <a:lnTo>
                  <a:pt x="214871" y="184398"/>
                </a:lnTo>
                <a:cubicBezTo>
                  <a:pt x="212136" y="184398"/>
                  <a:pt x="209792" y="183421"/>
                  <a:pt x="207839" y="181468"/>
                </a:cubicBezTo>
                <a:cubicBezTo>
                  <a:pt x="205885" y="179514"/>
                  <a:pt x="204909" y="177170"/>
                  <a:pt x="204909" y="174436"/>
                </a:cubicBezTo>
                <a:lnTo>
                  <a:pt x="204909" y="127750"/>
                </a:lnTo>
                <a:cubicBezTo>
                  <a:pt x="204909" y="124495"/>
                  <a:pt x="206016" y="121760"/>
                  <a:pt x="208229" y="119546"/>
                </a:cubicBezTo>
                <a:cubicBezTo>
                  <a:pt x="210443" y="117332"/>
                  <a:pt x="213178" y="116225"/>
                  <a:pt x="216434" y="116225"/>
                </a:cubicBezTo>
                <a:lnTo>
                  <a:pt x="252962" y="116225"/>
                </a:lnTo>
                <a:cubicBezTo>
                  <a:pt x="256087" y="116225"/>
                  <a:pt x="258789" y="117332"/>
                  <a:pt x="261068" y="119546"/>
                </a:cubicBezTo>
                <a:cubicBezTo>
                  <a:pt x="263347" y="121760"/>
                  <a:pt x="264486" y="124495"/>
                  <a:pt x="264486" y="127750"/>
                </a:cubicBezTo>
                <a:lnTo>
                  <a:pt x="264486" y="163888"/>
                </a:lnTo>
                <a:cubicBezTo>
                  <a:pt x="264486" y="164278"/>
                  <a:pt x="264617" y="164539"/>
                  <a:pt x="264877" y="164669"/>
                </a:cubicBezTo>
                <a:cubicBezTo>
                  <a:pt x="265138" y="164799"/>
                  <a:pt x="265398" y="164799"/>
                  <a:pt x="265658" y="164669"/>
                </a:cubicBezTo>
                <a:cubicBezTo>
                  <a:pt x="271258" y="161413"/>
                  <a:pt x="275979" y="157604"/>
                  <a:pt x="279820" y="153242"/>
                </a:cubicBezTo>
                <a:cubicBezTo>
                  <a:pt x="283662" y="148879"/>
                  <a:pt x="286592" y="143996"/>
                  <a:pt x="288611" y="138591"/>
                </a:cubicBezTo>
                <a:cubicBezTo>
                  <a:pt x="290629" y="133187"/>
                  <a:pt x="292127" y="128011"/>
                  <a:pt x="293103" y="123062"/>
                </a:cubicBezTo>
                <a:cubicBezTo>
                  <a:pt x="294080" y="118114"/>
                  <a:pt x="294829" y="112188"/>
                  <a:pt x="295350" y="105286"/>
                </a:cubicBezTo>
                <a:cubicBezTo>
                  <a:pt x="295480" y="104245"/>
                  <a:pt x="295024" y="103724"/>
                  <a:pt x="293982" y="103724"/>
                </a:cubicBezTo>
                <a:lnTo>
                  <a:pt x="288904" y="103724"/>
                </a:lnTo>
                <a:cubicBezTo>
                  <a:pt x="285648" y="103724"/>
                  <a:pt x="282913" y="102617"/>
                  <a:pt x="280699" y="100403"/>
                </a:cubicBezTo>
                <a:cubicBezTo>
                  <a:pt x="278486" y="98189"/>
                  <a:pt x="277379" y="95454"/>
                  <a:pt x="277379" y="92199"/>
                </a:cubicBezTo>
                <a:lnTo>
                  <a:pt x="277379" y="45513"/>
                </a:lnTo>
                <a:cubicBezTo>
                  <a:pt x="277379" y="42388"/>
                  <a:pt x="278486" y="39686"/>
                  <a:pt x="280699" y="37407"/>
                </a:cubicBezTo>
                <a:cubicBezTo>
                  <a:pt x="282913" y="35128"/>
                  <a:pt x="285648" y="33988"/>
                  <a:pt x="288904" y="33988"/>
                </a:cubicBezTo>
                <a:lnTo>
                  <a:pt x="291248" y="33988"/>
                </a:lnTo>
                <a:cubicBezTo>
                  <a:pt x="291638" y="33988"/>
                  <a:pt x="291931" y="33858"/>
                  <a:pt x="292127" y="33598"/>
                </a:cubicBezTo>
                <a:cubicBezTo>
                  <a:pt x="292322" y="33337"/>
                  <a:pt x="292355" y="33012"/>
                  <a:pt x="292224" y="32621"/>
                </a:cubicBezTo>
                <a:cubicBezTo>
                  <a:pt x="290401" y="27282"/>
                  <a:pt x="287927" y="21422"/>
                  <a:pt x="284802" y="15041"/>
                </a:cubicBezTo>
                <a:cubicBezTo>
                  <a:pt x="284150" y="13608"/>
                  <a:pt x="283825" y="12241"/>
                  <a:pt x="283825" y="10939"/>
                </a:cubicBezTo>
                <a:cubicBezTo>
                  <a:pt x="283825" y="9636"/>
                  <a:pt x="284020" y="8399"/>
                  <a:pt x="284411" y="7227"/>
                </a:cubicBezTo>
                <a:cubicBezTo>
                  <a:pt x="285453" y="4623"/>
                  <a:pt x="287341" y="2865"/>
                  <a:pt x="290076" y="1953"/>
                </a:cubicBezTo>
                <a:cubicBezTo>
                  <a:pt x="291638" y="1432"/>
                  <a:pt x="293136" y="1172"/>
                  <a:pt x="294568" y="1172"/>
                </a:cubicBezTo>
                <a:cubicBezTo>
                  <a:pt x="296131" y="1172"/>
                  <a:pt x="297694" y="1497"/>
                  <a:pt x="299256" y="2149"/>
                </a:cubicBezTo>
                <a:cubicBezTo>
                  <a:pt x="302382" y="3190"/>
                  <a:pt x="304661" y="5144"/>
                  <a:pt x="306093" y="8009"/>
                </a:cubicBezTo>
                <a:cubicBezTo>
                  <a:pt x="308568" y="12436"/>
                  <a:pt x="310781" y="16864"/>
                  <a:pt x="312735" y="21292"/>
                </a:cubicBezTo>
                <a:cubicBezTo>
                  <a:pt x="313125" y="22464"/>
                  <a:pt x="313321" y="23636"/>
                  <a:pt x="313321" y="24808"/>
                </a:cubicBezTo>
                <a:cubicBezTo>
                  <a:pt x="313321" y="26110"/>
                  <a:pt x="312995" y="27412"/>
                  <a:pt x="312344" y="28714"/>
                </a:cubicBezTo>
                <a:cubicBezTo>
                  <a:pt x="311172" y="31058"/>
                  <a:pt x="309349" y="32686"/>
                  <a:pt x="306875" y="33598"/>
                </a:cubicBezTo>
                <a:cubicBezTo>
                  <a:pt x="306744" y="33598"/>
                  <a:pt x="306712" y="33663"/>
                  <a:pt x="306777" y="33793"/>
                </a:cubicBezTo>
                <a:cubicBezTo>
                  <a:pt x="306842" y="33923"/>
                  <a:pt x="306875" y="33988"/>
                  <a:pt x="306875" y="33988"/>
                </a:cubicBezTo>
                <a:lnTo>
                  <a:pt x="346528" y="33988"/>
                </a:lnTo>
                <a:cubicBezTo>
                  <a:pt x="346658" y="33988"/>
                  <a:pt x="346723" y="33923"/>
                  <a:pt x="346723" y="33793"/>
                </a:cubicBezTo>
                <a:cubicBezTo>
                  <a:pt x="346723" y="33663"/>
                  <a:pt x="346723" y="33598"/>
                  <a:pt x="346723" y="33598"/>
                </a:cubicBezTo>
                <a:cubicBezTo>
                  <a:pt x="344119" y="32816"/>
                  <a:pt x="342231" y="31254"/>
                  <a:pt x="341059" y="28910"/>
                </a:cubicBezTo>
                <a:cubicBezTo>
                  <a:pt x="340407" y="27607"/>
                  <a:pt x="340082" y="26305"/>
                  <a:pt x="340082" y="25003"/>
                </a:cubicBezTo>
                <a:cubicBezTo>
                  <a:pt x="340082" y="23831"/>
                  <a:pt x="340342" y="22659"/>
                  <a:pt x="340863" y="21487"/>
                </a:cubicBezTo>
                <a:cubicBezTo>
                  <a:pt x="342556" y="17059"/>
                  <a:pt x="344119" y="12762"/>
                  <a:pt x="345551" y="8595"/>
                </a:cubicBezTo>
                <a:cubicBezTo>
                  <a:pt x="346463" y="5600"/>
                  <a:pt x="348351" y="3255"/>
                  <a:pt x="351216" y="1563"/>
                </a:cubicBezTo>
                <a:cubicBezTo>
                  <a:pt x="353039" y="521"/>
                  <a:pt x="354993" y="0"/>
                  <a:pt x="35707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E3E2FC93-7BC0-F5C0-8B1B-06E1BA163D11}"/>
              </a:ext>
            </a:extLst>
          </p:cNvPr>
          <p:cNvSpPr txBox="1"/>
          <p:nvPr/>
        </p:nvSpPr>
        <p:spPr>
          <a:xfrm>
            <a:off x="962610" y="5813914"/>
            <a:ext cx="2591851" cy="545111"/>
          </a:xfrm>
          <a:custGeom>
            <a:avLst/>
            <a:gdLst/>
            <a:ahLst/>
            <a:cxnLst/>
            <a:rect l="l" t="t" r="r" b="b"/>
            <a:pathLst>
              <a:path w="2591851" h="545111">
                <a:moveTo>
                  <a:pt x="1970243" y="469014"/>
                </a:moveTo>
                <a:cubicBezTo>
                  <a:pt x="1968903" y="469014"/>
                  <a:pt x="1968234" y="469600"/>
                  <a:pt x="1968234" y="470772"/>
                </a:cubicBezTo>
                <a:lnTo>
                  <a:pt x="1968234" y="504928"/>
                </a:lnTo>
                <a:cubicBezTo>
                  <a:pt x="1968234" y="506267"/>
                  <a:pt x="1968903" y="506937"/>
                  <a:pt x="1970243" y="506937"/>
                </a:cubicBezTo>
                <a:lnTo>
                  <a:pt x="2043829" y="506937"/>
                </a:lnTo>
                <a:cubicBezTo>
                  <a:pt x="2045001" y="506937"/>
                  <a:pt x="2045587" y="506267"/>
                  <a:pt x="2045587" y="504928"/>
                </a:cubicBezTo>
                <a:lnTo>
                  <a:pt x="2045587" y="470772"/>
                </a:lnTo>
                <a:cubicBezTo>
                  <a:pt x="2045587" y="469600"/>
                  <a:pt x="2045001" y="469014"/>
                  <a:pt x="2043829" y="469014"/>
                </a:cubicBezTo>
                <a:close/>
                <a:moveTo>
                  <a:pt x="2409267" y="448168"/>
                </a:moveTo>
                <a:cubicBezTo>
                  <a:pt x="2411779" y="448168"/>
                  <a:pt x="2414206" y="449089"/>
                  <a:pt x="2416551" y="450931"/>
                </a:cubicBezTo>
                <a:lnTo>
                  <a:pt x="2416802" y="451182"/>
                </a:lnTo>
                <a:cubicBezTo>
                  <a:pt x="2420150" y="454029"/>
                  <a:pt x="2422243" y="457545"/>
                  <a:pt x="2423080" y="461730"/>
                </a:cubicBezTo>
                <a:cubicBezTo>
                  <a:pt x="2423415" y="463237"/>
                  <a:pt x="2423583" y="464660"/>
                  <a:pt x="2423583" y="466000"/>
                </a:cubicBezTo>
                <a:cubicBezTo>
                  <a:pt x="2423583" y="468846"/>
                  <a:pt x="2422913" y="471525"/>
                  <a:pt x="2421573" y="474037"/>
                </a:cubicBezTo>
                <a:cubicBezTo>
                  <a:pt x="2412030" y="493961"/>
                  <a:pt x="2402654" y="512211"/>
                  <a:pt x="2393445" y="528787"/>
                </a:cubicBezTo>
                <a:cubicBezTo>
                  <a:pt x="2391603" y="532135"/>
                  <a:pt x="2388673" y="534228"/>
                  <a:pt x="2384655" y="535065"/>
                </a:cubicBezTo>
                <a:cubicBezTo>
                  <a:pt x="2383818" y="535233"/>
                  <a:pt x="2382897" y="535317"/>
                  <a:pt x="2381892" y="535317"/>
                </a:cubicBezTo>
                <a:cubicBezTo>
                  <a:pt x="2379213" y="535317"/>
                  <a:pt x="2376618" y="534479"/>
                  <a:pt x="2374107" y="532805"/>
                </a:cubicBezTo>
                <a:lnTo>
                  <a:pt x="2371595" y="530796"/>
                </a:lnTo>
                <a:cubicBezTo>
                  <a:pt x="2368246" y="528284"/>
                  <a:pt x="2366237" y="525020"/>
                  <a:pt x="2365568" y="521001"/>
                </a:cubicBezTo>
                <a:cubicBezTo>
                  <a:pt x="2365233" y="519997"/>
                  <a:pt x="2365065" y="518992"/>
                  <a:pt x="2365065" y="517987"/>
                </a:cubicBezTo>
                <a:cubicBezTo>
                  <a:pt x="2365065" y="514974"/>
                  <a:pt x="2365902" y="512127"/>
                  <a:pt x="2367577" y="509448"/>
                </a:cubicBezTo>
                <a:cubicBezTo>
                  <a:pt x="2378125" y="492538"/>
                  <a:pt x="2388422" y="474204"/>
                  <a:pt x="2398468" y="454447"/>
                </a:cubicBezTo>
                <a:cubicBezTo>
                  <a:pt x="2400310" y="451098"/>
                  <a:pt x="2402989" y="449089"/>
                  <a:pt x="2406505" y="448420"/>
                </a:cubicBezTo>
                <a:cubicBezTo>
                  <a:pt x="2407509" y="448252"/>
                  <a:pt x="2408430" y="448168"/>
                  <a:pt x="2409267" y="448168"/>
                </a:cubicBezTo>
                <a:close/>
                <a:moveTo>
                  <a:pt x="1905196" y="447415"/>
                </a:moveTo>
                <a:cubicBezTo>
                  <a:pt x="1908042" y="447415"/>
                  <a:pt x="1910554" y="448420"/>
                  <a:pt x="1912730" y="450429"/>
                </a:cubicBezTo>
                <a:lnTo>
                  <a:pt x="1913232" y="450931"/>
                </a:lnTo>
                <a:cubicBezTo>
                  <a:pt x="1916581" y="453945"/>
                  <a:pt x="1918590" y="457628"/>
                  <a:pt x="1919260" y="461982"/>
                </a:cubicBezTo>
                <a:cubicBezTo>
                  <a:pt x="1919595" y="463154"/>
                  <a:pt x="1919762" y="464326"/>
                  <a:pt x="1919762" y="465498"/>
                </a:cubicBezTo>
                <a:cubicBezTo>
                  <a:pt x="1919762" y="468511"/>
                  <a:pt x="1919009" y="471441"/>
                  <a:pt x="1917502" y="474288"/>
                </a:cubicBezTo>
                <a:cubicBezTo>
                  <a:pt x="1907121" y="494045"/>
                  <a:pt x="1896824" y="512546"/>
                  <a:pt x="1886611" y="529791"/>
                </a:cubicBezTo>
                <a:cubicBezTo>
                  <a:pt x="1884434" y="533140"/>
                  <a:pt x="1881420" y="535149"/>
                  <a:pt x="1877570" y="535819"/>
                </a:cubicBezTo>
                <a:cubicBezTo>
                  <a:pt x="1876732" y="535819"/>
                  <a:pt x="1875979" y="535819"/>
                  <a:pt x="1875309" y="535819"/>
                </a:cubicBezTo>
                <a:cubicBezTo>
                  <a:pt x="1872295" y="535819"/>
                  <a:pt x="1869617" y="534898"/>
                  <a:pt x="1867272" y="533056"/>
                </a:cubicBezTo>
                <a:lnTo>
                  <a:pt x="1864510" y="530796"/>
                </a:lnTo>
                <a:cubicBezTo>
                  <a:pt x="1861329" y="528117"/>
                  <a:pt x="1859403" y="524768"/>
                  <a:pt x="1858733" y="520750"/>
                </a:cubicBezTo>
                <a:cubicBezTo>
                  <a:pt x="1858566" y="519913"/>
                  <a:pt x="1858482" y="519076"/>
                  <a:pt x="1858482" y="518239"/>
                </a:cubicBezTo>
                <a:cubicBezTo>
                  <a:pt x="1858482" y="515057"/>
                  <a:pt x="1859403" y="512044"/>
                  <a:pt x="1861245" y="509197"/>
                </a:cubicBezTo>
                <a:cubicBezTo>
                  <a:pt x="1873133" y="491449"/>
                  <a:pt x="1884350" y="472865"/>
                  <a:pt x="1894899" y="453443"/>
                </a:cubicBezTo>
                <a:cubicBezTo>
                  <a:pt x="1896740" y="450261"/>
                  <a:pt x="1899503" y="448336"/>
                  <a:pt x="1903187" y="447666"/>
                </a:cubicBezTo>
                <a:cubicBezTo>
                  <a:pt x="1903856" y="447499"/>
                  <a:pt x="1904526" y="447415"/>
                  <a:pt x="1905196" y="447415"/>
                </a:cubicBezTo>
                <a:close/>
                <a:moveTo>
                  <a:pt x="953393" y="404469"/>
                </a:moveTo>
                <a:cubicBezTo>
                  <a:pt x="953728" y="404469"/>
                  <a:pt x="953979" y="404469"/>
                  <a:pt x="954147" y="404469"/>
                </a:cubicBezTo>
                <a:cubicBezTo>
                  <a:pt x="964025" y="404971"/>
                  <a:pt x="972899" y="405222"/>
                  <a:pt x="980768" y="405222"/>
                </a:cubicBezTo>
                <a:lnTo>
                  <a:pt x="1118899" y="405222"/>
                </a:lnTo>
                <a:cubicBezTo>
                  <a:pt x="1123588" y="405222"/>
                  <a:pt x="1128694" y="405055"/>
                  <a:pt x="1134219" y="404720"/>
                </a:cubicBezTo>
                <a:cubicBezTo>
                  <a:pt x="1134554" y="404720"/>
                  <a:pt x="1134889" y="404720"/>
                  <a:pt x="1135224" y="404720"/>
                </a:cubicBezTo>
                <a:cubicBezTo>
                  <a:pt x="1138740" y="404720"/>
                  <a:pt x="1141838" y="405976"/>
                  <a:pt x="1144517" y="408487"/>
                </a:cubicBezTo>
                <a:cubicBezTo>
                  <a:pt x="1147530" y="411166"/>
                  <a:pt x="1149037" y="414515"/>
                  <a:pt x="1149037" y="418533"/>
                </a:cubicBezTo>
                <a:lnTo>
                  <a:pt x="1149037" y="429332"/>
                </a:lnTo>
                <a:cubicBezTo>
                  <a:pt x="1149037" y="433351"/>
                  <a:pt x="1147530" y="436699"/>
                  <a:pt x="1144517" y="439378"/>
                </a:cubicBezTo>
                <a:cubicBezTo>
                  <a:pt x="1141838" y="441890"/>
                  <a:pt x="1138656" y="443145"/>
                  <a:pt x="1134973" y="443145"/>
                </a:cubicBezTo>
                <a:cubicBezTo>
                  <a:pt x="1134806" y="443145"/>
                  <a:pt x="1134554" y="443145"/>
                  <a:pt x="1134219" y="443145"/>
                </a:cubicBezTo>
                <a:cubicBezTo>
                  <a:pt x="1128024" y="442978"/>
                  <a:pt x="1122918" y="442894"/>
                  <a:pt x="1118899" y="442894"/>
                </a:cubicBezTo>
                <a:lnTo>
                  <a:pt x="980768" y="442894"/>
                </a:lnTo>
                <a:cubicBezTo>
                  <a:pt x="971894" y="442894"/>
                  <a:pt x="963020" y="442978"/>
                  <a:pt x="954147" y="443145"/>
                </a:cubicBezTo>
                <a:cubicBezTo>
                  <a:pt x="953979" y="443313"/>
                  <a:pt x="953812" y="443397"/>
                  <a:pt x="953644" y="443397"/>
                </a:cubicBezTo>
                <a:cubicBezTo>
                  <a:pt x="949793" y="443397"/>
                  <a:pt x="946529" y="442057"/>
                  <a:pt x="943850" y="439378"/>
                </a:cubicBezTo>
                <a:cubicBezTo>
                  <a:pt x="940836" y="436699"/>
                  <a:pt x="939329" y="433351"/>
                  <a:pt x="939329" y="429332"/>
                </a:cubicBezTo>
                <a:lnTo>
                  <a:pt x="939329" y="418533"/>
                </a:lnTo>
                <a:cubicBezTo>
                  <a:pt x="939329" y="414515"/>
                  <a:pt x="940836" y="411166"/>
                  <a:pt x="943850" y="408487"/>
                </a:cubicBezTo>
                <a:cubicBezTo>
                  <a:pt x="946529" y="405808"/>
                  <a:pt x="949710" y="404469"/>
                  <a:pt x="953393" y="404469"/>
                </a:cubicBezTo>
                <a:close/>
                <a:moveTo>
                  <a:pt x="2235976" y="403715"/>
                </a:moveTo>
                <a:cubicBezTo>
                  <a:pt x="2234636" y="403715"/>
                  <a:pt x="2233966" y="404385"/>
                  <a:pt x="2233966" y="405725"/>
                </a:cubicBezTo>
                <a:lnTo>
                  <a:pt x="2233966" y="433351"/>
                </a:lnTo>
                <a:cubicBezTo>
                  <a:pt x="2233966" y="434690"/>
                  <a:pt x="2234636" y="435360"/>
                  <a:pt x="2235976" y="435360"/>
                </a:cubicBezTo>
                <a:lnTo>
                  <a:pt x="2286205" y="435360"/>
                </a:lnTo>
                <a:cubicBezTo>
                  <a:pt x="2287544" y="435360"/>
                  <a:pt x="2288214" y="434690"/>
                  <a:pt x="2288214" y="433351"/>
                </a:cubicBezTo>
                <a:lnTo>
                  <a:pt x="2288214" y="405725"/>
                </a:lnTo>
                <a:cubicBezTo>
                  <a:pt x="2288214" y="404385"/>
                  <a:pt x="2287544" y="403715"/>
                  <a:pt x="2286205" y="403715"/>
                </a:cubicBezTo>
                <a:close/>
                <a:moveTo>
                  <a:pt x="2156613" y="403715"/>
                </a:moveTo>
                <a:cubicBezTo>
                  <a:pt x="2155273" y="403715"/>
                  <a:pt x="2154604" y="404385"/>
                  <a:pt x="2154604" y="405725"/>
                </a:cubicBezTo>
                <a:lnTo>
                  <a:pt x="2154604" y="408487"/>
                </a:lnTo>
                <a:cubicBezTo>
                  <a:pt x="2154604" y="416356"/>
                  <a:pt x="2154353" y="424644"/>
                  <a:pt x="2153850" y="433351"/>
                </a:cubicBezTo>
                <a:cubicBezTo>
                  <a:pt x="2153850" y="434690"/>
                  <a:pt x="2154436" y="435360"/>
                  <a:pt x="2155608" y="435360"/>
                </a:cubicBezTo>
                <a:lnTo>
                  <a:pt x="2201317" y="435360"/>
                </a:lnTo>
                <a:cubicBezTo>
                  <a:pt x="2202489" y="435360"/>
                  <a:pt x="2203075" y="434690"/>
                  <a:pt x="2203075" y="433351"/>
                </a:cubicBezTo>
                <a:lnTo>
                  <a:pt x="2203075" y="405725"/>
                </a:lnTo>
                <a:cubicBezTo>
                  <a:pt x="2203075" y="404385"/>
                  <a:pt x="2202489" y="403715"/>
                  <a:pt x="2201317" y="403715"/>
                </a:cubicBezTo>
                <a:close/>
                <a:moveTo>
                  <a:pt x="236116" y="402962"/>
                </a:moveTo>
                <a:cubicBezTo>
                  <a:pt x="235614" y="402962"/>
                  <a:pt x="235279" y="403129"/>
                  <a:pt x="235112" y="403464"/>
                </a:cubicBezTo>
                <a:cubicBezTo>
                  <a:pt x="234944" y="403799"/>
                  <a:pt x="234944" y="404134"/>
                  <a:pt x="235112" y="404469"/>
                </a:cubicBezTo>
                <a:cubicBezTo>
                  <a:pt x="240637" y="414012"/>
                  <a:pt x="244571" y="422468"/>
                  <a:pt x="246915" y="429835"/>
                </a:cubicBezTo>
                <a:cubicBezTo>
                  <a:pt x="247418" y="431174"/>
                  <a:pt x="248255" y="431844"/>
                  <a:pt x="249427" y="431844"/>
                </a:cubicBezTo>
                <a:lnTo>
                  <a:pt x="295889" y="431844"/>
                </a:lnTo>
                <a:cubicBezTo>
                  <a:pt x="297061" y="431844"/>
                  <a:pt x="297982" y="431258"/>
                  <a:pt x="298652" y="430086"/>
                </a:cubicBezTo>
                <a:cubicBezTo>
                  <a:pt x="302670" y="423221"/>
                  <a:pt x="306689" y="414766"/>
                  <a:pt x="310707" y="404720"/>
                </a:cubicBezTo>
                <a:cubicBezTo>
                  <a:pt x="310874" y="404218"/>
                  <a:pt x="310832" y="403799"/>
                  <a:pt x="310581" y="403464"/>
                </a:cubicBezTo>
                <a:cubicBezTo>
                  <a:pt x="310330" y="403129"/>
                  <a:pt x="309953" y="402962"/>
                  <a:pt x="309451" y="402962"/>
                </a:cubicBezTo>
                <a:close/>
                <a:moveTo>
                  <a:pt x="1871291" y="382870"/>
                </a:moveTo>
                <a:cubicBezTo>
                  <a:pt x="1873802" y="382870"/>
                  <a:pt x="1876230" y="383456"/>
                  <a:pt x="1878574" y="384628"/>
                </a:cubicBezTo>
                <a:cubicBezTo>
                  <a:pt x="1887950" y="389316"/>
                  <a:pt x="1895485" y="393167"/>
                  <a:pt x="1901177" y="396181"/>
                </a:cubicBezTo>
                <a:cubicBezTo>
                  <a:pt x="1904861" y="398023"/>
                  <a:pt x="1907121" y="400953"/>
                  <a:pt x="1907958" y="404971"/>
                </a:cubicBezTo>
                <a:cubicBezTo>
                  <a:pt x="1908293" y="405976"/>
                  <a:pt x="1908461" y="407064"/>
                  <a:pt x="1908461" y="408236"/>
                </a:cubicBezTo>
                <a:cubicBezTo>
                  <a:pt x="1908461" y="410915"/>
                  <a:pt x="1907623" y="413426"/>
                  <a:pt x="1905949" y="415770"/>
                </a:cubicBezTo>
                <a:lnTo>
                  <a:pt x="1905447" y="416524"/>
                </a:lnTo>
                <a:cubicBezTo>
                  <a:pt x="1903270" y="419872"/>
                  <a:pt x="1900173" y="421965"/>
                  <a:pt x="1896154" y="422803"/>
                </a:cubicBezTo>
                <a:cubicBezTo>
                  <a:pt x="1894982" y="423137"/>
                  <a:pt x="1893810" y="423305"/>
                  <a:pt x="1892638" y="423305"/>
                </a:cubicBezTo>
                <a:cubicBezTo>
                  <a:pt x="1889959" y="423305"/>
                  <a:pt x="1887364" y="422551"/>
                  <a:pt x="1884853" y="421045"/>
                </a:cubicBezTo>
                <a:cubicBezTo>
                  <a:pt x="1878825" y="417361"/>
                  <a:pt x="1871123" y="412924"/>
                  <a:pt x="1861747" y="407734"/>
                </a:cubicBezTo>
                <a:cubicBezTo>
                  <a:pt x="1858399" y="406059"/>
                  <a:pt x="1856389" y="403380"/>
                  <a:pt x="1855720" y="399697"/>
                </a:cubicBezTo>
                <a:cubicBezTo>
                  <a:pt x="1855385" y="398692"/>
                  <a:pt x="1855217" y="397772"/>
                  <a:pt x="1855217" y="396934"/>
                </a:cubicBezTo>
                <a:cubicBezTo>
                  <a:pt x="1855217" y="394423"/>
                  <a:pt x="1856055" y="392079"/>
                  <a:pt x="1857729" y="389902"/>
                </a:cubicBezTo>
                <a:cubicBezTo>
                  <a:pt x="1860073" y="386554"/>
                  <a:pt x="1863170" y="384377"/>
                  <a:pt x="1867021" y="383372"/>
                </a:cubicBezTo>
                <a:cubicBezTo>
                  <a:pt x="1868528" y="383038"/>
                  <a:pt x="1869951" y="382870"/>
                  <a:pt x="1871291" y="382870"/>
                </a:cubicBezTo>
                <a:close/>
                <a:moveTo>
                  <a:pt x="2375111" y="378852"/>
                </a:moveTo>
                <a:cubicBezTo>
                  <a:pt x="2377288" y="378852"/>
                  <a:pt x="2379381" y="379270"/>
                  <a:pt x="2381390" y="380107"/>
                </a:cubicBezTo>
                <a:cubicBezTo>
                  <a:pt x="2390431" y="383791"/>
                  <a:pt x="2398468" y="387474"/>
                  <a:pt x="2405500" y="391158"/>
                </a:cubicBezTo>
                <a:cubicBezTo>
                  <a:pt x="2409016" y="393167"/>
                  <a:pt x="2411193" y="396181"/>
                  <a:pt x="2412030" y="400199"/>
                </a:cubicBezTo>
                <a:cubicBezTo>
                  <a:pt x="2412365" y="401204"/>
                  <a:pt x="2412532" y="402292"/>
                  <a:pt x="2412532" y="403464"/>
                </a:cubicBezTo>
                <a:cubicBezTo>
                  <a:pt x="2412532" y="406311"/>
                  <a:pt x="2411611" y="408989"/>
                  <a:pt x="2409770" y="411501"/>
                </a:cubicBezTo>
                <a:lnTo>
                  <a:pt x="2409267" y="412505"/>
                </a:lnTo>
                <a:cubicBezTo>
                  <a:pt x="2407091" y="415687"/>
                  <a:pt x="2403993" y="417612"/>
                  <a:pt x="2399975" y="418282"/>
                </a:cubicBezTo>
                <a:cubicBezTo>
                  <a:pt x="2398970" y="418617"/>
                  <a:pt x="2398049" y="418784"/>
                  <a:pt x="2397212" y="418784"/>
                </a:cubicBezTo>
                <a:cubicBezTo>
                  <a:pt x="2394198" y="418784"/>
                  <a:pt x="2391436" y="417947"/>
                  <a:pt x="2388924" y="416273"/>
                </a:cubicBezTo>
                <a:cubicBezTo>
                  <a:pt x="2381892" y="411919"/>
                  <a:pt x="2374107" y="407734"/>
                  <a:pt x="2365568" y="403715"/>
                </a:cubicBezTo>
                <a:cubicBezTo>
                  <a:pt x="2362219" y="402208"/>
                  <a:pt x="2360042" y="399781"/>
                  <a:pt x="2359038" y="396432"/>
                </a:cubicBezTo>
                <a:cubicBezTo>
                  <a:pt x="2358703" y="395260"/>
                  <a:pt x="2358535" y="394088"/>
                  <a:pt x="2358535" y="392916"/>
                </a:cubicBezTo>
                <a:cubicBezTo>
                  <a:pt x="2358535" y="390739"/>
                  <a:pt x="2359205" y="388646"/>
                  <a:pt x="2360545" y="386637"/>
                </a:cubicBezTo>
                <a:cubicBezTo>
                  <a:pt x="2362889" y="383289"/>
                  <a:pt x="2365986" y="380945"/>
                  <a:pt x="2369837" y="379605"/>
                </a:cubicBezTo>
                <a:cubicBezTo>
                  <a:pt x="2371679" y="379103"/>
                  <a:pt x="2373437" y="378852"/>
                  <a:pt x="2375111" y="378852"/>
                </a:cubicBezTo>
                <a:close/>
                <a:moveTo>
                  <a:pt x="1695488" y="364787"/>
                </a:moveTo>
                <a:cubicBezTo>
                  <a:pt x="1685777" y="366964"/>
                  <a:pt x="1676819" y="370773"/>
                  <a:pt x="1668615" y="376215"/>
                </a:cubicBezTo>
                <a:cubicBezTo>
                  <a:pt x="1660411" y="381656"/>
                  <a:pt x="1653797" y="387809"/>
                  <a:pt x="1648774" y="394674"/>
                </a:cubicBezTo>
                <a:cubicBezTo>
                  <a:pt x="1643751" y="401539"/>
                  <a:pt x="1639858" y="408738"/>
                  <a:pt x="1637096" y="416273"/>
                </a:cubicBezTo>
                <a:cubicBezTo>
                  <a:pt x="1634333" y="423807"/>
                  <a:pt x="1632952" y="431090"/>
                  <a:pt x="1632952" y="438123"/>
                </a:cubicBezTo>
                <a:cubicBezTo>
                  <a:pt x="1632952" y="450178"/>
                  <a:pt x="1634919" y="459596"/>
                  <a:pt x="1638854" y="466377"/>
                </a:cubicBezTo>
                <a:cubicBezTo>
                  <a:pt x="1642788" y="473158"/>
                  <a:pt x="1647435" y="476548"/>
                  <a:pt x="1652793" y="476548"/>
                </a:cubicBezTo>
                <a:cubicBezTo>
                  <a:pt x="1663508" y="476548"/>
                  <a:pt x="1673805" y="459721"/>
                  <a:pt x="1683684" y="426067"/>
                </a:cubicBezTo>
                <a:cubicBezTo>
                  <a:pt x="1689376" y="408487"/>
                  <a:pt x="1693897" y="388563"/>
                  <a:pt x="1697246" y="366294"/>
                </a:cubicBezTo>
                <a:cubicBezTo>
                  <a:pt x="1697246" y="365792"/>
                  <a:pt x="1697078" y="365373"/>
                  <a:pt x="1696743" y="365039"/>
                </a:cubicBezTo>
                <a:cubicBezTo>
                  <a:pt x="1696408" y="364704"/>
                  <a:pt x="1695990" y="364620"/>
                  <a:pt x="1695488" y="364787"/>
                </a:cubicBezTo>
                <a:close/>
                <a:moveTo>
                  <a:pt x="2235976" y="345449"/>
                </a:moveTo>
                <a:cubicBezTo>
                  <a:pt x="2234636" y="345449"/>
                  <a:pt x="2233966" y="346119"/>
                  <a:pt x="2233966" y="347458"/>
                </a:cubicBezTo>
                <a:lnTo>
                  <a:pt x="2233966" y="373578"/>
                </a:lnTo>
                <a:cubicBezTo>
                  <a:pt x="2233966" y="374750"/>
                  <a:pt x="2234636" y="375336"/>
                  <a:pt x="2235976" y="375336"/>
                </a:cubicBezTo>
                <a:lnTo>
                  <a:pt x="2286205" y="375336"/>
                </a:lnTo>
                <a:cubicBezTo>
                  <a:pt x="2287544" y="375336"/>
                  <a:pt x="2288214" y="374750"/>
                  <a:pt x="2288214" y="373578"/>
                </a:cubicBezTo>
                <a:lnTo>
                  <a:pt x="2288214" y="347458"/>
                </a:lnTo>
                <a:cubicBezTo>
                  <a:pt x="2288214" y="346119"/>
                  <a:pt x="2287544" y="345449"/>
                  <a:pt x="2286205" y="345449"/>
                </a:cubicBezTo>
                <a:close/>
                <a:moveTo>
                  <a:pt x="2156613" y="345449"/>
                </a:moveTo>
                <a:cubicBezTo>
                  <a:pt x="2155273" y="345449"/>
                  <a:pt x="2154604" y="346119"/>
                  <a:pt x="2154604" y="347458"/>
                </a:cubicBezTo>
                <a:lnTo>
                  <a:pt x="2154604" y="373578"/>
                </a:lnTo>
                <a:cubicBezTo>
                  <a:pt x="2154604" y="374750"/>
                  <a:pt x="2155273" y="375336"/>
                  <a:pt x="2156613" y="375336"/>
                </a:cubicBezTo>
                <a:lnTo>
                  <a:pt x="2201317" y="375336"/>
                </a:lnTo>
                <a:cubicBezTo>
                  <a:pt x="2202489" y="375336"/>
                  <a:pt x="2203075" y="374750"/>
                  <a:pt x="2203075" y="373578"/>
                </a:cubicBezTo>
                <a:lnTo>
                  <a:pt x="2203075" y="347458"/>
                </a:lnTo>
                <a:cubicBezTo>
                  <a:pt x="2203075" y="346119"/>
                  <a:pt x="2202489" y="345449"/>
                  <a:pt x="2201317" y="345449"/>
                </a:cubicBezTo>
                <a:close/>
                <a:moveTo>
                  <a:pt x="1717086" y="332389"/>
                </a:moveTo>
                <a:cubicBezTo>
                  <a:pt x="1737513" y="332389"/>
                  <a:pt x="1755596" y="336826"/>
                  <a:pt x="1771334" y="345700"/>
                </a:cubicBezTo>
                <a:cubicBezTo>
                  <a:pt x="1787073" y="354574"/>
                  <a:pt x="1799086" y="366546"/>
                  <a:pt x="1807374" y="381614"/>
                </a:cubicBezTo>
                <a:cubicBezTo>
                  <a:pt x="1815662" y="396683"/>
                  <a:pt x="1819806" y="413510"/>
                  <a:pt x="1819806" y="432095"/>
                </a:cubicBezTo>
                <a:cubicBezTo>
                  <a:pt x="1819806" y="457042"/>
                  <a:pt x="1812773" y="478055"/>
                  <a:pt x="1798709" y="495133"/>
                </a:cubicBezTo>
                <a:cubicBezTo>
                  <a:pt x="1784645" y="512211"/>
                  <a:pt x="1764135" y="524015"/>
                  <a:pt x="1737178" y="530545"/>
                </a:cubicBezTo>
                <a:cubicBezTo>
                  <a:pt x="1735671" y="530880"/>
                  <a:pt x="1734164" y="531047"/>
                  <a:pt x="1732657" y="531047"/>
                </a:cubicBezTo>
                <a:cubicBezTo>
                  <a:pt x="1729811" y="531047"/>
                  <a:pt x="1727132" y="530461"/>
                  <a:pt x="1724621" y="529289"/>
                </a:cubicBezTo>
                <a:cubicBezTo>
                  <a:pt x="1720435" y="527447"/>
                  <a:pt x="1717170" y="524601"/>
                  <a:pt x="1714826" y="520750"/>
                </a:cubicBezTo>
                <a:lnTo>
                  <a:pt x="1711561" y="515727"/>
                </a:lnTo>
                <a:cubicBezTo>
                  <a:pt x="1710556" y="514053"/>
                  <a:pt x="1710054" y="512378"/>
                  <a:pt x="1710054" y="510704"/>
                </a:cubicBezTo>
                <a:cubicBezTo>
                  <a:pt x="1710054" y="509365"/>
                  <a:pt x="1710305" y="508025"/>
                  <a:pt x="1710808" y="506686"/>
                </a:cubicBezTo>
                <a:cubicBezTo>
                  <a:pt x="1712314" y="503505"/>
                  <a:pt x="1714826" y="501579"/>
                  <a:pt x="1718342" y="500909"/>
                </a:cubicBezTo>
                <a:cubicBezTo>
                  <a:pt x="1721356" y="500407"/>
                  <a:pt x="1724370" y="499821"/>
                  <a:pt x="1727383" y="499151"/>
                </a:cubicBezTo>
                <a:cubicBezTo>
                  <a:pt x="1744461" y="495133"/>
                  <a:pt x="1758358" y="487222"/>
                  <a:pt x="1769074" y="475418"/>
                </a:cubicBezTo>
                <a:cubicBezTo>
                  <a:pt x="1779789" y="463614"/>
                  <a:pt x="1785147" y="448754"/>
                  <a:pt x="1785147" y="430839"/>
                </a:cubicBezTo>
                <a:cubicBezTo>
                  <a:pt x="1785147" y="413426"/>
                  <a:pt x="1780668" y="398734"/>
                  <a:pt x="1771711" y="386763"/>
                </a:cubicBezTo>
                <a:cubicBezTo>
                  <a:pt x="1762753" y="374792"/>
                  <a:pt x="1750070" y="367215"/>
                  <a:pt x="1733662" y="364034"/>
                </a:cubicBezTo>
                <a:cubicBezTo>
                  <a:pt x="1732490" y="363699"/>
                  <a:pt x="1731820" y="364118"/>
                  <a:pt x="1731653" y="365290"/>
                </a:cubicBezTo>
                <a:cubicBezTo>
                  <a:pt x="1727132" y="392414"/>
                  <a:pt x="1722193" y="414933"/>
                  <a:pt x="1716835" y="432848"/>
                </a:cubicBezTo>
                <a:cubicBezTo>
                  <a:pt x="1708966" y="459135"/>
                  <a:pt x="1699548" y="479478"/>
                  <a:pt x="1688581" y="493877"/>
                </a:cubicBezTo>
                <a:cubicBezTo>
                  <a:pt x="1677614" y="508276"/>
                  <a:pt x="1665266" y="515476"/>
                  <a:pt x="1651537" y="515476"/>
                </a:cubicBezTo>
                <a:cubicBezTo>
                  <a:pt x="1637305" y="515476"/>
                  <a:pt x="1625124" y="508444"/>
                  <a:pt x="1614995" y="494380"/>
                </a:cubicBezTo>
                <a:cubicBezTo>
                  <a:pt x="1604865" y="480315"/>
                  <a:pt x="1599800" y="462651"/>
                  <a:pt x="1599800" y="441387"/>
                </a:cubicBezTo>
                <a:cubicBezTo>
                  <a:pt x="1599800" y="426988"/>
                  <a:pt x="1602814" y="413092"/>
                  <a:pt x="1608842" y="399697"/>
                </a:cubicBezTo>
                <a:cubicBezTo>
                  <a:pt x="1614869" y="386302"/>
                  <a:pt x="1623073" y="374708"/>
                  <a:pt x="1633454" y="364913"/>
                </a:cubicBezTo>
                <a:cubicBezTo>
                  <a:pt x="1643835" y="355118"/>
                  <a:pt x="1656309" y="347249"/>
                  <a:pt x="1670875" y="341305"/>
                </a:cubicBezTo>
                <a:cubicBezTo>
                  <a:pt x="1685442" y="335361"/>
                  <a:pt x="1700845" y="332389"/>
                  <a:pt x="1717086" y="332389"/>
                </a:cubicBezTo>
                <a:close/>
                <a:moveTo>
                  <a:pt x="843642" y="327367"/>
                </a:moveTo>
                <a:cubicBezTo>
                  <a:pt x="844814" y="327367"/>
                  <a:pt x="845986" y="327534"/>
                  <a:pt x="847158" y="327869"/>
                </a:cubicBezTo>
                <a:lnTo>
                  <a:pt x="858711" y="330883"/>
                </a:lnTo>
                <a:cubicBezTo>
                  <a:pt x="862394" y="331720"/>
                  <a:pt x="865073" y="333896"/>
                  <a:pt x="866747" y="337412"/>
                </a:cubicBezTo>
                <a:cubicBezTo>
                  <a:pt x="867752" y="339422"/>
                  <a:pt x="868254" y="341347"/>
                  <a:pt x="868254" y="343189"/>
                </a:cubicBezTo>
                <a:cubicBezTo>
                  <a:pt x="868254" y="344863"/>
                  <a:pt x="867919" y="346537"/>
                  <a:pt x="867250" y="348212"/>
                </a:cubicBezTo>
                <a:cubicBezTo>
                  <a:pt x="866580" y="350053"/>
                  <a:pt x="865617" y="352691"/>
                  <a:pt x="864361" y="356123"/>
                </a:cubicBezTo>
                <a:cubicBezTo>
                  <a:pt x="863106" y="359555"/>
                  <a:pt x="862227" y="361941"/>
                  <a:pt x="861724" y="363281"/>
                </a:cubicBezTo>
                <a:cubicBezTo>
                  <a:pt x="846488" y="404971"/>
                  <a:pt x="830331" y="436448"/>
                  <a:pt x="813253" y="457712"/>
                </a:cubicBezTo>
                <a:cubicBezTo>
                  <a:pt x="802872" y="470772"/>
                  <a:pt x="790357" y="483455"/>
                  <a:pt x="775706" y="495761"/>
                </a:cubicBezTo>
                <a:cubicBezTo>
                  <a:pt x="761056" y="508067"/>
                  <a:pt x="745611" y="518239"/>
                  <a:pt x="729370" y="526275"/>
                </a:cubicBezTo>
                <a:cubicBezTo>
                  <a:pt x="726523" y="527615"/>
                  <a:pt x="723677" y="528284"/>
                  <a:pt x="720831" y="528284"/>
                </a:cubicBezTo>
                <a:cubicBezTo>
                  <a:pt x="719491" y="528284"/>
                  <a:pt x="718152" y="528117"/>
                  <a:pt x="716812" y="527782"/>
                </a:cubicBezTo>
                <a:cubicBezTo>
                  <a:pt x="712459" y="526945"/>
                  <a:pt x="708692" y="524936"/>
                  <a:pt x="705511" y="521755"/>
                </a:cubicBezTo>
                <a:lnTo>
                  <a:pt x="696972" y="512713"/>
                </a:lnTo>
                <a:cubicBezTo>
                  <a:pt x="695130" y="510872"/>
                  <a:pt x="694209" y="508779"/>
                  <a:pt x="694209" y="506435"/>
                </a:cubicBezTo>
                <a:cubicBezTo>
                  <a:pt x="694209" y="505597"/>
                  <a:pt x="694293" y="504760"/>
                  <a:pt x="694460" y="503923"/>
                </a:cubicBezTo>
                <a:cubicBezTo>
                  <a:pt x="695130" y="500575"/>
                  <a:pt x="697139" y="498230"/>
                  <a:pt x="700488" y="496891"/>
                </a:cubicBezTo>
                <a:cubicBezTo>
                  <a:pt x="717231" y="489859"/>
                  <a:pt x="732802" y="480985"/>
                  <a:pt x="747201" y="470269"/>
                </a:cubicBezTo>
                <a:cubicBezTo>
                  <a:pt x="761600" y="459554"/>
                  <a:pt x="773990" y="447917"/>
                  <a:pt x="784371" y="435360"/>
                </a:cubicBezTo>
                <a:cubicBezTo>
                  <a:pt x="794584" y="422970"/>
                  <a:pt x="803584" y="408194"/>
                  <a:pt x="811369" y="391032"/>
                </a:cubicBezTo>
                <a:cubicBezTo>
                  <a:pt x="819155" y="373871"/>
                  <a:pt x="825308" y="356416"/>
                  <a:pt x="829829" y="338668"/>
                </a:cubicBezTo>
                <a:cubicBezTo>
                  <a:pt x="830666" y="334817"/>
                  <a:pt x="832842" y="331803"/>
                  <a:pt x="836358" y="329627"/>
                </a:cubicBezTo>
                <a:cubicBezTo>
                  <a:pt x="838703" y="328120"/>
                  <a:pt x="841130" y="327367"/>
                  <a:pt x="843642" y="327367"/>
                </a:cubicBezTo>
                <a:close/>
                <a:moveTo>
                  <a:pt x="577928" y="321841"/>
                </a:moveTo>
                <a:lnTo>
                  <a:pt x="582700" y="321841"/>
                </a:lnTo>
                <a:cubicBezTo>
                  <a:pt x="586718" y="321841"/>
                  <a:pt x="590067" y="323348"/>
                  <a:pt x="592745" y="326362"/>
                </a:cubicBezTo>
                <a:cubicBezTo>
                  <a:pt x="595090" y="329041"/>
                  <a:pt x="596262" y="332222"/>
                  <a:pt x="596262" y="335906"/>
                </a:cubicBezTo>
                <a:cubicBezTo>
                  <a:pt x="596262" y="336073"/>
                  <a:pt x="596262" y="336324"/>
                  <a:pt x="596262" y="336659"/>
                </a:cubicBezTo>
                <a:cubicBezTo>
                  <a:pt x="596262" y="338836"/>
                  <a:pt x="596178" y="341180"/>
                  <a:pt x="596010" y="343691"/>
                </a:cubicBezTo>
                <a:cubicBezTo>
                  <a:pt x="595843" y="352063"/>
                  <a:pt x="595592" y="360602"/>
                  <a:pt x="595257" y="369308"/>
                </a:cubicBezTo>
                <a:cubicBezTo>
                  <a:pt x="595257" y="370648"/>
                  <a:pt x="595843" y="371234"/>
                  <a:pt x="597015" y="371066"/>
                </a:cubicBezTo>
                <a:cubicBezTo>
                  <a:pt x="605387" y="370564"/>
                  <a:pt x="611247" y="370229"/>
                  <a:pt x="614595" y="370062"/>
                </a:cubicBezTo>
                <a:cubicBezTo>
                  <a:pt x="614763" y="370062"/>
                  <a:pt x="617944" y="369810"/>
                  <a:pt x="624139" y="369308"/>
                </a:cubicBezTo>
                <a:cubicBezTo>
                  <a:pt x="624641" y="369308"/>
                  <a:pt x="625060" y="369308"/>
                  <a:pt x="625395" y="369308"/>
                </a:cubicBezTo>
                <a:cubicBezTo>
                  <a:pt x="628911" y="369308"/>
                  <a:pt x="632008" y="370480"/>
                  <a:pt x="634687" y="372824"/>
                </a:cubicBezTo>
                <a:cubicBezTo>
                  <a:pt x="637533" y="375671"/>
                  <a:pt x="638957" y="379103"/>
                  <a:pt x="638957" y="383121"/>
                </a:cubicBezTo>
                <a:lnTo>
                  <a:pt x="638957" y="384879"/>
                </a:lnTo>
                <a:cubicBezTo>
                  <a:pt x="638957" y="388898"/>
                  <a:pt x="637533" y="392330"/>
                  <a:pt x="634687" y="395176"/>
                </a:cubicBezTo>
                <a:cubicBezTo>
                  <a:pt x="631841" y="398023"/>
                  <a:pt x="628325" y="399446"/>
                  <a:pt x="624139" y="399446"/>
                </a:cubicBezTo>
                <a:cubicBezTo>
                  <a:pt x="620455" y="399613"/>
                  <a:pt x="617190" y="399781"/>
                  <a:pt x="614344" y="399948"/>
                </a:cubicBezTo>
                <a:cubicBezTo>
                  <a:pt x="604968" y="400283"/>
                  <a:pt x="599024" y="400534"/>
                  <a:pt x="596513" y="400702"/>
                </a:cubicBezTo>
                <a:cubicBezTo>
                  <a:pt x="595341" y="400869"/>
                  <a:pt x="594755" y="401539"/>
                  <a:pt x="594755" y="402711"/>
                </a:cubicBezTo>
                <a:cubicBezTo>
                  <a:pt x="593750" y="427491"/>
                  <a:pt x="592494" y="443815"/>
                  <a:pt x="590987" y="451684"/>
                </a:cubicBezTo>
                <a:cubicBezTo>
                  <a:pt x="589648" y="458214"/>
                  <a:pt x="587304" y="462651"/>
                  <a:pt x="583955" y="464995"/>
                </a:cubicBezTo>
                <a:cubicBezTo>
                  <a:pt x="580607" y="467339"/>
                  <a:pt x="575584" y="468511"/>
                  <a:pt x="568886" y="468511"/>
                </a:cubicBezTo>
                <a:cubicBezTo>
                  <a:pt x="563529" y="468511"/>
                  <a:pt x="555324" y="467842"/>
                  <a:pt x="544274" y="466502"/>
                </a:cubicBezTo>
                <a:cubicBezTo>
                  <a:pt x="540423" y="466000"/>
                  <a:pt x="537158" y="464242"/>
                  <a:pt x="534479" y="461228"/>
                </a:cubicBezTo>
                <a:cubicBezTo>
                  <a:pt x="532135" y="458382"/>
                  <a:pt x="530963" y="455033"/>
                  <a:pt x="530963" y="451182"/>
                </a:cubicBezTo>
                <a:cubicBezTo>
                  <a:pt x="530963" y="451015"/>
                  <a:pt x="530963" y="450847"/>
                  <a:pt x="530963" y="450680"/>
                </a:cubicBezTo>
                <a:cubicBezTo>
                  <a:pt x="530963" y="446996"/>
                  <a:pt x="532386" y="443983"/>
                  <a:pt x="535233" y="441639"/>
                </a:cubicBezTo>
                <a:cubicBezTo>
                  <a:pt x="537577" y="439629"/>
                  <a:pt x="540256" y="438625"/>
                  <a:pt x="543269" y="438625"/>
                </a:cubicBezTo>
                <a:cubicBezTo>
                  <a:pt x="543772" y="438625"/>
                  <a:pt x="544358" y="438709"/>
                  <a:pt x="545027" y="438876"/>
                </a:cubicBezTo>
                <a:cubicBezTo>
                  <a:pt x="549213" y="439378"/>
                  <a:pt x="552394" y="439629"/>
                  <a:pt x="554571" y="439629"/>
                </a:cubicBezTo>
                <a:cubicBezTo>
                  <a:pt x="557250" y="439629"/>
                  <a:pt x="559175" y="439253"/>
                  <a:pt x="560347" y="438499"/>
                </a:cubicBezTo>
                <a:cubicBezTo>
                  <a:pt x="561520" y="437746"/>
                  <a:pt x="562273" y="436197"/>
                  <a:pt x="562608" y="433853"/>
                </a:cubicBezTo>
                <a:cubicBezTo>
                  <a:pt x="563445" y="427993"/>
                  <a:pt x="564031" y="418366"/>
                  <a:pt x="564366" y="404971"/>
                </a:cubicBezTo>
                <a:cubicBezTo>
                  <a:pt x="564366" y="403799"/>
                  <a:pt x="563780" y="403213"/>
                  <a:pt x="562608" y="403213"/>
                </a:cubicBezTo>
                <a:cubicBezTo>
                  <a:pt x="540339" y="405055"/>
                  <a:pt x="518490" y="407148"/>
                  <a:pt x="497058" y="409492"/>
                </a:cubicBezTo>
                <a:cubicBezTo>
                  <a:pt x="495886" y="409492"/>
                  <a:pt x="495300" y="410161"/>
                  <a:pt x="495300" y="411501"/>
                </a:cubicBezTo>
                <a:cubicBezTo>
                  <a:pt x="495133" y="426235"/>
                  <a:pt x="495049" y="438206"/>
                  <a:pt x="495049" y="447415"/>
                </a:cubicBezTo>
                <a:cubicBezTo>
                  <a:pt x="495049" y="456959"/>
                  <a:pt x="495133" y="463572"/>
                  <a:pt x="495300" y="467256"/>
                </a:cubicBezTo>
                <a:cubicBezTo>
                  <a:pt x="495468" y="471944"/>
                  <a:pt x="495677" y="475585"/>
                  <a:pt x="495928" y="478181"/>
                </a:cubicBezTo>
                <a:cubicBezTo>
                  <a:pt x="496179" y="480776"/>
                  <a:pt x="496807" y="483413"/>
                  <a:pt x="497812" y="486092"/>
                </a:cubicBezTo>
                <a:cubicBezTo>
                  <a:pt x="498816" y="488771"/>
                  <a:pt x="500114" y="490696"/>
                  <a:pt x="501705" y="491868"/>
                </a:cubicBezTo>
                <a:cubicBezTo>
                  <a:pt x="503295" y="493040"/>
                  <a:pt x="505681" y="494170"/>
                  <a:pt x="508862" y="495259"/>
                </a:cubicBezTo>
                <a:cubicBezTo>
                  <a:pt x="512043" y="496347"/>
                  <a:pt x="515769" y="497058"/>
                  <a:pt x="520038" y="497393"/>
                </a:cubicBezTo>
                <a:cubicBezTo>
                  <a:pt x="524308" y="497728"/>
                  <a:pt x="529791" y="497896"/>
                  <a:pt x="536488" y="497896"/>
                </a:cubicBezTo>
                <a:cubicBezTo>
                  <a:pt x="555911" y="497896"/>
                  <a:pt x="576337" y="496389"/>
                  <a:pt x="597768" y="493375"/>
                </a:cubicBezTo>
                <a:cubicBezTo>
                  <a:pt x="598438" y="493375"/>
                  <a:pt x="599108" y="493375"/>
                  <a:pt x="599778" y="493375"/>
                </a:cubicBezTo>
                <a:cubicBezTo>
                  <a:pt x="602791" y="493375"/>
                  <a:pt x="605470" y="494380"/>
                  <a:pt x="607814" y="496389"/>
                </a:cubicBezTo>
                <a:cubicBezTo>
                  <a:pt x="610661" y="498900"/>
                  <a:pt x="612084" y="502081"/>
                  <a:pt x="612084" y="505932"/>
                </a:cubicBezTo>
                <a:lnTo>
                  <a:pt x="611833" y="511206"/>
                </a:lnTo>
                <a:cubicBezTo>
                  <a:pt x="611665" y="515560"/>
                  <a:pt x="610116" y="519285"/>
                  <a:pt x="607186" y="522383"/>
                </a:cubicBezTo>
                <a:cubicBezTo>
                  <a:pt x="604256" y="525480"/>
                  <a:pt x="600699" y="527196"/>
                  <a:pt x="596513" y="527531"/>
                </a:cubicBezTo>
                <a:cubicBezTo>
                  <a:pt x="575751" y="529373"/>
                  <a:pt x="556497" y="530294"/>
                  <a:pt x="538749" y="530294"/>
                </a:cubicBezTo>
                <a:cubicBezTo>
                  <a:pt x="527531" y="530294"/>
                  <a:pt x="518029" y="529917"/>
                  <a:pt x="510244" y="529164"/>
                </a:cubicBezTo>
                <a:cubicBezTo>
                  <a:pt x="502458" y="528410"/>
                  <a:pt x="495761" y="526987"/>
                  <a:pt x="490152" y="524894"/>
                </a:cubicBezTo>
                <a:cubicBezTo>
                  <a:pt x="484543" y="522801"/>
                  <a:pt x="480064" y="520457"/>
                  <a:pt x="476715" y="517862"/>
                </a:cubicBezTo>
                <a:cubicBezTo>
                  <a:pt x="473367" y="515267"/>
                  <a:pt x="470730" y="511583"/>
                  <a:pt x="468804" y="506811"/>
                </a:cubicBezTo>
                <a:cubicBezTo>
                  <a:pt x="466879" y="502040"/>
                  <a:pt x="465581" y="497100"/>
                  <a:pt x="464911" y="491994"/>
                </a:cubicBezTo>
                <a:cubicBezTo>
                  <a:pt x="464242" y="486887"/>
                  <a:pt x="463823" y="480315"/>
                  <a:pt x="463656" y="472279"/>
                </a:cubicBezTo>
                <a:cubicBezTo>
                  <a:pt x="463488" y="465079"/>
                  <a:pt x="463405" y="445908"/>
                  <a:pt x="463405" y="414766"/>
                </a:cubicBezTo>
                <a:cubicBezTo>
                  <a:pt x="463405" y="413594"/>
                  <a:pt x="462735" y="413092"/>
                  <a:pt x="461395" y="413259"/>
                </a:cubicBezTo>
                <a:lnTo>
                  <a:pt x="446075" y="414766"/>
                </a:lnTo>
                <a:cubicBezTo>
                  <a:pt x="442727" y="415101"/>
                  <a:pt x="437453" y="415854"/>
                  <a:pt x="430253" y="417026"/>
                </a:cubicBezTo>
                <a:cubicBezTo>
                  <a:pt x="429416" y="417194"/>
                  <a:pt x="428579" y="417277"/>
                  <a:pt x="427742" y="417277"/>
                </a:cubicBezTo>
                <a:cubicBezTo>
                  <a:pt x="424728" y="417277"/>
                  <a:pt x="421965" y="416273"/>
                  <a:pt x="419454" y="414264"/>
                </a:cubicBezTo>
                <a:cubicBezTo>
                  <a:pt x="416273" y="411919"/>
                  <a:pt x="414431" y="408738"/>
                  <a:pt x="413928" y="404720"/>
                </a:cubicBezTo>
                <a:lnTo>
                  <a:pt x="413677" y="401455"/>
                </a:lnTo>
                <a:cubicBezTo>
                  <a:pt x="413677" y="400953"/>
                  <a:pt x="413677" y="400450"/>
                  <a:pt x="413677" y="399948"/>
                </a:cubicBezTo>
                <a:cubicBezTo>
                  <a:pt x="413677" y="396599"/>
                  <a:pt x="414766" y="393669"/>
                  <a:pt x="416942" y="391158"/>
                </a:cubicBezTo>
                <a:cubicBezTo>
                  <a:pt x="419621" y="388144"/>
                  <a:pt x="422970" y="386554"/>
                  <a:pt x="426988" y="386386"/>
                </a:cubicBezTo>
                <a:cubicBezTo>
                  <a:pt x="432513" y="386051"/>
                  <a:pt x="438206" y="385633"/>
                  <a:pt x="444066" y="385130"/>
                </a:cubicBezTo>
                <a:lnTo>
                  <a:pt x="461395" y="383624"/>
                </a:lnTo>
                <a:cubicBezTo>
                  <a:pt x="462735" y="383456"/>
                  <a:pt x="463405" y="382703"/>
                  <a:pt x="463405" y="381363"/>
                </a:cubicBezTo>
                <a:lnTo>
                  <a:pt x="463405" y="357755"/>
                </a:lnTo>
                <a:cubicBezTo>
                  <a:pt x="463405" y="353067"/>
                  <a:pt x="463237" y="348547"/>
                  <a:pt x="462902" y="344193"/>
                </a:cubicBezTo>
                <a:cubicBezTo>
                  <a:pt x="462902" y="343691"/>
                  <a:pt x="462902" y="343273"/>
                  <a:pt x="462902" y="342938"/>
                </a:cubicBezTo>
                <a:cubicBezTo>
                  <a:pt x="462902" y="339422"/>
                  <a:pt x="464074" y="336324"/>
                  <a:pt x="466418" y="333645"/>
                </a:cubicBezTo>
                <a:cubicBezTo>
                  <a:pt x="468930" y="330799"/>
                  <a:pt x="472195" y="329376"/>
                  <a:pt x="476213" y="329376"/>
                </a:cubicBezTo>
                <a:lnTo>
                  <a:pt x="482492" y="329376"/>
                </a:lnTo>
                <a:cubicBezTo>
                  <a:pt x="486343" y="329376"/>
                  <a:pt x="489608" y="330799"/>
                  <a:pt x="492286" y="333645"/>
                </a:cubicBezTo>
                <a:cubicBezTo>
                  <a:pt x="494798" y="336492"/>
                  <a:pt x="496054" y="339756"/>
                  <a:pt x="496054" y="343440"/>
                </a:cubicBezTo>
                <a:cubicBezTo>
                  <a:pt x="496054" y="343607"/>
                  <a:pt x="496054" y="343859"/>
                  <a:pt x="496054" y="344193"/>
                </a:cubicBezTo>
                <a:cubicBezTo>
                  <a:pt x="495886" y="347709"/>
                  <a:pt x="495803" y="351560"/>
                  <a:pt x="495803" y="355746"/>
                </a:cubicBezTo>
                <a:cubicBezTo>
                  <a:pt x="495803" y="364787"/>
                  <a:pt x="495719" y="372322"/>
                  <a:pt x="495551" y="378349"/>
                </a:cubicBezTo>
                <a:cubicBezTo>
                  <a:pt x="495551" y="379689"/>
                  <a:pt x="496137" y="380275"/>
                  <a:pt x="497309" y="380107"/>
                </a:cubicBezTo>
                <a:cubicBezTo>
                  <a:pt x="522759" y="377763"/>
                  <a:pt x="544693" y="375754"/>
                  <a:pt x="563110" y="374080"/>
                </a:cubicBezTo>
                <a:cubicBezTo>
                  <a:pt x="564282" y="373912"/>
                  <a:pt x="564868" y="373243"/>
                  <a:pt x="564868" y="372071"/>
                </a:cubicBezTo>
                <a:lnTo>
                  <a:pt x="564868" y="344947"/>
                </a:lnTo>
                <a:lnTo>
                  <a:pt x="564617" y="335654"/>
                </a:lnTo>
                <a:cubicBezTo>
                  <a:pt x="564617" y="332138"/>
                  <a:pt x="565789" y="329041"/>
                  <a:pt x="568133" y="326362"/>
                </a:cubicBezTo>
                <a:cubicBezTo>
                  <a:pt x="570812" y="323348"/>
                  <a:pt x="574077" y="321841"/>
                  <a:pt x="577928" y="321841"/>
                </a:cubicBezTo>
                <a:close/>
                <a:moveTo>
                  <a:pt x="107073" y="320083"/>
                </a:moveTo>
                <a:cubicBezTo>
                  <a:pt x="107910" y="320083"/>
                  <a:pt x="108747" y="320167"/>
                  <a:pt x="109584" y="320334"/>
                </a:cubicBezTo>
                <a:cubicBezTo>
                  <a:pt x="112096" y="321172"/>
                  <a:pt x="114021" y="322678"/>
                  <a:pt x="115361" y="324855"/>
                </a:cubicBezTo>
                <a:cubicBezTo>
                  <a:pt x="116533" y="327367"/>
                  <a:pt x="116742" y="329878"/>
                  <a:pt x="115989" y="332389"/>
                </a:cubicBezTo>
                <a:cubicBezTo>
                  <a:pt x="115235" y="334901"/>
                  <a:pt x="113770" y="336910"/>
                  <a:pt x="111593" y="338417"/>
                </a:cubicBezTo>
                <a:cubicBezTo>
                  <a:pt x="107073" y="341766"/>
                  <a:pt x="103473" y="345282"/>
                  <a:pt x="100794" y="348965"/>
                </a:cubicBezTo>
                <a:cubicBezTo>
                  <a:pt x="97111" y="354156"/>
                  <a:pt x="95018" y="360434"/>
                  <a:pt x="94515" y="367801"/>
                </a:cubicBezTo>
                <a:cubicBezTo>
                  <a:pt x="94515" y="368973"/>
                  <a:pt x="95101" y="369559"/>
                  <a:pt x="96273" y="369559"/>
                </a:cubicBezTo>
                <a:cubicBezTo>
                  <a:pt x="96608" y="369559"/>
                  <a:pt x="96943" y="369559"/>
                  <a:pt x="97278" y="369559"/>
                </a:cubicBezTo>
                <a:cubicBezTo>
                  <a:pt x="102971" y="369559"/>
                  <a:pt x="107826" y="371359"/>
                  <a:pt x="111845" y="374959"/>
                </a:cubicBezTo>
                <a:cubicBezTo>
                  <a:pt x="115863" y="378559"/>
                  <a:pt x="117872" y="383372"/>
                  <a:pt x="117872" y="389400"/>
                </a:cubicBezTo>
                <a:cubicBezTo>
                  <a:pt x="117872" y="395930"/>
                  <a:pt x="115947" y="401162"/>
                  <a:pt x="112096" y="405097"/>
                </a:cubicBezTo>
                <a:cubicBezTo>
                  <a:pt x="108245" y="409031"/>
                  <a:pt x="103306" y="410999"/>
                  <a:pt x="97278" y="410999"/>
                </a:cubicBezTo>
                <a:cubicBezTo>
                  <a:pt x="89074" y="410999"/>
                  <a:pt x="82879" y="407985"/>
                  <a:pt x="78693" y="401957"/>
                </a:cubicBezTo>
                <a:cubicBezTo>
                  <a:pt x="74507" y="395930"/>
                  <a:pt x="72414" y="387391"/>
                  <a:pt x="72414" y="376340"/>
                </a:cubicBezTo>
                <a:cubicBezTo>
                  <a:pt x="72414" y="352900"/>
                  <a:pt x="82460" y="334566"/>
                  <a:pt x="102552" y="321339"/>
                </a:cubicBezTo>
                <a:cubicBezTo>
                  <a:pt x="104059" y="320502"/>
                  <a:pt x="105566" y="320083"/>
                  <a:pt x="107073" y="320083"/>
                </a:cubicBezTo>
                <a:close/>
                <a:moveTo>
                  <a:pt x="42779" y="320083"/>
                </a:moveTo>
                <a:cubicBezTo>
                  <a:pt x="43616" y="320083"/>
                  <a:pt x="44453" y="320167"/>
                  <a:pt x="45291" y="320334"/>
                </a:cubicBezTo>
                <a:cubicBezTo>
                  <a:pt x="47802" y="321172"/>
                  <a:pt x="49728" y="322678"/>
                  <a:pt x="51067" y="324855"/>
                </a:cubicBezTo>
                <a:cubicBezTo>
                  <a:pt x="52239" y="327367"/>
                  <a:pt x="52448" y="329878"/>
                  <a:pt x="51695" y="332389"/>
                </a:cubicBezTo>
                <a:cubicBezTo>
                  <a:pt x="50941" y="334901"/>
                  <a:pt x="49476" y="336910"/>
                  <a:pt x="47300" y="338417"/>
                </a:cubicBezTo>
                <a:cubicBezTo>
                  <a:pt x="42779" y="341766"/>
                  <a:pt x="39179" y="345282"/>
                  <a:pt x="36500" y="348965"/>
                </a:cubicBezTo>
                <a:cubicBezTo>
                  <a:pt x="32817" y="354156"/>
                  <a:pt x="30724" y="360434"/>
                  <a:pt x="30222" y="367801"/>
                </a:cubicBezTo>
                <a:cubicBezTo>
                  <a:pt x="30222" y="368973"/>
                  <a:pt x="30808" y="369559"/>
                  <a:pt x="31980" y="369559"/>
                </a:cubicBezTo>
                <a:cubicBezTo>
                  <a:pt x="32315" y="369559"/>
                  <a:pt x="32650" y="369559"/>
                  <a:pt x="32984" y="369559"/>
                </a:cubicBezTo>
                <a:cubicBezTo>
                  <a:pt x="38677" y="369559"/>
                  <a:pt x="43533" y="371359"/>
                  <a:pt x="47551" y="374959"/>
                </a:cubicBezTo>
                <a:cubicBezTo>
                  <a:pt x="51569" y="378559"/>
                  <a:pt x="53578" y="383372"/>
                  <a:pt x="53578" y="389400"/>
                </a:cubicBezTo>
                <a:cubicBezTo>
                  <a:pt x="53578" y="395930"/>
                  <a:pt x="51653" y="401162"/>
                  <a:pt x="47802" y="405097"/>
                </a:cubicBezTo>
                <a:cubicBezTo>
                  <a:pt x="43951" y="409031"/>
                  <a:pt x="39012" y="410999"/>
                  <a:pt x="32984" y="410999"/>
                </a:cubicBezTo>
                <a:cubicBezTo>
                  <a:pt x="24780" y="410999"/>
                  <a:pt x="18585" y="407985"/>
                  <a:pt x="14399" y="401957"/>
                </a:cubicBezTo>
                <a:cubicBezTo>
                  <a:pt x="10214" y="395930"/>
                  <a:pt x="8121" y="387391"/>
                  <a:pt x="8121" y="376340"/>
                </a:cubicBezTo>
                <a:cubicBezTo>
                  <a:pt x="8121" y="352900"/>
                  <a:pt x="18167" y="334566"/>
                  <a:pt x="38258" y="321339"/>
                </a:cubicBezTo>
                <a:cubicBezTo>
                  <a:pt x="39765" y="320502"/>
                  <a:pt x="41272" y="320083"/>
                  <a:pt x="42779" y="320083"/>
                </a:cubicBezTo>
                <a:close/>
                <a:moveTo>
                  <a:pt x="1536809" y="319330"/>
                </a:moveTo>
                <a:cubicBezTo>
                  <a:pt x="1544846" y="319330"/>
                  <a:pt x="1550999" y="322385"/>
                  <a:pt x="1555268" y="328497"/>
                </a:cubicBezTo>
                <a:cubicBezTo>
                  <a:pt x="1559538" y="334608"/>
                  <a:pt x="1561673" y="343189"/>
                  <a:pt x="1561673" y="354239"/>
                </a:cubicBezTo>
                <a:cubicBezTo>
                  <a:pt x="1561673" y="377847"/>
                  <a:pt x="1551459" y="396181"/>
                  <a:pt x="1531033" y="409241"/>
                </a:cubicBezTo>
                <a:cubicBezTo>
                  <a:pt x="1529526" y="410078"/>
                  <a:pt x="1528019" y="410496"/>
                  <a:pt x="1526512" y="410496"/>
                </a:cubicBezTo>
                <a:cubicBezTo>
                  <a:pt x="1525675" y="410496"/>
                  <a:pt x="1524838" y="410329"/>
                  <a:pt x="1524000" y="409994"/>
                </a:cubicBezTo>
                <a:cubicBezTo>
                  <a:pt x="1521656" y="409324"/>
                  <a:pt x="1519898" y="407817"/>
                  <a:pt x="1518726" y="405473"/>
                </a:cubicBezTo>
                <a:cubicBezTo>
                  <a:pt x="1517554" y="403129"/>
                  <a:pt x="1517303" y="400743"/>
                  <a:pt x="1517973" y="398316"/>
                </a:cubicBezTo>
                <a:cubicBezTo>
                  <a:pt x="1518643" y="395888"/>
                  <a:pt x="1520066" y="393921"/>
                  <a:pt x="1522242" y="392414"/>
                </a:cubicBezTo>
                <a:cubicBezTo>
                  <a:pt x="1532958" y="384544"/>
                  <a:pt x="1538651" y="374499"/>
                  <a:pt x="1539320" y="362276"/>
                </a:cubicBezTo>
                <a:cubicBezTo>
                  <a:pt x="1539320" y="361271"/>
                  <a:pt x="1538734" y="360769"/>
                  <a:pt x="1537562" y="360769"/>
                </a:cubicBezTo>
                <a:cubicBezTo>
                  <a:pt x="1537395" y="360769"/>
                  <a:pt x="1537144" y="360769"/>
                  <a:pt x="1536809" y="360769"/>
                </a:cubicBezTo>
                <a:cubicBezTo>
                  <a:pt x="1531116" y="360769"/>
                  <a:pt x="1526261" y="358969"/>
                  <a:pt x="1522242" y="355369"/>
                </a:cubicBezTo>
                <a:cubicBezTo>
                  <a:pt x="1518224" y="351770"/>
                  <a:pt x="1516215" y="346956"/>
                  <a:pt x="1516215" y="340928"/>
                </a:cubicBezTo>
                <a:cubicBezTo>
                  <a:pt x="1516215" y="334399"/>
                  <a:pt x="1518140" y="329166"/>
                  <a:pt x="1521991" y="325232"/>
                </a:cubicBezTo>
                <a:cubicBezTo>
                  <a:pt x="1525842" y="321297"/>
                  <a:pt x="1530781" y="319330"/>
                  <a:pt x="1536809" y="319330"/>
                </a:cubicBezTo>
                <a:close/>
                <a:moveTo>
                  <a:pt x="1472515" y="319330"/>
                </a:moveTo>
                <a:cubicBezTo>
                  <a:pt x="1480552" y="319330"/>
                  <a:pt x="1486705" y="322385"/>
                  <a:pt x="1490975" y="328497"/>
                </a:cubicBezTo>
                <a:cubicBezTo>
                  <a:pt x="1495244" y="334608"/>
                  <a:pt x="1497379" y="343189"/>
                  <a:pt x="1497379" y="354239"/>
                </a:cubicBezTo>
                <a:cubicBezTo>
                  <a:pt x="1497379" y="377847"/>
                  <a:pt x="1487165" y="396181"/>
                  <a:pt x="1466739" y="409241"/>
                </a:cubicBezTo>
                <a:cubicBezTo>
                  <a:pt x="1465232" y="410078"/>
                  <a:pt x="1463725" y="410496"/>
                  <a:pt x="1462218" y="410496"/>
                </a:cubicBezTo>
                <a:cubicBezTo>
                  <a:pt x="1461381" y="410496"/>
                  <a:pt x="1460544" y="410329"/>
                  <a:pt x="1459707" y="409994"/>
                </a:cubicBezTo>
                <a:cubicBezTo>
                  <a:pt x="1457363" y="409324"/>
                  <a:pt x="1455605" y="407817"/>
                  <a:pt x="1454433" y="405473"/>
                </a:cubicBezTo>
                <a:cubicBezTo>
                  <a:pt x="1453261" y="403129"/>
                  <a:pt x="1453009" y="400743"/>
                  <a:pt x="1453679" y="398316"/>
                </a:cubicBezTo>
                <a:cubicBezTo>
                  <a:pt x="1454349" y="395888"/>
                  <a:pt x="1455772" y="393921"/>
                  <a:pt x="1457949" y="392414"/>
                </a:cubicBezTo>
                <a:cubicBezTo>
                  <a:pt x="1468664" y="384544"/>
                  <a:pt x="1474357" y="374499"/>
                  <a:pt x="1475027" y="362276"/>
                </a:cubicBezTo>
                <a:cubicBezTo>
                  <a:pt x="1475027" y="361271"/>
                  <a:pt x="1474441" y="360769"/>
                  <a:pt x="1473269" y="360769"/>
                </a:cubicBezTo>
                <a:cubicBezTo>
                  <a:pt x="1473101" y="360769"/>
                  <a:pt x="1472850" y="360769"/>
                  <a:pt x="1472515" y="360769"/>
                </a:cubicBezTo>
                <a:cubicBezTo>
                  <a:pt x="1466822" y="360769"/>
                  <a:pt x="1461967" y="358969"/>
                  <a:pt x="1457949" y="355369"/>
                </a:cubicBezTo>
                <a:cubicBezTo>
                  <a:pt x="1453930" y="351770"/>
                  <a:pt x="1451921" y="346956"/>
                  <a:pt x="1451921" y="340928"/>
                </a:cubicBezTo>
                <a:cubicBezTo>
                  <a:pt x="1451921" y="334399"/>
                  <a:pt x="1453847" y="329166"/>
                  <a:pt x="1457697" y="325232"/>
                </a:cubicBezTo>
                <a:cubicBezTo>
                  <a:pt x="1461548" y="321297"/>
                  <a:pt x="1466488" y="319330"/>
                  <a:pt x="1472515" y="319330"/>
                </a:cubicBezTo>
                <a:close/>
                <a:moveTo>
                  <a:pt x="1265821" y="319330"/>
                </a:moveTo>
                <a:lnTo>
                  <a:pt x="1276369" y="319330"/>
                </a:lnTo>
                <a:cubicBezTo>
                  <a:pt x="1280387" y="319330"/>
                  <a:pt x="1283652" y="320837"/>
                  <a:pt x="1286164" y="323850"/>
                </a:cubicBezTo>
                <a:cubicBezTo>
                  <a:pt x="1288508" y="326362"/>
                  <a:pt x="1289680" y="329292"/>
                  <a:pt x="1289680" y="332641"/>
                </a:cubicBezTo>
                <a:cubicBezTo>
                  <a:pt x="1289680" y="333143"/>
                  <a:pt x="1289680" y="333645"/>
                  <a:pt x="1289680" y="334147"/>
                </a:cubicBezTo>
                <a:cubicBezTo>
                  <a:pt x="1289178" y="340175"/>
                  <a:pt x="1288926" y="345617"/>
                  <a:pt x="1288926" y="350472"/>
                </a:cubicBezTo>
                <a:lnTo>
                  <a:pt x="1288926" y="386386"/>
                </a:lnTo>
                <a:cubicBezTo>
                  <a:pt x="1288926" y="387558"/>
                  <a:pt x="1289512" y="388395"/>
                  <a:pt x="1290684" y="388898"/>
                </a:cubicBezTo>
                <a:cubicBezTo>
                  <a:pt x="1322831" y="398274"/>
                  <a:pt x="1353555" y="409324"/>
                  <a:pt x="1382856" y="422049"/>
                </a:cubicBezTo>
                <a:cubicBezTo>
                  <a:pt x="1386706" y="423556"/>
                  <a:pt x="1389385" y="426319"/>
                  <a:pt x="1390892" y="430337"/>
                </a:cubicBezTo>
                <a:cubicBezTo>
                  <a:pt x="1391562" y="432179"/>
                  <a:pt x="1391897" y="434020"/>
                  <a:pt x="1391897" y="435862"/>
                </a:cubicBezTo>
                <a:cubicBezTo>
                  <a:pt x="1391897" y="437871"/>
                  <a:pt x="1391478" y="439881"/>
                  <a:pt x="1390641" y="441890"/>
                </a:cubicBezTo>
                <a:lnTo>
                  <a:pt x="1387376" y="449926"/>
                </a:lnTo>
                <a:cubicBezTo>
                  <a:pt x="1385869" y="453610"/>
                  <a:pt x="1383274" y="456121"/>
                  <a:pt x="1379591" y="457461"/>
                </a:cubicBezTo>
                <a:cubicBezTo>
                  <a:pt x="1377916" y="458131"/>
                  <a:pt x="1376242" y="458465"/>
                  <a:pt x="1374568" y="458465"/>
                </a:cubicBezTo>
                <a:cubicBezTo>
                  <a:pt x="1372558" y="458465"/>
                  <a:pt x="1370549" y="457963"/>
                  <a:pt x="1368540" y="456959"/>
                </a:cubicBezTo>
                <a:cubicBezTo>
                  <a:pt x="1346272" y="446410"/>
                  <a:pt x="1320320" y="436030"/>
                  <a:pt x="1290684" y="425816"/>
                </a:cubicBezTo>
                <a:cubicBezTo>
                  <a:pt x="1290182" y="425649"/>
                  <a:pt x="1289764" y="425733"/>
                  <a:pt x="1289429" y="426067"/>
                </a:cubicBezTo>
                <a:cubicBezTo>
                  <a:pt x="1289094" y="426402"/>
                  <a:pt x="1288926" y="426737"/>
                  <a:pt x="1288926" y="427072"/>
                </a:cubicBezTo>
                <a:lnTo>
                  <a:pt x="1288926" y="498147"/>
                </a:lnTo>
                <a:lnTo>
                  <a:pt x="1289931" y="520248"/>
                </a:lnTo>
                <a:cubicBezTo>
                  <a:pt x="1289931" y="523764"/>
                  <a:pt x="1288759" y="526861"/>
                  <a:pt x="1286415" y="529540"/>
                </a:cubicBezTo>
                <a:cubicBezTo>
                  <a:pt x="1283736" y="532387"/>
                  <a:pt x="1280387" y="533810"/>
                  <a:pt x="1276369" y="533810"/>
                </a:cubicBezTo>
                <a:lnTo>
                  <a:pt x="1265821" y="533810"/>
                </a:lnTo>
                <a:cubicBezTo>
                  <a:pt x="1261970" y="533810"/>
                  <a:pt x="1258705" y="532387"/>
                  <a:pt x="1256026" y="529540"/>
                </a:cubicBezTo>
                <a:cubicBezTo>
                  <a:pt x="1253849" y="526861"/>
                  <a:pt x="1252761" y="523764"/>
                  <a:pt x="1252761" y="520248"/>
                </a:cubicBezTo>
                <a:cubicBezTo>
                  <a:pt x="1252761" y="519913"/>
                  <a:pt x="1252761" y="519494"/>
                  <a:pt x="1252761" y="518992"/>
                </a:cubicBezTo>
                <a:cubicBezTo>
                  <a:pt x="1253431" y="511290"/>
                  <a:pt x="1253766" y="504342"/>
                  <a:pt x="1253766" y="498147"/>
                </a:cubicBezTo>
                <a:lnTo>
                  <a:pt x="1253766" y="350472"/>
                </a:lnTo>
                <a:cubicBezTo>
                  <a:pt x="1253766" y="345114"/>
                  <a:pt x="1253515" y="339673"/>
                  <a:pt x="1253012" y="334147"/>
                </a:cubicBezTo>
                <a:cubicBezTo>
                  <a:pt x="1253012" y="333645"/>
                  <a:pt x="1253012" y="333143"/>
                  <a:pt x="1253012" y="332641"/>
                </a:cubicBezTo>
                <a:cubicBezTo>
                  <a:pt x="1253012" y="329292"/>
                  <a:pt x="1254101" y="326362"/>
                  <a:pt x="1256277" y="323850"/>
                </a:cubicBezTo>
                <a:cubicBezTo>
                  <a:pt x="1258789" y="320837"/>
                  <a:pt x="1261970" y="319330"/>
                  <a:pt x="1265821" y="319330"/>
                </a:cubicBezTo>
                <a:close/>
                <a:moveTo>
                  <a:pt x="2139033" y="316316"/>
                </a:moveTo>
                <a:lnTo>
                  <a:pt x="2303785" y="316316"/>
                </a:lnTo>
                <a:cubicBezTo>
                  <a:pt x="2307804" y="316316"/>
                  <a:pt x="2311278" y="317781"/>
                  <a:pt x="2314208" y="320711"/>
                </a:cubicBezTo>
                <a:cubicBezTo>
                  <a:pt x="2317138" y="323641"/>
                  <a:pt x="2318603" y="327115"/>
                  <a:pt x="2318603" y="331134"/>
                </a:cubicBezTo>
                <a:lnTo>
                  <a:pt x="2318603" y="503170"/>
                </a:lnTo>
                <a:cubicBezTo>
                  <a:pt x="2318603" y="511541"/>
                  <a:pt x="2317557" y="517946"/>
                  <a:pt x="2315464" y="522383"/>
                </a:cubicBezTo>
                <a:cubicBezTo>
                  <a:pt x="2313371" y="526819"/>
                  <a:pt x="2309729" y="530126"/>
                  <a:pt x="2304539" y="532303"/>
                </a:cubicBezTo>
                <a:cubicBezTo>
                  <a:pt x="2298009" y="535484"/>
                  <a:pt x="2286540" y="537326"/>
                  <a:pt x="2270132" y="537828"/>
                </a:cubicBezTo>
                <a:cubicBezTo>
                  <a:pt x="2269964" y="537828"/>
                  <a:pt x="2269797" y="537828"/>
                  <a:pt x="2269629" y="537828"/>
                </a:cubicBezTo>
                <a:cubicBezTo>
                  <a:pt x="2265611" y="537828"/>
                  <a:pt x="2262011" y="536489"/>
                  <a:pt x="2258830" y="533810"/>
                </a:cubicBezTo>
                <a:cubicBezTo>
                  <a:pt x="2255481" y="531131"/>
                  <a:pt x="2253137" y="527698"/>
                  <a:pt x="2251798" y="523513"/>
                </a:cubicBezTo>
                <a:cubicBezTo>
                  <a:pt x="2251630" y="523010"/>
                  <a:pt x="2251463" y="522592"/>
                  <a:pt x="2251296" y="522257"/>
                </a:cubicBezTo>
                <a:cubicBezTo>
                  <a:pt x="2250793" y="520917"/>
                  <a:pt x="2250542" y="519662"/>
                  <a:pt x="2250542" y="518490"/>
                </a:cubicBezTo>
                <a:cubicBezTo>
                  <a:pt x="2250542" y="516648"/>
                  <a:pt x="2251128" y="514806"/>
                  <a:pt x="2252300" y="512964"/>
                </a:cubicBezTo>
                <a:cubicBezTo>
                  <a:pt x="2254142" y="510286"/>
                  <a:pt x="2256737" y="508946"/>
                  <a:pt x="2260086" y="508946"/>
                </a:cubicBezTo>
                <a:cubicBezTo>
                  <a:pt x="2260253" y="508946"/>
                  <a:pt x="2260337" y="508946"/>
                  <a:pt x="2260337" y="508946"/>
                </a:cubicBezTo>
                <a:cubicBezTo>
                  <a:pt x="2266197" y="508946"/>
                  <a:pt x="2273229" y="508946"/>
                  <a:pt x="2281433" y="508946"/>
                </a:cubicBezTo>
                <a:cubicBezTo>
                  <a:pt x="2285954" y="508946"/>
                  <a:pt x="2288214" y="506937"/>
                  <a:pt x="2288214" y="502919"/>
                </a:cubicBezTo>
                <a:lnTo>
                  <a:pt x="2288214" y="466000"/>
                </a:lnTo>
                <a:cubicBezTo>
                  <a:pt x="2288214" y="464828"/>
                  <a:pt x="2287544" y="464242"/>
                  <a:pt x="2286205" y="464242"/>
                </a:cubicBezTo>
                <a:lnTo>
                  <a:pt x="2235976" y="464242"/>
                </a:lnTo>
                <a:cubicBezTo>
                  <a:pt x="2234636" y="464242"/>
                  <a:pt x="2233966" y="464828"/>
                  <a:pt x="2233966" y="466000"/>
                </a:cubicBezTo>
                <a:lnTo>
                  <a:pt x="2233966" y="521252"/>
                </a:lnTo>
                <a:cubicBezTo>
                  <a:pt x="2233966" y="525271"/>
                  <a:pt x="2232501" y="528745"/>
                  <a:pt x="2229571" y="531675"/>
                </a:cubicBezTo>
                <a:cubicBezTo>
                  <a:pt x="2226641" y="534605"/>
                  <a:pt x="2223167" y="536070"/>
                  <a:pt x="2219149" y="536070"/>
                </a:cubicBezTo>
                <a:lnTo>
                  <a:pt x="2217893" y="536070"/>
                </a:lnTo>
                <a:cubicBezTo>
                  <a:pt x="2213875" y="536070"/>
                  <a:pt x="2210400" y="534605"/>
                  <a:pt x="2207470" y="531675"/>
                </a:cubicBezTo>
                <a:cubicBezTo>
                  <a:pt x="2204540" y="528745"/>
                  <a:pt x="2203075" y="525271"/>
                  <a:pt x="2203075" y="521252"/>
                </a:cubicBezTo>
                <a:lnTo>
                  <a:pt x="2203075" y="466000"/>
                </a:lnTo>
                <a:cubicBezTo>
                  <a:pt x="2203075" y="464828"/>
                  <a:pt x="2202489" y="464242"/>
                  <a:pt x="2201317" y="464242"/>
                </a:cubicBezTo>
                <a:lnTo>
                  <a:pt x="2152595" y="464242"/>
                </a:lnTo>
                <a:cubicBezTo>
                  <a:pt x="2151255" y="464242"/>
                  <a:pt x="2150502" y="464828"/>
                  <a:pt x="2150334" y="466000"/>
                </a:cubicBezTo>
                <a:cubicBezTo>
                  <a:pt x="2145981" y="491784"/>
                  <a:pt x="2138363" y="512797"/>
                  <a:pt x="2127480" y="529038"/>
                </a:cubicBezTo>
                <a:cubicBezTo>
                  <a:pt x="2125303" y="532219"/>
                  <a:pt x="2122122" y="533893"/>
                  <a:pt x="2117936" y="534061"/>
                </a:cubicBezTo>
                <a:cubicBezTo>
                  <a:pt x="2117769" y="534061"/>
                  <a:pt x="2117601" y="534061"/>
                  <a:pt x="2117434" y="534061"/>
                </a:cubicBezTo>
                <a:cubicBezTo>
                  <a:pt x="2113583" y="534061"/>
                  <a:pt x="2110318" y="532805"/>
                  <a:pt x="2107639" y="530294"/>
                </a:cubicBezTo>
                <a:cubicBezTo>
                  <a:pt x="2107304" y="530126"/>
                  <a:pt x="2107053" y="529959"/>
                  <a:pt x="2106886" y="529791"/>
                </a:cubicBezTo>
                <a:cubicBezTo>
                  <a:pt x="2106718" y="529624"/>
                  <a:pt x="2106467" y="529457"/>
                  <a:pt x="2106132" y="529289"/>
                </a:cubicBezTo>
                <a:cubicBezTo>
                  <a:pt x="2103119" y="526778"/>
                  <a:pt x="2101361" y="523596"/>
                  <a:pt x="2100858" y="519745"/>
                </a:cubicBezTo>
                <a:cubicBezTo>
                  <a:pt x="2100691" y="518908"/>
                  <a:pt x="2100607" y="518071"/>
                  <a:pt x="2100607" y="517234"/>
                </a:cubicBezTo>
                <a:cubicBezTo>
                  <a:pt x="2100607" y="514388"/>
                  <a:pt x="2101444" y="511709"/>
                  <a:pt x="2103119" y="509197"/>
                </a:cubicBezTo>
                <a:cubicBezTo>
                  <a:pt x="2105965" y="504844"/>
                  <a:pt x="2108393" y="500323"/>
                  <a:pt x="2110402" y="495635"/>
                </a:cubicBezTo>
                <a:cubicBezTo>
                  <a:pt x="2114755" y="486427"/>
                  <a:pt x="2117852" y="476464"/>
                  <a:pt x="2119694" y="465749"/>
                </a:cubicBezTo>
                <a:cubicBezTo>
                  <a:pt x="2121536" y="455033"/>
                  <a:pt x="2122750" y="445531"/>
                  <a:pt x="2123336" y="437244"/>
                </a:cubicBezTo>
                <a:cubicBezTo>
                  <a:pt x="2123922" y="428956"/>
                  <a:pt x="2124215" y="419286"/>
                  <a:pt x="2124215" y="408236"/>
                </a:cubicBezTo>
                <a:lnTo>
                  <a:pt x="2124215" y="331134"/>
                </a:lnTo>
                <a:cubicBezTo>
                  <a:pt x="2124215" y="327115"/>
                  <a:pt x="2125680" y="323641"/>
                  <a:pt x="2128610" y="320711"/>
                </a:cubicBezTo>
                <a:cubicBezTo>
                  <a:pt x="2131540" y="317781"/>
                  <a:pt x="2135014" y="316316"/>
                  <a:pt x="2139033" y="316316"/>
                </a:cubicBezTo>
                <a:close/>
                <a:moveTo>
                  <a:pt x="1883597" y="312800"/>
                </a:moveTo>
                <a:cubicBezTo>
                  <a:pt x="1886276" y="312800"/>
                  <a:pt x="1888871" y="313386"/>
                  <a:pt x="1891383" y="314558"/>
                </a:cubicBezTo>
                <a:cubicBezTo>
                  <a:pt x="1900256" y="319246"/>
                  <a:pt x="1907707" y="323181"/>
                  <a:pt x="1913735" y="326362"/>
                </a:cubicBezTo>
                <a:cubicBezTo>
                  <a:pt x="1917251" y="328371"/>
                  <a:pt x="1919427" y="331301"/>
                  <a:pt x="1920265" y="335152"/>
                </a:cubicBezTo>
                <a:cubicBezTo>
                  <a:pt x="1920432" y="336157"/>
                  <a:pt x="1920516" y="337161"/>
                  <a:pt x="1920516" y="338166"/>
                </a:cubicBezTo>
                <a:cubicBezTo>
                  <a:pt x="1920516" y="340845"/>
                  <a:pt x="1919595" y="343440"/>
                  <a:pt x="1917753" y="345951"/>
                </a:cubicBezTo>
                <a:lnTo>
                  <a:pt x="1917000" y="346705"/>
                </a:lnTo>
                <a:cubicBezTo>
                  <a:pt x="1914656" y="350053"/>
                  <a:pt x="1911474" y="352063"/>
                  <a:pt x="1907456" y="352732"/>
                </a:cubicBezTo>
                <a:cubicBezTo>
                  <a:pt x="1906451" y="352900"/>
                  <a:pt x="1905447" y="352984"/>
                  <a:pt x="1904442" y="352984"/>
                </a:cubicBezTo>
                <a:cubicBezTo>
                  <a:pt x="1901429" y="352984"/>
                  <a:pt x="1898582" y="352146"/>
                  <a:pt x="1895903" y="350472"/>
                </a:cubicBezTo>
                <a:cubicBezTo>
                  <a:pt x="1890545" y="347123"/>
                  <a:pt x="1883178" y="342770"/>
                  <a:pt x="1873802" y="337412"/>
                </a:cubicBezTo>
                <a:cubicBezTo>
                  <a:pt x="1870454" y="335571"/>
                  <a:pt x="1868444" y="332808"/>
                  <a:pt x="1867775" y="329125"/>
                </a:cubicBezTo>
                <a:cubicBezTo>
                  <a:pt x="1867607" y="328287"/>
                  <a:pt x="1867524" y="327450"/>
                  <a:pt x="1867524" y="326613"/>
                </a:cubicBezTo>
                <a:cubicBezTo>
                  <a:pt x="1867524" y="323934"/>
                  <a:pt x="1868361" y="321506"/>
                  <a:pt x="1870035" y="319330"/>
                </a:cubicBezTo>
                <a:cubicBezTo>
                  <a:pt x="1872547" y="316149"/>
                  <a:pt x="1875811" y="314056"/>
                  <a:pt x="1879830" y="313051"/>
                </a:cubicBezTo>
                <a:cubicBezTo>
                  <a:pt x="1881169" y="312884"/>
                  <a:pt x="1882425" y="312800"/>
                  <a:pt x="1883597" y="312800"/>
                </a:cubicBezTo>
                <a:close/>
                <a:moveTo>
                  <a:pt x="2390180" y="309786"/>
                </a:moveTo>
                <a:cubicBezTo>
                  <a:pt x="2392524" y="309786"/>
                  <a:pt x="2394868" y="310288"/>
                  <a:pt x="2397212" y="311293"/>
                </a:cubicBezTo>
                <a:cubicBezTo>
                  <a:pt x="2405919" y="315311"/>
                  <a:pt x="2413788" y="319413"/>
                  <a:pt x="2420820" y="323599"/>
                </a:cubicBezTo>
                <a:cubicBezTo>
                  <a:pt x="2424336" y="325776"/>
                  <a:pt x="2426429" y="328873"/>
                  <a:pt x="2427099" y="332892"/>
                </a:cubicBezTo>
                <a:cubicBezTo>
                  <a:pt x="2427266" y="333729"/>
                  <a:pt x="2427350" y="334566"/>
                  <a:pt x="2427350" y="335403"/>
                </a:cubicBezTo>
                <a:cubicBezTo>
                  <a:pt x="2427350" y="338584"/>
                  <a:pt x="2426429" y="341431"/>
                  <a:pt x="2424587" y="343942"/>
                </a:cubicBezTo>
                <a:lnTo>
                  <a:pt x="2423834" y="344947"/>
                </a:lnTo>
                <a:cubicBezTo>
                  <a:pt x="2421490" y="348128"/>
                  <a:pt x="2418309" y="349970"/>
                  <a:pt x="2414290" y="350472"/>
                </a:cubicBezTo>
                <a:cubicBezTo>
                  <a:pt x="2413620" y="350640"/>
                  <a:pt x="2412867" y="350723"/>
                  <a:pt x="2412030" y="350723"/>
                </a:cubicBezTo>
                <a:cubicBezTo>
                  <a:pt x="2408849" y="350723"/>
                  <a:pt x="2406002" y="349802"/>
                  <a:pt x="2403491" y="347961"/>
                </a:cubicBezTo>
                <a:cubicBezTo>
                  <a:pt x="2396291" y="343273"/>
                  <a:pt x="2388506" y="338836"/>
                  <a:pt x="2380134" y="334650"/>
                </a:cubicBezTo>
                <a:cubicBezTo>
                  <a:pt x="2376785" y="332975"/>
                  <a:pt x="2374693" y="330380"/>
                  <a:pt x="2373855" y="326864"/>
                </a:cubicBezTo>
                <a:cubicBezTo>
                  <a:pt x="2373521" y="325692"/>
                  <a:pt x="2373353" y="324604"/>
                  <a:pt x="2373353" y="323599"/>
                </a:cubicBezTo>
                <a:cubicBezTo>
                  <a:pt x="2373353" y="321423"/>
                  <a:pt x="2374107" y="319246"/>
                  <a:pt x="2375613" y="317069"/>
                </a:cubicBezTo>
                <a:cubicBezTo>
                  <a:pt x="2378125" y="313721"/>
                  <a:pt x="2381390" y="311460"/>
                  <a:pt x="2385408" y="310288"/>
                </a:cubicBezTo>
                <a:cubicBezTo>
                  <a:pt x="2386915" y="309954"/>
                  <a:pt x="2388506" y="309786"/>
                  <a:pt x="2390180" y="309786"/>
                </a:cubicBezTo>
                <a:close/>
                <a:moveTo>
                  <a:pt x="2048099" y="308530"/>
                </a:moveTo>
                <a:cubicBezTo>
                  <a:pt x="2049940" y="308530"/>
                  <a:pt x="2051782" y="308782"/>
                  <a:pt x="2053624" y="309284"/>
                </a:cubicBezTo>
                <a:cubicBezTo>
                  <a:pt x="2058144" y="310288"/>
                  <a:pt x="2061912" y="312381"/>
                  <a:pt x="2064925" y="315563"/>
                </a:cubicBezTo>
                <a:lnTo>
                  <a:pt x="2067939" y="318576"/>
                </a:lnTo>
                <a:cubicBezTo>
                  <a:pt x="2069781" y="320418"/>
                  <a:pt x="2070702" y="322511"/>
                  <a:pt x="2070702" y="324855"/>
                </a:cubicBezTo>
                <a:cubicBezTo>
                  <a:pt x="2070702" y="325692"/>
                  <a:pt x="2070618" y="326529"/>
                  <a:pt x="2070451" y="327367"/>
                </a:cubicBezTo>
                <a:cubicBezTo>
                  <a:pt x="2069613" y="330715"/>
                  <a:pt x="2067604" y="332892"/>
                  <a:pt x="2064423" y="333896"/>
                </a:cubicBezTo>
                <a:cubicBezTo>
                  <a:pt x="2052535" y="337747"/>
                  <a:pt x="2039057" y="341096"/>
                  <a:pt x="2023988" y="343942"/>
                </a:cubicBezTo>
                <a:cubicBezTo>
                  <a:pt x="2022816" y="344110"/>
                  <a:pt x="2022230" y="344863"/>
                  <a:pt x="2022230" y="346203"/>
                </a:cubicBezTo>
                <a:lnTo>
                  <a:pt x="2022230" y="377596"/>
                </a:lnTo>
                <a:cubicBezTo>
                  <a:pt x="2022230" y="378935"/>
                  <a:pt x="2022900" y="379605"/>
                  <a:pt x="2024240" y="379605"/>
                </a:cubicBezTo>
                <a:lnTo>
                  <a:pt x="2072962" y="379605"/>
                </a:lnTo>
                <a:cubicBezTo>
                  <a:pt x="2076981" y="379605"/>
                  <a:pt x="2080413" y="381028"/>
                  <a:pt x="2083259" y="383875"/>
                </a:cubicBezTo>
                <a:cubicBezTo>
                  <a:pt x="2086106" y="386721"/>
                  <a:pt x="2087529" y="390153"/>
                  <a:pt x="2087529" y="394172"/>
                </a:cubicBezTo>
                <a:cubicBezTo>
                  <a:pt x="2087529" y="398190"/>
                  <a:pt x="2086106" y="401622"/>
                  <a:pt x="2083259" y="404469"/>
                </a:cubicBezTo>
                <a:cubicBezTo>
                  <a:pt x="2080413" y="407315"/>
                  <a:pt x="2076981" y="408738"/>
                  <a:pt x="2072962" y="408738"/>
                </a:cubicBezTo>
                <a:lnTo>
                  <a:pt x="2024240" y="408738"/>
                </a:lnTo>
                <a:cubicBezTo>
                  <a:pt x="2022900" y="408738"/>
                  <a:pt x="2022230" y="409408"/>
                  <a:pt x="2022230" y="410747"/>
                </a:cubicBezTo>
                <a:lnTo>
                  <a:pt x="2022230" y="439378"/>
                </a:lnTo>
                <a:cubicBezTo>
                  <a:pt x="2022230" y="440550"/>
                  <a:pt x="2022900" y="441136"/>
                  <a:pt x="2024240" y="441136"/>
                </a:cubicBezTo>
                <a:lnTo>
                  <a:pt x="2059903" y="441136"/>
                </a:lnTo>
                <a:cubicBezTo>
                  <a:pt x="2063921" y="441136"/>
                  <a:pt x="2067395" y="442601"/>
                  <a:pt x="2070325" y="445531"/>
                </a:cubicBezTo>
                <a:cubicBezTo>
                  <a:pt x="2073255" y="448461"/>
                  <a:pt x="2074720" y="451936"/>
                  <a:pt x="2074720" y="455954"/>
                </a:cubicBezTo>
                <a:lnTo>
                  <a:pt x="2074720" y="529289"/>
                </a:lnTo>
                <a:cubicBezTo>
                  <a:pt x="2074720" y="533307"/>
                  <a:pt x="2073297" y="536740"/>
                  <a:pt x="2070451" y="539586"/>
                </a:cubicBezTo>
                <a:cubicBezTo>
                  <a:pt x="2067604" y="542432"/>
                  <a:pt x="2064172" y="543856"/>
                  <a:pt x="2060154" y="543856"/>
                </a:cubicBezTo>
                <a:lnTo>
                  <a:pt x="2053875" y="543856"/>
                </a:lnTo>
                <a:cubicBezTo>
                  <a:pt x="2051531" y="543856"/>
                  <a:pt x="2049564" y="543060"/>
                  <a:pt x="2047973" y="541470"/>
                </a:cubicBezTo>
                <a:cubicBezTo>
                  <a:pt x="2046382" y="539879"/>
                  <a:pt x="2045587" y="537912"/>
                  <a:pt x="2045587" y="535568"/>
                </a:cubicBezTo>
                <a:cubicBezTo>
                  <a:pt x="2045587" y="534898"/>
                  <a:pt x="2045252" y="534563"/>
                  <a:pt x="2044583" y="534563"/>
                </a:cubicBezTo>
                <a:lnTo>
                  <a:pt x="1969489" y="534563"/>
                </a:lnTo>
                <a:cubicBezTo>
                  <a:pt x="1968652" y="534563"/>
                  <a:pt x="1968234" y="534982"/>
                  <a:pt x="1968234" y="535819"/>
                </a:cubicBezTo>
                <a:cubicBezTo>
                  <a:pt x="1968234" y="538330"/>
                  <a:pt x="1967313" y="540507"/>
                  <a:pt x="1965471" y="542349"/>
                </a:cubicBezTo>
                <a:cubicBezTo>
                  <a:pt x="1963629" y="544190"/>
                  <a:pt x="1961453" y="545111"/>
                  <a:pt x="1958941" y="545111"/>
                </a:cubicBezTo>
                <a:lnTo>
                  <a:pt x="1954421" y="545111"/>
                </a:lnTo>
                <a:cubicBezTo>
                  <a:pt x="1950737" y="545111"/>
                  <a:pt x="1947514" y="543772"/>
                  <a:pt x="1944751" y="541093"/>
                </a:cubicBezTo>
                <a:cubicBezTo>
                  <a:pt x="1941989" y="538414"/>
                  <a:pt x="1940608" y="535149"/>
                  <a:pt x="1940608" y="531298"/>
                </a:cubicBezTo>
                <a:lnTo>
                  <a:pt x="1940608" y="455954"/>
                </a:lnTo>
                <a:cubicBezTo>
                  <a:pt x="1940608" y="451936"/>
                  <a:pt x="1942073" y="448461"/>
                  <a:pt x="1945003" y="445531"/>
                </a:cubicBezTo>
                <a:cubicBezTo>
                  <a:pt x="1947933" y="442601"/>
                  <a:pt x="1951407" y="441136"/>
                  <a:pt x="1955425" y="441136"/>
                </a:cubicBezTo>
                <a:lnTo>
                  <a:pt x="1991339" y="441136"/>
                </a:lnTo>
                <a:cubicBezTo>
                  <a:pt x="1992511" y="441136"/>
                  <a:pt x="1993097" y="440550"/>
                  <a:pt x="1993097" y="439378"/>
                </a:cubicBezTo>
                <a:lnTo>
                  <a:pt x="1993097" y="410747"/>
                </a:lnTo>
                <a:cubicBezTo>
                  <a:pt x="1993097" y="409408"/>
                  <a:pt x="1992511" y="408738"/>
                  <a:pt x="1991339" y="408738"/>
                </a:cubicBezTo>
                <a:lnTo>
                  <a:pt x="1939352" y="408738"/>
                </a:lnTo>
                <a:cubicBezTo>
                  <a:pt x="1935333" y="408738"/>
                  <a:pt x="1931901" y="407315"/>
                  <a:pt x="1929055" y="404469"/>
                </a:cubicBezTo>
                <a:cubicBezTo>
                  <a:pt x="1926208" y="401622"/>
                  <a:pt x="1924785" y="398190"/>
                  <a:pt x="1924785" y="394172"/>
                </a:cubicBezTo>
                <a:cubicBezTo>
                  <a:pt x="1924785" y="390153"/>
                  <a:pt x="1926208" y="386721"/>
                  <a:pt x="1929055" y="383875"/>
                </a:cubicBezTo>
                <a:cubicBezTo>
                  <a:pt x="1931901" y="381028"/>
                  <a:pt x="1935333" y="379605"/>
                  <a:pt x="1939352" y="379605"/>
                </a:cubicBezTo>
                <a:lnTo>
                  <a:pt x="1991339" y="379605"/>
                </a:lnTo>
                <a:cubicBezTo>
                  <a:pt x="1992511" y="379605"/>
                  <a:pt x="1993097" y="378935"/>
                  <a:pt x="1993097" y="377596"/>
                </a:cubicBezTo>
                <a:lnTo>
                  <a:pt x="1993097" y="351226"/>
                </a:lnTo>
                <a:cubicBezTo>
                  <a:pt x="1993097" y="350053"/>
                  <a:pt x="1992511" y="349551"/>
                  <a:pt x="1991339" y="349719"/>
                </a:cubicBezTo>
                <a:cubicBezTo>
                  <a:pt x="1981126" y="351226"/>
                  <a:pt x="1969573" y="352649"/>
                  <a:pt x="1956681" y="353988"/>
                </a:cubicBezTo>
                <a:cubicBezTo>
                  <a:pt x="1956179" y="353988"/>
                  <a:pt x="1955676" y="353988"/>
                  <a:pt x="1955174" y="353988"/>
                </a:cubicBezTo>
                <a:cubicBezTo>
                  <a:pt x="1951993" y="353988"/>
                  <a:pt x="1949063" y="353067"/>
                  <a:pt x="1946384" y="351226"/>
                </a:cubicBezTo>
                <a:cubicBezTo>
                  <a:pt x="1943203" y="348881"/>
                  <a:pt x="1940942" y="345784"/>
                  <a:pt x="1939603" y="341933"/>
                </a:cubicBezTo>
                <a:cubicBezTo>
                  <a:pt x="1939268" y="340761"/>
                  <a:pt x="1939101" y="339505"/>
                  <a:pt x="1939101" y="338166"/>
                </a:cubicBezTo>
                <a:cubicBezTo>
                  <a:pt x="1939101" y="336324"/>
                  <a:pt x="1939603" y="334482"/>
                  <a:pt x="1940608" y="332641"/>
                </a:cubicBezTo>
                <a:cubicBezTo>
                  <a:pt x="1942282" y="329627"/>
                  <a:pt x="1944877" y="327953"/>
                  <a:pt x="1948393" y="327618"/>
                </a:cubicBezTo>
                <a:cubicBezTo>
                  <a:pt x="1985898" y="323264"/>
                  <a:pt x="2016621" y="317321"/>
                  <a:pt x="2040564" y="309786"/>
                </a:cubicBezTo>
                <a:cubicBezTo>
                  <a:pt x="2043076" y="308949"/>
                  <a:pt x="2045587" y="308530"/>
                  <a:pt x="2048099" y="308530"/>
                </a:cubicBezTo>
                <a:close/>
                <a:moveTo>
                  <a:pt x="270774" y="306270"/>
                </a:moveTo>
                <a:lnTo>
                  <a:pt x="273035" y="306270"/>
                </a:lnTo>
                <a:cubicBezTo>
                  <a:pt x="277221" y="306270"/>
                  <a:pt x="280737" y="307693"/>
                  <a:pt x="283583" y="310540"/>
                </a:cubicBezTo>
                <a:cubicBezTo>
                  <a:pt x="286429" y="313386"/>
                  <a:pt x="287852" y="316902"/>
                  <a:pt x="287852" y="321088"/>
                </a:cubicBezTo>
                <a:lnTo>
                  <a:pt x="287852" y="327618"/>
                </a:lnTo>
                <a:cubicBezTo>
                  <a:pt x="287852" y="328957"/>
                  <a:pt x="288522" y="329627"/>
                  <a:pt x="289862" y="329627"/>
                </a:cubicBezTo>
                <a:lnTo>
                  <a:pt x="350388" y="329627"/>
                </a:lnTo>
                <a:cubicBezTo>
                  <a:pt x="354072" y="329627"/>
                  <a:pt x="357169" y="330924"/>
                  <a:pt x="359681" y="333520"/>
                </a:cubicBezTo>
                <a:cubicBezTo>
                  <a:pt x="362192" y="336115"/>
                  <a:pt x="363448" y="339254"/>
                  <a:pt x="363448" y="342938"/>
                </a:cubicBezTo>
                <a:cubicBezTo>
                  <a:pt x="363448" y="346621"/>
                  <a:pt x="362192" y="349719"/>
                  <a:pt x="359681" y="352230"/>
                </a:cubicBezTo>
                <a:cubicBezTo>
                  <a:pt x="357169" y="354742"/>
                  <a:pt x="354072" y="355997"/>
                  <a:pt x="350388" y="355997"/>
                </a:cubicBezTo>
                <a:lnTo>
                  <a:pt x="289862" y="355997"/>
                </a:lnTo>
                <a:cubicBezTo>
                  <a:pt x="288522" y="355997"/>
                  <a:pt x="287852" y="356667"/>
                  <a:pt x="287852" y="358006"/>
                </a:cubicBezTo>
                <a:lnTo>
                  <a:pt x="287852" y="374331"/>
                </a:lnTo>
                <a:cubicBezTo>
                  <a:pt x="287852" y="375503"/>
                  <a:pt x="288522" y="376089"/>
                  <a:pt x="289862" y="376089"/>
                </a:cubicBezTo>
                <a:lnTo>
                  <a:pt x="375754" y="376089"/>
                </a:lnTo>
                <a:cubicBezTo>
                  <a:pt x="379438" y="376089"/>
                  <a:pt x="382577" y="377429"/>
                  <a:pt x="385172" y="380107"/>
                </a:cubicBezTo>
                <a:cubicBezTo>
                  <a:pt x="387767" y="382786"/>
                  <a:pt x="389065" y="385968"/>
                  <a:pt x="389065" y="389651"/>
                </a:cubicBezTo>
                <a:cubicBezTo>
                  <a:pt x="389065" y="393335"/>
                  <a:pt x="387767" y="396474"/>
                  <a:pt x="385172" y="399069"/>
                </a:cubicBezTo>
                <a:cubicBezTo>
                  <a:pt x="382577" y="401664"/>
                  <a:pt x="379438" y="402962"/>
                  <a:pt x="375754" y="402962"/>
                </a:cubicBezTo>
                <a:lnTo>
                  <a:pt x="349886" y="402962"/>
                </a:lnTo>
                <a:cubicBezTo>
                  <a:pt x="348546" y="402962"/>
                  <a:pt x="347542" y="403464"/>
                  <a:pt x="346872" y="404469"/>
                </a:cubicBezTo>
                <a:cubicBezTo>
                  <a:pt x="339505" y="416356"/>
                  <a:pt x="333980" y="424895"/>
                  <a:pt x="330296" y="430086"/>
                </a:cubicBezTo>
                <a:cubicBezTo>
                  <a:pt x="329962" y="430421"/>
                  <a:pt x="329878" y="430797"/>
                  <a:pt x="330045" y="431216"/>
                </a:cubicBezTo>
                <a:cubicBezTo>
                  <a:pt x="330213" y="431635"/>
                  <a:pt x="330548" y="431844"/>
                  <a:pt x="331050" y="431844"/>
                </a:cubicBezTo>
                <a:lnTo>
                  <a:pt x="369727" y="431844"/>
                </a:lnTo>
                <a:cubicBezTo>
                  <a:pt x="373243" y="431844"/>
                  <a:pt x="376298" y="433100"/>
                  <a:pt x="378893" y="435611"/>
                </a:cubicBezTo>
                <a:cubicBezTo>
                  <a:pt x="381489" y="438123"/>
                  <a:pt x="382786" y="441220"/>
                  <a:pt x="382786" y="444903"/>
                </a:cubicBezTo>
                <a:cubicBezTo>
                  <a:pt x="382786" y="448587"/>
                  <a:pt x="381489" y="451726"/>
                  <a:pt x="378893" y="454322"/>
                </a:cubicBezTo>
                <a:cubicBezTo>
                  <a:pt x="376298" y="456917"/>
                  <a:pt x="373243" y="458214"/>
                  <a:pt x="369727" y="458214"/>
                </a:cubicBezTo>
                <a:lnTo>
                  <a:pt x="289862" y="458214"/>
                </a:lnTo>
                <a:cubicBezTo>
                  <a:pt x="288522" y="458214"/>
                  <a:pt x="287852" y="458800"/>
                  <a:pt x="287852" y="459972"/>
                </a:cubicBezTo>
                <a:lnTo>
                  <a:pt x="287852" y="477804"/>
                </a:lnTo>
                <a:cubicBezTo>
                  <a:pt x="287852" y="479143"/>
                  <a:pt x="288522" y="479813"/>
                  <a:pt x="289862" y="479813"/>
                </a:cubicBezTo>
                <a:lnTo>
                  <a:pt x="357169" y="479813"/>
                </a:lnTo>
                <a:cubicBezTo>
                  <a:pt x="360853" y="479813"/>
                  <a:pt x="363992" y="481111"/>
                  <a:pt x="366587" y="483706"/>
                </a:cubicBezTo>
                <a:cubicBezTo>
                  <a:pt x="369182" y="486301"/>
                  <a:pt x="370480" y="489440"/>
                  <a:pt x="370480" y="493124"/>
                </a:cubicBezTo>
                <a:cubicBezTo>
                  <a:pt x="370480" y="496807"/>
                  <a:pt x="369182" y="499905"/>
                  <a:pt x="366587" y="502416"/>
                </a:cubicBezTo>
                <a:cubicBezTo>
                  <a:pt x="363992" y="504928"/>
                  <a:pt x="360853" y="506183"/>
                  <a:pt x="357169" y="506183"/>
                </a:cubicBezTo>
                <a:lnTo>
                  <a:pt x="289862" y="506183"/>
                </a:lnTo>
                <a:cubicBezTo>
                  <a:pt x="288522" y="506183"/>
                  <a:pt x="287852" y="506853"/>
                  <a:pt x="287852" y="508193"/>
                </a:cubicBezTo>
                <a:lnTo>
                  <a:pt x="287852" y="530294"/>
                </a:lnTo>
                <a:cubicBezTo>
                  <a:pt x="287852" y="534479"/>
                  <a:pt x="286429" y="537996"/>
                  <a:pt x="283583" y="540842"/>
                </a:cubicBezTo>
                <a:cubicBezTo>
                  <a:pt x="280737" y="543688"/>
                  <a:pt x="277221" y="545111"/>
                  <a:pt x="273035" y="545111"/>
                </a:cubicBezTo>
                <a:lnTo>
                  <a:pt x="270774" y="545111"/>
                </a:lnTo>
                <a:cubicBezTo>
                  <a:pt x="266756" y="545111"/>
                  <a:pt x="263282" y="543688"/>
                  <a:pt x="260352" y="540842"/>
                </a:cubicBezTo>
                <a:cubicBezTo>
                  <a:pt x="257422" y="537996"/>
                  <a:pt x="255957" y="534479"/>
                  <a:pt x="255957" y="530294"/>
                </a:cubicBezTo>
                <a:lnTo>
                  <a:pt x="255957" y="508193"/>
                </a:lnTo>
                <a:cubicBezTo>
                  <a:pt x="255957" y="506853"/>
                  <a:pt x="255371" y="506183"/>
                  <a:pt x="254199" y="506183"/>
                </a:cubicBezTo>
                <a:lnTo>
                  <a:pt x="191161" y="506183"/>
                </a:lnTo>
                <a:cubicBezTo>
                  <a:pt x="187477" y="506183"/>
                  <a:pt x="184338" y="504928"/>
                  <a:pt x="181743" y="502416"/>
                </a:cubicBezTo>
                <a:cubicBezTo>
                  <a:pt x="179147" y="499905"/>
                  <a:pt x="177850" y="496807"/>
                  <a:pt x="177850" y="493124"/>
                </a:cubicBezTo>
                <a:cubicBezTo>
                  <a:pt x="177850" y="489440"/>
                  <a:pt x="179147" y="486301"/>
                  <a:pt x="181743" y="483706"/>
                </a:cubicBezTo>
                <a:cubicBezTo>
                  <a:pt x="184338" y="481111"/>
                  <a:pt x="187477" y="479813"/>
                  <a:pt x="191161" y="479813"/>
                </a:cubicBezTo>
                <a:lnTo>
                  <a:pt x="254199" y="479813"/>
                </a:lnTo>
                <a:cubicBezTo>
                  <a:pt x="255371" y="479813"/>
                  <a:pt x="255957" y="479143"/>
                  <a:pt x="255957" y="477804"/>
                </a:cubicBezTo>
                <a:lnTo>
                  <a:pt x="255957" y="459972"/>
                </a:lnTo>
                <a:cubicBezTo>
                  <a:pt x="255957" y="458800"/>
                  <a:pt x="255371" y="458214"/>
                  <a:pt x="254199" y="458214"/>
                </a:cubicBezTo>
                <a:lnTo>
                  <a:pt x="176092" y="458214"/>
                </a:lnTo>
                <a:cubicBezTo>
                  <a:pt x="172576" y="458214"/>
                  <a:pt x="169520" y="456917"/>
                  <a:pt x="166925" y="454322"/>
                </a:cubicBezTo>
                <a:cubicBezTo>
                  <a:pt x="164330" y="451726"/>
                  <a:pt x="163032" y="448587"/>
                  <a:pt x="163032" y="444903"/>
                </a:cubicBezTo>
                <a:cubicBezTo>
                  <a:pt x="163032" y="441220"/>
                  <a:pt x="164330" y="438123"/>
                  <a:pt x="166925" y="435611"/>
                </a:cubicBezTo>
                <a:cubicBezTo>
                  <a:pt x="169520" y="433100"/>
                  <a:pt x="172576" y="431844"/>
                  <a:pt x="176092" y="431844"/>
                </a:cubicBezTo>
                <a:lnTo>
                  <a:pt x="213764" y="431844"/>
                </a:lnTo>
                <a:cubicBezTo>
                  <a:pt x="214266" y="431844"/>
                  <a:pt x="214643" y="431635"/>
                  <a:pt x="214894" y="431216"/>
                </a:cubicBezTo>
                <a:cubicBezTo>
                  <a:pt x="215145" y="430797"/>
                  <a:pt x="215187" y="430337"/>
                  <a:pt x="215020" y="429835"/>
                </a:cubicBezTo>
                <a:cubicBezTo>
                  <a:pt x="212508" y="423472"/>
                  <a:pt x="209243" y="416440"/>
                  <a:pt x="205225" y="408738"/>
                </a:cubicBezTo>
                <a:cubicBezTo>
                  <a:pt x="204555" y="407734"/>
                  <a:pt x="204472" y="406645"/>
                  <a:pt x="204974" y="405473"/>
                </a:cubicBezTo>
                <a:cubicBezTo>
                  <a:pt x="205476" y="404301"/>
                  <a:pt x="206397" y="403548"/>
                  <a:pt x="207736" y="403213"/>
                </a:cubicBezTo>
                <a:cubicBezTo>
                  <a:pt x="207736" y="403046"/>
                  <a:pt x="207736" y="402962"/>
                  <a:pt x="207736" y="402962"/>
                </a:cubicBezTo>
                <a:cubicBezTo>
                  <a:pt x="207736" y="402962"/>
                  <a:pt x="207653" y="402962"/>
                  <a:pt x="207485" y="402962"/>
                </a:cubicBezTo>
                <a:lnTo>
                  <a:pt x="170315" y="402962"/>
                </a:lnTo>
                <a:cubicBezTo>
                  <a:pt x="166632" y="402962"/>
                  <a:pt x="163493" y="401664"/>
                  <a:pt x="160897" y="399069"/>
                </a:cubicBezTo>
                <a:cubicBezTo>
                  <a:pt x="158302" y="396474"/>
                  <a:pt x="157005" y="393335"/>
                  <a:pt x="157005" y="389651"/>
                </a:cubicBezTo>
                <a:cubicBezTo>
                  <a:pt x="157005" y="385968"/>
                  <a:pt x="158302" y="382786"/>
                  <a:pt x="160897" y="380107"/>
                </a:cubicBezTo>
                <a:cubicBezTo>
                  <a:pt x="163493" y="377429"/>
                  <a:pt x="166632" y="376089"/>
                  <a:pt x="170315" y="376089"/>
                </a:cubicBezTo>
                <a:lnTo>
                  <a:pt x="254199" y="376089"/>
                </a:lnTo>
                <a:cubicBezTo>
                  <a:pt x="255371" y="376089"/>
                  <a:pt x="255957" y="375503"/>
                  <a:pt x="255957" y="374331"/>
                </a:cubicBezTo>
                <a:lnTo>
                  <a:pt x="255957" y="358006"/>
                </a:lnTo>
                <a:cubicBezTo>
                  <a:pt x="255957" y="356667"/>
                  <a:pt x="255371" y="355997"/>
                  <a:pt x="254199" y="355997"/>
                </a:cubicBezTo>
                <a:lnTo>
                  <a:pt x="196435" y="355997"/>
                </a:lnTo>
                <a:cubicBezTo>
                  <a:pt x="192919" y="355997"/>
                  <a:pt x="189863" y="354742"/>
                  <a:pt x="187268" y="352230"/>
                </a:cubicBezTo>
                <a:cubicBezTo>
                  <a:pt x="184673" y="349719"/>
                  <a:pt x="183375" y="346621"/>
                  <a:pt x="183375" y="342938"/>
                </a:cubicBezTo>
                <a:cubicBezTo>
                  <a:pt x="183375" y="339254"/>
                  <a:pt x="184673" y="336115"/>
                  <a:pt x="187268" y="333520"/>
                </a:cubicBezTo>
                <a:cubicBezTo>
                  <a:pt x="189863" y="330924"/>
                  <a:pt x="192919" y="329627"/>
                  <a:pt x="196435" y="329627"/>
                </a:cubicBezTo>
                <a:lnTo>
                  <a:pt x="254199" y="329627"/>
                </a:lnTo>
                <a:cubicBezTo>
                  <a:pt x="255371" y="329627"/>
                  <a:pt x="255957" y="328957"/>
                  <a:pt x="255957" y="327618"/>
                </a:cubicBezTo>
                <a:lnTo>
                  <a:pt x="255957" y="321088"/>
                </a:lnTo>
                <a:cubicBezTo>
                  <a:pt x="255957" y="316902"/>
                  <a:pt x="257422" y="313386"/>
                  <a:pt x="260352" y="310540"/>
                </a:cubicBezTo>
                <a:cubicBezTo>
                  <a:pt x="263282" y="307693"/>
                  <a:pt x="266756" y="306270"/>
                  <a:pt x="270774" y="306270"/>
                </a:cubicBezTo>
                <a:close/>
                <a:moveTo>
                  <a:pt x="2505206" y="305266"/>
                </a:moveTo>
                <a:lnTo>
                  <a:pt x="2507466" y="305266"/>
                </a:lnTo>
                <a:cubicBezTo>
                  <a:pt x="2511484" y="305266"/>
                  <a:pt x="2514958" y="306689"/>
                  <a:pt x="2517889" y="309535"/>
                </a:cubicBezTo>
                <a:cubicBezTo>
                  <a:pt x="2520819" y="312381"/>
                  <a:pt x="2522284" y="315897"/>
                  <a:pt x="2522284" y="320083"/>
                </a:cubicBezTo>
                <a:lnTo>
                  <a:pt x="2522284" y="339924"/>
                </a:lnTo>
                <a:cubicBezTo>
                  <a:pt x="2522284" y="341096"/>
                  <a:pt x="2522870" y="341682"/>
                  <a:pt x="2524042" y="341682"/>
                </a:cubicBezTo>
                <a:lnTo>
                  <a:pt x="2563221" y="341682"/>
                </a:lnTo>
                <a:cubicBezTo>
                  <a:pt x="2567406" y="341682"/>
                  <a:pt x="2570922" y="343105"/>
                  <a:pt x="2573769" y="345951"/>
                </a:cubicBezTo>
                <a:cubicBezTo>
                  <a:pt x="2576615" y="348798"/>
                  <a:pt x="2578038" y="352272"/>
                  <a:pt x="2578038" y="356374"/>
                </a:cubicBezTo>
                <a:cubicBezTo>
                  <a:pt x="2578038" y="360476"/>
                  <a:pt x="2576615" y="363950"/>
                  <a:pt x="2573769" y="366797"/>
                </a:cubicBezTo>
                <a:cubicBezTo>
                  <a:pt x="2570922" y="369643"/>
                  <a:pt x="2567406" y="371066"/>
                  <a:pt x="2563221" y="371066"/>
                </a:cubicBezTo>
                <a:lnTo>
                  <a:pt x="2524042" y="371066"/>
                </a:lnTo>
                <a:cubicBezTo>
                  <a:pt x="2522870" y="371066"/>
                  <a:pt x="2522284" y="371652"/>
                  <a:pt x="2522284" y="372824"/>
                </a:cubicBezTo>
                <a:lnTo>
                  <a:pt x="2522284" y="405473"/>
                </a:lnTo>
                <a:cubicBezTo>
                  <a:pt x="2522284" y="406645"/>
                  <a:pt x="2522870" y="407231"/>
                  <a:pt x="2524042" y="407231"/>
                </a:cubicBezTo>
                <a:lnTo>
                  <a:pt x="2575527" y="407231"/>
                </a:lnTo>
                <a:cubicBezTo>
                  <a:pt x="2579545" y="407231"/>
                  <a:pt x="2582978" y="408655"/>
                  <a:pt x="2585824" y="411501"/>
                </a:cubicBezTo>
                <a:cubicBezTo>
                  <a:pt x="2588670" y="414347"/>
                  <a:pt x="2590093" y="417821"/>
                  <a:pt x="2590093" y="421924"/>
                </a:cubicBezTo>
                <a:cubicBezTo>
                  <a:pt x="2590093" y="426026"/>
                  <a:pt x="2588670" y="429500"/>
                  <a:pt x="2585824" y="432346"/>
                </a:cubicBezTo>
                <a:cubicBezTo>
                  <a:pt x="2582978" y="435192"/>
                  <a:pt x="2579545" y="436616"/>
                  <a:pt x="2575527" y="436616"/>
                </a:cubicBezTo>
                <a:lnTo>
                  <a:pt x="2503699" y="436616"/>
                </a:lnTo>
                <a:cubicBezTo>
                  <a:pt x="2504368" y="436783"/>
                  <a:pt x="2504620" y="437202"/>
                  <a:pt x="2504452" y="437871"/>
                </a:cubicBezTo>
                <a:cubicBezTo>
                  <a:pt x="2496415" y="458465"/>
                  <a:pt x="2487542" y="479060"/>
                  <a:pt x="2477830" y="499654"/>
                </a:cubicBezTo>
                <a:cubicBezTo>
                  <a:pt x="2477496" y="500156"/>
                  <a:pt x="2477454" y="500575"/>
                  <a:pt x="2477705" y="500909"/>
                </a:cubicBezTo>
                <a:cubicBezTo>
                  <a:pt x="2477956" y="501244"/>
                  <a:pt x="2478333" y="501412"/>
                  <a:pt x="2478835" y="501412"/>
                </a:cubicBezTo>
                <a:cubicBezTo>
                  <a:pt x="2493402" y="500575"/>
                  <a:pt x="2514163" y="499402"/>
                  <a:pt x="2541120" y="497896"/>
                </a:cubicBezTo>
                <a:cubicBezTo>
                  <a:pt x="2541622" y="497896"/>
                  <a:pt x="2541957" y="497686"/>
                  <a:pt x="2542124" y="497268"/>
                </a:cubicBezTo>
                <a:cubicBezTo>
                  <a:pt x="2542292" y="496849"/>
                  <a:pt x="2542292" y="496472"/>
                  <a:pt x="2542124" y="496138"/>
                </a:cubicBezTo>
                <a:cubicBezTo>
                  <a:pt x="2538776" y="491115"/>
                  <a:pt x="2535176" y="485841"/>
                  <a:pt x="2531325" y="480315"/>
                </a:cubicBezTo>
                <a:cubicBezTo>
                  <a:pt x="2529651" y="478139"/>
                  <a:pt x="2528813" y="475711"/>
                  <a:pt x="2528813" y="473032"/>
                </a:cubicBezTo>
                <a:cubicBezTo>
                  <a:pt x="2528813" y="472027"/>
                  <a:pt x="2528897" y="471023"/>
                  <a:pt x="2529065" y="470018"/>
                </a:cubicBezTo>
                <a:cubicBezTo>
                  <a:pt x="2529902" y="466167"/>
                  <a:pt x="2532078" y="463321"/>
                  <a:pt x="2535594" y="461479"/>
                </a:cubicBezTo>
                <a:cubicBezTo>
                  <a:pt x="2538273" y="460140"/>
                  <a:pt x="2541036" y="459470"/>
                  <a:pt x="2543882" y="459470"/>
                </a:cubicBezTo>
                <a:cubicBezTo>
                  <a:pt x="2545222" y="459470"/>
                  <a:pt x="2546477" y="459554"/>
                  <a:pt x="2547649" y="459721"/>
                </a:cubicBezTo>
                <a:cubicBezTo>
                  <a:pt x="2551835" y="460558"/>
                  <a:pt x="2555268" y="462735"/>
                  <a:pt x="2557947" y="466251"/>
                </a:cubicBezTo>
                <a:cubicBezTo>
                  <a:pt x="2571676" y="483999"/>
                  <a:pt x="2582475" y="500575"/>
                  <a:pt x="2590345" y="515978"/>
                </a:cubicBezTo>
                <a:cubicBezTo>
                  <a:pt x="2591349" y="518155"/>
                  <a:pt x="2591851" y="520331"/>
                  <a:pt x="2591851" y="522508"/>
                </a:cubicBezTo>
                <a:cubicBezTo>
                  <a:pt x="2591851" y="524182"/>
                  <a:pt x="2591517" y="525857"/>
                  <a:pt x="2590847" y="527531"/>
                </a:cubicBezTo>
                <a:cubicBezTo>
                  <a:pt x="2589507" y="531549"/>
                  <a:pt x="2586996" y="534563"/>
                  <a:pt x="2583312" y="536572"/>
                </a:cubicBezTo>
                <a:lnTo>
                  <a:pt x="2580299" y="538079"/>
                </a:lnTo>
                <a:cubicBezTo>
                  <a:pt x="2578289" y="539084"/>
                  <a:pt x="2576280" y="539586"/>
                  <a:pt x="2574271" y="539586"/>
                </a:cubicBezTo>
                <a:cubicBezTo>
                  <a:pt x="2572764" y="539586"/>
                  <a:pt x="2571174" y="539335"/>
                  <a:pt x="2569499" y="538833"/>
                </a:cubicBezTo>
                <a:cubicBezTo>
                  <a:pt x="2565983" y="537493"/>
                  <a:pt x="2563388" y="534982"/>
                  <a:pt x="2561714" y="531298"/>
                </a:cubicBezTo>
                <a:cubicBezTo>
                  <a:pt x="2560877" y="529624"/>
                  <a:pt x="2560039" y="528033"/>
                  <a:pt x="2559202" y="526526"/>
                </a:cubicBezTo>
                <a:cubicBezTo>
                  <a:pt x="2558700" y="525354"/>
                  <a:pt x="2557779" y="524852"/>
                  <a:pt x="2556440" y="525020"/>
                </a:cubicBezTo>
                <a:cubicBezTo>
                  <a:pt x="2532664" y="527029"/>
                  <a:pt x="2494992" y="529959"/>
                  <a:pt x="2443423" y="533810"/>
                </a:cubicBezTo>
                <a:cubicBezTo>
                  <a:pt x="2442921" y="533810"/>
                  <a:pt x="2442502" y="533810"/>
                  <a:pt x="2442168" y="533810"/>
                </a:cubicBezTo>
                <a:cubicBezTo>
                  <a:pt x="2438484" y="533810"/>
                  <a:pt x="2435219" y="532638"/>
                  <a:pt x="2432373" y="530294"/>
                </a:cubicBezTo>
                <a:cubicBezTo>
                  <a:pt x="2429024" y="527615"/>
                  <a:pt x="2427099" y="524266"/>
                  <a:pt x="2426596" y="520248"/>
                </a:cubicBezTo>
                <a:lnTo>
                  <a:pt x="2426345" y="518741"/>
                </a:lnTo>
                <a:cubicBezTo>
                  <a:pt x="2426345" y="518071"/>
                  <a:pt x="2426345" y="517401"/>
                  <a:pt x="2426345" y="516732"/>
                </a:cubicBezTo>
                <a:cubicBezTo>
                  <a:pt x="2426345" y="513550"/>
                  <a:pt x="2427350" y="510704"/>
                  <a:pt x="2429359" y="508193"/>
                </a:cubicBezTo>
                <a:cubicBezTo>
                  <a:pt x="2432038" y="505179"/>
                  <a:pt x="2435303" y="503588"/>
                  <a:pt x="2439154" y="503421"/>
                </a:cubicBezTo>
                <a:lnTo>
                  <a:pt x="2441916" y="503170"/>
                </a:lnTo>
                <a:cubicBezTo>
                  <a:pt x="2443088" y="503170"/>
                  <a:pt x="2443926" y="502584"/>
                  <a:pt x="2444428" y="501412"/>
                </a:cubicBezTo>
                <a:cubicBezTo>
                  <a:pt x="2452967" y="483162"/>
                  <a:pt x="2460669" y="462149"/>
                  <a:pt x="2467533" y="438374"/>
                </a:cubicBezTo>
                <a:cubicBezTo>
                  <a:pt x="2467701" y="437871"/>
                  <a:pt x="2467659" y="437453"/>
                  <a:pt x="2467408" y="437118"/>
                </a:cubicBezTo>
                <a:cubicBezTo>
                  <a:pt x="2467157" y="436783"/>
                  <a:pt x="2466780" y="436616"/>
                  <a:pt x="2466278" y="436616"/>
                </a:cubicBezTo>
                <a:lnTo>
                  <a:pt x="2438903" y="436616"/>
                </a:lnTo>
                <a:cubicBezTo>
                  <a:pt x="2434884" y="436616"/>
                  <a:pt x="2431410" y="435192"/>
                  <a:pt x="2428480" y="432346"/>
                </a:cubicBezTo>
                <a:cubicBezTo>
                  <a:pt x="2425550" y="429500"/>
                  <a:pt x="2424085" y="426026"/>
                  <a:pt x="2424085" y="421924"/>
                </a:cubicBezTo>
                <a:cubicBezTo>
                  <a:pt x="2424085" y="417821"/>
                  <a:pt x="2425550" y="414347"/>
                  <a:pt x="2428480" y="411501"/>
                </a:cubicBezTo>
                <a:cubicBezTo>
                  <a:pt x="2431410" y="408655"/>
                  <a:pt x="2434884" y="407231"/>
                  <a:pt x="2438903" y="407231"/>
                </a:cubicBezTo>
                <a:lnTo>
                  <a:pt x="2488379" y="407231"/>
                </a:lnTo>
                <a:cubicBezTo>
                  <a:pt x="2489718" y="407231"/>
                  <a:pt x="2490388" y="406645"/>
                  <a:pt x="2490388" y="405473"/>
                </a:cubicBezTo>
                <a:lnTo>
                  <a:pt x="2490388" y="372824"/>
                </a:lnTo>
                <a:cubicBezTo>
                  <a:pt x="2490388" y="371652"/>
                  <a:pt x="2489718" y="371066"/>
                  <a:pt x="2488379" y="371066"/>
                </a:cubicBezTo>
                <a:lnTo>
                  <a:pt x="2451711" y="371066"/>
                </a:lnTo>
                <a:cubicBezTo>
                  <a:pt x="2447693" y="371066"/>
                  <a:pt x="2444260" y="369643"/>
                  <a:pt x="2441414" y="366797"/>
                </a:cubicBezTo>
                <a:cubicBezTo>
                  <a:pt x="2438568" y="363950"/>
                  <a:pt x="2437145" y="360476"/>
                  <a:pt x="2437145" y="356374"/>
                </a:cubicBezTo>
                <a:cubicBezTo>
                  <a:pt x="2437145" y="352272"/>
                  <a:pt x="2438568" y="348798"/>
                  <a:pt x="2441414" y="345951"/>
                </a:cubicBezTo>
                <a:cubicBezTo>
                  <a:pt x="2444260" y="343105"/>
                  <a:pt x="2447693" y="341682"/>
                  <a:pt x="2451711" y="341682"/>
                </a:cubicBezTo>
                <a:lnTo>
                  <a:pt x="2488379" y="341682"/>
                </a:lnTo>
                <a:cubicBezTo>
                  <a:pt x="2489718" y="341682"/>
                  <a:pt x="2490388" y="341096"/>
                  <a:pt x="2490388" y="339924"/>
                </a:cubicBezTo>
                <a:lnTo>
                  <a:pt x="2490388" y="320083"/>
                </a:lnTo>
                <a:cubicBezTo>
                  <a:pt x="2490388" y="315897"/>
                  <a:pt x="2491811" y="312381"/>
                  <a:pt x="2494657" y="309535"/>
                </a:cubicBezTo>
                <a:cubicBezTo>
                  <a:pt x="2497504" y="306689"/>
                  <a:pt x="2501020" y="305266"/>
                  <a:pt x="2505206" y="305266"/>
                </a:cubicBezTo>
                <a:close/>
                <a:moveTo>
                  <a:pt x="451424" y="159591"/>
                </a:moveTo>
                <a:cubicBezTo>
                  <a:pt x="450512" y="159591"/>
                  <a:pt x="450057" y="160046"/>
                  <a:pt x="450057" y="160958"/>
                </a:cubicBezTo>
                <a:lnTo>
                  <a:pt x="450057" y="165841"/>
                </a:lnTo>
                <a:cubicBezTo>
                  <a:pt x="450057" y="166883"/>
                  <a:pt x="450512" y="167404"/>
                  <a:pt x="451424" y="167404"/>
                </a:cubicBezTo>
                <a:lnTo>
                  <a:pt x="534247" y="167404"/>
                </a:lnTo>
                <a:cubicBezTo>
                  <a:pt x="535158" y="167404"/>
                  <a:pt x="535614" y="166883"/>
                  <a:pt x="535614" y="165841"/>
                </a:cubicBezTo>
                <a:lnTo>
                  <a:pt x="535614" y="160958"/>
                </a:lnTo>
                <a:cubicBezTo>
                  <a:pt x="535614" y="160046"/>
                  <a:pt x="535158" y="159591"/>
                  <a:pt x="534247" y="159591"/>
                </a:cubicBezTo>
                <a:close/>
                <a:moveTo>
                  <a:pt x="451424" y="138494"/>
                </a:moveTo>
                <a:cubicBezTo>
                  <a:pt x="450512" y="138494"/>
                  <a:pt x="450057" y="139015"/>
                  <a:pt x="450057" y="140057"/>
                </a:cubicBezTo>
                <a:lnTo>
                  <a:pt x="450057" y="144354"/>
                </a:lnTo>
                <a:cubicBezTo>
                  <a:pt x="450057" y="145266"/>
                  <a:pt x="450512" y="145722"/>
                  <a:pt x="451424" y="145722"/>
                </a:cubicBezTo>
                <a:lnTo>
                  <a:pt x="534247" y="145722"/>
                </a:lnTo>
                <a:cubicBezTo>
                  <a:pt x="535158" y="145722"/>
                  <a:pt x="535614" y="145266"/>
                  <a:pt x="535614" y="144354"/>
                </a:cubicBezTo>
                <a:lnTo>
                  <a:pt x="535614" y="140057"/>
                </a:lnTo>
                <a:cubicBezTo>
                  <a:pt x="535614" y="139015"/>
                  <a:pt x="535158" y="138494"/>
                  <a:pt x="534247" y="138494"/>
                </a:cubicBezTo>
                <a:close/>
                <a:moveTo>
                  <a:pt x="254329" y="138494"/>
                </a:moveTo>
                <a:cubicBezTo>
                  <a:pt x="253417" y="138494"/>
                  <a:pt x="252962" y="138950"/>
                  <a:pt x="252962" y="139862"/>
                </a:cubicBezTo>
                <a:lnTo>
                  <a:pt x="252962" y="155098"/>
                </a:lnTo>
                <a:cubicBezTo>
                  <a:pt x="252962" y="156010"/>
                  <a:pt x="253417" y="156465"/>
                  <a:pt x="254329" y="156465"/>
                </a:cubicBezTo>
                <a:lnTo>
                  <a:pt x="328948" y="156465"/>
                </a:lnTo>
                <a:cubicBezTo>
                  <a:pt x="329859" y="156465"/>
                  <a:pt x="330315" y="156010"/>
                  <a:pt x="330315" y="155098"/>
                </a:cubicBezTo>
                <a:lnTo>
                  <a:pt x="330315" y="139862"/>
                </a:lnTo>
                <a:cubicBezTo>
                  <a:pt x="330315" y="138950"/>
                  <a:pt x="329859" y="138494"/>
                  <a:pt x="328948" y="138494"/>
                </a:cubicBezTo>
                <a:close/>
                <a:moveTo>
                  <a:pt x="2092059" y="132634"/>
                </a:moveTo>
                <a:cubicBezTo>
                  <a:pt x="2097919" y="132634"/>
                  <a:pt x="2102835" y="134522"/>
                  <a:pt x="2106807" y="138299"/>
                </a:cubicBezTo>
                <a:cubicBezTo>
                  <a:pt x="2110778" y="142075"/>
                  <a:pt x="2112764" y="146829"/>
                  <a:pt x="2112764" y="152559"/>
                </a:cubicBezTo>
                <a:cubicBezTo>
                  <a:pt x="2112764" y="158288"/>
                  <a:pt x="2110811" y="162977"/>
                  <a:pt x="2106904" y="166623"/>
                </a:cubicBezTo>
                <a:cubicBezTo>
                  <a:pt x="2102998" y="170269"/>
                  <a:pt x="2098049" y="172092"/>
                  <a:pt x="2092059" y="172092"/>
                </a:cubicBezTo>
                <a:cubicBezTo>
                  <a:pt x="2086068" y="172092"/>
                  <a:pt x="2081120" y="170269"/>
                  <a:pt x="2077213" y="166623"/>
                </a:cubicBezTo>
                <a:cubicBezTo>
                  <a:pt x="2073306" y="162977"/>
                  <a:pt x="2071353" y="158288"/>
                  <a:pt x="2071353" y="152559"/>
                </a:cubicBezTo>
                <a:cubicBezTo>
                  <a:pt x="2071353" y="146829"/>
                  <a:pt x="2073339" y="142075"/>
                  <a:pt x="2077311" y="138299"/>
                </a:cubicBezTo>
                <a:cubicBezTo>
                  <a:pt x="2081283" y="134522"/>
                  <a:pt x="2086199" y="132634"/>
                  <a:pt x="2092059" y="132634"/>
                </a:cubicBezTo>
                <a:close/>
                <a:moveTo>
                  <a:pt x="438532" y="123258"/>
                </a:moveTo>
                <a:lnTo>
                  <a:pt x="548116" y="123258"/>
                </a:lnTo>
                <a:cubicBezTo>
                  <a:pt x="551371" y="123258"/>
                  <a:pt x="554106" y="124398"/>
                  <a:pt x="556320" y="126676"/>
                </a:cubicBezTo>
                <a:cubicBezTo>
                  <a:pt x="558534" y="128955"/>
                  <a:pt x="559641" y="131658"/>
                  <a:pt x="559641" y="134783"/>
                </a:cubicBezTo>
                <a:lnTo>
                  <a:pt x="559641" y="176585"/>
                </a:lnTo>
                <a:cubicBezTo>
                  <a:pt x="559641" y="179841"/>
                  <a:pt x="558534" y="182575"/>
                  <a:pt x="556320" y="184789"/>
                </a:cubicBezTo>
                <a:cubicBezTo>
                  <a:pt x="554106" y="187003"/>
                  <a:pt x="551371" y="188110"/>
                  <a:pt x="548116" y="188110"/>
                </a:cubicBezTo>
                <a:lnTo>
                  <a:pt x="540888" y="188110"/>
                </a:lnTo>
                <a:cubicBezTo>
                  <a:pt x="539456" y="188110"/>
                  <a:pt x="538219" y="187622"/>
                  <a:pt x="537177" y="186645"/>
                </a:cubicBezTo>
                <a:cubicBezTo>
                  <a:pt x="536135" y="185668"/>
                  <a:pt x="535614" y="184464"/>
                  <a:pt x="535614" y="183031"/>
                </a:cubicBezTo>
                <a:cubicBezTo>
                  <a:pt x="535614" y="182510"/>
                  <a:pt x="535419" y="182250"/>
                  <a:pt x="535028" y="182250"/>
                </a:cubicBezTo>
                <a:lnTo>
                  <a:pt x="450643" y="182250"/>
                </a:lnTo>
                <a:cubicBezTo>
                  <a:pt x="450252" y="182250"/>
                  <a:pt x="450057" y="182510"/>
                  <a:pt x="450057" y="183031"/>
                </a:cubicBezTo>
                <a:cubicBezTo>
                  <a:pt x="450057" y="184464"/>
                  <a:pt x="449536" y="185701"/>
                  <a:pt x="448494" y="186743"/>
                </a:cubicBezTo>
                <a:cubicBezTo>
                  <a:pt x="447452" y="187784"/>
                  <a:pt x="446215" y="188305"/>
                  <a:pt x="444782" y="188305"/>
                </a:cubicBezTo>
                <a:lnTo>
                  <a:pt x="438532" y="188305"/>
                </a:lnTo>
                <a:cubicBezTo>
                  <a:pt x="435406" y="188305"/>
                  <a:pt x="432704" y="187198"/>
                  <a:pt x="430425" y="184984"/>
                </a:cubicBezTo>
                <a:cubicBezTo>
                  <a:pt x="428146" y="182771"/>
                  <a:pt x="427007" y="180036"/>
                  <a:pt x="427007" y="176780"/>
                </a:cubicBezTo>
                <a:lnTo>
                  <a:pt x="427007" y="134783"/>
                </a:lnTo>
                <a:cubicBezTo>
                  <a:pt x="427007" y="131658"/>
                  <a:pt x="428146" y="128955"/>
                  <a:pt x="430425" y="126676"/>
                </a:cubicBezTo>
                <a:cubicBezTo>
                  <a:pt x="432704" y="124398"/>
                  <a:pt x="435406" y="123258"/>
                  <a:pt x="438532" y="123258"/>
                </a:cubicBezTo>
                <a:close/>
                <a:moveTo>
                  <a:pt x="241241" y="118570"/>
                </a:moveTo>
                <a:lnTo>
                  <a:pt x="343403" y="118570"/>
                </a:lnTo>
                <a:cubicBezTo>
                  <a:pt x="346528" y="118570"/>
                  <a:pt x="349230" y="119709"/>
                  <a:pt x="351509" y="121988"/>
                </a:cubicBezTo>
                <a:cubicBezTo>
                  <a:pt x="353788" y="124267"/>
                  <a:pt x="354927" y="126969"/>
                  <a:pt x="354927" y="130095"/>
                </a:cubicBezTo>
                <a:lnTo>
                  <a:pt x="354927" y="170920"/>
                </a:lnTo>
                <a:cubicBezTo>
                  <a:pt x="354927" y="174046"/>
                  <a:pt x="353788" y="176748"/>
                  <a:pt x="351509" y="179027"/>
                </a:cubicBezTo>
                <a:cubicBezTo>
                  <a:pt x="349230" y="181306"/>
                  <a:pt x="346528" y="182445"/>
                  <a:pt x="343403" y="182445"/>
                </a:cubicBezTo>
                <a:lnTo>
                  <a:pt x="335980" y="182445"/>
                </a:lnTo>
                <a:cubicBezTo>
                  <a:pt x="334417" y="182445"/>
                  <a:pt x="333082" y="181892"/>
                  <a:pt x="331975" y="180785"/>
                </a:cubicBezTo>
                <a:cubicBezTo>
                  <a:pt x="330868" y="179678"/>
                  <a:pt x="330315" y="178343"/>
                  <a:pt x="330315" y="176780"/>
                </a:cubicBezTo>
                <a:cubicBezTo>
                  <a:pt x="330315" y="176259"/>
                  <a:pt x="330055" y="175999"/>
                  <a:pt x="329534" y="175999"/>
                </a:cubicBezTo>
                <a:lnTo>
                  <a:pt x="253743" y="175999"/>
                </a:lnTo>
                <a:cubicBezTo>
                  <a:pt x="253222" y="175999"/>
                  <a:pt x="252962" y="176259"/>
                  <a:pt x="252962" y="176780"/>
                </a:cubicBezTo>
                <a:cubicBezTo>
                  <a:pt x="252962" y="178473"/>
                  <a:pt x="252343" y="179938"/>
                  <a:pt x="251106" y="181175"/>
                </a:cubicBezTo>
                <a:cubicBezTo>
                  <a:pt x="249869" y="182413"/>
                  <a:pt x="248404" y="183031"/>
                  <a:pt x="246711" y="183031"/>
                </a:cubicBezTo>
                <a:lnTo>
                  <a:pt x="241241" y="183031"/>
                </a:lnTo>
                <a:cubicBezTo>
                  <a:pt x="238116" y="183031"/>
                  <a:pt x="235414" y="181892"/>
                  <a:pt x="233135" y="179613"/>
                </a:cubicBezTo>
                <a:cubicBezTo>
                  <a:pt x="230856" y="177334"/>
                  <a:pt x="229716" y="174632"/>
                  <a:pt x="229716" y="171506"/>
                </a:cubicBezTo>
                <a:lnTo>
                  <a:pt x="229716" y="130095"/>
                </a:lnTo>
                <a:cubicBezTo>
                  <a:pt x="229716" y="126969"/>
                  <a:pt x="230856" y="124267"/>
                  <a:pt x="233135" y="121988"/>
                </a:cubicBezTo>
                <a:cubicBezTo>
                  <a:pt x="235414" y="119709"/>
                  <a:pt x="238116" y="118570"/>
                  <a:pt x="241241" y="118570"/>
                </a:cubicBezTo>
                <a:close/>
                <a:moveTo>
                  <a:pt x="88293" y="117398"/>
                </a:moveTo>
                <a:cubicBezTo>
                  <a:pt x="87251" y="117398"/>
                  <a:pt x="86730" y="117854"/>
                  <a:pt x="86730" y="118765"/>
                </a:cubicBezTo>
                <a:lnTo>
                  <a:pt x="86730" y="122867"/>
                </a:lnTo>
                <a:cubicBezTo>
                  <a:pt x="86730" y="123779"/>
                  <a:pt x="87251" y="124235"/>
                  <a:pt x="88293" y="124235"/>
                </a:cubicBezTo>
                <a:lnTo>
                  <a:pt x="141424" y="124235"/>
                </a:lnTo>
                <a:cubicBezTo>
                  <a:pt x="142336" y="124235"/>
                  <a:pt x="142792" y="123779"/>
                  <a:pt x="142792" y="122867"/>
                </a:cubicBezTo>
                <a:lnTo>
                  <a:pt x="142792" y="118765"/>
                </a:lnTo>
                <a:cubicBezTo>
                  <a:pt x="142792" y="117854"/>
                  <a:pt x="142336" y="117398"/>
                  <a:pt x="141424" y="117398"/>
                </a:cubicBezTo>
                <a:close/>
                <a:moveTo>
                  <a:pt x="88293" y="99818"/>
                </a:moveTo>
                <a:cubicBezTo>
                  <a:pt x="87251" y="99818"/>
                  <a:pt x="86730" y="100273"/>
                  <a:pt x="86730" y="101185"/>
                </a:cubicBezTo>
                <a:lnTo>
                  <a:pt x="86730" y="105092"/>
                </a:lnTo>
                <a:cubicBezTo>
                  <a:pt x="86730" y="106003"/>
                  <a:pt x="87251" y="106459"/>
                  <a:pt x="88293" y="106459"/>
                </a:cubicBezTo>
                <a:lnTo>
                  <a:pt x="141424" y="106459"/>
                </a:lnTo>
                <a:cubicBezTo>
                  <a:pt x="142336" y="106459"/>
                  <a:pt x="142792" y="106003"/>
                  <a:pt x="142792" y="105092"/>
                </a:cubicBezTo>
                <a:lnTo>
                  <a:pt x="142792" y="101185"/>
                </a:lnTo>
                <a:cubicBezTo>
                  <a:pt x="142792" y="100273"/>
                  <a:pt x="142336" y="99818"/>
                  <a:pt x="141424" y="99818"/>
                </a:cubicBezTo>
                <a:close/>
                <a:moveTo>
                  <a:pt x="1675014" y="97474"/>
                </a:moveTo>
                <a:cubicBezTo>
                  <a:pt x="1674103" y="97474"/>
                  <a:pt x="1673387" y="97929"/>
                  <a:pt x="1672866" y="98841"/>
                </a:cubicBezTo>
                <a:cubicBezTo>
                  <a:pt x="1671433" y="101706"/>
                  <a:pt x="1669350" y="105775"/>
                  <a:pt x="1666615" y="111049"/>
                </a:cubicBezTo>
                <a:cubicBezTo>
                  <a:pt x="1663880" y="116324"/>
                  <a:pt x="1662252" y="119547"/>
                  <a:pt x="1661732" y="120719"/>
                </a:cubicBezTo>
                <a:cubicBezTo>
                  <a:pt x="1661211" y="121500"/>
                  <a:pt x="1661471" y="122021"/>
                  <a:pt x="1662513" y="122281"/>
                </a:cubicBezTo>
                <a:cubicBezTo>
                  <a:pt x="1672540" y="125277"/>
                  <a:pt x="1684325" y="129183"/>
                  <a:pt x="1697869" y="134002"/>
                </a:cubicBezTo>
                <a:cubicBezTo>
                  <a:pt x="1698780" y="134392"/>
                  <a:pt x="1699562" y="134197"/>
                  <a:pt x="1700213" y="133416"/>
                </a:cubicBezTo>
                <a:cubicBezTo>
                  <a:pt x="1709329" y="124170"/>
                  <a:pt x="1715840" y="112645"/>
                  <a:pt x="1719747" y="98841"/>
                </a:cubicBezTo>
                <a:cubicBezTo>
                  <a:pt x="1719877" y="98580"/>
                  <a:pt x="1719844" y="98287"/>
                  <a:pt x="1719649" y="97962"/>
                </a:cubicBezTo>
                <a:cubicBezTo>
                  <a:pt x="1719454" y="97636"/>
                  <a:pt x="1719161" y="97474"/>
                  <a:pt x="1718770" y="97474"/>
                </a:cubicBezTo>
                <a:close/>
                <a:moveTo>
                  <a:pt x="242218" y="90637"/>
                </a:moveTo>
                <a:lnTo>
                  <a:pt x="342231" y="90637"/>
                </a:lnTo>
                <a:cubicBezTo>
                  <a:pt x="344705" y="90637"/>
                  <a:pt x="346853" y="91548"/>
                  <a:pt x="348677" y="93371"/>
                </a:cubicBezTo>
                <a:cubicBezTo>
                  <a:pt x="350500" y="95195"/>
                  <a:pt x="351411" y="97376"/>
                  <a:pt x="351411" y="99915"/>
                </a:cubicBezTo>
                <a:cubicBezTo>
                  <a:pt x="351411" y="102455"/>
                  <a:pt x="350500" y="104636"/>
                  <a:pt x="348677" y="106459"/>
                </a:cubicBezTo>
                <a:cubicBezTo>
                  <a:pt x="346853" y="108282"/>
                  <a:pt x="344705" y="109194"/>
                  <a:pt x="342231" y="109194"/>
                </a:cubicBezTo>
                <a:lnTo>
                  <a:pt x="242218" y="109194"/>
                </a:lnTo>
                <a:cubicBezTo>
                  <a:pt x="239744" y="109194"/>
                  <a:pt x="237595" y="108282"/>
                  <a:pt x="235772" y="106459"/>
                </a:cubicBezTo>
                <a:cubicBezTo>
                  <a:pt x="233949" y="104636"/>
                  <a:pt x="233037" y="102455"/>
                  <a:pt x="233037" y="99915"/>
                </a:cubicBezTo>
                <a:cubicBezTo>
                  <a:pt x="233037" y="97376"/>
                  <a:pt x="233949" y="95195"/>
                  <a:pt x="235772" y="93371"/>
                </a:cubicBezTo>
                <a:cubicBezTo>
                  <a:pt x="237595" y="91548"/>
                  <a:pt x="239744" y="90637"/>
                  <a:pt x="242218" y="90637"/>
                </a:cubicBezTo>
                <a:close/>
                <a:moveTo>
                  <a:pt x="88293" y="81847"/>
                </a:moveTo>
                <a:cubicBezTo>
                  <a:pt x="87251" y="81847"/>
                  <a:pt x="86730" y="82368"/>
                  <a:pt x="86730" y="83409"/>
                </a:cubicBezTo>
                <a:lnTo>
                  <a:pt x="86730" y="87316"/>
                </a:lnTo>
                <a:cubicBezTo>
                  <a:pt x="86730" y="88228"/>
                  <a:pt x="87251" y="88683"/>
                  <a:pt x="88293" y="88683"/>
                </a:cubicBezTo>
                <a:lnTo>
                  <a:pt x="141424" y="88683"/>
                </a:lnTo>
                <a:cubicBezTo>
                  <a:pt x="142336" y="88683"/>
                  <a:pt x="142792" y="88228"/>
                  <a:pt x="142792" y="87316"/>
                </a:cubicBezTo>
                <a:lnTo>
                  <a:pt x="142792" y="83409"/>
                </a:lnTo>
                <a:cubicBezTo>
                  <a:pt x="142792" y="82368"/>
                  <a:pt x="142336" y="81847"/>
                  <a:pt x="141424" y="81847"/>
                </a:cubicBezTo>
                <a:close/>
                <a:moveTo>
                  <a:pt x="76377" y="70712"/>
                </a:moveTo>
                <a:lnTo>
                  <a:pt x="154316" y="70712"/>
                </a:lnTo>
                <a:cubicBezTo>
                  <a:pt x="157442" y="70712"/>
                  <a:pt x="160144" y="71852"/>
                  <a:pt x="162423" y="74131"/>
                </a:cubicBezTo>
                <a:cubicBezTo>
                  <a:pt x="164702" y="76410"/>
                  <a:pt x="165841" y="79112"/>
                  <a:pt x="165841" y="82237"/>
                </a:cubicBezTo>
                <a:lnTo>
                  <a:pt x="165841" y="124430"/>
                </a:lnTo>
                <a:cubicBezTo>
                  <a:pt x="165841" y="127555"/>
                  <a:pt x="164702" y="130258"/>
                  <a:pt x="162423" y="132537"/>
                </a:cubicBezTo>
                <a:cubicBezTo>
                  <a:pt x="160144" y="134815"/>
                  <a:pt x="157442" y="135955"/>
                  <a:pt x="154316" y="135955"/>
                </a:cubicBezTo>
                <a:lnTo>
                  <a:pt x="146894" y="135955"/>
                </a:lnTo>
                <a:cubicBezTo>
                  <a:pt x="146763" y="135955"/>
                  <a:pt x="146666" y="136020"/>
                  <a:pt x="146601" y="136150"/>
                </a:cubicBezTo>
                <a:cubicBezTo>
                  <a:pt x="146536" y="136280"/>
                  <a:pt x="146568" y="136411"/>
                  <a:pt x="146698" y="136541"/>
                </a:cubicBezTo>
                <a:cubicBezTo>
                  <a:pt x="155163" y="140187"/>
                  <a:pt x="162586" y="143573"/>
                  <a:pt x="168967" y="146698"/>
                </a:cubicBezTo>
                <a:cubicBezTo>
                  <a:pt x="171050" y="147740"/>
                  <a:pt x="172027" y="149401"/>
                  <a:pt x="171897" y="151680"/>
                </a:cubicBezTo>
                <a:cubicBezTo>
                  <a:pt x="171767" y="153958"/>
                  <a:pt x="170660" y="155554"/>
                  <a:pt x="168576" y="156465"/>
                </a:cubicBezTo>
                <a:lnTo>
                  <a:pt x="167599" y="156856"/>
                </a:lnTo>
                <a:cubicBezTo>
                  <a:pt x="164604" y="158158"/>
                  <a:pt x="161674" y="158809"/>
                  <a:pt x="158809" y="158809"/>
                </a:cubicBezTo>
                <a:cubicBezTo>
                  <a:pt x="154902" y="158809"/>
                  <a:pt x="150996" y="157702"/>
                  <a:pt x="147089" y="155489"/>
                </a:cubicBezTo>
                <a:cubicBezTo>
                  <a:pt x="141489" y="152363"/>
                  <a:pt x="135759" y="149303"/>
                  <a:pt x="129899" y="146308"/>
                </a:cubicBezTo>
                <a:cubicBezTo>
                  <a:pt x="127946" y="145266"/>
                  <a:pt x="126904" y="143671"/>
                  <a:pt x="126774" y="141522"/>
                </a:cubicBezTo>
                <a:cubicBezTo>
                  <a:pt x="126644" y="139373"/>
                  <a:pt x="127490" y="137713"/>
                  <a:pt x="129313" y="136541"/>
                </a:cubicBezTo>
                <a:cubicBezTo>
                  <a:pt x="129444" y="136541"/>
                  <a:pt x="129476" y="136443"/>
                  <a:pt x="129411" y="136248"/>
                </a:cubicBezTo>
                <a:cubicBezTo>
                  <a:pt x="129346" y="136053"/>
                  <a:pt x="129248" y="135955"/>
                  <a:pt x="129118" y="135955"/>
                </a:cubicBezTo>
                <a:lnTo>
                  <a:pt x="97083" y="135955"/>
                </a:lnTo>
                <a:cubicBezTo>
                  <a:pt x="96952" y="135955"/>
                  <a:pt x="96887" y="136020"/>
                  <a:pt x="96887" y="136150"/>
                </a:cubicBezTo>
                <a:cubicBezTo>
                  <a:pt x="96887" y="136280"/>
                  <a:pt x="96952" y="136346"/>
                  <a:pt x="97083" y="136346"/>
                </a:cubicBezTo>
                <a:lnTo>
                  <a:pt x="98841" y="136932"/>
                </a:lnTo>
                <a:cubicBezTo>
                  <a:pt x="101315" y="137713"/>
                  <a:pt x="102747" y="139341"/>
                  <a:pt x="103138" y="141815"/>
                </a:cubicBezTo>
                <a:cubicBezTo>
                  <a:pt x="103268" y="142336"/>
                  <a:pt x="103333" y="142792"/>
                  <a:pt x="103333" y="143182"/>
                </a:cubicBezTo>
                <a:cubicBezTo>
                  <a:pt x="103333" y="145136"/>
                  <a:pt x="102487" y="146698"/>
                  <a:pt x="100794" y="147871"/>
                </a:cubicBezTo>
                <a:cubicBezTo>
                  <a:pt x="93762" y="152949"/>
                  <a:pt x="85949" y="157442"/>
                  <a:pt x="77354" y="161349"/>
                </a:cubicBezTo>
                <a:cubicBezTo>
                  <a:pt x="77093" y="161479"/>
                  <a:pt x="76996" y="161642"/>
                  <a:pt x="77061" y="161837"/>
                </a:cubicBezTo>
                <a:cubicBezTo>
                  <a:pt x="77126" y="162032"/>
                  <a:pt x="77223" y="162130"/>
                  <a:pt x="77354" y="162130"/>
                </a:cubicBezTo>
                <a:cubicBezTo>
                  <a:pt x="80609" y="162651"/>
                  <a:pt x="83865" y="162977"/>
                  <a:pt x="87121" y="163107"/>
                </a:cubicBezTo>
                <a:cubicBezTo>
                  <a:pt x="97278" y="163497"/>
                  <a:pt x="107761" y="163693"/>
                  <a:pt x="118570" y="163693"/>
                </a:cubicBezTo>
                <a:cubicBezTo>
                  <a:pt x="136150" y="163693"/>
                  <a:pt x="154772" y="163172"/>
                  <a:pt x="174436" y="162130"/>
                </a:cubicBezTo>
                <a:cubicBezTo>
                  <a:pt x="174697" y="162130"/>
                  <a:pt x="174892" y="162130"/>
                  <a:pt x="175022" y="162130"/>
                </a:cubicBezTo>
                <a:cubicBezTo>
                  <a:pt x="177366" y="162130"/>
                  <a:pt x="179254" y="163107"/>
                  <a:pt x="180687" y="165060"/>
                </a:cubicBezTo>
                <a:cubicBezTo>
                  <a:pt x="181729" y="166493"/>
                  <a:pt x="182250" y="167990"/>
                  <a:pt x="182250" y="169553"/>
                </a:cubicBezTo>
                <a:cubicBezTo>
                  <a:pt x="182250" y="170334"/>
                  <a:pt x="182119" y="171181"/>
                  <a:pt x="181859" y="172092"/>
                </a:cubicBezTo>
                <a:cubicBezTo>
                  <a:pt x="181859" y="172222"/>
                  <a:pt x="181859" y="172288"/>
                  <a:pt x="181859" y="172288"/>
                </a:cubicBezTo>
                <a:cubicBezTo>
                  <a:pt x="180817" y="175673"/>
                  <a:pt x="178994" y="178441"/>
                  <a:pt x="176389" y="180589"/>
                </a:cubicBezTo>
                <a:cubicBezTo>
                  <a:pt x="173785" y="182738"/>
                  <a:pt x="170855" y="183878"/>
                  <a:pt x="167599" y="184008"/>
                </a:cubicBezTo>
                <a:cubicBezTo>
                  <a:pt x="151321" y="184529"/>
                  <a:pt x="136215" y="184789"/>
                  <a:pt x="122281" y="184789"/>
                </a:cubicBezTo>
                <a:cubicBezTo>
                  <a:pt x="109649" y="184789"/>
                  <a:pt x="97929" y="184594"/>
                  <a:pt x="87121" y="184203"/>
                </a:cubicBezTo>
                <a:cubicBezTo>
                  <a:pt x="75140" y="183682"/>
                  <a:pt x="65145" y="181794"/>
                  <a:pt x="57136" y="178538"/>
                </a:cubicBezTo>
                <a:cubicBezTo>
                  <a:pt x="49128" y="175283"/>
                  <a:pt x="42258" y="170074"/>
                  <a:pt x="36528" y="162911"/>
                </a:cubicBezTo>
                <a:cubicBezTo>
                  <a:pt x="35877" y="162130"/>
                  <a:pt x="35226" y="162065"/>
                  <a:pt x="34575" y="162716"/>
                </a:cubicBezTo>
                <a:cubicBezTo>
                  <a:pt x="29496" y="167795"/>
                  <a:pt x="23962" y="173069"/>
                  <a:pt x="17971" y="178538"/>
                </a:cubicBezTo>
                <a:cubicBezTo>
                  <a:pt x="16278" y="179971"/>
                  <a:pt x="14390" y="180687"/>
                  <a:pt x="12307" y="180687"/>
                </a:cubicBezTo>
                <a:cubicBezTo>
                  <a:pt x="11786" y="180687"/>
                  <a:pt x="11200" y="180622"/>
                  <a:pt x="10548" y="180492"/>
                </a:cubicBezTo>
                <a:cubicBezTo>
                  <a:pt x="7684" y="179971"/>
                  <a:pt x="5600" y="178408"/>
                  <a:pt x="4298" y="175804"/>
                </a:cubicBezTo>
                <a:lnTo>
                  <a:pt x="3321" y="173655"/>
                </a:lnTo>
                <a:cubicBezTo>
                  <a:pt x="2540" y="171832"/>
                  <a:pt x="2149" y="169944"/>
                  <a:pt x="2149" y="167990"/>
                </a:cubicBezTo>
                <a:cubicBezTo>
                  <a:pt x="2149" y="166818"/>
                  <a:pt x="2279" y="165646"/>
                  <a:pt x="2540" y="164474"/>
                </a:cubicBezTo>
                <a:cubicBezTo>
                  <a:pt x="3451" y="161219"/>
                  <a:pt x="5209" y="158614"/>
                  <a:pt x="7814" y="156661"/>
                </a:cubicBezTo>
                <a:cubicBezTo>
                  <a:pt x="12893" y="153014"/>
                  <a:pt x="17385" y="149563"/>
                  <a:pt x="21292" y="146308"/>
                </a:cubicBezTo>
                <a:cubicBezTo>
                  <a:pt x="22073" y="145657"/>
                  <a:pt x="22464" y="144875"/>
                  <a:pt x="22464" y="143964"/>
                </a:cubicBezTo>
                <a:lnTo>
                  <a:pt x="22464" y="101771"/>
                </a:lnTo>
                <a:cubicBezTo>
                  <a:pt x="22464" y="100859"/>
                  <a:pt x="21943" y="100404"/>
                  <a:pt x="20901" y="100404"/>
                </a:cubicBezTo>
                <a:lnTo>
                  <a:pt x="10939" y="100404"/>
                </a:lnTo>
                <a:cubicBezTo>
                  <a:pt x="7944" y="100404"/>
                  <a:pt x="5372" y="99329"/>
                  <a:pt x="3223" y="97181"/>
                </a:cubicBezTo>
                <a:cubicBezTo>
                  <a:pt x="1075" y="95032"/>
                  <a:pt x="0" y="92460"/>
                  <a:pt x="0" y="89465"/>
                </a:cubicBezTo>
                <a:cubicBezTo>
                  <a:pt x="0" y="86470"/>
                  <a:pt x="1075" y="83898"/>
                  <a:pt x="3223" y="81749"/>
                </a:cubicBezTo>
                <a:cubicBezTo>
                  <a:pt x="5372" y="79600"/>
                  <a:pt x="7944" y="78526"/>
                  <a:pt x="10939" y="78526"/>
                </a:cubicBezTo>
                <a:lnTo>
                  <a:pt x="33403" y="78526"/>
                </a:lnTo>
                <a:cubicBezTo>
                  <a:pt x="36659" y="78526"/>
                  <a:pt x="39393" y="79665"/>
                  <a:pt x="41607" y="81944"/>
                </a:cubicBezTo>
                <a:cubicBezTo>
                  <a:pt x="43821" y="84223"/>
                  <a:pt x="44928" y="86925"/>
                  <a:pt x="44928" y="90051"/>
                </a:cubicBezTo>
                <a:lnTo>
                  <a:pt x="44928" y="141424"/>
                </a:lnTo>
                <a:cubicBezTo>
                  <a:pt x="44928" y="142466"/>
                  <a:pt x="45188" y="143378"/>
                  <a:pt x="45709" y="144159"/>
                </a:cubicBezTo>
                <a:cubicBezTo>
                  <a:pt x="50267" y="151582"/>
                  <a:pt x="57169" y="156791"/>
                  <a:pt x="66415" y="159786"/>
                </a:cubicBezTo>
                <a:cubicBezTo>
                  <a:pt x="66545" y="159786"/>
                  <a:pt x="66643" y="159721"/>
                  <a:pt x="66708" y="159591"/>
                </a:cubicBezTo>
                <a:cubicBezTo>
                  <a:pt x="66773" y="159460"/>
                  <a:pt x="66740" y="159330"/>
                  <a:pt x="66610" y="159200"/>
                </a:cubicBezTo>
                <a:cubicBezTo>
                  <a:pt x="65829" y="158549"/>
                  <a:pt x="65047" y="157898"/>
                  <a:pt x="64266" y="157247"/>
                </a:cubicBezTo>
                <a:cubicBezTo>
                  <a:pt x="62573" y="156075"/>
                  <a:pt x="61727" y="154512"/>
                  <a:pt x="61727" y="152559"/>
                </a:cubicBezTo>
                <a:cubicBezTo>
                  <a:pt x="61727" y="149824"/>
                  <a:pt x="63029" y="147936"/>
                  <a:pt x="65634" y="146894"/>
                </a:cubicBezTo>
                <a:cubicBezTo>
                  <a:pt x="73838" y="143638"/>
                  <a:pt x="80479" y="140252"/>
                  <a:pt x="85558" y="136736"/>
                </a:cubicBezTo>
                <a:cubicBezTo>
                  <a:pt x="85818" y="136606"/>
                  <a:pt x="85916" y="136443"/>
                  <a:pt x="85851" y="136248"/>
                </a:cubicBezTo>
                <a:cubicBezTo>
                  <a:pt x="85786" y="136053"/>
                  <a:pt x="85623" y="135955"/>
                  <a:pt x="85362" y="135955"/>
                </a:cubicBezTo>
                <a:lnTo>
                  <a:pt x="76377" y="135955"/>
                </a:lnTo>
                <a:cubicBezTo>
                  <a:pt x="73121" y="135955"/>
                  <a:pt x="70387" y="134815"/>
                  <a:pt x="68173" y="132537"/>
                </a:cubicBezTo>
                <a:cubicBezTo>
                  <a:pt x="65959" y="130258"/>
                  <a:pt x="64852" y="127555"/>
                  <a:pt x="64852" y="124430"/>
                </a:cubicBezTo>
                <a:lnTo>
                  <a:pt x="64852" y="82237"/>
                </a:lnTo>
                <a:cubicBezTo>
                  <a:pt x="64852" y="79112"/>
                  <a:pt x="65959" y="76410"/>
                  <a:pt x="68173" y="74131"/>
                </a:cubicBezTo>
                <a:cubicBezTo>
                  <a:pt x="70387" y="71852"/>
                  <a:pt x="73121" y="70712"/>
                  <a:pt x="76377" y="70712"/>
                </a:cubicBezTo>
                <a:close/>
                <a:moveTo>
                  <a:pt x="1825033" y="69736"/>
                </a:moveTo>
                <a:cubicBezTo>
                  <a:pt x="1825815" y="69736"/>
                  <a:pt x="1826596" y="69801"/>
                  <a:pt x="1827377" y="69931"/>
                </a:cubicBezTo>
                <a:lnTo>
                  <a:pt x="1828159" y="70126"/>
                </a:lnTo>
                <a:cubicBezTo>
                  <a:pt x="1831414" y="70778"/>
                  <a:pt x="1834019" y="72405"/>
                  <a:pt x="1835972" y="75010"/>
                </a:cubicBezTo>
                <a:cubicBezTo>
                  <a:pt x="1837535" y="77224"/>
                  <a:pt x="1838316" y="79633"/>
                  <a:pt x="1838316" y="82237"/>
                </a:cubicBezTo>
                <a:cubicBezTo>
                  <a:pt x="1838316" y="82758"/>
                  <a:pt x="1838251" y="83344"/>
                  <a:pt x="1838121" y="83995"/>
                </a:cubicBezTo>
                <a:cubicBezTo>
                  <a:pt x="1834865" y="107696"/>
                  <a:pt x="1830047" y="126383"/>
                  <a:pt x="1823666" y="140057"/>
                </a:cubicBezTo>
                <a:cubicBezTo>
                  <a:pt x="1822364" y="142922"/>
                  <a:pt x="1820085" y="144745"/>
                  <a:pt x="1816829" y="145526"/>
                </a:cubicBezTo>
                <a:cubicBezTo>
                  <a:pt x="1815787" y="145787"/>
                  <a:pt x="1814745" y="145917"/>
                  <a:pt x="1813704" y="145917"/>
                </a:cubicBezTo>
                <a:cubicBezTo>
                  <a:pt x="1811750" y="145917"/>
                  <a:pt x="1809862" y="145396"/>
                  <a:pt x="1808039" y="144354"/>
                </a:cubicBezTo>
                <a:lnTo>
                  <a:pt x="1805695" y="142987"/>
                </a:lnTo>
                <a:cubicBezTo>
                  <a:pt x="1803090" y="141555"/>
                  <a:pt x="1801397" y="139276"/>
                  <a:pt x="1800616" y="136150"/>
                </a:cubicBezTo>
                <a:cubicBezTo>
                  <a:pt x="1800225" y="135108"/>
                  <a:pt x="1800030" y="134002"/>
                  <a:pt x="1800030" y="132830"/>
                </a:cubicBezTo>
                <a:cubicBezTo>
                  <a:pt x="1800030" y="131006"/>
                  <a:pt x="1800486" y="129183"/>
                  <a:pt x="1801397" y="127360"/>
                </a:cubicBezTo>
                <a:cubicBezTo>
                  <a:pt x="1807648" y="114859"/>
                  <a:pt x="1812076" y="98776"/>
                  <a:pt x="1814680" y="79112"/>
                </a:cubicBezTo>
                <a:cubicBezTo>
                  <a:pt x="1815071" y="75987"/>
                  <a:pt x="1816569" y="73512"/>
                  <a:pt x="1819173" y="71689"/>
                </a:cubicBezTo>
                <a:cubicBezTo>
                  <a:pt x="1820996" y="70387"/>
                  <a:pt x="1822950" y="69736"/>
                  <a:pt x="1825033" y="69736"/>
                </a:cubicBezTo>
                <a:close/>
                <a:moveTo>
                  <a:pt x="1536325" y="68564"/>
                </a:moveTo>
                <a:cubicBezTo>
                  <a:pt x="1537237" y="68564"/>
                  <a:pt x="1538148" y="68759"/>
                  <a:pt x="1539060" y="69150"/>
                </a:cubicBezTo>
                <a:cubicBezTo>
                  <a:pt x="1541404" y="69801"/>
                  <a:pt x="1543162" y="71103"/>
                  <a:pt x="1544334" y="73056"/>
                </a:cubicBezTo>
                <a:cubicBezTo>
                  <a:pt x="1547329" y="77745"/>
                  <a:pt x="1549934" y="82107"/>
                  <a:pt x="1552148" y="86144"/>
                </a:cubicBezTo>
                <a:cubicBezTo>
                  <a:pt x="1552799" y="87316"/>
                  <a:pt x="1553124" y="88488"/>
                  <a:pt x="1553124" y="89660"/>
                </a:cubicBezTo>
                <a:cubicBezTo>
                  <a:pt x="1553124" y="90572"/>
                  <a:pt x="1552994" y="91483"/>
                  <a:pt x="1552734" y="92395"/>
                </a:cubicBezTo>
                <a:cubicBezTo>
                  <a:pt x="1551952" y="94478"/>
                  <a:pt x="1550520" y="95976"/>
                  <a:pt x="1548436" y="96888"/>
                </a:cubicBezTo>
                <a:cubicBezTo>
                  <a:pt x="1547264" y="97408"/>
                  <a:pt x="1546092" y="97669"/>
                  <a:pt x="1544920" y="97669"/>
                </a:cubicBezTo>
                <a:cubicBezTo>
                  <a:pt x="1544008" y="97669"/>
                  <a:pt x="1543032" y="97474"/>
                  <a:pt x="1541990" y="97083"/>
                </a:cubicBezTo>
                <a:cubicBezTo>
                  <a:pt x="1539906" y="96302"/>
                  <a:pt x="1538344" y="94869"/>
                  <a:pt x="1537302" y="92785"/>
                </a:cubicBezTo>
                <a:cubicBezTo>
                  <a:pt x="1534828" y="87837"/>
                  <a:pt x="1532288" y="83279"/>
                  <a:pt x="1529684" y="79112"/>
                </a:cubicBezTo>
                <a:cubicBezTo>
                  <a:pt x="1528512" y="77419"/>
                  <a:pt x="1528219" y="75563"/>
                  <a:pt x="1528805" y="73545"/>
                </a:cubicBezTo>
                <a:cubicBezTo>
                  <a:pt x="1529391" y="71526"/>
                  <a:pt x="1530660" y="70126"/>
                  <a:pt x="1532614" y="69345"/>
                </a:cubicBezTo>
                <a:cubicBezTo>
                  <a:pt x="1533786" y="68824"/>
                  <a:pt x="1535023" y="68564"/>
                  <a:pt x="1536325" y="68564"/>
                </a:cubicBezTo>
                <a:close/>
                <a:moveTo>
                  <a:pt x="1039974" y="65048"/>
                </a:moveTo>
                <a:cubicBezTo>
                  <a:pt x="1041667" y="65048"/>
                  <a:pt x="1043295" y="65373"/>
                  <a:pt x="1044857" y="66024"/>
                </a:cubicBezTo>
                <a:cubicBezTo>
                  <a:pt x="1047853" y="67327"/>
                  <a:pt x="1050001" y="69475"/>
                  <a:pt x="1051303" y="72470"/>
                </a:cubicBezTo>
                <a:cubicBezTo>
                  <a:pt x="1054429" y="79763"/>
                  <a:pt x="1057684" y="87837"/>
                  <a:pt x="1061070" y="96692"/>
                </a:cubicBezTo>
                <a:cubicBezTo>
                  <a:pt x="1061591" y="98125"/>
                  <a:pt x="1061852" y="99492"/>
                  <a:pt x="1061852" y="100794"/>
                </a:cubicBezTo>
                <a:cubicBezTo>
                  <a:pt x="1061852" y="102357"/>
                  <a:pt x="1061526" y="103920"/>
                  <a:pt x="1060875" y="105482"/>
                </a:cubicBezTo>
                <a:cubicBezTo>
                  <a:pt x="1059573" y="108478"/>
                  <a:pt x="1057424" y="110496"/>
                  <a:pt x="1054429" y="111538"/>
                </a:cubicBezTo>
                <a:lnTo>
                  <a:pt x="1051499" y="112710"/>
                </a:lnTo>
                <a:cubicBezTo>
                  <a:pt x="1050197" y="113231"/>
                  <a:pt x="1048894" y="113491"/>
                  <a:pt x="1047592" y="113491"/>
                </a:cubicBezTo>
                <a:cubicBezTo>
                  <a:pt x="1046029" y="113491"/>
                  <a:pt x="1044467" y="113101"/>
                  <a:pt x="1042904" y="112319"/>
                </a:cubicBezTo>
                <a:cubicBezTo>
                  <a:pt x="1040039" y="111017"/>
                  <a:pt x="1038086" y="108868"/>
                  <a:pt x="1037044" y="105873"/>
                </a:cubicBezTo>
                <a:cubicBezTo>
                  <a:pt x="1033658" y="96627"/>
                  <a:pt x="1030402" y="88358"/>
                  <a:pt x="1027277" y="81065"/>
                </a:cubicBezTo>
                <a:cubicBezTo>
                  <a:pt x="1026756" y="79633"/>
                  <a:pt x="1026496" y="78135"/>
                  <a:pt x="1026496" y="76573"/>
                </a:cubicBezTo>
                <a:cubicBezTo>
                  <a:pt x="1026496" y="75270"/>
                  <a:pt x="1026756" y="73903"/>
                  <a:pt x="1027277" y="72470"/>
                </a:cubicBezTo>
                <a:cubicBezTo>
                  <a:pt x="1028449" y="69605"/>
                  <a:pt x="1030468" y="67652"/>
                  <a:pt x="1033332" y="66610"/>
                </a:cubicBezTo>
                <a:lnTo>
                  <a:pt x="1035677" y="65829"/>
                </a:lnTo>
                <a:cubicBezTo>
                  <a:pt x="1037109" y="65308"/>
                  <a:pt x="1038542" y="65048"/>
                  <a:pt x="1039974" y="65048"/>
                </a:cubicBezTo>
                <a:close/>
                <a:moveTo>
                  <a:pt x="1948291" y="63290"/>
                </a:moveTo>
                <a:cubicBezTo>
                  <a:pt x="1949333" y="63290"/>
                  <a:pt x="1950374" y="63420"/>
                  <a:pt x="1951416" y="63680"/>
                </a:cubicBezTo>
                <a:cubicBezTo>
                  <a:pt x="1954672" y="64462"/>
                  <a:pt x="1957276" y="66220"/>
                  <a:pt x="1959230" y="68954"/>
                </a:cubicBezTo>
                <a:cubicBezTo>
                  <a:pt x="1964829" y="77289"/>
                  <a:pt x="1970038" y="86209"/>
                  <a:pt x="1974857" y="95716"/>
                </a:cubicBezTo>
                <a:cubicBezTo>
                  <a:pt x="1979284" y="104701"/>
                  <a:pt x="1982800" y="112970"/>
                  <a:pt x="1985405" y="120523"/>
                </a:cubicBezTo>
                <a:cubicBezTo>
                  <a:pt x="1985926" y="121956"/>
                  <a:pt x="1986186" y="123388"/>
                  <a:pt x="1986186" y="124821"/>
                </a:cubicBezTo>
                <a:cubicBezTo>
                  <a:pt x="1986186" y="126514"/>
                  <a:pt x="1985795" y="128207"/>
                  <a:pt x="1985014" y="129899"/>
                </a:cubicBezTo>
                <a:cubicBezTo>
                  <a:pt x="1983582" y="133025"/>
                  <a:pt x="1981368" y="135304"/>
                  <a:pt x="1978373" y="136736"/>
                </a:cubicBezTo>
                <a:lnTo>
                  <a:pt x="1974857" y="138494"/>
                </a:lnTo>
                <a:cubicBezTo>
                  <a:pt x="1973554" y="139145"/>
                  <a:pt x="1972220" y="139471"/>
                  <a:pt x="1970852" y="139471"/>
                </a:cubicBezTo>
                <a:cubicBezTo>
                  <a:pt x="1969485" y="139471"/>
                  <a:pt x="1968150" y="139145"/>
                  <a:pt x="1966848" y="138494"/>
                </a:cubicBezTo>
                <a:cubicBezTo>
                  <a:pt x="1964243" y="137322"/>
                  <a:pt x="1962550" y="135304"/>
                  <a:pt x="1961769" y="132439"/>
                </a:cubicBezTo>
                <a:cubicBezTo>
                  <a:pt x="1959425" y="125016"/>
                  <a:pt x="1956234" y="116812"/>
                  <a:pt x="1952198" y="107826"/>
                </a:cubicBezTo>
                <a:cubicBezTo>
                  <a:pt x="1947509" y="97929"/>
                  <a:pt x="1942496" y="88749"/>
                  <a:pt x="1937157" y="80284"/>
                </a:cubicBezTo>
                <a:cubicBezTo>
                  <a:pt x="1935985" y="78461"/>
                  <a:pt x="1935399" y="76573"/>
                  <a:pt x="1935399" y="74619"/>
                </a:cubicBezTo>
                <a:cubicBezTo>
                  <a:pt x="1935399" y="73838"/>
                  <a:pt x="1935529" y="72926"/>
                  <a:pt x="1935789" y="71884"/>
                </a:cubicBezTo>
                <a:cubicBezTo>
                  <a:pt x="1936571" y="69019"/>
                  <a:pt x="1938263" y="66871"/>
                  <a:pt x="1940868" y="65438"/>
                </a:cubicBezTo>
                <a:lnTo>
                  <a:pt x="1942235" y="64852"/>
                </a:lnTo>
                <a:cubicBezTo>
                  <a:pt x="1944189" y="63811"/>
                  <a:pt x="1946207" y="63290"/>
                  <a:pt x="1948291" y="63290"/>
                </a:cubicBezTo>
                <a:close/>
                <a:moveTo>
                  <a:pt x="242413" y="62704"/>
                </a:moveTo>
                <a:lnTo>
                  <a:pt x="342035" y="62704"/>
                </a:lnTo>
                <a:cubicBezTo>
                  <a:pt x="344640" y="62704"/>
                  <a:pt x="346853" y="63615"/>
                  <a:pt x="348677" y="65438"/>
                </a:cubicBezTo>
                <a:cubicBezTo>
                  <a:pt x="350500" y="67261"/>
                  <a:pt x="351411" y="69475"/>
                  <a:pt x="351411" y="72080"/>
                </a:cubicBezTo>
                <a:cubicBezTo>
                  <a:pt x="351411" y="74684"/>
                  <a:pt x="350500" y="76898"/>
                  <a:pt x="348677" y="78721"/>
                </a:cubicBezTo>
                <a:cubicBezTo>
                  <a:pt x="346853" y="80544"/>
                  <a:pt x="344640" y="81456"/>
                  <a:pt x="342035" y="81456"/>
                </a:cubicBezTo>
                <a:lnTo>
                  <a:pt x="242413" y="81456"/>
                </a:lnTo>
                <a:cubicBezTo>
                  <a:pt x="239809" y="81456"/>
                  <a:pt x="237595" y="80544"/>
                  <a:pt x="235772" y="78721"/>
                </a:cubicBezTo>
                <a:cubicBezTo>
                  <a:pt x="233949" y="76898"/>
                  <a:pt x="233037" y="74684"/>
                  <a:pt x="233037" y="72080"/>
                </a:cubicBezTo>
                <a:cubicBezTo>
                  <a:pt x="233037" y="69475"/>
                  <a:pt x="233949" y="67261"/>
                  <a:pt x="235772" y="65438"/>
                </a:cubicBezTo>
                <a:cubicBezTo>
                  <a:pt x="237595" y="63615"/>
                  <a:pt x="239809" y="62704"/>
                  <a:pt x="242413" y="62704"/>
                </a:cubicBezTo>
                <a:close/>
                <a:moveTo>
                  <a:pt x="1146628" y="59969"/>
                </a:moveTo>
                <a:cubicBezTo>
                  <a:pt x="1147540" y="59969"/>
                  <a:pt x="1148516" y="60099"/>
                  <a:pt x="1149558" y="60360"/>
                </a:cubicBezTo>
                <a:lnTo>
                  <a:pt x="1155809" y="62508"/>
                </a:lnTo>
                <a:cubicBezTo>
                  <a:pt x="1158804" y="63420"/>
                  <a:pt x="1160953" y="65243"/>
                  <a:pt x="1162255" y="67978"/>
                </a:cubicBezTo>
                <a:cubicBezTo>
                  <a:pt x="1163167" y="69671"/>
                  <a:pt x="1163622" y="71429"/>
                  <a:pt x="1163622" y="73252"/>
                </a:cubicBezTo>
                <a:cubicBezTo>
                  <a:pt x="1163622" y="74424"/>
                  <a:pt x="1163427" y="75596"/>
                  <a:pt x="1163036" y="76768"/>
                </a:cubicBezTo>
                <a:cubicBezTo>
                  <a:pt x="1163036" y="76768"/>
                  <a:pt x="1162646" y="78005"/>
                  <a:pt x="1161864" y="80479"/>
                </a:cubicBezTo>
                <a:cubicBezTo>
                  <a:pt x="1155874" y="103920"/>
                  <a:pt x="1146823" y="123453"/>
                  <a:pt x="1134713" y="139080"/>
                </a:cubicBezTo>
                <a:cubicBezTo>
                  <a:pt x="1119606" y="158614"/>
                  <a:pt x="1100789" y="173655"/>
                  <a:pt x="1078260" y="184203"/>
                </a:cubicBezTo>
                <a:cubicBezTo>
                  <a:pt x="1076176" y="185245"/>
                  <a:pt x="1074028" y="185766"/>
                  <a:pt x="1071814" y="185766"/>
                </a:cubicBezTo>
                <a:cubicBezTo>
                  <a:pt x="1070642" y="185766"/>
                  <a:pt x="1069535" y="185636"/>
                  <a:pt x="1068493" y="185375"/>
                </a:cubicBezTo>
                <a:cubicBezTo>
                  <a:pt x="1065107" y="184594"/>
                  <a:pt x="1062177" y="182966"/>
                  <a:pt x="1059703" y="180492"/>
                </a:cubicBezTo>
                <a:lnTo>
                  <a:pt x="1054820" y="175608"/>
                </a:lnTo>
                <a:cubicBezTo>
                  <a:pt x="1053648" y="174306"/>
                  <a:pt x="1052996" y="172874"/>
                  <a:pt x="1052866" y="171311"/>
                </a:cubicBezTo>
                <a:cubicBezTo>
                  <a:pt x="1052736" y="169748"/>
                  <a:pt x="1053127" y="168251"/>
                  <a:pt x="1054038" y="166818"/>
                </a:cubicBezTo>
                <a:cubicBezTo>
                  <a:pt x="1054950" y="165386"/>
                  <a:pt x="1056187" y="164409"/>
                  <a:pt x="1057750" y="163888"/>
                </a:cubicBezTo>
                <a:cubicBezTo>
                  <a:pt x="1068168" y="159981"/>
                  <a:pt x="1078358" y="154707"/>
                  <a:pt x="1088320" y="148066"/>
                </a:cubicBezTo>
                <a:cubicBezTo>
                  <a:pt x="1098282" y="141424"/>
                  <a:pt x="1106584" y="133936"/>
                  <a:pt x="1113225" y="125602"/>
                </a:cubicBezTo>
                <a:cubicBezTo>
                  <a:pt x="1118825" y="118440"/>
                  <a:pt x="1123741" y="109812"/>
                  <a:pt x="1127973" y="99720"/>
                </a:cubicBezTo>
                <a:cubicBezTo>
                  <a:pt x="1132206" y="89628"/>
                  <a:pt x="1135233" y="79177"/>
                  <a:pt x="1137057" y="68368"/>
                </a:cubicBezTo>
                <a:cubicBezTo>
                  <a:pt x="1137577" y="65373"/>
                  <a:pt x="1139075" y="63094"/>
                  <a:pt x="1141549" y="61532"/>
                </a:cubicBezTo>
                <a:cubicBezTo>
                  <a:pt x="1143112" y="60490"/>
                  <a:pt x="1144805" y="59969"/>
                  <a:pt x="1146628" y="59969"/>
                </a:cubicBezTo>
                <a:close/>
                <a:moveTo>
                  <a:pt x="1559180" y="59578"/>
                </a:moveTo>
                <a:cubicBezTo>
                  <a:pt x="1559961" y="59578"/>
                  <a:pt x="1560807" y="59708"/>
                  <a:pt x="1561719" y="59969"/>
                </a:cubicBezTo>
                <a:cubicBezTo>
                  <a:pt x="1563933" y="60620"/>
                  <a:pt x="1565691" y="61857"/>
                  <a:pt x="1566993" y="63680"/>
                </a:cubicBezTo>
                <a:cubicBezTo>
                  <a:pt x="1569858" y="68108"/>
                  <a:pt x="1572528" y="72405"/>
                  <a:pt x="1575002" y="76573"/>
                </a:cubicBezTo>
                <a:cubicBezTo>
                  <a:pt x="1575783" y="77745"/>
                  <a:pt x="1576174" y="78982"/>
                  <a:pt x="1576174" y="80284"/>
                </a:cubicBezTo>
                <a:cubicBezTo>
                  <a:pt x="1576174" y="81065"/>
                  <a:pt x="1576044" y="81847"/>
                  <a:pt x="1575783" y="82628"/>
                </a:cubicBezTo>
                <a:cubicBezTo>
                  <a:pt x="1575132" y="84842"/>
                  <a:pt x="1573765" y="86404"/>
                  <a:pt x="1571681" y="87316"/>
                </a:cubicBezTo>
                <a:cubicBezTo>
                  <a:pt x="1570509" y="87837"/>
                  <a:pt x="1569272" y="88097"/>
                  <a:pt x="1567970" y="88097"/>
                </a:cubicBezTo>
                <a:cubicBezTo>
                  <a:pt x="1567058" y="88097"/>
                  <a:pt x="1566147" y="87967"/>
                  <a:pt x="1565235" y="87707"/>
                </a:cubicBezTo>
                <a:cubicBezTo>
                  <a:pt x="1563151" y="86925"/>
                  <a:pt x="1561524" y="85558"/>
                  <a:pt x="1560352" y="83605"/>
                </a:cubicBezTo>
                <a:cubicBezTo>
                  <a:pt x="1557877" y="79047"/>
                  <a:pt x="1555208" y="74684"/>
                  <a:pt x="1552343" y="70517"/>
                </a:cubicBezTo>
                <a:cubicBezTo>
                  <a:pt x="1551171" y="68824"/>
                  <a:pt x="1550878" y="66968"/>
                  <a:pt x="1551464" y="64950"/>
                </a:cubicBezTo>
                <a:cubicBezTo>
                  <a:pt x="1552050" y="62931"/>
                  <a:pt x="1553254" y="61466"/>
                  <a:pt x="1555078" y="60555"/>
                </a:cubicBezTo>
                <a:cubicBezTo>
                  <a:pt x="1556380" y="59904"/>
                  <a:pt x="1557747" y="59578"/>
                  <a:pt x="1559180" y="59578"/>
                </a:cubicBezTo>
                <a:close/>
                <a:moveTo>
                  <a:pt x="1085878" y="54304"/>
                </a:moveTo>
                <a:cubicBezTo>
                  <a:pt x="1087701" y="54304"/>
                  <a:pt x="1089459" y="54695"/>
                  <a:pt x="1091152" y="55476"/>
                </a:cubicBezTo>
                <a:cubicBezTo>
                  <a:pt x="1094017" y="56778"/>
                  <a:pt x="1096036" y="58927"/>
                  <a:pt x="1097208" y="61922"/>
                </a:cubicBezTo>
                <a:cubicBezTo>
                  <a:pt x="1100203" y="69475"/>
                  <a:pt x="1103003" y="76898"/>
                  <a:pt x="1105607" y="84191"/>
                </a:cubicBezTo>
                <a:cubicBezTo>
                  <a:pt x="1106128" y="85493"/>
                  <a:pt x="1106388" y="86795"/>
                  <a:pt x="1106388" y="88097"/>
                </a:cubicBezTo>
                <a:cubicBezTo>
                  <a:pt x="1106388" y="89790"/>
                  <a:pt x="1105998" y="91418"/>
                  <a:pt x="1105216" y="92981"/>
                </a:cubicBezTo>
                <a:cubicBezTo>
                  <a:pt x="1103784" y="95846"/>
                  <a:pt x="1101505" y="97799"/>
                  <a:pt x="1098380" y="98841"/>
                </a:cubicBezTo>
                <a:lnTo>
                  <a:pt x="1096231" y="99622"/>
                </a:lnTo>
                <a:cubicBezTo>
                  <a:pt x="1095059" y="100143"/>
                  <a:pt x="1093822" y="100404"/>
                  <a:pt x="1092520" y="100404"/>
                </a:cubicBezTo>
                <a:cubicBezTo>
                  <a:pt x="1090957" y="100404"/>
                  <a:pt x="1089329" y="99948"/>
                  <a:pt x="1087636" y="99036"/>
                </a:cubicBezTo>
                <a:cubicBezTo>
                  <a:pt x="1084901" y="97604"/>
                  <a:pt x="1083013" y="95455"/>
                  <a:pt x="1081971" y="92590"/>
                </a:cubicBezTo>
                <a:cubicBezTo>
                  <a:pt x="1079497" y="84907"/>
                  <a:pt x="1076762" y="77289"/>
                  <a:pt x="1073767" y="69736"/>
                </a:cubicBezTo>
                <a:cubicBezTo>
                  <a:pt x="1073116" y="68303"/>
                  <a:pt x="1072791" y="66936"/>
                  <a:pt x="1072791" y="65634"/>
                </a:cubicBezTo>
                <a:cubicBezTo>
                  <a:pt x="1072791" y="64071"/>
                  <a:pt x="1073116" y="62573"/>
                  <a:pt x="1073767" y="61141"/>
                </a:cubicBezTo>
                <a:cubicBezTo>
                  <a:pt x="1075069" y="58406"/>
                  <a:pt x="1077153" y="56518"/>
                  <a:pt x="1080018" y="55476"/>
                </a:cubicBezTo>
                <a:lnTo>
                  <a:pt x="1081971" y="54890"/>
                </a:lnTo>
                <a:cubicBezTo>
                  <a:pt x="1083274" y="54499"/>
                  <a:pt x="1084576" y="54304"/>
                  <a:pt x="1085878" y="54304"/>
                </a:cubicBezTo>
                <a:close/>
                <a:moveTo>
                  <a:pt x="1863319" y="53523"/>
                </a:moveTo>
                <a:lnTo>
                  <a:pt x="1865077" y="53523"/>
                </a:lnTo>
                <a:cubicBezTo>
                  <a:pt x="1868203" y="53523"/>
                  <a:pt x="1870905" y="54662"/>
                  <a:pt x="1873184" y="56941"/>
                </a:cubicBezTo>
                <a:cubicBezTo>
                  <a:pt x="1875463" y="59220"/>
                  <a:pt x="1876602" y="61922"/>
                  <a:pt x="1876602" y="65048"/>
                </a:cubicBezTo>
                <a:lnTo>
                  <a:pt x="1876602" y="148457"/>
                </a:lnTo>
                <a:cubicBezTo>
                  <a:pt x="1876602" y="153275"/>
                  <a:pt x="1877221" y="156303"/>
                  <a:pt x="1878458" y="157540"/>
                </a:cubicBezTo>
                <a:cubicBezTo>
                  <a:pt x="1879695" y="158777"/>
                  <a:pt x="1882658" y="159395"/>
                  <a:pt x="1887346" y="159395"/>
                </a:cubicBezTo>
                <a:lnTo>
                  <a:pt x="1914888" y="159395"/>
                </a:lnTo>
                <a:cubicBezTo>
                  <a:pt x="1919706" y="159395"/>
                  <a:pt x="1922897" y="157182"/>
                  <a:pt x="1924460" y="152754"/>
                </a:cubicBezTo>
                <a:cubicBezTo>
                  <a:pt x="1925501" y="149368"/>
                  <a:pt x="1926348" y="142922"/>
                  <a:pt x="1926999" y="133416"/>
                </a:cubicBezTo>
                <a:cubicBezTo>
                  <a:pt x="1927129" y="130941"/>
                  <a:pt x="1928301" y="129118"/>
                  <a:pt x="1930515" y="127946"/>
                </a:cubicBezTo>
                <a:cubicBezTo>
                  <a:pt x="1931687" y="127295"/>
                  <a:pt x="1932859" y="126969"/>
                  <a:pt x="1934031" y="126969"/>
                </a:cubicBezTo>
                <a:cubicBezTo>
                  <a:pt x="1935203" y="126969"/>
                  <a:pt x="1936310" y="127230"/>
                  <a:pt x="1937352" y="127751"/>
                </a:cubicBezTo>
                <a:cubicBezTo>
                  <a:pt x="1937873" y="128011"/>
                  <a:pt x="1938394" y="128272"/>
                  <a:pt x="1938915" y="128532"/>
                </a:cubicBezTo>
                <a:cubicBezTo>
                  <a:pt x="1942170" y="129834"/>
                  <a:pt x="1944710" y="131918"/>
                  <a:pt x="1946533" y="134783"/>
                </a:cubicBezTo>
                <a:cubicBezTo>
                  <a:pt x="1948095" y="136997"/>
                  <a:pt x="1948877" y="139406"/>
                  <a:pt x="1948877" y="142010"/>
                </a:cubicBezTo>
                <a:cubicBezTo>
                  <a:pt x="1948877" y="142662"/>
                  <a:pt x="1948877" y="143248"/>
                  <a:pt x="1948877" y="143768"/>
                </a:cubicBezTo>
                <a:cubicBezTo>
                  <a:pt x="1947314" y="156530"/>
                  <a:pt x="1944775" y="165581"/>
                  <a:pt x="1941259" y="170920"/>
                </a:cubicBezTo>
                <a:cubicBezTo>
                  <a:pt x="1936831" y="177822"/>
                  <a:pt x="1928692" y="181273"/>
                  <a:pt x="1916842" y="181273"/>
                </a:cubicBezTo>
                <a:lnTo>
                  <a:pt x="1884220" y="181273"/>
                </a:lnTo>
                <a:cubicBezTo>
                  <a:pt x="1871588" y="181273"/>
                  <a:pt x="1863026" y="178962"/>
                  <a:pt x="1858533" y="174339"/>
                </a:cubicBezTo>
                <a:cubicBezTo>
                  <a:pt x="1854041" y="169716"/>
                  <a:pt x="1851794" y="161088"/>
                  <a:pt x="1851794" y="148457"/>
                </a:cubicBezTo>
                <a:lnTo>
                  <a:pt x="1851794" y="65048"/>
                </a:lnTo>
                <a:cubicBezTo>
                  <a:pt x="1851794" y="61922"/>
                  <a:pt x="1852934" y="59220"/>
                  <a:pt x="1855213" y="56941"/>
                </a:cubicBezTo>
                <a:cubicBezTo>
                  <a:pt x="1857492" y="54662"/>
                  <a:pt x="1860194" y="53523"/>
                  <a:pt x="1863319" y="53523"/>
                </a:cubicBezTo>
                <a:close/>
                <a:moveTo>
                  <a:pt x="504360" y="50593"/>
                </a:moveTo>
                <a:cubicBezTo>
                  <a:pt x="503318" y="50593"/>
                  <a:pt x="502797" y="51049"/>
                  <a:pt x="502797" y="51960"/>
                </a:cubicBezTo>
                <a:lnTo>
                  <a:pt x="502797" y="56648"/>
                </a:lnTo>
                <a:cubicBezTo>
                  <a:pt x="502797" y="57690"/>
                  <a:pt x="503318" y="58211"/>
                  <a:pt x="504360" y="58211"/>
                </a:cubicBezTo>
                <a:lnTo>
                  <a:pt x="533661" y="58211"/>
                </a:lnTo>
                <a:cubicBezTo>
                  <a:pt x="534572" y="58211"/>
                  <a:pt x="535028" y="57690"/>
                  <a:pt x="535028" y="56648"/>
                </a:cubicBezTo>
                <a:lnTo>
                  <a:pt x="535028" y="51960"/>
                </a:lnTo>
                <a:cubicBezTo>
                  <a:pt x="535028" y="51049"/>
                  <a:pt x="534572" y="50593"/>
                  <a:pt x="533661" y="50593"/>
                </a:cubicBezTo>
                <a:close/>
                <a:moveTo>
                  <a:pt x="1679898" y="47467"/>
                </a:moveTo>
                <a:cubicBezTo>
                  <a:pt x="1680940" y="47467"/>
                  <a:pt x="1681916" y="47598"/>
                  <a:pt x="1682828" y="47858"/>
                </a:cubicBezTo>
                <a:lnTo>
                  <a:pt x="1685367" y="48444"/>
                </a:lnTo>
                <a:cubicBezTo>
                  <a:pt x="1688232" y="48965"/>
                  <a:pt x="1690316" y="50528"/>
                  <a:pt x="1691618" y="53132"/>
                </a:cubicBezTo>
                <a:cubicBezTo>
                  <a:pt x="1692269" y="54565"/>
                  <a:pt x="1692595" y="55932"/>
                  <a:pt x="1692595" y="57234"/>
                </a:cubicBezTo>
                <a:cubicBezTo>
                  <a:pt x="1692595" y="58536"/>
                  <a:pt x="1692269" y="59839"/>
                  <a:pt x="1691618" y="61141"/>
                </a:cubicBezTo>
                <a:cubicBezTo>
                  <a:pt x="1689795" y="65048"/>
                  <a:pt x="1687711" y="69280"/>
                  <a:pt x="1685367" y="73838"/>
                </a:cubicBezTo>
                <a:cubicBezTo>
                  <a:pt x="1685237" y="74098"/>
                  <a:pt x="1685270" y="74391"/>
                  <a:pt x="1685465" y="74717"/>
                </a:cubicBezTo>
                <a:cubicBezTo>
                  <a:pt x="1685660" y="75042"/>
                  <a:pt x="1685953" y="75205"/>
                  <a:pt x="1686344" y="75205"/>
                </a:cubicBezTo>
                <a:lnTo>
                  <a:pt x="1769753" y="75205"/>
                </a:lnTo>
                <a:cubicBezTo>
                  <a:pt x="1772878" y="75205"/>
                  <a:pt x="1775548" y="76280"/>
                  <a:pt x="1777762" y="78428"/>
                </a:cubicBezTo>
                <a:cubicBezTo>
                  <a:pt x="1779975" y="80577"/>
                  <a:pt x="1781082" y="83214"/>
                  <a:pt x="1781082" y="86339"/>
                </a:cubicBezTo>
                <a:cubicBezTo>
                  <a:pt x="1781082" y="89465"/>
                  <a:pt x="1779975" y="92102"/>
                  <a:pt x="1777762" y="94251"/>
                </a:cubicBezTo>
                <a:cubicBezTo>
                  <a:pt x="1775548" y="96399"/>
                  <a:pt x="1772878" y="97474"/>
                  <a:pt x="1769753" y="97474"/>
                </a:cubicBezTo>
                <a:lnTo>
                  <a:pt x="1749242" y="97474"/>
                </a:lnTo>
                <a:cubicBezTo>
                  <a:pt x="1748331" y="97474"/>
                  <a:pt x="1747680" y="97929"/>
                  <a:pt x="1747289" y="98841"/>
                </a:cubicBezTo>
                <a:cubicBezTo>
                  <a:pt x="1741950" y="116291"/>
                  <a:pt x="1734202" y="130876"/>
                  <a:pt x="1724044" y="142596"/>
                </a:cubicBezTo>
                <a:cubicBezTo>
                  <a:pt x="1723393" y="143378"/>
                  <a:pt x="1723523" y="143964"/>
                  <a:pt x="1724435" y="144354"/>
                </a:cubicBezTo>
                <a:cubicBezTo>
                  <a:pt x="1739801" y="150735"/>
                  <a:pt x="1752628" y="156661"/>
                  <a:pt x="1762916" y="162130"/>
                </a:cubicBezTo>
                <a:cubicBezTo>
                  <a:pt x="1765521" y="163563"/>
                  <a:pt x="1767018" y="165711"/>
                  <a:pt x="1767409" y="168576"/>
                </a:cubicBezTo>
                <a:cubicBezTo>
                  <a:pt x="1767539" y="169097"/>
                  <a:pt x="1767604" y="169553"/>
                  <a:pt x="1767604" y="169944"/>
                </a:cubicBezTo>
                <a:cubicBezTo>
                  <a:pt x="1767604" y="172288"/>
                  <a:pt x="1766693" y="174371"/>
                  <a:pt x="1764869" y="176194"/>
                </a:cubicBezTo>
                <a:lnTo>
                  <a:pt x="1762135" y="179124"/>
                </a:lnTo>
                <a:cubicBezTo>
                  <a:pt x="1759791" y="181468"/>
                  <a:pt x="1756926" y="182836"/>
                  <a:pt x="1753540" y="183226"/>
                </a:cubicBezTo>
                <a:cubicBezTo>
                  <a:pt x="1752889" y="183357"/>
                  <a:pt x="1752303" y="183422"/>
                  <a:pt x="1751782" y="183422"/>
                </a:cubicBezTo>
                <a:cubicBezTo>
                  <a:pt x="1749047" y="183422"/>
                  <a:pt x="1746508" y="182706"/>
                  <a:pt x="1744164" y="181273"/>
                </a:cubicBezTo>
                <a:cubicBezTo>
                  <a:pt x="1733355" y="174892"/>
                  <a:pt x="1720137" y="168316"/>
                  <a:pt x="1704510" y="161544"/>
                </a:cubicBezTo>
                <a:cubicBezTo>
                  <a:pt x="1703599" y="161153"/>
                  <a:pt x="1702752" y="161219"/>
                  <a:pt x="1701971" y="161739"/>
                </a:cubicBezTo>
                <a:cubicBezTo>
                  <a:pt x="1684912" y="172808"/>
                  <a:pt x="1661797" y="180882"/>
                  <a:pt x="1632626" y="185961"/>
                </a:cubicBezTo>
                <a:cubicBezTo>
                  <a:pt x="1631715" y="186091"/>
                  <a:pt x="1630868" y="186157"/>
                  <a:pt x="1630087" y="186157"/>
                </a:cubicBezTo>
                <a:cubicBezTo>
                  <a:pt x="1627613" y="186157"/>
                  <a:pt x="1625269" y="185571"/>
                  <a:pt x="1623055" y="184398"/>
                </a:cubicBezTo>
                <a:cubicBezTo>
                  <a:pt x="1620060" y="182836"/>
                  <a:pt x="1617650" y="180557"/>
                  <a:pt x="1615827" y="177562"/>
                </a:cubicBezTo>
                <a:cubicBezTo>
                  <a:pt x="1615306" y="176780"/>
                  <a:pt x="1614851" y="176064"/>
                  <a:pt x="1614460" y="175413"/>
                </a:cubicBezTo>
                <a:cubicBezTo>
                  <a:pt x="1613679" y="174241"/>
                  <a:pt x="1613288" y="173004"/>
                  <a:pt x="1613288" y="171702"/>
                </a:cubicBezTo>
                <a:cubicBezTo>
                  <a:pt x="1613288" y="170660"/>
                  <a:pt x="1613483" y="169683"/>
                  <a:pt x="1613874" y="168772"/>
                </a:cubicBezTo>
                <a:cubicBezTo>
                  <a:pt x="1614916" y="166427"/>
                  <a:pt x="1616674" y="165125"/>
                  <a:pt x="1619148" y="164865"/>
                </a:cubicBezTo>
                <a:cubicBezTo>
                  <a:pt x="1642198" y="161870"/>
                  <a:pt x="1660820" y="157116"/>
                  <a:pt x="1675014" y="150605"/>
                </a:cubicBezTo>
                <a:cubicBezTo>
                  <a:pt x="1675275" y="150475"/>
                  <a:pt x="1675405" y="150280"/>
                  <a:pt x="1675405" y="150019"/>
                </a:cubicBezTo>
                <a:cubicBezTo>
                  <a:pt x="1675405" y="149759"/>
                  <a:pt x="1675275" y="149563"/>
                  <a:pt x="1675014" y="149433"/>
                </a:cubicBezTo>
                <a:cubicBezTo>
                  <a:pt x="1663945" y="145396"/>
                  <a:pt x="1656067" y="142662"/>
                  <a:pt x="1651379" y="141229"/>
                </a:cubicBezTo>
                <a:cubicBezTo>
                  <a:pt x="1650858" y="140969"/>
                  <a:pt x="1650467" y="141099"/>
                  <a:pt x="1650207" y="141620"/>
                </a:cubicBezTo>
                <a:cubicBezTo>
                  <a:pt x="1649295" y="143313"/>
                  <a:pt x="1647960" y="144517"/>
                  <a:pt x="1646202" y="145233"/>
                </a:cubicBezTo>
                <a:cubicBezTo>
                  <a:pt x="1644444" y="145950"/>
                  <a:pt x="1642589" y="146047"/>
                  <a:pt x="1640635" y="145526"/>
                </a:cubicBezTo>
                <a:lnTo>
                  <a:pt x="1633212" y="143573"/>
                </a:lnTo>
                <a:cubicBezTo>
                  <a:pt x="1630347" y="142792"/>
                  <a:pt x="1628394" y="141099"/>
                  <a:pt x="1627352" y="138494"/>
                </a:cubicBezTo>
                <a:cubicBezTo>
                  <a:pt x="1626831" y="137322"/>
                  <a:pt x="1626571" y="136150"/>
                  <a:pt x="1626571" y="134978"/>
                </a:cubicBezTo>
                <a:cubicBezTo>
                  <a:pt x="1626571" y="133546"/>
                  <a:pt x="1627027" y="132113"/>
                  <a:pt x="1627938" y="130681"/>
                </a:cubicBezTo>
                <a:cubicBezTo>
                  <a:pt x="1632887" y="122086"/>
                  <a:pt x="1638747" y="111473"/>
                  <a:pt x="1645519" y="98841"/>
                </a:cubicBezTo>
                <a:cubicBezTo>
                  <a:pt x="1645649" y="98580"/>
                  <a:pt x="1645649" y="98287"/>
                  <a:pt x="1645519" y="97962"/>
                </a:cubicBezTo>
                <a:cubicBezTo>
                  <a:pt x="1645388" y="97636"/>
                  <a:pt x="1645128" y="97474"/>
                  <a:pt x="1644737" y="97474"/>
                </a:cubicBezTo>
                <a:lnTo>
                  <a:pt x="1614460" y="97474"/>
                </a:lnTo>
                <a:cubicBezTo>
                  <a:pt x="1611335" y="97474"/>
                  <a:pt x="1608665" y="96399"/>
                  <a:pt x="1606451" y="94251"/>
                </a:cubicBezTo>
                <a:cubicBezTo>
                  <a:pt x="1604237" y="92102"/>
                  <a:pt x="1603130" y="89465"/>
                  <a:pt x="1603130" y="86339"/>
                </a:cubicBezTo>
                <a:cubicBezTo>
                  <a:pt x="1603130" y="83214"/>
                  <a:pt x="1604237" y="80577"/>
                  <a:pt x="1606451" y="78428"/>
                </a:cubicBezTo>
                <a:cubicBezTo>
                  <a:pt x="1608665" y="76280"/>
                  <a:pt x="1611335" y="75205"/>
                  <a:pt x="1614460" y="75205"/>
                </a:cubicBezTo>
                <a:lnTo>
                  <a:pt x="1656067" y="75205"/>
                </a:lnTo>
                <a:cubicBezTo>
                  <a:pt x="1657109" y="75205"/>
                  <a:pt x="1657825" y="74749"/>
                  <a:pt x="1658215" y="73838"/>
                </a:cubicBezTo>
                <a:cubicBezTo>
                  <a:pt x="1661211" y="67847"/>
                  <a:pt x="1664076" y="61922"/>
                  <a:pt x="1666810" y="56062"/>
                </a:cubicBezTo>
                <a:cubicBezTo>
                  <a:pt x="1668243" y="52937"/>
                  <a:pt x="1670457" y="50658"/>
                  <a:pt x="1673452" y="49225"/>
                </a:cubicBezTo>
                <a:cubicBezTo>
                  <a:pt x="1675535" y="48053"/>
                  <a:pt x="1677684" y="47467"/>
                  <a:pt x="1679898" y="47467"/>
                </a:cubicBezTo>
                <a:close/>
                <a:moveTo>
                  <a:pt x="211745" y="33598"/>
                </a:moveTo>
                <a:lnTo>
                  <a:pt x="372508" y="33598"/>
                </a:lnTo>
                <a:cubicBezTo>
                  <a:pt x="375373" y="33598"/>
                  <a:pt x="377782" y="34575"/>
                  <a:pt x="379735" y="36528"/>
                </a:cubicBezTo>
                <a:cubicBezTo>
                  <a:pt x="381689" y="38482"/>
                  <a:pt x="382665" y="40891"/>
                  <a:pt x="382665" y="43756"/>
                </a:cubicBezTo>
                <a:cubicBezTo>
                  <a:pt x="382665" y="46621"/>
                  <a:pt x="381689" y="49030"/>
                  <a:pt x="379735" y="50983"/>
                </a:cubicBezTo>
                <a:cubicBezTo>
                  <a:pt x="377782" y="52937"/>
                  <a:pt x="375373" y="53913"/>
                  <a:pt x="372508" y="53913"/>
                </a:cubicBezTo>
                <a:lnTo>
                  <a:pt x="211745" y="53913"/>
                </a:lnTo>
                <a:cubicBezTo>
                  <a:pt x="208881" y="53913"/>
                  <a:pt x="206471" y="52937"/>
                  <a:pt x="204518" y="50983"/>
                </a:cubicBezTo>
                <a:cubicBezTo>
                  <a:pt x="202565" y="49030"/>
                  <a:pt x="201588" y="46621"/>
                  <a:pt x="201588" y="43756"/>
                </a:cubicBezTo>
                <a:cubicBezTo>
                  <a:pt x="201588" y="40891"/>
                  <a:pt x="202565" y="38482"/>
                  <a:pt x="204518" y="36528"/>
                </a:cubicBezTo>
                <a:cubicBezTo>
                  <a:pt x="206471" y="34575"/>
                  <a:pt x="208881" y="33598"/>
                  <a:pt x="211745" y="33598"/>
                </a:cubicBezTo>
                <a:close/>
                <a:moveTo>
                  <a:pt x="504360" y="26762"/>
                </a:moveTo>
                <a:cubicBezTo>
                  <a:pt x="503318" y="26762"/>
                  <a:pt x="502797" y="27217"/>
                  <a:pt x="502797" y="28129"/>
                </a:cubicBezTo>
                <a:lnTo>
                  <a:pt x="502797" y="32622"/>
                </a:lnTo>
                <a:cubicBezTo>
                  <a:pt x="502797" y="33664"/>
                  <a:pt x="503318" y="34184"/>
                  <a:pt x="504360" y="34184"/>
                </a:cubicBezTo>
                <a:lnTo>
                  <a:pt x="533661" y="34184"/>
                </a:lnTo>
                <a:cubicBezTo>
                  <a:pt x="534572" y="34184"/>
                  <a:pt x="535028" y="33664"/>
                  <a:pt x="535028" y="32622"/>
                </a:cubicBezTo>
                <a:lnTo>
                  <a:pt x="535028" y="28129"/>
                </a:lnTo>
                <a:cubicBezTo>
                  <a:pt x="535028" y="27217"/>
                  <a:pt x="534572" y="26762"/>
                  <a:pt x="533661" y="26762"/>
                </a:cubicBezTo>
                <a:close/>
                <a:moveTo>
                  <a:pt x="126774" y="22855"/>
                </a:moveTo>
                <a:cubicBezTo>
                  <a:pt x="125732" y="22855"/>
                  <a:pt x="125211" y="23376"/>
                  <a:pt x="125211" y="24418"/>
                </a:cubicBezTo>
                <a:lnTo>
                  <a:pt x="125211" y="29496"/>
                </a:lnTo>
                <a:cubicBezTo>
                  <a:pt x="125211" y="30408"/>
                  <a:pt x="125732" y="30864"/>
                  <a:pt x="126774" y="30864"/>
                </a:cubicBezTo>
                <a:lnTo>
                  <a:pt x="142987" y="30864"/>
                </a:lnTo>
                <a:cubicBezTo>
                  <a:pt x="143898" y="30864"/>
                  <a:pt x="144354" y="30408"/>
                  <a:pt x="144354" y="29496"/>
                </a:cubicBezTo>
                <a:lnTo>
                  <a:pt x="144354" y="24418"/>
                </a:lnTo>
                <a:cubicBezTo>
                  <a:pt x="144354" y="23376"/>
                  <a:pt x="143898" y="22855"/>
                  <a:pt x="142987" y="22855"/>
                </a:cubicBezTo>
                <a:close/>
                <a:moveTo>
                  <a:pt x="84776" y="22855"/>
                </a:moveTo>
                <a:cubicBezTo>
                  <a:pt x="83865" y="22855"/>
                  <a:pt x="83409" y="23376"/>
                  <a:pt x="83409" y="24418"/>
                </a:cubicBezTo>
                <a:lnTo>
                  <a:pt x="83409" y="29496"/>
                </a:lnTo>
                <a:cubicBezTo>
                  <a:pt x="83409" y="30408"/>
                  <a:pt x="83865" y="30864"/>
                  <a:pt x="84776" y="30864"/>
                </a:cubicBezTo>
                <a:lnTo>
                  <a:pt x="101185" y="30864"/>
                </a:lnTo>
                <a:cubicBezTo>
                  <a:pt x="102096" y="30864"/>
                  <a:pt x="102552" y="30408"/>
                  <a:pt x="102552" y="29496"/>
                </a:cubicBezTo>
                <a:lnTo>
                  <a:pt x="102552" y="24418"/>
                </a:lnTo>
                <a:cubicBezTo>
                  <a:pt x="102552" y="23376"/>
                  <a:pt x="102096" y="22855"/>
                  <a:pt x="101185" y="22855"/>
                </a:cubicBezTo>
                <a:close/>
                <a:moveTo>
                  <a:pt x="1556054" y="22074"/>
                </a:moveTo>
                <a:cubicBezTo>
                  <a:pt x="1556315" y="22074"/>
                  <a:pt x="1556510" y="22074"/>
                  <a:pt x="1556640" y="22074"/>
                </a:cubicBezTo>
                <a:cubicBezTo>
                  <a:pt x="1559505" y="22074"/>
                  <a:pt x="1562045" y="23050"/>
                  <a:pt x="1564258" y="25004"/>
                </a:cubicBezTo>
                <a:cubicBezTo>
                  <a:pt x="1566472" y="27217"/>
                  <a:pt x="1567644" y="29887"/>
                  <a:pt x="1567774" y="33012"/>
                </a:cubicBezTo>
                <a:lnTo>
                  <a:pt x="1567774" y="35552"/>
                </a:lnTo>
                <a:cubicBezTo>
                  <a:pt x="1567774" y="38807"/>
                  <a:pt x="1566668" y="41542"/>
                  <a:pt x="1564454" y="43756"/>
                </a:cubicBezTo>
                <a:cubicBezTo>
                  <a:pt x="1562240" y="45970"/>
                  <a:pt x="1559505" y="47142"/>
                  <a:pt x="1556250" y="47272"/>
                </a:cubicBezTo>
                <a:cubicBezTo>
                  <a:pt x="1544529" y="47532"/>
                  <a:pt x="1535674" y="48379"/>
                  <a:pt x="1529684" y="49811"/>
                </a:cubicBezTo>
                <a:cubicBezTo>
                  <a:pt x="1517833" y="52937"/>
                  <a:pt x="1507871" y="59969"/>
                  <a:pt x="1499797" y="70908"/>
                </a:cubicBezTo>
                <a:cubicBezTo>
                  <a:pt x="1491723" y="81847"/>
                  <a:pt x="1487686" y="93241"/>
                  <a:pt x="1487686" y="105092"/>
                </a:cubicBezTo>
                <a:cubicBezTo>
                  <a:pt x="1487686" y="112124"/>
                  <a:pt x="1489054" y="118342"/>
                  <a:pt x="1491788" y="123746"/>
                </a:cubicBezTo>
                <a:cubicBezTo>
                  <a:pt x="1494523" y="129151"/>
                  <a:pt x="1498365" y="133611"/>
                  <a:pt x="1503313" y="137127"/>
                </a:cubicBezTo>
                <a:cubicBezTo>
                  <a:pt x="1508262" y="140643"/>
                  <a:pt x="1513796" y="143443"/>
                  <a:pt x="1519917" y="145526"/>
                </a:cubicBezTo>
                <a:cubicBezTo>
                  <a:pt x="1526037" y="147610"/>
                  <a:pt x="1532809" y="149173"/>
                  <a:pt x="1540232" y="150215"/>
                </a:cubicBezTo>
                <a:cubicBezTo>
                  <a:pt x="1543227" y="150475"/>
                  <a:pt x="1545506" y="151842"/>
                  <a:pt x="1547069" y="154317"/>
                </a:cubicBezTo>
                <a:cubicBezTo>
                  <a:pt x="1548111" y="155879"/>
                  <a:pt x="1548631" y="157507"/>
                  <a:pt x="1548631" y="159200"/>
                </a:cubicBezTo>
                <a:cubicBezTo>
                  <a:pt x="1548631" y="160112"/>
                  <a:pt x="1548436" y="161088"/>
                  <a:pt x="1548045" y="162130"/>
                </a:cubicBezTo>
                <a:lnTo>
                  <a:pt x="1546287" y="167600"/>
                </a:lnTo>
                <a:cubicBezTo>
                  <a:pt x="1545115" y="170855"/>
                  <a:pt x="1543162" y="173395"/>
                  <a:pt x="1540427" y="175218"/>
                </a:cubicBezTo>
                <a:cubicBezTo>
                  <a:pt x="1538083" y="176780"/>
                  <a:pt x="1535674" y="177562"/>
                  <a:pt x="1533200" y="177562"/>
                </a:cubicBezTo>
                <a:cubicBezTo>
                  <a:pt x="1532549" y="177562"/>
                  <a:pt x="1531832" y="177497"/>
                  <a:pt x="1531051" y="177366"/>
                </a:cubicBezTo>
                <a:cubicBezTo>
                  <a:pt x="1521545" y="175804"/>
                  <a:pt x="1512722" y="173297"/>
                  <a:pt x="1504583" y="169846"/>
                </a:cubicBezTo>
                <a:cubicBezTo>
                  <a:pt x="1496444" y="166395"/>
                  <a:pt x="1489119" y="161967"/>
                  <a:pt x="1482608" y="156563"/>
                </a:cubicBezTo>
                <a:cubicBezTo>
                  <a:pt x="1476096" y="151159"/>
                  <a:pt x="1470985" y="144485"/>
                  <a:pt x="1467274" y="136541"/>
                </a:cubicBezTo>
                <a:cubicBezTo>
                  <a:pt x="1463562" y="128597"/>
                  <a:pt x="1461707" y="119937"/>
                  <a:pt x="1461707" y="110561"/>
                </a:cubicBezTo>
                <a:cubicBezTo>
                  <a:pt x="1461707" y="97799"/>
                  <a:pt x="1464506" y="86079"/>
                  <a:pt x="1470106" y="75400"/>
                </a:cubicBezTo>
                <a:cubicBezTo>
                  <a:pt x="1475706" y="64722"/>
                  <a:pt x="1482282" y="56388"/>
                  <a:pt x="1489835" y="50397"/>
                </a:cubicBezTo>
                <a:cubicBezTo>
                  <a:pt x="1489965" y="50267"/>
                  <a:pt x="1489998" y="50104"/>
                  <a:pt x="1489933" y="49909"/>
                </a:cubicBezTo>
                <a:cubicBezTo>
                  <a:pt x="1489868" y="49714"/>
                  <a:pt x="1489705" y="49616"/>
                  <a:pt x="1489444" y="49616"/>
                </a:cubicBezTo>
                <a:cubicBezTo>
                  <a:pt x="1459362" y="52872"/>
                  <a:pt x="1436378" y="55867"/>
                  <a:pt x="1420490" y="58602"/>
                </a:cubicBezTo>
                <a:cubicBezTo>
                  <a:pt x="1419839" y="58732"/>
                  <a:pt x="1419188" y="58797"/>
                  <a:pt x="1418537" y="58797"/>
                </a:cubicBezTo>
                <a:cubicBezTo>
                  <a:pt x="1416193" y="58797"/>
                  <a:pt x="1414109" y="58081"/>
                  <a:pt x="1412286" y="56648"/>
                </a:cubicBezTo>
                <a:cubicBezTo>
                  <a:pt x="1409812" y="54825"/>
                  <a:pt x="1408380" y="52351"/>
                  <a:pt x="1407989" y="49225"/>
                </a:cubicBezTo>
                <a:lnTo>
                  <a:pt x="1407598" y="44928"/>
                </a:lnTo>
                <a:cubicBezTo>
                  <a:pt x="1407598" y="44537"/>
                  <a:pt x="1407598" y="44147"/>
                  <a:pt x="1407598" y="43756"/>
                </a:cubicBezTo>
                <a:cubicBezTo>
                  <a:pt x="1407598" y="41151"/>
                  <a:pt x="1408510" y="38873"/>
                  <a:pt x="1410333" y="36919"/>
                </a:cubicBezTo>
                <a:cubicBezTo>
                  <a:pt x="1412417" y="34575"/>
                  <a:pt x="1415021" y="33273"/>
                  <a:pt x="1418146" y="33012"/>
                </a:cubicBezTo>
                <a:cubicBezTo>
                  <a:pt x="1421532" y="32882"/>
                  <a:pt x="1424137" y="32687"/>
                  <a:pt x="1425960" y="32426"/>
                </a:cubicBezTo>
                <a:cubicBezTo>
                  <a:pt x="1430778" y="32036"/>
                  <a:pt x="1437517" y="31482"/>
                  <a:pt x="1446177" y="30766"/>
                </a:cubicBezTo>
                <a:cubicBezTo>
                  <a:pt x="1454837" y="30050"/>
                  <a:pt x="1465581" y="29106"/>
                  <a:pt x="1478408" y="27934"/>
                </a:cubicBezTo>
                <a:cubicBezTo>
                  <a:pt x="1491235" y="26762"/>
                  <a:pt x="1502271" y="25785"/>
                  <a:pt x="1511517" y="25004"/>
                </a:cubicBezTo>
                <a:cubicBezTo>
                  <a:pt x="1525712" y="23832"/>
                  <a:pt x="1540558" y="22855"/>
                  <a:pt x="1556054" y="22074"/>
                </a:cubicBezTo>
                <a:close/>
                <a:moveTo>
                  <a:pt x="2085417" y="20706"/>
                </a:moveTo>
                <a:lnTo>
                  <a:pt x="2098895" y="20706"/>
                </a:lnTo>
                <a:cubicBezTo>
                  <a:pt x="2102021" y="20706"/>
                  <a:pt x="2104690" y="21846"/>
                  <a:pt x="2106904" y="24125"/>
                </a:cubicBezTo>
                <a:cubicBezTo>
                  <a:pt x="2109118" y="26403"/>
                  <a:pt x="2110160" y="29106"/>
                  <a:pt x="2110030" y="32231"/>
                </a:cubicBezTo>
                <a:lnTo>
                  <a:pt x="2109444" y="50593"/>
                </a:lnTo>
                <a:lnTo>
                  <a:pt x="2103584" y="108608"/>
                </a:lnTo>
                <a:cubicBezTo>
                  <a:pt x="2103193" y="111603"/>
                  <a:pt x="2101923" y="114077"/>
                  <a:pt x="2099774" y="116031"/>
                </a:cubicBezTo>
                <a:cubicBezTo>
                  <a:pt x="2097626" y="117984"/>
                  <a:pt x="2095086" y="118961"/>
                  <a:pt x="2092156" y="118961"/>
                </a:cubicBezTo>
                <a:cubicBezTo>
                  <a:pt x="2089226" y="118961"/>
                  <a:pt x="2086687" y="117984"/>
                  <a:pt x="2084538" y="116031"/>
                </a:cubicBezTo>
                <a:cubicBezTo>
                  <a:pt x="2082390" y="114077"/>
                  <a:pt x="2081120" y="111603"/>
                  <a:pt x="2080729" y="108608"/>
                </a:cubicBezTo>
                <a:lnTo>
                  <a:pt x="2074674" y="50593"/>
                </a:lnTo>
                <a:lnTo>
                  <a:pt x="2074088" y="32231"/>
                </a:lnTo>
                <a:cubicBezTo>
                  <a:pt x="2074088" y="29106"/>
                  <a:pt x="2075195" y="26403"/>
                  <a:pt x="2077408" y="24125"/>
                </a:cubicBezTo>
                <a:cubicBezTo>
                  <a:pt x="2079622" y="21846"/>
                  <a:pt x="2082292" y="20706"/>
                  <a:pt x="2085417" y="20706"/>
                </a:cubicBezTo>
                <a:close/>
                <a:moveTo>
                  <a:pt x="647933" y="15041"/>
                </a:moveTo>
                <a:cubicBezTo>
                  <a:pt x="649365" y="15041"/>
                  <a:pt x="650798" y="15367"/>
                  <a:pt x="652230" y="16018"/>
                </a:cubicBezTo>
                <a:cubicBezTo>
                  <a:pt x="655225" y="17190"/>
                  <a:pt x="657309" y="19274"/>
                  <a:pt x="658481" y="22269"/>
                </a:cubicBezTo>
                <a:cubicBezTo>
                  <a:pt x="663950" y="35812"/>
                  <a:pt x="670592" y="50072"/>
                  <a:pt x="678405" y="65048"/>
                </a:cubicBezTo>
                <a:cubicBezTo>
                  <a:pt x="678796" y="65959"/>
                  <a:pt x="679447" y="66155"/>
                  <a:pt x="680359" y="65634"/>
                </a:cubicBezTo>
                <a:cubicBezTo>
                  <a:pt x="686610" y="61987"/>
                  <a:pt x="694911" y="57397"/>
                  <a:pt x="705264" y="51862"/>
                </a:cubicBezTo>
                <a:cubicBezTo>
                  <a:pt x="715617" y="46328"/>
                  <a:pt x="721184" y="43365"/>
                  <a:pt x="721966" y="42975"/>
                </a:cubicBezTo>
                <a:cubicBezTo>
                  <a:pt x="726133" y="40370"/>
                  <a:pt x="729063" y="38547"/>
                  <a:pt x="730756" y="37505"/>
                </a:cubicBezTo>
                <a:cubicBezTo>
                  <a:pt x="732579" y="36333"/>
                  <a:pt x="734597" y="35747"/>
                  <a:pt x="736811" y="35747"/>
                </a:cubicBezTo>
                <a:cubicBezTo>
                  <a:pt x="737592" y="35747"/>
                  <a:pt x="738374" y="35812"/>
                  <a:pt x="739155" y="35942"/>
                </a:cubicBezTo>
                <a:cubicBezTo>
                  <a:pt x="742150" y="36594"/>
                  <a:pt x="744429" y="38221"/>
                  <a:pt x="745992" y="40826"/>
                </a:cubicBezTo>
                <a:lnTo>
                  <a:pt x="747945" y="43951"/>
                </a:lnTo>
                <a:cubicBezTo>
                  <a:pt x="749117" y="45774"/>
                  <a:pt x="749703" y="47728"/>
                  <a:pt x="749703" y="49811"/>
                </a:cubicBezTo>
                <a:cubicBezTo>
                  <a:pt x="749703" y="50723"/>
                  <a:pt x="749573" y="51700"/>
                  <a:pt x="749313" y="52741"/>
                </a:cubicBezTo>
                <a:cubicBezTo>
                  <a:pt x="748401" y="55867"/>
                  <a:pt x="746578" y="58146"/>
                  <a:pt x="743843" y="59578"/>
                </a:cubicBezTo>
                <a:cubicBezTo>
                  <a:pt x="740978" y="61141"/>
                  <a:pt x="737788" y="62769"/>
                  <a:pt x="734272" y="64462"/>
                </a:cubicBezTo>
                <a:cubicBezTo>
                  <a:pt x="733881" y="64722"/>
                  <a:pt x="730300" y="66513"/>
                  <a:pt x="723528" y="69833"/>
                </a:cubicBezTo>
                <a:cubicBezTo>
                  <a:pt x="716756" y="73154"/>
                  <a:pt x="711645" y="75694"/>
                  <a:pt x="708194" y="77452"/>
                </a:cubicBezTo>
                <a:cubicBezTo>
                  <a:pt x="704743" y="79210"/>
                  <a:pt x="700088" y="81716"/>
                  <a:pt x="694228" y="84972"/>
                </a:cubicBezTo>
                <a:cubicBezTo>
                  <a:pt x="688368" y="88228"/>
                  <a:pt x="683289" y="91223"/>
                  <a:pt x="678991" y="93958"/>
                </a:cubicBezTo>
                <a:cubicBezTo>
                  <a:pt x="670136" y="99687"/>
                  <a:pt x="663332" y="105482"/>
                  <a:pt x="658579" y="111342"/>
                </a:cubicBezTo>
                <a:cubicBezTo>
                  <a:pt x="653825" y="117203"/>
                  <a:pt x="651449" y="123388"/>
                  <a:pt x="651449" y="129899"/>
                </a:cubicBezTo>
                <a:cubicBezTo>
                  <a:pt x="651449" y="144485"/>
                  <a:pt x="665188" y="151777"/>
                  <a:pt x="692665" y="151777"/>
                </a:cubicBezTo>
                <a:cubicBezTo>
                  <a:pt x="709334" y="151777"/>
                  <a:pt x="727175" y="150084"/>
                  <a:pt x="746187" y="146698"/>
                </a:cubicBezTo>
                <a:cubicBezTo>
                  <a:pt x="746838" y="146698"/>
                  <a:pt x="747424" y="146698"/>
                  <a:pt x="747945" y="146698"/>
                </a:cubicBezTo>
                <a:cubicBezTo>
                  <a:pt x="750159" y="146698"/>
                  <a:pt x="752178" y="147415"/>
                  <a:pt x="754001" y="148847"/>
                </a:cubicBezTo>
                <a:cubicBezTo>
                  <a:pt x="756215" y="150670"/>
                  <a:pt x="757321" y="153079"/>
                  <a:pt x="757321" y="156075"/>
                </a:cubicBezTo>
                <a:lnTo>
                  <a:pt x="757321" y="161544"/>
                </a:lnTo>
                <a:cubicBezTo>
                  <a:pt x="757191" y="164930"/>
                  <a:pt x="756052" y="167893"/>
                  <a:pt x="753903" y="170432"/>
                </a:cubicBezTo>
                <a:cubicBezTo>
                  <a:pt x="751754" y="172971"/>
                  <a:pt x="748987" y="174436"/>
                  <a:pt x="745601" y="174827"/>
                </a:cubicBezTo>
                <a:cubicBezTo>
                  <a:pt x="729453" y="176911"/>
                  <a:pt x="712068" y="177952"/>
                  <a:pt x="693446" y="177952"/>
                </a:cubicBezTo>
                <a:cubicBezTo>
                  <a:pt x="647347" y="177952"/>
                  <a:pt x="624297" y="162977"/>
                  <a:pt x="624297" y="133025"/>
                </a:cubicBezTo>
                <a:cubicBezTo>
                  <a:pt x="624297" y="122867"/>
                  <a:pt x="627064" y="113654"/>
                  <a:pt x="632599" y="105385"/>
                </a:cubicBezTo>
                <a:cubicBezTo>
                  <a:pt x="638133" y="97115"/>
                  <a:pt x="645914" y="89204"/>
                  <a:pt x="655942" y="81651"/>
                </a:cubicBezTo>
                <a:cubicBezTo>
                  <a:pt x="656723" y="81000"/>
                  <a:pt x="656853" y="80284"/>
                  <a:pt x="656332" y="79503"/>
                </a:cubicBezTo>
                <a:cubicBezTo>
                  <a:pt x="649691" y="67001"/>
                  <a:pt x="642203" y="51244"/>
                  <a:pt x="633869" y="32231"/>
                </a:cubicBezTo>
                <a:cubicBezTo>
                  <a:pt x="633217" y="30799"/>
                  <a:pt x="632892" y="29301"/>
                  <a:pt x="632892" y="27738"/>
                </a:cubicBezTo>
                <a:cubicBezTo>
                  <a:pt x="632892" y="26306"/>
                  <a:pt x="633152" y="24938"/>
                  <a:pt x="633673" y="23636"/>
                </a:cubicBezTo>
                <a:cubicBezTo>
                  <a:pt x="634975" y="20641"/>
                  <a:pt x="637059" y="18557"/>
                  <a:pt x="639924" y="17385"/>
                </a:cubicBezTo>
                <a:lnTo>
                  <a:pt x="643635" y="15823"/>
                </a:lnTo>
                <a:cubicBezTo>
                  <a:pt x="645068" y="15302"/>
                  <a:pt x="646500" y="15041"/>
                  <a:pt x="647933" y="15041"/>
                </a:cubicBezTo>
                <a:close/>
                <a:moveTo>
                  <a:pt x="858311" y="12502"/>
                </a:moveTo>
                <a:lnTo>
                  <a:pt x="864952" y="12502"/>
                </a:lnTo>
                <a:cubicBezTo>
                  <a:pt x="867947" y="12502"/>
                  <a:pt x="870487" y="13674"/>
                  <a:pt x="872570" y="16018"/>
                </a:cubicBezTo>
                <a:cubicBezTo>
                  <a:pt x="874393" y="17971"/>
                  <a:pt x="875305" y="20315"/>
                  <a:pt x="875305" y="23050"/>
                </a:cubicBezTo>
                <a:lnTo>
                  <a:pt x="874719" y="35356"/>
                </a:lnTo>
                <a:lnTo>
                  <a:pt x="874719" y="57430"/>
                </a:lnTo>
                <a:cubicBezTo>
                  <a:pt x="874719" y="58471"/>
                  <a:pt x="875175" y="58862"/>
                  <a:pt x="876086" y="58602"/>
                </a:cubicBezTo>
                <a:cubicBezTo>
                  <a:pt x="902652" y="53653"/>
                  <a:pt x="924269" y="49356"/>
                  <a:pt x="940938" y="45709"/>
                </a:cubicBezTo>
                <a:cubicBezTo>
                  <a:pt x="942110" y="45449"/>
                  <a:pt x="943217" y="45188"/>
                  <a:pt x="944259" y="44928"/>
                </a:cubicBezTo>
                <a:cubicBezTo>
                  <a:pt x="946863" y="44147"/>
                  <a:pt x="949338" y="43756"/>
                  <a:pt x="951682" y="43756"/>
                </a:cubicBezTo>
                <a:cubicBezTo>
                  <a:pt x="956370" y="43756"/>
                  <a:pt x="960537" y="45188"/>
                  <a:pt x="964183" y="48053"/>
                </a:cubicBezTo>
                <a:lnTo>
                  <a:pt x="965160" y="48835"/>
                </a:lnTo>
                <a:cubicBezTo>
                  <a:pt x="967764" y="50788"/>
                  <a:pt x="969327" y="53393"/>
                  <a:pt x="969848" y="56648"/>
                </a:cubicBezTo>
                <a:cubicBezTo>
                  <a:pt x="969978" y="57430"/>
                  <a:pt x="970043" y="58211"/>
                  <a:pt x="970043" y="58992"/>
                </a:cubicBezTo>
                <a:cubicBezTo>
                  <a:pt x="970043" y="61336"/>
                  <a:pt x="969457" y="63550"/>
                  <a:pt x="968285" y="65634"/>
                </a:cubicBezTo>
                <a:cubicBezTo>
                  <a:pt x="968025" y="66024"/>
                  <a:pt x="967830" y="66415"/>
                  <a:pt x="967699" y="66806"/>
                </a:cubicBezTo>
                <a:cubicBezTo>
                  <a:pt x="963793" y="74098"/>
                  <a:pt x="958714" y="82433"/>
                  <a:pt x="952463" y="91809"/>
                </a:cubicBezTo>
                <a:cubicBezTo>
                  <a:pt x="946212" y="101185"/>
                  <a:pt x="940092" y="109389"/>
                  <a:pt x="934101" y="116421"/>
                </a:cubicBezTo>
                <a:cubicBezTo>
                  <a:pt x="932018" y="119026"/>
                  <a:pt x="929283" y="120523"/>
                  <a:pt x="925897" y="120914"/>
                </a:cubicBezTo>
                <a:cubicBezTo>
                  <a:pt x="925116" y="121044"/>
                  <a:pt x="924400" y="121109"/>
                  <a:pt x="923748" y="121109"/>
                </a:cubicBezTo>
                <a:cubicBezTo>
                  <a:pt x="921144" y="121109"/>
                  <a:pt x="918670" y="120458"/>
                  <a:pt x="916326" y="119156"/>
                </a:cubicBezTo>
                <a:lnTo>
                  <a:pt x="914177" y="117789"/>
                </a:lnTo>
                <a:cubicBezTo>
                  <a:pt x="911703" y="116356"/>
                  <a:pt x="910335" y="114207"/>
                  <a:pt x="910075" y="111342"/>
                </a:cubicBezTo>
                <a:cubicBezTo>
                  <a:pt x="909945" y="110952"/>
                  <a:pt x="909880" y="110561"/>
                  <a:pt x="909880" y="110170"/>
                </a:cubicBezTo>
                <a:cubicBezTo>
                  <a:pt x="909880" y="107696"/>
                  <a:pt x="910791" y="105547"/>
                  <a:pt x="912614" y="103724"/>
                </a:cubicBezTo>
                <a:cubicBezTo>
                  <a:pt x="922121" y="93567"/>
                  <a:pt x="929804" y="83279"/>
                  <a:pt x="935664" y="72861"/>
                </a:cubicBezTo>
                <a:cubicBezTo>
                  <a:pt x="935794" y="72601"/>
                  <a:pt x="935762" y="72340"/>
                  <a:pt x="935566" y="72080"/>
                </a:cubicBezTo>
                <a:cubicBezTo>
                  <a:pt x="935371" y="71819"/>
                  <a:pt x="935143" y="71754"/>
                  <a:pt x="934883" y="71884"/>
                </a:cubicBezTo>
                <a:cubicBezTo>
                  <a:pt x="932539" y="72275"/>
                  <a:pt x="924530" y="73838"/>
                  <a:pt x="910856" y="76573"/>
                </a:cubicBezTo>
                <a:cubicBezTo>
                  <a:pt x="897183" y="79307"/>
                  <a:pt x="885593" y="81586"/>
                  <a:pt x="876086" y="83409"/>
                </a:cubicBezTo>
                <a:cubicBezTo>
                  <a:pt x="875175" y="83670"/>
                  <a:pt x="874719" y="84256"/>
                  <a:pt x="874719" y="85167"/>
                </a:cubicBezTo>
                <a:lnTo>
                  <a:pt x="874719" y="136736"/>
                </a:lnTo>
                <a:cubicBezTo>
                  <a:pt x="874719" y="141164"/>
                  <a:pt x="875305" y="144485"/>
                  <a:pt x="876477" y="146698"/>
                </a:cubicBezTo>
                <a:cubicBezTo>
                  <a:pt x="877649" y="148912"/>
                  <a:pt x="880058" y="150605"/>
                  <a:pt x="883705" y="151777"/>
                </a:cubicBezTo>
                <a:cubicBezTo>
                  <a:pt x="887351" y="152949"/>
                  <a:pt x="892820" y="153535"/>
                  <a:pt x="900113" y="153535"/>
                </a:cubicBezTo>
                <a:cubicBezTo>
                  <a:pt x="916000" y="153535"/>
                  <a:pt x="933320" y="152038"/>
                  <a:pt x="952072" y="149043"/>
                </a:cubicBezTo>
                <a:cubicBezTo>
                  <a:pt x="952593" y="148912"/>
                  <a:pt x="953114" y="148847"/>
                  <a:pt x="953635" y="148847"/>
                </a:cubicBezTo>
                <a:cubicBezTo>
                  <a:pt x="955849" y="148847"/>
                  <a:pt x="957867" y="149629"/>
                  <a:pt x="959690" y="151191"/>
                </a:cubicBezTo>
                <a:cubicBezTo>
                  <a:pt x="961904" y="153014"/>
                  <a:pt x="963011" y="155424"/>
                  <a:pt x="963011" y="158419"/>
                </a:cubicBezTo>
                <a:lnTo>
                  <a:pt x="962816" y="162325"/>
                </a:lnTo>
                <a:cubicBezTo>
                  <a:pt x="962686" y="165711"/>
                  <a:pt x="961514" y="168641"/>
                  <a:pt x="959300" y="171116"/>
                </a:cubicBezTo>
                <a:cubicBezTo>
                  <a:pt x="957086" y="173590"/>
                  <a:pt x="954351" y="175022"/>
                  <a:pt x="951096" y="175413"/>
                </a:cubicBezTo>
                <a:cubicBezTo>
                  <a:pt x="933515" y="177366"/>
                  <a:pt x="916651" y="178343"/>
                  <a:pt x="900503" y="178343"/>
                </a:cubicBezTo>
                <a:cubicBezTo>
                  <a:pt x="891388" y="178343"/>
                  <a:pt x="883737" y="177887"/>
                  <a:pt x="877551" y="176976"/>
                </a:cubicBezTo>
                <a:cubicBezTo>
                  <a:pt x="871366" y="176064"/>
                  <a:pt x="866352" y="174762"/>
                  <a:pt x="862510" y="173069"/>
                </a:cubicBezTo>
                <a:cubicBezTo>
                  <a:pt x="858669" y="171376"/>
                  <a:pt x="855706" y="169032"/>
                  <a:pt x="853623" y="166037"/>
                </a:cubicBezTo>
                <a:cubicBezTo>
                  <a:pt x="851539" y="163042"/>
                  <a:pt x="850139" y="159851"/>
                  <a:pt x="849423" y="156465"/>
                </a:cubicBezTo>
                <a:cubicBezTo>
                  <a:pt x="848707" y="153079"/>
                  <a:pt x="848349" y="148847"/>
                  <a:pt x="848349" y="143768"/>
                </a:cubicBezTo>
                <a:lnTo>
                  <a:pt x="848349" y="90637"/>
                </a:lnTo>
                <a:cubicBezTo>
                  <a:pt x="848349" y="89595"/>
                  <a:pt x="847828" y="89204"/>
                  <a:pt x="846786" y="89465"/>
                </a:cubicBezTo>
                <a:cubicBezTo>
                  <a:pt x="832982" y="92199"/>
                  <a:pt x="823215" y="94218"/>
                  <a:pt x="817485" y="95520"/>
                </a:cubicBezTo>
                <a:cubicBezTo>
                  <a:pt x="816704" y="95650"/>
                  <a:pt x="815923" y="95716"/>
                  <a:pt x="815141" y="95716"/>
                </a:cubicBezTo>
                <a:cubicBezTo>
                  <a:pt x="812927" y="95716"/>
                  <a:pt x="810909" y="95064"/>
                  <a:pt x="809086" y="93762"/>
                </a:cubicBezTo>
                <a:cubicBezTo>
                  <a:pt x="806351" y="92069"/>
                  <a:pt x="804723" y="89660"/>
                  <a:pt x="804202" y="86535"/>
                </a:cubicBezTo>
                <a:lnTo>
                  <a:pt x="803616" y="83019"/>
                </a:lnTo>
                <a:cubicBezTo>
                  <a:pt x="803486" y="82368"/>
                  <a:pt x="803421" y="81651"/>
                  <a:pt x="803421" y="80870"/>
                </a:cubicBezTo>
                <a:cubicBezTo>
                  <a:pt x="803421" y="78656"/>
                  <a:pt x="804137" y="76573"/>
                  <a:pt x="805570" y="74619"/>
                </a:cubicBezTo>
                <a:cubicBezTo>
                  <a:pt x="807393" y="72015"/>
                  <a:pt x="809867" y="70517"/>
                  <a:pt x="812993" y="70126"/>
                </a:cubicBezTo>
                <a:cubicBezTo>
                  <a:pt x="821718" y="68694"/>
                  <a:pt x="832982" y="66741"/>
                  <a:pt x="846786" y="64266"/>
                </a:cubicBezTo>
                <a:cubicBezTo>
                  <a:pt x="847828" y="64006"/>
                  <a:pt x="848349" y="63420"/>
                  <a:pt x="848349" y="62508"/>
                </a:cubicBezTo>
                <a:lnTo>
                  <a:pt x="848349" y="35356"/>
                </a:lnTo>
                <a:lnTo>
                  <a:pt x="847958" y="23246"/>
                </a:lnTo>
                <a:cubicBezTo>
                  <a:pt x="847958" y="20511"/>
                  <a:pt x="848869" y="18102"/>
                  <a:pt x="850693" y="16018"/>
                </a:cubicBezTo>
                <a:cubicBezTo>
                  <a:pt x="852646" y="13674"/>
                  <a:pt x="855185" y="12502"/>
                  <a:pt x="858311" y="12502"/>
                </a:cubicBezTo>
                <a:close/>
                <a:moveTo>
                  <a:pt x="1264221" y="12111"/>
                </a:moveTo>
                <a:lnTo>
                  <a:pt x="1272425" y="12111"/>
                </a:lnTo>
                <a:cubicBezTo>
                  <a:pt x="1275550" y="12111"/>
                  <a:pt x="1278090" y="13283"/>
                  <a:pt x="1280043" y="15627"/>
                </a:cubicBezTo>
                <a:cubicBezTo>
                  <a:pt x="1281866" y="17581"/>
                  <a:pt x="1282778" y="19860"/>
                  <a:pt x="1282778" y="22464"/>
                </a:cubicBezTo>
                <a:cubicBezTo>
                  <a:pt x="1282778" y="22855"/>
                  <a:pt x="1282778" y="23246"/>
                  <a:pt x="1282778" y="23636"/>
                </a:cubicBezTo>
                <a:cubicBezTo>
                  <a:pt x="1282387" y="28324"/>
                  <a:pt x="1282192" y="32557"/>
                  <a:pt x="1282192" y="36333"/>
                </a:cubicBezTo>
                <a:lnTo>
                  <a:pt x="1282192" y="64266"/>
                </a:lnTo>
                <a:cubicBezTo>
                  <a:pt x="1282192" y="65178"/>
                  <a:pt x="1282648" y="65829"/>
                  <a:pt x="1283559" y="66220"/>
                </a:cubicBezTo>
                <a:cubicBezTo>
                  <a:pt x="1308562" y="73512"/>
                  <a:pt x="1332459" y="82107"/>
                  <a:pt x="1355248" y="92004"/>
                </a:cubicBezTo>
                <a:cubicBezTo>
                  <a:pt x="1358243" y="93176"/>
                  <a:pt x="1360327" y="95325"/>
                  <a:pt x="1361499" y="98450"/>
                </a:cubicBezTo>
                <a:cubicBezTo>
                  <a:pt x="1362020" y="99883"/>
                  <a:pt x="1362280" y="101315"/>
                  <a:pt x="1362280" y="102748"/>
                </a:cubicBezTo>
                <a:cubicBezTo>
                  <a:pt x="1362280" y="104310"/>
                  <a:pt x="1361954" y="105873"/>
                  <a:pt x="1361303" y="107436"/>
                </a:cubicBezTo>
                <a:lnTo>
                  <a:pt x="1358764" y="113687"/>
                </a:lnTo>
                <a:cubicBezTo>
                  <a:pt x="1357592" y="116551"/>
                  <a:pt x="1355573" y="118505"/>
                  <a:pt x="1352709" y="119547"/>
                </a:cubicBezTo>
                <a:cubicBezTo>
                  <a:pt x="1351406" y="120068"/>
                  <a:pt x="1350104" y="120328"/>
                  <a:pt x="1348802" y="120328"/>
                </a:cubicBezTo>
                <a:cubicBezTo>
                  <a:pt x="1347239" y="120328"/>
                  <a:pt x="1345676" y="119937"/>
                  <a:pt x="1344114" y="119156"/>
                </a:cubicBezTo>
                <a:cubicBezTo>
                  <a:pt x="1326794" y="110952"/>
                  <a:pt x="1306609" y="102878"/>
                  <a:pt x="1283559" y="94934"/>
                </a:cubicBezTo>
                <a:cubicBezTo>
                  <a:pt x="1283169" y="94804"/>
                  <a:pt x="1282843" y="94869"/>
                  <a:pt x="1282583" y="95130"/>
                </a:cubicBezTo>
                <a:cubicBezTo>
                  <a:pt x="1282322" y="95390"/>
                  <a:pt x="1282192" y="95650"/>
                  <a:pt x="1282192" y="95911"/>
                </a:cubicBezTo>
                <a:lnTo>
                  <a:pt x="1282192" y="151191"/>
                </a:lnTo>
                <a:lnTo>
                  <a:pt x="1282973" y="168381"/>
                </a:lnTo>
                <a:cubicBezTo>
                  <a:pt x="1282973" y="171116"/>
                  <a:pt x="1282062" y="173525"/>
                  <a:pt x="1280239" y="175608"/>
                </a:cubicBezTo>
                <a:cubicBezTo>
                  <a:pt x="1278155" y="177822"/>
                  <a:pt x="1275550" y="178929"/>
                  <a:pt x="1272425" y="178929"/>
                </a:cubicBezTo>
                <a:lnTo>
                  <a:pt x="1264221" y="178929"/>
                </a:lnTo>
                <a:cubicBezTo>
                  <a:pt x="1261226" y="178929"/>
                  <a:pt x="1258686" y="177822"/>
                  <a:pt x="1256603" y="175608"/>
                </a:cubicBezTo>
                <a:cubicBezTo>
                  <a:pt x="1254910" y="173525"/>
                  <a:pt x="1254063" y="171116"/>
                  <a:pt x="1254063" y="168381"/>
                </a:cubicBezTo>
                <a:cubicBezTo>
                  <a:pt x="1254063" y="168120"/>
                  <a:pt x="1254063" y="167795"/>
                  <a:pt x="1254063" y="167404"/>
                </a:cubicBezTo>
                <a:cubicBezTo>
                  <a:pt x="1254584" y="161414"/>
                  <a:pt x="1254845" y="156010"/>
                  <a:pt x="1254845" y="151191"/>
                </a:cubicBezTo>
                <a:lnTo>
                  <a:pt x="1254845" y="36333"/>
                </a:lnTo>
                <a:cubicBezTo>
                  <a:pt x="1254845" y="32166"/>
                  <a:pt x="1254649" y="27934"/>
                  <a:pt x="1254259" y="23636"/>
                </a:cubicBezTo>
                <a:cubicBezTo>
                  <a:pt x="1254259" y="23246"/>
                  <a:pt x="1254259" y="22855"/>
                  <a:pt x="1254259" y="22464"/>
                </a:cubicBezTo>
                <a:cubicBezTo>
                  <a:pt x="1254259" y="19860"/>
                  <a:pt x="1255105" y="17581"/>
                  <a:pt x="1256798" y="15627"/>
                </a:cubicBezTo>
                <a:cubicBezTo>
                  <a:pt x="1258751" y="13283"/>
                  <a:pt x="1261226" y="12111"/>
                  <a:pt x="1264221" y="12111"/>
                </a:cubicBezTo>
                <a:close/>
                <a:moveTo>
                  <a:pt x="18557" y="9767"/>
                </a:moveTo>
                <a:cubicBezTo>
                  <a:pt x="18687" y="9767"/>
                  <a:pt x="18818" y="9767"/>
                  <a:pt x="18948" y="9767"/>
                </a:cubicBezTo>
                <a:cubicBezTo>
                  <a:pt x="22334" y="9898"/>
                  <a:pt x="25264" y="11070"/>
                  <a:pt x="27738" y="13283"/>
                </a:cubicBezTo>
                <a:cubicBezTo>
                  <a:pt x="33728" y="18623"/>
                  <a:pt x="38872" y="23766"/>
                  <a:pt x="43170" y="28715"/>
                </a:cubicBezTo>
                <a:cubicBezTo>
                  <a:pt x="44993" y="30668"/>
                  <a:pt x="45905" y="32947"/>
                  <a:pt x="45905" y="35552"/>
                </a:cubicBezTo>
                <a:cubicBezTo>
                  <a:pt x="45905" y="36073"/>
                  <a:pt x="45839" y="36594"/>
                  <a:pt x="45709" y="37114"/>
                </a:cubicBezTo>
                <a:cubicBezTo>
                  <a:pt x="45319" y="40240"/>
                  <a:pt x="43821" y="42779"/>
                  <a:pt x="41216" y="44733"/>
                </a:cubicBezTo>
                <a:lnTo>
                  <a:pt x="40044" y="45709"/>
                </a:lnTo>
                <a:cubicBezTo>
                  <a:pt x="37961" y="47142"/>
                  <a:pt x="35812" y="47858"/>
                  <a:pt x="33598" y="47858"/>
                </a:cubicBezTo>
                <a:cubicBezTo>
                  <a:pt x="32947" y="47858"/>
                  <a:pt x="32296" y="47793"/>
                  <a:pt x="31645" y="47663"/>
                </a:cubicBezTo>
                <a:cubicBezTo>
                  <a:pt x="28650" y="47272"/>
                  <a:pt x="26175" y="45840"/>
                  <a:pt x="24222" y="43365"/>
                </a:cubicBezTo>
                <a:cubicBezTo>
                  <a:pt x="20055" y="38156"/>
                  <a:pt x="15041" y="32752"/>
                  <a:pt x="9181" y="27152"/>
                </a:cubicBezTo>
                <a:cubicBezTo>
                  <a:pt x="7228" y="25199"/>
                  <a:pt x="6251" y="22920"/>
                  <a:pt x="6251" y="20315"/>
                </a:cubicBezTo>
                <a:cubicBezTo>
                  <a:pt x="6251" y="17060"/>
                  <a:pt x="7488" y="14521"/>
                  <a:pt x="9962" y="12697"/>
                </a:cubicBezTo>
                <a:cubicBezTo>
                  <a:pt x="12437" y="10744"/>
                  <a:pt x="15302" y="9767"/>
                  <a:pt x="18557" y="9767"/>
                </a:cubicBezTo>
                <a:close/>
                <a:moveTo>
                  <a:pt x="246125" y="6056"/>
                </a:moveTo>
                <a:lnTo>
                  <a:pt x="338714" y="6056"/>
                </a:lnTo>
                <a:cubicBezTo>
                  <a:pt x="341319" y="6056"/>
                  <a:pt x="343533" y="6967"/>
                  <a:pt x="345356" y="8791"/>
                </a:cubicBezTo>
                <a:cubicBezTo>
                  <a:pt x="347179" y="10614"/>
                  <a:pt x="348091" y="12795"/>
                  <a:pt x="348091" y="15334"/>
                </a:cubicBezTo>
                <a:cubicBezTo>
                  <a:pt x="348091" y="17874"/>
                  <a:pt x="347179" y="20055"/>
                  <a:pt x="345356" y="21878"/>
                </a:cubicBezTo>
                <a:cubicBezTo>
                  <a:pt x="343533" y="23701"/>
                  <a:pt x="341319" y="24613"/>
                  <a:pt x="338714" y="24613"/>
                </a:cubicBezTo>
                <a:lnTo>
                  <a:pt x="246125" y="24613"/>
                </a:lnTo>
                <a:cubicBezTo>
                  <a:pt x="243520" y="24613"/>
                  <a:pt x="241306" y="23701"/>
                  <a:pt x="239483" y="21878"/>
                </a:cubicBezTo>
                <a:cubicBezTo>
                  <a:pt x="237660" y="20055"/>
                  <a:pt x="236749" y="17874"/>
                  <a:pt x="236749" y="15334"/>
                </a:cubicBezTo>
                <a:cubicBezTo>
                  <a:pt x="236749" y="12795"/>
                  <a:pt x="237660" y="10614"/>
                  <a:pt x="239483" y="8791"/>
                </a:cubicBezTo>
                <a:cubicBezTo>
                  <a:pt x="241306" y="6967"/>
                  <a:pt x="243520" y="6056"/>
                  <a:pt x="246125" y="6056"/>
                </a:cubicBezTo>
                <a:close/>
                <a:moveTo>
                  <a:pt x="110952" y="1172"/>
                </a:moveTo>
                <a:lnTo>
                  <a:pt x="116812" y="1172"/>
                </a:lnTo>
                <a:cubicBezTo>
                  <a:pt x="119156" y="1172"/>
                  <a:pt x="121142" y="1986"/>
                  <a:pt x="122770" y="3614"/>
                </a:cubicBezTo>
                <a:cubicBezTo>
                  <a:pt x="124397" y="5242"/>
                  <a:pt x="125211" y="7163"/>
                  <a:pt x="125211" y="9377"/>
                </a:cubicBezTo>
                <a:cubicBezTo>
                  <a:pt x="125211" y="10158"/>
                  <a:pt x="125537" y="10549"/>
                  <a:pt x="126188" y="10549"/>
                </a:cubicBezTo>
                <a:lnTo>
                  <a:pt x="156074" y="10549"/>
                </a:lnTo>
                <a:cubicBezTo>
                  <a:pt x="159330" y="10549"/>
                  <a:pt x="162065" y="11656"/>
                  <a:pt x="164279" y="13869"/>
                </a:cubicBezTo>
                <a:cubicBezTo>
                  <a:pt x="166492" y="16083"/>
                  <a:pt x="167599" y="18818"/>
                  <a:pt x="167599" y="22074"/>
                </a:cubicBezTo>
                <a:lnTo>
                  <a:pt x="167599" y="31645"/>
                </a:lnTo>
                <a:cubicBezTo>
                  <a:pt x="167599" y="34770"/>
                  <a:pt x="166492" y="37473"/>
                  <a:pt x="164279" y="39752"/>
                </a:cubicBezTo>
                <a:cubicBezTo>
                  <a:pt x="162065" y="42030"/>
                  <a:pt x="159330" y="43170"/>
                  <a:pt x="156074" y="43170"/>
                </a:cubicBezTo>
                <a:lnTo>
                  <a:pt x="126774" y="43170"/>
                </a:lnTo>
                <a:cubicBezTo>
                  <a:pt x="125732" y="43170"/>
                  <a:pt x="125211" y="43626"/>
                  <a:pt x="125211" y="44537"/>
                </a:cubicBezTo>
                <a:lnTo>
                  <a:pt x="125211" y="48053"/>
                </a:lnTo>
                <a:cubicBezTo>
                  <a:pt x="125211" y="49095"/>
                  <a:pt x="125732" y="49616"/>
                  <a:pt x="126774" y="49616"/>
                </a:cubicBezTo>
                <a:lnTo>
                  <a:pt x="174827" y="49616"/>
                </a:lnTo>
                <a:cubicBezTo>
                  <a:pt x="176910" y="49616"/>
                  <a:pt x="178701" y="50332"/>
                  <a:pt x="180199" y="51765"/>
                </a:cubicBezTo>
                <a:cubicBezTo>
                  <a:pt x="181696" y="53197"/>
                  <a:pt x="182445" y="54955"/>
                  <a:pt x="182445" y="57039"/>
                </a:cubicBezTo>
                <a:cubicBezTo>
                  <a:pt x="182445" y="59122"/>
                  <a:pt x="181696" y="60880"/>
                  <a:pt x="180199" y="62313"/>
                </a:cubicBezTo>
                <a:cubicBezTo>
                  <a:pt x="178701" y="63745"/>
                  <a:pt x="176910" y="64462"/>
                  <a:pt x="174827" y="64462"/>
                </a:cubicBezTo>
                <a:lnTo>
                  <a:pt x="54890" y="64462"/>
                </a:lnTo>
                <a:cubicBezTo>
                  <a:pt x="52806" y="64462"/>
                  <a:pt x="51048" y="63745"/>
                  <a:pt x="49616" y="62313"/>
                </a:cubicBezTo>
                <a:cubicBezTo>
                  <a:pt x="48183" y="60880"/>
                  <a:pt x="47467" y="59122"/>
                  <a:pt x="47467" y="57039"/>
                </a:cubicBezTo>
                <a:cubicBezTo>
                  <a:pt x="47467" y="54955"/>
                  <a:pt x="48183" y="53197"/>
                  <a:pt x="49616" y="51765"/>
                </a:cubicBezTo>
                <a:cubicBezTo>
                  <a:pt x="51048" y="50332"/>
                  <a:pt x="52806" y="49616"/>
                  <a:pt x="54890" y="49616"/>
                </a:cubicBezTo>
                <a:lnTo>
                  <a:pt x="101185" y="49616"/>
                </a:lnTo>
                <a:cubicBezTo>
                  <a:pt x="102096" y="49616"/>
                  <a:pt x="102552" y="49095"/>
                  <a:pt x="102552" y="48053"/>
                </a:cubicBezTo>
                <a:lnTo>
                  <a:pt x="102552" y="44537"/>
                </a:lnTo>
                <a:cubicBezTo>
                  <a:pt x="102552" y="43626"/>
                  <a:pt x="102096" y="43170"/>
                  <a:pt x="101185" y="43170"/>
                </a:cubicBezTo>
                <a:lnTo>
                  <a:pt x="73447" y="43170"/>
                </a:lnTo>
                <a:cubicBezTo>
                  <a:pt x="70322" y="43170"/>
                  <a:pt x="67619" y="42030"/>
                  <a:pt x="65340" y="39752"/>
                </a:cubicBezTo>
                <a:cubicBezTo>
                  <a:pt x="63062" y="37473"/>
                  <a:pt x="61922" y="34770"/>
                  <a:pt x="61922" y="31645"/>
                </a:cubicBezTo>
                <a:lnTo>
                  <a:pt x="61922" y="22074"/>
                </a:lnTo>
                <a:cubicBezTo>
                  <a:pt x="61922" y="18818"/>
                  <a:pt x="63062" y="16083"/>
                  <a:pt x="65340" y="13869"/>
                </a:cubicBezTo>
                <a:cubicBezTo>
                  <a:pt x="67619" y="11656"/>
                  <a:pt x="70322" y="10549"/>
                  <a:pt x="73447" y="10549"/>
                </a:cubicBezTo>
                <a:lnTo>
                  <a:pt x="101575" y="10549"/>
                </a:lnTo>
                <a:cubicBezTo>
                  <a:pt x="102227" y="10549"/>
                  <a:pt x="102552" y="10158"/>
                  <a:pt x="102552" y="9377"/>
                </a:cubicBezTo>
                <a:cubicBezTo>
                  <a:pt x="102552" y="7163"/>
                  <a:pt x="103366" y="5242"/>
                  <a:pt x="104994" y="3614"/>
                </a:cubicBezTo>
                <a:cubicBezTo>
                  <a:pt x="106622" y="1986"/>
                  <a:pt x="108608" y="1172"/>
                  <a:pt x="110952" y="1172"/>
                </a:cubicBezTo>
                <a:close/>
                <a:moveTo>
                  <a:pt x="1690251" y="977"/>
                </a:moveTo>
                <a:lnTo>
                  <a:pt x="1692399" y="977"/>
                </a:lnTo>
                <a:cubicBezTo>
                  <a:pt x="1695655" y="977"/>
                  <a:pt x="1698390" y="2084"/>
                  <a:pt x="1700604" y="4298"/>
                </a:cubicBezTo>
                <a:cubicBezTo>
                  <a:pt x="1702817" y="6512"/>
                  <a:pt x="1703924" y="9246"/>
                  <a:pt x="1703924" y="12502"/>
                </a:cubicBezTo>
                <a:lnTo>
                  <a:pt x="1703924" y="17190"/>
                </a:lnTo>
                <a:cubicBezTo>
                  <a:pt x="1703924" y="18232"/>
                  <a:pt x="1704445" y="18753"/>
                  <a:pt x="1705487" y="18753"/>
                </a:cubicBezTo>
                <a:lnTo>
                  <a:pt x="1765846" y="18753"/>
                </a:lnTo>
                <a:cubicBezTo>
                  <a:pt x="1769102" y="18753"/>
                  <a:pt x="1771836" y="19860"/>
                  <a:pt x="1774050" y="22074"/>
                </a:cubicBezTo>
                <a:cubicBezTo>
                  <a:pt x="1776264" y="24287"/>
                  <a:pt x="1777371" y="27022"/>
                  <a:pt x="1777371" y="30278"/>
                </a:cubicBezTo>
                <a:lnTo>
                  <a:pt x="1777371" y="54109"/>
                </a:lnTo>
                <a:cubicBezTo>
                  <a:pt x="1777371" y="57364"/>
                  <a:pt x="1776264" y="60099"/>
                  <a:pt x="1774050" y="62313"/>
                </a:cubicBezTo>
                <a:cubicBezTo>
                  <a:pt x="1771836" y="64527"/>
                  <a:pt x="1769102" y="65634"/>
                  <a:pt x="1765846" y="65634"/>
                </a:cubicBezTo>
                <a:lnTo>
                  <a:pt x="1763502" y="65634"/>
                </a:lnTo>
                <a:cubicBezTo>
                  <a:pt x="1760377" y="65634"/>
                  <a:pt x="1757675" y="64527"/>
                  <a:pt x="1755396" y="62313"/>
                </a:cubicBezTo>
                <a:cubicBezTo>
                  <a:pt x="1753117" y="60099"/>
                  <a:pt x="1751977" y="57364"/>
                  <a:pt x="1751977" y="54109"/>
                </a:cubicBezTo>
                <a:lnTo>
                  <a:pt x="1751977" y="42193"/>
                </a:lnTo>
                <a:cubicBezTo>
                  <a:pt x="1751977" y="41151"/>
                  <a:pt x="1751521" y="40631"/>
                  <a:pt x="1750610" y="40631"/>
                </a:cubicBezTo>
                <a:lnTo>
                  <a:pt x="1633017" y="40631"/>
                </a:lnTo>
                <a:cubicBezTo>
                  <a:pt x="1632105" y="40631"/>
                  <a:pt x="1631650" y="41151"/>
                  <a:pt x="1631650" y="42193"/>
                </a:cubicBezTo>
                <a:lnTo>
                  <a:pt x="1631650" y="54109"/>
                </a:lnTo>
                <a:cubicBezTo>
                  <a:pt x="1631650" y="57364"/>
                  <a:pt x="1630510" y="60099"/>
                  <a:pt x="1628231" y="62313"/>
                </a:cubicBezTo>
                <a:cubicBezTo>
                  <a:pt x="1625952" y="64527"/>
                  <a:pt x="1623250" y="65634"/>
                  <a:pt x="1620125" y="65634"/>
                </a:cubicBezTo>
                <a:lnTo>
                  <a:pt x="1618953" y="65634"/>
                </a:lnTo>
                <a:cubicBezTo>
                  <a:pt x="1615697" y="65634"/>
                  <a:pt x="1612962" y="64527"/>
                  <a:pt x="1610749" y="62313"/>
                </a:cubicBezTo>
                <a:cubicBezTo>
                  <a:pt x="1608535" y="60099"/>
                  <a:pt x="1607428" y="57364"/>
                  <a:pt x="1607428" y="54109"/>
                </a:cubicBezTo>
                <a:lnTo>
                  <a:pt x="1607428" y="30278"/>
                </a:lnTo>
                <a:cubicBezTo>
                  <a:pt x="1607428" y="27022"/>
                  <a:pt x="1608535" y="24287"/>
                  <a:pt x="1610749" y="22074"/>
                </a:cubicBezTo>
                <a:cubicBezTo>
                  <a:pt x="1612962" y="19860"/>
                  <a:pt x="1615697" y="18753"/>
                  <a:pt x="1618953" y="18753"/>
                </a:cubicBezTo>
                <a:lnTo>
                  <a:pt x="1677358" y="18753"/>
                </a:lnTo>
                <a:cubicBezTo>
                  <a:pt x="1678270" y="18753"/>
                  <a:pt x="1678726" y="18232"/>
                  <a:pt x="1678726" y="17190"/>
                </a:cubicBezTo>
                <a:lnTo>
                  <a:pt x="1678726" y="12502"/>
                </a:lnTo>
                <a:cubicBezTo>
                  <a:pt x="1678726" y="9246"/>
                  <a:pt x="1679865" y="6512"/>
                  <a:pt x="1682144" y="4298"/>
                </a:cubicBezTo>
                <a:cubicBezTo>
                  <a:pt x="1684423" y="2084"/>
                  <a:pt x="1687125" y="977"/>
                  <a:pt x="1690251" y="977"/>
                </a:cubicBezTo>
                <a:close/>
                <a:moveTo>
                  <a:pt x="490296" y="391"/>
                </a:moveTo>
                <a:lnTo>
                  <a:pt x="491663" y="391"/>
                </a:lnTo>
                <a:cubicBezTo>
                  <a:pt x="494789" y="391"/>
                  <a:pt x="497426" y="1465"/>
                  <a:pt x="499574" y="3614"/>
                </a:cubicBezTo>
                <a:cubicBezTo>
                  <a:pt x="501723" y="5763"/>
                  <a:pt x="502797" y="8400"/>
                  <a:pt x="502797" y="11525"/>
                </a:cubicBezTo>
                <a:cubicBezTo>
                  <a:pt x="502797" y="12437"/>
                  <a:pt x="503318" y="12893"/>
                  <a:pt x="504360" y="12893"/>
                </a:cubicBezTo>
                <a:lnTo>
                  <a:pt x="547139" y="12893"/>
                </a:lnTo>
                <a:cubicBezTo>
                  <a:pt x="550264" y="12893"/>
                  <a:pt x="552967" y="14032"/>
                  <a:pt x="555245" y="16311"/>
                </a:cubicBezTo>
                <a:cubicBezTo>
                  <a:pt x="557524" y="18590"/>
                  <a:pt x="558664" y="21292"/>
                  <a:pt x="558664" y="24418"/>
                </a:cubicBezTo>
                <a:lnTo>
                  <a:pt x="558664" y="32622"/>
                </a:lnTo>
                <a:cubicBezTo>
                  <a:pt x="558664" y="33664"/>
                  <a:pt x="559185" y="34184"/>
                  <a:pt x="560227" y="34184"/>
                </a:cubicBezTo>
                <a:lnTo>
                  <a:pt x="573314" y="34184"/>
                </a:lnTo>
                <a:cubicBezTo>
                  <a:pt x="575528" y="34184"/>
                  <a:pt x="577449" y="34966"/>
                  <a:pt x="579077" y="36528"/>
                </a:cubicBezTo>
                <a:cubicBezTo>
                  <a:pt x="580704" y="38091"/>
                  <a:pt x="581518" y="40012"/>
                  <a:pt x="581518" y="42291"/>
                </a:cubicBezTo>
                <a:cubicBezTo>
                  <a:pt x="581518" y="44570"/>
                  <a:pt x="580704" y="46523"/>
                  <a:pt x="579077" y="48151"/>
                </a:cubicBezTo>
                <a:cubicBezTo>
                  <a:pt x="577449" y="49779"/>
                  <a:pt x="575528" y="50593"/>
                  <a:pt x="573314" y="50593"/>
                </a:cubicBezTo>
                <a:lnTo>
                  <a:pt x="560227" y="50593"/>
                </a:lnTo>
                <a:cubicBezTo>
                  <a:pt x="559185" y="50593"/>
                  <a:pt x="558664" y="51049"/>
                  <a:pt x="558664" y="51960"/>
                </a:cubicBezTo>
                <a:lnTo>
                  <a:pt x="558664" y="60360"/>
                </a:lnTo>
                <a:cubicBezTo>
                  <a:pt x="558664" y="63615"/>
                  <a:pt x="557524" y="66350"/>
                  <a:pt x="555245" y="68564"/>
                </a:cubicBezTo>
                <a:cubicBezTo>
                  <a:pt x="552967" y="70778"/>
                  <a:pt x="550264" y="71884"/>
                  <a:pt x="547139" y="71884"/>
                </a:cubicBezTo>
                <a:lnTo>
                  <a:pt x="504360" y="71884"/>
                </a:lnTo>
                <a:cubicBezTo>
                  <a:pt x="503318" y="71884"/>
                  <a:pt x="502797" y="72405"/>
                  <a:pt x="502797" y="73447"/>
                </a:cubicBezTo>
                <a:lnTo>
                  <a:pt x="502797" y="77549"/>
                </a:lnTo>
                <a:cubicBezTo>
                  <a:pt x="502797" y="78461"/>
                  <a:pt x="503318" y="78917"/>
                  <a:pt x="504360" y="78917"/>
                </a:cubicBezTo>
                <a:lnTo>
                  <a:pt x="559641" y="78917"/>
                </a:lnTo>
                <a:cubicBezTo>
                  <a:pt x="561594" y="78917"/>
                  <a:pt x="563287" y="79633"/>
                  <a:pt x="564719" y="81065"/>
                </a:cubicBezTo>
                <a:cubicBezTo>
                  <a:pt x="566152" y="82498"/>
                  <a:pt x="566868" y="84191"/>
                  <a:pt x="566868" y="86144"/>
                </a:cubicBezTo>
                <a:cubicBezTo>
                  <a:pt x="566868" y="88097"/>
                  <a:pt x="566152" y="89790"/>
                  <a:pt x="564719" y="91223"/>
                </a:cubicBezTo>
                <a:cubicBezTo>
                  <a:pt x="563287" y="92655"/>
                  <a:pt x="561594" y="93371"/>
                  <a:pt x="559641" y="93371"/>
                </a:cubicBezTo>
                <a:lnTo>
                  <a:pt x="504360" y="93371"/>
                </a:lnTo>
                <a:cubicBezTo>
                  <a:pt x="503318" y="93371"/>
                  <a:pt x="502797" y="93827"/>
                  <a:pt x="502797" y="94739"/>
                </a:cubicBezTo>
                <a:lnTo>
                  <a:pt x="502797" y="99036"/>
                </a:lnTo>
                <a:cubicBezTo>
                  <a:pt x="502797" y="100078"/>
                  <a:pt x="503318" y="100599"/>
                  <a:pt x="504360" y="100599"/>
                </a:cubicBezTo>
                <a:lnTo>
                  <a:pt x="573119" y="100599"/>
                </a:lnTo>
                <a:cubicBezTo>
                  <a:pt x="575463" y="100599"/>
                  <a:pt x="577449" y="101413"/>
                  <a:pt x="579077" y="103041"/>
                </a:cubicBezTo>
                <a:cubicBezTo>
                  <a:pt x="580704" y="104668"/>
                  <a:pt x="581518" y="106622"/>
                  <a:pt x="581518" y="108901"/>
                </a:cubicBezTo>
                <a:cubicBezTo>
                  <a:pt x="581518" y="111180"/>
                  <a:pt x="580704" y="113133"/>
                  <a:pt x="579077" y="114761"/>
                </a:cubicBezTo>
                <a:cubicBezTo>
                  <a:pt x="577449" y="116389"/>
                  <a:pt x="575463" y="117203"/>
                  <a:pt x="573119" y="117203"/>
                </a:cubicBezTo>
                <a:lnTo>
                  <a:pt x="410403" y="117203"/>
                </a:lnTo>
                <a:cubicBezTo>
                  <a:pt x="408059" y="117203"/>
                  <a:pt x="406073" y="116389"/>
                  <a:pt x="404445" y="114761"/>
                </a:cubicBezTo>
                <a:cubicBezTo>
                  <a:pt x="402818" y="113133"/>
                  <a:pt x="402004" y="111180"/>
                  <a:pt x="402004" y="108901"/>
                </a:cubicBezTo>
                <a:cubicBezTo>
                  <a:pt x="402004" y="106622"/>
                  <a:pt x="402818" y="104668"/>
                  <a:pt x="404445" y="103041"/>
                </a:cubicBezTo>
                <a:cubicBezTo>
                  <a:pt x="406073" y="101413"/>
                  <a:pt x="408059" y="100599"/>
                  <a:pt x="410403" y="100599"/>
                </a:cubicBezTo>
                <a:lnTo>
                  <a:pt x="477599" y="100599"/>
                </a:lnTo>
                <a:cubicBezTo>
                  <a:pt x="478511" y="100599"/>
                  <a:pt x="478966" y="100078"/>
                  <a:pt x="478966" y="99036"/>
                </a:cubicBezTo>
                <a:lnTo>
                  <a:pt x="478966" y="94739"/>
                </a:lnTo>
                <a:cubicBezTo>
                  <a:pt x="478966" y="93827"/>
                  <a:pt x="478511" y="93371"/>
                  <a:pt x="477599" y="93371"/>
                </a:cubicBezTo>
                <a:lnTo>
                  <a:pt x="423295" y="93371"/>
                </a:lnTo>
                <a:cubicBezTo>
                  <a:pt x="421212" y="93371"/>
                  <a:pt x="419486" y="92655"/>
                  <a:pt x="418119" y="91223"/>
                </a:cubicBezTo>
                <a:cubicBezTo>
                  <a:pt x="416752" y="89790"/>
                  <a:pt x="416068" y="88097"/>
                  <a:pt x="416068" y="86144"/>
                </a:cubicBezTo>
                <a:cubicBezTo>
                  <a:pt x="416068" y="84191"/>
                  <a:pt x="416752" y="82498"/>
                  <a:pt x="418119" y="81065"/>
                </a:cubicBezTo>
                <a:cubicBezTo>
                  <a:pt x="419486" y="79633"/>
                  <a:pt x="421212" y="78917"/>
                  <a:pt x="423295" y="78917"/>
                </a:cubicBezTo>
                <a:lnTo>
                  <a:pt x="477599" y="78917"/>
                </a:lnTo>
                <a:cubicBezTo>
                  <a:pt x="478511" y="78917"/>
                  <a:pt x="478966" y="78461"/>
                  <a:pt x="478966" y="77549"/>
                </a:cubicBezTo>
                <a:lnTo>
                  <a:pt x="478966" y="73447"/>
                </a:lnTo>
                <a:cubicBezTo>
                  <a:pt x="478966" y="72405"/>
                  <a:pt x="478511" y="71884"/>
                  <a:pt x="477599" y="71884"/>
                </a:cubicBezTo>
                <a:lnTo>
                  <a:pt x="427397" y="71884"/>
                </a:lnTo>
                <a:cubicBezTo>
                  <a:pt x="425444" y="71884"/>
                  <a:pt x="423784" y="71201"/>
                  <a:pt x="422416" y="69833"/>
                </a:cubicBezTo>
                <a:cubicBezTo>
                  <a:pt x="421049" y="68466"/>
                  <a:pt x="420365" y="66838"/>
                  <a:pt x="420365" y="64950"/>
                </a:cubicBezTo>
                <a:cubicBezTo>
                  <a:pt x="420365" y="63062"/>
                  <a:pt x="421049" y="61466"/>
                  <a:pt x="422416" y="60164"/>
                </a:cubicBezTo>
                <a:cubicBezTo>
                  <a:pt x="423784" y="58862"/>
                  <a:pt x="425444" y="58211"/>
                  <a:pt x="427397" y="58211"/>
                </a:cubicBezTo>
                <a:lnTo>
                  <a:pt x="477599" y="58211"/>
                </a:lnTo>
                <a:cubicBezTo>
                  <a:pt x="478511" y="58211"/>
                  <a:pt x="478966" y="57690"/>
                  <a:pt x="478966" y="56648"/>
                </a:cubicBezTo>
                <a:lnTo>
                  <a:pt x="478966" y="51960"/>
                </a:lnTo>
                <a:cubicBezTo>
                  <a:pt x="478966" y="51049"/>
                  <a:pt x="478511" y="50593"/>
                  <a:pt x="477599" y="50593"/>
                </a:cubicBezTo>
                <a:lnTo>
                  <a:pt x="410403" y="50593"/>
                </a:lnTo>
                <a:cubicBezTo>
                  <a:pt x="408189" y="50593"/>
                  <a:pt x="406268" y="49779"/>
                  <a:pt x="404641" y="48151"/>
                </a:cubicBezTo>
                <a:cubicBezTo>
                  <a:pt x="403013" y="46523"/>
                  <a:pt x="402199" y="44570"/>
                  <a:pt x="402199" y="42291"/>
                </a:cubicBezTo>
                <a:cubicBezTo>
                  <a:pt x="402199" y="40012"/>
                  <a:pt x="403013" y="38091"/>
                  <a:pt x="404641" y="36528"/>
                </a:cubicBezTo>
                <a:cubicBezTo>
                  <a:pt x="406268" y="34966"/>
                  <a:pt x="408189" y="34184"/>
                  <a:pt x="410403" y="34184"/>
                </a:cubicBezTo>
                <a:lnTo>
                  <a:pt x="477599" y="34184"/>
                </a:lnTo>
                <a:cubicBezTo>
                  <a:pt x="478511" y="34184"/>
                  <a:pt x="478966" y="33664"/>
                  <a:pt x="478966" y="32622"/>
                </a:cubicBezTo>
                <a:lnTo>
                  <a:pt x="478966" y="28129"/>
                </a:lnTo>
                <a:cubicBezTo>
                  <a:pt x="478966" y="27217"/>
                  <a:pt x="478511" y="26762"/>
                  <a:pt x="477599" y="26762"/>
                </a:cubicBezTo>
                <a:lnTo>
                  <a:pt x="429546" y="26762"/>
                </a:lnTo>
                <a:cubicBezTo>
                  <a:pt x="427593" y="26762"/>
                  <a:pt x="425965" y="26078"/>
                  <a:pt x="424663" y="24711"/>
                </a:cubicBezTo>
                <a:cubicBezTo>
                  <a:pt x="423360" y="23343"/>
                  <a:pt x="422709" y="21715"/>
                  <a:pt x="422709" y="19827"/>
                </a:cubicBezTo>
                <a:cubicBezTo>
                  <a:pt x="422709" y="17939"/>
                  <a:pt x="423360" y="16311"/>
                  <a:pt x="424663" y="14944"/>
                </a:cubicBezTo>
                <a:cubicBezTo>
                  <a:pt x="425965" y="13576"/>
                  <a:pt x="427593" y="12893"/>
                  <a:pt x="429546" y="12893"/>
                </a:cubicBezTo>
                <a:lnTo>
                  <a:pt x="477599" y="12893"/>
                </a:lnTo>
                <a:cubicBezTo>
                  <a:pt x="478511" y="12893"/>
                  <a:pt x="478966" y="12437"/>
                  <a:pt x="478966" y="11525"/>
                </a:cubicBezTo>
                <a:cubicBezTo>
                  <a:pt x="478966" y="8400"/>
                  <a:pt x="480073" y="5763"/>
                  <a:pt x="482287" y="3614"/>
                </a:cubicBezTo>
                <a:cubicBezTo>
                  <a:pt x="484501" y="1465"/>
                  <a:pt x="487171" y="391"/>
                  <a:pt x="490296" y="391"/>
                </a:cubicBezTo>
                <a:close/>
                <a:moveTo>
                  <a:pt x="1872891" y="0"/>
                </a:moveTo>
                <a:cubicBezTo>
                  <a:pt x="1874844" y="0"/>
                  <a:pt x="1876732" y="391"/>
                  <a:pt x="1878555" y="1172"/>
                </a:cubicBezTo>
                <a:cubicBezTo>
                  <a:pt x="1886760" y="4558"/>
                  <a:pt x="1895159" y="8465"/>
                  <a:pt x="1903754" y="12893"/>
                </a:cubicBezTo>
                <a:cubicBezTo>
                  <a:pt x="1911828" y="17190"/>
                  <a:pt x="1918990" y="21357"/>
                  <a:pt x="1925241" y="25394"/>
                </a:cubicBezTo>
                <a:cubicBezTo>
                  <a:pt x="1927976" y="27087"/>
                  <a:pt x="1929538" y="29496"/>
                  <a:pt x="1929929" y="32622"/>
                </a:cubicBezTo>
                <a:cubicBezTo>
                  <a:pt x="1930059" y="33273"/>
                  <a:pt x="1930124" y="33924"/>
                  <a:pt x="1930124" y="34575"/>
                </a:cubicBezTo>
                <a:cubicBezTo>
                  <a:pt x="1930124" y="36919"/>
                  <a:pt x="1929408" y="39068"/>
                  <a:pt x="1927976" y="41021"/>
                </a:cubicBezTo>
                <a:lnTo>
                  <a:pt x="1926022" y="43561"/>
                </a:lnTo>
                <a:cubicBezTo>
                  <a:pt x="1924199" y="46035"/>
                  <a:pt x="1921725" y="47467"/>
                  <a:pt x="1918600" y="47858"/>
                </a:cubicBezTo>
                <a:cubicBezTo>
                  <a:pt x="1917948" y="47988"/>
                  <a:pt x="1917362" y="48053"/>
                  <a:pt x="1916842" y="48053"/>
                </a:cubicBezTo>
                <a:cubicBezTo>
                  <a:pt x="1914367" y="48053"/>
                  <a:pt x="1912088" y="47272"/>
                  <a:pt x="1910005" y="45709"/>
                </a:cubicBezTo>
                <a:cubicBezTo>
                  <a:pt x="1904014" y="41542"/>
                  <a:pt x="1896982" y="37245"/>
                  <a:pt x="1888908" y="32817"/>
                </a:cubicBezTo>
                <a:cubicBezTo>
                  <a:pt x="1880183" y="27999"/>
                  <a:pt x="1871654" y="23701"/>
                  <a:pt x="1863319" y="19925"/>
                </a:cubicBezTo>
                <a:cubicBezTo>
                  <a:pt x="1860585" y="18883"/>
                  <a:pt x="1858892" y="16995"/>
                  <a:pt x="1858240" y="14260"/>
                </a:cubicBezTo>
                <a:cubicBezTo>
                  <a:pt x="1858110" y="13479"/>
                  <a:pt x="1858045" y="12697"/>
                  <a:pt x="1858045" y="11916"/>
                </a:cubicBezTo>
                <a:cubicBezTo>
                  <a:pt x="1858045" y="10093"/>
                  <a:pt x="1858631" y="8335"/>
                  <a:pt x="1859803" y="6642"/>
                </a:cubicBezTo>
                <a:lnTo>
                  <a:pt x="1860585" y="6056"/>
                </a:lnTo>
                <a:cubicBezTo>
                  <a:pt x="1862668" y="3321"/>
                  <a:pt x="1865403" y="1498"/>
                  <a:pt x="1868789" y="586"/>
                </a:cubicBezTo>
                <a:cubicBezTo>
                  <a:pt x="1870091" y="196"/>
                  <a:pt x="1871458" y="0"/>
                  <a:pt x="187289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8AC4F50C-5504-24FC-5BC4-A9890BCB8275}"/>
              </a:ext>
            </a:extLst>
          </p:cNvPr>
          <p:cNvSpPr txBox="1"/>
          <p:nvPr/>
        </p:nvSpPr>
        <p:spPr>
          <a:xfrm>
            <a:off x="4407217" y="4054598"/>
            <a:ext cx="2438195" cy="846442"/>
          </a:xfrm>
          <a:custGeom>
            <a:avLst/>
            <a:gdLst/>
            <a:ahLst/>
            <a:cxnLst/>
            <a:rect l="l" t="t" r="r" b="b"/>
            <a:pathLst>
              <a:path w="2438195" h="846442">
                <a:moveTo>
                  <a:pt x="1228669" y="813495"/>
                </a:moveTo>
                <a:cubicBezTo>
                  <a:pt x="1229972" y="813495"/>
                  <a:pt x="1231295" y="813820"/>
                  <a:pt x="1232641" y="814472"/>
                </a:cubicBezTo>
                <a:cubicBezTo>
                  <a:pt x="1233987" y="815123"/>
                  <a:pt x="1234768" y="816164"/>
                  <a:pt x="1234985" y="817597"/>
                </a:cubicBezTo>
                <a:cubicBezTo>
                  <a:pt x="1235202" y="819029"/>
                  <a:pt x="1234746" y="820223"/>
                  <a:pt x="1233618" y="821178"/>
                </a:cubicBezTo>
                <a:cubicBezTo>
                  <a:pt x="1219293" y="833072"/>
                  <a:pt x="1196113" y="841363"/>
                  <a:pt x="1164078" y="846051"/>
                </a:cubicBezTo>
                <a:cubicBezTo>
                  <a:pt x="1163644" y="846051"/>
                  <a:pt x="1163253" y="846051"/>
                  <a:pt x="1162906" y="846051"/>
                </a:cubicBezTo>
                <a:cubicBezTo>
                  <a:pt x="1161604" y="846051"/>
                  <a:pt x="1160388" y="845747"/>
                  <a:pt x="1159260" y="845139"/>
                </a:cubicBezTo>
                <a:cubicBezTo>
                  <a:pt x="1157697" y="844271"/>
                  <a:pt x="1156481" y="843056"/>
                  <a:pt x="1155613" y="841493"/>
                </a:cubicBezTo>
                <a:cubicBezTo>
                  <a:pt x="1154919" y="840364"/>
                  <a:pt x="1154854" y="839192"/>
                  <a:pt x="1155418" y="837977"/>
                </a:cubicBezTo>
                <a:cubicBezTo>
                  <a:pt x="1155982" y="836762"/>
                  <a:pt x="1156916" y="836067"/>
                  <a:pt x="1158218" y="835893"/>
                </a:cubicBezTo>
                <a:cubicBezTo>
                  <a:pt x="1187909" y="832421"/>
                  <a:pt x="1209396" y="825736"/>
                  <a:pt x="1222679" y="815839"/>
                </a:cubicBezTo>
                <a:cubicBezTo>
                  <a:pt x="1224676" y="814276"/>
                  <a:pt x="1226672" y="813495"/>
                  <a:pt x="1228669" y="813495"/>
                </a:cubicBezTo>
                <a:close/>
                <a:moveTo>
                  <a:pt x="1994520" y="813365"/>
                </a:moveTo>
                <a:cubicBezTo>
                  <a:pt x="1997906" y="813365"/>
                  <a:pt x="2000771" y="814472"/>
                  <a:pt x="2003115" y="816685"/>
                </a:cubicBezTo>
                <a:cubicBezTo>
                  <a:pt x="2005459" y="818899"/>
                  <a:pt x="2006631" y="821699"/>
                  <a:pt x="2006631" y="825085"/>
                </a:cubicBezTo>
                <a:cubicBezTo>
                  <a:pt x="2006631" y="828471"/>
                  <a:pt x="2005459" y="831249"/>
                  <a:pt x="2003115" y="833419"/>
                </a:cubicBezTo>
                <a:cubicBezTo>
                  <a:pt x="2000771" y="835590"/>
                  <a:pt x="1997906" y="836675"/>
                  <a:pt x="1994520" y="836675"/>
                </a:cubicBezTo>
                <a:cubicBezTo>
                  <a:pt x="1991134" y="836675"/>
                  <a:pt x="1988269" y="835590"/>
                  <a:pt x="1985925" y="833419"/>
                </a:cubicBezTo>
                <a:cubicBezTo>
                  <a:pt x="1983581" y="831249"/>
                  <a:pt x="1982409" y="828471"/>
                  <a:pt x="1982409" y="825085"/>
                </a:cubicBezTo>
                <a:cubicBezTo>
                  <a:pt x="1982409" y="821699"/>
                  <a:pt x="1983581" y="818899"/>
                  <a:pt x="1985925" y="816685"/>
                </a:cubicBezTo>
                <a:cubicBezTo>
                  <a:pt x="1988269" y="814472"/>
                  <a:pt x="1991134" y="813365"/>
                  <a:pt x="1994520" y="813365"/>
                </a:cubicBezTo>
                <a:close/>
                <a:moveTo>
                  <a:pt x="1593298" y="804379"/>
                </a:moveTo>
                <a:cubicBezTo>
                  <a:pt x="1593559" y="804379"/>
                  <a:pt x="1593819" y="804379"/>
                  <a:pt x="1594080" y="804379"/>
                </a:cubicBezTo>
                <a:cubicBezTo>
                  <a:pt x="1595729" y="804553"/>
                  <a:pt x="1597031" y="805291"/>
                  <a:pt x="1597986" y="806593"/>
                </a:cubicBezTo>
                <a:cubicBezTo>
                  <a:pt x="1598681" y="807635"/>
                  <a:pt x="1599028" y="808763"/>
                  <a:pt x="1599028" y="809979"/>
                </a:cubicBezTo>
                <a:cubicBezTo>
                  <a:pt x="1599028" y="810326"/>
                  <a:pt x="1599028" y="810717"/>
                  <a:pt x="1599028" y="811151"/>
                </a:cubicBezTo>
                <a:cubicBezTo>
                  <a:pt x="1598681" y="813148"/>
                  <a:pt x="1598507" y="814927"/>
                  <a:pt x="1598507" y="816490"/>
                </a:cubicBezTo>
                <a:cubicBezTo>
                  <a:pt x="1598507" y="818139"/>
                  <a:pt x="1598768" y="819572"/>
                  <a:pt x="1599289" y="820787"/>
                </a:cubicBezTo>
                <a:cubicBezTo>
                  <a:pt x="1599809" y="822003"/>
                  <a:pt x="1600764" y="823175"/>
                  <a:pt x="1602153" y="824303"/>
                </a:cubicBezTo>
                <a:cubicBezTo>
                  <a:pt x="1603543" y="825432"/>
                  <a:pt x="1605604" y="826300"/>
                  <a:pt x="1608339" y="826908"/>
                </a:cubicBezTo>
                <a:cubicBezTo>
                  <a:pt x="1611074" y="827516"/>
                  <a:pt x="1614438" y="827820"/>
                  <a:pt x="1618432" y="827820"/>
                </a:cubicBezTo>
                <a:cubicBezTo>
                  <a:pt x="1624509" y="827820"/>
                  <a:pt x="1631107" y="827299"/>
                  <a:pt x="1638226" y="826257"/>
                </a:cubicBezTo>
                <a:cubicBezTo>
                  <a:pt x="1638573" y="826170"/>
                  <a:pt x="1638877" y="826127"/>
                  <a:pt x="1639137" y="826127"/>
                </a:cubicBezTo>
                <a:cubicBezTo>
                  <a:pt x="1640526" y="826127"/>
                  <a:pt x="1641742" y="826604"/>
                  <a:pt x="1642784" y="827559"/>
                </a:cubicBezTo>
                <a:cubicBezTo>
                  <a:pt x="1644086" y="828601"/>
                  <a:pt x="1644737" y="829947"/>
                  <a:pt x="1644737" y="831596"/>
                </a:cubicBezTo>
                <a:cubicBezTo>
                  <a:pt x="1644737" y="833680"/>
                  <a:pt x="1644042" y="835459"/>
                  <a:pt x="1642653" y="836935"/>
                </a:cubicBezTo>
                <a:cubicBezTo>
                  <a:pt x="1641351" y="838411"/>
                  <a:pt x="1639745" y="839236"/>
                  <a:pt x="1637835" y="839410"/>
                </a:cubicBezTo>
                <a:cubicBezTo>
                  <a:pt x="1631411" y="840104"/>
                  <a:pt x="1624899" y="840451"/>
                  <a:pt x="1618301" y="840451"/>
                </a:cubicBezTo>
                <a:cubicBezTo>
                  <a:pt x="1607623" y="840451"/>
                  <a:pt x="1599527" y="838737"/>
                  <a:pt x="1594014" y="835307"/>
                </a:cubicBezTo>
                <a:cubicBezTo>
                  <a:pt x="1588502" y="831878"/>
                  <a:pt x="1585745" y="826865"/>
                  <a:pt x="1585745" y="820267"/>
                </a:cubicBezTo>
                <a:cubicBezTo>
                  <a:pt x="1585745" y="817228"/>
                  <a:pt x="1586049" y="813799"/>
                  <a:pt x="1586657" y="809979"/>
                </a:cubicBezTo>
                <a:cubicBezTo>
                  <a:pt x="1586917" y="808242"/>
                  <a:pt x="1587785" y="806810"/>
                  <a:pt x="1589261" y="805681"/>
                </a:cubicBezTo>
                <a:cubicBezTo>
                  <a:pt x="1590477" y="804813"/>
                  <a:pt x="1591822" y="804379"/>
                  <a:pt x="1593298" y="804379"/>
                </a:cubicBezTo>
                <a:close/>
                <a:moveTo>
                  <a:pt x="502537" y="800342"/>
                </a:moveTo>
                <a:cubicBezTo>
                  <a:pt x="497936" y="802686"/>
                  <a:pt x="494224" y="805334"/>
                  <a:pt x="491403" y="808286"/>
                </a:cubicBezTo>
                <a:cubicBezTo>
                  <a:pt x="488581" y="811238"/>
                  <a:pt x="487170" y="814016"/>
                  <a:pt x="487170" y="816620"/>
                </a:cubicBezTo>
                <a:cubicBezTo>
                  <a:pt x="487170" y="819051"/>
                  <a:pt x="488581" y="821265"/>
                  <a:pt x="491403" y="823262"/>
                </a:cubicBezTo>
                <a:cubicBezTo>
                  <a:pt x="494224" y="825258"/>
                  <a:pt x="496894" y="826257"/>
                  <a:pt x="499412" y="826257"/>
                </a:cubicBezTo>
                <a:cubicBezTo>
                  <a:pt x="502363" y="826257"/>
                  <a:pt x="503839" y="824217"/>
                  <a:pt x="503839" y="820136"/>
                </a:cubicBezTo>
                <a:cubicBezTo>
                  <a:pt x="503839" y="818660"/>
                  <a:pt x="503774" y="815644"/>
                  <a:pt x="503644" y="811086"/>
                </a:cubicBezTo>
                <a:cubicBezTo>
                  <a:pt x="503514" y="806528"/>
                  <a:pt x="503448" y="803120"/>
                  <a:pt x="503448" y="800863"/>
                </a:cubicBezTo>
                <a:cubicBezTo>
                  <a:pt x="503448" y="800603"/>
                  <a:pt x="503340" y="800429"/>
                  <a:pt x="503123" y="800342"/>
                </a:cubicBezTo>
                <a:cubicBezTo>
                  <a:pt x="502906" y="800255"/>
                  <a:pt x="502711" y="800255"/>
                  <a:pt x="502537" y="800342"/>
                </a:cubicBezTo>
                <a:close/>
                <a:moveTo>
                  <a:pt x="1211349" y="798910"/>
                </a:moveTo>
                <a:cubicBezTo>
                  <a:pt x="1212738" y="798910"/>
                  <a:pt x="1214128" y="799257"/>
                  <a:pt x="1215517" y="799951"/>
                </a:cubicBezTo>
                <a:cubicBezTo>
                  <a:pt x="1216645" y="800472"/>
                  <a:pt x="1217275" y="801362"/>
                  <a:pt x="1217405" y="802621"/>
                </a:cubicBezTo>
                <a:cubicBezTo>
                  <a:pt x="1217535" y="803880"/>
                  <a:pt x="1217079" y="804857"/>
                  <a:pt x="1216038" y="805551"/>
                </a:cubicBezTo>
                <a:cubicBezTo>
                  <a:pt x="1205272" y="812757"/>
                  <a:pt x="1190774" y="818660"/>
                  <a:pt x="1172543" y="823262"/>
                </a:cubicBezTo>
                <a:cubicBezTo>
                  <a:pt x="1171935" y="823435"/>
                  <a:pt x="1171327" y="823522"/>
                  <a:pt x="1170719" y="823522"/>
                </a:cubicBezTo>
                <a:cubicBezTo>
                  <a:pt x="1169764" y="823522"/>
                  <a:pt x="1168809" y="823305"/>
                  <a:pt x="1167854" y="822871"/>
                </a:cubicBezTo>
                <a:cubicBezTo>
                  <a:pt x="1166378" y="822263"/>
                  <a:pt x="1165120" y="821265"/>
                  <a:pt x="1164078" y="819876"/>
                </a:cubicBezTo>
                <a:cubicBezTo>
                  <a:pt x="1163383" y="818921"/>
                  <a:pt x="1163210" y="817857"/>
                  <a:pt x="1163557" y="816685"/>
                </a:cubicBezTo>
                <a:cubicBezTo>
                  <a:pt x="1163904" y="815513"/>
                  <a:pt x="1164686" y="814797"/>
                  <a:pt x="1165901" y="814537"/>
                </a:cubicBezTo>
                <a:cubicBezTo>
                  <a:pt x="1182917" y="810890"/>
                  <a:pt x="1196287" y="806202"/>
                  <a:pt x="1206010" y="800472"/>
                </a:cubicBezTo>
                <a:cubicBezTo>
                  <a:pt x="1207833" y="799431"/>
                  <a:pt x="1209613" y="798910"/>
                  <a:pt x="1211349" y="798910"/>
                </a:cubicBezTo>
                <a:close/>
                <a:moveTo>
                  <a:pt x="922251" y="798910"/>
                </a:moveTo>
                <a:cubicBezTo>
                  <a:pt x="922511" y="798910"/>
                  <a:pt x="922728" y="798910"/>
                  <a:pt x="922902" y="798910"/>
                </a:cubicBezTo>
                <a:cubicBezTo>
                  <a:pt x="924465" y="799083"/>
                  <a:pt x="925723" y="799821"/>
                  <a:pt x="926678" y="801124"/>
                </a:cubicBezTo>
                <a:cubicBezTo>
                  <a:pt x="927460" y="802165"/>
                  <a:pt x="927850" y="803294"/>
                  <a:pt x="927850" y="804509"/>
                </a:cubicBezTo>
                <a:cubicBezTo>
                  <a:pt x="927850" y="804770"/>
                  <a:pt x="927807" y="805074"/>
                  <a:pt x="927720" y="805421"/>
                </a:cubicBezTo>
                <a:cubicBezTo>
                  <a:pt x="927460" y="807418"/>
                  <a:pt x="927329" y="809371"/>
                  <a:pt x="927329" y="811281"/>
                </a:cubicBezTo>
                <a:cubicBezTo>
                  <a:pt x="927329" y="818400"/>
                  <a:pt x="934145" y="821959"/>
                  <a:pt x="947775" y="821959"/>
                </a:cubicBezTo>
                <a:cubicBezTo>
                  <a:pt x="956891" y="821959"/>
                  <a:pt x="965529" y="821221"/>
                  <a:pt x="973690" y="819746"/>
                </a:cubicBezTo>
                <a:cubicBezTo>
                  <a:pt x="974124" y="819659"/>
                  <a:pt x="974514" y="819615"/>
                  <a:pt x="974862" y="819615"/>
                </a:cubicBezTo>
                <a:cubicBezTo>
                  <a:pt x="976251" y="819615"/>
                  <a:pt x="977509" y="820093"/>
                  <a:pt x="978638" y="821048"/>
                </a:cubicBezTo>
                <a:cubicBezTo>
                  <a:pt x="980114" y="822176"/>
                  <a:pt x="980852" y="823739"/>
                  <a:pt x="980852" y="825736"/>
                </a:cubicBezTo>
                <a:cubicBezTo>
                  <a:pt x="980852" y="827646"/>
                  <a:pt x="980201" y="829382"/>
                  <a:pt x="978899" y="830945"/>
                </a:cubicBezTo>
                <a:cubicBezTo>
                  <a:pt x="977596" y="832508"/>
                  <a:pt x="975947" y="833419"/>
                  <a:pt x="973950" y="833680"/>
                </a:cubicBezTo>
                <a:cubicBezTo>
                  <a:pt x="966223" y="834721"/>
                  <a:pt x="957411" y="835242"/>
                  <a:pt x="947514" y="835242"/>
                </a:cubicBezTo>
                <a:cubicBezTo>
                  <a:pt x="936489" y="835242"/>
                  <a:pt x="928263" y="833463"/>
                  <a:pt x="922837" y="829903"/>
                </a:cubicBezTo>
                <a:cubicBezTo>
                  <a:pt x="917411" y="826344"/>
                  <a:pt x="914698" y="821265"/>
                  <a:pt x="914698" y="814667"/>
                </a:cubicBezTo>
                <a:cubicBezTo>
                  <a:pt x="914698" y="811802"/>
                  <a:pt x="915045" y="808373"/>
                  <a:pt x="915740" y="804379"/>
                </a:cubicBezTo>
                <a:cubicBezTo>
                  <a:pt x="916087" y="802643"/>
                  <a:pt x="916912" y="801254"/>
                  <a:pt x="918214" y="800212"/>
                </a:cubicBezTo>
                <a:cubicBezTo>
                  <a:pt x="919429" y="799344"/>
                  <a:pt x="920775" y="798910"/>
                  <a:pt x="922251" y="798910"/>
                </a:cubicBezTo>
                <a:close/>
                <a:moveTo>
                  <a:pt x="1022654" y="796175"/>
                </a:moveTo>
                <a:cubicBezTo>
                  <a:pt x="1023001" y="796175"/>
                  <a:pt x="1023305" y="796175"/>
                  <a:pt x="1023566" y="796175"/>
                </a:cubicBezTo>
                <a:cubicBezTo>
                  <a:pt x="1025302" y="796349"/>
                  <a:pt x="1026691" y="797173"/>
                  <a:pt x="1027733" y="798649"/>
                </a:cubicBezTo>
                <a:cubicBezTo>
                  <a:pt x="1028427" y="799691"/>
                  <a:pt x="1028775" y="800863"/>
                  <a:pt x="1028775" y="802165"/>
                </a:cubicBezTo>
                <a:cubicBezTo>
                  <a:pt x="1028775" y="802599"/>
                  <a:pt x="1028731" y="803033"/>
                  <a:pt x="1028644" y="803468"/>
                </a:cubicBezTo>
                <a:cubicBezTo>
                  <a:pt x="1028123" y="806159"/>
                  <a:pt x="1027863" y="808720"/>
                  <a:pt x="1027863" y="811151"/>
                </a:cubicBezTo>
                <a:cubicBezTo>
                  <a:pt x="1027863" y="815926"/>
                  <a:pt x="1030337" y="819746"/>
                  <a:pt x="1035286" y="822611"/>
                </a:cubicBezTo>
                <a:cubicBezTo>
                  <a:pt x="1040234" y="825476"/>
                  <a:pt x="1047570" y="826908"/>
                  <a:pt x="1057294" y="826908"/>
                </a:cubicBezTo>
                <a:cubicBezTo>
                  <a:pt x="1071966" y="826908"/>
                  <a:pt x="1084815" y="825779"/>
                  <a:pt x="1095840" y="823522"/>
                </a:cubicBezTo>
                <a:cubicBezTo>
                  <a:pt x="1096361" y="823435"/>
                  <a:pt x="1096839" y="823392"/>
                  <a:pt x="1097273" y="823392"/>
                </a:cubicBezTo>
                <a:cubicBezTo>
                  <a:pt x="1098575" y="823392"/>
                  <a:pt x="1099747" y="823783"/>
                  <a:pt x="1100789" y="824564"/>
                </a:cubicBezTo>
                <a:cubicBezTo>
                  <a:pt x="1102265" y="825692"/>
                  <a:pt x="1103003" y="827212"/>
                  <a:pt x="1103003" y="829122"/>
                </a:cubicBezTo>
                <a:cubicBezTo>
                  <a:pt x="1103003" y="831205"/>
                  <a:pt x="1102351" y="833072"/>
                  <a:pt x="1101049" y="834721"/>
                </a:cubicBezTo>
                <a:cubicBezTo>
                  <a:pt x="1099747" y="836458"/>
                  <a:pt x="1098054" y="837500"/>
                  <a:pt x="1095970" y="837847"/>
                </a:cubicBezTo>
                <a:cubicBezTo>
                  <a:pt x="1084771" y="839930"/>
                  <a:pt x="1072009" y="840972"/>
                  <a:pt x="1057684" y="840972"/>
                </a:cubicBezTo>
                <a:cubicBezTo>
                  <a:pt x="1043533" y="840972"/>
                  <a:pt x="1032725" y="838672"/>
                  <a:pt x="1025258" y="834070"/>
                </a:cubicBezTo>
                <a:cubicBezTo>
                  <a:pt x="1017792" y="829469"/>
                  <a:pt x="1014059" y="822828"/>
                  <a:pt x="1014059" y="814146"/>
                </a:cubicBezTo>
                <a:cubicBezTo>
                  <a:pt x="1014059" y="810500"/>
                  <a:pt x="1014450" y="806549"/>
                  <a:pt x="1015231" y="802296"/>
                </a:cubicBezTo>
                <a:cubicBezTo>
                  <a:pt x="1015578" y="800299"/>
                  <a:pt x="1016533" y="798736"/>
                  <a:pt x="1018096" y="797607"/>
                </a:cubicBezTo>
                <a:cubicBezTo>
                  <a:pt x="1019485" y="796652"/>
                  <a:pt x="1021004" y="796175"/>
                  <a:pt x="1022654" y="796175"/>
                </a:cubicBezTo>
                <a:close/>
                <a:moveTo>
                  <a:pt x="1693832" y="793961"/>
                </a:moveTo>
                <a:cubicBezTo>
                  <a:pt x="1694005" y="793961"/>
                  <a:pt x="1694222" y="793961"/>
                  <a:pt x="1694483" y="793961"/>
                </a:cubicBezTo>
                <a:cubicBezTo>
                  <a:pt x="1696132" y="794135"/>
                  <a:pt x="1697435" y="794916"/>
                  <a:pt x="1698389" y="796305"/>
                </a:cubicBezTo>
                <a:cubicBezTo>
                  <a:pt x="1698997" y="797347"/>
                  <a:pt x="1699301" y="798389"/>
                  <a:pt x="1699301" y="799431"/>
                </a:cubicBezTo>
                <a:cubicBezTo>
                  <a:pt x="1699301" y="799951"/>
                  <a:pt x="1699258" y="800472"/>
                  <a:pt x="1699171" y="800993"/>
                </a:cubicBezTo>
                <a:cubicBezTo>
                  <a:pt x="1698129" y="805074"/>
                  <a:pt x="1697608" y="808373"/>
                  <a:pt x="1697608" y="810890"/>
                </a:cubicBezTo>
                <a:cubicBezTo>
                  <a:pt x="1697608" y="816533"/>
                  <a:pt x="1699583" y="820853"/>
                  <a:pt x="1703533" y="823848"/>
                </a:cubicBezTo>
                <a:cubicBezTo>
                  <a:pt x="1707483" y="826843"/>
                  <a:pt x="1714103" y="828340"/>
                  <a:pt x="1723393" y="828340"/>
                </a:cubicBezTo>
                <a:cubicBezTo>
                  <a:pt x="1733984" y="828340"/>
                  <a:pt x="1743491" y="827559"/>
                  <a:pt x="1751912" y="825996"/>
                </a:cubicBezTo>
                <a:cubicBezTo>
                  <a:pt x="1752259" y="825910"/>
                  <a:pt x="1752606" y="825866"/>
                  <a:pt x="1752954" y="825866"/>
                </a:cubicBezTo>
                <a:cubicBezTo>
                  <a:pt x="1754256" y="825866"/>
                  <a:pt x="1755428" y="826300"/>
                  <a:pt x="1756470" y="827168"/>
                </a:cubicBezTo>
                <a:cubicBezTo>
                  <a:pt x="1757859" y="828297"/>
                  <a:pt x="1758553" y="829729"/>
                  <a:pt x="1758553" y="831466"/>
                </a:cubicBezTo>
                <a:cubicBezTo>
                  <a:pt x="1758553" y="833463"/>
                  <a:pt x="1757859" y="835242"/>
                  <a:pt x="1756470" y="836805"/>
                </a:cubicBezTo>
                <a:cubicBezTo>
                  <a:pt x="1755167" y="838368"/>
                  <a:pt x="1753518" y="839323"/>
                  <a:pt x="1751521" y="839670"/>
                </a:cubicBezTo>
                <a:cubicBezTo>
                  <a:pt x="1743100" y="840972"/>
                  <a:pt x="1733680" y="841623"/>
                  <a:pt x="1723262" y="841623"/>
                </a:cubicBezTo>
                <a:cubicBezTo>
                  <a:pt x="1710674" y="841623"/>
                  <a:pt x="1700972" y="839236"/>
                  <a:pt x="1694157" y="834461"/>
                </a:cubicBezTo>
                <a:cubicBezTo>
                  <a:pt x="1687342" y="829686"/>
                  <a:pt x="1683935" y="822958"/>
                  <a:pt x="1683935" y="814276"/>
                </a:cubicBezTo>
                <a:cubicBezTo>
                  <a:pt x="1683935" y="810543"/>
                  <a:pt x="1684586" y="805812"/>
                  <a:pt x="1685888" y="800082"/>
                </a:cubicBezTo>
                <a:cubicBezTo>
                  <a:pt x="1686409" y="798172"/>
                  <a:pt x="1687451" y="796652"/>
                  <a:pt x="1689013" y="795524"/>
                </a:cubicBezTo>
                <a:cubicBezTo>
                  <a:pt x="1690489" y="794482"/>
                  <a:pt x="1692095" y="793961"/>
                  <a:pt x="1693832" y="793961"/>
                </a:cubicBezTo>
                <a:close/>
                <a:moveTo>
                  <a:pt x="665448" y="789273"/>
                </a:moveTo>
                <a:cubicBezTo>
                  <a:pt x="666229" y="789273"/>
                  <a:pt x="667011" y="789403"/>
                  <a:pt x="667792" y="789664"/>
                </a:cubicBezTo>
                <a:cubicBezTo>
                  <a:pt x="669355" y="790185"/>
                  <a:pt x="670440" y="791183"/>
                  <a:pt x="671048" y="792659"/>
                </a:cubicBezTo>
                <a:cubicBezTo>
                  <a:pt x="671308" y="793267"/>
                  <a:pt x="671438" y="793874"/>
                  <a:pt x="671438" y="794482"/>
                </a:cubicBezTo>
                <a:cubicBezTo>
                  <a:pt x="671438" y="795350"/>
                  <a:pt x="671178" y="796218"/>
                  <a:pt x="670657" y="797087"/>
                </a:cubicBezTo>
                <a:cubicBezTo>
                  <a:pt x="667271" y="802469"/>
                  <a:pt x="663321" y="807722"/>
                  <a:pt x="658806" y="812844"/>
                </a:cubicBezTo>
                <a:cubicBezTo>
                  <a:pt x="658459" y="813365"/>
                  <a:pt x="658546" y="813799"/>
                  <a:pt x="659067" y="814146"/>
                </a:cubicBezTo>
                <a:cubicBezTo>
                  <a:pt x="665925" y="819268"/>
                  <a:pt x="671482" y="823783"/>
                  <a:pt x="675736" y="827689"/>
                </a:cubicBezTo>
                <a:cubicBezTo>
                  <a:pt x="677125" y="828905"/>
                  <a:pt x="677819" y="830424"/>
                  <a:pt x="677819" y="832247"/>
                </a:cubicBezTo>
                <a:cubicBezTo>
                  <a:pt x="677819" y="834157"/>
                  <a:pt x="677125" y="835763"/>
                  <a:pt x="675736" y="837065"/>
                </a:cubicBezTo>
                <a:cubicBezTo>
                  <a:pt x="674347" y="838281"/>
                  <a:pt x="672784" y="838889"/>
                  <a:pt x="671048" y="838889"/>
                </a:cubicBezTo>
                <a:cubicBezTo>
                  <a:pt x="670961" y="838889"/>
                  <a:pt x="670874" y="838889"/>
                  <a:pt x="670787" y="838889"/>
                </a:cubicBezTo>
                <a:cubicBezTo>
                  <a:pt x="668964" y="838889"/>
                  <a:pt x="667358" y="838238"/>
                  <a:pt x="665969" y="836935"/>
                </a:cubicBezTo>
                <a:cubicBezTo>
                  <a:pt x="661628" y="832768"/>
                  <a:pt x="656289" y="828254"/>
                  <a:pt x="649951" y="823392"/>
                </a:cubicBezTo>
                <a:cubicBezTo>
                  <a:pt x="649430" y="823045"/>
                  <a:pt x="648909" y="823088"/>
                  <a:pt x="648388" y="823522"/>
                </a:cubicBezTo>
                <a:cubicBezTo>
                  <a:pt x="639533" y="831770"/>
                  <a:pt x="629506" y="838845"/>
                  <a:pt x="618307" y="844749"/>
                </a:cubicBezTo>
                <a:cubicBezTo>
                  <a:pt x="617091" y="845356"/>
                  <a:pt x="615876" y="845660"/>
                  <a:pt x="614660" y="845660"/>
                </a:cubicBezTo>
                <a:cubicBezTo>
                  <a:pt x="614053" y="845660"/>
                  <a:pt x="613445" y="845573"/>
                  <a:pt x="612837" y="845400"/>
                </a:cubicBezTo>
                <a:cubicBezTo>
                  <a:pt x="611014" y="845053"/>
                  <a:pt x="609408" y="844141"/>
                  <a:pt x="608019" y="842665"/>
                </a:cubicBezTo>
                <a:cubicBezTo>
                  <a:pt x="607151" y="841797"/>
                  <a:pt x="606717" y="840755"/>
                  <a:pt x="606717" y="839540"/>
                </a:cubicBezTo>
                <a:cubicBezTo>
                  <a:pt x="606717" y="839279"/>
                  <a:pt x="606760" y="838975"/>
                  <a:pt x="606847" y="838628"/>
                </a:cubicBezTo>
                <a:cubicBezTo>
                  <a:pt x="607107" y="837065"/>
                  <a:pt x="607932" y="835980"/>
                  <a:pt x="609321" y="835373"/>
                </a:cubicBezTo>
                <a:cubicBezTo>
                  <a:pt x="620260" y="830164"/>
                  <a:pt x="630027" y="823783"/>
                  <a:pt x="638622" y="816230"/>
                </a:cubicBezTo>
                <a:cubicBezTo>
                  <a:pt x="639056" y="815795"/>
                  <a:pt x="639012" y="815405"/>
                  <a:pt x="638491" y="815058"/>
                </a:cubicBezTo>
                <a:cubicBezTo>
                  <a:pt x="632414" y="810977"/>
                  <a:pt x="626424" y="807157"/>
                  <a:pt x="620520" y="803598"/>
                </a:cubicBezTo>
                <a:cubicBezTo>
                  <a:pt x="619218" y="802816"/>
                  <a:pt x="618480" y="801688"/>
                  <a:pt x="618307" y="800212"/>
                </a:cubicBezTo>
                <a:cubicBezTo>
                  <a:pt x="618133" y="798736"/>
                  <a:pt x="618610" y="797477"/>
                  <a:pt x="619739" y="796435"/>
                </a:cubicBezTo>
                <a:cubicBezTo>
                  <a:pt x="621041" y="795220"/>
                  <a:pt x="622604" y="794525"/>
                  <a:pt x="624427" y="794352"/>
                </a:cubicBezTo>
                <a:cubicBezTo>
                  <a:pt x="624774" y="794265"/>
                  <a:pt x="625122" y="794222"/>
                  <a:pt x="625469" y="794222"/>
                </a:cubicBezTo>
                <a:cubicBezTo>
                  <a:pt x="626858" y="794222"/>
                  <a:pt x="628204" y="794612"/>
                  <a:pt x="629506" y="795394"/>
                </a:cubicBezTo>
                <a:cubicBezTo>
                  <a:pt x="635930" y="798953"/>
                  <a:pt x="641877" y="802599"/>
                  <a:pt x="647347" y="806332"/>
                </a:cubicBezTo>
                <a:cubicBezTo>
                  <a:pt x="647954" y="806680"/>
                  <a:pt x="648475" y="806593"/>
                  <a:pt x="648909" y="806072"/>
                </a:cubicBezTo>
                <a:cubicBezTo>
                  <a:pt x="652556" y="801992"/>
                  <a:pt x="655811" y="797651"/>
                  <a:pt x="658676" y="793050"/>
                </a:cubicBezTo>
                <a:cubicBezTo>
                  <a:pt x="659631" y="791487"/>
                  <a:pt x="660977" y="790402"/>
                  <a:pt x="662713" y="789794"/>
                </a:cubicBezTo>
                <a:cubicBezTo>
                  <a:pt x="663581" y="789447"/>
                  <a:pt x="664493" y="789273"/>
                  <a:pt x="665448" y="789273"/>
                </a:cubicBezTo>
                <a:close/>
                <a:moveTo>
                  <a:pt x="822434" y="785236"/>
                </a:moveTo>
                <a:cubicBezTo>
                  <a:pt x="824127" y="785236"/>
                  <a:pt x="825559" y="785822"/>
                  <a:pt x="826731" y="786994"/>
                </a:cubicBezTo>
                <a:cubicBezTo>
                  <a:pt x="827903" y="788166"/>
                  <a:pt x="828489" y="789620"/>
                  <a:pt x="828489" y="791357"/>
                </a:cubicBezTo>
                <a:lnTo>
                  <a:pt x="828489" y="800212"/>
                </a:lnTo>
                <a:cubicBezTo>
                  <a:pt x="828489" y="800906"/>
                  <a:pt x="828836" y="801254"/>
                  <a:pt x="829531" y="801254"/>
                </a:cubicBezTo>
                <a:lnTo>
                  <a:pt x="844637" y="801254"/>
                </a:lnTo>
                <a:cubicBezTo>
                  <a:pt x="846113" y="801254"/>
                  <a:pt x="847372" y="801775"/>
                  <a:pt x="848413" y="802816"/>
                </a:cubicBezTo>
                <a:cubicBezTo>
                  <a:pt x="849455" y="803858"/>
                  <a:pt x="849976" y="805117"/>
                  <a:pt x="849976" y="806593"/>
                </a:cubicBezTo>
                <a:cubicBezTo>
                  <a:pt x="849976" y="808069"/>
                  <a:pt x="849455" y="809328"/>
                  <a:pt x="848413" y="810369"/>
                </a:cubicBezTo>
                <a:cubicBezTo>
                  <a:pt x="847372" y="811411"/>
                  <a:pt x="846113" y="811932"/>
                  <a:pt x="844637" y="811932"/>
                </a:cubicBezTo>
                <a:lnTo>
                  <a:pt x="829531" y="811932"/>
                </a:lnTo>
                <a:cubicBezTo>
                  <a:pt x="828836" y="811932"/>
                  <a:pt x="828489" y="812236"/>
                  <a:pt x="828489" y="812844"/>
                </a:cubicBezTo>
                <a:lnTo>
                  <a:pt x="828489" y="831075"/>
                </a:lnTo>
                <a:cubicBezTo>
                  <a:pt x="828489" y="831683"/>
                  <a:pt x="828836" y="831987"/>
                  <a:pt x="829531" y="831987"/>
                </a:cubicBezTo>
                <a:lnTo>
                  <a:pt x="850497" y="831987"/>
                </a:lnTo>
                <a:cubicBezTo>
                  <a:pt x="851973" y="831987"/>
                  <a:pt x="853253" y="832529"/>
                  <a:pt x="854339" y="833615"/>
                </a:cubicBezTo>
                <a:cubicBezTo>
                  <a:pt x="855424" y="834700"/>
                  <a:pt x="855966" y="836002"/>
                  <a:pt x="855966" y="837521"/>
                </a:cubicBezTo>
                <a:cubicBezTo>
                  <a:pt x="855966" y="839041"/>
                  <a:pt x="855424" y="840343"/>
                  <a:pt x="854339" y="841428"/>
                </a:cubicBezTo>
                <a:cubicBezTo>
                  <a:pt x="853253" y="842513"/>
                  <a:pt x="851973" y="843056"/>
                  <a:pt x="850497" y="843056"/>
                </a:cubicBezTo>
                <a:lnTo>
                  <a:pt x="792547" y="843056"/>
                </a:lnTo>
                <a:cubicBezTo>
                  <a:pt x="791071" y="843056"/>
                  <a:pt x="789791" y="842513"/>
                  <a:pt x="788705" y="841428"/>
                </a:cubicBezTo>
                <a:cubicBezTo>
                  <a:pt x="787620" y="840343"/>
                  <a:pt x="787078" y="839041"/>
                  <a:pt x="787078" y="837521"/>
                </a:cubicBezTo>
                <a:cubicBezTo>
                  <a:pt x="787078" y="836002"/>
                  <a:pt x="787620" y="834700"/>
                  <a:pt x="788705" y="833615"/>
                </a:cubicBezTo>
                <a:cubicBezTo>
                  <a:pt x="789791" y="832529"/>
                  <a:pt x="791071" y="831987"/>
                  <a:pt x="792547" y="831987"/>
                </a:cubicBezTo>
                <a:lnTo>
                  <a:pt x="815206" y="831987"/>
                </a:lnTo>
                <a:cubicBezTo>
                  <a:pt x="815901" y="831987"/>
                  <a:pt x="816248" y="831683"/>
                  <a:pt x="816248" y="831075"/>
                </a:cubicBezTo>
                <a:lnTo>
                  <a:pt x="816248" y="812844"/>
                </a:lnTo>
                <a:cubicBezTo>
                  <a:pt x="816248" y="812236"/>
                  <a:pt x="815901" y="811932"/>
                  <a:pt x="815206" y="811932"/>
                </a:cubicBezTo>
                <a:lnTo>
                  <a:pt x="800100" y="811932"/>
                </a:lnTo>
                <a:cubicBezTo>
                  <a:pt x="798624" y="811932"/>
                  <a:pt x="797365" y="811411"/>
                  <a:pt x="796324" y="810369"/>
                </a:cubicBezTo>
                <a:cubicBezTo>
                  <a:pt x="795282" y="809328"/>
                  <a:pt x="794761" y="808069"/>
                  <a:pt x="794761" y="806593"/>
                </a:cubicBezTo>
                <a:cubicBezTo>
                  <a:pt x="794761" y="805117"/>
                  <a:pt x="795282" y="803858"/>
                  <a:pt x="796324" y="802816"/>
                </a:cubicBezTo>
                <a:cubicBezTo>
                  <a:pt x="797365" y="801775"/>
                  <a:pt x="798624" y="801254"/>
                  <a:pt x="800100" y="801254"/>
                </a:cubicBezTo>
                <a:lnTo>
                  <a:pt x="815206" y="801254"/>
                </a:lnTo>
                <a:cubicBezTo>
                  <a:pt x="815901" y="801254"/>
                  <a:pt x="816248" y="800906"/>
                  <a:pt x="816248" y="800212"/>
                </a:cubicBezTo>
                <a:lnTo>
                  <a:pt x="816248" y="791357"/>
                </a:lnTo>
                <a:cubicBezTo>
                  <a:pt x="816248" y="789620"/>
                  <a:pt x="816856" y="788166"/>
                  <a:pt x="818071" y="786994"/>
                </a:cubicBezTo>
                <a:cubicBezTo>
                  <a:pt x="819286" y="785822"/>
                  <a:pt x="820741" y="785236"/>
                  <a:pt x="822434" y="785236"/>
                </a:cubicBezTo>
                <a:close/>
                <a:moveTo>
                  <a:pt x="767284" y="784585"/>
                </a:moveTo>
                <a:cubicBezTo>
                  <a:pt x="766676" y="784585"/>
                  <a:pt x="766372" y="784889"/>
                  <a:pt x="766372" y="785497"/>
                </a:cubicBezTo>
                <a:lnTo>
                  <a:pt x="766372" y="793831"/>
                </a:lnTo>
                <a:cubicBezTo>
                  <a:pt x="766372" y="794525"/>
                  <a:pt x="766676" y="794873"/>
                  <a:pt x="767284" y="794873"/>
                </a:cubicBezTo>
                <a:lnTo>
                  <a:pt x="777701" y="794873"/>
                </a:lnTo>
                <a:cubicBezTo>
                  <a:pt x="778309" y="794873"/>
                  <a:pt x="778613" y="794525"/>
                  <a:pt x="778613" y="793831"/>
                </a:cubicBezTo>
                <a:lnTo>
                  <a:pt x="778613" y="785497"/>
                </a:lnTo>
                <a:cubicBezTo>
                  <a:pt x="778613" y="784889"/>
                  <a:pt x="778309" y="784585"/>
                  <a:pt x="777701" y="784585"/>
                </a:cubicBezTo>
                <a:close/>
                <a:moveTo>
                  <a:pt x="746578" y="784585"/>
                </a:moveTo>
                <a:cubicBezTo>
                  <a:pt x="745883" y="784585"/>
                  <a:pt x="745536" y="784889"/>
                  <a:pt x="745536" y="785497"/>
                </a:cubicBezTo>
                <a:lnTo>
                  <a:pt x="745536" y="793831"/>
                </a:lnTo>
                <a:cubicBezTo>
                  <a:pt x="745536" y="794525"/>
                  <a:pt x="745883" y="794873"/>
                  <a:pt x="746578" y="794873"/>
                </a:cubicBezTo>
                <a:lnTo>
                  <a:pt x="756735" y="794873"/>
                </a:lnTo>
                <a:cubicBezTo>
                  <a:pt x="757343" y="794873"/>
                  <a:pt x="757647" y="794525"/>
                  <a:pt x="757647" y="793831"/>
                </a:cubicBezTo>
                <a:lnTo>
                  <a:pt x="757647" y="785497"/>
                </a:lnTo>
                <a:cubicBezTo>
                  <a:pt x="757647" y="784889"/>
                  <a:pt x="757343" y="784585"/>
                  <a:pt x="756735" y="784585"/>
                </a:cubicBezTo>
                <a:close/>
                <a:moveTo>
                  <a:pt x="618697" y="775469"/>
                </a:moveTo>
                <a:lnTo>
                  <a:pt x="692144" y="775469"/>
                </a:lnTo>
                <a:cubicBezTo>
                  <a:pt x="694228" y="775469"/>
                  <a:pt x="696029" y="776229"/>
                  <a:pt x="697548" y="777748"/>
                </a:cubicBezTo>
                <a:cubicBezTo>
                  <a:pt x="699068" y="779267"/>
                  <a:pt x="699827" y="781069"/>
                  <a:pt x="699827" y="783153"/>
                </a:cubicBezTo>
                <a:cubicBezTo>
                  <a:pt x="699914" y="799387"/>
                  <a:pt x="700760" y="811954"/>
                  <a:pt x="702367" y="820853"/>
                </a:cubicBezTo>
                <a:cubicBezTo>
                  <a:pt x="703973" y="829751"/>
                  <a:pt x="706686" y="834201"/>
                  <a:pt x="710506" y="834201"/>
                </a:cubicBezTo>
                <a:cubicBezTo>
                  <a:pt x="712242" y="834114"/>
                  <a:pt x="713240" y="829860"/>
                  <a:pt x="713501" y="821439"/>
                </a:cubicBezTo>
                <a:cubicBezTo>
                  <a:pt x="713588" y="820397"/>
                  <a:pt x="714130" y="819681"/>
                  <a:pt x="715129" y="819290"/>
                </a:cubicBezTo>
                <a:cubicBezTo>
                  <a:pt x="716127" y="818899"/>
                  <a:pt x="716973" y="819051"/>
                  <a:pt x="717668" y="819746"/>
                </a:cubicBezTo>
                <a:cubicBezTo>
                  <a:pt x="720359" y="822176"/>
                  <a:pt x="721705" y="824911"/>
                  <a:pt x="721705" y="827950"/>
                </a:cubicBezTo>
                <a:cubicBezTo>
                  <a:pt x="721705" y="828297"/>
                  <a:pt x="721705" y="828644"/>
                  <a:pt x="721705" y="828992"/>
                </a:cubicBezTo>
                <a:cubicBezTo>
                  <a:pt x="721097" y="835329"/>
                  <a:pt x="719925" y="839800"/>
                  <a:pt x="718189" y="842405"/>
                </a:cubicBezTo>
                <a:cubicBezTo>
                  <a:pt x="716452" y="845009"/>
                  <a:pt x="713674" y="846355"/>
                  <a:pt x="709854" y="846442"/>
                </a:cubicBezTo>
                <a:cubicBezTo>
                  <a:pt x="706816" y="846442"/>
                  <a:pt x="704146" y="845791"/>
                  <a:pt x="701846" y="844488"/>
                </a:cubicBezTo>
                <a:cubicBezTo>
                  <a:pt x="699545" y="843186"/>
                  <a:pt x="697592" y="841211"/>
                  <a:pt x="695986" y="838563"/>
                </a:cubicBezTo>
                <a:cubicBezTo>
                  <a:pt x="694379" y="835915"/>
                  <a:pt x="693056" y="832963"/>
                  <a:pt x="692014" y="829708"/>
                </a:cubicBezTo>
                <a:cubicBezTo>
                  <a:pt x="690972" y="826452"/>
                  <a:pt x="690125" y="822459"/>
                  <a:pt x="689474" y="817727"/>
                </a:cubicBezTo>
                <a:cubicBezTo>
                  <a:pt x="688823" y="812996"/>
                  <a:pt x="688346" y="808264"/>
                  <a:pt x="688042" y="803533"/>
                </a:cubicBezTo>
                <a:cubicBezTo>
                  <a:pt x="687738" y="798801"/>
                  <a:pt x="687499" y="793310"/>
                  <a:pt x="687326" y="787059"/>
                </a:cubicBezTo>
                <a:cubicBezTo>
                  <a:pt x="687326" y="786365"/>
                  <a:pt x="686978" y="786017"/>
                  <a:pt x="686284" y="786017"/>
                </a:cubicBezTo>
                <a:lnTo>
                  <a:pt x="618697" y="786017"/>
                </a:lnTo>
                <a:cubicBezTo>
                  <a:pt x="617221" y="786017"/>
                  <a:pt x="615963" y="785497"/>
                  <a:pt x="614921" y="784455"/>
                </a:cubicBezTo>
                <a:cubicBezTo>
                  <a:pt x="613879" y="783413"/>
                  <a:pt x="613358" y="782176"/>
                  <a:pt x="613358" y="780743"/>
                </a:cubicBezTo>
                <a:cubicBezTo>
                  <a:pt x="613358" y="779311"/>
                  <a:pt x="613879" y="778074"/>
                  <a:pt x="614921" y="777032"/>
                </a:cubicBezTo>
                <a:cubicBezTo>
                  <a:pt x="615963" y="775990"/>
                  <a:pt x="617221" y="775469"/>
                  <a:pt x="618697" y="775469"/>
                </a:cubicBezTo>
                <a:close/>
                <a:moveTo>
                  <a:pt x="1619864" y="771042"/>
                </a:moveTo>
                <a:cubicBezTo>
                  <a:pt x="1625420" y="771042"/>
                  <a:pt x="1630976" y="771259"/>
                  <a:pt x="1636533" y="771693"/>
                </a:cubicBezTo>
                <a:cubicBezTo>
                  <a:pt x="1638356" y="771866"/>
                  <a:pt x="1639832" y="772604"/>
                  <a:pt x="1640960" y="773907"/>
                </a:cubicBezTo>
                <a:cubicBezTo>
                  <a:pt x="1642089" y="775209"/>
                  <a:pt x="1642653" y="776685"/>
                  <a:pt x="1642653" y="778334"/>
                </a:cubicBezTo>
                <a:cubicBezTo>
                  <a:pt x="1642653" y="780157"/>
                  <a:pt x="1642002" y="781677"/>
                  <a:pt x="1640700" y="782892"/>
                </a:cubicBezTo>
                <a:cubicBezTo>
                  <a:pt x="1639571" y="783847"/>
                  <a:pt x="1638269" y="784325"/>
                  <a:pt x="1636793" y="784325"/>
                </a:cubicBezTo>
                <a:cubicBezTo>
                  <a:pt x="1636620" y="784325"/>
                  <a:pt x="1636403" y="784281"/>
                  <a:pt x="1636142" y="784194"/>
                </a:cubicBezTo>
                <a:cubicBezTo>
                  <a:pt x="1630152" y="783673"/>
                  <a:pt x="1624813" y="783413"/>
                  <a:pt x="1620124" y="783413"/>
                </a:cubicBezTo>
                <a:cubicBezTo>
                  <a:pt x="1613440" y="783413"/>
                  <a:pt x="1607145" y="783630"/>
                  <a:pt x="1601242" y="784064"/>
                </a:cubicBezTo>
                <a:cubicBezTo>
                  <a:pt x="1601068" y="784064"/>
                  <a:pt x="1600895" y="784064"/>
                  <a:pt x="1600721" y="784064"/>
                </a:cubicBezTo>
                <a:cubicBezTo>
                  <a:pt x="1599332" y="784064"/>
                  <a:pt x="1598073" y="783587"/>
                  <a:pt x="1596945" y="782632"/>
                </a:cubicBezTo>
                <a:cubicBezTo>
                  <a:pt x="1595729" y="781590"/>
                  <a:pt x="1595121" y="780244"/>
                  <a:pt x="1595121" y="778595"/>
                </a:cubicBezTo>
                <a:cubicBezTo>
                  <a:pt x="1595121" y="776858"/>
                  <a:pt x="1595707" y="775339"/>
                  <a:pt x="1596879" y="774037"/>
                </a:cubicBezTo>
                <a:cubicBezTo>
                  <a:pt x="1598051" y="772735"/>
                  <a:pt x="1599506" y="772040"/>
                  <a:pt x="1601242" y="771953"/>
                </a:cubicBezTo>
                <a:cubicBezTo>
                  <a:pt x="1608187" y="771345"/>
                  <a:pt x="1614395" y="771042"/>
                  <a:pt x="1619864" y="771042"/>
                </a:cubicBezTo>
                <a:close/>
                <a:moveTo>
                  <a:pt x="767284" y="765833"/>
                </a:moveTo>
                <a:cubicBezTo>
                  <a:pt x="766676" y="765833"/>
                  <a:pt x="766372" y="766180"/>
                  <a:pt x="766372" y="766874"/>
                </a:cubicBezTo>
                <a:lnTo>
                  <a:pt x="766372" y="775079"/>
                </a:lnTo>
                <a:cubicBezTo>
                  <a:pt x="766372" y="775686"/>
                  <a:pt x="766676" y="775990"/>
                  <a:pt x="767284" y="775990"/>
                </a:cubicBezTo>
                <a:lnTo>
                  <a:pt x="777701" y="775990"/>
                </a:lnTo>
                <a:cubicBezTo>
                  <a:pt x="778309" y="775990"/>
                  <a:pt x="778613" y="775686"/>
                  <a:pt x="778613" y="775079"/>
                </a:cubicBezTo>
                <a:lnTo>
                  <a:pt x="778613" y="766874"/>
                </a:lnTo>
                <a:cubicBezTo>
                  <a:pt x="778613" y="766180"/>
                  <a:pt x="778309" y="765833"/>
                  <a:pt x="777701" y="765833"/>
                </a:cubicBezTo>
                <a:close/>
                <a:moveTo>
                  <a:pt x="746578" y="765833"/>
                </a:moveTo>
                <a:cubicBezTo>
                  <a:pt x="745883" y="765833"/>
                  <a:pt x="745536" y="766180"/>
                  <a:pt x="745536" y="766874"/>
                </a:cubicBezTo>
                <a:lnTo>
                  <a:pt x="745536" y="775079"/>
                </a:lnTo>
                <a:cubicBezTo>
                  <a:pt x="745536" y="775686"/>
                  <a:pt x="745883" y="775990"/>
                  <a:pt x="746578" y="775990"/>
                </a:cubicBezTo>
                <a:lnTo>
                  <a:pt x="756735" y="775990"/>
                </a:lnTo>
                <a:cubicBezTo>
                  <a:pt x="757343" y="775990"/>
                  <a:pt x="757647" y="775686"/>
                  <a:pt x="757647" y="775079"/>
                </a:cubicBezTo>
                <a:lnTo>
                  <a:pt x="757647" y="766874"/>
                </a:lnTo>
                <a:cubicBezTo>
                  <a:pt x="757647" y="766180"/>
                  <a:pt x="757343" y="765833"/>
                  <a:pt x="756735" y="765833"/>
                </a:cubicBezTo>
                <a:close/>
                <a:moveTo>
                  <a:pt x="633803" y="756456"/>
                </a:moveTo>
                <a:lnTo>
                  <a:pt x="700088" y="756456"/>
                </a:lnTo>
                <a:cubicBezTo>
                  <a:pt x="701477" y="756456"/>
                  <a:pt x="702670" y="756956"/>
                  <a:pt x="703669" y="757954"/>
                </a:cubicBezTo>
                <a:cubicBezTo>
                  <a:pt x="704667" y="758952"/>
                  <a:pt x="705166" y="760146"/>
                  <a:pt x="705166" y="761535"/>
                </a:cubicBezTo>
                <a:cubicBezTo>
                  <a:pt x="705166" y="762924"/>
                  <a:pt x="704667" y="764118"/>
                  <a:pt x="703669" y="765116"/>
                </a:cubicBezTo>
                <a:cubicBezTo>
                  <a:pt x="702670" y="766115"/>
                  <a:pt x="701477" y="766614"/>
                  <a:pt x="700088" y="766614"/>
                </a:cubicBezTo>
                <a:lnTo>
                  <a:pt x="633803" y="766614"/>
                </a:lnTo>
                <a:cubicBezTo>
                  <a:pt x="632414" y="766614"/>
                  <a:pt x="631220" y="766115"/>
                  <a:pt x="630222" y="765116"/>
                </a:cubicBezTo>
                <a:cubicBezTo>
                  <a:pt x="629224" y="764118"/>
                  <a:pt x="628725" y="762924"/>
                  <a:pt x="628725" y="761535"/>
                </a:cubicBezTo>
                <a:cubicBezTo>
                  <a:pt x="628725" y="760146"/>
                  <a:pt x="629224" y="758952"/>
                  <a:pt x="630222" y="757954"/>
                </a:cubicBezTo>
                <a:cubicBezTo>
                  <a:pt x="631220" y="756956"/>
                  <a:pt x="632414" y="756456"/>
                  <a:pt x="633803" y="756456"/>
                </a:cubicBezTo>
                <a:close/>
                <a:moveTo>
                  <a:pt x="1349388" y="751768"/>
                </a:moveTo>
                <a:cubicBezTo>
                  <a:pt x="1348780" y="751768"/>
                  <a:pt x="1348476" y="752072"/>
                  <a:pt x="1348476" y="752680"/>
                </a:cubicBezTo>
                <a:lnTo>
                  <a:pt x="1348476" y="821569"/>
                </a:lnTo>
                <a:cubicBezTo>
                  <a:pt x="1348476" y="822263"/>
                  <a:pt x="1348780" y="822611"/>
                  <a:pt x="1349388" y="822611"/>
                </a:cubicBezTo>
                <a:lnTo>
                  <a:pt x="1369312" y="822611"/>
                </a:lnTo>
                <a:cubicBezTo>
                  <a:pt x="1370006" y="822611"/>
                  <a:pt x="1370354" y="822263"/>
                  <a:pt x="1370354" y="821569"/>
                </a:cubicBezTo>
                <a:lnTo>
                  <a:pt x="1370354" y="752680"/>
                </a:lnTo>
                <a:cubicBezTo>
                  <a:pt x="1370354" y="752072"/>
                  <a:pt x="1370006" y="751768"/>
                  <a:pt x="1369312" y="751768"/>
                </a:cubicBezTo>
                <a:close/>
                <a:moveTo>
                  <a:pt x="1890861" y="747080"/>
                </a:moveTo>
                <a:cubicBezTo>
                  <a:pt x="1891816" y="747080"/>
                  <a:pt x="1892771" y="747211"/>
                  <a:pt x="1893726" y="747471"/>
                </a:cubicBezTo>
                <a:cubicBezTo>
                  <a:pt x="1895723" y="748079"/>
                  <a:pt x="1897286" y="749251"/>
                  <a:pt x="1898414" y="750987"/>
                </a:cubicBezTo>
                <a:cubicBezTo>
                  <a:pt x="1902755" y="757932"/>
                  <a:pt x="1906619" y="766223"/>
                  <a:pt x="1910004" y="775860"/>
                </a:cubicBezTo>
                <a:cubicBezTo>
                  <a:pt x="1913390" y="785497"/>
                  <a:pt x="1915778" y="794829"/>
                  <a:pt x="1917167" y="803858"/>
                </a:cubicBezTo>
                <a:cubicBezTo>
                  <a:pt x="1917167" y="804379"/>
                  <a:pt x="1917167" y="804857"/>
                  <a:pt x="1917167" y="805291"/>
                </a:cubicBezTo>
                <a:cubicBezTo>
                  <a:pt x="1917167" y="806940"/>
                  <a:pt x="1916733" y="808459"/>
                  <a:pt x="1915865" y="809849"/>
                </a:cubicBezTo>
                <a:cubicBezTo>
                  <a:pt x="1914736" y="811758"/>
                  <a:pt x="1913130" y="813104"/>
                  <a:pt x="1911046" y="813886"/>
                </a:cubicBezTo>
                <a:cubicBezTo>
                  <a:pt x="1910352" y="814146"/>
                  <a:pt x="1909657" y="814276"/>
                  <a:pt x="1908963" y="814276"/>
                </a:cubicBezTo>
                <a:cubicBezTo>
                  <a:pt x="1908008" y="814276"/>
                  <a:pt x="1907053" y="814016"/>
                  <a:pt x="1906098" y="813495"/>
                </a:cubicBezTo>
                <a:cubicBezTo>
                  <a:pt x="1904535" y="812540"/>
                  <a:pt x="1903623" y="811107"/>
                  <a:pt x="1903363" y="809197"/>
                </a:cubicBezTo>
                <a:cubicBezTo>
                  <a:pt x="1901974" y="799214"/>
                  <a:pt x="1899738" y="789447"/>
                  <a:pt x="1896656" y="779897"/>
                </a:cubicBezTo>
                <a:cubicBezTo>
                  <a:pt x="1893574" y="770347"/>
                  <a:pt x="1889776" y="762143"/>
                  <a:pt x="1885262" y="755284"/>
                </a:cubicBezTo>
                <a:cubicBezTo>
                  <a:pt x="1884654" y="754416"/>
                  <a:pt x="1884350" y="753461"/>
                  <a:pt x="1884350" y="752419"/>
                </a:cubicBezTo>
                <a:cubicBezTo>
                  <a:pt x="1884350" y="751899"/>
                  <a:pt x="1884437" y="751334"/>
                  <a:pt x="1884611" y="750727"/>
                </a:cubicBezTo>
                <a:cubicBezTo>
                  <a:pt x="1885132" y="749164"/>
                  <a:pt x="1886173" y="748122"/>
                  <a:pt x="1887736" y="747601"/>
                </a:cubicBezTo>
                <a:cubicBezTo>
                  <a:pt x="1888778" y="747254"/>
                  <a:pt x="1889820" y="747080"/>
                  <a:pt x="1890861" y="747080"/>
                </a:cubicBezTo>
                <a:close/>
                <a:moveTo>
                  <a:pt x="559185" y="745387"/>
                </a:moveTo>
                <a:cubicBezTo>
                  <a:pt x="560226" y="745387"/>
                  <a:pt x="561181" y="745604"/>
                  <a:pt x="562050" y="746038"/>
                </a:cubicBezTo>
                <a:cubicBezTo>
                  <a:pt x="569863" y="750292"/>
                  <a:pt x="576852" y="754503"/>
                  <a:pt x="583016" y="758670"/>
                </a:cubicBezTo>
                <a:cubicBezTo>
                  <a:pt x="584492" y="759625"/>
                  <a:pt x="585403" y="760971"/>
                  <a:pt x="585750" y="762707"/>
                </a:cubicBezTo>
                <a:cubicBezTo>
                  <a:pt x="585837" y="763228"/>
                  <a:pt x="585881" y="763706"/>
                  <a:pt x="585881" y="764140"/>
                </a:cubicBezTo>
                <a:cubicBezTo>
                  <a:pt x="585881" y="765355"/>
                  <a:pt x="585533" y="766527"/>
                  <a:pt x="584839" y="767656"/>
                </a:cubicBezTo>
                <a:cubicBezTo>
                  <a:pt x="583971" y="769045"/>
                  <a:pt x="582712" y="769870"/>
                  <a:pt x="581062" y="770130"/>
                </a:cubicBezTo>
                <a:cubicBezTo>
                  <a:pt x="580715" y="770217"/>
                  <a:pt x="580368" y="770260"/>
                  <a:pt x="580021" y="770260"/>
                </a:cubicBezTo>
                <a:cubicBezTo>
                  <a:pt x="578805" y="770260"/>
                  <a:pt x="577677" y="769870"/>
                  <a:pt x="576635" y="769088"/>
                </a:cubicBezTo>
                <a:cubicBezTo>
                  <a:pt x="571513" y="765355"/>
                  <a:pt x="564697" y="761101"/>
                  <a:pt x="556189" y="756326"/>
                </a:cubicBezTo>
                <a:cubicBezTo>
                  <a:pt x="554714" y="755545"/>
                  <a:pt x="553759" y="754373"/>
                  <a:pt x="553325" y="752810"/>
                </a:cubicBezTo>
                <a:cubicBezTo>
                  <a:pt x="553238" y="752289"/>
                  <a:pt x="553194" y="751768"/>
                  <a:pt x="553194" y="751247"/>
                </a:cubicBezTo>
                <a:cubicBezTo>
                  <a:pt x="553194" y="750292"/>
                  <a:pt x="553455" y="749337"/>
                  <a:pt x="553976" y="748383"/>
                </a:cubicBezTo>
                <a:cubicBezTo>
                  <a:pt x="554757" y="746993"/>
                  <a:pt x="555929" y="746082"/>
                  <a:pt x="557492" y="745648"/>
                </a:cubicBezTo>
                <a:cubicBezTo>
                  <a:pt x="558099" y="745474"/>
                  <a:pt x="558664" y="745387"/>
                  <a:pt x="559185" y="745387"/>
                </a:cubicBezTo>
                <a:close/>
                <a:moveTo>
                  <a:pt x="970043" y="745127"/>
                </a:moveTo>
                <a:cubicBezTo>
                  <a:pt x="970217" y="745127"/>
                  <a:pt x="970434" y="745127"/>
                  <a:pt x="970694" y="745127"/>
                </a:cubicBezTo>
                <a:cubicBezTo>
                  <a:pt x="972257" y="745127"/>
                  <a:pt x="973603" y="745648"/>
                  <a:pt x="974731" y="746690"/>
                </a:cubicBezTo>
                <a:cubicBezTo>
                  <a:pt x="976120" y="747905"/>
                  <a:pt x="976815" y="749424"/>
                  <a:pt x="976815" y="751247"/>
                </a:cubicBezTo>
                <a:cubicBezTo>
                  <a:pt x="976815" y="753157"/>
                  <a:pt x="976164" y="754829"/>
                  <a:pt x="974862" y="756261"/>
                </a:cubicBezTo>
                <a:cubicBezTo>
                  <a:pt x="973559" y="757694"/>
                  <a:pt x="971953" y="758453"/>
                  <a:pt x="970043" y="758540"/>
                </a:cubicBezTo>
                <a:cubicBezTo>
                  <a:pt x="962837" y="758974"/>
                  <a:pt x="955719" y="759191"/>
                  <a:pt x="948686" y="759191"/>
                </a:cubicBezTo>
                <a:cubicBezTo>
                  <a:pt x="941741" y="759191"/>
                  <a:pt x="934883" y="758974"/>
                  <a:pt x="928111" y="758540"/>
                </a:cubicBezTo>
                <a:cubicBezTo>
                  <a:pt x="926288" y="758453"/>
                  <a:pt x="924725" y="757694"/>
                  <a:pt x="923423" y="756261"/>
                </a:cubicBezTo>
                <a:cubicBezTo>
                  <a:pt x="922121" y="754829"/>
                  <a:pt x="921469" y="753157"/>
                  <a:pt x="921469" y="751247"/>
                </a:cubicBezTo>
                <a:cubicBezTo>
                  <a:pt x="921469" y="749511"/>
                  <a:pt x="922121" y="748035"/>
                  <a:pt x="923423" y="746820"/>
                </a:cubicBezTo>
                <a:cubicBezTo>
                  <a:pt x="924638" y="745778"/>
                  <a:pt x="925984" y="745257"/>
                  <a:pt x="927460" y="745257"/>
                </a:cubicBezTo>
                <a:cubicBezTo>
                  <a:pt x="927720" y="745257"/>
                  <a:pt x="927937" y="745257"/>
                  <a:pt x="928111" y="745257"/>
                </a:cubicBezTo>
                <a:cubicBezTo>
                  <a:pt x="934362" y="745865"/>
                  <a:pt x="940829" y="746169"/>
                  <a:pt x="947514" y="746169"/>
                </a:cubicBezTo>
                <a:cubicBezTo>
                  <a:pt x="954807" y="746169"/>
                  <a:pt x="962317" y="745821"/>
                  <a:pt x="970043" y="745127"/>
                </a:cubicBezTo>
                <a:close/>
                <a:moveTo>
                  <a:pt x="1087636" y="742783"/>
                </a:moveTo>
                <a:cubicBezTo>
                  <a:pt x="1087810" y="742783"/>
                  <a:pt x="1087983" y="742783"/>
                  <a:pt x="1088157" y="742783"/>
                </a:cubicBezTo>
                <a:cubicBezTo>
                  <a:pt x="1089806" y="742783"/>
                  <a:pt x="1091239" y="743347"/>
                  <a:pt x="1092454" y="744476"/>
                </a:cubicBezTo>
                <a:cubicBezTo>
                  <a:pt x="1093843" y="745691"/>
                  <a:pt x="1094538" y="747211"/>
                  <a:pt x="1094538" y="749034"/>
                </a:cubicBezTo>
                <a:cubicBezTo>
                  <a:pt x="1094538" y="751030"/>
                  <a:pt x="1093865" y="752745"/>
                  <a:pt x="1092519" y="754178"/>
                </a:cubicBezTo>
                <a:cubicBezTo>
                  <a:pt x="1091174" y="755610"/>
                  <a:pt x="1089546" y="756370"/>
                  <a:pt x="1087636" y="756456"/>
                </a:cubicBezTo>
                <a:cubicBezTo>
                  <a:pt x="1075829" y="757238"/>
                  <a:pt x="1065889" y="757628"/>
                  <a:pt x="1057815" y="757628"/>
                </a:cubicBezTo>
                <a:cubicBezTo>
                  <a:pt x="1048786" y="757628"/>
                  <a:pt x="1039279" y="757281"/>
                  <a:pt x="1029295" y="756587"/>
                </a:cubicBezTo>
                <a:cubicBezTo>
                  <a:pt x="1027386" y="756500"/>
                  <a:pt x="1025758" y="755740"/>
                  <a:pt x="1024412" y="754308"/>
                </a:cubicBezTo>
                <a:cubicBezTo>
                  <a:pt x="1023066" y="752875"/>
                  <a:pt x="1022394" y="751161"/>
                  <a:pt x="1022394" y="749164"/>
                </a:cubicBezTo>
                <a:cubicBezTo>
                  <a:pt x="1022394" y="747341"/>
                  <a:pt x="1023088" y="745821"/>
                  <a:pt x="1024477" y="744606"/>
                </a:cubicBezTo>
                <a:cubicBezTo>
                  <a:pt x="1025693" y="743477"/>
                  <a:pt x="1027082" y="742913"/>
                  <a:pt x="1028644" y="742913"/>
                </a:cubicBezTo>
                <a:cubicBezTo>
                  <a:pt x="1028905" y="742913"/>
                  <a:pt x="1029122" y="742956"/>
                  <a:pt x="1029295" y="743043"/>
                </a:cubicBezTo>
                <a:cubicBezTo>
                  <a:pt x="1037369" y="743651"/>
                  <a:pt x="1046832" y="743955"/>
                  <a:pt x="1057684" y="743955"/>
                </a:cubicBezTo>
                <a:cubicBezTo>
                  <a:pt x="1066800" y="743955"/>
                  <a:pt x="1076784" y="743564"/>
                  <a:pt x="1087636" y="742783"/>
                </a:cubicBezTo>
                <a:close/>
                <a:moveTo>
                  <a:pt x="1818196" y="741871"/>
                </a:moveTo>
                <a:cubicBezTo>
                  <a:pt x="1818196" y="741871"/>
                  <a:pt x="1818239" y="741871"/>
                  <a:pt x="1818326" y="741871"/>
                </a:cubicBezTo>
                <a:lnTo>
                  <a:pt x="1819108" y="741871"/>
                </a:lnTo>
                <a:cubicBezTo>
                  <a:pt x="1821104" y="741958"/>
                  <a:pt x="1822754" y="742739"/>
                  <a:pt x="1824056" y="744215"/>
                </a:cubicBezTo>
                <a:cubicBezTo>
                  <a:pt x="1825271" y="745604"/>
                  <a:pt x="1825879" y="747167"/>
                  <a:pt x="1825879" y="748903"/>
                </a:cubicBezTo>
                <a:cubicBezTo>
                  <a:pt x="1825879" y="749164"/>
                  <a:pt x="1825836" y="749424"/>
                  <a:pt x="1825749" y="749685"/>
                </a:cubicBezTo>
                <a:cubicBezTo>
                  <a:pt x="1825576" y="752376"/>
                  <a:pt x="1825489" y="754590"/>
                  <a:pt x="1825489" y="756326"/>
                </a:cubicBezTo>
                <a:cubicBezTo>
                  <a:pt x="1825402" y="758323"/>
                  <a:pt x="1825358" y="760276"/>
                  <a:pt x="1825358" y="762186"/>
                </a:cubicBezTo>
                <a:cubicBezTo>
                  <a:pt x="1825358" y="770868"/>
                  <a:pt x="1825706" y="778812"/>
                  <a:pt x="1826400" y="786017"/>
                </a:cubicBezTo>
                <a:cubicBezTo>
                  <a:pt x="1827442" y="796783"/>
                  <a:pt x="1829308" y="805247"/>
                  <a:pt x="1832000" y="811411"/>
                </a:cubicBezTo>
                <a:cubicBezTo>
                  <a:pt x="1834691" y="817575"/>
                  <a:pt x="1838207" y="820657"/>
                  <a:pt x="1842548" y="820657"/>
                </a:cubicBezTo>
                <a:cubicBezTo>
                  <a:pt x="1844979" y="820657"/>
                  <a:pt x="1847345" y="818856"/>
                  <a:pt x="1849645" y="815253"/>
                </a:cubicBezTo>
                <a:cubicBezTo>
                  <a:pt x="1851946" y="811650"/>
                  <a:pt x="1853965" y="807070"/>
                  <a:pt x="1855701" y="801514"/>
                </a:cubicBezTo>
                <a:cubicBezTo>
                  <a:pt x="1856222" y="799951"/>
                  <a:pt x="1857263" y="798996"/>
                  <a:pt x="1858826" y="798649"/>
                </a:cubicBezTo>
                <a:cubicBezTo>
                  <a:pt x="1859260" y="798562"/>
                  <a:pt x="1859607" y="798519"/>
                  <a:pt x="1859868" y="798519"/>
                </a:cubicBezTo>
                <a:cubicBezTo>
                  <a:pt x="1860997" y="798519"/>
                  <a:pt x="1861995" y="798996"/>
                  <a:pt x="1862863" y="799951"/>
                </a:cubicBezTo>
                <a:lnTo>
                  <a:pt x="1863514" y="800733"/>
                </a:lnTo>
                <a:cubicBezTo>
                  <a:pt x="1865077" y="802556"/>
                  <a:pt x="1866032" y="804640"/>
                  <a:pt x="1866379" y="806984"/>
                </a:cubicBezTo>
                <a:cubicBezTo>
                  <a:pt x="1866553" y="807678"/>
                  <a:pt x="1866640" y="808373"/>
                  <a:pt x="1866640" y="809067"/>
                </a:cubicBezTo>
                <a:cubicBezTo>
                  <a:pt x="1866640" y="810630"/>
                  <a:pt x="1866292" y="812193"/>
                  <a:pt x="1865598" y="813755"/>
                </a:cubicBezTo>
                <a:cubicBezTo>
                  <a:pt x="1862038" y="822090"/>
                  <a:pt x="1858370" y="828058"/>
                  <a:pt x="1854594" y="831661"/>
                </a:cubicBezTo>
                <a:cubicBezTo>
                  <a:pt x="1850817" y="835264"/>
                  <a:pt x="1846715" y="837065"/>
                  <a:pt x="1842288" y="837065"/>
                </a:cubicBezTo>
                <a:cubicBezTo>
                  <a:pt x="1834995" y="837065"/>
                  <a:pt x="1828722" y="833246"/>
                  <a:pt x="1823470" y="825606"/>
                </a:cubicBezTo>
                <a:cubicBezTo>
                  <a:pt x="1818218" y="817966"/>
                  <a:pt x="1814723" y="805942"/>
                  <a:pt x="1812987" y="789534"/>
                </a:cubicBezTo>
                <a:cubicBezTo>
                  <a:pt x="1812032" y="781025"/>
                  <a:pt x="1811555" y="769218"/>
                  <a:pt x="1811555" y="754112"/>
                </a:cubicBezTo>
                <a:lnTo>
                  <a:pt x="1811424" y="749034"/>
                </a:lnTo>
                <a:cubicBezTo>
                  <a:pt x="1811424" y="747124"/>
                  <a:pt x="1812075" y="745474"/>
                  <a:pt x="1813378" y="744085"/>
                </a:cubicBezTo>
                <a:cubicBezTo>
                  <a:pt x="1814680" y="742609"/>
                  <a:pt x="1816286" y="741871"/>
                  <a:pt x="1818196" y="741871"/>
                </a:cubicBezTo>
                <a:close/>
                <a:moveTo>
                  <a:pt x="809737" y="740960"/>
                </a:moveTo>
                <a:cubicBezTo>
                  <a:pt x="809476" y="740960"/>
                  <a:pt x="809281" y="741047"/>
                  <a:pt x="809151" y="741220"/>
                </a:cubicBezTo>
                <a:cubicBezTo>
                  <a:pt x="809021" y="741394"/>
                  <a:pt x="809042" y="741611"/>
                  <a:pt x="809216" y="741871"/>
                </a:cubicBezTo>
                <a:cubicBezTo>
                  <a:pt x="812254" y="748817"/>
                  <a:pt x="816378" y="755024"/>
                  <a:pt x="821587" y="760493"/>
                </a:cubicBezTo>
                <a:cubicBezTo>
                  <a:pt x="822021" y="761014"/>
                  <a:pt x="822455" y="761014"/>
                  <a:pt x="822889" y="760493"/>
                </a:cubicBezTo>
                <a:cubicBezTo>
                  <a:pt x="828359" y="755024"/>
                  <a:pt x="832700" y="748817"/>
                  <a:pt x="835912" y="741871"/>
                </a:cubicBezTo>
                <a:cubicBezTo>
                  <a:pt x="836085" y="741611"/>
                  <a:pt x="836107" y="741394"/>
                  <a:pt x="835977" y="741220"/>
                </a:cubicBezTo>
                <a:cubicBezTo>
                  <a:pt x="835847" y="741047"/>
                  <a:pt x="835651" y="740960"/>
                  <a:pt x="835391" y="740960"/>
                </a:cubicBezTo>
                <a:close/>
                <a:moveTo>
                  <a:pt x="1344309" y="739788"/>
                </a:moveTo>
                <a:lnTo>
                  <a:pt x="1375172" y="739788"/>
                </a:lnTo>
                <a:cubicBezTo>
                  <a:pt x="1377256" y="739788"/>
                  <a:pt x="1379057" y="740526"/>
                  <a:pt x="1380576" y="742002"/>
                </a:cubicBezTo>
                <a:cubicBezTo>
                  <a:pt x="1382096" y="743477"/>
                  <a:pt x="1382855" y="745301"/>
                  <a:pt x="1382855" y="747471"/>
                </a:cubicBezTo>
                <a:lnTo>
                  <a:pt x="1382855" y="836675"/>
                </a:lnTo>
                <a:cubicBezTo>
                  <a:pt x="1382855" y="838411"/>
                  <a:pt x="1382248" y="839887"/>
                  <a:pt x="1381032" y="841102"/>
                </a:cubicBezTo>
                <a:cubicBezTo>
                  <a:pt x="1379817" y="842318"/>
                  <a:pt x="1378341" y="842926"/>
                  <a:pt x="1376604" y="842926"/>
                </a:cubicBezTo>
                <a:cubicBezTo>
                  <a:pt x="1374868" y="842926"/>
                  <a:pt x="1373392" y="842318"/>
                  <a:pt x="1372177" y="841102"/>
                </a:cubicBezTo>
                <a:cubicBezTo>
                  <a:pt x="1370961" y="839887"/>
                  <a:pt x="1370354" y="838411"/>
                  <a:pt x="1370354" y="836675"/>
                </a:cubicBezTo>
                <a:lnTo>
                  <a:pt x="1370354" y="835373"/>
                </a:lnTo>
                <a:cubicBezTo>
                  <a:pt x="1370354" y="834765"/>
                  <a:pt x="1370006" y="834461"/>
                  <a:pt x="1369312" y="834461"/>
                </a:cubicBezTo>
                <a:lnTo>
                  <a:pt x="1349388" y="834461"/>
                </a:lnTo>
                <a:cubicBezTo>
                  <a:pt x="1348780" y="834461"/>
                  <a:pt x="1348476" y="834765"/>
                  <a:pt x="1348476" y="835373"/>
                </a:cubicBezTo>
                <a:lnTo>
                  <a:pt x="1348476" y="838107"/>
                </a:lnTo>
                <a:cubicBezTo>
                  <a:pt x="1348476" y="839757"/>
                  <a:pt x="1347890" y="841146"/>
                  <a:pt x="1346718" y="842274"/>
                </a:cubicBezTo>
                <a:cubicBezTo>
                  <a:pt x="1345546" y="843403"/>
                  <a:pt x="1344135" y="843967"/>
                  <a:pt x="1342486" y="843967"/>
                </a:cubicBezTo>
                <a:cubicBezTo>
                  <a:pt x="1340836" y="843967"/>
                  <a:pt x="1339447" y="843403"/>
                  <a:pt x="1338318" y="842274"/>
                </a:cubicBezTo>
                <a:cubicBezTo>
                  <a:pt x="1337190" y="841146"/>
                  <a:pt x="1336626" y="839757"/>
                  <a:pt x="1336626" y="838107"/>
                </a:cubicBezTo>
                <a:lnTo>
                  <a:pt x="1336626" y="747471"/>
                </a:lnTo>
                <a:cubicBezTo>
                  <a:pt x="1336626" y="745301"/>
                  <a:pt x="1337363" y="743477"/>
                  <a:pt x="1338839" y="742002"/>
                </a:cubicBezTo>
                <a:cubicBezTo>
                  <a:pt x="1340315" y="740526"/>
                  <a:pt x="1342138" y="739788"/>
                  <a:pt x="1344309" y="739788"/>
                </a:cubicBezTo>
                <a:close/>
                <a:moveTo>
                  <a:pt x="1628524" y="737509"/>
                </a:moveTo>
                <a:cubicBezTo>
                  <a:pt x="1629870" y="737899"/>
                  <a:pt x="1630890" y="738659"/>
                  <a:pt x="1631584" y="739788"/>
                </a:cubicBezTo>
                <a:cubicBezTo>
                  <a:pt x="1633494" y="742913"/>
                  <a:pt x="1635491" y="746342"/>
                  <a:pt x="1637575" y="750075"/>
                </a:cubicBezTo>
                <a:cubicBezTo>
                  <a:pt x="1638182" y="751204"/>
                  <a:pt x="1638269" y="752376"/>
                  <a:pt x="1637835" y="753592"/>
                </a:cubicBezTo>
                <a:cubicBezTo>
                  <a:pt x="1637401" y="754807"/>
                  <a:pt x="1636576" y="755675"/>
                  <a:pt x="1635361" y="756196"/>
                </a:cubicBezTo>
                <a:cubicBezTo>
                  <a:pt x="1634145" y="756717"/>
                  <a:pt x="1632908" y="756739"/>
                  <a:pt x="1631649" y="756261"/>
                </a:cubicBezTo>
                <a:cubicBezTo>
                  <a:pt x="1630390" y="755784"/>
                  <a:pt x="1629457" y="754937"/>
                  <a:pt x="1628850" y="753722"/>
                </a:cubicBezTo>
                <a:cubicBezTo>
                  <a:pt x="1626766" y="749815"/>
                  <a:pt x="1624769" y="746386"/>
                  <a:pt x="1622859" y="743434"/>
                </a:cubicBezTo>
                <a:cubicBezTo>
                  <a:pt x="1622251" y="742392"/>
                  <a:pt x="1622121" y="741285"/>
                  <a:pt x="1622469" y="740113"/>
                </a:cubicBezTo>
                <a:cubicBezTo>
                  <a:pt x="1622816" y="738941"/>
                  <a:pt x="1623554" y="738138"/>
                  <a:pt x="1624682" y="737704"/>
                </a:cubicBezTo>
                <a:cubicBezTo>
                  <a:pt x="1625898" y="737183"/>
                  <a:pt x="1627178" y="737118"/>
                  <a:pt x="1628524" y="737509"/>
                </a:cubicBezTo>
                <a:close/>
                <a:moveTo>
                  <a:pt x="1992437" y="736011"/>
                </a:moveTo>
                <a:lnTo>
                  <a:pt x="1996734" y="736011"/>
                </a:lnTo>
                <a:cubicBezTo>
                  <a:pt x="1998818" y="736011"/>
                  <a:pt x="2000597" y="736771"/>
                  <a:pt x="2002073" y="738290"/>
                </a:cubicBezTo>
                <a:cubicBezTo>
                  <a:pt x="2003549" y="739809"/>
                  <a:pt x="2004244" y="741611"/>
                  <a:pt x="2004157" y="743694"/>
                </a:cubicBezTo>
                <a:lnTo>
                  <a:pt x="2004027" y="753592"/>
                </a:lnTo>
                <a:lnTo>
                  <a:pt x="2000380" y="797217"/>
                </a:lnTo>
                <a:cubicBezTo>
                  <a:pt x="2000293" y="798779"/>
                  <a:pt x="1999686" y="800082"/>
                  <a:pt x="1998557" y="801124"/>
                </a:cubicBezTo>
                <a:cubicBezTo>
                  <a:pt x="1997428" y="802165"/>
                  <a:pt x="1996083" y="802686"/>
                  <a:pt x="1994520" y="802686"/>
                </a:cubicBezTo>
                <a:cubicBezTo>
                  <a:pt x="1992957" y="802686"/>
                  <a:pt x="1991612" y="802165"/>
                  <a:pt x="1990483" y="801124"/>
                </a:cubicBezTo>
                <a:cubicBezTo>
                  <a:pt x="1989355" y="800082"/>
                  <a:pt x="1988747" y="798779"/>
                  <a:pt x="1988660" y="797217"/>
                </a:cubicBezTo>
                <a:lnTo>
                  <a:pt x="1985144" y="753592"/>
                </a:lnTo>
                <a:lnTo>
                  <a:pt x="1985014" y="743694"/>
                </a:lnTo>
                <a:cubicBezTo>
                  <a:pt x="1984927" y="741611"/>
                  <a:pt x="1985622" y="739809"/>
                  <a:pt x="1987097" y="738290"/>
                </a:cubicBezTo>
                <a:cubicBezTo>
                  <a:pt x="1988573" y="736771"/>
                  <a:pt x="1990353" y="736011"/>
                  <a:pt x="1992437" y="736011"/>
                </a:cubicBezTo>
                <a:close/>
                <a:moveTo>
                  <a:pt x="890476" y="734318"/>
                </a:moveTo>
                <a:cubicBezTo>
                  <a:pt x="890650" y="734318"/>
                  <a:pt x="890867" y="734318"/>
                  <a:pt x="891127" y="734318"/>
                </a:cubicBezTo>
                <a:cubicBezTo>
                  <a:pt x="893037" y="734492"/>
                  <a:pt x="894513" y="735360"/>
                  <a:pt x="895555" y="736923"/>
                </a:cubicBezTo>
                <a:cubicBezTo>
                  <a:pt x="896249" y="738051"/>
                  <a:pt x="896597" y="739223"/>
                  <a:pt x="896597" y="740439"/>
                </a:cubicBezTo>
                <a:cubicBezTo>
                  <a:pt x="896597" y="740960"/>
                  <a:pt x="896553" y="741524"/>
                  <a:pt x="896466" y="742132"/>
                </a:cubicBezTo>
                <a:cubicBezTo>
                  <a:pt x="896119" y="743260"/>
                  <a:pt x="895859" y="744259"/>
                  <a:pt x="895685" y="745127"/>
                </a:cubicBezTo>
                <a:cubicBezTo>
                  <a:pt x="894209" y="752246"/>
                  <a:pt x="892755" y="760732"/>
                  <a:pt x="891322" y="770586"/>
                </a:cubicBezTo>
                <a:cubicBezTo>
                  <a:pt x="889890" y="780439"/>
                  <a:pt x="889174" y="788535"/>
                  <a:pt x="889174" y="794873"/>
                </a:cubicBezTo>
                <a:cubicBezTo>
                  <a:pt x="889174" y="799300"/>
                  <a:pt x="889434" y="803598"/>
                  <a:pt x="889955" y="807765"/>
                </a:cubicBezTo>
                <a:cubicBezTo>
                  <a:pt x="889955" y="807852"/>
                  <a:pt x="890020" y="807895"/>
                  <a:pt x="890150" y="807895"/>
                </a:cubicBezTo>
                <a:cubicBezTo>
                  <a:pt x="890281" y="807895"/>
                  <a:pt x="890389" y="807852"/>
                  <a:pt x="890476" y="807765"/>
                </a:cubicBezTo>
                <a:cubicBezTo>
                  <a:pt x="891605" y="804813"/>
                  <a:pt x="893167" y="800950"/>
                  <a:pt x="895164" y="796175"/>
                </a:cubicBezTo>
                <a:cubicBezTo>
                  <a:pt x="895511" y="795133"/>
                  <a:pt x="896228" y="794482"/>
                  <a:pt x="897313" y="794222"/>
                </a:cubicBezTo>
                <a:cubicBezTo>
                  <a:pt x="898398" y="793961"/>
                  <a:pt x="899375" y="794178"/>
                  <a:pt x="900243" y="794873"/>
                </a:cubicBezTo>
                <a:cubicBezTo>
                  <a:pt x="901285" y="795654"/>
                  <a:pt x="901979" y="796652"/>
                  <a:pt x="902326" y="797868"/>
                </a:cubicBezTo>
                <a:cubicBezTo>
                  <a:pt x="902500" y="798476"/>
                  <a:pt x="902587" y="799040"/>
                  <a:pt x="902587" y="799561"/>
                </a:cubicBezTo>
                <a:cubicBezTo>
                  <a:pt x="902587" y="800255"/>
                  <a:pt x="902457" y="800950"/>
                  <a:pt x="902196" y="801644"/>
                </a:cubicBezTo>
                <a:cubicBezTo>
                  <a:pt x="900373" y="806940"/>
                  <a:pt x="898723" y="812041"/>
                  <a:pt x="897248" y="816946"/>
                </a:cubicBezTo>
                <a:cubicBezTo>
                  <a:pt x="895772" y="821851"/>
                  <a:pt x="894773" y="825649"/>
                  <a:pt x="894253" y="828340"/>
                </a:cubicBezTo>
                <a:cubicBezTo>
                  <a:pt x="893818" y="830077"/>
                  <a:pt x="893601" y="831726"/>
                  <a:pt x="893601" y="833289"/>
                </a:cubicBezTo>
                <a:cubicBezTo>
                  <a:pt x="893514" y="834938"/>
                  <a:pt x="892929" y="836371"/>
                  <a:pt x="891843" y="837586"/>
                </a:cubicBezTo>
                <a:cubicBezTo>
                  <a:pt x="890758" y="838802"/>
                  <a:pt x="889434" y="839496"/>
                  <a:pt x="887871" y="839670"/>
                </a:cubicBezTo>
                <a:cubicBezTo>
                  <a:pt x="887698" y="839670"/>
                  <a:pt x="887524" y="839670"/>
                  <a:pt x="887351" y="839670"/>
                </a:cubicBezTo>
                <a:cubicBezTo>
                  <a:pt x="885788" y="839670"/>
                  <a:pt x="884355" y="839192"/>
                  <a:pt x="883053" y="838238"/>
                </a:cubicBezTo>
                <a:cubicBezTo>
                  <a:pt x="881664" y="837282"/>
                  <a:pt x="880796" y="835937"/>
                  <a:pt x="880449" y="834201"/>
                </a:cubicBezTo>
                <a:cubicBezTo>
                  <a:pt x="878018" y="823175"/>
                  <a:pt x="876802" y="810890"/>
                  <a:pt x="876802" y="797347"/>
                </a:cubicBezTo>
                <a:cubicBezTo>
                  <a:pt x="876802" y="792746"/>
                  <a:pt x="877041" y="787624"/>
                  <a:pt x="877519" y="781980"/>
                </a:cubicBezTo>
                <a:cubicBezTo>
                  <a:pt x="877996" y="776337"/>
                  <a:pt x="878495" y="771628"/>
                  <a:pt x="879016" y="767851"/>
                </a:cubicBezTo>
                <a:cubicBezTo>
                  <a:pt x="879537" y="764075"/>
                  <a:pt x="880210" y="759560"/>
                  <a:pt x="881035" y="754308"/>
                </a:cubicBezTo>
                <a:cubicBezTo>
                  <a:pt x="881859" y="749055"/>
                  <a:pt x="882359" y="745865"/>
                  <a:pt x="882532" y="744736"/>
                </a:cubicBezTo>
                <a:cubicBezTo>
                  <a:pt x="882706" y="743521"/>
                  <a:pt x="882880" y="742305"/>
                  <a:pt x="883053" y="741090"/>
                </a:cubicBezTo>
                <a:cubicBezTo>
                  <a:pt x="883314" y="739093"/>
                  <a:pt x="884225" y="737444"/>
                  <a:pt x="885788" y="736141"/>
                </a:cubicBezTo>
                <a:cubicBezTo>
                  <a:pt x="887177" y="734926"/>
                  <a:pt x="888740" y="734318"/>
                  <a:pt x="890476" y="734318"/>
                </a:cubicBezTo>
                <a:close/>
                <a:moveTo>
                  <a:pt x="1575848" y="731584"/>
                </a:moveTo>
                <a:cubicBezTo>
                  <a:pt x="1576022" y="731584"/>
                  <a:pt x="1576195" y="731627"/>
                  <a:pt x="1576369" y="731714"/>
                </a:cubicBezTo>
                <a:lnTo>
                  <a:pt x="1577150" y="731714"/>
                </a:lnTo>
                <a:cubicBezTo>
                  <a:pt x="1579147" y="731887"/>
                  <a:pt x="1580753" y="732756"/>
                  <a:pt x="1581969" y="734318"/>
                </a:cubicBezTo>
                <a:cubicBezTo>
                  <a:pt x="1582837" y="735534"/>
                  <a:pt x="1583271" y="736836"/>
                  <a:pt x="1583271" y="738225"/>
                </a:cubicBezTo>
                <a:cubicBezTo>
                  <a:pt x="1583271" y="738746"/>
                  <a:pt x="1583227" y="739267"/>
                  <a:pt x="1583141" y="739788"/>
                </a:cubicBezTo>
                <a:cubicBezTo>
                  <a:pt x="1582880" y="740743"/>
                  <a:pt x="1582620" y="742002"/>
                  <a:pt x="1582359" y="743564"/>
                </a:cubicBezTo>
                <a:lnTo>
                  <a:pt x="1580927" y="750336"/>
                </a:lnTo>
                <a:cubicBezTo>
                  <a:pt x="1580840" y="750596"/>
                  <a:pt x="1580883" y="750813"/>
                  <a:pt x="1581057" y="750987"/>
                </a:cubicBezTo>
                <a:cubicBezTo>
                  <a:pt x="1581231" y="751161"/>
                  <a:pt x="1581448" y="751247"/>
                  <a:pt x="1581708" y="751247"/>
                </a:cubicBezTo>
                <a:cubicBezTo>
                  <a:pt x="1587004" y="750466"/>
                  <a:pt x="1592430" y="749468"/>
                  <a:pt x="1597986" y="748252"/>
                </a:cubicBezTo>
                <a:cubicBezTo>
                  <a:pt x="1598420" y="748165"/>
                  <a:pt x="1598854" y="748122"/>
                  <a:pt x="1599289" y="748122"/>
                </a:cubicBezTo>
                <a:cubicBezTo>
                  <a:pt x="1600417" y="748122"/>
                  <a:pt x="1601502" y="748513"/>
                  <a:pt x="1602544" y="749294"/>
                </a:cubicBezTo>
                <a:cubicBezTo>
                  <a:pt x="1603846" y="750336"/>
                  <a:pt x="1604498" y="751725"/>
                  <a:pt x="1604498" y="753461"/>
                </a:cubicBezTo>
                <a:cubicBezTo>
                  <a:pt x="1604498" y="755371"/>
                  <a:pt x="1603890" y="757086"/>
                  <a:pt x="1602674" y="758605"/>
                </a:cubicBezTo>
                <a:cubicBezTo>
                  <a:pt x="1601459" y="760124"/>
                  <a:pt x="1599896" y="761058"/>
                  <a:pt x="1597986" y="761405"/>
                </a:cubicBezTo>
                <a:cubicBezTo>
                  <a:pt x="1592083" y="762534"/>
                  <a:pt x="1585702" y="763489"/>
                  <a:pt x="1578843" y="764270"/>
                </a:cubicBezTo>
                <a:cubicBezTo>
                  <a:pt x="1578235" y="764357"/>
                  <a:pt x="1577845" y="764747"/>
                  <a:pt x="1577671" y="765442"/>
                </a:cubicBezTo>
                <a:cubicBezTo>
                  <a:pt x="1576716" y="769870"/>
                  <a:pt x="1575414" y="775252"/>
                  <a:pt x="1573765" y="781590"/>
                </a:cubicBezTo>
                <a:cubicBezTo>
                  <a:pt x="1568642" y="801731"/>
                  <a:pt x="1562782" y="819659"/>
                  <a:pt x="1556184" y="835373"/>
                </a:cubicBezTo>
                <a:cubicBezTo>
                  <a:pt x="1555316" y="837369"/>
                  <a:pt x="1553883" y="838802"/>
                  <a:pt x="1551887" y="839670"/>
                </a:cubicBezTo>
                <a:cubicBezTo>
                  <a:pt x="1550758" y="840191"/>
                  <a:pt x="1549630" y="840451"/>
                  <a:pt x="1548501" y="840451"/>
                </a:cubicBezTo>
                <a:cubicBezTo>
                  <a:pt x="1547546" y="840451"/>
                  <a:pt x="1546634" y="840278"/>
                  <a:pt x="1545766" y="839930"/>
                </a:cubicBezTo>
                <a:lnTo>
                  <a:pt x="1545636" y="839930"/>
                </a:lnTo>
                <a:cubicBezTo>
                  <a:pt x="1543726" y="839323"/>
                  <a:pt x="1542424" y="838064"/>
                  <a:pt x="1541729" y="836154"/>
                </a:cubicBezTo>
                <a:cubicBezTo>
                  <a:pt x="1541382" y="835373"/>
                  <a:pt x="1541208" y="834548"/>
                  <a:pt x="1541208" y="833680"/>
                </a:cubicBezTo>
                <a:cubicBezTo>
                  <a:pt x="1541208" y="832725"/>
                  <a:pt x="1541469" y="831726"/>
                  <a:pt x="1541990" y="830684"/>
                </a:cubicBezTo>
                <a:cubicBezTo>
                  <a:pt x="1545289" y="823826"/>
                  <a:pt x="1548674" y="815492"/>
                  <a:pt x="1552147" y="805681"/>
                </a:cubicBezTo>
                <a:cubicBezTo>
                  <a:pt x="1555620" y="795871"/>
                  <a:pt x="1558485" y="786755"/>
                  <a:pt x="1560742" y="778334"/>
                </a:cubicBezTo>
                <a:cubicBezTo>
                  <a:pt x="1561697" y="775035"/>
                  <a:pt x="1562695" y="771128"/>
                  <a:pt x="1563737" y="766614"/>
                </a:cubicBezTo>
                <a:cubicBezTo>
                  <a:pt x="1563824" y="766354"/>
                  <a:pt x="1563781" y="766136"/>
                  <a:pt x="1563607" y="765963"/>
                </a:cubicBezTo>
                <a:cubicBezTo>
                  <a:pt x="1563433" y="765789"/>
                  <a:pt x="1563216" y="765702"/>
                  <a:pt x="1562956" y="765702"/>
                </a:cubicBezTo>
                <a:cubicBezTo>
                  <a:pt x="1558615" y="765789"/>
                  <a:pt x="1555446" y="765833"/>
                  <a:pt x="1553449" y="765833"/>
                </a:cubicBezTo>
                <a:cubicBezTo>
                  <a:pt x="1549890" y="765833"/>
                  <a:pt x="1546808" y="765789"/>
                  <a:pt x="1544204" y="765702"/>
                </a:cubicBezTo>
                <a:cubicBezTo>
                  <a:pt x="1542380" y="765702"/>
                  <a:pt x="1540818" y="765008"/>
                  <a:pt x="1539515" y="763619"/>
                </a:cubicBezTo>
                <a:cubicBezTo>
                  <a:pt x="1538213" y="762230"/>
                  <a:pt x="1537562" y="760580"/>
                  <a:pt x="1537562" y="758670"/>
                </a:cubicBezTo>
                <a:cubicBezTo>
                  <a:pt x="1537562" y="757021"/>
                  <a:pt x="1538170" y="755632"/>
                  <a:pt x="1539385" y="754503"/>
                </a:cubicBezTo>
                <a:cubicBezTo>
                  <a:pt x="1540514" y="753461"/>
                  <a:pt x="1541816" y="752940"/>
                  <a:pt x="1543292" y="752940"/>
                </a:cubicBezTo>
                <a:cubicBezTo>
                  <a:pt x="1543466" y="752940"/>
                  <a:pt x="1543683" y="752940"/>
                  <a:pt x="1543943" y="752940"/>
                </a:cubicBezTo>
                <a:cubicBezTo>
                  <a:pt x="1547068" y="753201"/>
                  <a:pt x="1550281" y="753331"/>
                  <a:pt x="1553580" y="753331"/>
                </a:cubicBezTo>
                <a:cubicBezTo>
                  <a:pt x="1557834" y="753331"/>
                  <a:pt x="1561871" y="753201"/>
                  <a:pt x="1565691" y="752940"/>
                </a:cubicBezTo>
                <a:cubicBezTo>
                  <a:pt x="1566385" y="752854"/>
                  <a:pt x="1566776" y="752506"/>
                  <a:pt x="1566863" y="751899"/>
                </a:cubicBezTo>
                <a:cubicBezTo>
                  <a:pt x="1567731" y="747124"/>
                  <a:pt x="1568208" y="744172"/>
                  <a:pt x="1568295" y="743043"/>
                </a:cubicBezTo>
                <a:cubicBezTo>
                  <a:pt x="1568469" y="741654"/>
                  <a:pt x="1568599" y="740222"/>
                  <a:pt x="1568686" y="738746"/>
                </a:cubicBezTo>
                <a:cubicBezTo>
                  <a:pt x="1568859" y="736662"/>
                  <a:pt x="1569684" y="734926"/>
                  <a:pt x="1571160" y="733537"/>
                </a:cubicBezTo>
                <a:cubicBezTo>
                  <a:pt x="1572462" y="732235"/>
                  <a:pt x="1574025" y="731584"/>
                  <a:pt x="1575848" y="731584"/>
                </a:cubicBezTo>
                <a:close/>
                <a:moveTo>
                  <a:pt x="1642002" y="731453"/>
                </a:moveTo>
                <a:cubicBezTo>
                  <a:pt x="1642610" y="731453"/>
                  <a:pt x="1643174" y="731540"/>
                  <a:pt x="1643695" y="731714"/>
                </a:cubicBezTo>
                <a:cubicBezTo>
                  <a:pt x="1644997" y="732148"/>
                  <a:pt x="1646039" y="732929"/>
                  <a:pt x="1646821" y="734058"/>
                </a:cubicBezTo>
                <a:cubicBezTo>
                  <a:pt x="1648991" y="737444"/>
                  <a:pt x="1651031" y="740830"/>
                  <a:pt x="1652941" y="744215"/>
                </a:cubicBezTo>
                <a:cubicBezTo>
                  <a:pt x="1653375" y="744910"/>
                  <a:pt x="1653592" y="745604"/>
                  <a:pt x="1653592" y="746299"/>
                </a:cubicBezTo>
                <a:cubicBezTo>
                  <a:pt x="1653592" y="746820"/>
                  <a:pt x="1653505" y="747297"/>
                  <a:pt x="1653332" y="747731"/>
                </a:cubicBezTo>
                <a:cubicBezTo>
                  <a:pt x="1652898" y="748947"/>
                  <a:pt x="1652116" y="749815"/>
                  <a:pt x="1650988" y="750336"/>
                </a:cubicBezTo>
                <a:cubicBezTo>
                  <a:pt x="1650293" y="750683"/>
                  <a:pt x="1649599" y="750857"/>
                  <a:pt x="1648904" y="750857"/>
                </a:cubicBezTo>
                <a:cubicBezTo>
                  <a:pt x="1648383" y="750857"/>
                  <a:pt x="1647819" y="750727"/>
                  <a:pt x="1647211" y="750466"/>
                </a:cubicBezTo>
                <a:cubicBezTo>
                  <a:pt x="1645996" y="750032"/>
                  <a:pt x="1645041" y="749251"/>
                  <a:pt x="1644346" y="748122"/>
                </a:cubicBezTo>
                <a:cubicBezTo>
                  <a:pt x="1642263" y="744215"/>
                  <a:pt x="1640222" y="740699"/>
                  <a:pt x="1638226" y="737574"/>
                </a:cubicBezTo>
                <a:cubicBezTo>
                  <a:pt x="1637792" y="736966"/>
                  <a:pt x="1637575" y="736272"/>
                  <a:pt x="1637575" y="735490"/>
                </a:cubicBezTo>
                <a:cubicBezTo>
                  <a:pt x="1637575" y="735143"/>
                  <a:pt x="1637618" y="734752"/>
                  <a:pt x="1637705" y="734318"/>
                </a:cubicBezTo>
                <a:cubicBezTo>
                  <a:pt x="1638052" y="733190"/>
                  <a:pt x="1638790" y="732408"/>
                  <a:pt x="1639919" y="731974"/>
                </a:cubicBezTo>
                <a:cubicBezTo>
                  <a:pt x="1640613" y="731627"/>
                  <a:pt x="1641308" y="731453"/>
                  <a:pt x="1642002" y="731453"/>
                </a:cubicBezTo>
                <a:close/>
                <a:moveTo>
                  <a:pt x="1477789" y="731063"/>
                </a:moveTo>
                <a:cubicBezTo>
                  <a:pt x="1478049" y="731063"/>
                  <a:pt x="1478310" y="731063"/>
                  <a:pt x="1478570" y="731063"/>
                </a:cubicBezTo>
                <a:cubicBezTo>
                  <a:pt x="1480307" y="731063"/>
                  <a:pt x="1481869" y="731670"/>
                  <a:pt x="1483258" y="732886"/>
                </a:cubicBezTo>
                <a:lnTo>
                  <a:pt x="1484040" y="733537"/>
                </a:lnTo>
                <a:cubicBezTo>
                  <a:pt x="1485516" y="734839"/>
                  <a:pt x="1486254" y="736445"/>
                  <a:pt x="1486254" y="738355"/>
                </a:cubicBezTo>
                <a:cubicBezTo>
                  <a:pt x="1486254" y="740439"/>
                  <a:pt x="1485429" y="742132"/>
                  <a:pt x="1483779" y="743434"/>
                </a:cubicBezTo>
                <a:cubicBezTo>
                  <a:pt x="1481869" y="745083"/>
                  <a:pt x="1480480" y="746212"/>
                  <a:pt x="1479612" y="746820"/>
                </a:cubicBezTo>
                <a:cubicBezTo>
                  <a:pt x="1476660" y="749337"/>
                  <a:pt x="1470627" y="754286"/>
                  <a:pt x="1461511" y="761665"/>
                </a:cubicBezTo>
                <a:cubicBezTo>
                  <a:pt x="1452395" y="769045"/>
                  <a:pt x="1446318" y="773993"/>
                  <a:pt x="1443279" y="776511"/>
                </a:cubicBezTo>
                <a:cubicBezTo>
                  <a:pt x="1439459" y="779810"/>
                  <a:pt x="1437550" y="782284"/>
                  <a:pt x="1437550" y="783934"/>
                </a:cubicBezTo>
                <a:cubicBezTo>
                  <a:pt x="1437550" y="785583"/>
                  <a:pt x="1439546" y="788101"/>
                  <a:pt x="1443540" y="791487"/>
                </a:cubicBezTo>
                <a:cubicBezTo>
                  <a:pt x="1444321" y="792181"/>
                  <a:pt x="1447165" y="794547"/>
                  <a:pt x="1452070" y="798584"/>
                </a:cubicBezTo>
                <a:cubicBezTo>
                  <a:pt x="1456975" y="802621"/>
                  <a:pt x="1460968" y="805920"/>
                  <a:pt x="1464050" y="808481"/>
                </a:cubicBezTo>
                <a:cubicBezTo>
                  <a:pt x="1467132" y="811042"/>
                  <a:pt x="1470931" y="814254"/>
                  <a:pt x="1475445" y="818118"/>
                </a:cubicBezTo>
                <a:cubicBezTo>
                  <a:pt x="1479959" y="821981"/>
                  <a:pt x="1483779" y="825389"/>
                  <a:pt x="1486905" y="828340"/>
                </a:cubicBezTo>
                <a:cubicBezTo>
                  <a:pt x="1488381" y="829729"/>
                  <a:pt x="1489119" y="831466"/>
                  <a:pt x="1489119" y="833549"/>
                </a:cubicBezTo>
                <a:cubicBezTo>
                  <a:pt x="1489119" y="835633"/>
                  <a:pt x="1488337" y="837413"/>
                  <a:pt x="1486774" y="838889"/>
                </a:cubicBezTo>
                <a:lnTo>
                  <a:pt x="1486123" y="839540"/>
                </a:lnTo>
                <a:cubicBezTo>
                  <a:pt x="1484647" y="840842"/>
                  <a:pt x="1482955" y="841493"/>
                  <a:pt x="1481045" y="841493"/>
                </a:cubicBezTo>
                <a:cubicBezTo>
                  <a:pt x="1480871" y="841493"/>
                  <a:pt x="1480741" y="841493"/>
                  <a:pt x="1480654" y="841493"/>
                </a:cubicBezTo>
                <a:cubicBezTo>
                  <a:pt x="1478484" y="841406"/>
                  <a:pt x="1476660" y="840582"/>
                  <a:pt x="1475184" y="839019"/>
                </a:cubicBezTo>
                <a:cubicBezTo>
                  <a:pt x="1472580" y="836241"/>
                  <a:pt x="1470974" y="834548"/>
                  <a:pt x="1470366" y="833940"/>
                </a:cubicBezTo>
                <a:cubicBezTo>
                  <a:pt x="1465678" y="828905"/>
                  <a:pt x="1452091" y="816881"/>
                  <a:pt x="1429606" y="797868"/>
                </a:cubicBezTo>
                <a:cubicBezTo>
                  <a:pt x="1425352" y="794308"/>
                  <a:pt x="1422661" y="791096"/>
                  <a:pt x="1421532" y="788231"/>
                </a:cubicBezTo>
                <a:cubicBezTo>
                  <a:pt x="1421011" y="786929"/>
                  <a:pt x="1420751" y="785670"/>
                  <a:pt x="1420751" y="784455"/>
                </a:cubicBezTo>
                <a:cubicBezTo>
                  <a:pt x="1420751" y="782892"/>
                  <a:pt x="1421141" y="781329"/>
                  <a:pt x="1421923" y="779767"/>
                </a:cubicBezTo>
                <a:cubicBezTo>
                  <a:pt x="1423399" y="777075"/>
                  <a:pt x="1426307" y="773907"/>
                  <a:pt x="1430648" y="770260"/>
                </a:cubicBezTo>
                <a:cubicBezTo>
                  <a:pt x="1432124" y="769045"/>
                  <a:pt x="1435943" y="765898"/>
                  <a:pt x="1442107" y="760819"/>
                </a:cubicBezTo>
                <a:cubicBezTo>
                  <a:pt x="1448271" y="755740"/>
                  <a:pt x="1453611" y="751269"/>
                  <a:pt x="1458125" y="747406"/>
                </a:cubicBezTo>
                <a:cubicBezTo>
                  <a:pt x="1462639" y="743542"/>
                  <a:pt x="1466199" y="740265"/>
                  <a:pt x="1468803" y="737574"/>
                </a:cubicBezTo>
                <a:cubicBezTo>
                  <a:pt x="1471321" y="735056"/>
                  <a:pt x="1472580" y="733754"/>
                  <a:pt x="1472580" y="733667"/>
                </a:cubicBezTo>
                <a:cubicBezTo>
                  <a:pt x="1474056" y="732104"/>
                  <a:pt x="1475792" y="731236"/>
                  <a:pt x="1477789" y="731063"/>
                </a:cubicBezTo>
                <a:close/>
                <a:moveTo>
                  <a:pt x="1731727" y="729891"/>
                </a:moveTo>
                <a:cubicBezTo>
                  <a:pt x="1733290" y="729891"/>
                  <a:pt x="1734765" y="730281"/>
                  <a:pt x="1736155" y="731063"/>
                </a:cubicBezTo>
                <a:cubicBezTo>
                  <a:pt x="1737978" y="732191"/>
                  <a:pt x="1739280" y="733797"/>
                  <a:pt x="1740061" y="735881"/>
                </a:cubicBezTo>
                <a:cubicBezTo>
                  <a:pt x="1741537" y="739788"/>
                  <a:pt x="1743274" y="744085"/>
                  <a:pt x="1745270" y="748773"/>
                </a:cubicBezTo>
                <a:cubicBezTo>
                  <a:pt x="1745531" y="749381"/>
                  <a:pt x="1746008" y="749598"/>
                  <a:pt x="1746703" y="749424"/>
                </a:cubicBezTo>
                <a:cubicBezTo>
                  <a:pt x="1753561" y="748209"/>
                  <a:pt x="1759942" y="746776"/>
                  <a:pt x="1765846" y="745127"/>
                </a:cubicBezTo>
                <a:cubicBezTo>
                  <a:pt x="1766454" y="744953"/>
                  <a:pt x="1767018" y="744866"/>
                  <a:pt x="1767539" y="744866"/>
                </a:cubicBezTo>
                <a:cubicBezTo>
                  <a:pt x="1768667" y="744866"/>
                  <a:pt x="1769709" y="745127"/>
                  <a:pt x="1770664" y="745648"/>
                </a:cubicBezTo>
                <a:cubicBezTo>
                  <a:pt x="1772227" y="746603"/>
                  <a:pt x="1773182" y="747948"/>
                  <a:pt x="1773529" y="749685"/>
                </a:cubicBezTo>
                <a:cubicBezTo>
                  <a:pt x="1773616" y="750206"/>
                  <a:pt x="1773659" y="750683"/>
                  <a:pt x="1773659" y="751117"/>
                </a:cubicBezTo>
                <a:cubicBezTo>
                  <a:pt x="1773659" y="752419"/>
                  <a:pt x="1773269" y="753678"/>
                  <a:pt x="1772487" y="754894"/>
                </a:cubicBezTo>
                <a:cubicBezTo>
                  <a:pt x="1771532" y="756456"/>
                  <a:pt x="1770100" y="757455"/>
                  <a:pt x="1768190" y="757889"/>
                </a:cubicBezTo>
                <a:cubicBezTo>
                  <a:pt x="1762720" y="759278"/>
                  <a:pt x="1757294" y="760450"/>
                  <a:pt x="1751912" y="761405"/>
                </a:cubicBezTo>
                <a:cubicBezTo>
                  <a:pt x="1751217" y="761579"/>
                  <a:pt x="1751000" y="761926"/>
                  <a:pt x="1751261" y="762447"/>
                </a:cubicBezTo>
                <a:cubicBezTo>
                  <a:pt x="1755862" y="772604"/>
                  <a:pt x="1760724" y="782588"/>
                  <a:pt x="1765846" y="792398"/>
                </a:cubicBezTo>
                <a:cubicBezTo>
                  <a:pt x="1766367" y="793527"/>
                  <a:pt x="1766627" y="794699"/>
                  <a:pt x="1766627" y="795915"/>
                </a:cubicBezTo>
                <a:cubicBezTo>
                  <a:pt x="1766627" y="796262"/>
                  <a:pt x="1766627" y="796609"/>
                  <a:pt x="1766627" y="796956"/>
                </a:cubicBezTo>
                <a:cubicBezTo>
                  <a:pt x="1766367" y="798606"/>
                  <a:pt x="1765672" y="799995"/>
                  <a:pt x="1764544" y="801124"/>
                </a:cubicBezTo>
                <a:cubicBezTo>
                  <a:pt x="1762547" y="803207"/>
                  <a:pt x="1760159" y="804249"/>
                  <a:pt x="1757381" y="804249"/>
                </a:cubicBezTo>
                <a:cubicBezTo>
                  <a:pt x="1756773" y="804249"/>
                  <a:pt x="1756122" y="804205"/>
                  <a:pt x="1755428" y="804119"/>
                </a:cubicBezTo>
                <a:cubicBezTo>
                  <a:pt x="1750306" y="803250"/>
                  <a:pt x="1744359" y="802382"/>
                  <a:pt x="1737587" y="801514"/>
                </a:cubicBezTo>
                <a:cubicBezTo>
                  <a:pt x="1736111" y="801340"/>
                  <a:pt x="1734896" y="800646"/>
                  <a:pt x="1733941" y="799431"/>
                </a:cubicBezTo>
                <a:cubicBezTo>
                  <a:pt x="1733246" y="798476"/>
                  <a:pt x="1732899" y="797390"/>
                  <a:pt x="1732899" y="796175"/>
                </a:cubicBezTo>
                <a:cubicBezTo>
                  <a:pt x="1732899" y="795915"/>
                  <a:pt x="1732899" y="795654"/>
                  <a:pt x="1732899" y="795394"/>
                </a:cubicBezTo>
                <a:cubicBezTo>
                  <a:pt x="1733073" y="793918"/>
                  <a:pt x="1733767" y="792702"/>
                  <a:pt x="1734983" y="791747"/>
                </a:cubicBezTo>
                <a:cubicBezTo>
                  <a:pt x="1735937" y="790966"/>
                  <a:pt x="1737066" y="790575"/>
                  <a:pt x="1738368" y="790575"/>
                </a:cubicBezTo>
                <a:cubicBezTo>
                  <a:pt x="1738542" y="790575"/>
                  <a:pt x="1738759" y="790575"/>
                  <a:pt x="1739020" y="790575"/>
                </a:cubicBezTo>
                <a:cubicBezTo>
                  <a:pt x="1742405" y="790923"/>
                  <a:pt x="1746052" y="791270"/>
                  <a:pt x="1749958" y="791617"/>
                </a:cubicBezTo>
                <a:cubicBezTo>
                  <a:pt x="1750132" y="791704"/>
                  <a:pt x="1750284" y="791639"/>
                  <a:pt x="1750414" y="791422"/>
                </a:cubicBezTo>
                <a:cubicBezTo>
                  <a:pt x="1750544" y="791205"/>
                  <a:pt x="1750566" y="791009"/>
                  <a:pt x="1750479" y="790836"/>
                </a:cubicBezTo>
                <a:cubicBezTo>
                  <a:pt x="1750392" y="790749"/>
                  <a:pt x="1748699" y="787211"/>
                  <a:pt x="1745401" y="780222"/>
                </a:cubicBezTo>
                <a:cubicBezTo>
                  <a:pt x="1742102" y="773234"/>
                  <a:pt x="1739714" y="768046"/>
                  <a:pt x="1738238" y="764661"/>
                </a:cubicBezTo>
                <a:cubicBezTo>
                  <a:pt x="1737978" y="764053"/>
                  <a:pt x="1737500" y="763792"/>
                  <a:pt x="1736806" y="763879"/>
                </a:cubicBezTo>
                <a:cubicBezTo>
                  <a:pt x="1728645" y="764747"/>
                  <a:pt x="1719920" y="765182"/>
                  <a:pt x="1710631" y="765182"/>
                </a:cubicBezTo>
                <a:cubicBezTo>
                  <a:pt x="1703598" y="765182"/>
                  <a:pt x="1696219" y="764921"/>
                  <a:pt x="1688492" y="764400"/>
                </a:cubicBezTo>
                <a:cubicBezTo>
                  <a:pt x="1686582" y="764226"/>
                  <a:pt x="1684976" y="763489"/>
                  <a:pt x="1683674" y="762186"/>
                </a:cubicBezTo>
                <a:cubicBezTo>
                  <a:pt x="1682285" y="760710"/>
                  <a:pt x="1681591" y="758974"/>
                  <a:pt x="1681591" y="756977"/>
                </a:cubicBezTo>
                <a:cubicBezTo>
                  <a:pt x="1681591" y="755328"/>
                  <a:pt x="1682198" y="753939"/>
                  <a:pt x="1683414" y="752810"/>
                </a:cubicBezTo>
                <a:cubicBezTo>
                  <a:pt x="1684542" y="751768"/>
                  <a:pt x="1685845" y="751247"/>
                  <a:pt x="1687320" y="751247"/>
                </a:cubicBezTo>
                <a:cubicBezTo>
                  <a:pt x="1687494" y="751247"/>
                  <a:pt x="1687711" y="751247"/>
                  <a:pt x="1687972" y="751247"/>
                </a:cubicBezTo>
                <a:cubicBezTo>
                  <a:pt x="1696045" y="752116"/>
                  <a:pt x="1703946" y="752550"/>
                  <a:pt x="1711672" y="752550"/>
                </a:cubicBezTo>
                <a:cubicBezTo>
                  <a:pt x="1718357" y="752550"/>
                  <a:pt x="1724912" y="752246"/>
                  <a:pt x="1731336" y="751638"/>
                </a:cubicBezTo>
                <a:cubicBezTo>
                  <a:pt x="1731597" y="751551"/>
                  <a:pt x="1731792" y="751421"/>
                  <a:pt x="1731922" y="751247"/>
                </a:cubicBezTo>
                <a:cubicBezTo>
                  <a:pt x="1732053" y="751074"/>
                  <a:pt x="1732074" y="750857"/>
                  <a:pt x="1731987" y="750596"/>
                </a:cubicBezTo>
                <a:lnTo>
                  <a:pt x="1728602" y="743304"/>
                </a:lnTo>
                <a:cubicBezTo>
                  <a:pt x="1727647" y="741133"/>
                  <a:pt x="1726865" y="739397"/>
                  <a:pt x="1726258" y="738095"/>
                </a:cubicBezTo>
                <a:cubicBezTo>
                  <a:pt x="1725824" y="737313"/>
                  <a:pt x="1725606" y="736489"/>
                  <a:pt x="1725606" y="735621"/>
                </a:cubicBezTo>
                <a:cubicBezTo>
                  <a:pt x="1725606" y="734752"/>
                  <a:pt x="1725824" y="733928"/>
                  <a:pt x="1726258" y="733146"/>
                </a:cubicBezTo>
                <a:cubicBezTo>
                  <a:pt x="1727039" y="731410"/>
                  <a:pt x="1728298" y="730368"/>
                  <a:pt x="1730034" y="730021"/>
                </a:cubicBezTo>
                <a:cubicBezTo>
                  <a:pt x="1730642" y="729934"/>
                  <a:pt x="1731206" y="729891"/>
                  <a:pt x="1731727" y="729891"/>
                </a:cubicBezTo>
                <a:close/>
                <a:moveTo>
                  <a:pt x="1098054" y="729305"/>
                </a:moveTo>
                <a:cubicBezTo>
                  <a:pt x="1099356" y="729695"/>
                  <a:pt x="1100398" y="730498"/>
                  <a:pt x="1101179" y="731714"/>
                </a:cubicBezTo>
                <a:cubicBezTo>
                  <a:pt x="1103089" y="734839"/>
                  <a:pt x="1105043" y="738182"/>
                  <a:pt x="1107040" y="741741"/>
                </a:cubicBezTo>
                <a:cubicBezTo>
                  <a:pt x="1107647" y="742870"/>
                  <a:pt x="1107756" y="744063"/>
                  <a:pt x="1107365" y="745322"/>
                </a:cubicBezTo>
                <a:cubicBezTo>
                  <a:pt x="1106974" y="746581"/>
                  <a:pt x="1106171" y="747471"/>
                  <a:pt x="1104956" y="747992"/>
                </a:cubicBezTo>
                <a:cubicBezTo>
                  <a:pt x="1103740" y="748513"/>
                  <a:pt x="1102503" y="748534"/>
                  <a:pt x="1101245" y="748057"/>
                </a:cubicBezTo>
                <a:cubicBezTo>
                  <a:pt x="1099986" y="747579"/>
                  <a:pt x="1099052" y="746776"/>
                  <a:pt x="1098445" y="745648"/>
                </a:cubicBezTo>
                <a:cubicBezTo>
                  <a:pt x="1096361" y="741654"/>
                  <a:pt x="1094364" y="738182"/>
                  <a:pt x="1092454" y="735230"/>
                </a:cubicBezTo>
                <a:cubicBezTo>
                  <a:pt x="1091847" y="734188"/>
                  <a:pt x="1091716" y="733103"/>
                  <a:pt x="1092064" y="731974"/>
                </a:cubicBezTo>
                <a:cubicBezTo>
                  <a:pt x="1092411" y="730846"/>
                  <a:pt x="1093105" y="730021"/>
                  <a:pt x="1094147" y="729500"/>
                </a:cubicBezTo>
                <a:cubicBezTo>
                  <a:pt x="1095450" y="728979"/>
                  <a:pt x="1096752" y="728914"/>
                  <a:pt x="1098054" y="729305"/>
                </a:cubicBezTo>
                <a:close/>
                <a:moveTo>
                  <a:pt x="509960" y="728849"/>
                </a:moveTo>
                <a:cubicBezTo>
                  <a:pt x="511870" y="728849"/>
                  <a:pt x="513476" y="729543"/>
                  <a:pt x="514778" y="730932"/>
                </a:cubicBezTo>
                <a:cubicBezTo>
                  <a:pt x="515907" y="732235"/>
                  <a:pt x="516471" y="733754"/>
                  <a:pt x="516471" y="735490"/>
                </a:cubicBezTo>
                <a:lnTo>
                  <a:pt x="516341" y="739006"/>
                </a:lnTo>
                <a:cubicBezTo>
                  <a:pt x="516080" y="745604"/>
                  <a:pt x="515907" y="749294"/>
                  <a:pt x="515820" y="750075"/>
                </a:cubicBezTo>
                <a:cubicBezTo>
                  <a:pt x="515820" y="750336"/>
                  <a:pt x="515907" y="750553"/>
                  <a:pt x="516080" y="750727"/>
                </a:cubicBezTo>
                <a:cubicBezTo>
                  <a:pt x="516254" y="750900"/>
                  <a:pt x="516471" y="750987"/>
                  <a:pt x="516731" y="750987"/>
                </a:cubicBezTo>
                <a:cubicBezTo>
                  <a:pt x="523243" y="750206"/>
                  <a:pt x="529493" y="749120"/>
                  <a:pt x="535484" y="747731"/>
                </a:cubicBezTo>
                <a:cubicBezTo>
                  <a:pt x="535918" y="747558"/>
                  <a:pt x="536352" y="747471"/>
                  <a:pt x="536786" y="747471"/>
                </a:cubicBezTo>
                <a:cubicBezTo>
                  <a:pt x="537915" y="747471"/>
                  <a:pt x="538956" y="747862"/>
                  <a:pt x="539911" y="748643"/>
                </a:cubicBezTo>
                <a:cubicBezTo>
                  <a:pt x="541300" y="749598"/>
                  <a:pt x="541995" y="750944"/>
                  <a:pt x="541995" y="752680"/>
                </a:cubicBezTo>
                <a:cubicBezTo>
                  <a:pt x="541995" y="754590"/>
                  <a:pt x="541387" y="756239"/>
                  <a:pt x="540172" y="757628"/>
                </a:cubicBezTo>
                <a:cubicBezTo>
                  <a:pt x="539043" y="759104"/>
                  <a:pt x="537524" y="760016"/>
                  <a:pt x="535614" y="760363"/>
                </a:cubicBezTo>
                <a:cubicBezTo>
                  <a:pt x="529537" y="761579"/>
                  <a:pt x="523156" y="762577"/>
                  <a:pt x="516471" y="763358"/>
                </a:cubicBezTo>
                <a:cubicBezTo>
                  <a:pt x="515863" y="763445"/>
                  <a:pt x="515559" y="763792"/>
                  <a:pt x="515559" y="764400"/>
                </a:cubicBezTo>
                <a:cubicBezTo>
                  <a:pt x="515386" y="770911"/>
                  <a:pt x="515299" y="775686"/>
                  <a:pt x="515299" y="778725"/>
                </a:cubicBezTo>
                <a:lnTo>
                  <a:pt x="515299" y="782241"/>
                </a:lnTo>
                <a:cubicBezTo>
                  <a:pt x="515299" y="782501"/>
                  <a:pt x="515386" y="782697"/>
                  <a:pt x="515559" y="782827"/>
                </a:cubicBezTo>
                <a:cubicBezTo>
                  <a:pt x="515733" y="782957"/>
                  <a:pt x="515950" y="782979"/>
                  <a:pt x="516211" y="782892"/>
                </a:cubicBezTo>
                <a:cubicBezTo>
                  <a:pt x="525326" y="780374"/>
                  <a:pt x="534181" y="779116"/>
                  <a:pt x="542776" y="779116"/>
                </a:cubicBezTo>
                <a:cubicBezTo>
                  <a:pt x="552760" y="779116"/>
                  <a:pt x="560986" y="781611"/>
                  <a:pt x="567454" y="786603"/>
                </a:cubicBezTo>
                <a:cubicBezTo>
                  <a:pt x="573922" y="791595"/>
                  <a:pt x="577156" y="798259"/>
                  <a:pt x="577156" y="806593"/>
                </a:cubicBezTo>
                <a:cubicBezTo>
                  <a:pt x="577156" y="814580"/>
                  <a:pt x="574790" y="821221"/>
                  <a:pt x="570058" y="826517"/>
                </a:cubicBezTo>
                <a:cubicBezTo>
                  <a:pt x="565327" y="831813"/>
                  <a:pt x="558186" y="835590"/>
                  <a:pt x="548636" y="837847"/>
                </a:cubicBezTo>
                <a:cubicBezTo>
                  <a:pt x="545598" y="838541"/>
                  <a:pt x="542386" y="839062"/>
                  <a:pt x="539000" y="839410"/>
                </a:cubicBezTo>
                <a:cubicBezTo>
                  <a:pt x="538739" y="839410"/>
                  <a:pt x="538435" y="839410"/>
                  <a:pt x="538088" y="839410"/>
                </a:cubicBezTo>
                <a:cubicBezTo>
                  <a:pt x="536352" y="839410"/>
                  <a:pt x="534746" y="838889"/>
                  <a:pt x="533270" y="837847"/>
                </a:cubicBezTo>
                <a:cubicBezTo>
                  <a:pt x="531534" y="836718"/>
                  <a:pt x="530275" y="835156"/>
                  <a:pt x="529493" y="833159"/>
                </a:cubicBezTo>
                <a:cubicBezTo>
                  <a:pt x="529320" y="832551"/>
                  <a:pt x="529233" y="831943"/>
                  <a:pt x="529233" y="831336"/>
                </a:cubicBezTo>
                <a:cubicBezTo>
                  <a:pt x="529233" y="830381"/>
                  <a:pt x="529537" y="829469"/>
                  <a:pt x="530145" y="828601"/>
                </a:cubicBezTo>
                <a:cubicBezTo>
                  <a:pt x="531099" y="827125"/>
                  <a:pt x="532445" y="826387"/>
                  <a:pt x="534181" y="826387"/>
                </a:cubicBezTo>
                <a:cubicBezTo>
                  <a:pt x="537654" y="826213"/>
                  <a:pt x="540606" y="825910"/>
                  <a:pt x="543037" y="825476"/>
                </a:cubicBezTo>
                <a:cubicBezTo>
                  <a:pt x="549114" y="824347"/>
                  <a:pt x="554106" y="822198"/>
                  <a:pt x="558013" y="819029"/>
                </a:cubicBezTo>
                <a:cubicBezTo>
                  <a:pt x="561919" y="815861"/>
                  <a:pt x="563873" y="811672"/>
                  <a:pt x="563873" y="806463"/>
                </a:cubicBezTo>
                <a:cubicBezTo>
                  <a:pt x="563873" y="801514"/>
                  <a:pt x="561876" y="797651"/>
                  <a:pt x="557882" y="794873"/>
                </a:cubicBezTo>
                <a:cubicBezTo>
                  <a:pt x="553889" y="792095"/>
                  <a:pt x="548810" y="790706"/>
                  <a:pt x="542646" y="790706"/>
                </a:cubicBezTo>
                <a:cubicBezTo>
                  <a:pt x="534051" y="790706"/>
                  <a:pt x="525326" y="792051"/>
                  <a:pt x="516471" y="794742"/>
                </a:cubicBezTo>
                <a:cubicBezTo>
                  <a:pt x="515863" y="795003"/>
                  <a:pt x="515559" y="795437"/>
                  <a:pt x="515559" y="796045"/>
                </a:cubicBezTo>
                <a:cubicBezTo>
                  <a:pt x="515559" y="799517"/>
                  <a:pt x="515646" y="804336"/>
                  <a:pt x="515820" y="810500"/>
                </a:cubicBezTo>
                <a:cubicBezTo>
                  <a:pt x="515993" y="816664"/>
                  <a:pt x="516080" y="820614"/>
                  <a:pt x="516080" y="822350"/>
                </a:cubicBezTo>
                <a:cubicBezTo>
                  <a:pt x="516080" y="828948"/>
                  <a:pt x="514973" y="833593"/>
                  <a:pt x="512760" y="836284"/>
                </a:cubicBezTo>
                <a:cubicBezTo>
                  <a:pt x="510546" y="838975"/>
                  <a:pt x="507355" y="840321"/>
                  <a:pt x="503188" y="840321"/>
                </a:cubicBezTo>
                <a:cubicBezTo>
                  <a:pt x="499281" y="840321"/>
                  <a:pt x="495092" y="839301"/>
                  <a:pt x="490621" y="837261"/>
                </a:cubicBezTo>
                <a:cubicBezTo>
                  <a:pt x="486150" y="835221"/>
                  <a:pt x="482265" y="832356"/>
                  <a:pt x="478966" y="828666"/>
                </a:cubicBezTo>
                <a:cubicBezTo>
                  <a:pt x="475667" y="824976"/>
                  <a:pt x="474018" y="821135"/>
                  <a:pt x="474018" y="817141"/>
                </a:cubicBezTo>
                <a:cubicBezTo>
                  <a:pt x="474018" y="811845"/>
                  <a:pt x="476709" y="806549"/>
                  <a:pt x="482092" y="801254"/>
                </a:cubicBezTo>
                <a:cubicBezTo>
                  <a:pt x="487474" y="795958"/>
                  <a:pt x="494203" y="791487"/>
                  <a:pt x="502276" y="787841"/>
                </a:cubicBezTo>
                <a:cubicBezTo>
                  <a:pt x="502884" y="787580"/>
                  <a:pt x="503188" y="787146"/>
                  <a:pt x="503188" y="786538"/>
                </a:cubicBezTo>
                <a:lnTo>
                  <a:pt x="503188" y="779246"/>
                </a:lnTo>
                <a:cubicBezTo>
                  <a:pt x="503188" y="773255"/>
                  <a:pt x="503188" y="768741"/>
                  <a:pt x="503188" y="765702"/>
                </a:cubicBezTo>
                <a:cubicBezTo>
                  <a:pt x="503275" y="765008"/>
                  <a:pt x="502971" y="764704"/>
                  <a:pt x="502276" y="764791"/>
                </a:cubicBezTo>
                <a:cubicBezTo>
                  <a:pt x="499498" y="764964"/>
                  <a:pt x="496937" y="765051"/>
                  <a:pt x="494593" y="765051"/>
                </a:cubicBezTo>
                <a:cubicBezTo>
                  <a:pt x="490426" y="765051"/>
                  <a:pt x="486780" y="765008"/>
                  <a:pt x="483654" y="764921"/>
                </a:cubicBezTo>
                <a:cubicBezTo>
                  <a:pt x="481831" y="764834"/>
                  <a:pt x="480312" y="764096"/>
                  <a:pt x="479096" y="762707"/>
                </a:cubicBezTo>
                <a:cubicBezTo>
                  <a:pt x="477707" y="761318"/>
                  <a:pt x="477013" y="759669"/>
                  <a:pt x="477013" y="757759"/>
                </a:cubicBezTo>
                <a:cubicBezTo>
                  <a:pt x="477013" y="756196"/>
                  <a:pt x="477621" y="754894"/>
                  <a:pt x="478836" y="753852"/>
                </a:cubicBezTo>
                <a:cubicBezTo>
                  <a:pt x="479965" y="752810"/>
                  <a:pt x="481267" y="752289"/>
                  <a:pt x="482743" y="752289"/>
                </a:cubicBezTo>
                <a:cubicBezTo>
                  <a:pt x="482916" y="752289"/>
                  <a:pt x="483090" y="752289"/>
                  <a:pt x="483264" y="752289"/>
                </a:cubicBezTo>
                <a:cubicBezTo>
                  <a:pt x="486650" y="752550"/>
                  <a:pt x="490339" y="752680"/>
                  <a:pt x="494333" y="752680"/>
                </a:cubicBezTo>
                <a:cubicBezTo>
                  <a:pt x="496069" y="752680"/>
                  <a:pt x="498760" y="752593"/>
                  <a:pt x="502407" y="752419"/>
                </a:cubicBezTo>
                <a:cubicBezTo>
                  <a:pt x="503101" y="752419"/>
                  <a:pt x="503448" y="752116"/>
                  <a:pt x="503448" y="751508"/>
                </a:cubicBezTo>
                <a:cubicBezTo>
                  <a:pt x="503448" y="749337"/>
                  <a:pt x="503470" y="746885"/>
                  <a:pt x="503514" y="744150"/>
                </a:cubicBezTo>
                <a:cubicBezTo>
                  <a:pt x="503557" y="741416"/>
                  <a:pt x="503579" y="739788"/>
                  <a:pt x="503579" y="739267"/>
                </a:cubicBezTo>
                <a:lnTo>
                  <a:pt x="503448" y="735490"/>
                </a:lnTo>
                <a:cubicBezTo>
                  <a:pt x="503448" y="733754"/>
                  <a:pt x="504013" y="732235"/>
                  <a:pt x="505141" y="730932"/>
                </a:cubicBezTo>
                <a:cubicBezTo>
                  <a:pt x="506444" y="729543"/>
                  <a:pt x="508050" y="728849"/>
                  <a:pt x="509960" y="728849"/>
                </a:cubicBezTo>
                <a:close/>
                <a:moveTo>
                  <a:pt x="1292154" y="725723"/>
                </a:moveTo>
                <a:cubicBezTo>
                  <a:pt x="1293847" y="725723"/>
                  <a:pt x="1295301" y="726331"/>
                  <a:pt x="1296516" y="727547"/>
                </a:cubicBezTo>
                <a:cubicBezTo>
                  <a:pt x="1297732" y="728762"/>
                  <a:pt x="1298339" y="730194"/>
                  <a:pt x="1298339" y="731844"/>
                </a:cubicBezTo>
                <a:cubicBezTo>
                  <a:pt x="1298339" y="737834"/>
                  <a:pt x="1298296" y="743000"/>
                  <a:pt x="1298209" y="747341"/>
                </a:cubicBezTo>
                <a:cubicBezTo>
                  <a:pt x="1298209" y="747948"/>
                  <a:pt x="1298513" y="748252"/>
                  <a:pt x="1299121" y="748252"/>
                </a:cubicBezTo>
                <a:lnTo>
                  <a:pt x="1319566" y="748252"/>
                </a:lnTo>
                <a:cubicBezTo>
                  <a:pt x="1321650" y="748252"/>
                  <a:pt x="1323429" y="749034"/>
                  <a:pt x="1324905" y="750596"/>
                </a:cubicBezTo>
                <a:cubicBezTo>
                  <a:pt x="1326381" y="751985"/>
                  <a:pt x="1327119" y="753722"/>
                  <a:pt x="1327119" y="755805"/>
                </a:cubicBezTo>
                <a:cubicBezTo>
                  <a:pt x="1327119" y="777423"/>
                  <a:pt x="1326425" y="797738"/>
                  <a:pt x="1325036" y="816750"/>
                </a:cubicBezTo>
                <a:cubicBezTo>
                  <a:pt x="1324254" y="827776"/>
                  <a:pt x="1322908" y="834721"/>
                  <a:pt x="1320999" y="837586"/>
                </a:cubicBezTo>
                <a:cubicBezTo>
                  <a:pt x="1319696" y="839496"/>
                  <a:pt x="1318329" y="840864"/>
                  <a:pt x="1316896" y="841688"/>
                </a:cubicBezTo>
                <a:cubicBezTo>
                  <a:pt x="1315464" y="842513"/>
                  <a:pt x="1313663" y="843099"/>
                  <a:pt x="1311492" y="843446"/>
                </a:cubicBezTo>
                <a:cubicBezTo>
                  <a:pt x="1309409" y="843794"/>
                  <a:pt x="1306630" y="843967"/>
                  <a:pt x="1303158" y="843967"/>
                </a:cubicBezTo>
                <a:cubicBezTo>
                  <a:pt x="1302897" y="843967"/>
                  <a:pt x="1302593" y="843967"/>
                  <a:pt x="1302246" y="843967"/>
                </a:cubicBezTo>
                <a:cubicBezTo>
                  <a:pt x="1300510" y="843967"/>
                  <a:pt x="1298947" y="843338"/>
                  <a:pt x="1297558" y="842079"/>
                </a:cubicBezTo>
                <a:cubicBezTo>
                  <a:pt x="1296169" y="840820"/>
                  <a:pt x="1295214" y="839236"/>
                  <a:pt x="1294693" y="837326"/>
                </a:cubicBezTo>
                <a:cubicBezTo>
                  <a:pt x="1294259" y="835937"/>
                  <a:pt x="1294454" y="834635"/>
                  <a:pt x="1295279" y="833419"/>
                </a:cubicBezTo>
                <a:cubicBezTo>
                  <a:pt x="1296104" y="832204"/>
                  <a:pt x="1297254" y="831596"/>
                  <a:pt x="1298730" y="831596"/>
                </a:cubicBezTo>
                <a:cubicBezTo>
                  <a:pt x="1301769" y="831683"/>
                  <a:pt x="1304069" y="831726"/>
                  <a:pt x="1305632" y="831726"/>
                </a:cubicBezTo>
                <a:cubicBezTo>
                  <a:pt x="1306761" y="831726"/>
                  <a:pt x="1307651" y="831596"/>
                  <a:pt x="1308302" y="831336"/>
                </a:cubicBezTo>
                <a:cubicBezTo>
                  <a:pt x="1308953" y="831075"/>
                  <a:pt x="1309582" y="830467"/>
                  <a:pt x="1310190" y="829512"/>
                </a:cubicBezTo>
                <a:cubicBezTo>
                  <a:pt x="1311579" y="827776"/>
                  <a:pt x="1312599" y="822025"/>
                  <a:pt x="1313250" y="812258"/>
                </a:cubicBezTo>
                <a:cubicBezTo>
                  <a:pt x="1313901" y="802491"/>
                  <a:pt x="1314531" y="785540"/>
                  <a:pt x="1315138" y="761405"/>
                </a:cubicBezTo>
                <a:cubicBezTo>
                  <a:pt x="1315138" y="760710"/>
                  <a:pt x="1314791" y="760363"/>
                  <a:pt x="1314097" y="760363"/>
                </a:cubicBezTo>
                <a:lnTo>
                  <a:pt x="1298730" y="760363"/>
                </a:lnTo>
                <a:cubicBezTo>
                  <a:pt x="1298122" y="760363"/>
                  <a:pt x="1297775" y="760710"/>
                  <a:pt x="1297688" y="761405"/>
                </a:cubicBezTo>
                <a:cubicBezTo>
                  <a:pt x="1297081" y="779463"/>
                  <a:pt x="1295366" y="795046"/>
                  <a:pt x="1292544" y="808156"/>
                </a:cubicBezTo>
                <a:cubicBezTo>
                  <a:pt x="1289723" y="821265"/>
                  <a:pt x="1285013" y="832334"/>
                  <a:pt x="1278415" y="841363"/>
                </a:cubicBezTo>
                <a:cubicBezTo>
                  <a:pt x="1277460" y="842665"/>
                  <a:pt x="1276158" y="843316"/>
                  <a:pt x="1274508" y="843316"/>
                </a:cubicBezTo>
                <a:cubicBezTo>
                  <a:pt x="1272772" y="843316"/>
                  <a:pt x="1271340" y="842709"/>
                  <a:pt x="1270211" y="841493"/>
                </a:cubicBezTo>
                <a:cubicBezTo>
                  <a:pt x="1268909" y="840364"/>
                  <a:pt x="1268171" y="838932"/>
                  <a:pt x="1267997" y="837196"/>
                </a:cubicBezTo>
                <a:cubicBezTo>
                  <a:pt x="1267997" y="836935"/>
                  <a:pt x="1267997" y="836675"/>
                  <a:pt x="1267997" y="836414"/>
                </a:cubicBezTo>
                <a:cubicBezTo>
                  <a:pt x="1267997" y="835025"/>
                  <a:pt x="1268388" y="833723"/>
                  <a:pt x="1269169" y="832508"/>
                </a:cubicBezTo>
                <a:cubicBezTo>
                  <a:pt x="1274899" y="824520"/>
                  <a:pt x="1278936" y="814732"/>
                  <a:pt x="1281280" y="803142"/>
                </a:cubicBezTo>
                <a:cubicBezTo>
                  <a:pt x="1283624" y="791552"/>
                  <a:pt x="1285057" y="777640"/>
                  <a:pt x="1285577" y="761405"/>
                </a:cubicBezTo>
                <a:cubicBezTo>
                  <a:pt x="1285577" y="760710"/>
                  <a:pt x="1285274" y="760363"/>
                  <a:pt x="1284666" y="760363"/>
                </a:cubicBezTo>
                <a:lnTo>
                  <a:pt x="1274769" y="760363"/>
                </a:lnTo>
                <a:cubicBezTo>
                  <a:pt x="1273119" y="760363"/>
                  <a:pt x="1271687" y="759777"/>
                  <a:pt x="1270471" y="758605"/>
                </a:cubicBezTo>
                <a:cubicBezTo>
                  <a:pt x="1269256" y="757433"/>
                  <a:pt x="1268648" y="756022"/>
                  <a:pt x="1268648" y="754373"/>
                </a:cubicBezTo>
                <a:cubicBezTo>
                  <a:pt x="1268648" y="752723"/>
                  <a:pt x="1269256" y="751291"/>
                  <a:pt x="1270471" y="750075"/>
                </a:cubicBezTo>
                <a:cubicBezTo>
                  <a:pt x="1271687" y="748860"/>
                  <a:pt x="1273119" y="748252"/>
                  <a:pt x="1274769" y="748252"/>
                </a:cubicBezTo>
                <a:lnTo>
                  <a:pt x="1284926" y="748252"/>
                </a:lnTo>
                <a:cubicBezTo>
                  <a:pt x="1285534" y="748252"/>
                  <a:pt x="1285881" y="747948"/>
                  <a:pt x="1285968" y="747341"/>
                </a:cubicBezTo>
                <a:cubicBezTo>
                  <a:pt x="1285968" y="743174"/>
                  <a:pt x="1285968" y="738008"/>
                  <a:pt x="1285968" y="731844"/>
                </a:cubicBezTo>
                <a:cubicBezTo>
                  <a:pt x="1285968" y="730194"/>
                  <a:pt x="1286576" y="728762"/>
                  <a:pt x="1287791" y="727547"/>
                </a:cubicBezTo>
                <a:cubicBezTo>
                  <a:pt x="1289007" y="726331"/>
                  <a:pt x="1290461" y="725723"/>
                  <a:pt x="1292154" y="725723"/>
                </a:cubicBezTo>
                <a:close/>
                <a:moveTo>
                  <a:pt x="1180096" y="725333"/>
                </a:moveTo>
                <a:cubicBezTo>
                  <a:pt x="1180790" y="725333"/>
                  <a:pt x="1181528" y="725420"/>
                  <a:pt x="1182309" y="725593"/>
                </a:cubicBezTo>
                <a:cubicBezTo>
                  <a:pt x="1183959" y="726027"/>
                  <a:pt x="1185088" y="727026"/>
                  <a:pt x="1185695" y="728588"/>
                </a:cubicBezTo>
                <a:cubicBezTo>
                  <a:pt x="1185869" y="729196"/>
                  <a:pt x="1185956" y="729804"/>
                  <a:pt x="1185956" y="730412"/>
                </a:cubicBezTo>
                <a:cubicBezTo>
                  <a:pt x="1185956" y="731366"/>
                  <a:pt x="1185652" y="732278"/>
                  <a:pt x="1185044" y="733146"/>
                </a:cubicBezTo>
                <a:cubicBezTo>
                  <a:pt x="1181919" y="737574"/>
                  <a:pt x="1179054" y="741394"/>
                  <a:pt x="1176449" y="744606"/>
                </a:cubicBezTo>
                <a:cubicBezTo>
                  <a:pt x="1176362" y="744780"/>
                  <a:pt x="1176362" y="744953"/>
                  <a:pt x="1176449" y="745127"/>
                </a:cubicBezTo>
                <a:cubicBezTo>
                  <a:pt x="1176536" y="745301"/>
                  <a:pt x="1176666" y="745387"/>
                  <a:pt x="1176840" y="745387"/>
                </a:cubicBezTo>
                <a:cubicBezTo>
                  <a:pt x="1186216" y="745127"/>
                  <a:pt x="1200280" y="744780"/>
                  <a:pt x="1219033" y="744346"/>
                </a:cubicBezTo>
                <a:cubicBezTo>
                  <a:pt x="1219206" y="744346"/>
                  <a:pt x="1219315" y="744259"/>
                  <a:pt x="1219358" y="744085"/>
                </a:cubicBezTo>
                <a:cubicBezTo>
                  <a:pt x="1219402" y="743911"/>
                  <a:pt x="1219380" y="743781"/>
                  <a:pt x="1219293" y="743694"/>
                </a:cubicBezTo>
                <a:cubicBezTo>
                  <a:pt x="1216862" y="741611"/>
                  <a:pt x="1214475" y="739701"/>
                  <a:pt x="1212131" y="737965"/>
                </a:cubicBezTo>
                <a:cubicBezTo>
                  <a:pt x="1211089" y="737183"/>
                  <a:pt x="1210612" y="736141"/>
                  <a:pt x="1210698" y="734839"/>
                </a:cubicBezTo>
                <a:cubicBezTo>
                  <a:pt x="1210785" y="733537"/>
                  <a:pt x="1211393" y="732539"/>
                  <a:pt x="1212521" y="731844"/>
                </a:cubicBezTo>
                <a:cubicBezTo>
                  <a:pt x="1213910" y="730976"/>
                  <a:pt x="1215430" y="730542"/>
                  <a:pt x="1217079" y="730542"/>
                </a:cubicBezTo>
                <a:cubicBezTo>
                  <a:pt x="1217166" y="730542"/>
                  <a:pt x="1217253" y="730542"/>
                  <a:pt x="1217340" y="730542"/>
                </a:cubicBezTo>
                <a:cubicBezTo>
                  <a:pt x="1219076" y="730629"/>
                  <a:pt x="1220639" y="731149"/>
                  <a:pt x="1222028" y="732104"/>
                </a:cubicBezTo>
                <a:cubicBezTo>
                  <a:pt x="1231664" y="738876"/>
                  <a:pt x="1239695" y="745518"/>
                  <a:pt x="1246119" y="752029"/>
                </a:cubicBezTo>
                <a:cubicBezTo>
                  <a:pt x="1247074" y="752984"/>
                  <a:pt x="1247552" y="754069"/>
                  <a:pt x="1247552" y="755284"/>
                </a:cubicBezTo>
                <a:cubicBezTo>
                  <a:pt x="1247552" y="755545"/>
                  <a:pt x="1247508" y="755805"/>
                  <a:pt x="1247422" y="756066"/>
                </a:cubicBezTo>
                <a:cubicBezTo>
                  <a:pt x="1247248" y="757715"/>
                  <a:pt x="1246467" y="758974"/>
                  <a:pt x="1245078" y="759842"/>
                </a:cubicBezTo>
                <a:cubicBezTo>
                  <a:pt x="1243862" y="760537"/>
                  <a:pt x="1242603" y="760884"/>
                  <a:pt x="1241301" y="760884"/>
                </a:cubicBezTo>
                <a:cubicBezTo>
                  <a:pt x="1240954" y="760884"/>
                  <a:pt x="1240563" y="760841"/>
                  <a:pt x="1240129" y="760754"/>
                </a:cubicBezTo>
                <a:cubicBezTo>
                  <a:pt x="1238393" y="760493"/>
                  <a:pt x="1236917" y="759712"/>
                  <a:pt x="1235701" y="758410"/>
                </a:cubicBezTo>
                <a:cubicBezTo>
                  <a:pt x="1234573" y="757281"/>
                  <a:pt x="1233314" y="756066"/>
                  <a:pt x="1231925" y="754764"/>
                </a:cubicBezTo>
                <a:cubicBezTo>
                  <a:pt x="1231491" y="754243"/>
                  <a:pt x="1230927" y="754026"/>
                  <a:pt x="1230232" y="754112"/>
                </a:cubicBezTo>
                <a:cubicBezTo>
                  <a:pt x="1209917" y="754894"/>
                  <a:pt x="1197546" y="755371"/>
                  <a:pt x="1193118" y="755545"/>
                </a:cubicBezTo>
                <a:cubicBezTo>
                  <a:pt x="1192510" y="755632"/>
                  <a:pt x="1192076" y="755979"/>
                  <a:pt x="1191816" y="756587"/>
                </a:cubicBezTo>
                <a:cubicBezTo>
                  <a:pt x="1190600" y="759452"/>
                  <a:pt x="1189168" y="762447"/>
                  <a:pt x="1187518" y="765572"/>
                </a:cubicBezTo>
                <a:cubicBezTo>
                  <a:pt x="1187432" y="765746"/>
                  <a:pt x="1187453" y="765941"/>
                  <a:pt x="1187583" y="766158"/>
                </a:cubicBezTo>
                <a:cubicBezTo>
                  <a:pt x="1187714" y="766375"/>
                  <a:pt x="1187866" y="766484"/>
                  <a:pt x="1188039" y="766484"/>
                </a:cubicBezTo>
                <a:lnTo>
                  <a:pt x="1248854" y="766484"/>
                </a:lnTo>
                <a:cubicBezTo>
                  <a:pt x="1250330" y="766484"/>
                  <a:pt x="1251589" y="767005"/>
                  <a:pt x="1252631" y="768046"/>
                </a:cubicBezTo>
                <a:cubicBezTo>
                  <a:pt x="1253672" y="769088"/>
                  <a:pt x="1254193" y="770325"/>
                  <a:pt x="1254193" y="771758"/>
                </a:cubicBezTo>
                <a:cubicBezTo>
                  <a:pt x="1254193" y="773190"/>
                  <a:pt x="1253672" y="774427"/>
                  <a:pt x="1252631" y="775469"/>
                </a:cubicBezTo>
                <a:cubicBezTo>
                  <a:pt x="1251589" y="776511"/>
                  <a:pt x="1250330" y="777032"/>
                  <a:pt x="1248854" y="777032"/>
                </a:cubicBezTo>
                <a:lnTo>
                  <a:pt x="1223851" y="777032"/>
                </a:lnTo>
                <a:cubicBezTo>
                  <a:pt x="1223591" y="777032"/>
                  <a:pt x="1223439" y="777119"/>
                  <a:pt x="1223395" y="777292"/>
                </a:cubicBezTo>
                <a:cubicBezTo>
                  <a:pt x="1223352" y="777466"/>
                  <a:pt x="1223374" y="777640"/>
                  <a:pt x="1223460" y="777813"/>
                </a:cubicBezTo>
                <a:cubicBezTo>
                  <a:pt x="1231013" y="786148"/>
                  <a:pt x="1240216" y="792919"/>
                  <a:pt x="1251068" y="798128"/>
                </a:cubicBezTo>
                <a:cubicBezTo>
                  <a:pt x="1252457" y="798823"/>
                  <a:pt x="1253282" y="799908"/>
                  <a:pt x="1253542" y="801384"/>
                </a:cubicBezTo>
                <a:cubicBezTo>
                  <a:pt x="1253629" y="801731"/>
                  <a:pt x="1253672" y="802078"/>
                  <a:pt x="1253672" y="802426"/>
                </a:cubicBezTo>
                <a:cubicBezTo>
                  <a:pt x="1253672" y="803468"/>
                  <a:pt x="1253325" y="804466"/>
                  <a:pt x="1252631" y="805421"/>
                </a:cubicBezTo>
                <a:cubicBezTo>
                  <a:pt x="1251415" y="806810"/>
                  <a:pt x="1249939" y="807765"/>
                  <a:pt x="1248203" y="808286"/>
                </a:cubicBezTo>
                <a:cubicBezTo>
                  <a:pt x="1247595" y="808459"/>
                  <a:pt x="1246988" y="808546"/>
                  <a:pt x="1246380" y="808546"/>
                </a:cubicBezTo>
                <a:cubicBezTo>
                  <a:pt x="1245251" y="808546"/>
                  <a:pt x="1244166" y="808242"/>
                  <a:pt x="1243124" y="807635"/>
                </a:cubicBezTo>
                <a:cubicBezTo>
                  <a:pt x="1236700" y="804075"/>
                  <a:pt x="1230558" y="799713"/>
                  <a:pt x="1224697" y="794547"/>
                </a:cubicBezTo>
                <a:cubicBezTo>
                  <a:pt x="1218837" y="789382"/>
                  <a:pt x="1213780" y="783804"/>
                  <a:pt x="1209526" y="777813"/>
                </a:cubicBezTo>
                <a:cubicBezTo>
                  <a:pt x="1209179" y="777292"/>
                  <a:pt x="1208658" y="777032"/>
                  <a:pt x="1207964" y="777032"/>
                </a:cubicBezTo>
                <a:lnTo>
                  <a:pt x="1181528" y="777032"/>
                </a:lnTo>
                <a:cubicBezTo>
                  <a:pt x="1180920" y="777032"/>
                  <a:pt x="1180399" y="777336"/>
                  <a:pt x="1179965" y="777944"/>
                </a:cubicBezTo>
                <a:cubicBezTo>
                  <a:pt x="1175538" y="784107"/>
                  <a:pt x="1170242" y="789881"/>
                  <a:pt x="1164078" y="795263"/>
                </a:cubicBezTo>
                <a:cubicBezTo>
                  <a:pt x="1163991" y="795350"/>
                  <a:pt x="1163969" y="795437"/>
                  <a:pt x="1164013" y="795524"/>
                </a:cubicBezTo>
                <a:cubicBezTo>
                  <a:pt x="1164056" y="795611"/>
                  <a:pt x="1164165" y="795654"/>
                  <a:pt x="1164338" y="795654"/>
                </a:cubicBezTo>
                <a:cubicBezTo>
                  <a:pt x="1175711" y="792876"/>
                  <a:pt x="1185261" y="789447"/>
                  <a:pt x="1192988" y="785366"/>
                </a:cubicBezTo>
                <a:cubicBezTo>
                  <a:pt x="1194811" y="784411"/>
                  <a:pt x="1196547" y="783934"/>
                  <a:pt x="1198197" y="783934"/>
                </a:cubicBezTo>
                <a:cubicBezTo>
                  <a:pt x="1199673" y="783934"/>
                  <a:pt x="1201062" y="784238"/>
                  <a:pt x="1202364" y="784845"/>
                </a:cubicBezTo>
                <a:cubicBezTo>
                  <a:pt x="1203493" y="785366"/>
                  <a:pt x="1204100" y="786234"/>
                  <a:pt x="1204187" y="787450"/>
                </a:cubicBezTo>
                <a:cubicBezTo>
                  <a:pt x="1204274" y="788665"/>
                  <a:pt x="1203796" y="789577"/>
                  <a:pt x="1202755" y="790185"/>
                </a:cubicBezTo>
                <a:cubicBezTo>
                  <a:pt x="1195549" y="794525"/>
                  <a:pt x="1186520" y="798389"/>
                  <a:pt x="1175668" y="801775"/>
                </a:cubicBezTo>
                <a:cubicBezTo>
                  <a:pt x="1174539" y="802122"/>
                  <a:pt x="1173411" y="802296"/>
                  <a:pt x="1172282" y="802296"/>
                </a:cubicBezTo>
                <a:cubicBezTo>
                  <a:pt x="1169157" y="802296"/>
                  <a:pt x="1166118" y="800906"/>
                  <a:pt x="1163166" y="798128"/>
                </a:cubicBezTo>
                <a:cubicBezTo>
                  <a:pt x="1163080" y="797955"/>
                  <a:pt x="1162949" y="797824"/>
                  <a:pt x="1162776" y="797738"/>
                </a:cubicBezTo>
                <a:cubicBezTo>
                  <a:pt x="1162255" y="797304"/>
                  <a:pt x="1161734" y="797304"/>
                  <a:pt x="1161213" y="797738"/>
                </a:cubicBezTo>
                <a:cubicBezTo>
                  <a:pt x="1156351" y="801731"/>
                  <a:pt x="1151099" y="805291"/>
                  <a:pt x="1145456" y="808416"/>
                </a:cubicBezTo>
                <a:cubicBezTo>
                  <a:pt x="1144327" y="809024"/>
                  <a:pt x="1143112" y="809328"/>
                  <a:pt x="1141809" y="809328"/>
                </a:cubicBezTo>
                <a:cubicBezTo>
                  <a:pt x="1141289" y="809328"/>
                  <a:pt x="1140724" y="809284"/>
                  <a:pt x="1140117" y="809197"/>
                </a:cubicBezTo>
                <a:cubicBezTo>
                  <a:pt x="1138293" y="808763"/>
                  <a:pt x="1136687" y="807808"/>
                  <a:pt x="1135298" y="806332"/>
                </a:cubicBezTo>
                <a:cubicBezTo>
                  <a:pt x="1134430" y="805464"/>
                  <a:pt x="1133996" y="804423"/>
                  <a:pt x="1133996" y="803207"/>
                </a:cubicBezTo>
                <a:cubicBezTo>
                  <a:pt x="1133996" y="802947"/>
                  <a:pt x="1134039" y="802686"/>
                  <a:pt x="1134126" y="802426"/>
                </a:cubicBezTo>
                <a:cubicBezTo>
                  <a:pt x="1134387" y="800863"/>
                  <a:pt x="1135211" y="799734"/>
                  <a:pt x="1136601" y="799040"/>
                </a:cubicBezTo>
                <a:cubicBezTo>
                  <a:pt x="1147626" y="793657"/>
                  <a:pt x="1157002" y="786582"/>
                  <a:pt x="1164729" y="777813"/>
                </a:cubicBezTo>
                <a:cubicBezTo>
                  <a:pt x="1164816" y="777640"/>
                  <a:pt x="1164816" y="777466"/>
                  <a:pt x="1164729" y="777292"/>
                </a:cubicBezTo>
                <a:cubicBezTo>
                  <a:pt x="1164642" y="777119"/>
                  <a:pt x="1164512" y="777032"/>
                  <a:pt x="1164338" y="777032"/>
                </a:cubicBezTo>
                <a:lnTo>
                  <a:pt x="1140377" y="777032"/>
                </a:lnTo>
                <a:cubicBezTo>
                  <a:pt x="1138901" y="777032"/>
                  <a:pt x="1137642" y="776511"/>
                  <a:pt x="1136601" y="775469"/>
                </a:cubicBezTo>
                <a:cubicBezTo>
                  <a:pt x="1135559" y="774427"/>
                  <a:pt x="1135038" y="773190"/>
                  <a:pt x="1135038" y="771758"/>
                </a:cubicBezTo>
                <a:cubicBezTo>
                  <a:pt x="1135038" y="770325"/>
                  <a:pt x="1135559" y="769088"/>
                  <a:pt x="1136601" y="768046"/>
                </a:cubicBezTo>
                <a:cubicBezTo>
                  <a:pt x="1137642" y="767005"/>
                  <a:pt x="1138901" y="766484"/>
                  <a:pt x="1140377" y="766484"/>
                </a:cubicBezTo>
                <a:lnTo>
                  <a:pt x="1172282" y="766484"/>
                </a:lnTo>
                <a:cubicBezTo>
                  <a:pt x="1172890" y="766484"/>
                  <a:pt x="1173367" y="766180"/>
                  <a:pt x="1173715" y="765572"/>
                </a:cubicBezTo>
                <a:cubicBezTo>
                  <a:pt x="1175538" y="762447"/>
                  <a:pt x="1177014" y="759582"/>
                  <a:pt x="1178142" y="756977"/>
                </a:cubicBezTo>
                <a:cubicBezTo>
                  <a:pt x="1178229" y="756717"/>
                  <a:pt x="1178207" y="756500"/>
                  <a:pt x="1178077" y="756326"/>
                </a:cubicBezTo>
                <a:cubicBezTo>
                  <a:pt x="1177947" y="756153"/>
                  <a:pt x="1177795" y="756066"/>
                  <a:pt x="1177621" y="756066"/>
                </a:cubicBezTo>
                <a:cubicBezTo>
                  <a:pt x="1167030" y="756500"/>
                  <a:pt x="1156785" y="756847"/>
                  <a:pt x="1146888" y="757108"/>
                </a:cubicBezTo>
                <a:cubicBezTo>
                  <a:pt x="1146888" y="757108"/>
                  <a:pt x="1146845" y="757108"/>
                  <a:pt x="1146758" y="757108"/>
                </a:cubicBezTo>
                <a:cubicBezTo>
                  <a:pt x="1145282" y="757108"/>
                  <a:pt x="1143937" y="756587"/>
                  <a:pt x="1142721" y="755545"/>
                </a:cubicBezTo>
                <a:cubicBezTo>
                  <a:pt x="1141506" y="754503"/>
                  <a:pt x="1140811" y="753201"/>
                  <a:pt x="1140637" y="751638"/>
                </a:cubicBezTo>
                <a:cubicBezTo>
                  <a:pt x="1140551" y="751464"/>
                  <a:pt x="1140507" y="751247"/>
                  <a:pt x="1140507" y="750987"/>
                </a:cubicBezTo>
                <a:cubicBezTo>
                  <a:pt x="1140507" y="749772"/>
                  <a:pt x="1140941" y="748686"/>
                  <a:pt x="1141809" y="747731"/>
                </a:cubicBezTo>
                <a:cubicBezTo>
                  <a:pt x="1142765" y="746603"/>
                  <a:pt x="1143980" y="746038"/>
                  <a:pt x="1145456" y="746038"/>
                </a:cubicBezTo>
                <a:cubicBezTo>
                  <a:pt x="1150231" y="745952"/>
                  <a:pt x="1155483" y="745865"/>
                  <a:pt x="1161213" y="745778"/>
                </a:cubicBezTo>
                <a:cubicBezTo>
                  <a:pt x="1161821" y="745778"/>
                  <a:pt x="1162342" y="745518"/>
                  <a:pt x="1162776" y="744997"/>
                </a:cubicBezTo>
                <a:cubicBezTo>
                  <a:pt x="1166075" y="740222"/>
                  <a:pt x="1169200" y="735273"/>
                  <a:pt x="1172152" y="730151"/>
                </a:cubicBezTo>
                <a:cubicBezTo>
                  <a:pt x="1173194" y="728328"/>
                  <a:pt x="1174670" y="726982"/>
                  <a:pt x="1176579" y="726114"/>
                </a:cubicBezTo>
                <a:cubicBezTo>
                  <a:pt x="1177708" y="725593"/>
                  <a:pt x="1178880" y="725333"/>
                  <a:pt x="1180096" y="725333"/>
                </a:cubicBezTo>
                <a:close/>
                <a:moveTo>
                  <a:pt x="632501" y="724682"/>
                </a:moveTo>
                <a:cubicBezTo>
                  <a:pt x="633022" y="724682"/>
                  <a:pt x="633543" y="724768"/>
                  <a:pt x="634064" y="724942"/>
                </a:cubicBezTo>
                <a:cubicBezTo>
                  <a:pt x="635800" y="725289"/>
                  <a:pt x="637146" y="726244"/>
                  <a:pt x="638101" y="727807"/>
                </a:cubicBezTo>
                <a:cubicBezTo>
                  <a:pt x="638622" y="728675"/>
                  <a:pt x="638882" y="729630"/>
                  <a:pt x="638882" y="730672"/>
                </a:cubicBezTo>
                <a:cubicBezTo>
                  <a:pt x="638882" y="731280"/>
                  <a:pt x="638752" y="731931"/>
                  <a:pt x="638491" y="732625"/>
                </a:cubicBezTo>
                <a:cubicBezTo>
                  <a:pt x="638057" y="733841"/>
                  <a:pt x="637580" y="735100"/>
                  <a:pt x="637059" y="736402"/>
                </a:cubicBezTo>
                <a:cubicBezTo>
                  <a:pt x="636972" y="736662"/>
                  <a:pt x="636994" y="736879"/>
                  <a:pt x="637124" y="737053"/>
                </a:cubicBezTo>
                <a:cubicBezTo>
                  <a:pt x="637254" y="737227"/>
                  <a:pt x="637450" y="737313"/>
                  <a:pt x="637710" y="737313"/>
                </a:cubicBezTo>
                <a:lnTo>
                  <a:pt x="712199" y="737313"/>
                </a:lnTo>
                <a:cubicBezTo>
                  <a:pt x="713674" y="737313"/>
                  <a:pt x="714912" y="737834"/>
                  <a:pt x="715910" y="738876"/>
                </a:cubicBezTo>
                <a:cubicBezTo>
                  <a:pt x="716908" y="739918"/>
                  <a:pt x="717408" y="741155"/>
                  <a:pt x="717408" y="742588"/>
                </a:cubicBezTo>
                <a:cubicBezTo>
                  <a:pt x="717408" y="744020"/>
                  <a:pt x="716908" y="745235"/>
                  <a:pt x="715910" y="746234"/>
                </a:cubicBezTo>
                <a:cubicBezTo>
                  <a:pt x="714912" y="747232"/>
                  <a:pt x="713674" y="747731"/>
                  <a:pt x="712199" y="747731"/>
                </a:cubicBezTo>
                <a:lnTo>
                  <a:pt x="632892" y="747731"/>
                </a:lnTo>
                <a:cubicBezTo>
                  <a:pt x="632284" y="747731"/>
                  <a:pt x="631806" y="748035"/>
                  <a:pt x="631459" y="748643"/>
                </a:cubicBezTo>
                <a:cubicBezTo>
                  <a:pt x="626858" y="757845"/>
                  <a:pt x="621562" y="765746"/>
                  <a:pt x="615572" y="772344"/>
                </a:cubicBezTo>
                <a:cubicBezTo>
                  <a:pt x="614270" y="773820"/>
                  <a:pt x="612577" y="774601"/>
                  <a:pt x="610493" y="774688"/>
                </a:cubicBezTo>
                <a:cubicBezTo>
                  <a:pt x="610319" y="774688"/>
                  <a:pt x="610146" y="774688"/>
                  <a:pt x="609972" y="774688"/>
                </a:cubicBezTo>
                <a:cubicBezTo>
                  <a:pt x="608149" y="774688"/>
                  <a:pt x="606500" y="774167"/>
                  <a:pt x="605024" y="773125"/>
                </a:cubicBezTo>
                <a:cubicBezTo>
                  <a:pt x="603461" y="772083"/>
                  <a:pt x="602680" y="770564"/>
                  <a:pt x="602680" y="768567"/>
                </a:cubicBezTo>
                <a:cubicBezTo>
                  <a:pt x="602680" y="767091"/>
                  <a:pt x="603244" y="765789"/>
                  <a:pt x="604373" y="764661"/>
                </a:cubicBezTo>
                <a:cubicBezTo>
                  <a:pt x="613488" y="755632"/>
                  <a:pt x="620520" y="744042"/>
                  <a:pt x="625469" y="729891"/>
                </a:cubicBezTo>
                <a:cubicBezTo>
                  <a:pt x="626163" y="728067"/>
                  <a:pt x="627292" y="726678"/>
                  <a:pt x="628855" y="725723"/>
                </a:cubicBezTo>
                <a:cubicBezTo>
                  <a:pt x="630070" y="725029"/>
                  <a:pt x="631286" y="724682"/>
                  <a:pt x="632501" y="724682"/>
                </a:cubicBezTo>
                <a:close/>
                <a:moveTo>
                  <a:pt x="762075" y="723770"/>
                </a:moveTo>
                <a:cubicBezTo>
                  <a:pt x="763637" y="723770"/>
                  <a:pt x="764961" y="724313"/>
                  <a:pt x="766046" y="725398"/>
                </a:cubicBezTo>
                <a:cubicBezTo>
                  <a:pt x="767131" y="726483"/>
                  <a:pt x="767674" y="727807"/>
                  <a:pt x="767674" y="729370"/>
                </a:cubicBezTo>
                <a:lnTo>
                  <a:pt x="767674" y="736402"/>
                </a:lnTo>
                <a:cubicBezTo>
                  <a:pt x="767674" y="737010"/>
                  <a:pt x="768021" y="737313"/>
                  <a:pt x="768716" y="737313"/>
                </a:cubicBezTo>
                <a:lnTo>
                  <a:pt x="784473" y="737313"/>
                </a:lnTo>
                <a:cubicBezTo>
                  <a:pt x="785949" y="737313"/>
                  <a:pt x="787208" y="737856"/>
                  <a:pt x="788250" y="738941"/>
                </a:cubicBezTo>
                <a:cubicBezTo>
                  <a:pt x="789291" y="740026"/>
                  <a:pt x="789812" y="741307"/>
                  <a:pt x="789812" y="742783"/>
                </a:cubicBezTo>
                <a:cubicBezTo>
                  <a:pt x="789812" y="744259"/>
                  <a:pt x="789291" y="745518"/>
                  <a:pt x="788250" y="746559"/>
                </a:cubicBezTo>
                <a:cubicBezTo>
                  <a:pt x="787208" y="747601"/>
                  <a:pt x="785949" y="748122"/>
                  <a:pt x="784473" y="748122"/>
                </a:cubicBezTo>
                <a:lnTo>
                  <a:pt x="768716" y="748122"/>
                </a:lnTo>
                <a:cubicBezTo>
                  <a:pt x="768021" y="748122"/>
                  <a:pt x="767674" y="748469"/>
                  <a:pt x="767674" y="749164"/>
                </a:cubicBezTo>
                <a:lnTo>
                  <a:pt x="767674" y="755936"/>
                </a:lnTo>
                <a:cubicBezTo>
                  <a:pt x="767674" y="756630"/>
                  <a:pt x="768021" y="756977"/>
                  <a:pt x="768716" y="756977"/>
                </a:cubicBezTo>
                <a:lnTo>
                  <a:pt x="780566" y="756977"/>
                </a:lnTo>
                <a:cubicBezTo>
                  <a:pt x="782650" y="756977"/>
                  <a:pt x="784451" y="757715"/>
                  <a:pt x="785971" y="759191"/>
                </a:cubicBezTo>
                <a:cubicBezTo>
                  <a:pt x="787490" y="760667"/>
                  <a:pt x="788250" y="762490"/>
                  <a:pt x="788250" y="764661"/>
                </a:cubicBezTo>
                <a:lnTo>
                  <a:pt x="788250" y="780157"/>
                </a:lnTo>
                <a:cubicBezTo>
                  <a:pt x="788250" y="780331"/>
                  <a:pt x="788337" y="780505"/>
                  <a:pt x="788510" y="780678"/>
                </a:cubicBezTo>
                <a:cubicBezTo>
                  <a:pt x="788684" y="780852"/>
                  <a:pt x="788901" y="780895"/>
                  <a:pt x="789161" y="780808"/>
                </a:cubicBezTo>
                <a:cubicBezTo>
                  <a:pt x="798017" y="778030"/>
                  <a:pt x="805917" y="774124"/>
                  <a:pt x="812862" y="769088"/>
                </a:cubicBezTo>
                <a:cubicBezTo>
                  <a:pt x="813383" y="768741"/>
                  <a:pt x="813426" y="768307"/>
                  <a:pt x="812992" y="767786"/>
                </a:cubicBezTo>
                <a:cubicBezTo>
                  <a:pt x="808478" y="762577"/>
                  <a:pt x="804571" y="756760"/>
                  <a:pt x="801272" y="750336"/>
                </a:cubicBezTo>
                <a:cubicBezTo>
                  <a:pt x="800838" y="749381"/>
                  <a:pt x="800621" y="748426"/>
                  <a:pt x="800621" y="747471"/>
                </a:cubicBezTo>
                <a:cubicBezTo>
                  <a:pt x="800621" y="746603"/>
                  <a:pt x="800838" y="745735"/>
                  <a:pt x="801272" y="744866"/>
                </a:cubicBezTo>
                <a:cubicBezTo>
                  <a:pt x="802140" y="743043"/>
                  <a:pt x="803529" y="741828"/>
                  <a:pt x="805439" y="741220"/>
                </a:cubicBezTo>
                <a:lnTo>
                  <a:pt x="805700" y="741220"/>
                </a:lnTo>
                <a:cubicBezTo>
                  <a:pt x="805787" y="741220"/>
                  <a:pt x="805830" y="741177"/>
                  <a:pt x="805830" y="741090"/>
                </a:cubicBezTo>
                <a:cubicBezTo>
                  <a:pt x="805830" y="741003"/>
                  <a:pt x="805787" y="740960"/>
                  <a:pt x="805700" y="740960"/>
                </a:cubicBezTo>
                <a:lnTo>
                  <a:pt x="798147" y="740960"/>
                </a:lnTo>
                <a:cubicBezTo>
                  <a:pt x="796671" y="740960"/>
                  <a:pt x="795412" y="740439"/>
                  <a:pt x="794370" y="739397"/>
                </a:cubicBezTo>
                <a:cubicBezTo>
                  <a:pt x="793328" y="738355"/>
                  <a:pt x="792808" y="737075"/>
                  <a:pt x="792808" y="735555"/>
                </a:cubicBezTo>
                <a:cubicBezTo>
                  <a:pt x="792808" y="734036"/>
                  <a:pt x="793328" y="732756"/>
                  <a:pt x="794370" y="731714"/>
                </a:cubicBezTo>
                <a:cubicBezTo>
                  <a:pt x="795412" y="730672"/>
                  <a:pt x="796671" y="730151"/>
                  <a:pt x="798147" y="730151"/>
                </a:cubicBezTo>
                <a:lnTo>
                  <a:pt x="841642" y="730151"/>
                </a:lnTo>
                <a:cubicBezTo>
                  <a:pt x="841815" y="730151"/>
                  <a:pt x="841946" y="730151"/>
                  <a:pt x="842032" y="730151"/>
                </a:cubicBezTo>
                <a:cubicBezTo>
                  <a:pt x="843335" y="729891"/>
                  <a:pt x="844593" y="729977"/>
                  <a:pt x="845809" y="730412"/>
                </a:cubicBezTo>
                <a:lnTo>
                  <a:pt x="847892" y="731323"/>
                </a:lnTo>
                <a:cubicBezTo>
                  <a:pt x="848934" y="731757"/>
                  <a:pt x="849716" y="732495"/>
                  <a:pt x="850237" y="733537"/>
                </a:cubicBezTo>
                <a:cubicBezTo>
                  <a:pt x="850757" y="734579"/>
                  <a:pt x="850844" y="735664"/>
                  <a:pt x="850497" y="736793"/>
                </a:cubicBezTo>
                <a:cubicBezTo>
                  <a:pt x="846590" y="748947"/>
                  <a:pt x="840383" y="759452"/>
                  <a:pt x="831875" y="768307"/>
                </a:cubicBezTo>
                <a:cubicBezTo>
                  <a:pt x="831441" y="768741"/>
                  <a:pt x="831484" y="769132"/>
                  <a:pt x="832005" y="769479"/>
                </a:cubicBezTo>
                <a:cubicBezTo>
                  <a:pt x="837995" y="773559"/>
                  <a:pt x="844463" y="776771"/>
                  <a:pt x="851409" y="779116"/>
                </a:cubicBezTo>
                <a:cubicBezTo>
                  <a:pt x="852798" y="779636"/>
                  <a:pt x="853709" y="780591"/>
                  <a:pt x="854143" y="781980"/>
                </a:cubicBezTo>
                <a:cubicBezTo>
                  <a:pt x="854230" y="782415"/>
                  <a:pt x="854274" y="782849"/>
                  <a:pt x="854274" y="783283"/>
                </a:cubicBezTo>
                <a:cubicBezTo>
                  <a:pt x="854274" y="784151"/>
                  <a:pt x="853970" y="785019"/>
                  <a:pt x="853362" y="785887"/>
                </a:cubicBezTo>
                <a:cubicBezTo>
                  <a:pt x="852233" y="787363"/>
                  <a:pt x="850801" y="788448"/>
                  <a:pt x="849065" y="789143"/>
                </a:cubicBezTo>
                <a:cubicBezTo>
                  <a:pt x="848196" y="789490"/>
                  <a:pt x="847328" y="789664"/>
                  <a:pt x="846460" y="789664"/>
                </a:cubicBezTo>
                <a:cubicBezTo>
                  <a:pt x="845592" y="789664"/>
                  <a:pt x="844767" y="789490"/>
                  <a:pt x="843986" y="789143"/>
                </a:cubicBezTo>
                <a:cubicBezTo>
                  <a:pt x="836346" y="786191"/>
                  <a:pt x="829401" y="782241"/>
                  <a:pt x="823150" y="777292"/>
                </a:cubicBezTo>
                <a:cubicBezTo>
                  <a:pt x="822629" y="776858"/>
                  <a:pt x="822108" y="776858"/>
                  <a:pt x="821587" y="777292"/>
                </a:cubicBezTo>
                <a:cubicBezTo>
                  <a:pt x="815250" y="781980"/>
                  <a:pt x="808261" y="785887"/>
                  <a:pt x="800621" y="789013"/>
                </a:cubicBezTo>
                <a:cubicBezTo>
                  <a:pt x="799579" y="789360"/>
                  <a:pt x="798559" y="789534"/>
                  <a:pt x="797561" y="789534"/>
                </a:cubicBezTo>
                <a:cubicBezTo>
                  <a:pt x="796562" y="789534"/>
                  <a:pt x="795542" y="789360"/>
                  <a:pt x="794500" y="789013"/>
                </a:cubicBezTo>
                <a:cubicBezTo>
                  <a:pt x="792504" y="788231"/>
                  <a:pt x="790854" y="786886"/>
                  <a:pt x="789552" y="784976"/>
                </a:cubicBezTo>
                <a:cubicBezTo>
                  <a:pt x="789291" y="784628"/>
                  <a:pt x="789031" y="784325"/>
                  <a:pt x="788771" y="784064"/>
                </a:cubicBezTo>
                <a:cubicBezTo>
                  <a:pt x="788684" y="783890"/>
                  <a:pt x="788575" y="783825"/>
                  <a:pt x="788445" y="783869"/>
                </a:cubicBezTo>
                <a:cubicBezTo>
                  <a:pt x="788315" y="783912"/>
                  <a:pt x="788250" y="784021"/>
                  <a:pt x="788250" y="784194"/>
                </a:cubicBezTo>
                <a:lnTo>
                  <a:pt x="788250" y="796045"/>
                </a:lnTo>
                <a:cubicBezTo>
                  <a:pt x="788250" y="798215"/>
                  <a:pt x="787490" y="800038"/>
                  <a:pt x="785971" y="801514"/>
                </a:cubicBezTo>
                <a:cubicBezTo>
                  <a:pt x="784451" y="802990"/>
                  <a:pt x="782650" y="803728"/>
                  <a:pt x="780566" y="803728"/>
                </a:cubicBezTo>
                <a:lnTo>
                  <a:pt x="768716" y="803728"/>
                </a:lnTo>
                <a:cubicBezTo>
                  <a:pt x="768021" y="803728"/>
                  <a:pt x="767674" y="804075"/>
                  <a:pt x="767674" y="804770"/>
                </a:cubicBezTo>
                <a:lnTo>
                  <a:pt x="767674" y="812193"/>
                </a:lnTo>
                <a:cubicBezTo>
                  <a:pt x="767674" y="812887"/>
                  <a:pt x="768021" y="813234"/>
                  <a:pt x="768716" y="813234"/>
                </a:cubicBezTo>
                <a:lnTo>
                  <a:pt x="785385" y="813234"/>
                </a:lnTo>
                <a:cubicBezTo>
                  <a:pt x="786861" y="813234"/>
                  <a:pt x="788141" y="813777"/>
                  <a:pt x="789226" y="814862"/>
                </a:cubicBezTo>
                <a:cubicBezTo>
                  <a:pt x="790312" y="815947"/>
                  <a:pt x="790854" y="817250"/>
                  <a:pt x="790854" y="818769"/>
                </a:cubicBezTo>
                <a:cubicBezTo>
                  <a:pt x="790854" y="820288"/>
                  <a:pt x="790312" y="821590"/>
                  <a:pt x="789226" y="822676"/>
                </a:cubicBezTo>
                <a:cubicBezTo>
                  <a:pt x="788141" y="823761"/>
                  <a:pt x="786861" y="824303"/>
                  <a:pt x="785385" y="824303"/>
                </a:cubicBezTo>
                <a:lnTo>
                  <a:pt x="768716" y="824303"/>
                </a:lnTo>
                <a:cubicBezTo>
                  <a:pt x="768021" y="824303"/>
                  <a:pt x="767674" y="824607"/>
                  <a:pt x="767674" y="825215"/>
                </a:cubicBezTo>
                <a:lnTo>
                  <a:pt x="767674" y="840842"/>
                </a:lnTo>
                <a:cubicBezTo>
                  <a:pt x="767674" y="842405"/>
                  <a:pt x="767131" y="843729"/>
                  <a:pt x="766046" y="844814"/>
                </a:cubicBezTo>
                <a:cubicBezTo>
                  <a:pt x="764961" y="845899"/>
                  <a:pt x="763637" y="846442"/>
                  <a:pt x="762075" y="846442"/>
                </a:cubicBezTo>
                <a:cubicBezTo>
                  <a:pt x="760512" y="846442"/>
                  <a:pt x="759188" y="845899"/>
                  <a:pt x="758103" y="844814"/>
                </a:cubicBezTo>
                <a:cubicBezTo>
                  <a:pt x="757017" y="843729"/>
                  <a:pt x="756475" y="842405"/>
                  <a:pt x="756475" y="840842"/>
                </a:cubicBezTo>
                <a:lnTo>
                  <a:pt x="756475" y="825215"/>
                </a:lnTo>
                <a:cubicBezTo>
                  <a:pt x="756475" y="824607"/>
                  <a:pt x="756171" y="824303"/>
                  <a:pt x="755563" y="824303"/>
                </a:cubicBezTo>
                <a:lnTo>
                  <a:pt x="738504" y="824303"/>
                </a:lnTo>
                <a:cubicBezTo>
                  <a:pt x="737028" y="824303"/>
                  <a:pt x="735747" y="823761"/>
                  <a:pt x="734662" y="822676"/>
                </a:cubicBezTo>
                <a:cubicBezTo>
                  <a:pt x="733577" y="821590"/>
                  <a:pt x="733034" y="820288"/>
                  <a:pt x="733034" y="818769"/>
                </a:cubicBezTo>
                <a:cubicBezTo>
                  <a:pt x="733034" y="817250"/>
                  <a:pt x="733577" y="815947"/>
                  <a:pt x="734662" y="814862"/>
                </a:cubicBezTo>
                <a:cubicBezTo>
                  <a:pt x="735747" y="813777"/>
                  <a:pt x="737028" y="813234"/>
                  <a:pt x="738504" y="813234"/>
                </a:cubicBezTo>
                <a:lnTo>
                  <a:pt x="755563" y="813234"/>
                </a:lnTo>
                <a:cubicBezTo>
                  <a:pt x="756171" y="813234"/>
                  <a:pt x="756475" y="812887"/>
                  <a:pt x="756475" y="812193"/>
                </a:cubicBezTo>
                <a:lnTo>
                  <a:pt x="756475" y="804770"/>
                </a:lnTo>
                <a:cubicBezTo>
                  <a:pt x="756475" y="804075"/>
                  <a:pt x="756171" y="803728"/>
                  <a:pt x="755563" y="803728"/>
                </a:cubicBezTo>
                <a:lnTo>
                  <a:pt x="744234" y="803728"/>
                </a:lnTo>
                <a:cubicBezTo>
                  <a:pt x="742063" y="803728"/>
                  <a:pt x="740240" y="802990"/>
                  <a:pt x="738764" y="801514"/>
                </a:cubicBezTo>
                <a:cubicBezTo>
                  <a:pt x="737288" y="800038"/>
                  <a:pt x="736551" y="798215"/>
                  <a:pt x="736551" y="796045"/>
                </a:cubicBezTo>
                <a:lnTo>
                  <a:pt x="736551" y="764661"/>
                </a:lnTo>
                <a:cubicBezTo>
                  <a:pt x="736551" y="762490"/>
                  <a:pt x="737288" y="760667"/>
                  <a:pt x="738764" y="759191"/>
                </a:cubicBezTo>
                <a:cubicBezTo>
                  <a:pt x="740240" y="757715"/>
                  <a:pt x="742063" y="756977"/>
                  <a:pt x="744234" y="756977"/>
                </a:cubicBezTo>
                <a:lnTo>
                  <a:pt x="755563" y="756977"/>
                </a:lnTo>
                <a:cubicBezTo>
                  <a:pt x="756171" y="756977"/>
                  <a:pt x="756475" y="756630"/>
                  <a:pt x="756475" y="755936"/>
                </a:cubicBezTo>
                <a:lnTo>
                  <a:pt x="756475" y="749164"/>
                </a:lnTo>
                <a:cubicBezTo>
                  <a:pt x="756475" y="748469"/>
                  <a:pt x="756171" y="748122"/>
                  <a:pt x="755563" y="748122"/>
                </a:cubicBezTo>
                <a:lnTo>
                  <a:pt x="740067" y="748122"/>
                </a:lnTo>
                <a:cubicBezTo>
                  <a:pt x="738591" y="748122"/>
                  <a:pt x="737310" y="747601"/>
                  <a:pt x="736225" y="746559"/>
                </a:cubicBezTo>
                <a:cubicBezTo>
                  <a:pt x="735140" y="745518"/>
                  <a:pt x="734597" y="744259"/>
                  <a:pt x="734597" y="742783"/>
                </a:cubicBezTo>
                <a:cubicBezTo>
                  <a:pt x="734597" y="741307"/>
                  <a:pt x="735140" y="740026"/>
                  <a:pt x="736225" y="738941"/>
                </a:cubicBezTo>
                <a:cubicBezTo>
                  <a:pt x="737310" y="737856"/>
                  <a:pt x="738591" y="737313"/>
                  <a:pt x="740067" y="737313"/>
                </a:cubicBezTo>
                <a:lnTo>
                  <a:pt x="755563" y="737313"/>
                </a:lnTo>
                <a:cubicBezTo>
                  <a:pt x="756171" y="737313"/>
                  <a:pt x="756475" y="737010"/>
                  <a:pt x="756475" y="736402"/>
                </a:cubicBezTo>
                <a:lnTo>
                  <a:pt x="756475" y="729370"/>
                </a:lnTo>
                <a:cubicBezTo>
                  <a:pt x="756475" y="727807"/>
                  <a:pt x="757017" y="726483"/>
                  <a:pt x="758103" y="725398"/>
                </a:cubicBezTo>
                <a:cubicBezTo>
                  <a:pt x="759188" y="724313"/>
                  <a:pt x="760512" y="723770"/>
                  <a:pt x="762075" y="723770"/>
                </a:cubicBezTo>
                <a:close/>
                <a:moveTo>
                  <a:pt x="1111597" y="723510"/>
                </a:moveTo>
                <a:cubicBezTo>
                  <a:pt x="1112118" y="723510"/>
                  <a:pt x="1112683" y="723596"/>
                  <a:pt x="1113290" y="723770"/>
                </a:cubicBezTo>
                <a:cubicBezTo>
                  <a:pt x="1114593" y="724117"/>
                  <a:pt x="1115634" y="724855"/>
                  <a:pt x="1116416" y="725984"/>
                </a:cubicBezTo>
                <a:cubicBezTo>
                  <a:pt x="1118499" y="729283"/>
                  <a:pt x="1120539" y="732669"/>
                  <a:pt x="1122536" y="736141"/>
                </a:cubicBezTo>
                <a:cubicBezTo>
                  <a:pt x="1122883" y="736836"/>
                  <a:pt x="1123057" y="737530"/>
                  <a:pt x="1123057" y="738225"/>
                </a:cubicBezTo>
                <a:cubicBezTo>
                  <a:pt x="1123057" y="738659"/>
                  <a:pt x="1122970" y="739137"/>
                  <a:pt x="1122797" y="739657"/>
                </a:cubicBezTo>
                <a:cubicBezTo>
                  <a:pt x="1122449" y="740873"/>
                  <a:pt x="1121668" y="741741"/>
                  <a:pt x="1120453" y="742262"/>
                </a:cubicBezTo>
                <a:cubicBezTo>
                  <a:pt x="1119237" y="742783"/>
                  <a:pt x="1118000" y="742826"/>
                  <a:pt x="1116741" y="742392"/>
                </a:cubicBezTo>
                <a:cubicBezTo>
                  <a:pt x="1115482" y="741958"/>
                  <a:pt x="1114549" y="741133"/>
                  <a:pt x="1113941" y="739918"/>
                </a:cubicBezTo>
                <a:cubicBezTo>
                  <a:pt x="1111771" y="735838"/>
                  <a:pt x="1109731" y="732408"/>
                  <a:pt x="1107821" y="729630"/>
                </a:cubicBezTo>
                <a:cubicBezTo>
                  <a:pt x="1107126" y="728588"/>
                  <a:pt x="1106953" y="727503"/>
                  <a:pt x="1107300" y="726375"/>
                </a:cubicBezTo>
                <a:cubicBezTo>
                  <a:pt x="1107647" y="725246"/>
                  <a:pt x="1108342" y="724421"/>
                  <a:pt x="1109384" y="723900"/>
                </a:cubicBezTo>
                <a:cubicBezTo>
                  <a:pt x="1110165" y="723640"/>
                  <a:pt x="1110903" y="723510"/>
                  <a:pt x="1111597" y="723510"/>
                </a:cubicBezTo>
                <a:close/>
                <a:moveTo>
                  <a:pt x="1484040" y="563761"/>
                </a:moveTo>
                <a:cubicBezTo>
                  <a:pt x="1483432" y="563761"/>
                  <a:pt x="1483128" y="564065"/>
                  <a:pt x="1483128" y="564673"/>
                </a:cubicBezTo>
                <a:lnTo>
                  <a:pt x="1483128" y="581993"/>
                </a:lnTo>
                <a:cubicBezTo>
                  <a:pt x="1483128" y="582600"/>
                  <a:pt x="1483432" y="582904"/>
                  <a:pt x="1484040" y="582904"/>
                </a:cubicBezTo>
                <a:lnTo>
                  <a:pt x="1499536" y="582904"/>
                </a:lnTo>
                <a:cubicBezTo>
                  <a:pt x="1500144" y="582904"/>
                  <a:pt x="1500448" y="582600"/>
                  <a:pt x="1500448" y="581993"/>
                </a:cubicBezTo>
                <a:lnTo>
                  <a:pt x="1500448" y="564673"/>
                </a:lnTo>
                <a:cubicBezTo>
                  <a:pt x="1500448" y="564065"/>
                  <a:pt x="1500144" y="563761"/>
                  <a:pt x="1499536" y="563761"/>
                </a:cubicBezTo>
                <a:close/>
                <a:moveTo>
                  <a:pt x="2287070" y="563501"/>
                </a:moveTo>
                <a:cubicBezTo>
                  <a:pt x="2283554" y="563501"/>
                  <a:pt x="2280537" y="564738"/>
                  <a:pt x="2278019" y="567212"/>
                </a:cubicBezTo>
                <a:cubicBezTo>
                  <a:pt x="2275501" y="569686"/>
                  <a:pt x="2274243" y="572703"/>
                  <a:pt x="2274243" y="576263"/>
                </a:cubicBezTo>
                <a:cubicBezTo>
                  <a:pt x="2274243" y="579822"/>
                  <a:pt x="2275501" y="582839"/>
                  <a:pt x="2278019" y="585313"/>
                </a:cubicBezTo>
                <a:cubicBezTo>
                  <a:pt x="2280537" y="587788"/>
                  <a:pt x="2283554" y="589025"/>
                  <a:pt x="2287070" y="589025"/>
                </a:cubicBezTo>
                <a:cubicBezTo>
                  <a:pt x="2290586" y="589025"/>
                  <a:pt x="2293603" y="587788"/>
                  <a:pt x="2296120" y="585313"/>
                </a:cubicBezTo>
                <a:cubicBezTo>
                  <a:pt x="2298638" y="582839"/>
                  <a:pt x="2299897" y="579822"/>
                  <a:pt x="2299897" y="576263"/>
                </a:cubicBezTo>
                <a:cubicBezTo>
                  <a:pt x="2299897" y="572703"/>
                  <a:pt x="2298638" y="569686"/>
                  <a:pt x="2296120" y="567212"/>
                </a:cubicBezTo>
                <a:cubicBezTo>
                  <a:pt x="2293603" y="564738"/>
                  <a:pt x="2290586" y="563501"/>
                  <a:pt x="2287070" y="563501"/>
                </a:cubicBezTo>
                <a:close/>
                <a:moveTo>
                  <a:pt x="2047912" y="563240"/>
                </a:moveTo>
                <a:cubicBezTo>
                  <a:pt x="2042443" y="563240"/>
                  <a:pt x="2038211" y="564152"/>
                  <a:pt x="2035215" y="565975"/>
                </a:cubicBezTo>
                <a:cubicBezTo>
                  <a:pt x="2032220" y="567798"/>
                  <a:pt x="2030723" y="570099"/>
                  <a:pt x="2030723" y="572877"/>
                </a:cubicBezTo>
                <a:cubicBezTo>
                  <a:pt x="2030723" y="575829"/>
                  <a:pt x="2032047" y="578151"/>
                  <a:pt x="2034694" y="579844"/>
                </a:cubicBezTo>
                <a:cubicBezTo>
                  <a:pt x="2037342" y="581537"/>
                  <a:pt x="2041401" y="582383"/>
                  <a:pt x="2046870" y="582383"/>
                </a:cubicBezTo>
                <a:cubicBezTo>
                  <a:pt x="2051038" y="582383"/>
                  <a:pt x="2054250" y="581602"/>
                  <a:pt x="2056507" y="580039"/>
                </a:cubicBezTo>
                <a:cubicBezTo>
                  <a:pt x="2058764" y="578477"/>
                  <a:pt x="2059893" y="575698"/>
                  <a:pt x="2059893" y="571705"/>
                </a:cubicBezTo>
                <a:cubicBezTo>
                  <a:pt x="2059893" y="569100"/>
                  <a:pt x="2059850" y="566930"/>
                  <a:pt x="2059763" y="565194"/>
                </a:cubicBezTo>
                <a:cubicBezTo>
                  <a:pt x="2059763" y="564586"/>
                  <a:pt x="2059415" y="564195"/>
                  <a:pt x="2058721" y="564022"/>
                </a:cubicBezTo>
                <a:cubicBezTo>
                  <a:pt x="2054988" y="563501"/>
                  <a:pt x="2051385" y="563240"/>
                  <a:pt x="2047912" y="563240"/>
                </a:cubicBezTo>
                <a:close/>
                <a:moveTo>
                  <a:pt x="1074614" y="561287"/>
                </a:moveTo>
                <a:lnTo>
                  <a:pt x="1181398" y="561287"/>
                </a:lnTo>
                <a:cubicBezTo>
                  <a:pt x="1182787" y="561287"/>
                  <a:pt x="1184002" y="561808"/>
                  <a:pt x="1185044" y="562850"/>
                </a:cubicBezTo>
                <a:cubicBezTo>
                  <a:pt x="1186086" y="563891"/>
                  <a:pt x="1186607" y="565129"/>
                  <a:pt x="1186607" y="566561"/>
                </a:cubicBezTo>
                <a:cubicBezTo>
                  <a:pt x="1186607" y="567994"/>
                  <a:pt x="1186086" y="569209"/>
                  <a:pt x="1185044" y="570207"/>
                </a:cubicBezTo>
                <a:cubicBezTo>
                  <a:pt x="1184002" y="571206"/>
                  <a:pt x="1182787" y="571705"/>
                  <a:pt x="1181398" y="571705"/>
                </a:cubicBezTo>
                <a:lnTo>
                  <a:pt x="1135168" y="571705"/>
                </a:lnTo>
                <a:cubicBezTo>
                  <a:pt x="1134473" y="571705"/>
                  <a:pt x="1134126" y="572052"/>
                  <a:pt x="1134126" y="572747"/>
                </a:cubicBezTo>
                <a:lnTo>
                  <a:pt x="1134126" y="586160"/>
                </a:lnTo>
                <a:cubicBezTo>
                  <a:pt x="1134126" y="589285"/>
                  <a:pt x="1133670" y="591651"/>
                  <a:pt x="1132759" y="593257"/>
                </a:cubicBezTo>
                <a:cubicBezTo>
                  <a:pt x="1131847" y="594863"/>
                  <a:pt x="1130176" y="596057"/>
                  <a:pt x="1127745" y="596838"/>
                </a:cubicBezTo>
                <a:cubicBezTo>
                  <a:pt x="1124707" y="597880"/>
                  <a:pt x="1118933" y="598401"/>
                  <a:pt x="1110425" y="598401"/>
                </a:cubicBezTo>
                <a:cubicBezTo>
                  <a:pt x="1108776" y="598401"/>
                  <a:pt x="1107278" y="597880"/>
                  <a:pt x="1105933" y="596838"/>
                </a:cubicBezTo>
                <a:cubicBezTo>
                  <a:pt x="1104587" y="595796"/>
                  <a:pt x="1103610" y="594494"/>
                  <a:pt x="1103003" y="592932"/>
                </a:cubicBezTo>
                <a:cubicBezTo>
                  <a:pt x="1102568" y="591716"/>
                  <a:pt x="1102699" y="590566"/>
                  <a:pt x="1103393" y="589481"/>
                </a:cubicBezTo>
                <a:cubicBezTo>
                  <a:pt x="1104088" y="588395"/>
                  <a:pt x="1105086" y="587853"/>
                  <a:pt x="1106388" y="587853"/>
                </a:cubicBezTo>
                <a:cubicBezTo>
                  <a:pt x="1109427" y="587940"/>
                  <a:pt x="1111945" y="587983"/>
                  <a:pt x="1113941" y="587983"/>
                </a:cubicBezTo>
                <a:cubicBezTo>
                  <a:pt x="1116199" y="587983"/>
                  <a:pt x="1117848" y="587940"/>
                  <a:pt x="1118890" y="587853"/>
                </a:cubicBezTo>
                <a:cubicBezTo>
                  <a:pt x="1120019" y="587853"/>
                  <a:pt x="1120778" y="587701"/>
                  <a:pt x="1121169" y="587397"/>
                </a:cubicBezTo>
                <a:cubicBezTo>
                  <a:pt x="1121560" y="587093"/>
                  <a:pt x="1121755" y="586551"/>
                  <a:pt x="1121755" y="585769"/>
                </a:cubicBezTo>
                <a:lnTo>
                  <a:pt x="1121755" y="572747"/>
                </a:lnTo>
                <a:cubicBezTo>
                  <a:pt x="1121755" y="572052"/>
                  <a:pt x="1121408" y="571705"/>
                  <a:pt x="1120713" y="571705"/>
                </a:cubicBezTo>
                <a:lnTo>
                  <a:pt x="1074614" y="571705"/>
                </a:lnTo>
                <a:cubicBezTo>
                  <a:pt x="1073225" y="571705"/>
                  <a:pt x="1072031" y="571206"/>
                  <a:pt x="1071032" y="570207"/>
                </a:cubicBezTo>
                <a:cubicBezTo>
                  <a:pt x="1070034" y="569209"/>
                  <a:pt x="1069535" y="567994"/>
                  <a:pt x="1069535" y="566561"/>
                </a:cubicBezTo>
                <a:cubicBezTo>
                  <a:pt x="1069535" y="565129"/>
                  <a:pt x="1070034" y="563891"/>
                  <a:pt x="1071032" y="562850"/>
                </a:cubicBezTo>
                <a:cubicBezTo>
                  <a:pt x="1072031" y="561808"/>
                  <a:pt x="1073225" y="561287"/>
                  <a:pt x="1074614" y="561287"/>
                </a:cubicBezTo>
                <a:close/>
                <a:moveTo>
                  <a:pt x="2287135" y="555297"/>
                </a:moveTo>
                <a:cubicBezTo>
                  <a:pt x="2292865" y="555297"/>
                  <a:pt x="2297748" y="557359"/>
                  <a:pt x="2301785" y="561482"/>
                </a:cubicBezTo>
                <a:cubicBezTo>
                  <a:pt x="2305822" y="565606"/>
                  <a:pt x="2307841" y="570533"/>
                  <a:pt x="2307841" y="576263"/>
                </a:cubicBezTo>
                <a:cubicBezTo>
                  <a:pt x="2307841" y="581993"/>
                  <a:pt x="2305822" y="586898"/>
                  <a:pt x="2301785" y="590978"/>
                </a:cubicBezTo>
                <a:cubicBezTo>
                  <a:pt x="2297748" y="595059"/>
                  <a:pt x="2292865" y="597099"/>
                  <a:pt x="2287135" y="597099"/>
                </a:cubicBezTo>
                <a:cubicBezTo>
                  <a:pt x="2281405" y="597099"/>
                  <a:pt x="2276500" y="595059"/>
                  <a:pt x="2272419" y="590978"/>
                </a:cubicBezTo>
                <a:cubicBezTo>
                  <a:pt x="2268339" y="586898"/>
                  <a:pt x="2266299" y="581993"/>
                  <a:pt x="2266299" y="576263"/>
                </a:cubicBezTo>
                <a:cubicBezTo>
                  <a:pt x="2266299" y="570533"/>
                  <a:pt x="2268339" y="565606"/>
                  <a:pt x="2272419" y="561482"/>
                </a:cubicBezTo>
                <a:cubicBezTo>
                  <a:pt x="2276500" y="557359"/>
                  <a:pt x="2281405" y="555297"/>
                  <a:pt x="2287135" y="555297"/>
                </a:cubicBezTo>
                <a:close/>
                <a:moveTo>
                  <a:pt x="1797360" y="554906"/>
                </a:moveTo>
                <a:cubicBezTo>
                  <a:pt x="1797621" y="554906"/>
                  <a:pt x="1797881" y="554949"/>
                  <a:pt x="1798142" y="555036"/>
                </a:cubicBezTo>
                <a:cubicBezTo>
                  <a:pt x="1799704" y="555123"/>
                  <a:pt x="1801006" y="555861"/>
                  <a:pt x="1802048" y="557250"/>
                </a:cubicBezTo>
                <a:cubicBezTo>
                  <a:pt x="1802743" y="558292"/>
                  <a:pt x="1803090" y="559420"/>
                  <a:pt x="1803090" y="560636"/>
                </a:cubicBezTo>
                <a:cubicBezTo>
                  <a:pt x="1803090" y="560983"/>
                  <a:pt x="1803047" y="561330"/>
                  <a:pt x="1802960" y="561678"/>
                </a:cubicBezTo>
                <a:cubicBezTo>
                  <a:pt x="1802612" y="563761"/>
                  <a:pt x="1802439" y="565541"/>
                  <a:pt x="1802439" y="567017"/>
                </a:cubicBezTo>
                <a:cubicBezTo>
                  <a:pt x="1802439" y="568666"/>
                  <a:pt x="1802721" y="570121"/>
                  <a:pt x="1803285" y="571379"/>
                </a:cubicBezTo>
                <a:cubicBezTo>
                  <a:pt x="1803850" y="572638"/>
                  <a:pt x="1804805" y="573832"/>
                  <a:pt x="1806150" y="574961"/>
                </a:cubicBezTo>
                <a:cubicBezTo>
                  <a:pt x="1807496" y="576089"/>
                  <a:pt x="1809558" y="576936"/>
                  <a:pt x="1812336" y="577500"/>
                </a:cubicBezTo>
                <a:cubicBezTo>
                  <a:pt x="1815114" y="578064"/>
                  <a:pt x="1818500" y="578346"/>
                  <a:pt x="1822493" y="578346"/>
                </a:cubicBezTo>
                <a:cubicBezTo>
                  <a:pt x="1828571" y="578346"/>
                  <a:pt x="1835169" y="577826"/>
                  <a:pt x="1842288" y="576784"/>
                </a:cubicBezTo>
                <a:cubicBezTo>
                  <a:pt x="1842548" y="576784"/>
                  <a:pt x="1842852" y="576784"/>
                  <a:pt x="1843199" y="576784"/>
                </a:cubicBezTo>
                <a:cubicBezTo>
                  <a:pt x="1844501" y="576784"/>
                  <a:pt x="1845717" y="577218"/>
                  <a:pt x="1846845" y="578086"/>
                </a:cubicBezTo>
                <a:cubicBezTo>
                  <a:pt x="1848061" y="579215"/>
                  <a:pt x="1848669" y="580604"/>
                  <a:pt x="1848669" y="582253"/>
                </a:cubicBezTo>
                <a:cubicBezTo>
                  <a:pt x="1848669" y="584250"/>
                  <a:pt x="1848017" y="586030"/>
                  <a:pt x="1846715" y="587592"/>
                </a:cubicBezTo>
                <a:cubicBezTo>
                  <a:pt x="1845413" y="588981"/>
                  <a:pt x="1843763" y="589806"/>
                  <a:pt x="1841767" y="590067"/>
                </a:cubicBezTo>
                <a:cubicBezTo>
                  <a:pt x="1835429" y="590761"/>
                  <a:pt x="1828961" y="591108"/>
                  <a:pt x="1822363" y="591108"/>
                </a:cubicBezTo>
                <a:cubicBezTo>
                  <a:pt x="1811685" y="591108"/>
                  <a:pt x="1803589" y="589372"/>
                  <a:pt x="1798076" y="585899"/>
                </a:cubicBezTo>
                <a:cubicBezTo>
                  <a:pt x="1792564" y="582427"/>
                  <a:pt x="1789807" y="577435"/>
                  <a:pt x="1789807" y="570924"/>
                </a:cubicBezTo>
                <a:cubicBezTo>
                  <a:pt x="1789807" y="567885"/>
                  <a:pt x="1790111" y="564412"/>
                  <a:pt x="1790719" y="560506"/>
                </a:cubicBezTo>
                <a:cubicBezTo>
                  <a:pt x="1790979" y="558769"/>
                  <a:pt x="1791847" y="557380"/>
                  <a:pt x="1793323" y="556338"/>
                </a:cubicBezTo>
                <a:cubicBezTo>
                  <a:pt x="1794539" y="555383"/>
                  <a:pt x="1795884" y="554906"/>
                  <a:pt x="1797360" y="554906"/>
                </a:cubicBezTo>
                <a:close/>
                <a:moveTo>
                  <a:pt x="1255626" y="551260"/>
                </a:moveTo>
                <a:cubicBezTo>
                  <a:pt x="1255886" y="551260"/>
                  <a:pt x="1256103" y="551260"/>
                  <a:pt x="1256277" y="551260"/>
                </a:cubicBezTo>
                <a:cubicBezTo>
                  <a:pt x="1257840" y="551433"/>
                  <a:pt x="1259098" y="552171"/>
                  <a:pt x="1260053" y="553474"/>
                </a:cubicBezTo>
                <a:cubicBezTo>
                  <a:pt x="1260835" y="554515"/>
                  <a:pt x="1261225" y="555644"/>
                  <a:pt x="1261225" y="556859"/>
                </a:cubicBezTo>
                <a:cubicBezTo>
                  <a:pt x="1261225" y="557120"/>
                  <a:pt x="1261182" y="557424"/>
                  <a:pt x="1261095" y="557771"/>
                </a:cubicBezTo>
                <a:cubicBezTo>
                  <a:pt x="1260835" y="559768"/>
                  <a:pt x="1260705" y="561721"/>
                  <a:pt x="1260705" y="563631"/>
                </a:cubicBezTo>
                <a:cubicBezTo>
                  <a:pt x="1260705" y="570750"/>
                  <a:pt x="1267520" y="574309"/>
                  <a:pt x="1281150" y="574309"/>
                </a:cubicBezTo>
                <a:cubicBezTo>
                  <a:pt x="1290266" y="574309"/>
                  <a:pt x="1298904" y="573571"/>
                  <a:pt x="1307065" y="572096"/>
                </a:cubicBezTo>
                <a:cubicBezTo>
                  <a:pt x="1307499" y="572009"/>
                  <a:pt x="1307889" y="571965"/>
                  <a:pt x="1308237" y="571965"/>
                </a:cubicBezTo>
                <a:cubicBezTo>
                  <a:pt x="1309626" y="571965"/>
                  <a:pt x="1310884" y="572443"/>
                  <a:pt x="1312013" y="573398"/>
                </a:cubicBezTo>
                <a:cubicBezTo>
                  <a:pt x="1313489" y="574526"/>
                  <a:pt x="1314227" y="576089"/>
                  <a:pt x="1314227" y="578086"/>
                </a:cubicBezTo>
                <a:cubicBezTo>
                  <a:pt x="1314227" y="579996"/>
                  <a:pt x="1313576" y="581732"/>
                  <a:pt x="1312274" y="583295"/>
                </a:cubicBezTo>
                <a:cubicBezTo>
                  <a:pt x="1310971" y="584858"/>
                  <a:pt x="1309322" y="585769"/>
                  <a:pt x="1307325" y="586030"/>
                </a:cubicBezTo>
                <a:cubicBezTo>
                  <a:pt x="1299598" y="587071"/>
                  <a:pt x="1290786" y="587592"/>
                  <a:pt x="1280889" y="587592"/>
                </a:cubicBezTo>
                <a:cubicBezTo>
                  <a:pt x="1269864" y="587592"/>
                  <a:pt x="1261638" y="585813"/>
                  <a:pt x="1256212" y="582253"/>
                </a:cubicBezTo>
                <a:cubicBezTo>
                  <a:pt x="1250786" y="578694"/>
                  <a:pt x="1248073" y="573615"/>
                  <a:pt x="1248073" y="567017"/>
                </a:cubicBezTo>
                <a:cubicBezTo>
                  <a:pt x="1248073" y="564152"/>
                  <a:pt x="1248420" y="560723"/>
                  <a:pt x="1249115" y="556729"/>
                </a:cubicBezTo>
                <a:cubicBezTo>
                  <a:pt x="1249462" y="554993"/>
                  <a:pt x="1250287" y="553604"/>
                  <a:pt x="1251589" y="552562"/>
                </a:cubicBezTo>
                <a:cubicBezTo>
                  <a:pt x="1252804" y="551694"/>
                  <a:pt x="1254150" y="551260"/>
                  <a:pt x="1255626" y="551260"/>
                </a:cubicBezTo>
                <a:close/>
                <a:moveTo>
                  <a:pt x="1372047" y="541102"/>
                </a:moveTo>
                <a:cubicBezTo>
                  <a:pt x="1371439" y="541102"/>
                  <a:pt x="1371135" y="541406"/>
                  <a:pt x="1371135" y="542014"/>
                </a:cubicBezTo>
                <a:lnTo>
                  <a:pt x="1371135" y="553474"/>
                </a:lnTo>
                <a:cubicBezTo>
                  <a:pt x="1371135" y="554168"/>
                  <a:pt x="1371439" y="554515"/>
                  <a:pt x="1372047" y="554515"/>
                </a:cubicBezTo>
                <a:lnTo>
                  <a:pt x="1380121" y="554515"/>
                </a:lnTo>
                <a:cubicBezTo>
                  <a:pt x="1380815" y="554515"/>
                  <a:pt x="1381162" y="554168"/>
                  <a:pt x="1381162" y="553474"/>
                </a:cubicBezTo>
                <a:lnTo>
                  <a:pt x="1381162" y="542014"/>
                </a:lnTo>
                <a:cubicBezTo>
                  <a:pt x="1381162" y="541406"/>
                  <a:pt x="1380815" y="541102"/>
                  <a:pt x="1380121" y="541102"/>
                </a:cubicBezTo>
                <a:close/>
                <a:moveTo>
                  <a:pt x="1353294" y="541102"/>
                </a:moveTo>
                <a:cubicBezTo>
                  <a:pt x="1352600" y="541102"/>
                  <a:pt x="1352252" y="541406"/>
                  <a:pt x="1352252" y="542014"/>
                </a:cubicBezTo>
                <a:lnTo>
                  <a:pt x="1352252" y="544879"/>
                </a:lnTo>
                <a:cubicBezTo>
                  <a:pt x="1352252" y="548699"/>
                  <a:pt x="1352252" y="551564"/>
                  <a:pt x="1352252" y="553474"/>
                </a:cubicBezTo>
                <a:cubicBezTo>
                  <a:pt x="1352166" y="554168"/>
                  <a:pt x="1352470" y="554515"/>
                  <a:pt x="1353164" y="554515"/>
                </a:cubicBezTo>
                <a:lnTo>
                  <a:pt x="1361498" y="554515"/>
                </a:lnTo>
                <a:cubicBezTo>
                  <a:pt x="1362106" y="554515"/>
                  <a:pt x="1362410" y="554168"/>
                  <a:pt x="1362410" y="553474"/>
                </a:cubicBezTo>
                <a:lnTo>
                  <a:pt x="1362410" y="542014"/>
                </a:lnTo>
                <a:cubicBezTo>
                  <a:pt x="1362410" y="541406"/>
                  <a:pt x="1362106" y="541102"/>
                  <a:pt x="1361498" y="541102"/>
                </a:cubicBezTo>
                <a:close/>
                <a:moveTo>
                  <a:pt x="1146888" y="537326"/>
                </a:moveTo>
                <a:cubicBezTo>
                  <a:pt x="1146194" y="537326"/>
                  <a:pt x="1145846" y="537629"/>
                  <a:pt x="1145846" y="538237"/>
                </a:cubicBezTo>
                <a:lnTo>
                  <a:pt x="1145846" y="546441"/>
                </a:lnTo>
                <a:cubicBezTo>
                  <a:pt x="1145846" y="547136"/>
                  <a:pt x="1146194" y="547483"/>
                  <a:pt x="1146888" y="547483"/>
                </a:cubicBezTo>
                <a:lnTo>
                  <a:pt x="1161473" y="547483"/>
                </a:lnTo>
                <a:cubicBezTo>
                  <a:pt x="1162081" y="547483"/>
                  <a:pt x="1162385" y="547136"/>
                  <a:pt x="1162385" y="546441"/>
                </a:cubicBezTo>
                <a:lnTo>
                  <a:pt x="1162385" y="538237"/>
                </a:lnTo>
                <a:cubicBezTo>
                  <a:pt x="1162385" y="537629"/>
                  <a:pt x="1162081" y="537326"/>
                  <a:pt x="1161473" y="537326"/>
                </a:cubicBezTo>
                <a:close/>
                <a:moveTo>
                  <a:pt x="1120322" y="537326"/>
                </a:moveTo>
                <a:cubicBezTo>
                  <a:pt x="1119628" y="537326"/>
                  <a:pt x="1119281" y="537629"/>
                  <a:pt x="1119281" y="538237"/>
                </a:cubicBezTo>
                <a:lnTo>
                  <a:pt x="1119281" y="546441"/>
                </a:lnTo>
                <a:cubicBezTo>
                  <a:pt x="1119281" y="547136"/>
                  <a:pt x="1119628" y="547483"/>
                  <a:pt x="1120322" y="547483"/>
                </a:cubicBezTo>
                <a:lnTo>
                  <a:pt x="1134517" y="547483"/>
                </a:lnTo>
                <a:cubicBezTo>
                  <a:pt x="1135125" y="547483"/>
                  <a:pt x="1135428" y="547136"/>
                  <a:pt x="1135428" y="546441"/>
                </a:cubicBezTo>
                <a:lnTo>
                  <a:pt x="1135428" y="538237"/>
                </a:lnTo>
                <a:cubicBezTo>
                  <a:pt x="1135428" y="537629"/>
                  <a:pt x="1135125" y="537326"/>
                  <a:pt x="1134517" y="537326"/>
                </a:cubicBezTo>
                <a:close/>
                <a:moveTo>
                  <a:pt x="1094147" y="537326"/>
                </a:moveTo>
                <a:cubicBezTo>
                  <a:pt x="1093540" y="537326"/>
                  <a:pt x="1093236" y="537629"/>
                  <a:pt x="1093236" y="538237"/>
                </a:cubicBezTo>
                <a:lnTo>
                  <a:pt x="1093236" y="546441"/>
                </a:lnTo>
                <a:cubicBezTo>
                  <a:pt x="1093236" y="547136"/>
                  <a:pt x="1093540" y="547483"/>
                  <a:pt x="1094147" y="547483"/>
                </a:cubicBezTo>
                <a:lnTo>
                  <a:pt x="1107951" y="547483"/>
                </a:lnTo>
                <a:cubicBezTo>
                  <a:pt x="1108646" y="547483"/>
                  <a:pt x="1108993" y="547136"/>
                  <a:pt x="1108993" y="546441"/>
                </a:cubicBezTo>
                <a:lnTo>
                  <a:pt x="1108993" y="538237"/>
                </a:lnTo>
                <a:cubicBezTo>
                  <a:pt x="1108993" y="537629"/>
                  <a:pt x="1108646" y="537326"/>
                  <a:pt x="1107951" y="537326"/>
                </a:cubicBezTo>
                <a:close/>
                <a:moveTo>
                  <a:pt x="1477529" y="535242"/>
                </a:moveTo>
                <a:lnTo>
                  <a:pt x="1505527" y="535242"/>
                </a:lnTo>
                <a:cubicBezTo>
                  <a:pt x="1506829" y="535242"/>
                  <a:pt x="1507958" y="535719"/>
                  <a:pt x="1508913" y="536675"/>
                </a:cubicBezTo>
                <a:cubicBezTo>
                  <a:pt x="1509868" y="537629"/>
                  <a:pt x="1510345" y="538780"/>
                  <a:pt x="1510345" y="540125"/>
                </a:cubicBezTo>
                <a:cubicBezTo>
                  <a:pt x="1510345" y="541471"/>
                  <a:pt x="1509868" y="542600"/>
                  <a:pt x="1508913" y="543511"/>
                </a:cubicBezTo>
                <a:cubicBezTo>
                  <a:pt x="1507958" y="544423"/>
                  <a:pt x="1506829" y="544879"/>
                  <a:pt x="1505527" y="544879"/>
                </a:cubicBezTo>
                <a:lnTo>
                  <a:pt x="1477529" y="544879"/>
                </a:lnTo>
                <a:cubicBezTo>
                  <a:pt x="1476226" y="544879"/>
                  <a:pt x="1475098" y="544423"/>
                  <a:pt x="1474143" y="543511"/>
                </a:cubicBezTo>
                <a:cubicBezTo>
                  <a:pt x="1473188" y="542600"/>
                  <a:pt x="1472710" y="541471"/>
                  <a:pt x="1472710" y="540125"/>
                </a:cubicBezTo>
                <a:cubicBezTo>
                  <a:pt x="1472710" y="538780"/>
                  <a:pt x="1473188" y="537629"/>
                  <a:pt x="1474143" y="536675"/>
                </a:cubicBezTo>
                <a:cubicBezTo>
                  <a:pt x="1475098" y="535719"/>
                  <a:pt x="1476226" y="535242"/>
                  <a:pt x="1477529" y="535242"/>
                </a:cubicBezTo>
                <a:close/>
                <a:moveTo>
                  <a:pt x="2191680" y="531596"/>
                </a:moveTo>
                <a:cubicBezTo>
                  <a:pt x="2188555" y="531596"/>
                  <a:pt x="2185798" y="532724"/>
                  <a:pt x="2183411" y="534982"/>
                </a:cubicBezTo>
                <a:cubicBezTo>
                  <a:pt x="2181024" y="537239"/>
                  <a:pt x="2179830" y="540234"/>
                  <a:pt x="2179830" y="543967"/>
                </a:cubicBezTo>
                <a:cubicBezTo>
                  <a:pt x="2179830" y="547527"/>
                  <a:pt x="2181002" y="550370"/>
                  <a:pt x="2183346" y="552497"/>
                </a:cubicBezTo>
                <a:cubicBezTo>
                  <a:pt x="2185690" y="554624"/>
                  <a:pt x="2188555" y="555687"/>
                  <a:pt x="2191941" y="555687"/>
                </a:cubicBezTo>
                <a:cubicBezTo>
                  <a:pt x="2195413" y="555687"/>
                  <a:pt x="2198148" y="554255"/>
                  <a:pt x="2200145" y="551390"/>
                </a:cubicBezTo>
                <a:cubicBezTo>
                  <a:pt x="2201621" y="549219"/>
                  <a:pt x="2202359" y="546268"/>
                  <a:pt x="2202359" y="542535"/>
                </a:cubicBezTo>
                <a:cubicBezTo>
                  <a:pt x="2202359" y="541319"/>
                  <a:pt x="2202272" y="540017"/>
                  <a:pt x="2202098" y="538628"/>
                </a:cubicBezTo>
                <a:cubicBezTo>
                  <a:pt x="2202011" y="537933"/>
                  <a:pt x="2201838" y="537326"/>
                  <a:pt x="2201577" y="536805"/>
                </a:cubicBezTo>
                <a:cubicBezTo>
                  <a:pt x="2199407" y="533332"/>
                  <a:pt x="2196108" y="531596"/>
                  <a:pt x="2191680" y="531596"/>
                </a:cubicBezTo>
                <a:close/>
                <a:moveTo>
                  <a:pt x="724830" y="531596"/>
                </a:moveTo>
                <a:cubicBezTo>
                  <a:pt x="721705" y="531596"/>
                  <a:pt x="718948" y="532724"/>
                  <a:pt x="716561" y="534982"/>
                </a:cubicBezTo>
                <a:cubicBezTo>
                  <a:pt x="714174" y="537239"/>
                  <a:pt x="712980" y="540234"/>
                  <a:pt x="712980" y="543967"/>
                </a:cubicBezTo>
                <a:cubicBezTo>
                  <a:pt x="712980" y="547527"/>
                  <a:pt x="714152" y="550370"/>
                  <a:pt x="716496" y="552497"/>
                </a:cubicBezTo>
                <a:cubicBezTo>
                  <a:pt x="718840" y="554624"/>
                  <a:pt x="721705" y="555687"/>
                  <a:pt x="725091" y="555687"/>
                </a:cubicBezTo>
                <a:cubicBezTo>
                  <a:pt x="728563" y="555687"/>
                  <a:pt x="731298" y="554255"/>
                  <a:pt x="733295" y="551390"/>
                </a:cubicBezTo>
                <a:cubicBezTo>
                  <a:pt x="734771" y="549219"/>
                  <a:pt x="735509" y="546268"/>
                  <a:pt x="735509" y="542535"/>
                </a:cubicBezTo>
                <a:cubicBezTo>
                  <a:pt x="735509" y="541319"/>
                  <a:pt x="735422" y="540017"/>
                  <a:pt x="735248" y="538628"/>
                </a:cubicBezTo>
                <a:cubicBezTo>
                  <a:pt x="735161" y="537933"/>
                  <a:pt x="734988" y="537326"/>
                  <a:pt x="734727" y="536805"/>
                </a:cubicBezTo>
                <a:cubicBezTo>
                  <a:pt x="732557" y="533332"/>
                  <a:pt x="729258" y="531596"/>
                  <a:pt x="724830" y="531596"/>
                </a:cubicBezTo>
                <a:close/>
                <a:moveTo>
                  <a:pt x="1090371" y="529512"/>
                </a:moveTo>
                <a:lnTo>
                  <a:pt x="1165901" y="529512"/>
                </a:lnTo>
                <a:cubicBezTo>
                  <a:pt x="1168071" y="529512"/>
                  <a:pt x="1169895" y="530272"/>
                  <a:pt x="1171370" y="531791"/>
                </a:cubicBezTo>
                <a:cubicBezTo>
                  <a:pt x="1172846" y="533310"/>
                  <a:pt x="1173584" y="535112"/>
                  <a:pt x="1173584" y="537195"/>
                </a:cubicBezTo>
                <a:lnTo>
                  <a:pt x="1173584" y="547483"/>
                </a:lnTo>
                <a:cubicBezTo>
                  <a:pt x="1173584" y="549654"/>
                  <a:pt x="1172846" y="551477"/>
                  <a:pt x="1171370" y="552953"/>
                </a:cubicBezTo>
                <a:cubicBezTo>
                  <a:pt x="1169895" y="554428"/>
                  <a:pt x="1168071" y="555166"/>
                  <a:pt x="1165901" y="555166"/>
                </a:cubicBezTo>
                <a:lnTo>
                  <a:pt x="1090371" y="555166"/>
                </a:lnTo>
                <a:cubicBezTo>
                  <a:pt x="1088200" y="555166"/>
                  <a:pt x="1086377" y="554428"/>
                  <a:pt x="1084901" y="552953"/>
                </a:cubicBezTo>
                <a:cubicBezTo>
                  <a:pt x="1083425" y="551477"/>
                  <a:pt x="1082688" y="549654"/>
                  <a:pt x="1082688" y="547483"/>
                </a:cubicBezTo>
                <a:lnTo>
                  <a:pt x="1082688" y="537195"/>
                </a:lnTo>
                <a:cubicBezTo>
                  <a:pt x="1082688" y="535112"/>
                  <a:pt x="1083425" y="533310"/>
                  <a:pt x="1084901" y="531791"/>
                </a:cubicBezTo>
                <a:cubicBezTo>
                  <a:pt x="1086377" y="530272"/>
                  <a:pt x="1088200" y="529512"/>
                  <a:pt x="1090371" y="529512"/>
                </a:cubicBezTo>
                <a:close/>
                <a:moveTo>
                  <a:pt x="1425894" y="525866"/>
                </a:moveTo>
                <a:cubicBezTo>
                  <a:pt x="1427500" y="525866"/>
                  <a:pt x="1428890" y="526430"/>
                  <a:pt x="1430062" y="527559"/>
                </a:cubicBezTo>
                <a:cubicBezTo>
                  <a:pt x="1431234" y="528687"/>
                  <a:pt x="1431820" y="530076"/>
                  <a:pt x="1431820" y="531726"/>
                </a:cubicBezTo>
                <a:lnTo>
                  <a:pt x="1431820" y="537716"/>
                </a:lnTo>
                <a:cubicBezTo>
                  <a:pt x="1431820" y="538324"/>
                  <a:pt x="1432123" y="538628"/>
                  <a:pt x="1432731" y="538628"/>
                </a:cubicBezTo>
                <a:lnTo>
                  <a:pt x="1448228" y="538628"/>
                </a:lnTo>
                <a:cubicBezTo>
                  <a:pt x="1449704" y="538628"/>
                  <a:pt x="1450963" y="539149"/>
                  <a:pt x="1452005" y="540191"/>
                </a:cubicBezTo>
                <a:cubicBezTo>
                  <a:pt x="1453046" y="541232"/>
                  <a:pt x="1453567" y="542491"/>
                  <a:pt x="1453567" y="543967"/>
                </a:cubicBezTo>
                <a:cubicBezTo>
                  <a:pt x="1453567" y="545443"/>
                  <a:pt x="1453046" y="546702"/>
                  <a:pt x="1452005" y="547744"/>
                </a:cubicBezTo>
                <a:cubicBezTo>
                  <a:pt x="1450963" y="548785"/>
                  <a:pt x="1449704" y="549306"/>
                  <a:pt x="1448228" y="549306"/>
                </a:cubicBezTo>
                <a:lnTo>
                  <a:pt x="1432731" y="549306"/>
                </a:lnTo>
                <a:cubicBezTo>
                  <a:pt x="1432123" y="549306"/>
                  <a:pt x="1431820" y="549654"/>
                  <a:pt x="1431820" y="550348"/>
                </a:cubicBezTo>
                <a:lnTo>
                  <a:pt x="1431820" y="562719"/>
                </a:lnTo>
                <a:cubicBezTo>
                  <a:pt x="1431820" y="563414"/>
                  <a:pt x="1432123" y="563761"/>
                  <a:pt x="1432731" y="563761"/>
                </a:cubicBezTo>
                <a:lnTo>
                  <a:pt x="1450702" y="563761"/>
                </a:lnTo>
                <a:cubicBezTo>
                  <a:pt x="1452178" y="563761"/>
                  <a:pt x="1453437" y="564282"/>
                  <a:pt x="1454479" y="565324"/>
                </a:cubicBezTo>
                <a:cubicBezTo>
                  <a:pt x="1455521" y="566366"/>
                  <a:pt x="1456041" y="567625"/>
                  <a:pt x="1456041" y="569100"/>
                </a:cubicBezTo>
                <a:cubicBezTo>
                  <a:pt x="1456041" y="570576"/>
                  <a:pt x="1455521" y="571857"/>
                  <a:pt x="1454479" y="572942"/>
                </a:cubicBezTo>
                <a:cubicBezTo>
                  <a:pt x="1453437" y="574027"/>
                  <a:pt x="1452178" y="574570"/>
                  <a:pt x="1450702" y="574570"/>
                </a:cubicBezTo>
                <a:lnTo>
                  <a:pt x="1432731" y="574570"/>
                </a:lnTo>
                <a:cubicBezTo>
                  <a:pt x="1432123" y="574570"/>
                  <a:pt x="1431820" y="574874"/>
                  <a:pt x="1431820" y="575481"/>
                </a:cubicBezTo>
                <a:lnTo>
                  <a:pt x="1431820" y="592150"/>
                </a:lnTo>
                <a:cubicBezTo>
                  <a:pt x="1431820" y="593713"/>
                  <a:pt x="1431234" y="595080"/>
                  <a:pt x="1430062" y="596252"/>
                </a:cubicBezTo>
                <a:cubicBezTo>
                  <a:pt x="1428890" y="597424"/>
                  <a:pt x="1427500" y="598010"/>
                  <a:pt x="1425894" y="598010"/>
                </a:cubicBezTo>
                <a:cubicBezTo>
                  <a:pt x="1424288" y="598010"/>
                  <a:pt x="1422921" y="597424"/>
                  <a:pt x="1421792" y="596252"/>
                </a:cubicBezTo>
                <a:cubicBezTo>
                  <a:pt x="1420664" y="595080"/>
                  <a:pt x="1420099" y="593713"/>
                  <a:pt x="1420099" y="592150"/>
                </a:cubicBezTo>
                <a:lnTo>
                  <a:pt x="1420099" y="575481"/>
                </a:lnTo>
                <a:cubicBezTo>
                  <a:pt x="1420099" y="574874"/>
                  <a:pt x="1419752" y="574570"/>
                  <a:pt x="1419058" y="574570"/>
                </a:cubicBezTo>
                <a:lnTo>
                  <a:pt x="1399003" y="574570"/>
                </a:lnTo>
                <a:cubicBezTo>
                  <a:pt x="1397527" y="574570"/>
                  <a:pt x="1396268" y="574027"/>
                  <a:pt x="1395227" y="572942"/>
                </a:cubicBezTo>
                <a:cubicBezTo>
                  <a:pt x="1394185" y="571857"/>
                  <a:pt x="1393664" y="570576"/>
                  <a:pt x="1393664" y="569100"/>
                </a:cubicBezTo>
                <a:cubicBezTo>
                  <a:pt x="1393664" y="567625"/>
                  <a:pt x="1394185" y="566366"/>
                  <a:pt x="1395227" y="565324"/>
                </a:cubicBezTo>
                <a:cubicBezTo>
                  <a:pt x="1396268" y="564282"/>
                  <a:pt x="1397527" y="563761"/>
                  <a:pt x="1399003" y="563761"/>
                </a:cubicBezTo>
                <a:lnTo>
                  <a:pt x="1419058" y="563761"/>
                </a:lnTo>
                <a:cubicBezTo>
                  <a:pt x="1419752" y="563761"/>
                  <a:pt x="1420099" y="563414"/>
                  <a:pt x="1420099" y="562719"/>
                </a:cubicBezTo>
                <a:lnTo>
                  <a:pt x="1420099" y="550348"/>
                </a:lnTo>
                <a:cubicBezTo>
                  <a:pt x="1420099" y="549654"/>
                  <a:pt x="1419752" y="549306"/>
                  <a:pt x="1419058" y="549306"/>
                </a:cubicBezTo>
                <a:lnTo>
                  <a:pt x="1407989" y="549306"/>
                </a:lnTo>
                <a:cubicBezTo>
                  <a:pt x="1407294" y="549306"/>
                  <a:pt x="1406817" y="549610"/>
                  <a:pt x="1406556" y="550218"/>
                </a:cubicBezTo>
                <a:cubicBezTo>
                  <a:pt x="1405601" y="552475"/>
                  <a:pt x="1404559" y="554602"/>
                  <a:pt x="1403431" y="556599"/>
                </a:cubicBezTo>
                <a:cubicBezTo>
                  <a:pt x="1402736" y="557901"/>
                  <a:pt x="1401695" y="558726"/>
                  <a:pt x="1400305" y="559073"/>
                </a:cubicBezTo>
                <a:cubicBezTo>
                  <a:pt x="1399784" y="559160"/>
                  <a:pt x="1399307" y="559203"/>
                  <a:pt x="1398873" y="559203"/>
                </a:cubicBezTo>
                <a:cubicBezTo>
                  <a:pt x="1397918" y="559203"/>
                  <a:pt x="1397006" y="558986"/>
                  <a:pt x="1396138" y="558552"/>
                </a:cubicBezTo>
                <a:cubicBezTo>
                  <a:pt x="1394923" y="557858"/>
                  <a:pt x="1394141" y="556859"/>
                  <a:pt x="1393794" y="555557"/>
                </a:cubicBezTo>
                <a:cubicBezTo>
                  <a:pt x="1393621" y="555123"/>
                  <a:pt x="1393534" y="554646"/>
                  <a:pt x="1393534" y="554125"/>
                </a:cubicBezTo>
                <a:cubicBezTo>
                  <a:pt x="1393534" y="553343"/>
                  <a:pt x="1393751" y="552562"/>
                  <a:pt x="1394185" y="551781"/>
                </a:cubicBezTo>
                <a:cubicBezTo>
                  <a:pt x="1397310" y="546311"/>
                  <a:pt x="1399828" y="539713"/>
                  <a:pt x="1401738" y="531986"/>
                </a:cubicBezTo>
                <a:cubicBezTo>
                  <a:pt x="1402085" y="530597"/>
                  <a:pt x="1402867" y="529512"/>
                  <a:pt x="1404082" y="528731"/>
                </a:cubicBezTo>
                <a:cubicBezTo>
                  <a:pt x="1405297" y="527949"/>
                  <a:pt x="1406599" y="527711"/>
                  <a:pt x="1407989" y="528015"/>
                </a:cubicBezTo>
                <a:cubicBezTo>
                  <a:pt x="1409378" y="528318"/>
                  <a:pt x="1410463" y="529056"/>
                  <a:pt x="1411244" y="530228"/>
                </a:cubicBezTo>
                <a:cubicBezTo>
                  <a:pt x="1412026" y="531400"/>
                  <a:pt x="1412243" y="532724"/>
                  <a:pt x="1411895" y="534200"/>
                </a:cubicBezTo>
                <a:cubicBezTo>
                  <a:pt x="1411635" y="535329"/>
                  <a:pt x="1411331" y="536501"/>
                  <a:pt x="1410984" y="537716"/>
                </a:cubicBezTo>
                <a:cubicBezTo>
                  <a:pt x="1410897" y="537977"/>
                  <a:pt x="1410940" y="538194"/>
                  <a:pt x="1411114" y="538367"/>
                </a:cubicBezTo>
                <a:cubicBezTo>
                  <a:pt x="1411288" y="538541"/>
                  <a:pt x="1411461" y="538628"/>
                  <a:pt x="1411635" y="538628"/>
                </a:cubicBezTo>
                <a:lnTo>
                  <a:pt x="1419058" y="538628"/>
                </a:lnTo>
                <a:cubicBezTo>
                  <a:pt x="1419752" y="538628"/>
                  <a:pt x="1420099" y="538324"/>
                  <a:pt x="1420099" y="537716"/>
                </a:cubicBezTo>
                <a:lnTo>
                  <a:pt x="1420099" y="531726"/>
                </a:lnTo>
                <a:cubicBezTo>
                  <a:pt x="1420099" y="530076"/>
                  <a:pt x="1420664" y="528687"/>
                  <a:pt x="1421792" y="527559"/>
                </a:cubicBezTo>
                <a:cubicBezTo>
                  <a:pt x="1422921" y="526430"/>
                  <a:pt x="1424288" y="525866"/>
                  <a:pt x="1425894" y="525866"/>
                </a:cubicBezTo>
                <a:close/>
                <a:moveTo>
                  <a:pt x="1823796" y="521699"/>
                </a:moveTo>
                <a:cubicBezTo>
                  <a:pt x="1829439" y="521699"/>
                  <a:pt x="1835038" y="521916"/>
                  <a:pt x="1840595" y="522350"/>
                </a:cubicBezTo>
                <a:cubicBezTo>
                  <a:pt x="1842331" y="522437"/>
                  <a:pt x="1843807" y="523175"/>
                  <a:pt x="1845022" y="524564"/>
                </a:cubicBezTo>
                <a:cubicBezTo>
                  <a:pt x="1846151" y="525866"/>
                  <a:pt x="1846715" y="527342"/>
                  <a:pt x="1846715" y="528991"/>
                </a:cubicBezTo>
                <a:cubicBezTo>
                  <a:pt x="1846715" y="530814"/>
                  <a:pt x="1846021" y="532290"/>
                  <a:pt x="1844632" y="533419"/>
                </a:cubicBezTo>
                <a:cubicBezTo>
                  <a:pt x="1843503" y="534374"/>
                  <a:pt x="1842244" y="534851"/>
                  <a:pt x="1840855" y="534851"/>
                </a:cubicBezTo>
                <a:cubicBezTo>
                  <a:pt x="1840682" y="534851"/>
                  <a:pt x="1840464" y="534851"/>
                  <a:pt x="1840204" y="534851"/>
                </a:cubicBezTo>
                <a:cubicBezTo>
                  <a:pt x="1834214" y="534244"/>
                  <a:pt x="1828831" y="533940"/>
                  <a:pt x="1824056" y="533940"/>
                </a:cubicBezTo>
                <a:cubicBezTo>
                  <a:pt x="1817458" y="533940"/>
                  <a:pt x="1811207" y="534200"/>
                  <a:pt x="1805304" y="534721"/>
                </a:cubicBezTo>
                <a:cubicBezTo>
                  <a:pt x="1805130" y="534721"/>
                  <a:pt x="1804957" y="534721"/>
                  <a:pt x="1804783" y="534721"/>
                </a:cubicBezTo>
                <a:cubicBezTo>
                  <a:pt x="1803307" y="534721"/>
                  <a:pt x="1802048" y="534244"/>
                  <a:pt x="1801006" y="533289"/>
                </a:cubicBezTo>
                <a:cubicBezTo>
                  <a:pt x="1799791" y="532160"/>
                  <a:pt x="1799183" y="530771"/>
                  <a:pt x="1799183" y="529121"/>
                </a:cubicBezTo>
                <a:cubicBezTo>
                  <a:pt x="1799183" y="527385"/>
                  <a:pt x="1799769" y="525866"/>
                  <a:pt x="1800941" y="524564"/>
                </a:cubicBezTo>
                <a:cubicBezTo>
                  <a:pt x="1802113" y="523261"/>
                  <a:pt x="1803568" y="522567"/>
                  <a:pt x="1805304" y="522480"/>
                </a:cubicBezTo>
                <a:cubicBezTo>
                  <a:pt x="1811555" y="521959"/>
                  <a:pt x="1817718" y="521699"/>
                  <a:pt x="1823796" y="521699"/>
                </a:cubicBezTo>
                <a:close/>
                <a:moveTo>
                  <a:pt x="1372047" y="519224"/>
                </a:moveTo>
                <a:cubicBezTo>
                  <a:pt x="1371439" y="519224"/>
                  <a:pt x="1371135" y="519528"/>
                  <a:pt x="1371135" y="520136"/>
                </a:cubicBezTo>
                <a:lnTo>
                  <a:pt x="1371135" y="530814"/>
                </a:lnTo>
                <a:cubicBezTo>
                  <a:pt x="1371135" y="531509"/>
                  <a:pt x="1371439" y="531856"/>
                  <a:pt x="1372047" y="531856"/>
                </a:cubicBezTo>
                <a:lnTo>
                  <a:pt x="1380121" y="531856"/>
                </a:lnTo>
                <a:cubicBezTo>
                  <a:pt x="1380815" y="531856"/>
                  <a:pt x="1381162" y="531509"/>
                  <a:pt x="1381162" y="530814"/>
                </a:cubicBezTo>
                <a:lnTo>
                  <a:pt x="1381162" y="520136"/>
                </a:lnTo>
                <a:cubicBezTo>
                  <a:pt x="1381162" y="519528"/>
                  <a:pt x="1380815" y="519224"/>
                  <a:pt x="1380121" y="519224"/>
                </a:cubicBezTo>
                <a:close/>
                <a:moveTo>
                  <a:pt x="1353294" y="519224"/>
                </a:moveTo>
                <a:cubicBezTo>
                  <a:pt x="1352600" y="519224"/>
                  <a:pt x="1352252" y="519528"/>
                  <a:pt x="1352252" y="520136"/>
                </a:cubicBezTo>
                <a:lnTo>
                  <a:pt x="1352252" y="530814"/>
                </a:lnTo>
                <a:cubicBezTo>
                  <a:pt x="1352252" y="531509"/>
                  <a:pt x="1352600" y="531856"/>
                  <a:pt x="1353294" y="531856"/>
                </a:cubicBezTo>
                <a:lnTo>
                  <a:pt x="1361498" y="531856"/>
                </a:lnTo>
                <a:cubicBezTo>
                  <a:pt x="1362106" y="531856"/>
                  <a:pt x="1362410" y="531509"/>
                  <a:pt x="1362410" y="530814"/>
                </a:cubicBezTo>
                <a:lnTo>
                  <a:pt x="1362410" y="520136"/>
                </a:lnTo>
                <a:cubicBezTo>
                  <a:pt x="1362410" y="519528"/>
                  <a:pt x="1362106" y="519224"/>
                  <a:pt x="1361498" y="519224"/>
                </a:cubicBezTo>
                <a:close/>
                <a:moveTo>
                  <a:pt x="1477529" y="517141"/>
                </a:moveTo>
                <a:lnTo>
                  <a:pt x="1505527" y="517141"/>
                </a:lnTo>
                <a:cubicBezTo>
                  <a:pt x="1506829" y="517141"/>
                  <a:pt x="1507958" y="517618"/>
                  <a:pt x="1508913" y="518573"/>
                </a:cubicBezTo>
                <a:cubicBezTo>
                  <a:pt x="1509868" y="519528"/>
                  <a:pt x="1510345" y="520657"/>
                  <a:pt x="1510345" y="521959"/>
                </a:cubicBezTo>
                <a:cubicBezTo>
                  <a:pt x="1510345" y="523261"/>
                  <a:pt x="1509868" y="524390"/>
                  <a:pt x="1508913" y="525345"/>
                </a:cubicBezTo>
                <a:cubicBezTo>
                  <a:pt x="1507958" y="526300"/>
                  <a:pt x="1506829" y="526777"/>
                  <a:pt x="1505527" y="526777"/>
                </a:cubicBezTo>
                <a:lnTo>
                  <a:pt x="1477529" y="526777"/>
                </a:lnTo>
                <a:cubicBezTo>
                  <a:pt x="1476226" y="526777"/>
                  <a:pt x="1475098" y="526300"/>
                  <a:pt x="1474143" y="525345"/>
                </a:cubicBezTo>
                <a:cubicBezTo>
                  <a:pt x="1473188" y="524390"/>
                  <a:pt x="1472710" y="523261"/>
                  <a:pt x="1472710" y="521959"/>
                </a:cubicBezTo>
                <a:cubicBezTo>
                  <a:pt x="1472710" y="520657"/>
                  <a:pt x="1473188" y="519528"/>
                  <a:pt x="1474143" y="518573"/>
                </a:cubicBezTo>
                <a:cubicBezTo>
                  <a:pt x="1475098" y="517618"/>
                  <a:pt x="1476226" y="517141"/>
                  <a:pt x="1477529" y="517141"/>
                </a:cubicBezTo>
                <a:close/>
                <a:moveTo>
                  <a:pt x="1533134" y="511281"/>
                </a:moveTo>
                <a:cubicBezTo>
                  <a:pt x="1532527" y="511281"/>
                  <a:pt x="1532223" y="511628"/>
                  <a:pt x="1532223" y="512323"/>
                </a:cubicBezTo>
                <a:lnTo>
                  <a:pt x="1532223" y="533810"/>
                </a:lnTo>
                <a:cubicBezTo>
                  <a:pt x="1532223" y="534417"/>
                  <a:pt x="1532527" y="534721"/>
                  <a:pt x="1533134" y="534721"/>
                </a:cubicBezTo>
                <a:lnTo>
                  <a:pt x="1570769" y="534721"/>
                </a:lnTo>
                <a:cubicBezTo>
                  <a:pt x="1571464" y="534721"/>
                  <a:pt x="1571811" y="534417"/>
                  <a:pt x="1571811" y="533810"/>
                </a:cubicBezTo>
                <a:lnTo>
                  <a:pt x="1571811" y="512323"/>
                </a:lnTo>
                <a:cubicBezTo>
                  <a:pt x="1571811" y="511628"/>
                  <a:pt x="1571464" y="511281"/>
                  <a:pt x="1570769" y="511281"/>
                </a:cubicBezTo>
                <a:close/>
                <a:moveTo>
                  <a:pt x="1093301" y="504769"/>
                </a:moveTo>
                <a:cubicBezTo>
                  <a:pt x="1094647" y="504335"/>
                  <a:pt x="1095970" y="504422"/>
                  <a:pt x="1097273" y="505030"/>
                </a:cubicBezTo>
                <a:cubicBezTo>
                  <a:pt x="1098488" y="505551"/>
                  <a:pt x="1099313" y="506462"/>
                  <a:pt x="1099747" y="507765"/>
                </a:cubicBezTo>
                <a:cubicBezTo>
                  <a:pt x="1100181" y="509067"/>
                  <a:pt x="1100051" y="510282"/>
                  <a:pt x="1099356" y="511411"/>
                </a:cubicBezTo>
                <a:cubicBezTo>
                  <a:pt x="1095363" y="517488"/>
                  <a:pt x="1090458" y="522306"/>
                  <a:pt x="1084641" y="525866"/>
                </a:cubicBezTo>
                <a:cubicBezTo>
                  <a:pt x="1083599" y="526474"/>
                  <a:pt x="1082471" y="526777"/>
                  <a:pt x="1081255" y="526777"/>
                </a:cubicBezTo>
                <a:cubicBezTo>
                  <a:pt x="1080908" y="526777"/>
                  <a:pt x="1080517" y="526777"/>
                  <a:pt x="1080083" y="526777"/>
                </a:cubicBezTo>
                <a:cubicBezTo>
                  <a:pt x="1078520" y="526517"/>
                  <a:pt x="1077131" y="525822"/>
                  <a:pt x="1075916" y="524694"/>
                </a:cubicBezTo>
                <a:cubicBezTo>
                  <a:pt x="1075048" y="523739"/>
                  <a:pt x="1074722" y="522632"/>
                  <a:pt x="1074939" y="521373"/>
                </a:cubicBezTo>
                <a:cubicBezTo>
                  <a:pt x="1075156" y="520114"/>
                  <a:pt x="1075829" y="519181"/>
                  <a:pt x="1076958" y="518573"/>
                </a:cubicBezTo>
                <a:cubicBezTo>
                  <a:pt x="1082080" y="515708"/>
                  <a:pt x="1086421" y="511888"/>
                  <a:pt x="1089980" y="507114"/>
                </a:cubicBezTo>
                <a:cubicBezTo>
                  <a:pt x="1090848" y="505985"/>
                  <a:pt x="1091955" y="505204"/>
                  <a:pt x="1093301" y="504769"/>
                </a:cubicBezTo>
                <a:close/>
                <a:moveTo>
                  <a:pt x="1159911" y="503207"/>
                </a:moveTo>
                <a:cubicBezTo>
                  <a:pt x="1159997" y="503207"/>
                  <a:pt x="1160128" y="503207"/>
                  <a:pt x="1160301" y="503207"/>
                </a:cubicBezTo>
                <a:cubicBezTo>
                  <a:pt x="1161604" y="503207"/>
                  <a:pt x="1162819" y="503554"/>
                  <a:pt x="1163948" y="504249"/>
                </a:cubicBezTo>
                <a:cubicBezTo>
                  <a:pt x="1170198" y="508329"/>
                  <a:pt x="1175581" y="512496"/>
                  <a:pt x="1180096" y="516750"/>
                </a:cubicBezTo>
                <a:cubicBezTo>
                  <a:pt x="1181137" y="517792"/>
                  <a:pt x="1181615" y="519029"/>
                  <a:pt x="1181528" y="520462"/>
                </a:cubicBezTo>
                <a:cubicBezTo>
                  <a:pt x="1181441" y="521894"/>
                  <a:pt x="1180833" y="523088"/>
                  <a:pt x="1179705" y="524043"/>
                </a:cubicBezTo>
                <a:cubicBezTo>
                  <a:pt x="1178663" y="524998"/>
                  <a:pt x="1177404" y="525432"/>
                  <a:pt x="1175928" y="525345"/>
                </a:cubicBezTo>
                <a:cubicBezTo>
                  <a:pt x="1174452" y="525258"/>
                  <a:pt x="1173194" y="524694"/>
                  <a:pt x="1172152" y="523652"/>
                </a:cubicBezTo>
                <a:cubicBezTo>
                  <a:pt x="1167551" y="519051"/>
                  <a:pt x="1162255" y="514667"/>
                  <a:pt x="1156264" y="510499"/>
                </a:cubicBezTo>
                <a:cubicBezTo>
                  <a:pt x="1155223" y="509805"/>
                  <a:pt x="1154680" y="508872"/>
                  <a:pt x="1154637" y="507700"/>
                </a:cubicBezTo>
                <a:cubicBezTo>
                  <a:pt x="1154593" y="506528"/>
                  <a:pt x="1155049" y="505551"/>
                  <a:pt x="1156004" y="504769"/>
                </a:cubicBezTo>
                <a:cubicBezTo>
                  <a:pt x="1157133" y="503814"/>
                  <a:pt x="1158435" y="503294"/>
                  <a:pt x="1159911" y="503207"/>
                </a:cubicBezTo>
                <a:close/>
                <a:moveTo>
                  <a:pt x="1109709" y="502946"/>
                </a:moveTo>
                <a:cubicBezTo>
                  <a:pt x="1111228" y="502946"/>
                  <a:pt x="1112531" y="503467"/>
                  <a:pt x="1113616" y="504509"/>
                </a:cubicBezTo>
                <a:cubicBezTo>
                  <a:pt x="1114701" y="505551"/>
                  <a:pt x="1115244" y="506853"/>
                  <a:pt x="1115244" y="508416"/>
                </a:cubicBezTo>
                <a:lnTo>
                  <a:pt x="1115244" y="512583"/>
                </a:lnTo>
                <a:cubicBezTo>
                  <a:pt x="1115244" y="513972"/>
                  <a:pt x="1115613" y="514862"/>
                  <a:pt x="1116351" y="515253"/>
                </a:cubicBezTo>
                <a:cubicBezTo>
                  <a:pt x="1117088" y="515643"/>
                  <a:pt x="1118803" y="515839"/>
                  <a:pt x="1121494" y="515839"/>
                </a:cubicBezTo>
                <a:lnTo>
                  <a:pt x="1139856" y="515839"/>
                </a:lnTo>
                <a:cubicBezTo>
                  <a:pt x="1141158" y="515839"/>
                  <a:pt x="1142135" y="515708"/>
                  <a:pt x="1142786" y="515448"/>
                </a:cubicBezTo>
                <a:cubicBezTo>
                  <a:pt x="1143437" y="515187"/>
                  <a:pt x="1143893" y="514667"/>
                  <a:pt x="1144154" y="513885"/>
                </a:cubicBezTo>
                <a:cubicBezTo>
                  <a:pt x="1144588" y="512757"/>
                  <a:pt x="1145326" y="511910"/>
                  <a:pt x="1146367" y="511346"/>
                </a:cubicBezTo>
                <a:cubicBezTo>
                  <a:pt x="1147409" y="510781"/>
                  <a:pt x="1148451" y="510673"/>
                  <a:pt x="1149493" y="511020"/>
                </a:cubicBezTo>
                <a:cubicBezTo>
                  <a:pt x="1150969" y="511541"/>
                  <a:pt x="1152097" y="512366"/>
                  <a:pt x="1152879" y="513495"/>
                </a:cubicBezTo>
                <a:cubicBezTo>
                  <a:pt x="1153660" y="514623"/>
                  <a:pt x="1153877" y="515882"/>
                  <a:pt x="1153530" y="517271"/>
                </a:cubicBezTo>
                <a:cubicBezTo>
                  <a:pt x="1152748" y="520136"/>
                  <a:pt x="1151446" y="522133"/>
                  <a:pt x="1149623" y="523261"/>
                </a:cubicBezTo>
                <a:cubicBezTo>
                  <a:pt x="1147800" y="524390"/>
                  <a:pt x="1144978" y="524954"/>
                  <a:pt x="1141158" y="524954"/>
                </a:cubicBezTo>
                <a:lnTo>
                  <a:pt x="1120322" y="524954"/>
                </a:lnTo>
                <a:cubicBezTo>
                  <a:pt x="1113898" y="524954"/>
                  <a:pt x="1109622" y="524108"/>
                  <a:pt x="1107495" y="522415"/>
                </a:cubicBezTo>
                <a:cubicBezTo>
                  <a:pt x="1105368" y="520722"/>
                  <a:pt x="1104305" y="517445"/>
                  <a:pt x="1104305" y="512583"/>
                </a:cubicBezTo>
                <a:lnTo>
                  <a:pt x="1104305" y="508416"/>
                </a:lnTo>
                <a:cubicBezTo>
                  <a:pt x="1104305" y="506853"/>
                  <a:pt x="1104826" y="505551"/>
                  <a:pt x="1105868" y="504509"/>
                </a:cubicBezTo>
                <a:cubicBezTo>
                  <a:pt x="1106909" y="503467"/>
                  <a:pt x="1108190" y="502946"/>
                  <a:pt x="1109709" y="502946"/>
                </a:cubicBezTo>
                <a:close/>
                <a:moveTo>
                  <a:pt x="1690836" y="499430"/>
                </a:moveTo>
                <a:cubicBezTo>
                  <a:pt x="1691791" y="499430"/>
                  <a:pt x="1692747" y="499561"/>
                  <a:pt x="1693701" y="499821"/>
                </a:cubicBezTo>
                <a:cubicBezTo>
                  <a:pt x="1695698" y="500429"/>
                  <a:pt x="1697261" y="501601"/>
                  <a:pt x="1698389" y="503337"/>
                </a:cubicBezTo>
                <a:cubicBezTo>
                  <a:pt x="1702730" y="510282"/>
                  <a:pt x="1706594" y="518573"/>
                  <a:pt x="1709979" y="528210"/>
                </a:cubicBezTo>
                <a:cubicBezTo>
                  <a:pt x="1713365" y="537847"/>
                  <a:pt x="1715753" y="547179"/>
                  <a:pt x="1717142" y="556208"/>
                </a:cubicBezTo>
                <a:cubicBezTo>
                  <a:pt x="1717142" y="556729"/>
                  <a:pt x="1717142" y="557207"/>
                  <a:pt x="1717142" y="557641"/>
                </a:cubicBezTo>
                <a:cubicBezTo>
                  <a:pt x="1717142" y="559290"/>
                  <a:pt x="1716708" y="560809"/>
                  <a:pt x="1715840" y="562199"/>
                </a:cubicBezTo>
                <a:cubicBezTo>
                  <a:pt x="1714711" y="564108"/>
                  <a:pt x="1713105" y="565454"/>
                  <a:pt x="1711021" y="566236"/>
                </a:cubicBezTo>
                <a:cubicBezTo>
                  <a:pt x="1710327" y="566496"/>
                  <a:pt x="1709632" y="566626"/>
                  <a:pt x="1708938" y="566626"/>
                </a:cubicBezTo>
                <a:cubicBezTo>
                  <a:pt x="1707983" y="566626"/>
                  <a:pt x="1707028" y="566366"/>
                  <a:pt x="1706073" y="565845"/>
                </a:cubicBezTo>
                <a:cubicBezTo>
                  <a:pt x="1704510" y="564890"/>
                  <a:pt x="1703598" y="563457"/>
                  <a:pt x="1703338" y="561547"/>
                </a:cubicBezTo>
                <a:cubicBezTo>
                  <a:pt x="1701949" y="551564"/>
                  <a:pt x="1699714" y="541797"/>
                  <a:pt x="1696631" y="532247"/>
                </a:cubicBezTo>
                <a:cubicBezTo>
                  <a:pt x="1693549" y="522697"/>
                  <a:pt x="1689751" y="514493"/>
                  <a:pt x="1685237" y="507634"/>
                </a:cubicBezTo>
                <a:cubicBezTo>
                  <a:pt x="1684629" y="506766"/>
                  <a:pt x="1684325" y="505811"/>
                  <a:pt x="1684325" y="504769"/>
                </a:cubicBezTo>
                <a:cubicBezTo>
                  <a:pt x="1684325" y="504249"/>
                  <a:pt x="1684412" y="503684"/>
                  <a:pt x="1684586" y="503077"/>
                </a:cubicBezTo>
                <a:cubicBezTo>
                  <a:pt x="1685107" y="501514"/>
                  <a:pt x="1686148" y="500472"/>
                  <a:pt x="1687711" y="499951"/>
                </a:cubicBezTo>
                <a:cubicBezTo>
                  <a:pt x="1688753" y="499604"/>
                  <a:pt x="1689795" y="499430"/>
                  <a:pt x="1690836" y="499430"/>
                </a:cubicBezTo>
                <a:close/>
                <a:moveTo>
                  <a:pt x="363327" y="499170"/>
                </a:moveTo>
                <a:cubicBezTo>
                  <a:pt x="364108" y="499170"/>
                  <a:pt x="364890" y="499257"/>
                  <a:pt x="365671" y="499430"/>
                </a:cubicBezTo>
                <a:cubicBezTo>
                  <a:pt x="367581" y="500038"/>
                  <a:pt x="369057" y="501167"/>
                  <a:pt x="370098" y="502816"/>
                </a:cubicBezTo>
                <a:cubicBezTo>
                  <a:pt x="376176" y="512800"/>
                  <a:pt x="381992" y="524650"/>
                  <a:pt x="387549" y="538367"/>
                </a:cubicBezTo>
                <a:cubicBezTo>
                  <a:pt x="387896" y="539322"/>
                  <a:pt x="388069" y="540277"/>
                  <a:pt x="388069" y="541232"/>
                </a:cubicBezTo>
                <a:cubicBezTo>
                  <a:pt x="388069" y="542187"/>
                  <a:pt x="387852" y="543142"/>
                  <a:pt x="387418" y="544097"/>
                </a:cubicBezTo>
                <a:cubicBezTo>
                  <a:pt x="386724" y="546007"/>
                  <a:pt x="385422" y="547396"/>
                  <a:pt x="383512" y="548265"/>
                </a:cubicBezTo>
                <a:cubicBezTo>
                  <a:pt x="382643" y="548699"/>
                  <a:pt x="381775" y="548916"/>
                  <a:pt x="380907" y="548916"/>
                </a:cubicBezTo>
                <a:cubicBezTo>
                  <a:pt x="380039" y="548916"/>
                  <a:pt x="379214" y="548742"/>
                  <a:pt x="378433" y="548395"/>
                </a:cubicBezTo>
                <a:cubicBezTo>
                  <a:pt x="376696" y="547613"/>
                  <a:pt x="375524" y="546311"/>
                  <a:pt x="374917" y="544488"/>
                </a:cubicBezTo>
                <a:cubicBezTo>
                  <a:pt x="370142" y="530163"/>
                  <a:pt x="364455" y="517966"/>
                  <a:pt x="357857" y="507895"/>
                </a:cubicBezTo>
                <a:cubicBezTo>
                  <a:pt x="357250" y="506940"/>
                  <a:pt x="356946" y="505942"/>
                  <a:pt x="356946" y="504900"/>
                </a:cubicBezTo>
                <a:cubicBezTo>
                  <a:pt x="356946" y="504379"/>
                  <a:pt x="356989" y="503858"/>
                  <a:pt x="357076" y="503337"/>
                </a:cubicBezTo>
                <a:cubicBezTo>
                  <a:pt x="357510" y="501687"/>
                  <a:pt x="358509" y="500515"/>
                  <a:pt x="360071" y="499821"/>
                </a:cubicBezTo>
                <a:cubicBezTo>
                  <a:pt x="361200" y="499387"/>
                  <a:pt x="362285" y="499170"/>
                  <a:pt x="363327" y="499170"/>
                </a:cubicBezTo>
                <a:close/>
                <a:moveTo>
                  <a:pt x="1471408" y="498649"/>
                </a:moveTo>
                <a:lnTo>
                  <a:pt x="1510085" y="498649"/>
                </a:lnTo>
                <a:cubicBezTo>
                  <a:pt x="1511474" y="498649"/>
                  <a:pt x="1512646" y="499126"/>
                  <a:pt x="1513601" y="500081"/>
                </a:cubicBezTo>
                <a:cubicBezTo>
                  <a:pt x="1514556" y="501036"/>
                  <a:pt x="1515033" y="502187"/>
                  <a:pt x="1515033" y="503532"/>
                </a:cubicBezTo>
                <a:cubicBezTo>
                  <a:pt x="1515033" y="504878"/>
                  <a:pt x="1514556" y="506050"/>
                  <a:pt x="1513601" y="507048"/>
                </a:cubicBezTo>
                <a:cubicBezTo>
                  <a:pt x="1512646" y="508047"/>
                  <a:pt x="1511474" y="508546"/>
                  <a:pt x="1510085" y="508546"/>
                </a:cubicBezTo>
                <a:lnTo>
                  <a:pt x="1471408" y="508546"/>
                </a:lnTo>
                <a:cubicBezTo>
                  <a:pt x="1470019" y="508546"/>
                  <a:pt x="1468847" y="508047"/>
                  <a:pt x="1467892" y="507048"/>
                </a:cubicBezTo>
                <a:cubicBezTo>
                  <a:pt x="1466937" y="506050"/>
                  <a:pt x="1466459" y="504878"/>
                  <a:pt x="1466459" y="503532"/>
                </a:cubicBezTo>
                <a:cubicBezTo>
                  <a:pt x="1466459" y="502187"/>
                  <a:pt x="1466937" y="501036"/>
                  <a:pt x="1467892" y="500081"/>
                </a:cubicBezTo>
                <a:cubicBezTo>
                  <a:pt x="1468847" y="499126"/>
                  <a:pt x="1470019" y="498649"/>
                  <a:pt x="1471408" y="498649"/>
                </a:cubicBezTo>
                <a:close/>
                <a:moveTo>
                  <a:pt x="1357852" y="497868"/>
                </a:moveTo>
                <a:cubicBezTo>
                  <a:pt x="1357158" y="497868"/>
                  <a:pt x="1356680" y="498171"/>
                  <a:pt x="1356420" y="498779"/>
                </a:cubicBezTo>
                <a:cubicBezTo>
                  <a:pt x="1354770" y="502686"/>
                  <a:pt x="1353207" y="506072"/>
                  <a:pt x="1351732" y="508937"/>
                </a:cubicBezTo>
                <a:cubicBezTo>
                  <a:pt x="1351645" y="509197"/>
                  <a:pt x="1351645" y="509414"/>
                  <a:pt x="1351732" y="509588"/>
                </a:cubicBezTo>
                <a:cubicBezTo>
                  <a:pt x="1351818" y="509761"/>
                  <a:pt x="1351992" y="509848"/>
                  <a:pt x="1352252" y="509848"/>
                </a:cubicBezTo>
                <a:lnTo>
                  <a:pt x="1363842" y="509848"/>
                </a:lnTo>
                <a:cubicBezTo>
                  <a:pt x="1364537" y="509848"/>
                  <a:pt x="1365014" y="509544"/>
                  <a:pt x="1365275" y="508937"/>
                </a:cubicBezTo>
                <a:cubicBezTo>
                  <a:pt x="1366577" y="506159"/>
                  <a:pt x="1367966" y="502773"/>
                  <a:pt x="1369442" y="498779"/>
                </a:cubicBezTo>
                <a:cubicBezTo>
                  <a:pt x="1369529" y="498519"/>
                  <a:pt x="1369507" y="498302"/>
                  <a:pt x="1369377" y="498128"/>
                </a:cubicBezTo>
                <a:cubicBezTo>
                  <a:pt x="1369247" y="497954"/>
                  <a:pt x="1369051" y="497868"/>
                  <a:pt x="1368791" y="497868"/>
                </a:cubicBezTo>
                <a:close/>
                <a:moveTo>
                  <a:pt x="1303418" y="497477"/>
                </a:moveTo>
                <a:cubicBezTo>
                  <a:pt x="1303592" y="497477"/>
                  <a:pt x="1303809" y="497477"/>
                  <a:pt x="1304069" y="497477"/>
                </a:cubicBezTo>
                <a:cubicBezTo>
                  <a:pt x="1305632" y="497477"/>
                  <a:pt x="1306978" y="497998"/>
                  <a:pt x="1308106" y="499040"/>
                </a:cubicBezTo>
                <a:cubicBezTo>
                  <a:pt x="1309495" y="500255"/>
                  <a:pt x="1310190" y="501774"/>
                  <a:pt x="1310190" y="503597"/>
                </a:cubicBezTo>
                <a:cubicBezTo>
                  <a:pt x="1310190" y="505507"/>
                  <a:pt x="1309539" y="507179"/>
                  <a:pt x="1308237" y="508611"/>
                </a:cubicBezTo>
                <a:cubicBezTo>
                  <a:pt x="1306934" y="510044"/>
                  <a:pt x="1305328" y="510803"/>
                  <a:pt x="1303418" y="510890"/>
                </a:cubicBezTo>
                <a:cubicBezTo>
                  <a:pt x="1296212" y="511324"/>
                  <a:pt x="1289094" y="511541"/>
                  <a:pt x="1282061" y="511541"/>
                </a:cubicBezTo>
                <a:cubicBezTo>
                  <a:pt x="1275116" y="511541"/>
                  <a:pt x="1268258" y="511324"/>
                  <a:pt x="1261486" y="510890"/>
                </a:cubicBezTo>
                <a:cubicBezTo>
                  <a:pt x="1259663" y="510803"/>
                  <a:pt x="1258100" y="510044"/>
                  <a:pt x="1256798" y="508611"/>
                </a:cubicBezTo>
                <a:cubicBezTo>
                  <a:pt x="1255496" y="507179"/>
                  <a:pt x="1254844" y="505507"/>
                  <a:pt x="1254844" y="503597"/>
                </a:cubicBezTo>
                <a:cubicBezTo>
                  <a:pt x="1254844" y="501861"/>
                  <a:pt x="1255496" y="500385"/>
                  <a:pt x="1256798" y="499170"/>
                </a:cubicBezTo>
                <a:cubicBezTo>
                  <a:pt x="1258013" y="498128"/>
                  <a:pt x="1259359" y="497607"/>
                  <a:pt x="1260835" y="497607"/>
                </a:cubicBezTo>
                <a:cubicBezTo>
                  <a:pt x="1261095" y="497607"/>
                  <a:pt x="1261312" y="497607"/>
                  <a:pt x="1261486" y="497607"/>
                </a:cubicBezTo>
                <a:cubicBezTo>
                  <a:pt x="1267737" y="498215"/>
                  <a:pt x="1274204" y="498519"/>
                  <a:pt x="1280889" y="498519"/>
                </a:cubicBezTo>
                <a:cubicBezTo>
                  <a:pt x="1288182" y="498519"/>
                  <a:pt x="1295692" y="498171"/>
                  <a:pt x="1303418" y="497477"/>
                </a:cubicBezTo>
                <a:close/>
                <a:moveTo>
                  <a:pt x="1618171" y="494221"/>
                </a:moveTo>
                <a:cubicBezTo>
                  <a:pt x="1618171" y="494221"/>
                  <a:pt x="1618214" y="494221"/>
                  <a:pt x="1618301" y="494221"/>
                </a:cubicBezTo>
                <a:lnTo>
                  <a:pt x="1619083" y="494221"/>
                </a:lnTo>
                <a:cubicBezTo>
                  <a:pt x="1621079" y="494308"/>
                  <a:pt x="1622729" y="495089"/>
                  <a:pt x="1624031" y="496565"/>
                </a:cubicBezTo>
                <a:cubicBezTo>
                  <a:pt x="1625247" y="497954"/>
                  <a:pt x="1625854" y="499517"/>
                  <a:pt x="1625854" y="501253"/>
                </a:cubicBezTo>
                <a:cubicBezTo>
                  <a:pt x="1625854" y="501514"/>
                  <a:pt x="1625811" y="501774"/>
                  <a:pt x="1625724" y="502035"/>
                </a:cubicBezTo>
                <a:cubicBezTo>
                  <a:pt x="1625551" y="504726"/>
                  <a:pt x="1625464" y="506940"/>
                  <a:pt x="1625464" y="508676"/>
                </a:cubicBezTo>
                <a:cubicBezTo>
                  <a:pt x="1625377" y="510673"/>
                  <a:pt x="1625333" y="512626"/>
                  <a:pt x="1625333" y="514536"/>
                </a:cubicBezTo>
                <a:cubicBezTo>
                  <a:pt x="1625333" y="523218"/>
                  <a:pt x="1625681" y="531162"/>
                  <a:pt x="1626375" y="538367"/>
                </a:cubicBezTo>
                <a:cubicBezTo>
                  <a:pt x="1627417" y="549133"/>
                  <a:pt x="1629284" y="557597"/>
                  <a:pt x="1631975" y="563761"/>
                </a:cubicBezTo>
                <a:cubicBezTo>
                  <a:pt x="1634666" y="569925"/>
                  <a:pt x="1638182" y="573007"/>
                  <a:pt x="1642523" y="573007"/>
                </a:cubicBezTo>
                <a:cubicBezTo>
                  <a:pt x="1644954" y="573007"/>
                  <a:pt x="1647320" y="571206"/>
                  <a:pt x="1649620" y="567603"/>
                </a:cubicBezTo>
                <a:cubicBezTo>
                  <a:pt x="1651921" y="564000"/>
                  <a:pt x="1653940" y="559420"/>
                  <a:pt x="1655676" y="553864"/>
                </a:cubicBezTo>
                <a:cubicBezTo>
                  <a:pt x="1656197" y="552301"/>
                  <a:pt x="1657238" y="551346"/>
                  <a:pt x="1658801" y="550999"/>
                </a:cubicBezTo>
                <a:cubicBezTo>
                  <a:pt x="1659235" y="550912"/>
                  <a:pt x="1659583" y="550869"/>
                  <a:pt x="1659843" y="550869"/>
                </a:cubicBezTo>
                <a:cubicBezTo>
                  <a:pt x="1660972" y="550869"/>
                  <a:pt x="1661970" y="551346"/>
                  <a:pt x="1662838" y="552301"/>
                </a:cubicBezTo>
                <a:lnTo>
                  <a:pt x="1663489" y="553083"/>
                </a:lnTo>
                <a:cubicBezTo>
                  <a:pt x="1665052" y="554906"/>
                  <a:pt x="1666007" y="556990"/>
                  <a:pt x="1666354" y="559334"/>
                </a:cubicBezTo>
                <a:cubicBezTo>
                  <a:pt x="1666528" y="560028"/>
                  <a:pt x="1666615" y="560723"/>
                  <a:pt x="1666615" y="561417"/>
                </a:cubicBezTo>
                <a:cubicBezTo>
                  <a:pt x="1666615" y="562980"/>
                  <a:pt x="1666267" y="564543"/>
                  <a:pt x="1665573" y="566105"/>
                </a:cubicBezTo>
                <a:cubicBezTo>
                  <a:pt x="1662013" y="574440"/>
                  <a:pt x="1658345" y="580408"/>
                  <a:pt x="1654569" y="584011"/>
                </a:cubicBezTo>
                <a:cubicBezTo>
                  <a:pt x="1650792" y="587614"/>
                  <a:pt x="1646690" y="589415"/>
                  <a:pt x="1642263" y="589415"/>
                </a:cubicBezTo>
                <a:cubicBezTo>
                  <a:pt x="1634970" y="589415"/>
                  <a:pt x="1628698" y="585596"/>
                  <a:pt x="1623445" y="577956"/>
                </a:cubicBezTo>
                <a:cubicBezTo>
                  <a:pt x="1618193" y="570316"/>
                  <a:pt x="1614698" y="558292"/>
                  <a:pt x="1612962" y="541884"/>
                </a:cubicBezTo>
                <a:cubicBezTo>
                  <a:pt x="1612007" y="533375"/>
                  <a:pt x="1611530" y="521568"/>
                  <a:pt x="1611530" y="506462"/>
                </a:cubicBezTo>
                <a:lnTo>
                  <a:pt x="1611399" y="501384"/>
                </a:lnTo>
                <a:cubicBezTo>
                  <a:pt x="1611399" y="499474"/>
                  <a:pt x="1612051" y="497824"/>
                  <a:pt x="1613353" y="496435"/>
                </a:cubicBezTo>
                <a:cubicBezTo>
                  <a:pt x="1614655" y="494959"/>
                  <a:pt x="1616261" y="494221"/>
                  <a:pt x="1618171" y="494221"/>
                </a:cubicBezTo>
                <a:close/>
                <a:moveTo>
                  <a:pt x="556710" y="493179"/>
                </a:moveTo>
                <a:cubicBezTo>
                  <a:pt x="557665" y="493179"/>
                  <a:pt x="558620" y="493353"/>
                  <a:pt x="559575" y="493700"/>
                </a:cubicBezTo>
                <a:cubicBezTo>
                  <a:pt x="561485" y="494395"/>
                  <a:pt x="562918" y="495654"/>
                  <a:pt x="563873" y="497477"/>
                </a:cubicBezTo>
                <a:cubicBezTo>
                  <a:pt x="564567" y="498692"/>
                  <a:pt x="565132" y="499691"/>
                  <a:pt x="565566" y="500472"/>
                </a:cubicBezTo>
                <a:cubicBezTo>
                  <a:pt x="567562" y="504205"/>
                  <a:pt x="569776" y="508589"/>
                  <a:pt x="572207" y="513625"/>
                </a:cubicBezTo>
                <a:cubicBezTo>
                  <a:pt x="572468" y="514232"/>
                  <a:pt x="572902" y="514406"/>
                  <a:pt x="573509" y="514146"/>
                </a:cubicBezTo>
                <a:cubicBezTo>
                  <a:pt x="582972" y="509978"/>
                  <a:pt x="591437" y="506679"/>
                  <a:pt x="598903" y="504249"/>
                </a:cubicBezTo>
                <a:cubicBezTo>
                  <a:pt x="606369" y="501818"/>
                  <a:pt x="613098" y="500602"/>
                  <a:pt x="619088" y="500602"/>
                </a:cubicBezTo>
                <a:cubicBezTo>
                  <a:pt x="628551" y="500602"/>
                  <a:pt x="636082" y="503098"/>
                  <a:pt x="641682" y="508090"/>
                </a:cubicBezTo>
                <a:cubicBezTo>
                  <a:pt x="647282" y="513082"/>
                  <a:pt x="650081" y="519355"/>
                  <a:pt x="650081" y="526908"/>
                </a:cubicBezTo>
                <a:cubicBezTo>
                  <a:pt x="650081" y="535416"/>
                  <a:pt x="647325" y="542231"/>
                  <a:pt x="641812" y="547353"/>
                </a:cubicBezTo>
                <a:cubicBezTo>
                  <a:pt x="636299" y="552475"/>
                  <a:pt x="628551" y="555036"/>
                  <a:pt x="618567" y="555036"/>
                </a:cubicBezTo>
                <a:cubicBezTo>
                  <a:pt x="614226" y="555036"/>
                  <a:pt x="609668" y="554428"/>
                  <a:pt x="604893" y="553213"/>
                </a:cubicBezTo>
                <a:cubicBezTo>
                  <a:pt x="602983" y="552779"/>
                  <a:pt x="601464" y="551737"/>
                  <a:pt x="600336" y="550088"/>
                </a:cubicBezTo>
                <a:cubicBezTo>
                  <a:pt x="599294" y="548612"/>
                  <a:pt x="598773" y="546962"/>
                  <a:pt x="598773" y="545139"/>
                </a:cubicBezTo>
                <a:cubicBezTo>
                  <a:pt x="598773" y="543403"/>
                  <a:pt x="599467" y="542057"/>
                  <a:pt x="600856" y="541102"/>
                </a:cubicBezTo>
                <a:cubicBezTo>
                  <a:pt x="601725" y="540581"/>
                  <a:pt x="602593" y="540321"/>
                  <a:pt x="603461" y="540321"/>
                </a:cubicBezTo>
                <a:cubicBezTo>
                  <a:pt x="603982" y="540321"/>
                  <a:pt x="604546" y="540408"/>
                  <a:pt x="605154" y="540581"/>
                </a:cubicBezTo>
                <a:cubicBezTo>
                  <a:pt x="609495" y="541970"/>
                  <a:pt x="613575" y="542665"/>
                  <a:pt x="617395" y="542665"/>
                </a:cubicBezTo>
                <a:cubicBezTo>
                  <a:pt x="623472" y="542665"/>
                  <a:pt x="628160" y="541167"/>
                  <a:pt x="631459" y="538172"/>
                </a:cubicBezTo>
                <a:cubicBezTo>
                  <a:pt x="634758" y="535177"/>
                  <a:pt x="636408" y="531248"/>
                  <a:pt x="636408" y="526387"/>
                </a:cubicBezTo>
                <a:cubicBezTo>
                  <a:pt x="636408" y="522393"/>
                  <a:pt x="634867" y="519094"/>
                  <a:pt x="631785" y="516490"/>
                </a:cubicBezTo>
                <a:cubicBezTo>
                  <a:pt x="628703" y="513885"/>
                  <a:pt x="624340" y="512583"/>
                  <a:pt x="618697" y="512583"/>
                </a:cubicBezTo>
                <a:cubicBezTo>
                  <a:pt x="609668" y="512583"/>
                  <a:pt x="596299" y="516707"/>
                  <a:pt x="578588" y="524954"/>
                </a:cubicBezTo>
                <a:cubicBezTo>
                  <a:pt x="577980" y="525215"/>
                  <a:pt x="577807" y="525605"/>
                  <a:pt x="578067" y="526126"/>
                </a:cubicBezTo>
                <a:cubicBezTo>
                  <a:pt x="578501" y="526994"/>
                  <a:pt x="579152" y="528427"/>
                  <a:pt x="580021" y="530424"/>
                </a:cubicBezTo>
                <a:cubicBezTo>
                  <a:pt x="580889" y="532420"/>
                  <a:pt x="581583" y="533940"/>
                  <a:pt x="582104" y="534982"/>
                </a:cubicBezTo>
                <a:cubicBezTo>
                  <a:pt x="587660" y="547657"/>
                  <a:pt x="593694" y="564108"/>
                  <a:pt x="600205" y="584337"/>
                </a:cubicBezTo>
                <a:cubicBezTo>
                  <a:pt x="600466" y="585031"/>
                  <a:pt x="600596" y="585769"/>
                  <a:pt x="600596" y="586551"/>
                </a:cubicBezTo>
                <a:cubicBezTo>
                  <a:pt x="600596" y="587679"/>
                  <a:pt x="600292" y="588764"/>
                  <a:pt x="599684" y="589806"/>
                </a:cubicBezTo>
                <a:cubicBezTo>
                  <a:pt x="598643" y="591629"/>
                  <a:pt x="597167" y="592758"/>
                  <a:pt x="595257" y="593192"/>
                </a:cubicBezTo>
                <a:cubicBezTo>
                  <a:pt x="594562" y="593366"/>
                  <a:pt x="593911" y="593452"/>
                  <a:pt x="593303" y="593452"/>
                </a:cubicBezTo>
                <a:cubicBezTo>
                  <a:pt x="592001" y="593452"/>
                  <a:pt x="590742" y="593105"/>
                  <a:pt x="589527" y="592411"/>
                </a:cubicBezTo>
                <a:cubicBezTo>
                  <a:pt x="587704" y="591369"/>
                  <a:pt x="586532" y="589850"/>
                  <a:pt x="586011" y="587853"/>
                </a:cubicBezTo>
                <a:cubicBezTo>
                  <a:pt x="580802" y="568666"/>
                  <a:pt x="575506" y="552909"/>
                  <a:pt x="570123" y="540581"/>
                </a:cubicBezTo>
                <a:lnTo>
                  <a:pt x="566217" y="531856"/>
                </a:lnTo>
                <a:cubicBezTo>
                  <a:pt x="565956" y="531248"/>
                  <a:pt x="565522" y="531075"/>
                  <a:pt x="564915" y="531335"/>
                </a:cubicBezTo>
                <a:cubicBezTo>
                  <a:pt x="563439" y="532117"/>
                  <a:pt x="561507" y="533093"/>
                  <a:pt x="559120" y="534265"/>
                </a:cubicBezTo>
                <a:cubicBezTo>
                  <a:pt x="556732" y="535437"/>
                  <a:pt x="554627" y="536479"/>
                  <a:pt x="552804" y="537391"/>
                </a:cubicBezTo>
                <a:cubicBezTo>
                  <a:pt x="550980" y="538302"/>
                  <a:pt x="549374" y="539105"/>
                  <a:pt x="547985" y="539800"/>
                </a:cubicBezTo>
                <a:cubicBezTo>
                  <a:pt x="546944" y="540321"/>
                  <a:pt x="545902" y="540581"/>
                  <a:pt x="544860" y="540581"/>
                </a:cubicBezTo>
                <a:cubicBezTo>
                  <a:pt x="543992" y="540581"/>
                  <a:pt x="543167" y="540451"/>
                  <a:pt x="542386" y="540191"/>
                </a:cubicBezTo>
                <a:cubicBezTo>
                  <a:pt x="540389" y="539496"/>
                  <a:pt x="538956" y="538194"/>
                  <a:pt x="538088" y="536284"/>
                </a:cubicBezTo>
                <a:cubicBezTo>
                  <a:pt x="537741" y="535416"/>
                  <a:pt x="537567" y="534547"/>
                  <a:pt x="537567" y="533679"/>
                </a:cubicBezTo>
                <a:cubicBezTo>
                  <a:pt x="537567" y="532811"/>
                  <a:pt x="537741" y="531943"/>
                  <a:pt x="538088" y="531075"/>
                </a:cubicBezTo>
                <a:cubicBezTo>
                  <a:pt x="538956" y="529338"/>
                  <a:pt x="540302" y="528123"/>
                  <a:pt x="542125" y="527429"/>
                </a:cubicBezTo>
                <a:cubicBezTo>
                  <a:pt x="544035" y="526821"/>
                  <a:pt x="545598" y="526257"/>
                  <a:pt x="546813" y="525736"/>
                </a:cubicBezTo>
                <a:cubicBezTo>
                  <a:pt x="551241" y="523913"/>
                  <a:pt x="555582" y="522046"/>
                  <a:pt x="559836" y="520136"/>
                </a:cubicBezTo>
                <a:cubicBezTo>
                  <a:pt x="560443" y="519876"/>
                  <a:pt x="560617" y="519441"/>
                  <a:pt x="560357" y="518834"/>
                </a:cubicBezTo>
                <a:cubicBezTo>
                  <a:pt x="557926" y="513972"/>
                  <a:pt x="555799" y="509892"/>
                  <a:pt x="553976" y="506593"/>
                </a:cubicBezTo>
                <a:cubicBezTo>
                  <a:pt x="553107" y="505204"/>
                  <a:pt x="552196" y="503771"/>
                  <a:pt x="551241" y="502295"/>
                </a:cubicBezTo>
                <a:cubicBezTo>
                  <a:pt x="550546" y="501253"/>
                  <a:pt x="550199" y="500168"/>
                  <a:pt x="550199" y="499040"/>
                </a:cubicBezTo>
                <a:cubicBezTo>
                  <a:pt x="550199" y="498519"/>
                  <a:pt x="550286" y="497954"/>
                  <a:pt x="550460" y="497347"/>
                </a:cubicBezTo>
                <a:cubicBezTo>
                  <a:pt x="550980" y="495610"/>
                  <a:pt x="552109" y="494395"/>
                  <a:pt x="553845" y="493700"/>
                </a:cubicBezTo>
                <a:cubicBezTo>
                  <a:pt x="554800" y="493353"/>
                  <a:pt x="555755" y="493179"/>
                  <a:pt x="556710" y="493179"/>
                </a:cubicBezTo>
                <a:close/>
                <a:moveTo>
                  <a:pt x="942436" y="487580"/>
                </a:moveTo>
                <a:lnTo>
                  <a:pt x="1046355" y="487580"/>
                </a:lnTo>
                <a:cubicBezTo>
                  <a:pt x="1048178" y="487580"/>
                  <a:pt x="1049719" y="488209"/>
                  <a:pt x="1050978" y="489468"/>
                </a:cubicBezTo>
                <a:cubicBezTo>
                  <a:pt x="1052237" y="490727"/>
                  <a:pt x="1052866" y="492225"/>
                  <a:pt x="1052866" y="493961"/>
                </a:cubicBezTo>
                <a:cubicBezTo>
                  <a:pt x="1052866" y="495697"/>
                  <a:pt x="1052237" y="497195"/>
                  <a:pt x="1050978" y="498454"/>
                </a:cubicBezTo>
                <a:cubicBezTo>
                  <a:pt x="1049719" y="499712"/>
                  <a:pt x="1048178" y="500342"/>
                  <a:pt x="1046355" y="500342"/>
                </a:cubicBezTo>
                <a:lnTo>
                  <a:pt x="1006636" y="500342"/>
                </a:lnTo>
                <a:cubicBezTo>
                  <a:pt x="1005942" y="500342"/>
                  <a:pt x="1005595" y="500689"/>
                  <a:pt x="1005595" y="501384"/>
                </a:cubicBezTo>
                <a:lnTo>
                  <a:pt x="1005595" y="579909"/>
                </a:lnTo>
                <a:cubicBezTo>
                  <a:pt x="1005595" y="584424"/>
                  <a:pt x="1004922" y="587831"/>
                  <a:pt x="1003576" y="590132"/>
                </a:cubicBezTo>
                <a:cubicBezTo>
                  <a:pt x="1002230" y="592432"/>
                  <a:pt x="999951" y="594060"/>
                  <a:pt x="996739" y="595015"/>
                </a:cubicBezTo>
                <a:cubicBezTo>
                  <a:pt x="992572" y="596578"/>
                  <a:pt x="984672" y="597403"/>
                  <a:pt x="973038" y="597489"/>
                </a:cubicBezTo>
                <a:cubicBezTo>
                  <a:pt x="972952" y="597576"/>
                  <a:pt x="972908" y="597620"/>
                  <a:pt x="972908" y="597620"/>
                </a:cubicBezTo>
                <a:cubicBezTo>
                  <a:pt x="970738" y="597620"/>
                  <a:pt x="968741" y="596925"/>
                  <a:pt x="966918" y="595536"/>
                </a:cubicBezTo>
                <a:cubicBezTo>
                  <a:pt x="965095" y="594234"/>
                  <a:pt x="963749" y="592497"/>
                  <a:pt x="962881" y="590327"/>
                </a:cubicBezTo>
                <a:cubicBezTo>
                  <a:pt x="962794" y="590240"/>
                  <a:pt x="962751" y="590153"/>
                  <a:pt x="962751" y="590067"/>
                </a:cubicBezTo>
                <a:cubicBezTo>
                  <a:pt x="962490" y="589372"/>
                  <a:pt x="962360" y="588721"/>
                  <a:pt x="962360" y="588113"/>
                </a:cubicBezTo>
                <a:cubicBezTo>
                  <a:pt x="962360" y="587245"/>
                  <a:pt x="962620" y="586377"/>
                  <a:pt x="963141" y="585509"/>
                </a:cubicBezTo>
                <a:cubicBezTo>
                  <a:pt x="964009" y="584120"/>
                  <a:pt x="965225" y="583425"/>
                  <a:pt x="966788" y="583425"/>
                </a:cubicBezTo>
                <a:cubicBezTo>
                  <a:pt x="966874" y="583425"/>
                  <a:pt x="966961" y="583425"/>
                  <a:pt x="967048" y="583425"/>
                </a:cubicBezTo>
                <a:cubicBezTo>
                  <a:pt x="972170" y="583599"/>
                  <a:pt x="976554" y="583686"/>
                  <a:pt x="980201" y="583686"/>
                </a:cubicBezTo>
                <a:cubicBezTo>
                  <a:pt x="982632" y="583686"/>
                  <a:pt x="984759" y="583642"/>
                  <a:pt x="986582" y="583555"/>
                </a:cubicBezTo>
                <a:cubicBezTo>
                  <a:pt x="988231" y="583469"/>
                  <a:pt x="989382" y="583165"/>
                  <a:pt x="990033" y="582644"/>
                </a:cubicBezTo>
                <a:cubicBezTo>
                  <a:pt x="990684" y="582123"/>
                  <a:pt x="991009" y="581125"/>
                  <a:pt x="991009" y="579649"/>
                </a:cubicBezTo>
                <a:lnTo>
                  <a:pt x="991009" y="501384"/>
                </a:lnTo>
                <a:cubicBezTo>
                  <a:pt x="991009" y="500689"/>
                  <a:pt x="990705" y="500342"/>
                  <a:pt x="990098" y="500342"/>
                </a:cubicBezTo>
                <a:lnTo>
                  <a:pt x="942436" y="500342"/>
                </a:lnTo>
                <a:cubicBezTo>
                  <a:pt x="940612" y="500342"/>
                  <a:pt x="939071" y="499712"/>
                  <a:pt x="937813" y="498454"/>
                </a:cubicBezTo>
                <a:cubicBezTo>
                  <a:pt x="936554" y="497195"/>
                  <a:pt x="935924" y="495697"/>
                  <a:pt x="935924" y="493961"/>
                </a:cubicBezTo>
                <a:cubicBezTo>
                  <a:pt x="935924" y="492225"/>
                  <a:pt x="936554" y="490727"/>
                  <a:pt x="937813" y="489468"/>
                </a:cubicBezTo>
                <a:cubicBezTo>
                  <a:pt x="939071" y="488209"/>
                  <a:pt x="940612" y="487580"/>
                  <a:pt x="942436" y="487580"/>
                </a:cubicBezTo>
                <a:close/>
                <a:moveTo>
                  <a:pt x="1223851" y="486668"/>
                </a:moveTo>
                <a:cubicBezTo>
                  <a:pt x="1224025" y="486668"/>
                  <a:pt x="1224242" y="486668"/>
                  <a:pt x="1224502" y="486668"/>
                </a:cubicBezTo>
                <a:cubicBezTo>
                  <a:pt x="1226412" y="486842"/>
                  <a:pt x="1227888" y="487710"/>
                  <a:pt x="1228930" y="489273"/>
                </a:cubicBezTo>
                <a:cubicBezTo>
                  <a:pt x="1229624" y="490401"/>
                  <a:pt x="1229972" y="491573"/>
                  <a:pt x="1229972" y="492789"/>
                </a:cubicBezTo>
                <a:cubicBezTo>
                  <a:pt x="1229972" y="493310"/>
                  <a:pt x="1229928" y="493874"/>
                  <a:pt x="1229841" y="494482"/>
                </a:cubicBezTo>
                <a:cubicBezTo>
                  <a:pt x="1229494" y="495610"/>
                  <a:pt x="1229234" y="496609"/>
                  <a:pt x="1229060" y="497477"/>
                </a:cubicBezTo>
                <a:cubicBezTo>
                  <a:pt x="1227584" y="504596"/>
                  <a:pt x="1226130" y="513082"/>
                  <a:pt x="1224697" y="522936"/>
                </a:cubicBezTo>
                <a:cubicBezTo>
                  <a:pt x="1223265" y="532789"/>
                  <a:pt x="1222549" y="540885"/>
                  <a:pt x="1222549" y="547223"/>
                </a:cubicBezTo>
                <a:cubicBezTo>
                  <a:pt x="1222549" y="551650"/>
                  <a:pt x="1222809" y="555948"/>
                  <a:pt x="1223330" y="560115"/>
                </a:cubicBezTo>
                <a:cubicBezTo>
                  <a:pt x="1223330" y="560202"/>
                  <a:pt x="1223395" y="560245"/>
                  <a:pt x="1223525" y="560245"/>
                </a:cubicBezTo>
                <a:cubicBezTo>
                  <a:pt x="1223656" y="560245"/>
                  <a:pt x="1223764" y="560202"/>
                  <a:pt x="1223851" y="560115"/>
                </a:cubicBezTo>
                <a:cubicBezTo>
                  <a:pt x="1224980" y="557163"/>
                  <a:pt x="1226542" y="553300"/>
                  <a:pt x="1228539" y="548525"/>
                </a:cubicBezTo>
                <a:cubicBezTo>
                  <a:pt x="1228886" y="547483"/>
                  <a:pt x="1229603" y="546832"/>
                  <a:pt x="1230688" y="546572"/>
                </a:cubicBezTo>
                <a:cubicBezTo>
                  <a:pt x="1231773" y="546311"/>
                  <a:pt x="1232750" y="546528"/>
                  <a:pt x="1233618" y="547223"/>
                </a:cubicBezTo>
                <a:cubicBezTo>
                  <a:pt x="1234660" y="548004"/>
                  <a:pt x="1235354" y="549002"/>
                  <a:pt x="1235701" y="550218"/>
                </a:cubicBezTo>
                <a:cubicBezTo>
                  <a:pt x="1235875" y="550826"/>
                  <a:pt x="1235962" y="551390"/>
                  <a:pt x="1235962" y="551911"/>
                </a:cubicBezTo>
                <a:cubicBezTo>
                  <a:pt x="1235962" y="552605"/>
                  <a:pt x="1235832" y="553300"/>
                  <a:pt x="1235571" y="553994"/>
                </a:cubicBezTo>
                <a:cubicBezTo>
                  <a:pt x="1233748" y="559290"/>
                  <a:pt x="1232098" y="564391"/>
                  <a:pt x="1230623" y="569296"/>
                </a:cubicBezTo>
                <a:cubicBezTo>
                  <a:pt x="1229147" y="574201"/>
                  <a:pt x="1228148" y="577999"/>
                  <a:pt x="1227628" y="580690"/>
                </a:cubicBezTo>
                <a:cubicBezTo>
                  <a:pt x="1227193" y="582427"/>
                  <a:pt x="1226976" y="584076"/>
                  <a:pt x="1226976" y="585639"/>
                </a:cubicBezTo>
                <a:cubicBezTo>
                  <a:pt x="1226889" y="587288"/>
                  <a:pt x="1226303" y="588721"/>
                  <a:pt x="1225218" y="589936"/>
                </a:cubicBezTo>
                <a:cubicBezTo>
                  <a:pt x="1224133" y="591152"/>
                  <a:pt x="1222809" y="591846"/>
                  <a:pt x="1221247" y="592020"/>
                </a:cubicBezTo>
                <a:cubicBezTo>
                  <a:pt x="1221073" y="592020"/>
                  <a:pt x="1220899" y="592020"/>
                  <a:pt x="1220726" y="592020"/>
                </a:cubicBezTo>
                <a:cubicBezTo>
                  <a:pt x="1219163" y="592020"/>
                  <a:pt x="1217730" y="591542"/>
                  <a:pt x="1216428" y="590588"/>
                </a:cubicBezTo>
                <a:cubicBezTo>
                  <a:pt x="1215039" y="589632"/>
                  <a:pt x="1214171" y="588287"/>
                  <a:pt x="1213824" y="586551"/>
                </a:cubicBezTo>
                <a:cubicBezTo>
                  <a:pt x="1211393" y="575525"/>
                  <a:pt x="1210177" y="563240"/>
                  <a:pt x="1210177" y="549697"/>
                </a:cubicBezTo>
                <a:cubicBezTo>
                  <a:pt x="1210177" y="545096"/>
                  <a:pt x="1210416" y="539974"/>
                  <a:pt x="1210894" y="534330"/>
                </a:cubicBezTo>
                <a:cubicBezTo>
                  <a:pt x="1211371" y="528687"/>
                  <a:pt x="1211870" y="523978"/>
                  <a:pt x="1212391" y="520201"/>
                </a:cubicBezTo>
                <a:cubicBezTo>
                  <a:pt x="1212912" y="516425"/>
                  <a:pt x="1213585" y="511910"/>
                  <a:pt x="1214410" y="506658"/>
                </a:cubicBezTo>
                <a:cubicBezTo>
                  <a:pt x="1215235" y="501405"/>
                  <a:pt x="1215734" y="498215"/>
                  <a:pt x="1215907" y="497086"/>
                </a:cubicBezTo>
                <a:cubicBezTo>
                  <a:pt x="1216081" y="495871"/>
                  <a:pt x="1216255" y="494655"/>
                  <a:pt x="1216428" y="493440"/>
                </a:cubicBezTo>
                <a:cubicBezTo>
                  <a:pt x="1216689" y="491443"/>
                  <a:pt x="1217600" y="489794"/>
                  <a:pt x="1219163" y="488491"/>
                </a:cubicBezTo>
                <a:cubicBezTo>
                  <a:pt x="1220552" y="487276"/>
                  <a:pt x="1222115" y="486668"/>
                  <a:pt x="1223851" y="486668"/>
                </a:cubicBezTo>
                <a:close/>
                <a:moveTo>
                  <a:pt x="1899326" y="483803"/>
                </a:moveTo>
                <a:lnTo>
                  <a:pt x="1900889" y="483803"/>
                </a:lnTo>
                <a:cubicBezTo>
                  <a:pt x="1902885" y="483803"/>
                  <a:pt x="1904535" y="484585"/>
                  <a:pt x="1905837" y="486147"/>
                </a:cubicBezTo>
                <a:cubicBezTo>
                  <a:pt x="1907053" y="487450"/>
                  <a:pt x="1907660" y="488969"/>
                  <a:pt x="1907660" y="490705"/>
                </a:cubicBezTo>
                <a:cubicBezTo>
                  <a:pt x="1907660" y="490966"/>
                  <a:pt x="1907617" y="491226"/>
                  <a:pt x="1907530" y="491487"/>
                </a:cubicBezTo>
                <a:cubicBezTo>
                  <a:pt x="1907357" y="493570"/>
                  <a:pt x="1907183" y="496044"/>
                  <a:pt x="1907009" y="498909"/>
                </a:cubicBezTo>
                <a:cubicBezTo>
                  <a:pt x="1905967" y="528253"/>
                  <a:pt x="1905447" y="549393"/>
                  <a:pt x="1905447" y="562329"/>
                </a:cubicBezTo>
                <a:cubicBezTo>
                  <a:pt x="1905447" y="568927"/>
                  <a:pt x="1907270" y="573702"/>
                  <a:pt x="1910916" y="576653"/>
                </a:cubicBezTo>
                <a:cubicBezTo>
                  <a:pt x="1914562" y="579605"/>
                  <a:pt x="1919467" y="581081"/>
                  <a:pt x="1925631" y="581081"/>
                </a:cubicBezTo>
                <a:cubicBezTo>
                  <a:pt x="1942387" y="581081"/>
                  <a:pt x="1956364" y="574006"/>
                  <a:pt x="1967564" y="559855"/>
                </a:cubicBezTo>
                <a:cubicBezTo>
                  <a:pt x="1968779" y="558379"/>
                  <a:pt x="1970298" y="557641"/>
                  <a:pt x="1972122" y="557641"/>
                </a:cubicBezTo>
                <a:cubicBezTo>
                  <a:pt x="1972208" y="557554"/>
                  <a:pt x="1972295" y="557510"/>
                  <a:pt x="1972382" y="557510"/>
                </a:cubicBezTo>
                <a:cubicBezTo>
                  <a:pt x="1974118" y="557510"/>
                  <a:pt x="1975551" y="558205"/>
                  <a:pt x="1976679" y="559594"/>
                </a:cubicBezTo>
                <a:cubicBezTo>
                  <a:pt x="1978155" y="561417"/>
                  <a:pt x="1978893" y="563457"/>
                  <a:pt x="1978893" y="565715"/>
                </a:cubicBezTo>
                <a:cubicBezTo>
                  <a:pt x="1978893" y="567798"/>
                  <a:pt x="1978199" y="569665"/>
                  <a:pt x="1976810" y="571314"/>
                </a:cubicBezTo>
                <a:cubicBezTo>
                  <a:pt x="1974118" y="574440"/>
                  <a:pt x="1971188" y="577305"/>
                  <a:pt x="1968019" y="579909"/>
                </a:cubicBezTo>
                <a:cubicBezTo>
                  <a:pt x="1964851" y="582514"/>
                  <a:pt x="1961161" y="585010"/>
                  <a:pt x="1956950" y="587397"/>
                </a:cubicBezTo>
                <a:cubicBezTo>
                  <a:pt x="1952740" y="589784"/>
                  <a:pt x="1947922" y="591651"/>
                  <a:pt x="1942495" y="592997"/>
                </a:cubicBezTo>
                <a:cubicBezTo>
                  <a:pt x="1937069" y="594342"/>
                  <a:pt x="1931361" y="595015"/>
                  <a:pt x="1925371" y="595015"/>
                </a:cubicBezTo>
                <a:cubicBezTo>
                  <a:pt x="1914779" y="595015"/>
                  <a:pt x="1906510" y="592563"/>
                  <a:pt x="1900563" y="587657"/>
                </a:cubicBezTo>
                <a:cubicBezTo>
                  <a:pt x="1894616" y="582752"/>
                  <a:pt x="1891643" y="575047"/>
                  <a:pt x="1891643" y="564543"/>
                </a:cubicBezTo>
                <a:cubicBezTo>
                  <a:pt x="1891643" y="557771"/>
                  <a:pt x="1891881" y="546072"/>
                  <a:pt x="1892359" y="529447"/>
                </a:cubicBezTo>
                <a:cubicBezTo>
                  <a:pt x="1892837" y="512822"/>
                  <a:pt x="1893075" y="502642"/>
                  <a:pt x="1893075" y="498909"/>
                </a:cubicBezTo>
                <a:cubicBezTo>
                  <a:pt x="1893075" y="496218"/>
                  <a:pt x="1892988" y="493700"/>
                  <a:pt x="1892815" y="491356"/>
                </a:cubicBezTo>
                <a:cubicBezTo>
                  <a:pt x="1892728" y="491096"/>
                  <a:pt x="1892685" y="490879"/>
                  <a:pt x="1892685" y="490705"/>
                </a:cubicBezTo>
                <a:cubicBezTo>
                  <a:pt x="1892685" y="488882"/>
                  <a:pt x="1893292" y="487319"/>
                  <a:pt x="1894508" y="486017"/>
                </a:cubicBezTo>
                <a:cubicBezTo>
                  <a:pt x="1895810" y="484454"/>
                  <a:pt x="1897416" y="483716"/>
                  <a:pt x="1899326" y="483803"/>
                </a:cubicBezTo>
                <a:close/>
                <a:moveTo>
                  <a:pt x="877714" y="483413"/>
                </a:moveTo>
                <a:cubicBezTo>
                  <a:pt x="877974" y="483413"/>
                  <a:pt x="878235" y="483413"/>
                  <a:pt x="878495" y="483413"/>
                </a:cubicBezTo>
                <a:cubicBezTo>
                  <a:pt x="880232" y="483413"/>
                  <a:pt x="881794" y="484020"/>
                  <a:pt x="883183" y="485236"/>
                </a:cubicBezTo>
                <a:lnTo>
                  <a:pt x="883965" y="485887"/>
                </a:lnTo>
                <a:cubicBezTo>
                  <a:pt x="885441" y="487189"/>
                  <a:pt x="886179" y="488795"/>
                  <a:pt x="886179" y="490705"/>
                </a:cubicBezTo>
                <a:cubicBezTo>
                  <a:pt x="886179" y="492789"/>
                  <a:pt x="885354" y="494482"/>
                  <a:pt x="883704" y="495784"/>
                </a:cubicBezTo>
                <a:cubicBezTo>
                  <a:pt x="881794" y="497433"/>
                  <a:pt x="880405" y="498562"/>
                  <a:pt x="879537" y="499170"/>
                </a:cubicBezTo>
                <a:cubicBezTo>
                  <a:pt x="876585" y="501687"/>
                  <a:pt x="870552" y="506636"/>
                  <a:pt x="861436" y="514015"/>
                </a:cubicBezTo>
                <a:cubicBezTo>
                  <a:pt x="852320" y="521395"/>
                  <a:pt x="846243" y="526343"/>
                  <a:pt x="843204" y="528861"/>
                </a:cubicBezTo>
                <a:cubicBezTo>
                  <a:pt x="839384" y="532160"/>
                  <a:pt x="837475" y="534634"/>
                  <a:pt x="837475" y="536284"/>
                </a:cubicBezTo>
                <a:cubicBezTo>
                  <a:pt x="837475" y="537933"/>
                  <a:pt x="839471" y="540451"/>
                  <a:pt x="843465" y="543837"/>
                </a:cubicBezTo>
                <a:cubicBezTo>
                  <a:pt x="844246" y="544531"/>
                  <a:pt x="847090" y="546897"/>
                  <a:pt x="851995" y="550934"/>
                </a:cubicBezTo>
                <a:cubicBezTo>
                  <a:pt x="856900" y="554971"/>
                  <a:pt x="860893" y="558270"/>
                  <a:pt x="863975" y="560831"/>
                </a:cubicBezTo>
                <a:cubicBezTo>
                  <a:pt x="867057" y="563392"/>
                  <a:pt x="870855" y="566604"/>
                  <a:pt x="875370" y="570468"/>
                </a:cubicBezTo>
                <a:cubicBezTo>
                  <a:pt x="879884" y="574331"/>
                  <a:pt x="883704" y="577739"/>
                  <a:pt x="886830" y="580690"/>
                </a:cubicBezTo>
                <a:cubicBezTo>
                  <a:pt x="888306" y="582079"/>
                  <a:pt x="889043" y="583816"/>
                  <a:pt x="889043" y="585899"/>
                </a:cubicBezTo>
                <a:cubicBezTo>
                  <a:pt x="889043" y="587983"/>
                  <a:pt x="888262" y="589763"/>
                  <a:pt x="886699" y="591239"/>
                </a:cubicBezTo>
                <a:lnTo>
                  <a:pt x="886048" y="591890"/>
                </a:lnTo>
                <a:cubicBezTo>
                  <a:pt x="884572" y="593192"/>
                  <a:pt x="882879" y="593843"/>
                  <a:pt x="880970" y="593843"/>
                </a:cubicBezTo>
                <a:cubicBezTo>
                  <a:pt x="880796" y="593843"/>
                  <a:pt x="880666" y="593843"/>
                  <a:pt x="880579" y="593843"/>
                </a:cubicBezTo>
                <a:cubicBezTo>
                  <a:pt x="878408" y="593756"/>
                  <a:pt x="876585" y="592932"/>
                  <a:pt x="875109" y="591369"/>
                </a:cubicBezTo>
                <a:cubicBezTo>
                  <a:pt x="872505" y="588591"/>
                  <a:pt x="870899" y="586898"/>
                  <a:pt x="870291" y="586290"/>
                </a:cubicBezTo>
                <a:cubicBezTo>
                  <a:pt x="865603" y="581255"/>
                  <a:pt x="852016" y="569231"/>
                  <a:pt x="829531" y="550218"/>
                </a:cubicBezTo>
                <a:cubicBezTo>
                  <a:pt x="825277" y="546658"/>
                  <a:pt x="822586" y="543446"/>
                  <a:pt x="821457" y="540581"/>
                </a:cubicBezTo>
                <a:cubicBezTo>
                  <a:pt x="820936" y="539279"/>
                  <a:pt x="820676" y="538020"/>
                  <a:pt x="820676" y="536805"/>
                </a:cubicBezTo>
                <a:cubicBezTo>
                  <a:pt x="820676" y="535242"/>
                  <a:pt x="821066" y="533679"/>
                  <a:pt x="821848" y="532117"/>
                </a:cubicBezTo>
                <a:cubicBezTo>
                  <a:pt x="823324" y="529425"/>
                  <a:pt x="826232" y="526257"/>
                  <a:pt x="830573" y="522610"/>
                </a:cubicBezTo>
                <a:cubicBezTo>
                  <a:pt x="832049" y="521395"/>
                  <a:pt x="835868" y="518248"/>
                  <a:pt x="842032" y="513169"/>
                </a:cubicBezTo>
                <a:cubicBezTo>
                  <a:pt x="848196" y="508090"/>
                  <a:pt x="853536" y="503619"/>
                  <a:pt x="858050" y="499756"/>
                </a:cubicBezTo>
                <a:cubicBezTo>
                  <a:pt x="862564" y="495892"/>
                  <a:pt x="866124" y="492615"/>
                  <a:pt x="868728" y="489924"/>
                </a:cubicBezTo>
                <a:cubicBezTo>
                  <a:pt x="871246" y="487406"/>
                  <a:pt x="872505" y="486104"/>
                  <a:pt x="872505" y="486017"/>
                </a:cubicBezTo>
                <a:cubicBezTo>
                  <a:pt x="873981" y="484454"/>
                  <a:pt x="875717" y="483586"/>
                  <a:pt x="877714" y="483413"/>
                </a:cubicBezTo>
                <a:close/>
                <a:moveTo>
                  <a:pt x="312149" y="483152"/>
                </a:moveTo>
                <a:cubicBezTo>
                  <a:pt x="312409" y="483152"/>
                  <a:pt x="312669" y="483152"/>
                  <a:pt x="312930" y="483152"/>
                </a:cubicBezTo>
                <a:lnTo>
                  <a:pt x="313190" y="483152"/>
                </a:lnTo>
                <a:cubicBezTo>
                  <a:pt x="315187" y="483413"/>
                  <a:pt x="316793" y="484368"/>
                  <a:pt x="318009" y="486017"/>
                </a:cubicBezTo>
                <a:cubicBezTo>
                  <a:pt x="318964" y="487233"/>
                  <a:pt x="319441" y="488578"/>
                  <a:pt x="319441" y="490054"/>
                </a:cubicBezTo>
                <a:cubicBezTo>
                  <a:pt x="319441" y="490488"/>
                  <a:pt x="319398" y="490966"/>
                  <a:pt x="319311" y="491487"/>
                </a:cubicBezTo>
                <a:cubicBezTo>
                  <a:pt x="319137" y="492007"/>
                  <a:pt x="319007" y="492528"/>
                  <a:pt x="318920" y="493049"/>
                </a:cubicBezTo>
                <a:cubicBezTo>
                  <a:pt x="318747" y="494265"/>
                  <a:pt x="318313" y="496652"/>
                  <a:pt x="317618" y="500212"/>
                </a:cubicBezTo>
                <a:cubicBezTo>
                  <a:pt x="316923" y="503771"/>
                  <a:pt x="316359" y="506549"/>
                  <a:pt x="315925" y="508546"/>
                </a:cubicBezTo>
                <a:cubicBezTo>
                  <a:pt x="315925" y="508720"/>
                  <a:pt x="316012" y="508893"/>
                  <a:pt x="316186" y="509067"/>
                </a:cubicBezTo>
                <a:cubicBezTo>
                  <a:pt x="316359" y="509241"/>
                  <a:pt x="316533" y="509327"/>
                  <a:pt x="316706" y="509327"/>
                </a:cubicBezTo>
                <a:cubicBezTo>
                  <a:pt x="322263" y="508980"/>
                  <a:pt x="326343" y="508806"/>
                  <a:pt x="328948" y="508806"/>
                </a:cubicBezTo>
                <a:cubicBezTo>
                  <a:pt x="335980" y="508806"/>
                  <a:pt x="341492" y="510608"/>
                  <a:pt x="345486" y="514211"/>
                </a:cubicBezTo>
                <a:cubicBezTo>
                  <a:pt x="349480" y="517814"/>
                  <a:pt x="351476" y="523913"/>
                  <a:pt x="351476" y="532507"/>
                </a:cubicBezTo>
                <a:cubicBezTo>
                  <a:pt x="351476" y="541449"/>
                  <a:pt x="350869" y="550348"/>
                  <a:pt x="349653" y="559203"/>
                </a:cubicBezTo>
                <a:cubicBezTo>
                  <a:pt x="348438" y="568059"/>
                  <a:pt x="346528" y="575134"/>
                  <a:pt x="343923" y="580430"/>
                </a:cubicBezTo>
                <a:cubicBezTo>
                  <a:pt x="341927" y="584684"/>
                  <a:pt x="339279" y="587657"/>
                  <a:pt x="335980" y="589350"/>
                </a:cubicBezTo>
                <a:cubicBezTo>
                  <a:pt x="332681" y="591043"/>
                  <a:pt x="328513" y="591890"/>
                  <a:pt x="323478" y="591890"/>
                </a:cubicBezTo>
                <a:cubicBezTo>
                  <a:pt x="320960" y="591890"/>
                  <a:pt x="318052" y="591629"/>
                  <a:pt x="314753" y="591108"/>
                </a:cubicBezTo>
                <a:cubicBezTo>
                  <a:pt x="312756" y="590848"/>
                  <a:pt x="311020" y="589958"/>
                  <a:pt x="309544" y="588439"/>
                </a:cubicBezTo>
                <a:cubicBezTo>
                  <a:pt x="308068" y="586919"/>
                  <a:pt x="307157" y="585075"/>
                  <a:pt x="306809" y="582904"/>
                </a:cubicBezTo>
                <a:cubicBezTo>
                  <a:pt x="306723" y="582644"/>
                  <a:pt x="306679" y="582383"/>
                  <a:pt x="306679" y="582123"/>
                </a:cubicBezTo>
                <a:cubicBezTo>
                  <a:pt x="306679" y="580821"/>
                  <a:pt x="307200" y="579735"/>
                  <a:pt x="308242" y="578867"/>
                </a:cubicBezTo>
                <a:cubicBezTo>
                  <a:pt x="309197" y="577999"/>
                  <a:pt x="310239" y="577565"/>
                  <a:pt x="311367" y="577565"/>
                </a:cubicBezTo>
                <a:cubicBezTo>
                  <a:pt x="311714" y="577565"/>
                  <a:pt x="312062" y="577565"/>
                  <a:pt x="312409" y="577565"/>
                </a:cubicBezTo>
                <a:cubicBezTo>
                  <a:pt x="316403" y="578346"/>
                  <a:pt x="319571" y="578737"/>
                  <a:pt x="321915" y="578737"/>
                </a:cubicBezTo>
                <a:cubicBezTo>
                  <a:pt x="324520" y="578737"/>
                  <a:pt x="326690" y="578303"/>
                  <a:pt x="328427" y="577435"/>
                </a:cubicBezTo>
                <a:cubicBezTo>
                  <a:pt x="330163" y="576567"/>
                  <a:pt x="331595" y="574917"/>
                  <a:pt x="332724" y="572486"/>
                </a:cubicBezTo>
                <a:cubicBezTo>
                  <a:pt x="334634" y="568580"/>
                  <a:pt x="336088" y="563045"/>
                  <a:pt x="337087" y="555883"/>
                </a:cubicBezTo>
                <a:cubicBezTo>
                  <a:pt x="338085" y="548720"/>
                  <a:pt x="338584" y="541406"/>
                  <a:pt x="338584" y="533940"/>
                </a:cubicBezTo>
                <a:cubicBezTo>
                  <a:pt x="338584" y="528644"/>
                  <a:pt x="337499" y="525128"/>
                  <a:pt x="335329" y="523392"/>
                </a:cubicBezTo>
                <a:cubicBezTo>
                  <a:pt x="333158" y="521655"/>
                  <a:pt x="329772" y="520787"/>
                  <a:pt x="325171" y="520787"/>
                </a:cubicBezTo>
                <a:cubicBezTo>
                  <a:pt x="322740" y="520787"/>
                  <a:pt x="319050" y="520961"/>
                  <a:pt x="314102" y="521308"/>
                </a:cubicBezTo>
                <a:cubicBezTo>
                  <a:pt x="313407" y="521395"/>
                  <a:pt x="313017" y="521742"/>
                  <a:pt x="312930" y="522350"/>
                </a:cubicBezTo>
                <a:cubicBezTo>
                  <a:pt x="310152" y="533115"/>
                  <a:pt x="306788" y="544119"/>
                  <a:pt x="302837" y="555362"/>
                </a:cubicBezTo>
                <a:cubicBezTo>
                  <a:pt x="298887" y="566604"/>
                  <a:pt x="294481" y="576784"/>
                  <a:pt x="289620" y="585899"/>
                </a:cubicBezTo>
                <a:cubicBezTo>
                  <a:pt x="288578" y="587723"/>
                  <a:pt x="287059" y="588981"/>
                  <a:pt x="285062" y="589676"/>
                </a:cubicBezTo>
                <a:cubicBezTo>
                  <a:pt x="284107" y="590023"/>
                  <a:pt x="283152" y="590197"/>
                  <a:pt x="282197" y="590197"/>
                </a:cubicBezTo>
                <a:cubicBezTo>
                  <a:pt x="281155" y="590197"/>
                  <a:pt x="280113" y="589980"/>
                  <a:pt x="279071" y="589546"/>
                </a:cubicBezTo>
                <a:cubicBezTo>
                  <a:pt x="277335" y="588851"/>
                  <a:pt x="276163" y="587592"/>
                  <a:pt x="275555" y="585769"/>
                </a:cubicBezTo>
                <a:cubicBezTo>
                  <a:pt x="275382" y="585161"/>
                  <a:pt x="275295" y="584554"/>
                  <a:pt x="275295" y="583946"/>
                </a:cubicBezTo>
                <a:cubicBezTo>
                  <a:pt x="275295" y="582817"/>
                  <a:pt x="275642" y="581732"/>
                  <a:pt x="276337" y="580690"/>
                </a:cubicBezTo>
                <a:cubicBezTo>
                  <a:pt x="285279" y="566279"/>
                  <a:pt x="292875" y="547353"/>
                  <a:pt x="299126" y="523913"/>
                </a:cubicBezTo>
                <a:cubicBezTo>
                  <a:pt x="299213" y="523652"/>
                  <a:pt x="299169" y="523435"/>
                  <a:pt x="298996" y="523261"/>
                </a:cubicBezTo>
                <a:cubicBezTo>
                  <a:pt x="298822" y="523088"/>
                  <a:pt x="298605" y="523001"/>
                  <a:pt x="298345" y="523001"/>
                </a:cubicBezTo>
                <a:cubicBezTo>
                  <a:pt x="290271" y="523869"/>
                  <a:pt x="285843" y="524390"/>
                  <a:pt x="285062" y="524564"/>
                </a:cubicBezTo>
                <a:cubicBezTo>
                  <a:pt x="283239" y="524737"/>
                  <a:pt x="281242" y="524954"/>
                  <a:pt x="279071" y="525215"/>
                </a:cubicBezTo>
                <a:cubicBezTo>
                  <a:pt x="278724" y="525302"/>
                  <a:pt x="278377" y="525345"/>
                  <a:pt x="278030" y="525345"/>
                </a:cubicBezTo>
                <a:cubicBezTo>
                  <a:pt x="276467" y="525345"/>
                  <a:pt x="275078" y="524867"/>
                  <a:pt x="273862" y="523913"/>
                </a:cubicBezTo>
                <a:cubicBezTo>
                  <a:pt x="272126" y="522523"/>
                  <a:pt x="271258" y="520744"/>
                  <a:pt x="271258" y="518573"/>
                </a:cubicBezTo>
                <a:cubicBezTo>
                  <a:pt x="271258" y="516924"/>
                  <a:pt x="271866" y="515491"/>
                  <a:pt x="273081" y="514276"/>
                </a:cubicBezTo>
                <a:cubicBezTo>
                  <a:pt x="274383" y="512887"/>
                  <a:pt x="275989" y="512149"/>
                  <a:pt x="277899" y="512062"/>
                </a:cubicBezTo>
                <a:cubicBezTo>
                  <a:pt x="278941" y="512062"/>
                  <a:pt x="280764" y="512019"/>
                  <a:pt x="283369" y="511932"/>
                </a:cubicBezTo>
                <a:cubicBezTo>
                  <a:pt x="287189" y="511845"/>
                  <a:pt x="293136" y="511454"/>
                  <a:pt x="301210" y="510760"/>
                </a:cubicBezTo>
                <a:cubicBezTo>
                  <a:pt x="301817" y="510673"/>
                  <a:pt x="302208" y="510326"/>
                  <a:pt x="302382" y="509718"/>
                </a:cubicBezTo>
                <a:cubicBezTo>
                  <a:pt x="303771" y="502339"/>
                  <a:pt x="304639" y="495784"/>
                  <a:pt x="304986" y="490054"/>
                </a:cubicBezTo>
                <a:cubicBezTo>
                  <a:pt x="305160" y="487970"/>
                  <a:pt x="306028" y="486234"/>
                  <a:pt x="307591" y="484845"/>
                </a:cubicBezTo>
                <a:cubicBezTo>
                  <a:pt x="308893" y="483716"/>
                  <a:pt x="310412" y="483152"/>
                  <a:pt x="312149" y="483152"/>
                </a:cubicBezTo>
                <a:close/>
                <a:moveTo>
                  <a:pt x="1779910" y="482241"/>
                </a:moveTo>
                <a:cubicBezTo>
                  <a:pt x="1780084" y="482241"/>
                  <a:pt x="1780257" y="482241"/>
                  <a:pt x="1780431" y="482241"/>
                </a:cubicBezTo>
                <a:lnTo>
                  <a:pt x="1781212" y="482371"/>
                </a:lnTo>
                <a:cubicBezTo>
                  <a:pt x="1783209" y="482458"/>
                  <a:pt x="1784815" y="483326"/>
                  <a:pt x="1786031" y="484975"/>
                </a:cubicBezTo>
                <a:cubicBezTo>
                  <a:pt x="1786899" y="486191"/>
                  <a:pt x="1787333" y="487493"/>
                  <a:pt x="1787333" y="488882"/>
                </a:cubicBezTo>
                <a:cubicBezTo>
                  <a:pt x="1787333" y="489403"/>
                  <a:pt x="1787290" y="489880"/>
                  <a:pt x="1787203" y="490315"/>
                </a:cubicBezTo>
                <a:cubicBezTo>
                  <a:pt x="1786942" y="491356"/>
                  <a:pt x="1786682" y="492659"/>
                  <a:pt x="1786421" y="494221"/>
                </a:cubicBezTo>
                <a:lnTo>
                  <a:pt x="1784989" y="500993"/>
                </a:lnTo>
                <a:cubicBezTo>
                  <a:pt x="1784902" y="501253"/>
                  <a:pt x="1784946" y="501470"/>
                  <a:pt x="1785119" y="501644"/>
                </a:cubicBezTo>
                <a:cubicBezTo>
                  <a:pt x="1785293" y="501818"/>
                  <a:pt x="1785510" y="501861"/>
                  <a:pt x="1785770" y="501774"/>
                </a:cubicBezTo>
                <a:cubicBezTo>
                  <a:pt x="1791066" y="501080"/>
                  <a:pt x="1796492" y="500125"/>
                  <a:pt x="1802048" y="498909"/>
                </a:cubicBezTo>
                <a:cubicBezTo>
                  <a:pt x="1802482" y="498823"/>
                  <a:pt x="1802917" y="498779"/>
                  <a:pt x="1803351" y="498779"/>
                </a:cubicBezTo>
                <a:cubicBezTo>
                  <a:pt x="1804479" y="498779"/>
                  <a:pt x="1805521" y="499170"/>
                  <a:pt x="1806476" y="499951"/>
                </a:cubicBezTo>
                <a:cubicBezTo>
                  <a:pt x="1807865" y="500993"/>
                  <a:pt x="1808559" y="502339"/>
                  <a:pt x="1808559" y="503988"/>
                </a:cubicBezTo>
                <a:cubicBezTo>
                  <a:pt x="1808559" y="505985"/>
                  <a:pt x="1807952" y="507721"/>
                  <a:pt x="1806736" y="509197"/>
                </a:cubicBezTo>
                <a:cubicBezTo>
                  <a:pt x="1805521" y="510673"/>
                  <a:pt x="1803958" y="511585"/>
                  <a:pt x="1802048" y="511932"/>
                </a:cubicBezTo>
                <a:cubicBezTo>
                  <a:pt x="1796058" y="513147"/>
                  <a:pt x="1789677" y="514146"/>
                  <a:pt x="1782905" y="514927"/>
                </a:cubicBezTo>
                <a:cubicBezTo>
                  <a:pt x="1782297" y="515014"/>
                  <a:pt x="1781907" y="515361"/>
                  <a:pt x="1781733" y="515969"/>
                </a:cubicBezTo>
                <a:cubicBezTo>
                  <a:pt x="1780778" y="520483"/>
                  <a:pt x="1779476" y="525909"/>
                  <a:pt x="1777826" y="532247"/>
                </a:cubicBezTo>
                <a:cubicBezTo>
                  <a:pt x="1772704" y="552301"/>
                  <a:pt x="1766801" y="570229"/>
                  <a:pt x="1760116" y="586030"/>
                </a:cubicBezTo>
                <a:cubicBezTo>
                  <a:pt x="1759335" y="588026"/>
                  <a:pt x="1757945" y="589459"/>
                  <a:pt x="1755949" y="590327"/>
                </a:cubicBezTo>
                <a:cubicBezTo>
                  <a:pt x="1754820" y="590848"/>
                  <a:pt x="1753692" y="591108"/>
                  <a:pt x="1752563" y="591108"/>
                </a:cubicBezTo>
                <a:cubicBezTo>
                  <a:pt x="1751608" y="591108"/>
                  <a:pt x="1750653" y="590935"/>
                  <a:pt x="1749698" y="590588"/>
                </a:cubicBezTo>
                <a:cubicBezTo>
                  <a:pt x="1747788" y="589980"/>
                  <a:pt x="1746486" y="588721"/>
                  <a:pt x="1745791" y="586811"/>
                </a:cubicBezTo>
                <a:cubicBezTo>
                  <a:pt x="1745444" y="585943"/>
                  <a:pt x="1745270" y="585118"/>
                  <a:pt x="1745270" y="584337"/>
                </a:cubicBezTo>
                <a:cubicBezTo>
                  <a:pt x="1745270" y="583295"/>
                  <a:pt x="1745487" y="582297"/>
                  <a:pt x="1745921" y="581342"/>
                </a:cubicBezTo>
                <a:cubicBezTo>
                  <a:pt x="1749307" y="574396"/>
                  <a:pt x="1752736" y="566040"/>
                  <a:pt x="1756209" y="556273"/>
                </a:cubicBezTo>
                <a:cubicBezTo>
                  <a:pt x="1759682" y="546506"/>
                  <a:pt x="1762547" y="537369"/>
                  <a:pt x="1764804" y="528861"/>
                </a:cubicBezTo>
                <a:cubicBezTo>
                  <a:pt x="1765759" y="525562"/>
                  <a:pt x="1766757" y="521655"/>
                  <a:pt x="1767799" y="517141"/>
                </a:cubicBezTo>
                <a:cubicBezTo>
                  <a:pt x="1767799" y="516967"/>
                  <a:pt x="1767734" y="516772"/>
                  <a:pt x="1767604" y="516555"/>
                </a:cubicBezTo>
                <a:cubicBezTo>
                  <a:pt x="1767474" y="516338"/>
                  <a:pt x="1767278" y="516229"/>
                  <a:pt x="1767018" y="516229"/>
                </a:cubicBezTo>
                <a:cubicBezTo>
                  <a:pt x="1762677" y="516403"/>
                  <a:pt x="1759465" y="516490"/>
                  <a:pt x="1757381" y="516490"/>
                </a:cubicBezTo>
                <a:cubicBezTo>
                  <a:pt x="1754429" y="516490"/>
                  <a:pt x="1751391" y="516446"/>
                  <a:pt x="1748266" y="516359"/>
                </a:cubicBezTo>
                <a:cubicBezTo>
                  <a:pt x="1746355" y="516273"/>
                  <a:pt x="1744793" y="515535"/>
                  <a:pt x="1743577" y="514146"/>
                </a:cubicBezTo>
                <a:cubicBezTo>
                  <a:pt x="1742188" y="512843"/>
                  <a:pt x="1741494" y="511237"/>
                  <a:pt x="1741494" y="509327"/>
                </a:cubicBezTo>
                <a:cubicBezTo>
                  <a:pt x="1741494" y="507678"/>
                  <a:pt x="1742145" y="506289"/>
                  <a:pt x="1743447" y="505160"/>
                </a:cubicBezTo>
                <a:cubicBezTo>
                  <a:pt x="1744576" y="504118"/>
                  <a:pt x="1745878" y="503597"/>
                  <a:pt x="1747354" y="503597"/>
                </a:cubicBezTo>
                <a:cubicBezTo>
                  <a:pt x="1747527" y="503597"/>
                  <a:pt x="1747701" y="503597"/>
                  <a:pt x="1747875" y="503597"/>
                </a:cubicBezTo>
                <a:cubicBezTo>
                  <a:pt x="1751000" y="503858"/>
                  <a:pt x="1754213" y="503988"/>
                  <a:pt x="1757511" y="503988"/>
                </a:cubicBezTo>
                <a:cubicBezTo>
                  <a:pt x="1761852" y="503988"/>
                  <a:pt x="1765933" y="503814"/>
                  <a:pt x="1769753" y="503467"/>
                </a:cubicBezTo>
                <a:cubicBezTo>
                  <a:pt x="1770447" y="503467"/>
                  <a:pt x="1770838" y="503120"/>
                  <a:pt x="1770925" y="502425"/>
                </a:cubicBezTo>
                <a:cubicBezTo>
                  <a:pt x="1771793" y="497651"/>
                  <a:pt x="1772270" y="494742"/>
                  <a:pt x="1772357" y="493700"/>
                </a:cubicBezTo>
                <a:cubicBezTo>
                  <a:pt x="1772531" y="492311"/>
                  <a:pt x="1772661" y="490879"/>
                  <a:pt x="1772748" y="489403"/>
                </a:cubicBezTo>
                <a:cubicBezTo>
                  <a:pt x="1772921" y="487319"/>
                  <a:pt x="1773746" y="485583"/>
                  <a:pt x="1775222" y="484194"/>
                </a:cubicBezTo>
                <a:cubicBezTo>
                  <a:pt x="1776524" y="482892"/>
                  <a:pt x="1778087" y="482241"/>
                  <a:pt x="1779910" y="482241"/>
                </a:cubicBezTo>
                <a:close/>
                <a:moveTo>
                  <a:pt x="433518" y="482241"/>
                </a:moveTo>
                <a:cubicBezTo>
                  <a:pt x="433605" y="482241"/>
                  <a:pt x="433691" y="482241"/>
                  <a:pt x="433778" y="482241"/>
                </a:cubicBezTo>
                <a:cubicBezTo>
                  <a:pt x="435601" y="482327"/>
                  <a:pt x="437077" y="483109"/>
                  <a:pt x="438206" y="484585"/>
                </a:cubicBezTo>
                <a:cubicBezTo>
                  <a:pt x="438987" y="485626"/>
                  <a:pt x="439378" y="486798"/>
                  <a:pt x="439378" y="488101"/>
                </a:cubicBezTo>
                <a:cubicBezTo>
                  <a:pt x="439378" y="488535"/>
                  <a:pt x="439335" y="489012"/>
                  <a:pt x="439248" y="489533"/>
                </a:cubicBezTo>
                <a:cubicBezTo>
                  <a:pt x="437511" y="497868"/>
                  <a:pt x="436209" y="506072"/>
                  <a:pt x="435341" y="514146"/>
                </a:cubicBezTo>
                <a:cubicBezTo>
                  <a:pt x="435341" y="514319"/>
                  <a:pt x="435384" y="514406"/>
                  <a:pt x="435471" y="514406"/>
                </a:cubicBezTo>
                <a:cubicBezTo>
                  <a:pt x="435558" y="514406"/>
                  <a:pt x="435645" y="514363"/>
                  <a:pt x="435732" y="514276"/>
                </a:cubicBezTo>
                <a:cubicBezTo>
                  <a:pt x="439118" y="507504"/>
                  <a:pt x="443827" y="501579"/>
                  <a:pt x="449861" y="496500"/>
                </a:cubicBezTo>
                <a:cubicBezTo>
                  <a:pt x="455895" y="491421"/>
                  <a:pt x="462515" y="488882"/>
                  <a:pt x="469720" y="488882"/>
                </a:cubicBezTo>
                <a:cubicBezTo>
                  <a:pt x="478836" y="488882"/>
                  <a:pt x="486324" y="493071"/>
                  <a:pt x="492184" y="501449"/>
                </a:cubicBezTo>
                <a:cubicBezTo>
                  <a:pt x="498044" y="509827"/>
                  <a:pt x="500974" y="521004"/>
                  <a:pt x="500974" y="534982"/>
                </a:cubicBezTo>
                <a:cubicBezTo>
                  <a:pt x="500974" y="565975"/>
                  <a:pt x="484436" y="585465"/>
                  <a:pt x="451359" y="593452"/>
                </a:cubicBezTo>
                <a:cubicBezTo>
                  <a:pt x="450577" y="593626"/>
                  <a:pt x="449796" y="593713"/>
                  <a:pt x="449015" y="593713"/>
                </a:cubicBezTo>
                <a:cubicBezTo>
                  <a:pt x="447712" y="593713"/>
                  <a:pt x="446453" y="593452"/>
                  <a:pt x="445238" y="592932"/>
                </a:cubicBezTo>
                <a:cubicBezTo>
                  <a:pt x="443154" y="592063"/>
                  <a:pt x="441505" y="590718"/>
                  <a:pt x="440290" y="588895"/>
                </a:cubicBezTo>
                <a:cubicBezTo>
                  <a:pt x="439769" y="588113"/>
                  <a:pt x="439508" y="587288"/>
                  <a:pt x="439508" y="586420"/>
                </a:cubicBezTo>
                <a:cubicBezTo>
                  <a:pt x="439508" y="585726"/>
                  <a:pt x="439638" y="585075"/>
                  <a:pt x="439899" y="584467"/>
                </a:cubicBezTo>
                <a:cubicBezTo>
                  <a:pt x="440593" y="582904"/>
                  <a:pt x="441765" y="581949"/>
                  <a:pt x="443415" y="581602"/>
                </a:cubicBezTo>
                <a:cubicBezTo>
                  <a:pt x="450100" y="580213"/>
                  <a:pt x="455938" y="578433"/>
                  <a:pt x="460930" y="576263"/>
                </a:cubicBezTo>
                <a:cubicBezTo>
                  <a:pt x="465922" y="574092"/>
                  <a:pt x="470458" y="571227"/>
                  <a:pt x="474539" y="567668"/>
                </a:cubicBezTo>
                <a:cubicBezTo>
                  <a:pt x="478619" y="564108"/>
                  <a:pt x="481701" y="559594"/>
                  <a:pt x="483785" y="554125"/>
                </a:cubicBezTo>
                <a:cubicBezTo>
                  <a:pt x="485868" y="548655"/>
                  <a:pt x="486910" y="542274"/>
                  <a:pt x="486910" y="534982"/>
                </a:cubicBezTo>
                <a:cubicBezTo>
                  <a:pt x="486910" y="524564"/>
                  <a:pt x="485217" y="516294"/>
                  <a:pt x="481831" y="510174"/>
                </a:cubicBezTo>
                <a:cubicBezTo>
                  <a:pt x="478445" y="504053"/>
                  <a:pt x="473627" y="500993"/>
                  <a:pt x="467376" y="500993"/>
                </a:cubicBezTo>
                <a:cubicBezTo>
                  <a:pt x="462341" y="500993"/>
                  <a:pt x="457371" y="503228"/>
                  <a:pt x="452466" y="507700"/>
                </a:cubicBezTo>
                <a:cubicBezTo>
                  <a:pt x="447560" y="512171"/>
                  <a:pt x="443632" y="517553"/>
                  <a:pt x="440680" y="523847"/>
                </a:cubicBezTo>
                <a:cubicBezTo>
                  <a:pt x="437728" y="530142"/>
                  <a:pt x="436036" y="536240"/>
                  <a:pt x="435601" y="542144"/>
                </a:cubicBezTo>
                <a:cubicBezTo>
                  <a:pt x="435428" y="543880"/>
                  <a:pt x="435341" y="545703"/>
                  <a:pt x="435341" y="547613"/>
                </a:cubicBezTo>
                <a:lnTo>
                  <a:pt x="435471" y="551260"/>
                </a:lnTo>
                <a:cubicBezTo>
                  <a:pt x="435471" y="552909"/>
                  <a:pt x="434950" y="554342"/>
                  <a:pt x="433909" y="555557"/>
                </a:cubicBezTo>
                <a:cubicBezTo>
                  <a:pt x="432780" y="556946"/>
                  <a:pt x="431347" y="557684"/>
                  <a:pt x="429611" y="557771"/>
                </a:cubicBezTo>
                <a:cubicBezTo>
                  <a:pt x="429437" y="557771"/>
                  <a:pt x="429264" y="557771"/>
                  <a:pt x="429090" y="557771"/>
                </a:cubicBezTo>
                <a:cubicBezTo>
                  <a:pt x="427441" y="557771"/>
                  <a:pt x="426008" y="557250"/>
                  <a:pt x="424793" y="556208"/>
                </a:cubicBezTo>
                <a:cubicBezTo>
                  <a:pt x="423317" y="555080"/>
                  <a:pt x="422492" y="553604"/>
                  <a:pt x="422319" y="551781"/>
                </a:cubicBezTo>
                <a:cubicBezTo>
                  <a:pt x="421798" y="546572"/>
                  <a:pt x="421537" y="541623"/>
                  <a:pt x="421537" y="536935"/>
                </a:cubicBezTo>
                <a:cubicBezTo>
                  <a:pt x="421537" y="527038"/>
                  <a:pt x="422883" y="512843"/>
                  <a:pt x="425574" y="494351"/>
                </a:cubicBezTo>
                <a:cubicBezTo>
                  <a:pt x="425748" y="492615"/>
                  <a:pt x="425921" y="490879"/>
                  <a:pt x="426095" y="489143"/>
                </a:cubicBezTo>
                <a:cubicBezTo>
                  <a:pt x="426269" y="487146"/>
                  <a:pt x="427093" y="485496"/>
                  <a:pt x="428569" y="484194"/>
                </a:cubicBezTo>
                <a:cubicBezTo>
                  <a:pt x="429958" y="482892"/>
                  <a:pt x="431608" y="482241"/>
                  <a:pt x="433518" y="482241"/>
                </a:cubicBezTo>
                <a:close/>
                <a:moveTo>
                  <a:pt x="2205224" y="482110"/>
                </a:moveTo>
                <a:cubicBezTo>
                  <a:pt x="2207220" y="482110"/>
                  <a:pt x="2208913" y="482848"/>
                  <a:pt x="2210302" y="484324"/>
                </a:cubicBezTo>
                <a:cubicBezTo>
                  <a:pt x="2211605" y="485713"/>
                  <a:pt x="2212256" y="487363"/>
                  <a:pt x="2212256" y="489273"/>
                </a:cubicBezTo>
                <a:lnTo>
                  <a:pt x="2212125" y="491747"/>
                </a:lnTo>
                <a:cubicBezTo>
                  <a:pt x="2212039" y="492789"/>
                  <a:pt x="2211995" y="494612"/>
                  <a:pt x="2211995" y="497216"/>
                </a:cubicBezTo>
                <a:cubicBezTo>
                  <a:pt x="2211995" y="497911"/>
                  <a:pt x="2212343" y="498258"/>
                  <a:pt x="2213037" y="498258"/>
                </a:cubicBezTo>
                <a:lnTo>
                  <a:pt x="2245203" y="498258"/>
                </a:lnTo>
                <a:cubicBezTo>
                  <a:pt x="2246939" y="498258"/>
                  <a:pt x="2248415" y="498866"/>
                  <a:pt x="2249630" y="500081"/>
                </a:cubicBezTo>
                <a:cubicBezTo>
                  <a:pt x="2250846" y="501297"/>
                  <a:pt x="2251453" y="502729"/>
                  <a:pt x="2251453" y="504379"/>
                </a:cubicBezTo>
                <a:cubicBezTo>
                  <a:pt x="2251453" y="506115"/>
                  <a:pt x="2250802" y="507591"/>
                  <a:pt x="2249500" y="508806"/>
                </a:cubicBezTo>
                <a:cubicBezTo>
                  <a:pt x="2248371" y="509935"/>
                  <a:pt x="2246982" y="510499"/>
                  <a:pt x="2245333" y="510499"/>
                </a:cubicBezTo>
                <a:cubicBezTo>
                  <a:pt x="2245246" y="510499"/>
                  <a:pt x="2245159" y="510499"/>
                  <a:pt x="2245072" y="510499"/>
                </a:cubicBezTo>
                <a:cubicBezTo>
                  <a:pt x="2236911" y="510239"/>
                  <a:pt x="2226190" y="510109"/>
                  <a:pt x="2212907" y="510109"/>
                </a:cubicBezTo>
                <a:cubicBezTo>
                  <a:pt x="2212212" y="510109"/>
                  <a:pt x="2211865" y="510413"/>
                  <a:pt x="2211865" y="511020"/>
                </a:cubicBezTo>
                <a:cubicBezTo>
                  <a:pt x="2211952" y="515535"/>
                  <a:pt x="2211995" y="521785"/>
                  <a:pt x="2211995" y="529773"/>
                </a:cubicBezTo>
                <a:cubicBezTo>
                  <a:pt x="2211995" y="530380"/>
                  <a:pt x="2212169" y="530988"/>
                  <a:pt x="2212516" y="531596"/>
                </a:cubicBezTo>
                <a:cubicBezTo>
                  <a:pt x="2215294" y="536284"/>
                  <a:pt x="2216683" y="541884"/>
                  <a:pt x="2216683" y="548395"/>
                </a:cubicBezTo>
                <a:cubicBezTo>
                  <a:pt x="2216683" y="552649"/>
                  <a:pt x="2216119" y="556816"/>
                  <a:pt x="2214990" y="560896"/>
                </a:cubicBezTo>
                <a:cubicBezTo>
                  <a:pt x="2213862" y="564977"/>
                  <a:pt x="2212060" y="569035"/>
                  <a:pt x="2209586" y="573072"/>
                </a:cubicBezTo>
                <a:cubicBezTo>
                  <a:pt x="2207112" y="577109"/>
                  <a:pt x="2203639" y="580886"/>
                  <a:pt x="2199168" y="584402"/>
                </a:cubicBezTo>
                <a:cubicBezTo>
                  <a:pt x="2194697" y="587918"/>
                  <a:pt x="2189423" y="590848"/>
                  <a:pt x="2183346" y="593192"/>
                </a:cubicBezTo>
                <a:cubicBezTo>
                  <a:pt x="2181957" y="593713"/>
                  <a:pt x="2180568" y="593973"/>
                  <a:pt x="2179179" y="593973"/>
                </a:cubicBezTo>
                <a:cubicBezTo>
                  <a:pt x="2178310" y="593973"/>
                  <a:pt x="2177442" y="593887"/>
                  <a:pt x="2176574" y="593713"/>
                </a:cubicBezTo>
                <a:cubicBezTo>
                  <a:pt x="2174230" y="593105"/>
                  <a:pt x="2172233" y="591977"/>
                  <a:pt x="2170584" y="590327"/>
                </a:cubicBezTo>
                <a:lnTo>
                  <a:pt x="2170193" y="589936"/>
                </a:lnTo>
                <a:cubicBezTo>
                  <a:pt x="2169325" y="589068"/>
                  <a:pt x="2168891" y="588070"/>
                  <a:pt x="2168891" y="586941"/>
                </a:cubicBezTo>
                <a:cubicBezTo>
                  <a:pt x="2168891" y="586594"/>
                  <a:pt x="2168934" y="586203"/>
                  <a:pt x="2169021" y="585769"/>
                </a:cubicBezTo>
                <a:cubicBezTo>
                  <a:pt x="2169455" y="584120"/>
                  <a:pt x="2170497" y="583078"/>
                  <a:pt x="2172147" y="582644"/>
                </a:cubicBezTo>
                <a:cubicBezTo>
                  <a:pt x="2184475" y="578911"/>
                  <a:pt x="2193156" y="573441"/>
                  <a:pt x="2198191" y="566236"/>
                </a:cubicBezTo>
                <a:cubicBezTo>
                  <a:pt x="2198278" y="566149"/>
                  <a:pt x="2198257" y="566040"/>
                  <a:pt x="2198126" y="565910"/>
                </a:cubicBezTo>
                <a:cubicBezTo>
                  <a:pt x="2197996" y="565780"/>
                  <a:pt x="2197888" y="565758"/>
                  <a:pt x="2197801" y="565845"/>
                </a:cubicBezTo>
                <a:cubicBezTo>
                  <a:pt x="2195283" y="566800"/>
                  <a:pt x="2192505" y="567277"/>
                  <a:pt x="2189466" y="567277"/>
                </a:cubicBezTo>
                <a:cubicBezTo>
                  <a:pt x="2183650" y="567277"/>
                  <a:pt x="2178484" y="565215"/>
                  <a:pt x="2173970" y="561092"/>
                </a:cubicBezTo>
                <a:cubicBezTo>
                  <a:pt x="2169455" y="556968"/>
                  <a:pt x="2167198" y="551346"/>
                  <a:pt x="2167198" y="544228"/>
                </a:cubicBezTo>
                <a:cubicBezTo>
                  <a:pt x="2167198" y="537456"/>
                  <a:pt x="2169607" y="531813"/>
                  <a:pt x="2174425" y="527298"/>
                </a:cubicBezTo>
                <a:cubicBezTo>
                  <a:pt x="2179244" y="522784"/>
                  <a:pt x="2185082" y="520527"/>
                  <a:pt x="2191941" y="520527"/>
                </a:cubicBezTo>
                <a:cubicBezTo>
                  <a:pt x="2194285" y="520527"/>
                  <a:pt x="2196412" y="520744"/>
                  <a:pt x="2198322" y="521178"/>
                </a:cubicBezTo>
                <a:cubicBezTo>
                  <a:pt x="2198930" y="521351"/>
                  <a:pt x="2199233" y="521134"/>
                  <a:pt x="2199233" y="520527"/>
                </a:cubicBezTo>
                <a:lnTo>
                  <a:pt x="2199103" y="511151"/>
                </a:lnTo>
                <a:cubicBezTo>
                  <a:pt x="2199103" y="510543"/>
                  <a:pt x="2198756" y="510239"/>
                  <a:pt x="2198061" y="510239"/>
                </a:cubicBezTo>
                <a:cubicBezTo>
                  <a:pt x="2180264" y="510499"/>
                  <a:pt x="2163421" y="511064"/>
                  <a:pt x="2147534" y="511932"/>
                </a:cubicBezTo>
                <a:cubicBezTo>
                  <a:pt x="2147361" y="511932"/>
                  <a:pt x="2147187" y="511932"/>
                  <a:pt x="2147013" y="511932"/>
                </a:cubicBezTo>
                <a:cubicBezTo>
                  <a:pt x="2145450" y="511932"/>
                  <a:pt x="2144061" y="511411"/>
                  <a:pt x="2142846" y="510369"/>
                </a:cubicBezTo>
                <a:cubicBezTo>
                  <a:pt x="2141544" y="509154"/>
                  <a:pt x="2140893" y="507591"/>
                  <a:pt x="2140893" y="505681"/>
                </a:cubicBezTo>
                <a:cubicBezTo>
                  <a:pt x="2140893" y="504032"/>
                  <a:pt x="2141457" y="502599"/>
                  <a:pt x="2142586" y="501384"/>
                </a:cubicBezTo>
                <a:cubicBezTo>
                  <a:pt x="2143801" y="500168"/>
                  <a:pt x="2145277" y="499517"/>
                  <a:pt x="2147013" y="499430"/>
                </a:cubicBezTo>
                <a:cubicBezTo>
                  <a:pt x="2151441" y="499430"/>
                  <a:pt x="2159602" y="499278"/>
                  <a:pt x="2171495" y="498975"/>
                </a:cubicBezTo>
                <a:cubicBezTo>
                  <a:pt x="2183389" y="498671"/>
                  <a:pt x="2192201" y="498475"/>
                  <a:pt x="2197931" y="498388"/>
                </a:cubicBezTo>
                <a:cubicBezTo>
                  <a:pt x="2198625" y="498388"/>
                  <a:pt x="2198930" y="498041"/>
                  <a:pt x="2198843" y="497347"/>
                </a:cubicBezTo>
                <a:cubicBezTo>
                  <a:pt x="2198756" y="493614"/>
                  <a:pt x="2198712" y="491747"/>
                  <a:pt x="2198712" y="491747"/>
                </a:cubicBezTo>
                <a:cubicBezTo>
                  <a:pt x="2198625" y="490966"/>
                  <a:pt x="2198539" y="490271"/>
                  <a:pt x="2198452" y="489663"/>
                </a:cubicBezTo>
                <a:cubicBezTo>
                  <a:pt x="2198452" y="489403"/>
                  <a:pt x="2198452" y="489186"/>
                  <a:pt x="2198452" y="489012"/>
                </a:cubicBezTo>
                <a:cubicBezTo>
                  <a:pt x="2198452" y="487276"/>
                  <a:pt x="2199060" y="485713"/>
                  <a:pt x="2200275" y="484324"/>
                </a:cubicBezTo>
                <a:cubicBezTo>
                  <a:pt x="2201577" y="482848"/>
                  <a:pt x="2203227" y="482110"/>
                  <a:pt x="2205224" y="482110"/>
                </a:cubicBezTo>
                <a:close/>
                <a:moveTo>
                  <a:pt x="738374" y="482110"/>
                </a:moveTo>
                <a:cubicBezTo>
                  <a:pt x="740370" y="482110"/>
                  <a:pt x="742063" y="482848"/>
                  <a:pt x="743452" y="484324"/>
                </a:cubicBezTo>
                <a:cubicBezTo>
                  <a:pt x="744755" y="485713"/>
                  <a:pt x="745406" y="487363"/>
                  <a:pt x="745406" y="489273"/>
                </a:cubicBezTo>
                <a:lnTo>
                  <a:pt x="745276" y="491747"/>
                </a:lnTo>
                <a:cubicBezTo>
                  <a:pt x="745189" y="492789"/>
                  <a:pt x="745145" y="494612"/>
                  <a:pt x="745145" y="497216"/>
                </a:cubicBezTo>
                <a:cubicBezTo>
                  <a:pt x="745145" y="497911"/>
                  <a:pt x="745493" y="498258"/>
                  <a:pt x="746187" y="498258"/>
                </a:cubicBezTo>
                <a:lnTo>
                  <a:pt x="778353" y="498258"/>
                </a:lnTo>
                <a:cubicBezTo>
                  <a:pt x="780089" y="498258"/>
                  <a:pt x="781565" y="498866"/>
                  <a:pt x="782780" y="500081"/>
                </a:cubicBezTo>
                <a:cubicBezTo>
                  <a:pt x="783996" y="501297"/>
                  <a:pt x="784603" y="502729"/>
                  <a:pt x="784603" y="504379"/>
                </a:cubicBezTo>
                <a:cubicBezTo>
                  <a:pt x="784603" y="506115"/>
                  <a:pt x="783952" y="507591"/>
                  <a:pt x="782650" y="508806"/>
                </a:cubicBezTo>
                <a:cubicBezTo>
                  <a:pt x="781521" y="509935"/>
                  <a:pt x="780132" y="510499"/>
                  <a:pt x="778483" y="510499"/>
                </a:cubicBezTo>
                <a:cubicBezTo>
                  <a:pt x="778396" y="510499"/>
                  <a:pt x="778309" y="510499"/>
                  <a:pt x="778222" y="510499"/>
                </a:cubicBezTo>
                <a:cubicBezTo>
                  <a:pt x="770062" y="510239"/>
                  <a:pt x="759340" y="510109"/>
                  <a:pt x="746057" y="510109"/>
                </a:cubicBezTo>
                <a:cubicBezTo>
                  <a:pt x="745362" y="510109"/>
                  <a:pt x="745015" y="510413"/>
                  <a:pt x="745015" y="511020"/>
                </a:cubicBezTo>
                <a:cubicBezTo>
                  <a:pt x="745102" y="515535"/>
                  <a:pt x="745145" y="521785"/>
                  <a:pt x="745145" y="529773"/>
                </a:cubicBezTo>
                <a:cubicBezTo>
                  <a:pt x="745145" y="530380"/>
                  <a:pt x="745319" y="530988"/>
                  <a:pt x="745666" y="531596"/>
                </a:cubicBezTo>
                <a:cubicBezTo>
                  <a:pt x="748444" y="536284"/>
                  <a:pt x="749833" y="541884"/>
                  <a:pt x="749833" y="548395"/>
                </a:cubicBezTo>
                <a:cubicBezTo>
                  <a:pt x="749833" y="552649"/>
                  <a:pt x="749269" y="556816"/>
                  <a:pt x="748140" y="560896"/>
                </a:cubicBezTo>
                <a:cubicBezTo>
                  <a:pt x="747012" y="564977"/>
                  <a:pt x="745210" y="569035"/>
                  <a:pt x="742736" y="573072"/>
                </a:cubicBezTo>
                <a:cubicBezTo>
                  <a:pt x="740262" y="577109"/>
                  <a:pt x="736789" y="580886"/>
                  <a:pt x="732318" y="584402"/>
                </a:cubicBezTo>
                <a:cubicBezTo>
                  <a:pt x="727847" y="587918"/>
                  <a:pt x="722573" y="590848"/>
                  <a:pt x="716496" y="593192"/>
                </a:cubicBezTo>
                <a:cubicBezTo>
                  <a:pt x="715107" y="593713"/>
                  <a:pt x="713718" y="593973"/>
                  <a:pt x="712329" y="593973"/>
                </a:cubicBezTo>
                <a:cubicBezTo>
                  <a:pt x="711461" y="593973"/>
                  <a:pt x="710592" y="593887"/>
                  <a:pt x="709724" y="593713"/>
                </a:cubicBezTo>
                <a:cubicBezTo>
                  <a:pt x="707380" y="593105"/>
                  <a:pt x="705383" y="591977"/>
                  <a:pt x="703734" y="590327"/>
                </a:cubicBezTo>
                <a:lnTo>
                  <a:pt x="703343" y="589936"/>
                </a:lnTo>
                <a:cubicBezTo>
                  <a:pt x="702475" y="589068"/>
                  <a:pt x="702041" y="588070"/>
                  <a:pt x="702041" y="586941"/>
                </a:cubicBezTo>
                <a:cubicBezTo>
                  <a:pt x="702041" y="586594"/>
                  <a:pt x="702084" y="586203"/>
                  <a:pt x="702171" y="585769"/>
                </a:cubicBezTo>
                <a:cubicBezTo>
                  <a:pt x="702605" y="584120"/>
                  <a:pt x="703647" y="583078"/>
                  <a:pt x="705297" y="582644"/>
                </a:cubicBezTo>
                <a:cubicBezTo>
                  <a:pt x="717625" y="578911"/>
                  <a:pt x="726306" y="573441"/>
                  <a:pt x="731342" y="566236"/>
                </a:cubicBezTo>
                <a:cubicBezTo>
                  <a:pt x="731428" y="566149"/>
                  <a:pt x="731407" y="566040"/>
                  <a:pt x="731276" y="565910"/>
                </a:cubicBezTo>
                <a:cubicBezTo>
                  <a:pt x="731146" y="565780"/>
                  <a:pt x="731038" y="565758"/>
                  <a:pt x="730951" y="565845"/>
                </a:cubicBezTo>
                <a:cubicBezTo>
                  <a:pt x="728433" y="566800"/>
                  <a:pt x="725655" y="567277"/>
                  <a:pt x="722617" y="567277"/>
                </a:cubicBezTo>
                <a:cubicBezTo>
                  <a:pt x="716800" y="567277"/>
                  <a:pt x="711634" y="565215"/>
                  <a:pt x="707120" y="561092"/>
                </a:cubicBezTo>
                <a:cubicBezTo>
                  <a:pt x="702605" y="556968"/>
                  <a:pt x="700348" y="551346"/>
                  <a:pt x="700348" y="544228"/>
                </a:cubicBezTo>
                <a:cubicBezTo>
                  <a:pt x="700348" y="537456"/>
                  <a:pt x="702757" y="531813"/>
                  <a:pt x="707576" y="527298"/>
                </a:cubicBezTo>
                <a:cubicBezTo>
                  <a:pt x="712394" y="522784"/>
                  <a:pt x="718232" y="520527"/>
                  <a:pt x="725091" y="520527"/>
                </a:cubicBezTo>
                <a:cubicBezTo>
                  <a:pt x="727435" y="520527"/>
                  <a:pt x="729562" y="520744"/>
                  <a:pt x="731472" y="521178"/>
                </a:cubicBezTo>
                <a:cubicBezTo>
                  <a:pt x="732079" y="521351"/>
                  <a:pt x="732383" y="521134"/>
                  <a:pt x="732383" y="520527"/>
                </a:cubicBezTo>
                <a:lnTo>
                  <a:pt x="732253" y="511151"/>
                </a:lnTo>
                <a:cubicBezTo>
                  <a:pt x="732253" y="510543"/>
                  <a:pt x="731906" y="510239"/>
                  <a:pt x="731211" y="510239"/>
                </a:cubicBezTo>
                <a:cubicBezTo>
                  <a:pt x="713414" y="510499"/>
                  <a:pt x="696572" y="511064"/>
                  <a:pt x="680684" y="511932"/>
                </a:cubicBezTo>
                <a:cubicBezTo>
                  <a:pt x="680511" y="511932"/>
                  <a:pt x="680337" y="511932"/>
                  <a:pt x="680163" y="511932"/>
                </a:cubicBezTo>
                <a:cubicBezTo>
                  <a:pt x="678601" y="511932"/>
                  <a:pt x="677212" y="511411"/>
                  <a:pt x="675996" y="510369"/>
                </a:cubicBezTo>
                <a:cubicBezTo>
                  <a:pt x="674694" y="509154"/>
                  <a:pt x="674043" y="507591"/>
                  <a:pt x="674043" y="505681"/>
                </a:cubicBezTo>
                <a:cubicBezTo>
                  <a:pt x="674043" y="504032"/>
                  <a:pt x="674607" y="502599"/>
                  <a:pt x="675736" y="501384"/>
                </a:cubicBezTo>
                <a:cubicBezTo>
                  <a:pt x="676951" y="500168"/>
                  <a:pt x="678427" y="499517"/>
                  <a:pt x="680163" y="499430"/>
                </a:cubicBezTo>
                <a:cubicBezTo>
                  <a:pt x="684591" y="499430"/>
                  <a:pt x="692752" y="499278"/>
                  <a:pt x="704646" y="498975"/>
                </a:cubicBezTo>
                <a:cubicBezTo>
                  <a:pt x="716539" y="498671"/>
                  <a:pt x="725351" y="498475"/>
                  <a:pt x="731081" y="498388"/>
                </a:cubicBezTo>
                <a:cubicBezTo>
                  <a:pt x="731776" y="498388"/>
                  <a:pt x="732079" y="498041"/>
                  <a:pt x="731993" y="497347"/>
                </a:cubicBezTo>
                <a:cubicBezTo>
                  <a:pt x="731906" y="493614"/>
                  <a:pt x="731862" y="491747"/>
                  <a:pt x="731862" y="491747"/>
                </a:cubicBezTo>
                <a:cubicBezTo>
                  <a:pt x="731776" y="490966"/>
                  <a:pt x="731689" y="490271"/>
                  <a:pt x="731602" y="489663"/>
                </a:cubicBezTo>
                <a:cubicBezTo>
                  <a:pt x="731602" y="489403"/>
                  <a:pt x="731602" y="489186"/>
                  <a:pt x="731602" y="489012"/>
                </a:cubicBezTo>
                <a:cubicBezTo>
                  <a:pt x="731602" y="487276"/>
                  <a:pt x="732210" y="485713"/>
                  <a:pt x="733425" y="484324"/>
                </a:cubicBezTo>
                <a:cubicBezTo>
                  <a:pt x="734727" y="482848"/>
                  <a:pt x="736377" y="482110"/>
                  <a:pt x="738374" y="482110"/>
                </a:cubicBezTo>
                <a:close/>
                <a:moveTo>
                  <a:pt x="172548" y="481980"/>
                </a:moveTo>
                <a:cubicBezTo>
                  <a:pt x="172635" y="481980"/>
                  <a:pt x="172721" y="481980"/>
                  <a:pt x="172808" y="481980"/>
                </a:cubicBezTo>
                <a:lnTo>
                  <a:pt x="173069" y="481980"/>
                </a:lnTo>
                <a:cubicBezTo>
                  <a:pt x="175065" y="482067"/>
                  <a:pt x="176715" y="482892"/>
                  <a:pt x="178017" y="484454"/>
                </a:cubicBezTo>
                <a:cubicBezTo>
                  <a:pt x="179059" y="485757"/>
                  <a:pt x="179580" y="487189"/>
                  <a:pt x="179580" y="488752"/>
                </a:cubicBezTo>
                <a:cubicBezTo>
                  <a:pt x="179580" y="489099"/>
                  <a:pt x="179536" y="489446"/>
                  <a:pt x="179450" y="489794"/>
                </a:cubicBezTo>
                <a:cubicBezTo>
                  <a:pt x="179016" y="493093"/>
                  <a:pt x="178582" y="496609"/>
                  <a:pt x="178147" y="500342"/>
                </a:cubicBezTo>
                <a:cubicBezTo>
                  <a:pt x="178061" y="500863"/>
                  <a:pt x="178191" y="501340"/>
                  <a:pt x="178538" y="501774"/>
                </a:cubicBezTo>
                <a:cubicBezTo>
                  <a:pt x="179840" y="503337"/>
                  <a:pt x="180491" y="505204"/>
                  <a:pt x="180491" y="507374"/>
                </a:cubicBezTo>
                <a:cubicBezTo>
                  <a:pt x="180491" y="509110"/>
                  <a:pt x="180014" y="510716"/>
                  <a:pt x="179059" y="512192"/>
                </a:cubicBezTo>
                <a:cubicBezTo>
                  <a:pt x="178451" y="513060"/>
                  <a:pt x="177757" y="514146"/>
                  <a:pt x="176975" y="515448"/>
                </a:cubicBezTo>
                <a:cubicBezTo>
                  <a:pt x="176628" y="515969"/>
                  <a:pt x="176411" y="516576"/>
                  <a:pt x="176324" y="517271"/>
                </a:cubicBezTo>
                <a:cubicBezTo>
                  <a:pt x="176324" y="517705"/>
                  <a:pt x="176281" y="518443"/>
                  <a:pt x="176194" y="519485"/>
                </a:cubicBezTo>
                <a:cubicBezTo>
                  <a:pt x="176107" y="520527"/>
                  <a:pt x="176020" y="521308"/>
                  <a:pt x="175934" y="521829"/>
                </a:cubicBezTo>
                <a:cubicBezTo>
                  <a:pt x="175934" y="522003"/>
                  <a:pt x="176020" y="522133"/>
                  <a:pt x="176194" y="522220"/>
                </a:cubicBezTo>
                <a:cubicBezTo>
                  <a:pt x="176368" y="522306"/>
                  <a:pt x="176541" y="522306"/>
                  <a:pt x="176715" y="522220"/>
                </a:cubicBezTo>
                <a:cubicBezTo>
                  <a:pt x="189303" y="512496"/>
                  <a:pt x="202543" y="507634"/>
                  <a:pt x="216433" y="507634"/>
                </a:cubicBezTo>
                <a:cubicBezTo>
                  <a:pt x="226331" y="507634"/>
                  <a:pt x="234708" y="510803"/>
                  <a:pt x="241567" y="517141"/>
                </a:cubicBezTo>
                <a:cubicBezTo>
                  <a:pt x="248425" y="523478"/>
                  <a:pt x="251855" y="531813"/>
                  <a:pt x="251855" y="542144"/>
                </a:cubicBezTo>
                <a:cubicBezTo>
                  <a:pt x="251855" y="554038"/>
                  <a:pt x="248295" y="563718"/>
                  <a:pt x="241176" y="571184"/>
                </a:cubicBezTo>
                <a:cubicBezTo>
                  <a:pt x="233970" y="578737"/>
                  <a:pt x="223552" y="584250"/>
                  <a:pt x="209922" y="587723"/>
                </a:cubicBezTo>
                <a:cubicBezTo>
                  <a:pt x="209228" y="587896"/>
                  <a:pt x="208533" y="587983"/>
                  <a:pt x="207839" y="587983"/>
                </a:cubicBezTo>
                <a:cubicBezTo>
                  <a:pt x="206623" y="587983"/>
                  <a:pt x="205408" y="587723"/>
                  <a:pt x="204192" y="587202"/>
                </a:cubicBezTo>
                <a:cubicBezTo>
                  <a:pt x="202369" y="586247"/>
                  <a:pt x="201024" y="584858"/>
                  <a:pt x="200155" y="583034"/>
                </a:cubicBezTo>
                <a:cubicBezTo>
                  <a:pt x="199721" y="582253"/>
                  <a:pt x="199504" y="581472"/>
                  <a:pt x="199504" y="580690"/>
                </a:cubicBezTo>
                <a:cubicBezTo>
                  <a:pt x="199504" y="579909"/>
                  <a:pt x="199721" y="579128"/>
                  <a:pt x="200155" y="578346"/>
                </a:cubicBezTo>
                <a:cubicBezTo>
                  <a:pt x="201024" y="576784"/>
                  <a:pt x="202282" y="575785"/>
                  <a:pt x="203932" y="575351"/>
                </a:cubicBezTo>
                <a:cubicBezTo>
                  <a:pt x="214437" y="573094"/>
                  <a:pt x="222771" y="569209"/>
                  <a:pt x="228935" y="563696"/>
                </a:cubicBezTo>
                <a:cubicBezTo>
                  <a:pt x="235099" y="558183"/>
                  <a:pt x="238181" y="550826"/>
                  <a:pt x="238181" y="541623"/>
                </a:cubicBezTo>
                <a:cubicBezTo>
                  <a:pt x="238181" y="535980"/>
                  <a:pt x="236054" y="530945"/>
                  <a:pt x="231800" y="526517"/>
                </a:cubicBezTo>
                <a:cubicBezTo>
                  <a:pt x="227546" y="522089"/>
                  <a:pt x="221773" y="519876"/>
                  <a:pt x="214480" y="519876"/>
                </a:cubicBezTo>
                <a:cubicBezTo>
                  <a:pt x="201197" y="519876"/>
                  <a:pt x="188262" y="525605"/>
                  <a:pt x="175673" y="537065"/>
                </a:cubicBezTo>
                <a:cubicBezTo>
                  <a:pt x="175239" y="537499"/>
                  <a:pt x="174979" y="538020"/>
                  <a:pt x="174892" y="538628"/>
                </a:cubicBezTo>
                <a:cubicBezTo>
                  <a:pt x="174631" y="543142"/>
                  <a:pt x="174501" y="547353"/>
                  <a:pt x="174501" y="551260"/>
                </a:cubicBezTo>
                <a:cubicBezTo>
                  <a:pt x="174501" y="566887"/>
                  <a:pt x="174718" y="577869"/>
                  <a:pt x="175152" y="584207"/>
                </a:cubicBezTo>
                <a:lnTo>
                  <a:pt x="175282" y="586551"/>
                </a:lnTo>
                <a:cubicBezTo>
                  <a:pt x="175282" y="588287"/>
                  <a:pt x="174675" y="589763"/>
                  <a:pt x="173459" y="590978"/>
                </a:cubicBezTo>
                <a:cubicBezTo>
                  <a:pt x="172244" y="592454"/>
                  <a:pt x="170638" y="593192"/>
                  <a:pt x="168641" y="593192"/>
                </a:cubicBezTo>
                <a:cubicBezTo>
                  <a:pt x="166731" y="593192"/>
                  <a:pt x="165125" y="592497"/>
                  <a:pt x="163823" y="591108"/>
                </a:cubicBezTo>
                <a:cubicBezTo>
                  <a:pt x="162520" y="589719"/>
                  <a:pt x="161869" y="588113"/>
                  <a:pt x="161869" y="586290"/>
                </a:cubicBezTo>
                <a:lnTo>
                  <a:pt x="161869" y="584467"/>
                </a:lnTo>
                <a:cubicBezTo>
                  <a:pt x="161956" y="575872"/>
                  <a:pt x="162130" y="564716"/>
                  <a:pt x="162390" y="550999"/>
                </a:cubicBezTo>
                <a:cubicBezTo>
                  <a:pt x="162390" y="550826"/>
                  <a:pt x="162325" y="550717"/>
                  <a:pt x="162195" y="550674"/>
                </a:cubicBezTo>
                <a:cubicBezTo>
                  <a:pt x="162065" y="550630"/>
                  <a:pt x="161956" y="550652"/>
                  <a:pt x="161869" y="550739"/>
                </a:cubicBezTo>
                <a:cubicBezTo>
                  <a:pt x="155098" y="560723"/>
                  <a:pt x="150193" y="567928"/>
                  <a:pt x="147154" y="572356"/>
                </a:cubicBezTo>
                <a:cubicBezTo>
                  <a:pt x="146112" y="573745"/>
                  <a:pt x="144723" y="574440"/>
                  <a:pt x="142987" y="574440"/>
                </a:cubicBezTo>
                <a:cubicBezTo>
                  <a:pt x="141250" y="574440"/>
                  <a:pt x="139861" y="573745"/>
                  <a:pt x="138820" y="572356"/>
                </a:cubicBezTo>
                <a:cubicBezTo>
                  <a:pt x="137691" y="570707"/>
                  <a:pt x="137127" y="568883"/>
                  <a:pt x="137127" y="566887"/>
                </a:cubicBezTo>
                <a:cubicBezTo>
                  <a:pt x="137127" y="564629"/>
                  <a:pt x="137778" y="562633"/>
                  <a:pt x="139080" y="560896"/>
                </a:cubicBezTo>
                <a:cubicBezTo>
                  <a:pt x="149064" y="548134"/>
                  <a:pt x="157008" y="537326"/>
                  <a:pt x="162911" y="528470"/>
                </a:cubicBezTo>
                <a:cubicBezTo>
                  <a:pt x="163258" y="527949"/>
                  <a:pt x="163475" y="527385"/>
                  <a:pt x="163562" y="526777"/>
                </a:cubicBezTo>
                <a:lnTo>
                  <a:pt x="164083" y="517271"/>
                </a:lnTo>
                <a:cubicBezTo>
                  <a:pt x="164083" y="517011"/>
                  <a:pt x="163996" y="516794"/>
                  <a:pt x="163823" y="516620"/>
                </a:cubicBezTo>
                <a:cubicBezTo>
                  <a:pt x="163649" y="516446"/>
                  <a:pt x="163432" y="516359"/>
                  <a:pt x="163172" y="516359"/>
                </a:cubicBezTo>
                <a:cubicBezTo>
                  <a:pt x="160914" y="516707"/>
                  <a:pt x="155184" y="517488"/>
                  <a:pt x="145982" y="518704"/>
                </a:cubicBezTo>
                <a:cubicBezTo>
                  <a:pt x="145635" y="518704"/>
                  <a:pt x="145331" y="518704"/>
                  <a:pt x="145070" y="518704"/>
                </a:cubicBezTo>
                <a:cubicBezTo>
                  <a:pt x="143594" y="518704"/>
                  <a:pt x="142249" y="518226"/>
                  <a:pt x="141033" y="517271"/>
                </a:cubicBezTo>
                <a:cubicBezTo>
                  <a:pt x="139558" y="516142"/>
                  <a:pt x="138733" y="514623"/>
                  <a:pt x="138559" y="512713"/>
                </a:cubicBezTo>
                <a:cubicBezTo>
                  <a:pt x="138559" y="512540"/>
                  <a:pt x="138559" y="512323"/>
                  <a:pt x="138559" y="512062"/>
                </a:cubicBezTo>
                <a:cubicBezTo>
                  <a:pt x="138559" y="510586"/>
                  <a:pt x="139080" y="509241"/>
                  <a:pt x="140122" y="508025"/>
                </a:cubicBezTo>
                <a:cubicBezTo>
                  <a:pt x="141337" y="506723"/>
                  <a:pt x="142857" y="506028"/>
                  <a:pt x="144680" y="505942"/>
                </a:cubicBezTo>
                <a:cubicBezTo>
                  <a:pt x="145114" y="505942"/>
                  <a:pt x="145700" y="505920"/>
                  <a:pt x="146438" y="505876"/>
                </a:cubicBezTo>
                <a:cubicBezTo>
                  <a:pt x="147176" y="505833"/>
                  <a:pt x="147631" y="505811"/>
                  <a:pt x="147805" y="505811"/>
                </a:cubicBezTo>
                <a:cubicBezTo>
                  <a:pt x="151799" y="505551"/>
                  <a:pt x="157225" y="504943"/>
                  <a:pt x="164083" y="503988"/>
                </a:cubicBezTo>
                <a:cubicBezTo>
                  <a:pt x="164778" y="503901"/>
                  <a:pt x="165125" y="503511"/>
                  <a:pt x="165125" y="502816"/>
                </a:cubicBezTo>
                <a:cubicBezTo>
                  <a:pt x="165559" y="497086"/>
                  <a:pt x="165776" y="493614"/>
                  <a:pt x="165776" y="492398"/>
                </a:cubicBezTo>
                <a:lnTo>
                  <a:pt x="165776" y="489143"/>
                </a:lnTo>
                <a:cubicBezTo>
                  <a:pt x="165776" y="487233"/>
                  <a:pt x="166427" y="485540"/>
                  <a:pt x="167729" y="484064"/>
                </a:cubicBezTo>
                <a:cubicBezTo>
                  <a:pt x="169032" y="482675"/>
                  <a:pt x="170638" y="481980"/>
                  <a:pt x="172548" y="481980"/>
                </a:cubicBezTo>
                <a:close/>
                <a:moveTo>
                  <a:pt x="2065167" y="481850"/>
                </a:moveTo>
                <a:cubicBezTo>
                  <a:pt x="2067033" y="481850"/>
                  <a:pt x="2068618" y="482544"/>
                  <a:pt x="2069920" y="483934"/>
                </a:cubicBezTo>
                <a:cubicBezTo>
                  <a:pt x="2071049" y="485236"/>
                  <a:pt x="2071613" y="486712"/>
                  <a:pt x="2071613" y="488361"/>
                </a:cubicBezTo>
                <a:lnTo>
                  <a:pt x="2071483" y="490705"/>
                </a:lnTo>
                <a:cubicBezTo>
                  <a:pt x="2071483" y="491139"/>
                  <a:pt x="2071461" y="491986"/>
                  <a:pt x="2071418" y="493245"/>
                </a:cubicBezTo>
                <a:cubicBezTo>
                  <a:pt x="2071374" y="494503"/>
                  <a:pt x="2071353" y="495524"/>
                  <a:pt x="2071353" y="496305"/>
                </a:cubicBezTo>
                <a:cubicBezTo>
                  <a:pt x="2071353" y="496999"/>
                  <a:pt x="2071656" y="497303"/>
                  <a:pt x="2072264" y="497216"/>
                </a:cubicBezTo>
                <a:cubicBezTo>
                  <a:pt x="2080772" y="496782"/>
                  <a:pt x="2089454" y="496001"/>
                  <a:pt x="2098309" y="494872"/>
                </a:cubicBezTo>
                <a:cubicBezTo>
                  <a:pt x="2098570" y="494786"/>
                  <a:pt x="2098830" y="494742"/>
                  <a:pt x="2099091" y="494742"/>
                </a:cubicBezTo>
                <a:cubicBezTo>
                  <a:pt x="2100306" y="494742"/>
                  <a:pt x="2101435" y="495176"/>
                  <a:pt x="2102476" y="496044"/>
                </a:cubicBezTo>
                <a:cubicBezTo>
                  <a:pt x="2103692" y="497086"/>
                  <a:pt x="2104300" y="498432"/>
                  <a:pt x="2104300" y="500081"/>
                </a:cubicBezTo>
                <a:cubicBezTo>
                  <a:pt x="2104300" y="501818"/>
                  <a:pt x="2103735" y="503294"/>
                  <a:pt x="2102607" y="504509"/>
                </a:cubicBezTo>
                <a:cubicBezTo>
                  <a:pt x="2101478" y="505811"/>
                  <a:pt x="2100045" y="506549"/>
                  <a:pt x="2098309" y="506723"/>
                </a:cubicBezTo>
                <a:cubicBezTo>
                  <a:pt x="2087804" y="507765"/>
                  <a:pt x="2079079" y="508416"/>
                  <a:pt x="2072134" y="508676"/>
                </a:cubicBezTo>
                <a:cubicBezTo>
                  <a:pt x="2071526" y="508763"/>
                  <a:pt x="2071222" y="509110"/>
                  <a:pt x="2071222" y="509718"/>
                </a:cubicBezTo>
                <a:lnTo>
                  <a:pt x="2071222" y="524564"/>
                </a:lnTo>
                <a:cubicBezTo>
                  <a:pt x="2071222" y="525258"/>
                  <a:pt x="2071526" y="525562"/>
                  <a:pt x="2072134" y="525475"/>
                </a:cubicBezTo>
                <a:cubicBezTo>
                  <a:pt x="2081858" y="524954"/>
                  <a:pt x="2091494" y="524130"/>
                  <a:pt x="2101044" y="523001"/>
                </a:cubicBezTo>
                <a:cubicBezTo>
                  <a:pt x="2101304" y="522914"/>
                  <a:pt x="2101565" y="522871"/>
                  <a:pt x="2101825" y="522871"/>
                </a:cubicBezTo>
                <a:cubicBezTo>
                  <a:pt x="2103127" y="522871"/>
                  <a:pt x="2104300" y="523348"/>
                  <a:pt x="2105341" y="524303"/>
                </a:cubicBezTo>
                <a:cubicBezTo>
                  <a:pt x="2106644" y="525345"/>
                  <a:pt x="2107295" y="526734"/>
                  <a:pt x="2107295" y="528470"/>
                </a:cubicBezTo>
                <a:cubicBezTo>
                  <a:pt x="2107295" y="530207"/>
                  <a:pt x="2106687" y="531726"/>
                  <a:pt x="2105472" y="533028"/>
                </a:cubicBezTo>
                <a:cubicBezTo>
                  <a:pt x="2104343" y="534417"/>
                  <a:pt x="2102910" y="535199"/>
                  <a:pt x="2101174" y="535372"/>
                </a:cubicBezTo>
                <a:cubicBezTo>
                  <a:pt x="2092319" y="536240"/>
                  <a:pt x="2082726" y="536935"/>
                  <a:pt x="2072394" y="537456"/>
                </a:cubicBezTo>
                <a:cubicBezTo>
                  <a:pt x="2071787" y="537456"/>
                  <a:pt x="2071483" y="537760"/>
                  <a:pt x="2071483" y="538367"/>
                </a:cubicBezTo>
                <a:cubicBezTo>
                  <a:pt x="2071570" y="542621"/>
                  <a:pt x="2071830" y="548004"/>
                  <a:pt x="2072264" y="554515"/>
                </a:cubicBezTo>
                <a:cubicBezTo>
                  <a:pt x="2072351" y="555123"/>
                  <a:pt x="2072698" y="555514"/>
                  <a:pt x="2073306" y="555687"/>
                </a:cubicBezTo>
                <a:cubicBezTo>
                  <a:pt x="2084158" y="558899"/>
                  <a:pt x="2094620" y="564195"/>
                  <a:pt x="2104690" y="571575"/>
                </a:cubicBezTo>
                <a:cubicBezTo>
                  <a:pt x="2106253" y="572703"/>
                  <a:pt x="2107208" y="574266"/>
                  <a:pt x="2107555" y="576263"/>
                </a:cubicBezTo>
                <a:cubicBezTo>
                  <a:pt x="2107555" y="576697"/>
                  <a:pt x="2107555" y="577131"/>
                  <a:pt x="2107555" y="577565"/>
                </a:cubicBezTo>
                <a:cubicBezTo>
                  <a:pt x="2107555" y="579041"/>
                  <a:pt x="2107164" y="580387"/>
                  <a:pt x="2106383" y="581602"/>
                </a:cubicBezTo>
                <a:cubicBezTo>
                  <a:pt x="2105341" y="583165"/>
                  <a:pt x="2103909" y="584076"/>
                  <a:pt x="2102086" y="584337"/>
                </a:cubicBezTo>
                <a:cubicBezTo>
                  <a:pt x="2101825" y="584337"/>
                  <a:pt x="2101521" y="584337"/>
                  <a:pt x="2101174" y="584337"/>
                </a:cubicBezTo>
                <a:cubicBezTo>
                  <a:pt x="2099785" y="584337"/>
                  <a:pt x="2098483" y="583859"/>
                  <a:pt x="2097267" y="582904"/>
                </a:cubicBezTo>
                <a:cubicBezTo>
                  <a:pt x="2089801" y="576740"/>
                  <a:pt x="2082031" y="571965"/>
                  <a:pt x="2073957" y="568580"/>
                </a:cubicBezTo>
                <a:cubicBezTo>
                  <a:pt x="2073784" y="568493"/>
                  <a:pt x="2073588" y="568514"/>
                  <a:pt x="2073371" y="568645"/>
                </a:cubicBezTo>
                <a:cubicBezTo>
                  <a:pt x="2073154" y="568775"/>
                  <a:pt x="2073046" y="568970"/>
                  <a:pt x="2073046" y="569231"/>
                </a:cubicBezTo>
                <a:cubicBezTo>
                  <a:pt x="2073046" y="569925"/>
                  <a:pt x="2073067" y="570924"/>
                  <a:pt x="2073111" y="572226"/>
                </a:cubicBezTo>
                <a:cubicBezTo>
                  <a:pt x="2073154" y="573528"/>
                  <a:pt x="2073176" y="574483"/>
                  <a:pt x="2073176" y="575091"/>
                </a:cubicBezTo>
                <a:cubicBezTo>
                  <a:pt x="2073176" y="580473"/>
                  <a:pt x="2071136" y="585010"/>
                  <a:pt x="2067055" y="588699"/>
                </a:cubicBezTo>
                <a:cubicBezTo>
                  <a:pt x="2062975" y="592389"/>
                  <a:pt x="2056898" y="594234"/>
                  <a:pt x="2048824" y="594234"/>
                </a:cubicBezTo>
                <a:cubicBezTo>
                  <a:pt x="2038840" y="594234"/>
                  <a:pt x="2031200" y="592454"/>
                  <a:pt x="2025904" y="588895"/>
                </a:cubicBezTo>
                <a:cubicBezTo>
                  <a:pt x="2020608" y="585335"/>
                  <a:pt x="2017961" y="580213"/>
                  <a:pt x="2017961" y="573528"/>
                </a:cubicBezTo>
                <a:cubicBezTo>
                  <a:pt x="2017961" y="567190"/>
                  <a:pt x="2020804" y="562068"/>
                  <a:pt x="2026490" y="558162"/>
                </a:cubicBezTo>
                <a:cubicBezTo>
                  <a:pt x="2032177" y="554255"/>
                  <a:pt x="2039882" y="552301"/>
                  <a:pt x="2049605" y="552301"/>
                </a:cubicBezTo>
                <a:cubicBezTo>
                  <a:pt x="2051776" y="552301"/>
                  <a:pt x="2054684" y="552432"/>
                  <a:pt x="2058330" y="552692"/>
                </a:cubicBezTo>
                <a:cubicBezTo>
                  <a:pt x="2059025" y="552779"/>
                  <a:pt x="2059329" y="552475"/>
                  <a:pt x="2059242" y="551781"/>
                </a:cubicBezTo>
                <a:cubicBezTo>
                  <a:pt x="2059155" y="549002"/>
                  <a:pt x="2059025" y="544618"/>
                  <a:pt x="2058851" y="538628"/>
                </a:cubicBezTo>
                <a:cubicBezTo>
                  <a:pt x="2058851" y="538020"/>
                  <a:pt x="2058504" y="537716"/>
                  <a:pt x="2057809" y="537716"/>
                </a:cubicBezTo>
                <a:lnTo>
                  <a:pt x="2051559" y="537716"/>
                </a:lnTo>
                <a:cubicBezTo>
                  <a:pt x="2043398" y="537716"/>
                  <a:pt x="2034629" y="537326"/>
                  <a:pt x="2025253" y="536544"/>
                </a:cubicBezTo>
                <a:cubicBezTo>
                  <a:pt x="2023517" y="536457"/>
                  <a:pt x="2022041" y="535719"/>
                  <a:pt x="2020826" y="534330"/>
                </a:cubicBezTo>
                <a:cubicBezTo>
                  <a:pt x="2019697" y="533028"/>
                  <a:pt x="2019133" y="531509"/>
                  <a:pt x="2019133" y="529773"/>
                </a:cubicBezTo>
                <a:cubicBezTo>
                  <a:pt x="2019133" y="528123"/>
                  <a:pt x="2019784" y="526734"/>
                  <a:pt x="2021086" y="525605"/>
                </a:cubicBezTo>
                <a:cubicBezTo>
                  <a:pt x="2022128" y="524737"/>
                  <a:pt x="2023300" y="524303"/>
                  <a:pt x="2024602" y="524303"/>
                </a:cubicBezTo>
                <a:cubicBezTo>
                  <a:pt x="2024863" y="524303"/>
                  <a:pt x="2025123" y="524303"/>
                  <a:pt x="2025383" y="524303"/>
                </a:cubicBezTo>
                <a:cubicBezTo>
                  <a:pt x="2034326" y="525432"/>
                  <a:pt x="2043094" y="525996"/>
                  <a:pt x="2051689" y="525996"/>
                </a:cubicBezTo>
                <a:lnTo>
                  <a:pt x="2057549" y="525996"/>
                </a:lnTo>
                <a:cubicBezTo>
                  <a:pt x="2058243" y="525996"/>
                  <a:pt x="2058591" y="525649"/>
                  <a:pt x="2058591" y="524954"/>
                </a:cubicBezTo>
                <a:lnTo>
                  <a:pt x="2058591" y="510239"/>
                </a:lnTo>
                <a:cubicBezTo>
                  <a:pt x="2058591" y="509631"/>
                  <a:pt x="2058243" y="509327"/>
                  <a:pt x="2057549" y="509327"/>
                </a:cubicBezTo>
                <a:lnTo>
                  <a:pt x="2051949" y="509327"/>
                </a:lnTo>
                <a:cubicBezTo>
                  <a:pt x="2044830" y="509327"/>
                  <a:pt x="2036843" y="508893"/>
                  <a:pt x="2027988" y="508025"/>
                </a:cubicBezTo>
                <a:cubicBezTo>
                  <a:pt x="2026252" y="507851"/>
                  <a:pt x="2024819" y="507114"/>
                  <a:pt x="2023690" y="505811"/>
                </a:cubicBezTo>
                <a:cubicBezTo>
                  <a:pt x="2022562" y="504509"/>
                  <a:pt x="2021998" y="502990"/>
                  <a:pt x="2021998" y="501253"/>
                </a:cubicBezTo>
                <a:cubicBezTo>
                  <a:pt x="2021998" y="499691"/>
                  <a:pt x="2022605" y="498388"/>
                  <a:pt x="2023821" y="497347"/>
                </a:cubicBezTo>
                <a:cubicBezTo>
                  <a:pt x="2024776" y="496479"/>
                  <a:pt x="2025904" y="496044"/>
                  <a:pt x="2027207" y="496044"/>
                </a:cubicBezTo>
                <a:cubicBezTo>
                  <a:pt x="2027467" y="496044"/>
                  <a:pt x="2027727" y="496044"/>
                  <a:pt x="2027988" y="496044"/>
                </a:cubicBezTo>
                <a:cubicBezTo>
                  <a:pt x="2036496" y="497173"/>
                  <a:pt x="2044440" y="497737"/>
                  <a:pt x="2051819" y="497737"/>
                </a:cubicBezTo>
                <a:lnTo>
                  <a:pt x="2057679" y="497737"/>
                </a:lnTo>
                <a:cubicBezTo>
                  <a:pt x="2058374" y="497737"/>
                  <a:pt x="2058721" y="497390"/>
                  <a:pt x="2058721" y="496696"/>
                </a:cubicBezTo>
                <a:lnTo>
                  <a:pt x="2058721" y="490184"/>
                </a:lnTo>
                <a:lnTo>
                  <a:pt x="2058591" y="488622"/>
                </a:lnTo>
                <a:cubicBezTo>
                  <a:pt x="2058591" y="486798"/>
                  <a:pt x="2059198" y="485236"/>
                  <a:pt x="2060414" y="483934"/>
                </a:cubicBezTo>
                <a:cubicBezTo>
                  <a:pt x="2061716" y="482544"/>
                  <a:pt x="2063301" y="481850"/>
                  <a:pt x="2065167" y="481850"/>
                </a:cubicBezTo>
                <a:close/>
                <a:moveTo>
                  <a:pt x="590048" y="481329"/>
                </a:moveTo>
                <a:cubicBezTo>
                  <a:pt x="590135" y="481329"/>
                  <a:pt x="590221" y="481329"/>
                  <a:pt x="590308" y="481329"/>
                </a:cubicBezTo>
                <a:cubicBezTo>
                  <a:pt x="592045" y="481416"/>
                  <a:pt x="593607" y="481980"/>
                  <a:pt x="594996" y="483022"/>
                </a:cubicBezTo>
                <a:cubicBezTo>
                  <a:pt x="598035" y="485540"/>
                  <a:pt x="600813" y="487927"/>
                  <a:pt x="603331" y="490184"/>
                </a:cubicBezTo>
                <a:cubicBezTo>
                  <a:pt x="604373" y="491139"/>
                  <a:pt x="604893" y="492355"/>
                  <a:pt x="604893" y="493831"/>
                </a:cubicBezTo>
                <a:cubicBezTo>
                  <a:pt x="604893" y="495567"/>
                  <a:pt x="604199" y="496956"/>
                  <a:pt x="602810" y="497998"/>
                </a:cubicBezTo>
                <a:cubicBezTo>
                  <a:pt x="601508" y="498953"/>
                  <a:pt x="600119" y="499430"/>
                  <a:pt x="598643" y="499430"/>
                </a:cubicBezTo>
                <a:cubicBezTo>
                  <a:pt x="598469" y="499430"/>
                  <a:pt x="598295" y="499430"/>
                  <a:pt x="598122" y="499430"/>
                </a:cubicBezTo>
                <a:cubicBezTo>
                  <a:pt x="596385" y="499343"/>
                  <a:pt x="594866" y="498692"/>
                  <a:pt x="593564" y="497477"/>
                </a:cubicBezTo>
                <a:cubicBezTo>
                  <a:pt x="590352" y="494351"/>
                  <a:pt x="587617" y="491834"/>
                  <a:pt x="585360" y="489924"/>
                </a:cubicBezTo>
                <a:cubicBezTo>
                  <a:pt x="584231" y="488969"/>
                  <a:pt x="583689" y="487753"/>
                  <a:pt x="583732" y="486278"/>
                </a:cubicBezTo>
                <a:cubicBezTo>
                  <a:pt x="583775" y="484802"/>
                  <a:pt x="584361" y="483673"/>
                  <a:pt x="585490" y="482892"/>
                </a:cubicBezTo>
                <a:cubicBezTo>
                  <a:pt x="586879" y="481850"/>
                  <a:pt x="588398" y="481329"/>
                  <a:pt x="590048" y="481329"/>
                </a:cubicBezTo>
                <a:close/>
                <a:moveTo>
                  <a:pt x="1478440" y="480678"/>
                </a:moveTo>
                <a:lnTo>
                  <a:pt x="1505397" y="480678"/>
                </a:lnTo>
                <a:cubicBezTo>
                  <a:pt x="1506786" y="480678"/>
                  <a:pt x="1507958" y="481155"/>
                  <a:pt x="1508913" y="482110"/>
                </a:cubicBezTo>
                <a:cubicBezTo>
                  <a:pt x="1509868" y="483065"/>
                  <a:pt x="1510345" y="484216"/>
                  <a:pt x="1510345" y="485561"/>
                </a:cubicBezTo>
                <a:cubicBezTo>
                  <a:pt x="1510345" y="486907"/>
                  <a:pt x="1509868" y="488036"/>
                  <a:pt x="1508913" y="488947"/>
                </a:cubicBezTo>
                <a:cubicBezTo>
                  <a:pt x="1507958" y="489859"/>
                  <a:pt x="1506786" y="490315"/>
                  <a:pt x="1505397" y="490315"/>
                </a:cubicBezTo>
                <a:lnTo>
                  <a:pt x="1478440" y="490315"/>
                </a:lnTo>
                <a:cubicBezTo>
                  <a:pt x="1477051" y="490315"/>
                  <a:pt x="1475879" y="489859"/>
                  <a:pt x="1474924" y="488947"/>
                </a:cubicBezTo>
                <a:cubicBezTo>
                  <a:pt x="1473969" y="488036"/>
                  <a:pt x="1473492" y="486907"/>
                  <a:pt x="1473492" y="485561"/>
                </a:cubicBezTo>
                <a:cubicBezTo>
                  <a:pt x="1473492" y="484216"/>
                  <a:pt x="1473969" y="483065"/>
                  <a:pt x="1474924" y="482110"/>
                </a:cubicBezTo>
                <a:cubicBezTo>
                  <a:pt x="1475879" y="481155"/>
                  <a:pt x="1477051" y="480678"/>
                  <a:pt x="1478440" y="480678"/>
                </a:cubicBezTo>
                <a:close/>
                <a:moveTo>
                  <a:pt x="1573895" y="477422"/>
                </a:moveTo>
                <a:cubicBezTo>
                  <a:pt x="1574503" y="477422"/>
                  <a:pt x="1575110" y="477509"/>
                  <a:pt x="1575718" y="477683"/>
                </a:cubicBezTo>
                <a:cubicBezTo>
                  <a:pt x="1577368" y="478117"/>
                  <a:pt x="1578540" y="479115"/>
                  <a:pt x="1579234" y="480678"/>
                </a:cubicBezTo>
                <a:cubicBezTo>
                  <a:pt x="1579668" y="481459"/>
                  <a:pt x="1579885" y="482241"/>
                  <a:pt x="1579885" y="483022"/>
                </a:cubicBezTo>
                <a:cubicBezTo>
                  <a:pt x="1579885" y="483803"/>
                  <a:pt x="1579668" y="484628"/>
                  <a:pt x="1579234" y="485496"/>
                </a:cubicBezTo>
                <a:cubicBezTo>
                  <a:pt x="1576369" y="491660"/>
                  <a:pt x="1574025" y="496348"/>
                  <a:pt x="1572202" y="499561"/>
                </a:cubicBezTo>
                <a:cubicBezTo>
                  <a:pt x="1572028" y="499734"/>
                  <a:pt x="1572006" y="499908"/>
                  <a:pt x="1572137" y="500081"/>
                </a:cubicBezTo>
                <a:cubicBezTo>
                  <a:pt x="1572267" y="500255"/>
                  <a:pt x="1572419" y="500342"/>
                  <a:pt x="1572593" y="500342"/>
                </a:cubicBezTo>
                <a:lnTo>
                  <a:pt x="1576760" y="500342"/>
                </a:lnTo>
                <a:cubicBezTo>
                  <a:pt x="1578930" y="500342"/>
                  <a:pt x="1580753" y="501101"/>
                  <a:pt x="1582229" y="502621"/>
                </a:cubicBezTo>
                <a:cubicBezTo>
                  <a:pt x="1583705" y="504140"/>
                  <a:pt x="1584443" y="505942"/>
                  <a:pt x="1584443" y="508025"/>
                </a:cubicBezTo>
                <a:lnTo>
                  <a:pt x="1584443" y="537716"/>
                </a:lnTo>
                <a:cubicBezTo>
                  <a:pt x="1584443" y="539887"/>
                  <a:pt x="1583705" y="541710"/>
                  <a:pt x="1582229" y="543186"/>
                </a:cubicBezTo>
                <a:cubicBezTo>
                  <a:pt x="1580753" y="544662"/>
                  <a:pt x="1578930" y="545400"/>
                  <a:pt x="1576760" y="545400"/>
                </a:cubicBezTo>
                <a:lnTo>
                  <a:pt x="1568425" y="545400"/>
                </a:lnTo>
                <a:cubicBezTo>
                  <a:pt x="1567731" y="545400"/>
                  <a:pt x="1567384" y="545747"/>
                  <a:pt x="1567384" y="546441"/>
                </a:cubicBezTo>
                <a:lnTo>
                  <a:pt x="1567384" y="582383"/>
                </a:lnTo>
                <a:cubicBezTo>
                  <a:pt x="1567384" y="584293"/>
                  <a:pt x="1567536" y="585487"/>
                  <a:pt x="1567839" y="585965"/>
                </a:cubicBezTo>
                <a:cubicBezTo>
                  <a:pt x="1568143" y="586442"/>
                  <a:pt x="1568903" y="586681"/>
                  <a:pt x="1570118" y="586681"/>
                </a:cubicBezTo>
                <a:lnTo>
                  <a:pt x="1576760" y="586681"/>
                </a:lnTo>
                <a:cubicBezTo>
                  <a:pt x="1577975" y="586681"/>
                  <a:pt x="1578800" y="585791"/>
                  <a:pt x="1579234" y="584011"/>
                </a:cubicBezTo>
                <a:cubicBezTo>
                  <a:pt x="1579668" y="582231"/>
                  <a:pt x="1579972" y="578433"/>
                  <a:pt x="1580146" y="572617"/>
                </a:cubicBezTo>
                <a:cubicBezTo>
                  <a:pt x="1580146" y="571401"/>
                  <a:pt x="1580710" y="570468"/>
                  <a:pt x="1581838" y="569817"/>
                </a:cubicBezTo>
                <a:cubicBezTo>
                  <a:pt x="1582967" y="569166"/>
                  <a:pt x="1584096" y="569100"/>
                  <a:pt x="1585224" y="569621"/>
                </a:cubicBezTo>
                <a:cubicBezTo>
                  <a:pt x="1586874" y="570316"/>
                  <a:pt x="1588176" y="571401"/>
                  <a:pt x="1589131" y="572877"/>
                </a:cubicBezTo>
                <a:cubicBezTo>
                  <a:pt x="1589999" y="574092"/>
                  <a:pt x="1590433" y="575395"/>
                  <a:pt x="1590433" y="576784"/>
                </a:cubicBezTo>
                <a:cubicBezTo>
                  <a:pt x="1590433" y="583989"/>
                  <a:pt x="1589218" y="589502"/>
                  <a:pt x="1586787" y="593322"/>
                </a:cubicBezTo>
                <a:cubicBezTo>
                  <a:pt x="1584964" y="596187"/>
                  <a:pt x="1582056" y="597620"/>
                  <a:pt x="1578062" y="597620"/>
                </a:cubicBezTo>
                <a:lnTo>
                  <a:pt x="1568035" y="597620"/>
                </a:lnTo>
                <a:cubicBezTo>
                  <a:pt x="1563086" y="597620"/>
                  <a:pt x="1559787" y="596556"/>
                  <a:pt x="1558138" y="594429"/>
                </a:cubicBezTo>
                <a:cubicBezTo>
                  <a:pt x="1556488" y="592302"/>
                  <a:pt x="1555663" y="588330"/>
                  <a:pt x="1555663" y="582514"/>
                </a:cubicBezTo>
                <a:lnTo>
                  <a:pt x="1555663" y="546441"/>
                </a:lnTo>
                <a:cubicBezTo>
                  <a:pt x="1555663" y="545747"/>
                  <a:pt x="1555360" y="545400"/>
                  <a:pt x="1554752" y="545400"/>
                </a:cubicBezTo>
                <a:lnTo>
                  <a:pt x="1546938" y="545400"/>
                </a:lnTo>
                <a:cubicBezTo>
                  <a:pt x="1546244" y="545400"/>
                  <a:pt x="1545896" y="545747"/>
                  <a:pt x="1545896" y="546441"/>
                </a:cubicBezTo>
                <a:cubicBezTo>
                  <a:pt x="1544855" y="557814"/>
                  <a:pt x="1542836" y="567429"/>
                  <a:pt x="1539841" y="575286"/>
                </a:cubicBezTo>
                <a:cubicBezTo>
                  <a:pt x="1536846" y="583143"/>
                  <a:pt x="1531919" y="589763"/>
                  <a:pt x="1525061" y="595145"/>
                </a:cubicBezTo>
                <a:cubicBezTo>
                  <a:pt x="1523758" y="596013"/>
                  <a:pt x="1522413" y="596448"/>
                  <a:pt x="1521024" y="596448"/>
                </a:cubicBezTo>
                <a:cubicBezTo>
                  <a:pt x="1520503" y="596448"/>
                  <a:pt x="1519982" y="596361"/>
                  <a:pt x="1519461" y="596187"/>
                </a:cubicBezTo>
                <a:cubicBezTo>
                  <a:pt x="1517464" y="595753"/>
                  <a:pt x="1515728" y="594711"/>
                  <a:pt x="1514252" y="593062"/>
                </a:cubicBezTo>
                <a:cubicBezTo>
                  <a:pt x="1513297" y="591933"/>
                  <a:pt x="1512385" y="591022"/>
                  <a:pt x="1511517" y="590327"/>
                </a:cubicBezTo>
                <a:cubicBezTo>
                  <a:pt x="1511344" y="590153"/>
                  <a:pt x="1511257" y="590197"/>
                  <a:pt x="1511257" y="590457"/>
                </a:cubicBezTo>
                <a:cubicBezTo>
                  <a:pt x="1511257" y="591065"/>
                  <a:pt x="1511018" y="591608"/>
                  <a:pt x="1510540" y="592085"/>
                </a:cubicBezTo>
                <a:cubicBezTo>
                  <a:pt x="1510063" y="592563"/>
                  <a:pt x="1509520" y="592801"/>
                  <a:pt x="1508913" y="592801"/>
                </a:cubicBezTo>
                <a:lnTo>
                  <a:pt x="1483779" y="592801"/>
                </a:lnTo>
                <a:cubicBezTo>
                  <a:pt x="1483345" y="592801"/>
                  <a:pt x="1483128" y="593018"/>
                  <a:pt x="1483128" y="593452"/>
                </a:cubicBezTo>
                <a:cubicBezTo>
                  <a:pt x="1483128" y="594841"/>
                  <a:pt x="1482629" y="596035"/>
                  <a:pt x="1481631" y="597034"/>
                </a:cubicBezTo>
                <a:cubicBezTo>
                  <a:pt x="1480632" y="598032"/>
                  <a:pt x="1479439" y="598531"/>
                  <a:pt x="1478049" y="598531"/>
                </a:cubicBezTo>
                <a:lnTo>
                  <a:pt x="1477789" y="598531"/>
                </a:lnTo>
                <a:cubicBezTo>
                  <a:pt x="1476313" y="598531"/>
                  <a:pt x="1475054" y="598010"/>
                  <a:pt x="1474012" y="596969"/>
                </a:cubicBezTo>
                <a:cubicBezTo>
                  <a:pt x="1472971" y="595927"/>
                  <a:pt x="1472450" y="594668"/>
                  <a:pt x="1472450" y="593192"/>
                </a:cubicBezTo>
                <a:lnTo>
                  <a:pt x="1472450" y="561417"/>
                </a:lnTo>
                <a:cubicBezTo>
                  <a:pt x="1472450" y="559247"/>
                  <a:pt x="1473209" y="557424"/>
                  <a:pt x="1474729" y="555948"/>
                </a:cubicBezTo>
                <a:cubicBezTo>
                  <a:pt x="1476248" y="554472"/>
                  <a:pt x="1478049" y="553734"/>
                  <a:pt x="1480133" y="553734"/>
                </a:cubicBezTo>
                <a:lnTo>
                  <a:pt x="1503573" y="553734"/>
                </a:lnTo>
                <a:cubicBezTo>
                  <a:pt x="1505657" y="553734"/>
                  <a:pt x="1507458" y="554472"/>
                  <a:pt x="1508978" y="555948"/>
                </a:cubicBezTo>
                <a:cubicBezTo>
                  <a:pt x="1510497" y="557424"/>
                  <a:pt x="1511257" y="559247"/>
                  <a:pt x="1511257" y="561417"/>
                </a:cubicBezTo>
                <a:lnTo>
                  <a:pt x="1511257" y="588243"/>
                </a:lnTo>
                <a:cubicBezTo>
                  <a:pt x="1511257" y="588417"/>
                  <a:pt x="1511344" y="588569"/>
                  <a:pt x="1511517" y="588699"/>
                </a:cubicBezTo>
                <a:cubicBezTo>
                  <a:pt x="1511691" y="588829"/>
                  <a:pt x="1511908" y="588851"/>
                  <a:pt x="1512168" y="588764"/>
                </a:cubicBezTo>
                <a:cubicBezTo>
                  <a:pt x="1516075" y="586507"/>
                  <a:pt x="1519396" y="583881"/>
                  <a:pt x="1522130" y="580886"/>
                </a:cubicBezTo>
                <a:cubicBezTo>
                  <a:pt x="1524865" y="577891"/>
                  <a:pt x="1526971" y="574461"/>
                  <a:pt x="1528446" y="570598"/>
                </a:cubicBezTo>
                <a:cubicBezTo>
                  <a:pt x="1529922" y="566735"/>
                  <a:pt x="1531008" y="562980"/>
                  <a:pt x="1531702" y="559334"/>
                </a:cubicBezTo>
                <a:cubicBezTo>
                  <a:pt x="1532396" y="555687"/>
                  <a:pt x="1532917" y="551390"/>
                  <a:pt x="1533265" y="546441"/>
                </a:cubicBezTo>
                <a:cubicBezTo>
                  <a:pt x="1533352" y="545747"/>
                  <a:pt x="1533091" y="545400"/>
                  <a:pt x="1532483" y="545400"/>
                </a:cubicBezTo>
                <a:lnTo>
                  <a:pt x="1527925" y="545400"/>
                </a:lnTo>
                <a:cubicBezTo>
                  <a:pt x="1525755" y="545400"/>
                  <a:pt x="1523932" y="544662"/>
                  <a:pt x="1522456" y="543186"/>
                </a:cubicBezTo>
                <a:cubicBezTo>
                  <a:pt x="1520980" y="541710"/>
                  <a:pt x="1520242" y="539887"/>
                  <a:pt x="1520242" y="537716"/>
                </a:cubicBezTo>
                <a:lnTo>
                  <a:pt x="1520242" y="508025"/>
                </a:lnTo>
                <a:cubicBezTo>
                  <a:pt x="1520242" y="505942"/>
                  <a:pt x="1520980" y="504140"/>
                  <a:pt x="1522456" y="502621"/>
                </a:cubicBezTo>
                <a:cubicBezTo>
                  <a:pt x="1523932" y="501101"/>
                  <a:pt x="1525755" y="500342"/>
                  <a:pt x="1527925" y="500342"/>
                </a:cubicBezTo>
                <a:lnTo>
                  <a:pt x="1530790" y="500342"/>
                </a:lnTo>
                <a:cubicBezTo>
                  <a:pt x="1531051" y="500342"/>
                  <a:pt x="1531246" y="500255"/>
                  <a:pt x="1531376" y="500081"/>
                </a:cubicBezTo>
                <a:cubicBezTo>
                  <a:pt x="1531507" y="499908"/>
                  <a:pt x="1531572" y="499691"/>
                  <a:pt x="1531572" y="499430"/>
                </a:cubicBezTo>
                <a:cubicBezTo>
                  <a:pt x="1530183" y="495263"/>
                  <a:pt x="1528143" y="490575"/>
                  <a:pt x="1525451" y="485366"/>
                </a:cubicBezTo>
                <a:cubicBezTo>
                  <a:pt x="1525017" y="484671"/>
                  <a:pt x="1524800" y="483934"/>
                  <a:pt x="1524800" y="483152"/>
                </a:cubicBezTo>
                <a:cubicBezTo>
                  <a:pt x="1524800" y="482544"/>
                  <a:pt x="1524930" y="481937"/>
                  <a:pt x="1525191" y="481329"/>
                </a:cubicBezTo>
                <a:cubicBezTo>
                  <a:pt x="1525712" y="479940"/>
                  <a:pt x="1526667" y="479028"/>
                  <a:pt x="1528056" y="478594"/>
                </a:cubicBezTo>
                <a:cubicBezTo>
                  <a:pt x="1528837" y="478334"/>
                  <a:pt x="1529618" y="478204"/>
                  <a:pt x="1530400" y="478204"/>
                </a:cubicBezTo>
                <a:cubicBezTo>
                  <a:pt x="1531268" y="478204"/>
                  <a:pt x="1532093" y="478334"/>
                  <a:pt x="1532874" y="478594"/>
                </a:cubicBezTo>
                <a:cubicBezTo>
                  <a:pt x="1534437" y="479202"/>
                  <a:pt x="1535652" y="480244"/>
                  <a:pt x="1536520" y="481720"/>
                </a:cubicBezTo>
                <a:cubicBezTo>
                  <a:pt x="1538430" y="485192"/>
                  <a:pt x="1540123" y="488622"/>
                  <a:pt x="1541599" y="492007"/>
                </a:cubicBezTo>
                <a:cubicBezTo>
                  <a:pt x="1541946" y="492702"/>
                  <a:pt x="1542120" y="493440"/>
                  <a:pt x="1542120" y="494221"/>
                </a:cubicBezTo>
                <a:cubicBezTo>
                  <a:pt x="1542120" y="495089"/>
                  <a:pt x="1541903" y="495958"/>
                  <a:pt x="1541469" y="496826"/>
                </a:cubicBezTo>
                <a:cubicBezTo>
                  <a:pt x="1540687" y="498388"/>
                  <a:pt x="1539472" y="499474"/>
                  <a:pt x="1537823" y="500081"/>
                </a:cubicBezTo>
                <a:cubicBezTo>
                  <a:pt x="1537736" y="500081"/>
                  <a:pt x="1537692" y="500125"/>
                  <a:pt x="1537692" y="500212"/>
                </a:cubicBezTo>
                <a:cubicBezTo>
                  <a:pt x="1537692" y="500298"/>
                  <a:pt x="1537736" y="500342"/>
                  <a:pt x="1537823" y="500342"/>
                </a:cubicBezTo>
                <a:lnTo>
                  <a:pt x="1567123" y="500342"/>
                </a:lnTo>
                <a:cubicBezTo>
                  <a:pt x="1567210" y="500342"/>
                  <a:pt x="1567275" y="500298"/>
                  <a:pt x="1567318" y="500212"/>
                </a:cubicBezTo>
                <a:cubicBezTo>
                  <a:pt x="1567362" y="500125"/>
                  <a:pt x="1567340" y="500081"/>
                  <a:pt x="1567253" y="500081"/>
                </a:cubicBezTo>
                <a:cubicBezTo>
                  <a:pt x="1565517" y="499561"/>
                  <a:pt x="1564301" y="498475"/>
                  <a:pt x="1563607" y="496826"/>
                </a:cubicBezTo>
                <a:cubicBezTo>
                  <a:pt x="1563173" y="496044"/>
                  <a:pt x="1562956" y="495220"/>
                  <a:pt x="1562956" y="494351"/>
                </a:cubicBezTo>
                <a:cubicBezTo>
                  <a:pt x="1562956" y="493483"/>
                  <a:pt x="1563129" y="492659"/>
                  <a:pt x="1563477" y="491877"/>
                </a:cubicBezTo>
                <a:cubicBezTo>
                  <a:pt x="1564866" y="488752"/>
                  <a:pt x="1566125" y="485540"/>
                  <a:pt x="1567253" y="482241"/>
                </a:cubicBezTo>
                <a:cubicBezTo>
                  <a:pt x="1567861" y="480504"/>
                  <a:pt x="1568990" y="479202"/>
                  <a:pt x="1570639" y="478334"/>
                </a:cubicBezTo>
                <a:cubicBezTo>
                  <a:pt x="1571681" y="477726"/>
                  <a:pt x="1572766" y="477422"/>
                  <a:pt x="1573895" y="477422"/>
                </a:cubicBezTo>
                <a:close/>
                <a:moveTo>
                  <a:pt x="1356550" y="477162"/>
                </a:moveTo>
                <a:cubicBezTo>
                  <a:pt x="1356984" y="477162"/>
                  <a:pt x="1357418" y="477249"/>
                  <a:pt x="1357852" y="477422"/>
                </a:cubicBezTo>
                <a:cubicBezTo>
                  <a:pt x="1359415" y="477770"/>
                  <a:pt x="1360587" y="478594"/>
                  <a:pt x="1361368" y="479897"/>
                </a:cubicBezTo>
                <a:cubicBezTo>
                  <a:pt x="1361889" y="480765"/>
                  <a:pt x="1362150" y="481676"/>
                  <a:pt x="1362150" y="482631"/>
                </a:cubicBezTo>
                <a:cubicBezTo>
                  <a:pt x="1362150" y="483152"/>
                  <a:pt x="1362063" y="483673"/>
                  <a:pt x="1361889" y="484194"/>
                </a:cubicBezTo>
                <a:cubicBezTo>
                  <a:pt x="1361542" y="485323"/>
                  <a:pt x="1361195" y="486364"/>
                  <a:pt x="1360847" y="487319"/>
                </a:cubicBezTo>
                <a:cubicBezTo>
                  <a:pt x="1360760" y="487580"/>
                  <a:pt x="1360804" y="487797"/>
                  <a:pt x="1360978" y="487970"/>
                </a:cubicBezTo>
                <a:cubicBezTo>
                  <a:pt x="1361151" y="488144"/>
                  <a:pt x="1361325" y="488231"/>
                  <a:pt x="1361498" y="488231"/>
                </a:cubicBezTo>
                <a:lnTo>
                  <a:pt x="1374391" y="488231"/>
                </a:lnTo>
                <a:cubicBezTo>
                  <a:pt x="1374478" y="488231"/>
                  <a:pt x="1374608" y="488231"/>
                  <a:pt x="1374781" y="488231"/>
                </a:cubicBezTo>
                <a:cubicBezTo>
                  <a:pt x="1375823" y="487884"/>
                  <a:pt x="1376778" y="488014"/>
                  <a:pt x="1377646" y="488622"/>
                </a:cubicBezTo>
                <a:lnTo>
                  <a:pt x="1379860" y="489924"/>
                </a:lnTo>
                <a:cubicBezTo>
                  <a:pt x="1380902" y="490618"/>
                  <a:pt x="1381618" y="491552"/>
                  <a:pt x="1382009" y="492724"/>
                </a:cubicBezTo>
                <a:cubicBezTo>
                  <a:pt x="1382399" y="493896"/>
                  <a:pt x="1382378" y="495046"/>
                  <a:pt x="1381944" y="496175"/>
                </a:cubicBezTo>
                <a:cubicBezTo>
                  <a:pt x="1380121" y="500429"/>
                  <a:pt x="1378124" y="504683"/>
                  <a:pt x="1375953" y="508937"/>
                </a:cubicBezTo>
                <a:cubicBezTo>
                  <a:pt x="1375866" y="509197"/>
                  <a:pt x="1375888" y="509414"/>
                  <a:pt x="1376018" y="509588"/>
                </a:cubicBezTo>
                <a:cubicBezTo>
                  <a:pt x="1376149" y="509761"/>
                  <a:pt x="1376301" y="509848"/>
                  <a:pt x="1376474" y="509848"/>
                </a:cubicBezTo>
                <a:lnTo>
                  <a:pt x="1383637" y="509848"/>
                </a:lnTo>
                <a:cubicBezTo>
                  <a:pt x="1385807" y="509848"/>
                  <a:pt x="1387630" y="510586"/>
                  <a:pt x="1389106" y="512062"/>
                </a:cubicBezTo>
                <a:cubicBezTo>
                  <a:pt x="1390582" y="513538"/>
                  <a:pt x="1391320" y="515361"/>
                  <a:pt x="1391320" y="517532"/>
                </a:cubicBezTo>
                <a:lnTo>
                  <a:pt x="1391320" y="518443"/>
                </a:lnTo>
                <a:cubicBezTo>
                  <a:pt x="1391320" y="518704"/>
                  <a:pt x="1391428" y="518899"/>
                  <a:pt x="1391645" y="519029"/>
                </a:cubicBezTo>
                <a:cubicBezTo>
                  <a:pt x="1391863" y="519159"/>
                  <a:pt x="1392058" y="519181"/>
                  <a:pt x="1392231" y="519094"/>
                </a:cubicBezTo>
                <a:cubicBezTo>
                  <a:pt x="1397701" y="516490"/>
                  <a:pt x="1401868" y="513126"/>
                  <a:pt x="1404733" y="509002"/>
                </a:cubicBezTo>
                <a:cubicBezTo>
                  <a:pt x="1407598" y="504878"/>
                  <a:pt x="1409638" y="499908"/>
                  <a:pt x="1410854" y="494091"/>
                </a:cubicBezTo>
                <a:cubicBezTo>
                  <a:pt x="1410940" y="493483"/>
                  <a:pt x="1410636" y="493179"/>
                  <a:pt x="1409942" y="493179"/>
                </a:cubicBezTo>
                <a:lnTo>
                  <a:pt x="1399524" y="493179"/>
                </a:lnTo>
                <a:cubicBezTo>
                  <a:pt x="1398135" y="493179"/>
                  <a:pt x="1396941" y="492680"/>
                  <a:pt x="1395943" y="491682"/>
                </a:cubicBezTo>
                <a:cubicBezTo>
                  <a:pt x="1394944" y="490684"/>
                  <a:pt x="1394445" y="489468"/>
                  <a:pt x="1394445" y="488036"/>
                </a:cubicBezTo>
                <a:cubicBezTo>
                  <a:pt x="1394445" y="486603"/>
                  <a:pt x="1394944" y="485388"/>
                  <a:pt x="1395943" y="484389"/>
                </a:cubicBezTo>
                <a:cubicBezTo>
                  <a:pt x="1396941" y="483391"/>
                  <a:pt x="1398135" y="482892"/>
                  <a:pt x="1399524" y="482892"/>
                </a:cubicBezTo>
                <a:lnTo>
                  <a:pt x="1444712" y="482892"/>
                </a:lnTo>
                <a:cubicBezTo>
                  <a:pt x="1446882" y="482892"/>
                  <a:pt x="1448706" y="483630"/>
                  <a:pt x="1450181" y="485106"/>
                </a:cubicBezTo>
                <a:cubicBezTo>
                  <a:pt x="1451484" y="486581"/>
                  <a:pt x="1452135" y="488274"/>
                  <a:pt x="1452135" y="490184"/>
                </a:cubicBezTo>
                <a:cubicBezTo>
                  <a:pt x="1452135" y="497130"/>
                  <a:pt x="1451571" y="504335"/>
                  <a:pt x="1450442" y="511802"/>
                </a:cubicBezTo>
                <a:cubicBezTo>
                  <a:pt x="1449747" y="516403"/>
                  <a:pt x="1448749" y="519441"/>
                  <a:pt x="1447447" y="520917"/>
                </a:cubicBezTo>
                <a:cubicBezTo>
                  <a:pt x="1445797" y="523001"/>
                  <a:pt x="1443236" y="524260"/>
                  <a:pt x="1439763" y="524694"/>
                </a:cubicBezTo>
                <a:cubicBezTo>
                  <a:pt x="1438288" y="524867"/>
                  <a:pt x="1436160" y="524954"/>
                  <a:pt x="1433382" y="524954"/>
                </a:cubicBezTo>
                <a:cubicBezTo>
                  <a:pt x="1432861" y="524954"/>
                  <a:pt x="1432297" y="524954"/>
                  <a:pt x="1431689" y="524954"/>
                </a:cubicBezTo>
                <a:cubicBezTo>
                  <a:pt x="1430214" y="524954"/>
                  <a:pt x="1428890" y="524433"/>
                  <a:pt x="1427718" y="523392"/>
                </a:cubicBezTo>
                <a:cubicBezTo>
                  <a:pt x="1426546" y="522350"/>
                  <a:pt x="1425742" y="521048"/>
                  <a:pt x="1425308" y="519485"/>
                </a:cubicBezTo>
                <a:cubicBezTo>
                  <a:pt x="1425048" y="518356"/>
                  <a:pt x="1425265" y="517293"/>
                  <a:pt x="1425960" y="516294"/>
                </a:cubicBezTo>
                <a:cubicBezTo>
                  <a:pt x="1426654" y="515296"/>
                  <a:pt x="1427609" y="514840"/>
                  <a:pt x="1428825" y="514927"/>
                </a:cubicBezTo>
                <a:cubicBezTo>
                  <a:pt x="1430474" y="515014"/>
                  <a:pt x="1432297" y="515057"/>
                  <a:pt x="1434294" y="515057"/>
                </a:cubicBezTo>
                <a:cubicBezTo>
                  <a:pt x="1436030" y="515144"/>
                  <a:pt x="1437246" y="514753"/>
                  <a:pt x="1437940" y="513885"/>
                </a:cubicBezTo>
                <a:cubicBezTo>
                  <a:pt x="1439329" y="512323"/>
                  <a:pt x="1440328" y="505724"/>
                  <a:pt x="1440935" y="494091"/>
                </a:cubicBezTo>
                <a:cubicBezTo>
                  <a:pt x="1440935" y="493483"/>
                  <a:pt x="1440632" y="493179"/>
                  <a:pt x="1440024" y="493179"/>
                </a:cubicBezTo>
                <a:lnTo>
                  <a:pt x="1423485" y="493179"/>
                </a:lnTo>
                <a:cubicBezTo>
                  <a:pt x="1422791" y="493179"/>
                  <a:pt x="1422400" y="493483"/>
                  <a:pt x="1422313" y="494091"/>
                </a:cubicBezTo>
                <a:cubicBezTo>
                  <a:pt x="1421011" y="501036"/>
                  <a:pt x="1418949" y="507005"/>
                  <a:pt x="1416128" y="511997"/>
                </a:cubicBezTo>
                <a:cubicBezTo>
                  <a:pt x="1413306" y="516989"/>
                  <a:pt x="1409248" y="521221"/>
                  <a:pt x="1403952" y="524694"/>
                </a:cubicBezTo>
                <a:cubicBezTo>
                  <a:pt x="1402736" y="525475"/>
                  <a:pt x="1401477" y="525866"/>
                  <a:pt x="1400175" y="525866"/>
                </a:cubicBezTo>
                <a:cubicBezTo>
                  <a:pt x="1399481" y="525866"/>
                  <a:pt x="1398786" y="525736"/>
                  <a:pt x="1398092" y="525475"/>
                </a:cubicBezTo>
                <a:cubicBezTo>
                  <a:pt x="1396095" y="524954"/>
                  <a:pt x="1394358" y="523826"/>
                  <a:pt x="1392883" y="522089"/>
                </a:cubicBezTo>
                <a:cubicBezTo>
                  <a:pt x="1392622" y="521829"/>
                  <a:pt x="1392362" y="521568"/>
                  <a:pt x="1392101" y="521308"/>
                </a:cubicBezTo>
                <a:cubicBezTo>
                  <a:pt x="1391928" y="521221"/>
                  <a:pt x="1391754" y="521199"/>
                  <a:pt x="1391580" y="521243"/>
                </a:cubicBezTo>
                <a:cubicBezTo>
                  <a:pt x="1391407" y="521286"/>
                  <a:pt x="1391320" y="521395"/>
                  <a:pt x="1391320" y="521568"/>
                </a:cubicBezTo>
                <a:lnTo>
                  <a:pt x="1391320" y="585899"/>
                </a:lnTo>
                <a:cubicBezTo>
                  <a:pt x="1391320" y="591369"/>
                  <a:pt x="1389800" y="594928"/>
                  <a:pt x="1386762" y="596578"/>
                </a:cubicBezTo>
                <a:cubicBezTo>
                  <a:pt x="1384331" y="597620"/>
                  <a:pt x="1380251" y="598227"/>
                  <a:pt x="1374521" y="598401"/>
                </a:cubicBezTo>
                <a:cubicBezTo>
                  <a:pt x="1374521" y="598401"/>
                  <a:pt x="1374478" y="598401"/>
                  <a:pt x="1374391" y="598401"/>
                </a:cubicBezTo>
                <a:cubicBezTo>
                  <a:pt x="1372828" y="598401"/>
                  <a:pt x="1371439" y="597880"/>
                  <a:pt x="1370223" y="596838"/>
                </a:cubicBezTo>
                <a:cubicBezTo>
                  <a:pt x="1368921" y="595883"/>
                  <a:pt x="1367966" y="594624"/>
                  <a:pt x="1367359" y="593062"/>
                </a:cubicBezTo>
                <a:cubicBezTo>
                  <a:pt x="1366925" y="591846"/>
                  <a:pt x="1367055" y="590696"/>
                  <a:pt x="1367749" y="589611"/>
                </a:cubicBezTo>
                <a:cubicBezTo>
                  <a:pt x="1368444" y="588526"/>
                  <a:pt x="1369399" y="588026"/>
                  <a:pt x="1370614" y="588113"/>
                </a:cubicBezTo>
                <a:cubicBezTo>
                  <a:pt x="1373219" y="588113"/>
                  <a:pt x="1375910" y="588113"/>
                  <a:pt x="1378688" y="588113"/>
                </a:cubicBezTo>
                <a:cubicBezTo>
                  <a:pt x="1379556" y="588026"/>
                  <a:pt x="1380186" y="587809"/>
                  <a:pt x="1380576" y="587462"/>
                </a:cubicBezTo>
                <a:cubicBezTo>
                  <a:pt x="1380967" y="587115"/>
                  <a:pt x="1381162" y="586551"/>
                  <a:pt x="1381162" y="585769"/>
                </a:cubicBezTo>
                <a:lnTo>
                  <a:pt x="1381162" y="564933"/>
                </a:lnTo>
                <a:cubicBezTo>
                  <a:pt x="1381162" y="564326"/>
                  <a:pt x="1380815" y="564022"/>
                  <a:pt x="1380121" y="564022"/>
                </a:cubicBezTo>
                <a:lnTo>
                  <a:pt x="1352513" y="564022"/>
                </a:lnTo>
                <a:cubicBezTo>
                  <a:pt x="1351818" y="564022"/>
                  <a:pt x="1351471" y="564326"/>
                  <a:pt x="1351471" y="564933"/>
                </a:cubicBezTo>
                <a:cubicBezTo>
                  <a:pt x="1350169" y="576914"/>
                  <a:pt x="1347608" y="586681"/>
                  <a:pt x="1343788" y="594234"/>
                </a:cubicBezTo>
                <a:cubicBezTo>
                  <a:pt x="1343180" y="595449"/>
                  <a:pt x="1342182" y="596209"/>
                  <a:pt x="1340793" y="596513"/>
                </a:cubicBezTo>
                <a:cubicBezTo>
                  <a:pt x="1339404" y="596817"/>
                  <a:pt x="1338145" y="596578"/>
                  <a:pt x="1337016" y="595796"/>
                </a:cubicBezTo>
                <a:cubicBezTo>
                  <a:pt x="1335801" y="595102"/>
                  <a:pt x="1335019" y="594060"/>
                  <a:pt x="1334672" y="592671"/>
                </a:cubicBezTo>
                <a:cubicBezTo>
                  <a:pt x="1334498" y="592150"/>
                  <a:pt x="1334412" y="591629"/>
                  <a:pt x="1334412" y="591108"/>
                </a:cubicBezTo>
                <a:cubicBezTo>
                  <a:pt x="1334412" y="590327"/>
                  <a:pt x="1334585" y="589546"/>
                  <a:pt x="1334933" y="588764"/>
                </a:cubicBezTo>
                <a:cubicBezTo>
                  <a:pt x="1339881" y="578780"/>
                  <a:pt x="1342355" y="564108"/>
                  <a:pt x="1342355" y="544748"/>
                </a:cubicBezTo>
                <a:lnTo>
                  <a:pt x="1342355" y="523782"/>
                </a:lnTo>
                <a:cubicBezTo>
                  <a:pt x="1342355" y="523782"/>
                  <a:pt x="1342334" y="523761"/>
                  <a:pt x="1342290" y="523717"/>
                </a:cubicBezTo>
                <a:cubicBezTo>
                  <a:pt x="1342247" y="523674"/>
                  <a:pt x="1342225" y="523695"/>
                  <a:pt x="1342225" y="523782"/>
                </a:cubicBezTo>
                <a:cubicBezTo>
                  <a:pt x="1341444" y="524650"/>
                  <a:pt x="1340662" y="524694"/>
                  <a:pt x="1339881" y="523913"/>
                </a:cubicBezTo>
                <a:cubicBezTo>
                  <a:pt x="1338839" y="523044"/>
                  <a:pt x="1337798" y="522133"/>
                  <a:pt x="1336756" y="521178"/>
                </a:cubicBezTo>
                <a:cubicBezTo>
                  <a:pt x="1335540" y="520223"/>
                  <a:pt x="1334846" y="518964"/>
                  <a:pt x="1334672" y="517401"/>
                </a:cubicBezTo>
                <a:cubicBezTo>
                  <a:pt x="1334585" y="517141"/>
                  <a:pt x="1334542" y="516880"/>
                  <a:pt x="1334542" y="516620"/>
                </a:cubicBezTo>
                <a:cubicBezTo>
                  <a:pt x="1334542" y="515404"/>
                  <a:pt x="1334933" y="514276"/>
                  <a:pt x="1335714" y="513234"/>
                </a:cubicBezTo>
                <a:cubicBezTo>
                  <a:pt x="1342051" y="504813"/>
                  <a:pt x="1347043" y="494308"/>
                  <a:pt x="1350690" y="481720"/>
                </a:cubicBezTo>
                <a:cubicBezTo>
                  <a:pt x="1351124" y="480157"/>
                  <a:pt x="1352035" y="478942"/>
                  <a:pt x="1353424" y="478073"/>
                </a:cubicBezTo>
                <a:cubicBezTo>
                  <a:pt x="1354379" y="477466"/>
                  <a:pt x="1355421" y="477162"/>
                  <a:pt x="1356550" y="477162"/>
                </a:cubicBezTo>
                <a:close/>
                <a:moveTo>
                  <a:pt x="1127810" y="476250"/>
                </a:moveTo>
                <a:cubicBezTo>
                  <a:pt x="1129503" y="476250"/>
                  <a:pt x="1130957" y="476858"/>
                  <a:pt x="1132173" y="478073"/>
                </a:cubicBezTo>
                <a:cubicBezTo>
                  <a:pt x="1133388" y="479289"/>
                  <a:pt x="1133996" y="480721"/>
                  <a:pt x="1133996" y="482371"/>
                </a:cubicBezTo>
                <a:lnTo>
                  <a:pt x="1133996" y="484845"/>
                </a:lnTo>
                <a:cubicBezTo>
                  <a:pt x="1133996" y="485540"/>
                  <a:pt x="1134343" y="485887"/>
                  <a:pt x="1135038" y="485887"/>
                </a:cubicBezTo>
                <a:lnTo>
                  <a:pt x="1175928" y="485887"/>
                </a:lnTo>
                <a:cubicBezTo>
                  <a:pt x="1178012" y="485887"/>
                  <a:pt x="1179813" y="486625"/>
                  <a:pt x="1181333" y="488101"/>
                </a:cubicBezTo>
                <a:cubicBezTo>
                  <a:pt x="1182852" y="489577"/>
                  <a:pt x="1183612" y="491400"/>
                  <a:pt x="1183612" y="493570"/>
                </a:cubicBezTo>
                <a:lnTo>
                  <a:pt x="1183612" y="503597"/>
                </a:lnTo>
                <a:cubicBezTo>
                  <a:pt x="1183612" y="505247"/>
                  <a:pt x="1183047" y="506636"/>
                  <a:pt x="1181919" y="507765"/>
                </a:cubicBezTo>
                <a:cubicBezTo>
                  <a:pt x="1180790" y="508893"/>
                  <a:pt x="1179423" y="509458"/>
                  <a:pt x="1177817" y="509458"/>
                </a:cubicBezTo>
                <a:cubicBezTo>
                  <a:pt x="1176210" y="509458"/>
                  <a:pt x="1174843" y="508893"/>
                  <a:pt x="1173715" y="507765"/>
                </a:cubicBezTo>
                <a:cubicBezTo>
                  <a:pt x="1172586" y="506636"/>
                  <a:pt x="1172022" y="505247"/>
                  <a:pt x="1172022" y="503597"/>
                </a:cubicBezTo>
                <a:lnTo>
                  <a:pt x="1172022" y="497086"/>
                </a:lnTo>
                <a:cubicBezTo>
                  <a:pt x="1172022" y="496392"/>
                  <a:pt x="1171674" y="496044"/>
                  <a:pt x="1170980" y="496044"/>
                </a:cubicBezTo>
                <a:lnTo>
                  <a:pt x="1126052" y="496044"/>
                </a:lnTo>
                <a:cubicBezTo>
                  <a:pt x="1125966" y="496044"/>
                  <a:pt x="1125900" y="496110"/>
                  <a:pt x="1125857" y="496240"/>
                </a:cubicBezTo>
                <a:cubicBezTo>
                  <a:pt x="1125814" y="496370"/>
                  <a:pt x="1125835" y="496435"/>
                  <a:pt x="1125922" y="496435"/>
                </a:cubicBezTo>
                <a:cubicBezTo>
                  <a:pt x="1129742" y="498085"/>
                  <a:pt x="1133215" y="499821"/>
                  <a:pt x="1136340" y="501644"/>
                </a:cubicBezTo>
                <a:cubicBezTo>
                  <a:pt x="1137382" y="502252"/>
                  <a:pt x="1137968" y="503185"/>
                  <a:pt x="1138098" y="504444"/>
                </a:cubicBezTo>
                <a:cubicBezTo>
                  <a:pt x="1138228" y="505703"/>
                  <a:pt x="1137859" y="506810"/>
                  <a:pt x="1136991" y="507765"/>
                </a:cubicBezTo>
                <a:cubicBezTo>
                  <a:pt x="1136123" y="508720"/>
                  <a:pt x="1134994" y="509262"/>
                  <a:pt x="1133605" y="509392"/>
                </a:cubicBezTo>
                <a:cubicBezTo>
                  <a:pt x="1132216" y="509523"/>
                  <a:pt x="1130957" y="509197"/>
                  <a:pt x="1129829" y="508416"/>
                </a:cubicBezTo>
                <a:cubicBezTo>
                  <a:pt x="1126443" y="506245"/>
                  <a:pt x="1122666" y="504249"/>
                  <a:pt x="1118499" y="502425"/>
                </a:cubicBezTo>
                <a:cubicBezTo>
                  <a:pt x="1117371" y="501905"/>
                  <a:pt x="1116676" y="501015"/>
                  <a:pt x="1116416" y="499756"/>
                </a:cubicBezTo>
                <a:cubicBezTo>
                  <a:pt x="1116155" y="498497"/>
                  <a:pt x="1116459" y="497433"/>
                  <a:pt x="1117327" y="496565"/>
                </a:cubicBezTo>
                <a:cubicBezTo>
                  <a:pt x="1117414" y="496479"/>
                  <a:pt x="1117436" y="496370"/>
                  <a:pt x="1117392" y="496240"/>
                </a:cubicBezTo>
                <a:cubicBezTo>
                  <a:pt x="1117349" y="496110"/>
                  <a:pt x="1117284" y="496044"/>
                  <a:pt x="1117197" y="496044"/>
                </a:cubicBezTo>
                <a:lnTo>
                  <a:pt x="1083860" y="496044"/>
                </a:lnTo>
                <a:cubicBezTo>
                  <a:pt x="1083252" y="496044"/>
                  <a:pt x="1082948" y="496392"/>
                  <a:pt x="1082948" y="497086"/>
                </a:cubicBezTo>
                <a:lnTo>
                  <a:pt x="1082948" y="503858"/>
                </a:lnTo>
                <a:cubicBezTo>
                  <a:pt x="1082948" y="505421"/>
                  <a:pt x="1082405" y="506745"/>
                  <a:pt x="1081320" y="507830"/>
                </a:cubicBezTo>
                <a:cubicBezTo>
                  <a:pt x="1080235" y="508915"/>
                  <a:pt x="1078911" y="509458"/>
                  <a:pt x="1077348" y="509458"/>
                </a:cubicBezTo>
                <a:cubicBezTo>
                  <a:pt x="1075786" y="509458"/>
                  <a:pt x="1074462" y="508915"/>
                  <a:pt x="1073376" y="507830"/>
                </a:cubicBezTo>
                <a:cubicBezTo>
                  <a:pt x="1072291" y="506745"/>
                  <a:pt x="1071749" y="505421"/>
                  <a:pt x="1071749" y="503858"/>
                </a:cubicBezTo>
                <a:lnTo>
                  <a:pt x="1071749" y="493570"/>
                </a:lnTo>
                <a:cubicBezTo>
                  <a:pt x="1071749" y="491400"/>
                  <a:pt x="1072487" y="489577"/>
                  <a:pt x="1073962" y="488101"/>
                </a:cubicBezTo>
                <a:cubicBezTo>
                  <a:pt x="1075438" y="486625"/>
                  <a:pt x="1077262" y="485887"/>
                  <a:pt x="1079432" y="485887"/>
                </a:cubicBezTo>
                <a:lnTo>
                  <a:pt x="1120583" y="485887"/>
                </a:lnTo>
                <a:cubicBezTo>
                  <a:pt x="1121277" y="485887"/>
                  <a:pt x="1121625" y="485540"/>
                  <a:pt x="1121625" y="484845"/>
                </a:cubicBezTo>
                <a:lnTo>
                  <a:pt x="1121625" y="482371"/>
                </a:lnTo>
                <a:cubicBezTo>
                  <a:pt x="1121625" y="480721"/>
                  <a:pt x="1122232" y="479289"/>
                  <a:pt x="1123448" y="478073"/>
                </a:cubicBezTo>
                <a:cubicBezTo>
                  <a:pt x="1124663" y="476858"/>
                  <a:pt x="1126117" y="476250"/>
                  <a:pt x="1127810" y="476250"/>
                </a:cubicBezTo>
                <a:close/>
                <a:moveTo>
                  <a:pt x="2054423" y="327329"/>
                </a:moveTo>
                <a:cubicBezTo>
                  <a:pt x="2051645" y="327329"/>
                  <a:pt x="2049367" y="328024"/>
                  <a:pt x="2047587" y="329413"/>
                </a:cubicBezTo>
                <a:cubicBezTo>
                  <a:pt x="2045807" y="330802"/>
                  <a:pt x="2044917" y="332538"/>
                  <a:pt x="2044917" y="334622"/>
                </a:cubicBezTo>
                <a:cubicBezTo>
                  <a:pt x="2044917" y="337487"/>
                  <a:pt x="2046393" y="339766"/>
                  <a:pt x="2049345" y="341459"/>
                </a:cubicBezTo>
                <a:cubicBezTo>
                  <a:pt x="2052297" y="343151"/>
                  <a:pt x="2056073" y="343998"/>
                  <a:pt x="2060674" y="343998"/>
                </a:cubicBezTo>
                <a:cubicBezTo>
                  <a:pt x="2063887" y="343998"/>
                  <a:pt x="2066665" y="343868"/>
                  <a:pt x="2069009" y="343607"/>
                </a:cubicBezTo>
                <a:cubicBezTo>
                  <a:pt x="2069703" y="343520"/>
                  <a:pt x="2070007" y="343130"/>
                  <a:pt x="2069920" y="342435"/>
                </a:cubicBezTo>
                <a:cubicBezTo>
                  <a:pt x="2069226" y="337834"/>
                  <a:pt x="2067511" y="334166"/>
                  <a:pt x="2064776" y="331431"/>
                </a:cubicBezTo>
                <a:cubicBezTo>
                  <a:pt x="2062042" y="328697"/>
                  <a:pt x="2058591" y="327329"/>
                  <a:pt x="2054423" y="327329"/>
                </a:cubicBezTo>
                <a:close/>
                <a:moveTo>
                  <a:pt x="996609" y="326157"/>
                </a:moveTo>
                <a:cubicBezTo>
                  <a:pt x="992268" y="326157"/>
                  <a:pt x="988774" y="327004"/>
                  <a:pt x="986126" y="328697"/>
                </a:cubicBezTo>
                <a:cubicBezTo>
                  <a:pt x="983478" y="330389"/>
                  <a:pt x="982154" y="332582"/>
                  <a:pt x="982154" y="335273"/>
                </a:cubicBezTo>
                <a:cubicBezTo>
                  <a:pt x="982154" y="338225"/>
                  <a:pt x="983304" y="340547"/>
                  <a:pt x="985605" y="342240"/>
                </a:cubicBezTo>
                <a:cubicBezTo>
                  <a:pt x="987906" y="343933"/>
                  <a:pt x="991270" y="344779"/>
                  <a:pt x="995697" y="344779"/>
                </a:cubicBezTo>
                <a:cubicBezTo>
                  <a:pt x="1000386" y="344779"/>
                  <a:pt x="1003771" y="343651"/>
                  <a:pt x="1005855" y="341393"/>
                </a:cubicBezTo>
                <a:cubicBezTo>
                  <a:pt x="1007939" y="339136"/>
                  <a:pt x="1008980" y="336141"/>
                  <a:pt x="1008980" y="332408"/>
                </a:cubicBezTo>
                <a:cubicBezTo>
                  <a:pt x="1008980" y="330845"/>
                  <a:pt x="1008937" y="329586"/>
                  <a:pt x="1008850" y="328631"/>
                </a:cubicBezTo>
                <a:cubicBezTo>
                  <a:pt x="1008850" y="328024"/>
                  <a:pt x="1008503" y="327633"/>
                  <a:pt x="1007808" y="327459"/>
                </a:cubicBezTo>
                <a:cubicBezTo>
                  <a:pt x="1004336" y="326591"/>
                  <a:pt x="1000603" y="326157"/>
                  <a:pt x="996609" y="326157"/>
                </a:cubicBezTo>
                <a:close/>
                <a:moveTo>
                  <a:pt x="463209" y="326157"/>
                </a:moveTo>
                <a:cubicBezTo>
                  <a:pt x="458868" y="326157"/>
                  <a:pt x="455374" y="327004"/>
                  <a:pt x="452726" y="328697"/>
                </a:cubicBezTo>
                <a:cubicBezTo>
                  <a:pt x="450078" y="330389"/>
                  <a:pt x="448754" y="332582"/>
                  <a:pt x="448754" y="335273"/>
                </a:cubicBezTo>
                <a:cubicBezTo>
                  <a:pt x="448754" y="338225"/>
                  <a:pt x="449904" y="340547"/>
                  <a:pt x="452205" y="342240"/>
                </a:cubicBezTo>
                <a:cubicBezTo>
                  <a:pt x="454506" y="343933"/>
                  <a:pt x="457870" y="344779"/>
                  <a:pt x="462298" y="344779"/>
                </a:cubicBezTo>
                <a:cubicBezTo>
                  <a:pt x="466986" y="344779"/>
                  <a:pt x="470371" y="343651"/>
                  <a:pt x="472455" y="341393"/>
                </a:cubicBezTo>
                <a:cubicBezTo>
                  <a:pt x="474539" y="339136"/>
                  <a:pt x="475580" y="336141"/>
                  <a:pt x="475580" y="332408"/>
                </a:cubicBezTo>
                <a:cubicBezTo>
                  <a:pt x="475580" y="330845"/>
                  <a:pt x="475537" y="329586"/>
                  <a:pt x="475450" y="328631"/>
                </a:cubicBezTo>
                <a:cubicBezTo>
                  <a:pt x="475450" y="328024"/>
                  <a:pt x="475103" y="327633"/>
                  <a:pt x="474408" y="327459"/>
                </a:cubicBezTo>
                <a:cubicBezTo>
                  <a:pt x="470936" y="326591"/>
                  <a:pt x="467203" y="326157"/>
                  <a:pt x="463209" y="326157"/>
                </a:cubicBezTo>
                <a:close/>
                <a:moveTo>
                  <a:pt x="2176704" y="322641"/>
                </a:moveTo>
                <a:cubicBezTo>
                  <a:pt x="2170627" y="322641"/>
                  <a:pt x="2165896" y="323596"/>
                  <a:pt x="2162510" y="325506"/>
                </a:cubicBezTo>
                <a:cubicBezTo>
                  <a:pt x="2159124" y="327416"/>
                  <a:pt x="2157431" y="330020"/>
                  <a:pt x="2157431" y="333319"/>
                </a:cubicBezTo>
                <a:cubicBezTo>
                  <a:pt x="2157431" y="336705"/>
                  <a:pt x="2159037" y="339266"/>
                  <a:pt x="2162249" y="341003"/>
                </a:cubicBezTo>
                <a:cubicBezTo>
                  <a:pt x="2165461" y="342739"/>
                  <a:pt x="2169933" y="343607"/>
                  <a:pt x="2175663" y="343607"/>
                </a:cubicBezTo>
                <a:cubicBezTo>
                  <a:pt x="2180177" y="343607"/>
                  <a:pt x="2183498" y="342544"/>
                  <a:pt x="2185625" y="340417"/>
                </a:cubicBezTo>
                <a:cubicBezTo>
                  <a:pt x="2187752" y="338290"/>
                  <a:pt x="2188815" y="334969"/>
                  <a:pt x="2188815" y="330455"/>
                </a:cubicBezTo>
                <a:cubicBezTo>
                  <a:pt x="2188815" y="328197"/>
                  <a:pt x="2188772" y="326331"/>
                  <a:pt x="2188685" y="324855"/>
                </a:cubicBezTo>
                <a:cubicBezTo>
                  <a:pt x="2188685" y="324160"/>
                  <a:pt x="2188381" y="323770"/>
                  <a:pt x="2187773" y="323683"/>
                </a:cubicBezTo>
                <a:cubicBezTo>
                  <a:pt x="2184127" y="322988"/>
                  <a:pt x="2180437" y="322641"/>
                  <a:pt x="2176704" y="322641"/>
                </a:cubicBezTo>
                <a:close/>
                <a:moveTo>
                  <a:pt x="2411760" y="321729"/>
                </a:moveTo>
                <a:cubicBezTo>
                  <a:pt x="2411846" y="321729"/>
                  <a:pt x="2411890" y="321729"/>
                  <a:pt x="2411890" y="321729"/>
                </a:cubicBezTo>
                <a:cubicBezTo>
                  <a:pt x="2413974" y="321729"/>
                  <a:pt x="2415753" y="322424"/>
                  <a:pt x="2417229" y="323813"/>
                </a:cubicBezTo>
                <a:cubicBezTo>
                  <a:pt x="2423827" y="329717"/>
                  <a:pt x="2430208" y="336098"/>
                  <a:pt x="2436372" y="342956"/>
                </a:cubicBezTo>
                <a:cubicBezTo>
                  <a:pt x="2437588" y="344258"/>
                  <a:pt x="2438195" y="345821"/>
                  <a:pt x="2438195" y="347644"/>
                </a:cubicBezTo>
                <a:cubicBezTo>
                  <a:pt x="2438195" y="349901"/>
                  <a:pt x="2437327" y="351811"/>
                  <a:pt x="2435591" y="353374"/>
                </a:cubicBezTo>
                <a:cubicBezTo>
                  <a:pt x="2434202" y="354503"/>
                  <a:pt x="2432639" y="355067"/>
                  <a:pt x="2430903" y="355067"/>
                </a:cubicBezTo>
                <a:cubicBezTo>
                  <a:pt x="2430642" y="355067"/>
                  <a:pt x="2430382" y="355067"/>
                  <a:pt x="2430121" y="355067"/>
                </a:cubicBezTo>
                <a:cubicBezTo>
                  <a:pt x="2428125" y="354893"/>
                  <a:pt x="2426432" y="354025"/>
                  <a:pt x="2425043" y="352462"/>
                </a:cubicBezTo>
                <a:cubicBezTo>
                  <a:pt x="2419226" y="345864"/>
                  <a:pt x="2412975" y="339527"/>
                  <a:pt x="2406290" y="333450"/>
                </a:cubicBezTo>
                <a:cubicBezTo>
                  <a:pt x="2404901" y="332147"/>
                  <a:pt x="2404207" y="330541"/>
                  <a:pt x="2404207" y="328631"/>
                </a:cubicBezTo>
                <a:cubicBezTo>
                  <a:pt x="2404207" y="326721"/>
                  <a:pt x="2404901" y="325115"/>
                  <a:pt x="2406290" y="323813"/>
                </a:cubicBezTo>
                <a:cubicBezTo>
                  <a:pt x="2407853" y="322424"/>
                  <a:pt x="2409676" y="321729"/>
                  <a:pt x="2411760" y="321729"/>
                </a:cubicBezTo>
                <a:close/>
                <a:moveTo>
                  <a:pt x="1136731" y="319906"/>
                </a:moveTo>
                <a:cubicBezTo>
                  <a:pt x="1136036" y="319906"/>
                  <a:pt x="1135689" y="320210"/>
                  <a:pt x="1135689" y="320818"/>
                </a:cubicBezTo>
                <a:lnTo>
                  <a:pt x="1135689" y="339310"/>
                </a:lnTo>
                <a:cubicBezTo>
                  <a:pt x="1135689" y="339918"/>
                  <a:pt x="1136036" y="340221"/>
                  <a:pt x="1136731" y="340221"/>
                </a:cubicBezTo>
                <a:lnTo>
                  <a:pt x="1170980" y="340221"/>
                </a:lnTo>
                <a:cubicBezTo>
                  <a:pt x="1171674" y="340221"/>
                  <a:pt x="1172022" y="339918"/>
                  <a:pt x="1172022" y="339310"/>
                </a:cubicBezTo>
                <a:lnTo>
                  <a:pt x="1172022" y="320818"/>
                </a:lnTo>
                <a:cubicBezTo>
                  <a:pt x="1172022" y="320210"/>
                  <a:pt x="1171674" y="319906"/>
                  <a:pt x="1170980" y="319906"/>
                </a:cubicBezTo>
                <a:close/>
                <a:moveTo>
                  <a:pt x="64071" y="316130"/>
                </a:moveTo>
                <a:cubicBezTo>
                  <a:pt x="63984" y="316130"/>
                  <a:pt x="63875" y="316195"/>
                  <a:pt x="63745" y="316325"/>
                </a:cubicBezTo>
                <a:cubicBezTo>
                  <a:pt x="63615" y="316455"/>
                  <a:pt x="63637" y="316607"/>
                  <a:pt x="63810" y="316781"/>
                </a:cubicBezTo>
                <a:cubicBezTo>
                  <a:pt x="67370" y="321990"/>
                  <a:pt x="72058" y="326852"/>
                  <a:pt x="77874" y="331366"/>
                </a:cubicBezTo>
                <a:cubicBezTo>
                  <a:pt x="78395" y="331800"/>
                  <a:pt x="78916" y="331800"/>
                  <a:pt x="79437" y="331366"/>
                </a:cubicBezTo>
                <a:cubicBezTo>
                  <a:pt x="85167" y="327112"/>
                  <a:pt x="89855" y="322294"/>
                  <a:pt x="93501" y="316911"/>
                </a:cubicBezTo>
                <a:cubicBezTo>
                  <a:pt x="93588" y="316738"/>
                  <a:pt x="93588" y="316564"/>
                  <a:pt x="93501" y="316390"/>
                </a:cubicBezTo>
                <a:cubicBezTo>
                  <a:pt x="93415" y="316217"/>
                  <a:pt x="93241" y="316130"/>
                  <a:pt x="92981" y="316130"/>
                </a:cubicBezTo>
                <a:close/>
                <a:moveTo>
                  <a:pt x="1238045" y="315348"/>
                </a:moveTo>
                <a:cubicBezTo>
                  <a:pt x="1239348" y="314914"/>
                  <a:pt x="1240607" y="315001"/>
                  <a:pt x="1241822" y="315609"/>
                </a:cubicBezTo>
                <a:cubicBezTo>
                  <a:pt x="1243037" y="316217"/>
                  <a:pt x="1243862" y="317128"/>
                  <a:pt x="1244296" y="318344"/>
                </a:cubicBezTo>
                <a:cubicBezTo>
                  <a:pt x="1246032" y="323119"/>
                  <a:pt x="1247465" y="327893"/>
                  <a:pt x="1248594" y="332668"/>
                </a:cubicBezTo>
                <a:cubicBezTo>
                  <a:pt x="1248854" y="334057"/>
                  <a:pt x="1248615" y="335360"/>
                  <a:pt x="1247877" y="336575"/>
                </a:cubicBezTo>
                <a:cubicBezTo>
                  <a:pt x="1247139" y="337791"/>
                  <a:pt x="1246076" y="338615"/>
                  <a:pt x="1244687" y="339049"/>
                </a:cubicBezTo>
                <a:cubicBezTo>
                  <a:pt x="1243472" y="339397"/>
                  <a:pt x="1242321" y="339223"/>
                  <a:pt x="1241236" y="338528"/>
                </a:cubicBezTo>
                <a:cubicBezTo>
                  <a:pt x="1240151" y="337834"/>
                  <a:pt x="1239478" y="336836"/>
                  <a:pt x="1239218" y="335533"/>
                </a:cubicBezTo>
                <a:cubicBezTo>
                  <a:pt x="1238349" y="330932"/>
                  <a:pt x="1237047" y="326070"/>
                  <a:pt x="1235311" y="320948"/>
                </a:cubicBezTo>
                <a:cubicBezTo>
                  <a:pt x="1235137" y="320514"/>
                  <a:pt x="1235050" y="320037"/>
                  <a:pt x="1235050" y="319516"/>
                </a:cubicBezTo>
                <a:cubicBezTo>
                  <a:pt x="1235050" y="318821"/>
                  <a:pt x="1235181" y="318170"/>
                  <a:pt x="1235441" y="317562"/>
                </a:cubicBezTo>
                <a:cubicBezTo>
                  <a:pt x="1236049" y="316434"/>
                  <a:pt x="1236917" y="315696"/>
                  <a:pt x="1238045" y="315348"/>
                </a:cubicBezTo>
                <a:close/>
                <a:moveTo>
                  <a:pt x="1210568" y="315218"/>
                </a:moveTo>
                <a:cubicBezTo>
                  <a:pt x="1212044" y="315479"/>
                  <a:pt x="1213216" y="316195"/>
                  <a:pt x="1214084" y="317367"/>
                </a:cubicBezTo>
                <a:cubicBezTo>
                  <a:pt x="1214952" y="318539"/>
                  <a:pt x="1215256" y="319820"/>
                  <a:pt x="1214996" y="321209"/>
                </a:cubicBezTo>
                <a:cubicBezTo>
                  <a:pt x="1213433" y="331019"/>
                  <a:pt x="1211480" y="339049"/>
                  <a:pt x="1209136" y="345300"/>
                </a:cubicBezTo>
                <a:cubicBezTo>
                  <a:pt x="1208615" y="346602"/>
                  <a:pt x="1207703" y="347471"/>
                  <a:pt x="1206401" y="347905"/>
                </a:cubicBezTo>
                <a:cubicBezTo>
                  <a:pt x="1205099" y="348339"/>
                  <a:pt x="1203840" y="348252"/>
                  <a:pt x="1202624" y="347644"/>
                </a:cubicBezTo>
                <a:cubicBezTo>
                  <a:pt x="1201409" y="347036"/>
                  <a:pt x="1200541" y="346081"/>
                  <a:pt x="1200020" y="344779"/>
                </a:cubicBezTo>
                <a:cubicBezTo>
                  <a:pt x="1199499" y="343477"/>
                  <a:pt x="1199499" y="342218"/>
                  <a:pt x="1200020" y="341003"/>
                </a:cubicBezTo>
                <a:cubicBezTo>
                  <a:pt x="1202103" y="335186"/>
                  <a:pt x="1203710" y="328024"/>
                  <a:pt x="1204838" y="319516"/>
                </a:cubicBezTo>
                <a:cubicBezTo>
                  <a:pt x="1205012" y="318127"/>
                  <a:pt x="1205663" y="317020"/>
                  <a:pt x="1206792" y="316195"/>
                </a:cubicBezTo>
                <a:cubicBezTo>
                  <a:pt x="1207920" y="315370"/>
                  <a:pt x="1209179" y="315045"/>
                  <a:pt x="1210568" y="315218"/>
                </a:cubicBezTo>
                <a:close/>
                <a:moveTo>
                  <a:pt x="220601" y="314307"/>
                </a:moveTo>
                <a:cubicBezTo>
                  <a:pt x="219993" y="314307"/>
                  <a:pt x="219646" y="314611"/>
                  <a:pt x="219559" y="315218"/>
                </a:cubicBezTo>
                <a:cubicBezTo>
                  <a:pt x="219298" y="317996"/>
                  <a:pt x="218778" y="322945"/>
                  <a:pt x="217996" y="330064"/>
                </a:cubicBezTo>
                <a:cubicBezTo>
                  <a:pt x="217909" y="330758"/>
                  <a:pt x="218213" y="331106"/>
                  <a:pt x="218908" y="331106"/>
                </a:cubicBezTo>
                <a:lnTo>
                  <a:pt x="232712" y="331106"/>
                </a:lnTo>
                <a:cubicBezTo>
                  <a:pt x="233319" y="331106"/>
                  <a:pt x="233667" y="330758"/>
                  <a:pt x="233753" y="330064"/>
                </a:cubicBezTo>
                <a:cubicBezTo>
                  <a:pt x="234101" y="325984"/>
                  <a:pt x="234448" y="321035"/>
                  <a:pt x="234795" y="315218"/>
                </a:cubicBezTo>
                <a:cubicBezTo>
                  <a:pt x="234795" y="314611"/>
                  <a:pt x="234491" y="314307"/>
                  <a:pt x="233884" y="314307"/>
                </a:cubicBezTo>
                <a:close/>
                <a:moveTo>
                  <a:pt x="195337" y="314307"/>
                </a:moveTo>
                <a:cubicBezTo>
                  <a:pt x="194643" y="314307"/>
                  <a:pt x="194252" y="314611"/>
                  <a:pt x="194165" y="315218"/>
                </a:cubicBezTo>
                <a:cubicBezTo>
                  <a:pt x="193557" y="320340"/>
                  <a:pt x="192993" y="325289"/>
                  <a:pt x="192472" y="330064"/>
                </a:cubicBezTo>
                <a:cubicBezTo>
                  <a:pt x="192385" y="330758"/>
                  <a:pt x="192646" y="331106"/>
                  <a:pt x="193253" y="331106"/>
                </a:cubicBezTo>
                <a:lnTo>
                  <a:pt x="205885" y="331106"/>
                </a:lnTo>
                <a:cubicBezTo>
                  <a:pt x="206493" y="331106"/>
                  <a:pt x="206840" y="330758"/>
                  <a:pt x="206927" y="330064"/>
                </a:cubicBezTo>
                <a:cubicBezTo>
                  <a:pt x="207361" y="326852"/>
                  <a:pt x="207882" y="321903"/>
                  <a:pt x="208490" y="315218"/>
                </a:cubicBezTo>
                <a:cubicBezTo>
                  <a:pt x="208577" y="314611"/>
                  <a:pt x="208273" y="314307"/>
                  <a:pt x="207578" y="314307"/>
                </a:cubicBezTo>
                <a:close/>
                <a:moveTo>
                  <a:pt x="1893857" y="314046"/>
                </a:moveTo>
                <a:cubicBezTo>
                  <a:pt x="1894117" y="314046"/>
                  <a:pt x="1894377" y="314090"/>
                  <a:pt x="1894638" y="314176"/>
                </a:cubicBezTo>
                <a:cubicBezTo>
                  <a:pt x="1896201" y="314263"/>
                  <a:pt x="1897460" y="315001"/>
                  <a:pt x="1898414" y="316390"/>
                </a:cubicBezTo>
                <a:cubicBezTo>
                  <a:pt x="1899022" y="317345"/>
                  <a:pt x="1899326" y="318344"/>
                  <a:pt x="1899326" y="319385"/>
                </a:cubicBezTo>
                <a:cubicBezTo>
                  <a:pt x="1899326" y="319820"/>
                  <a:pt x="1899239" y="320297"/>
                  <a:pt x="1899066" y="320818"/>
                </a:cubicBezTo>
                <a:cubicBezTo>
                  <a:pt x="1898371" y="323770"/>
                  <a:pt x="1898024" y="326114"/>
                  <a:pt x="1898024" y="327850"/>
                </a:cubicBezTo>
                <a:cubicBezTo>
                  <a:pt x="1898024" y="338094"/>
                  <a:pt x="1906401" y="343217"/>
                  <a:pt x="1923157" y="343217"/>
                </a:cubicBezTo>
                <a:cubicBezTo>
                  <a:pt x="1932967" y="343217"/>
                  <a:pt x="1941953" y="342609"/>
                  <a:pt x="1950114" y="341393"/>
                </a:cubicBezTo>
                <a:cubicBezTo>
                  <a:pt x="1950374" y="341393"/>
                  <a:pt x="1950678" y="341393"/>
                  <a:pt x="1951025" y="341393"/>
                </a:cubicBezTo>
                <a:cubicBezTo>
                  <a:pt x="1952327" y="341393"/>
                  <a:pt x="1953499" y="341827"/>
                  <a:pt x="1954541" y="342696"/>
                </a:cubicBezTo>
                <a:cubicBezTo>
                  <a:pt x="1955843" y="343737"/>
                  <a:pt x="1956495" y="345083"/>
                  <a:pt x="1956495" y="346733"/>
                </a:cubicBezTo>
                <a:cubicBezTo>
                  <a:pt x="1956495" y="348729"/>
                  <a:pt x="1955800" y="350509"/>
                  <a:pt x="1954411" y="352072"/>
                </a:cubicBezTo>
                <a:cubicBezTo>
                  <a:pt x="1953109" y="353548"/>
                  <a:pt x="1951503" y="354372"/>
                  <a:pt x="1949593" y="354546"/>
                </a:cubicBezTo>
                <a:cubicBezTo>
                  <a:pt x="1941085" y="355675"/>
                  <a:pt x="1932403" y="356239"/>
                  <a:pt x="1923548" y="356239"/>
                </a:cubicBezTo>
                <a:cubicBezTo>
                  <a:pt x="1911220" y="356239"/>
                  <a:pt x="1901713" y="354112"/>
                  <a:pt x="1895029" y="349858"/>
                </a:cubicBezTo>
                <a:cubicBezTo>
                  <a:pt x="1888344" y="345604"/>
                  <a:pt x="1885001" y="339223"/>
                  <a:pt x="1885001" y="330715"/>
                </a:cubicBezTo>
                <a:cubicBezTo>
                  <a:pt x="1885001" y="327590"/>
                  <a:pt x="1885479" y="323987"/>
                  <a:pt x="1886434" y="319906"/>
                </a:cubicBezTo>
                <a:cubicBezTo>
                  <a:pt x="1886868" y="318083"/>
                  <a:pt x="1887866" y="316607"/>
                  <a:pt x="1889429" y="315479"/>
                </a:cubicBezTo>
                <a:cubicBezTo>
                  <a:pt x="1890731" y="314524"/>
                  <a:pt x="1892207" y="314046"/>
                  <a:pt x="1893857" y="314046"/>
                </a:cubicBezTo>
                <a:close/>
                <a:moveTo>
                  <a:pt x="826275" y="311702"/>
                </a:moveTo>
                <a:cubicBezTo>
                  <a:pt x="827317" y="311702"/>
                  <a:pt x="828272" y="312006"/>
                  <a:pt x="829140" y="312614"/>
                </a:cubicBezTo>
                <a:cubicBezTo>
                  <a:pt x="830529" y="313742"/>
                  <a:pt x="831484" y="315175"/>
                  <a:pt x="832005" y="316911"/>
                </a:cubicBezTo>
                <a:cubicBezTo>
                  <a:pt x="832179" y="317606"/>
                  <a:pt x="832266" y="318300"/>
                  <a:pt x="832266" y="318995"/>
                </a:cubicBezTo>
                <a:cubicBezTo>
                  <a:pt x="832266" y="320037"/>
                  <a:pt x="832049" y="321035"/>
                  <a:pt x="831614" y="321990"/>
                </a:cubicBezTo>
                <a:cubicBezTo>
                  <a:pt x="827100" y="332321"/>
                  <a:pt x="822195" y="342609"/>
                  <a:pt x="816899" y="352853"/>
                </a:cubicBezTo>
                <a:cubicBezTo>
                  <a:pt x="816118" y="354503"/>
                  <a:pt x="814859" y="355545"/>
                  <a:pt x="813123" y="355979"/>
                </a:cubicBezTo>
                <a:cubicBezTo>
                  <a:pt x="812602" y="356065"/>
                  <a:pt x="812081" y="356109"/>
                  <a:pt x="811560" y="356109"/>
                </a:cubicBezTo>
                <a:cubicBezTo>
                  <a:pt x="810431" y="356109"/>
                  <a:pt x="809346" y="355762"/>
                  <a:pt x="808304" y="355067"/>
                </a:cubicBezTo>
                <a:cubicBezTo>
                  <a:pt x="806742" y="354112"/>
                  <a:pt x="805743" y="352723"/>
                  <a:pt x="805309" y="350900"/>
                </a:cubicBezTo>
                <a:cubicBezTo>
                  <a:pt x="805222" y="350292"/>
                  <a:pt x="805179" y="349728"/>
                  <a:pt x="805179" y="349207"/>
                </a:cubicBezTo>
                <a:cubicBezTo>
                  <a:pt x="805179" y="347991"/>
                  <a:pt x="805483" y="346819"/>
                  <a:pt x="806090" y="345691"/>
                </a:cubicBezTo>
                <a:cubicBezTo>
                  <a:pt x="811647" y="335881"/>
                  <a:pt x="816856" y="325506"/>
                  <a:pt x="821717" y="314567"/>
                </a:cubicBezTo>
                <a:cubicBezTo>
                  <a:pt x="822412" y="313091"/>
                  <a:pt x="823497" y="312180"/>
                  <a:pt x="824973" y="311832"/>
                </a:cubicBezTo>
                <a:cubicBezTo>
                  <a:pt x="825407" y="311746"/>
                  <a:pt x="825841" y="311702"/>
                  <a:pt x="826275" y="311702"/>
                </a:cubicBezTo>
                <a:close/>
                <a:moveTo>
                  <a:pt x="1271774" y="306363"/>
                </a:moveTo>
                <a:cubicBezTo>
                  <a:pt x="1273336" y="306363"/>
                  <a:pt x="1274660" y="306906"/>
                  <a:pt x="1275746" y="307991"/>
                </a:cubicBezTo>
                <a:cubicBezTo>
                  <a:pt x="1276831" y="309076"/>
                  <a:pt x="1277373" y="310400"/>
                  <a:pt x="1277373" y="311963"/>
                </a:cubicBezTo>
                <a:lnTo>
                  <a:pt x="1277373" y="315609"/>
                </a:lnTo>
                <a:cubicBezTo>
                  <a:pt x="1277373" y="319255"/>
                  <a:pt x="1277113" y="322663"/>
                  <a:pt x="1276592" y="325832"/>
                </a:cubicBezTo>
                <a:cubicBezTo>
                  <a:pt x="1276071" y="329000"/>
                  <a:pt x="1275073" y="332538"/>
                  <a:pt x="1273597" y="336445"/>
                </a:cubicBezTo>
                <a:cubicBezTo>
                  <a:pt x="1272121" y="340352"/>
                  <a:pt x="1269777" y="344128"/>
                  <a:pt x="1266565" y="347774"/>
                </a:cubicBezTo>
                <a:cubicBezTo>
                  <a:pt x="1263352" y="351421"/>
                  <a:pt x="1259359" y="354720"/>
                  <a:pt x="1254584" y="357671"/>
                </a:cubicBezTo>
                <a:cubicBezTo>
                  <a:pt x="1253455" y="358366"/>
                  <a:pt x="1252283" y="358713"/>
                  <a:pt x="1251068" y="358713"/>
                </a:cubicBezTo>
                <a:cubicBezTo>
                  <a:pt x="1250634" y="358713"/>
                  <a:pt x="1250200" y="358670"/>
                  <a:pt x="1249766" y="358583"/>
                </a:cubicBezTo>
                <a:cubicBezTo>
                  <a:pt x="1248029" y="358323"/>
                  <a:pt x="1246510" y="357541"/>
                  <a:pt x="1245208" y="356239"/>
                </a:cubicBezTo>
                <a:cubicBezTo>
                  <a:pt x="1244340" y="355371"/>
                  <a:pt x="1243906" y="354372"/>
                  <a:pt x="1243906" y="353244"/>
                </a:cubicBezTo>
                <a:cubicBezTo>
                  <a:pt x="1243906" y="351508"/>
                  <a:pt x="1244600" y="350205"/>
                  <a:pt x="1245989" y="349337"/>
                </a:cubicBezTo>
                <a:cubicBezTo>
                  <a:pt x="1259446" y="341263"/>
                  <a:pt x="1266174" y="329934"/>
                  <a:pt x="1266174" y="315348"/>
                </a:cubicBezTo>
                <a:lnTo>
                  <a:pt x="1266174" y="311963"/>
                </a:lnTo>
                <a:cubicBezTo>
                  <a:pt x="1266174" y="310400"/>
                  <a:pt x="1266717" y="309076"/>
                  <a:pt x="1267802" y="307991"/>
                </a:cubicBezTo>
                <a:cubicBezTo>
                  <a:pt x="1268887" y="306906"/>
                  <a:pt x="1270211" y="306363"/>
                  <a:pt x="1271774" y="306363"/>
                </a:cubicBezTo>
                <a:close/>
                <a:moveTo>
                  <a:pt x="1295995" y="306233"/>
                </a:moveTo>
                <a:cubicBezTo>
                  <a:pt x="1297558" y="306233"/>
                  <a:pt x="1298882" y="306775"/>
                  <a:pt x="1299967" y="307861"/>
                </a:cubicBezTo>
                <a:cubicBezTo>
                  <a:pt x="1301052" y="308946"/>
                  <a:pt x="1301595" y="310270"/>
                  <a:pt x="1301595" y="311832"/>
                </a:cubicBezTo>
                <a:lnTo>
                  <a:pt x="1301595" y="344909"/>
                </a:lnTo>
                <a:cubicBezTo>
                  <a:pt x="1301595" y="346646"/>
                  <a:pt x="1301747" y="347753"/>
                  <a:pt x="1302051" y="348230"/>
                </a:cubicBezTo>
                <a:cubicBezTo>
                  <a:pt x="1302355" y="348708"/>
                  <a:pt x="1303071" y="348946"/>
                  <a:pt x="1304200" y="348946"/>
                </a:cubicBezTo>
                <a:lnTo>
                  <a:pt x="1310841" y="348946"/>
                </a:lnTo>
                <a:cubicBezTo>
                  <a:pt x="1311883" y="348946"/>
                  <a:pt x="1312621" y="348274"/>
                  <a:pt x="1313055" y="346928"/>
                </a:cubicBezTo>
                <a:cubicBezTo>
                  <a:pt x="1313489" y="345582"/>
                  <a:pt x="1313749" y="342652"/>
                  <a:pt x="1313836" y="338138"/>
                </a:cubicBezTo>
                <a:cubicBezTo>
                  <a:pt x="1313923" y="336922"/>
                  <a:pt x="1314487" y="336033"/>
                  <a:pt x="1315529" y="335468"/>
                </a:cubicBezTo>
                <a:cubicBezTo>
                  <a:pt x="1316571" y="334904"/>
                  <a:pt x="1317656" y="334882"/>
                  <a:pt x="1318785" y="335403"/>
                </a:cubicBezTo>
                <a:cubicBezTo>
                  <a:pt x="1320347" y="336011"/>
                  <a:pt x="1321563" y="337009"/>
                  <a:pt x="1322431" y="338398"/>
                </a:cubicBezTo>
                <a:cubicBezTo>
                  <a:pt x="1323299" y="339527"/>
                  <a:pt x="1323733" y="340742"/>
                  <a:pt x="1323733" y="342045"/>
                </a:cubicBezTo>
                <a:cubicBezTo>
                  <a:pt x="1323733" y="348035"/>
                  <a:pt x="1322561" y="352636"/>
                  <a:pt x="1320217" y="355848"/>
                </a:cubicBezTo>
                <a:cubicBezTo>
                  <a:pt x="1318481" y="358192"/>
                  <a:pt x="1315746" y="359364"/>
                  <a:pt x="1312013" y="359364"/>
                </a:cubicBezTo>
                <a:lnTo>
                  <a:pt x="1302376" y="359364"/>
                </a:lnTo>
                <a:cubicBezTo>
                  <a:pt x="1297515" y="359364"/>
                  <a:pt x="1294303" y="358366"/>
                  <a:pt x="1292740" y="356369"/>
                </a:cubicBezTo>
                <a:cubicBezTo>
                  <a:pt x="1291177" y="354372"/>
                  <a:pt x="1290396" y="350553"/>
                  <a:pt x="1290396" y="344909"/>
                </a:cubicBezTo>
                <a:lnTo>
                  <a:pt x="1290396" y="311832"/>
                </a:lnTo>
                <a:cubicBezTo>
                  <a:pt x="1290396" y="310270"/>
                  <a:pt x="1290938" y="308946"/>
                  <a:pt x="1292024" y="307861"/>
                </a:cubicBezTo>
                <a:cubicBezTo>
                  <a:pt x="1293109" y="306775"/>
                  <a:pt x="1294433" y="306233"/>
                  <a:pt x="1295995" y="306233"/>
                </a:cubicBezTo>
                <a:close/>
                <a:moveTo>
                  <a:pt x="1665312" y="295294"/>
                </a:moveTo>
                <a:cubicBezTo>
                  <a:pt x="1664705" y="295294"/>
                  <a:pt x="1664401" y="295641"/>
                  <a:pt x="1664401" y="296336"/>
                </a:cubicBezTo>
                <a:lnTo>
                  <a:pt x="1664401" y="305582"/>
                </a:lnTo>
                <a:cubicBezTo>
                  <a:pt x="1664401" y="306189"/>
                  <a:pt x="1664705" y="306493"/>
                  <a:pt x="1665312" y="306493"/>
                </a:cubicBezTo>
                <a:lnTo>
                  <a:pt x="1702817" y="306493"/>
                </a:lnTo>
                <a:cubicBezTo>
                  <a:pt x="1703512" y="306493"/>
                  <a:pt x="1703859" y="306189"/>
                  <a:pt x="1703859" y="305582"/>
                </a:cubicBezTo>
                <a:lnTo>
                  <a:pt x="1703859" y="296336"/>
                </a:lnTo>
                <a:cubicBezTo>
                  <a:pt x="1703859" y="295641"/>
                  <a:pt x="1703512" y="295294"/>
                  <a:pt x="1702817" y="295294"/>
                </a:cubicBezTo>
                <a:close/>
                <a:moveTo>
                  <a:pt x="1136731" y="288262"/>
                </a:moveTo>
                <a:cubicBezTo>
                  <a:pt x="1136036" y="288262"/>
                  <a:pt x="1135689" y="288566"/>
                  <a:pt x="1135689" y="289173"/>
                </a:cubicBezTo>
                <a:lnTo>
                  <a:pt x="1135689" y="307535"/>
                </a:lnTo>
                <a:cubicBezTo>
                  <a:pt x="1135689" y="308230"/>
                  <a:pt x="1136036" y="308577"/>
                  <a:pt x="1136731" y="308577"/>
                </a:cubicBezTo>
                <a:lnTo>
                  <a:pt x="1170980" y="308577"/>
                </a:lnTo>
                <a:cubicBezTo>
                  <a:pt x="1171674" y="308577"/>
                  <a:pt x="1172022" y="308230"/>
                  <a:pt x="1172022" y="307535"/>
                </a:cubicBezTo>
                <a:lnTo>
                  <a:pt x="1172022" y="289173"/>
                </a:lnTo>
                <a:cubicBezTo>
                  <a:pt x="1172022" y="288566"/>
                  <a:pt x="1171674" y="288262"/>
                  <a:pt x="1170980" y="288262"/>
                </a:cubicBezTo>
                <a:close/>
                <a:moveTo>
                  <a:pt x="222684" y="286960"/>
                </a:moveTo>
                <a:cubicBezTo>
                  <a:pt x="222077" y="286960"/>
                  <a:pt x="221729" y="287263"/>
                  <a:pt x="221642" y="287871"/>
                </a:cubicBezTo>
                <a:cubicBezTo>
                  <a:pt x="221556" y="289781"/>
                  <a:pt x="221208" y="294556"/>
                  <a:pt x="220601" y="302196"/>
                </a:cubicBezTo>
                <a:cubicBezTo>
                  <a:pt x="220601" y="302890"/>
                  <a:pt x="220905" y="303238"/>
                  <a:pt x="221512" y="303238"/>
                </a:cubicBezTo>
                <a:lnTo>
                  <a:pt x="234404" y="303238"/>
                </a:lnTo>
                <a:cubicBezTo>
                  <a:pt x="235012" y="303238"/>
                  <a:pt x="235359" y="302890"/>
                  <a:pt x="235446" y="302196"/>
                </a:cubicBezTo>
                <a:cubicBezTo>
                  <a:pt x="235446" y="301067"/>
                  <a:pt x="235511" y="298875"/>
                  <a:pt x="235642" y="295619"/>
                </a:cubicBezTo>
                <a:cubicBezTo>
                  <a:pt x="235772" y="292364"/>
                  <a:pt x="235837" y="289781"/>
                  <a:pt x="235837" y="287871"/>
                </a:cubicBezTo>
                <a:cubicBezTo>
                  <a:pt x="235837" y="287263"/>
                  <a:pt x="235533" y="286960"/>
                  <a:pt x="234925" y="286960"/>
                </a:cubicBezTo>
                <a:close/>
                <a:moveTo>
                  <a:pt x="198202" y="286960"/>
                </a:moveTo>
                <a:cubicBezTo>
                  <a:pt x="197594" y="286960"/>
                  <a:pt x="197247" y="287263"/>
                  <a:pt x="197160" y="287871"/>
                </a:cubicBezTo>
                <a:cubicBezTo>
                  <a:pt x="197160" y="288132"/>
                  <a:pt x="196683" y="292906"/>
                  <a:pt x="195728" y="302196"/>
                </a:cubicBezTo>
                <a:cubicBezTo>
                  <a:pt x="195641" y="302890"/>
                  <a:pt x="195945" y="303238"/>
                  <a:pt x="196639" y="303238"/>
                </a:cubicBezTo>
                <a:lnTo>
                  <a:pt x="208490" y="303238"/>
                </a:lnTo>
                <a:cubicBezTo>
                  <a:pt x="209184" y="303238"/>
                  <a:pt x="209532" y="302890"/>
                  <a:pt x="209532" y="302196"/>
                </a:cubicBezTo>
                <a:cubicBezTo>
                  <a:pt x="210052" y="295685"/>
                  <a:pt x="210400" y="290910"/>
                  <a:pt x="210573" y="287871"/>
                </a:cubicBezTo>
                <a:cubicBezTo>
                  <a:pt x="210573" y="287263"/>
                  <a:pt x="210226" y="286960"/>
                  <a:pt x="209532" y="286960"/>
                </a:cubicBezTo>
                <a:close/>
                <a:moveTo>
                  <a:pt x="1013538" y="284746"/>
                </a:moveTo>
                <a:cubicBezTo>
                  <a:pt x="1015361" y="284746"/>
                  <a:pt x="1016902" y="285397"/>
                  <a:pt x="1018161" y="286699"/>
                </a:cubicBezTo>
                <a:cubicBezTo>
                  <a:pt x="1019420" y="288001"/>
                  <a:pt x="1020049" y="289564"/>
                  <a:pt x="1020049" y="291387"/>
                </a:cubicBezTo>
                <a:cubicBezTo>
                  <a:pt x="1020049" y="291648"/>
                  <a:pt x="1020049" y="291951"/>
                  <a:pt x="1020049" y="292299"/>
                </a:cubicBezTo>
                <a:cubicBezTo>
                  <a:pt x="1020049" y="294122"/>
                  <a:pt x="1020093" y="296770"/>
                  <a:pt x="1020180" y="300242"/>
                </a:cubicBezTo>
                <a:cubicBezTo>
                  <a:pt x="1020266" y="303281"/>
                  <a:pt x="1020527" y="309402"/>
                  <a:pt x="1020961" y="318604"/>
                </a:cubicBezTo>
                <a:cubicBezTo>
                  <a:pt x="1021048" y="319212"/>
                  <a:pt x="1021395" y="319646"/>
                  <a:pt x="1022003" y="319906"/>
                </a:cubicBezTo>
                <a:cubicBezTo>
                  <a:pt x="1029295" y="322684"/>
                  <a:pt x="1036371" y="326721"/>
                  <a:pt x="1043229" y="332017"/>
                </a:cubicBezTo>
                <a:cubicBezTo>
                  <a:pt x="1044792" y="333146"/>
                  <a:pt x="1045704" y="334665"/>
                  <a:pt x="1045964" y="336575"/>
                </a:cubicBezTo>
                <a:cubicBezTo>
                  <a:pt x="1046051" y="337009"/>
                  <a:pt x="1046094" y="337443"/>
                  <a:pt x="1046094" y="337877"/>
                </a:cubicBezTo>
                <a:cubicBezTo>
                  <a:pt x="1046094" y="339353"/>
                  <a:pt x="1045704" y="340699"/>
                  <a:pt x="1044922" y="341914"/>
                </a:cubicBezTo>
                <a:cubicBezTo>
                  <a:pt x="1043967" y="343390"/>
                  <a:pt x="1042622" y="344258"/>
                  <a:pt x="1040885" y="344519"/>
                </a:cubicBezTo>
                <a:cubicBezTo>
                  <a:pt x="1040538" y="344519"/>
                  <a:pt x="1040234" y="344519"/>
                  <a:pt x="1039974" y="344519"/>
                </a:cubicBezTo>
                <a:cubicBezTo>
                  <a:pt x="1038585" y="344519"/>
                  <a:pt x="1037369" y="344085"/>
                  <a:pt x="1036328" y="343217"/>
                </a:cubicBezTo>
                <a:cubicBezTo>
                  <a:pt x="1031466" y="339136"/>
                  <a:pt x="1026821" y="335881"/>
                  <a:pt x="1022394" y="333450"/>
                </a:cubicBezTo>
                <a:cubicBezTo>
                  <a:pt x="1022220" y="333276"/>
                  <a:pt x="1022046" y="333254"/>
                  <a:pt x="1021873" y="333385"/>
                </a:cubicBezTo>
                <a:cubicBezTo>
                  <a:pt x="1021699" y="333515"/>
                  <a:pt x="1021612" y="333667"/>
                  <a:pt x="1021612" y="333840"/>
                </a:cubicBezTo>
                <a:lnTo>
                  <a:pt x="1021612" y="336575"/>
                </a:lnTo>
                <a:cubicBezTo>
                  <a:pt x="1021612" y="342565"/>
                  <a:pt x="1019637" y="347427"/>
                  <a:pt x="1015687" y="351160"/>
                </a:cubicBezTo>
                <a:cubicBezTo>
                  <a:pt x="1011737" y="354893"/>
                  <a:pt x="1005681" y="356760"/>
                  <a:pt x="997521" y="356760"/>
                </a:cubicBezTo>
                <a:cubicBezTo>
                  <a:pt x="989360" y="356760"/>
                  <a:pt x="982697" y="355024"/>
                  <a:pt x="977531" y="351551"/>
                </a:cubicBezTo>
                <a:cubicBezTo>
                  <a:pt x="972366" y="348078"/>
                  <a:pt x="969783" y="343086"/>
                  <a:pt x="969783" y="336575"/>
                </a:cubicBezTo>
                <a:cubicBezTo>
                  <a:pt x="969783" y="330324"/>
                  <a:pt x="972322" y="325224"/>
                  <a:pt x="977401" y="321274"/>
                </a:cubicBezTo>
                <a:cubicBezTo>
                  <a:pt x="982480" y="317324"/>
                  <a:pt x="989143" y="315348"/>
                  <a:pt x="997390" y="315348"/>
                </a:cubicBezTo>
                <a:cubicBezTo>
                  <a:pt x="1001037" y="315348"/>
                  <a:pt x="1004379" y="315609"/>
                  <a:pt x="1007418" y="316130"/>
                </a:cubicBezTo>
                <a:cubicBezTo>
                  <a:pt x="1007678" y="316130"/>
                  <a:pt x="1007895" y="316043"/>
                  <a:pt x="1008069" y="315869"/>
                </a:cubicBezTo>
                <a:cubicBezTo>
                  <a:pt x="1008243" y="315696"/>
                  <a:pt x="1008329" y="315479"/>
                  <a:pt x="1008329" y="315218"/>
                </a:cubicBezTo>
                <a:cubicBezTo>
                  <a:pt x="1007548" y="300025"/>
                  <a:pt x="1007157" y="291995"/>
                  <a:pt x="1007157" y="291127"/>
                </a:cubicBezTo>
                <a:cubicBezTo>
                  <a:pt x="1007157" y="289477"/>
                  <a:pt x="1007765" y="288001"/>
                  <a:pt x="1008980" y="286699"/>
                </a:cubicBezTo>
                <a:cubicBezTo>
                  <a:pt x="1010196" y="285397"/>
                  <a:pt x="1011715" y="284746"/>
                  <a:pt x="1013538" y="284746"/>
                </a:cubicBezTo>
                <a:close/>
                <a:moveTo>
                  <a:pt x="480138" y="284746"/>
                </a:moveTo>
                <a:cubicBezTo>
                  <a:pt x="481961" y="284746"/>
                  <a:pt x="483502" y="285397"/>
                  <a:pt x="484761" y="286699"/>
                </a:cubicBezTo>
                <a:cubicBezTo>
                  <a:pt x="486020" y="288001"/>
                  <a:pt x="486650" y="289564"/>
                  <a:pt x="486650" y="291387"/>
                </a:cubicBezTo>
                <a:cubicBezTo>
                  <a:pt x="486650" y="291648"/>
                  <a:pt x="486650" y="291951"/>
                  <a:pt x="486650" y="292299"/>
                </a:cubicBezTo>
                <a:cubicBezTo>
                  <a:pt x="486650" y="294122"/>
                  <a:pt x="486693" y="296770"/>
                  <a:pt x="486780" y="300242"/>
                </a:cubicBezTo>
                <a:cubicBezTo>
                  <a:pt x="486867" y="303281"/>
                  <a:pt x="487127" y="309402"/>
                  <a:pt x="487561" y="318604"/>
                </a:cubicBezTo>
                <a:cubicBezTo>
                  <a:pt x="487648" y="319212"/>
                  <a:pt x="487995" y="319646"/>
                  <a:pt x="488603" y="319906"/>
                </a:cubicBezTo>
                <a:cubicBezTo>
                  <a:pt x="495895" y="322684"/>
                  <a:pt x="502971" y="326721"/>
                  <a:pt x="509829" y="332017"/>
                </a:cubicBezTo>
                <a:cubicBezTo>
                  <a:pt x="511392" y="333146"/>
                  <a:pt x="512304" y="334665"/>
                  <a:pt x="512564" y="336575"/>
                </a:cubicBezTo>
                <a:cubicBezTo>
                  <a:pt x="512651" y="337009"/>
                  <a:pt x="512694" y="337443"/>
                  <a:pt x="512694" y="337877"/>
                </a:cubicBezTo>
                <a:cubicBezTo>
                  <a:pt x="512694" y="339353"/>
                  <a:pt x="512304" y="340699"/>
                  <a:pt x="511522" y="341914"/>
                </a:cubicBezTo>
                <a:cubicBezTo>
                  <a:pt x="510567" y="343390"/>
                  <a:pt x="509222" y="344258"/>
                  <a:pt x="507485" y="344519"/>
                </a:cubicBezTo>
                <a:cubicBezTo>
                  <a:pt x="507138" y="344519"/>
                  <a:pt x="506834" y="344519"/>
                  <a:pt x="506574" y="344519"/>
                </a:cubicBezTo>
                <a:cubicBezTo>
                  <a:pt x="505185" y="344519"/>
                  <a:pt x="503969" y="344085"/>
                  <a:pt x="502928" y="343217"/>
                </a:cubicBezTo>
                <a:cubicBezTo>
                  <a:pt x="498066" y="339136"/>
                  <a:pt x="493421" y="335881"/>
                  <a:pt x="488994" y="333450"/>
                </a:cubicBezTo>
                <a:cubicBezTo>
                  <a:pt x="488820" y="333276"/>
                  <a:pt x="488646" y="333254"/>
                  <a:pt x="488473" y="333385"/>
                </a:cubicBezTo>
                <a:cubicBezTo>
                  <a:pt x="488299" y="333515"/>
                  <a:pt x="488212" y="333667"/>
                  <a:pt x="488212" y="333840"/>
                </a:cubicBezTo>
                <a:lnTo>
                  <a:pt x="488212" y="336575"/>
                </a:lnTo>
                <a:cubicBezTo>
                  <a:pt x="488212" y="342565"/>
                  <a:pt x="486237" y="347427"/>
                  <a:pt x="482287" y="351160"/>
                </a:cubicBezTo>
                <a:cubicBezTo>
                  <a:pt x="478337" y="354893"/>
                  <a:pt x="472281" y="356760"/>
                  <a:pt x="464121" y="356760"/>
                </a:cubicBezTo>
                <a:cubicBezTo>
                  <a:pt x="455960" y="356760"/>
                  <a:pt x="449297" y="355024"/>
                  <a:pt x="444131" y="351551"/>
                </a:cubicBezTo>
                <a:cubicBezTo>
                  <a:pt x="438966" y="348078"/>
                  <a:pt x="436383" y="343086"/>
                  <a:pt x="436383" y="336575"/>
                </a:cubicBezTo>
                <a:cubicBezTo>
                  <a:pt x="436383" y="330324"/>
                  <a:pt x="438922" y="325224"/>
                  <a:pt x="444001" y="321274"/>
                </a:cubicBezTo>
                <a:cubicBezTo>
                  <a:pt x="449080" y="317324"/>
                  <a:pt x="455743" y="315348"/>
                  <a:pt x="463990" y="315348"/>
                </a:cubicBezTo>
                <a:cubicBezTo>
                  <a:pt x="467637" y="315348"/>
                  <a:pt x="470979" y="315609"/>
                  <a:pt x="474018" y="316130"/>
                </a:cubicBezTo>
                <a:cubicBezTo>
                  <a:pt x="474278" y="316130"/>
                  <a:pt x="474495" y="316043"/>
                  <a:pt x="474669" y="315869"/>
                </a:cubicBezTo>
                <a:cubicBezTo>
                  <a:pt x="474842" y="315696"/>
                  <a:pt x="474929" y="315479"/>
                  <a:pt x="474929" y="315218"/>
                </a:cubicBezTo>
                <a:cubicBezTo>
                  <a:pt x="474148" y="300025"/>
                  <a:pt x="473757" y="291995"/>
                  <a:pt x="473757" y="291127"/>
                </a:cubicBezTo>
                <a:cubicBezTo>
                  <a:pt x="473757" y="289477"/>
                  <a:pt x="474365" y="288001"/>
                  <a:pt x="475580" y="286699"/>
                </a:cubicBezTo>
                <a:cubicBezTo>
                  <a:pt x="476796" y="285397"/>
                  <a:pt x="478315" y="284746"/>
                  <a:pt x="480138" y="284746"/>
                </a:cubicBezTo>
                <a:close/>
                <a:moveTo>
                  <a:pt x="1825358" y="282141"/>
                </a:moveTo>
                <a:cubicBezTo>
                  <a:pt x="1826574" y="282488"/>
                  <a:pt x="1827529" y="283183"/>
                  <a:pt x="1828223" y="284225"/>
                </a:cubicBezTo>
                <a:cubicBezTo>
                  <a:pt x="1830567" y="287871"/>
                  <a:pt x="1832694" y="291474"/>
                  <a:pt x="1834604" y="295033"/>
                </a:cubicBezTo>
                <a:cubicBezTo>
                  <a:pt x="1835212" y="296162"/>
                  <a:pt x="1835321" y="297291"/>
                  <a:pt x="1834930" y="298419"/>
                </a:cubicBezTo>
                <a:cubicBezTo>
                  <a:pt x="1834539" y="299548"/>
                  <a:pt x="1833780" y="300373"/>
                  <a:pt x="1832651" y="300894"/>
                </a:cubicBezTo>
                <a:cubicBezTo>
                  <a:pt x="1831522" y="301414"/>
                  <a:pt x="1830350" y="301458"/>
                  <a:pt x="1829135" y="301024"/>
                </a:cubicBezTo>
                <a:cubicBezTo>
                  <a:pt x="1827920" y="300590"/>
                  <a:pt x="1827051" y="299808"/>
                  <a:pt x="1826530" y="298680"/>
                </a:cubicBezTo>
                <a:cubicBezTo>
                  <a:pt x="1824534" y="294773"/>
                  <a:pt x="1822450" y="291127"/>
                  <a:pt x="1820280" y="287741"/>
                </a:cubicBezTo>
                <a:cubicBezTo>
                  <a:pt x="1819672" y="286786"/>
                  <a:pt x="1819520" y="285766"/>
                  <a:pt x="1819824" y="284681"/>
                </a:cubicBezTo>
                <a:cubicBezTo>
                  <a:pt x="1820128" y="283595"/>
                  <a:pt x="1820801" y="282836"/>
                  <a:pt x="1821842" y="282402"/>
                </a:cubicBezTo>
                <a:cubicBezTo>
                  <a:pt x="1822971" y="281881"/>
                  <a:pt x="1824143" y="281794"/>
                  <a:pt x="1825358" y="282141"/>
                </a:cubicBezTo>
                <a:close/>
                <a:moveTo>
                  <a:pt x="808695" y="276802"/>
                </a:moveTo>
                <a:cubicBezTo>
                  <a:pt x="809563" y="276802"/>
                  <a:pt x="810431" y="276976"/>
                  <a:pt x="811299" y="277323"/>
                </a:cubicBezTo>
                <a:cubicBezTo>
                  <a:pt x="816335" y="279320"/>
                  <a:pt x="820893" y="281490"/>
                  <a:pt x="824973" y="283834"/>
                </a:cubicBezTo>
                <a:cubicBezTo>
                  <a:pt x="826449" y="284702"/>
                  <a:pt x="827360" y="286005"/>
                  <a:pt x="827708" y="287741"/>
                </a:cubicBezTo>
                <a:cubicBezTo>
                  <a:pt x="827794" y="288175"/>
                  <a:pt x="827838" y="288609"/>
                  <a:pt x="827838" y="289043"/>
                </a:cubicBezTo>
                <a:cubicBezTo>
                  <a:pt x="827838" y="290345"/>
                  <a:pt x="827447" y="291517"/>
                  <a:pt x="826666" y="292559"/>
                </a:cubicBezTo>
                <a:cubicBezTo>
                  <a:pt x="825711" y="293948"/>
                  <a:pt x="824409" y="294816"/>
                  <a:pt x="822759" y="295164"/>
                </a:cubicBezTo>
                <a:cubicBezTo>
                  <a:pt x="822325" y="295164"/>
                  <a:pt x="821934" y="295164"/>
                  <a:pt x="821587" y="295164"/>
                </a:cubicBezTo>
                <a:cubicBezTo>
                  <a:pt x="820285" y="295164"/>
                  <a:pt x="819113" y="294816"/>
                  <a:pt x="818071" y="294122"/>
                </a:cubicBezTo>
                <a:cubicBezTo>
                  <a:pt x="814078" y="291604"/>
                  <a:pt x="809606" y="289260"/>
                  <a:pt x="804658" y="287090"/>
                </a:cubicBezTo>
                <a:cubicBezTo>
                  <a:pt x="803356" y="286482"/>
                  <a:pt x="802444" y="285484"/>
                  <a:pt x="801923" y="284095"/>
                </a:cubicBezTo>
                <a:cubicBezTo>
                  <a:pt x="801836" y="283574"/>
                  <a:pt x="801793" y="283096"/>
                  <a:pt x="801793" y="282662"/>
                </a:cubicBezTo>
                <a:cubicBezTo>
                  <a:pt x="801793" y="281794"/>
                  <a:pt x="802053" y="280926"/>
                  <a:pt x="802574" y="280058"/>
                </a:cubicBezTo>
                <a:cubicBezTo>
                  <a:pt x="803529" y="278669"/>
                  <a:pt x="804832" y="277714"/>
                  <a:pt x="806481" y="277193"/>
                </a:cubicBezTo>
                <a:cubicBezTo>
                  <a:pt x="807176" y="276932"/>
                  <a:pt x="807914" y="276802"/>
                  <a:pt x="808695" y="276802"/>
                </a:cubicBezTo>
                <a:close/>
                <a:moveTo>
                  <a:pt x="1840204" y="276411"/>
                </a:moveTo>
                <a:cubicBezTo>
                  <a:pt x="1841419" y="276759"/>
                  <a:pt x="1842375" y="277453"/>
                  <a:pt x="1843069" y="278495"/>
                </a:cubicBezTo>
                <a:cubicBezTo>
                  <a:pt x="1845587" y="282228"/>
                  <a:pt x="1847800" y="285701"/>
                  <a:pt x="1849710" y="288913"/>
                </a:cubicBezTo>
                <a:cubicBezTo>
                  <a:pt x="1850144" y="289607"/>
                  <a:pt x="1850362" y="290302"/>
                  <a:pt x="1850362" y="290996"/>
                </a:cubicBezTo>
                <a:cubicBezTo>
                  <a:pt x="1850362" y="291431"/>
                  <a:pt x="1850275" y="291865"/>
                  <a:pt x="1850101" y="292299"/>
                </a:cubicBezTo>
                <a:cubicBezTo>
                  <a:pt x="1849754" y="293514"/>
                  <a:pt x="1849016" y="294382"/>
                  <a:pt x="1847887" y="294903"/>
                </a:cubicBezTo>
                <a:cubicBezTo>
                  <a:pt x="1846759" y="295424"/>
                  <a:pt x="1845608" y="295489"/>
                  <a:pt x="1844436" y="295099"/>
                </a:cubicBezTo>
                <a:cubicBezTo>
                  <a:pt x="1843264" y="294708"/>
                  <a:pt x="1842375" y="293992"/>
                  <a:pt x="1841767" y="292950"/>
                </a:cubicBezTo>
                <a:cubicBezTo>
                  <a:pt x="1839596" y="288956"/>
                  <a:pt x="1837382" y="285353"/>
                  <a:pt x="1835125" y="282141"/>
                </a:cubicBezTo>
                <a:cubicBezTo>
                  <a:pt x="1834517" y="281186"/>
                  <a:pt x="1834366" y="280166"/>
                  <a:pt x="1834669" y="279081"/>
                </a:cubicBezTo>
                <a:cubicBezTo>
                  <a:pt x="1834973" y="277996"/>
                  <a:pt x="1835646" y="277193"/>
                  <a:pt x="1836688" y="276672"/>
                </a:cubicBezTo>
                <a:cubicBezTo>
                  <a:pt x="1837817" y="276151"/>
                  <a:pt x="1838989" y="276064"/>
                  <a:pt x="1840204" y="276411"/>
                </a:cubicBezTo>
                <a:close/>
                <a:moveTo>
                  <a:pt x="194035" y="276021"/>
                </a:moveTo>
                <a:lnTo>
                  <a:pt x="240265" y="276021"/>
                </a:lnTo>
                <a:cubicBezTo>
                  <a:pt x="242348" y="276021"/>
                  <a:pt x="244128" y="276759"/>
                  <a:pt x="245604" y="278234"/>
                </a:cubicBezTo>
                <a:cubicBezTo>
                  <a:pt x="246993" y="279710"/>
                  <a:pt x="247687" y="281403"/>
                  <a:pt x="247687" y="283313"/>
                </a:cubicBezTo>
                <a:cubicBezTo>
                  <a:pt x="247687" y="284702"/>
                  <a:pt x="247470" y="290996"/>
                  <a:pt x="247036" y="302196"/>
                </a:cubicBezTo>
                <a:cubicBezTo>
                  <a:pt x="246949" y="302890"/>
                  <a:pt x="247253" y="303238"/>
                  <a:pt x="247948" y="303238"/>
                </a:cubicBezTo>
                <a:lnTo>
                  <a:pt x="251073" y="303238"/>
                </a:lnTo>
                <a:cubicBezTo>
                  <a:pt x="252549" y="303238"/>
                  <a:pt x="253830" y="303758"/>
                  <a:pt x="254915" y="304800"/>
                </a:cubicBezTo>
                <a:cubicBezTo>
                  <a:pt x="256000" y="305842"/>
                  <a:pt x="256543" y="307144"/>
                  <a:pt x="256543" y="308707"/>
                </a:cubicBezTo>
                <a:cubicBezTo>
                  <a:pt x="256543" y="310270"/>
                  <a:pt x="256000" y="311594"/>
                  <a:pt x="254915" y="312679"/>
                </a:cubicBezTo>
                <a:cubicBezTo>
                  <a:pt x="253830" y="313764"/>
                  <a:pt x="252549" y="314307"/>
                  <a:pt x="251073" y="314307"/>
                </a:cubicBezTo>
                <a:lnTo>
                  <a:pt x="247427" y="314307"/>
                </a:lnTo>
                <a:cubicBezTo>
                  <a:pt x="246732" y="314307"/>
                  <a:pt x="246385" y="314611"/>
                  <a:pt x="246385" y="315218"/>
                </a:cubicBezTo>
                <a:cubicBezTo>
                  <a:pt x="245864" y="323987"/>
                  <a:pt x="245560" y="328935"/>
                  <a:pt x="245474" y="330064"/>
                </a:cubicBezTo>
                <a:cubicBezTo>
                  <a:pt x="245387" y="330758"/>
                  <a:pt x="245691" y="331106"/>
                  <a:pt x="246385" y="331106"/>
                </a:cubicBezTo>
                <a:lnTo>
                  <a:pt x="248990" y="331106"/>
                </a:lnTo>
                <a:cubicBezTo>
                  <a:pt x="250465" y="331106"/>
                  <a:pt x="251746" y="331627"/>
                  <a:pt x="252831" y="332668"/>
                </a:cubicBezTo>
                <a:cubicBezTo>
                  <a:pt x="253916" y="333710"/>
                  <a:pt x="254459" y="334991"/>
                  <a:pt x="254459" y="336510"/>
                </a:cubicBezTo>
                <a:cubicBezTo>
                  <a:pt x="254459" y="338029"/>
                  <a:pt x="253916" y="339332"/>
                  <a:pt x="252831" y="340417"/>
                </a:cubicBezTo>
                <a:cubicBezTo>
                  <a:pt x="251746" y="341502"/>
                  <a:pt x="250465" y="342045"/>
                  <a:pt x="248990" y="342045"/>
                </a:cubicBezTo>
                <a:lnTo>
                  <a:pt x="245083" y="342045"/>
                </a:lnTo>
                <a:cubicBezTo>
                  <a:pt x="244475" y="342045"/>
                  <a:pt x="244128" y="342348"/>
                  <a:pt x="244041" y="342956"/>
                </a:cubicBezTo>
                <a:cubicBezTo>
                  <a:pt x="243520" y="346081"/>
                  <a:pt x="242978" y="348621"/>
                  <a:pt x="242413" y="350574"/>
                </a:cubicBezTo>
                <a:cubicBezTo>
                  <a:pt x="241849" y="352528"/>
                  <a:pt x="241176" y="354025"/>
                  <a:pt x="240395" y="355067"/>
                </a:cubicBezTo>
                <a:cubicBezTo>
                  <a:pt x="239179" y="356717"/>
                  <a:pt x="237855" y="357889"/>
                  <a:pt x="236423" y="358583"/>
                </a:cubicBezTo>
                <a:cubicBezTo>
                  <a:pt x="234990" y="359278"/>
                  <a:pt x="233189" y="359798"/>
                  <a:pt x="231019" y="360146"/>
                </a:cubicBezTo>
                <a:cubicBezTo>
                  <a:pt x="229109" y="360406"/>
                  <a:pt x="226721" y="360536"/>
                  <a:pt x="223856" y="360536"/>
                </a:cubicBezTo>
                <a:cubicBezTo>
                  <a:pt x="222901" y="360536"/>
                  <a:pt x="221946" y="360536"/>
                  <a:pt x="220991" y="360536"/>
                </a:cubicBezTo>
                <a:cubicBezTo>
                  <a:pt x="219602" y="360450"/>
                  <a:pt x="218387" y="359929"/>
                  <a:pt x="217345" y="358974"/>
                </a:cubicBezTo>
                <a:cubicBezTo>
                  <a:pt x="216303" y="358019"/>
                  <a:pt x="215565" y="356847"/>
                  <a:pt x="215131" y="355458"/>
                </a:cubicBezTo>
                <a:cubicBezTo>
                  <a:pt x="214784" y="354416"/>
                  <a:pt x="214914" y="353439"/>
                  <a:pt x="215522" y="352528"/>
                </a:cubicBezTo>
                <a:cubicBezTo>
                  <a:pt x="216130" y="351616"/>
                  <a:pt x="216998" y="351204"/>
                  <a:pt x="218126" y="351290"/>
                </a:cubicBezTo>
                <a:cubicBezTo>
                  <a:pt x="220991" y="351377"/>
                  <a:pt x="223466" y="351421"/>
                  <a:pt x="225549" y="351421"/>
                </a:cubicBezTo>
                <a:cubicBezTo>
                  <a:pt x="227459" y="351421"/>
                  <a:pt x="228892" y="350726"/>
                  <a:pt x="229847" y="349337"/>
                </a:cubicBezTo>
                <a:cubicBezTo>
                  <a:pt x="230802" y="348295"/>
                  <a:pt x="231583" y="346168"/>
                  <a:pt x="232191" y="342956"/>
                </a:cubicBezTo>
                <a:cubicBezTo>
                  <a:pt x="232277" y="342348"/>
                  <a:pt x="231974" y="342045"/>
                  <a:pt x="231279" y="342045"/>
                </a:cubicBezTo>
                <a:lnTo>
                  <a:pt x="191300" y="342045"/>
                </a:lnTo>
                <a:cubicBezTo>
                  <a:pt x="190866" y="342045"/>
                  <a:pt x="190649" y="342218"/>
                  <a:pt x="190649" y="342565"/>
                </a:cubicBezTo>
                <a:cubicBezTo>
                  <a:pt x="190389" y="343781"/>
                  <a:pt x="189781" y="344779"/>
                  <a:pt x="188826" y="345561"/>
                </a:cubicBezTo>
                <a:cubicBezTo>
                  <a:pt x="187871" y="346342"/>
                  <a:pt x="186742" y="346733"/>
                  <a:pt x="185440" y="346733"/>
                </a:cubicBezTo>
                <a:lnTo>
                  <a:pt x="184008" y="346602"/>
                </a:lnTo>
                <a:cubicBezTo>
                  <a:pt x="182445" y="346516"/>
                  <a:pt x="181186" y="345864"/>
                  <a:pt x="180231" y="344649"/>
                </a:cubicBezTo>
                <a:cubicBezTo>
                  <a:pt x="179450" y="343607"/>
                  <a:pt x="179059" y="342522"/>
                  <a:pt x="179059" y="341393"/>
                </a:cubicBezTo>
                <a:cubicBezTo>
                  <a:pt x="179059" y="341046"/>
                  <a:pt x="179059" y="340742"/>
                  <a:pt x="179059" y="340482"/>
                </a:cubicBezTo>
                <a:cubicBezTo>
                  <a:pt x="180361" y="332495"/>
                  <a:pt x="181490" y="324074"/>
                  <a:pt x="182445" y="315218"/>
                </a:cubicBezTo>
                <a:cubicBezTo>
                  <a:pt x="182532" y="314611"/>
                  <a:pt x="182228" y="314307"/>
                  <a:pt x="181533" y="314307"/>
                </a:cubicBezTo>
                <a:lnTo>
                  <a:pt x="174762" y="314307"/>
                </a:lnTo>
                <a:cubicBezTo>
                  <a:pt x="173199" y="314307"/>
                  <a:pt x="171875" y="313764"/>
                  <a:pt x="170790" y="312679"/>
                </a:cubicBezTo>
                <a:cubicBezTo>
                  <a:pt x="169705" y="311594"/>
                  <a:pt x="169162" y="310270"/>
                  <a:pt x="169162" y="308707"/>
                </a:cubicBezTo>
                <a:cubicBezTo>
                  <a:pt x="169162" y="307144"/>
                  <a:pt x="169705" y="305842"/>
                  <a:pt x="170790" y="304800"/>
                </a:cubicBezTo>
                <a:cubicBezTo>
                  <a:pt x="171875" y="303758"/>
                  <a:pt x="173199" y="303238"/>
                  <a:pt x="174762" y="303238"/>
                </a:cubicBezTo>
                <a:lnTo>
                  <a:pt x="182966" y="303238"/>
                </a:lnTo>
                <a:cubicBezTo>
                  <a:pt x="183573" y="303238"/>
                  <a:pt x="183921" y="302890"/>
                  <a:pt x="184008" y="302196"/>
                </a:cubicBezTo>
                <a:cubicBezTo>
                  <a:pt x="184789" y="293775"/>
                  <a:pt x="185353" y="287611"/>
                  <a:pt x="185700" y="283704"/>
                </a:cubicBezTo>
                <a:cubicBezTo>
                  <a:pt x="185874" y="281534"/>
                  <a:pt x="186764" y="279710"/>
                  <a:pt x="188370" y="278234"/>
                </a:cubicBezTo>
                <a:cubicBezTo>
                  <a:pt x="189976" y="276759"/>
                  <a:pt x="191864" y="276021"/>
                  <a:pt x="194035" y="276021"/>
                </a:cubicBezTo>
                <a:close/>
                <a:moveTo>
                  <a:pt x="2335318" y="275500"/>
                </a:moveTo>
                <a:cubicBezTo>
                  <a:pt x="2345475" y="275500"/>
                  <a:pt x="2353680" y="278234"/>
                  <a:pt x="2359930" y="283704"/>
                </a:cubicBezTo>
                <a:cubicBezTo>
                  <a:pt x="2366181" y="289173"/>
                  <a:pt x="2369307" y="296683"/>
                  <a:pt x="2369307" y="306233"/>
                </a:cubicBezTo>
                <a:cubicBezTo>
                  <a:pt x="2369307" y="314828"/>
                  <a:pt x="2366984" y="322489"/>
                  <a:pt x="2362340" y="329217"/>
                </a:cubicBezTo>
                <a:cubicBezTo>
                  <a:pt x="2357695" y="335946"/>
                  <a:pt x="2351444" y="341437"/>
                  <a:pt x="2343587" y="345691"/>
                </a:cubicBezTo>
                <a:cubicBezTo>
                  <a:pt x="2335730" y="349945"/>
                  <a:pt x="2326463" y="353157"/>
                  <a:pt x="2315784" y="355327"/>
                </a:cubicBezTo>
                <a:cubicBezTo>
                  <a:pt x="2315003" y="355501"/>
                  <a:pt x="2314265" y="355588"/>
                  <a:pt x="2313570" y="355588"/>
                </a:cubicBezTo>
                <a:cubicBezTo>
                  <a:pt x="2312094" y="355588"/>
                  <a:pt x="2310662" y="355241"/>
                  <a:pt x="2309273" y="354546"/>
                </a:cubicBezTo>
                <a:cubicBezTo>
                  <a:pt x="2307189" y="353591"/>
                  <a:pt x="2305583" y="352159"/>
                  <a:pt x="2304455" y="350249"/>
                </a:cubicBezTo>
                <a:cubicBezTo>
                  <a:pt x="2303934" y="349381"/>
                  <a:pt x="2303673" y="348512"/>
                  <a:pt x="2303673" y="347644"/>
                </a:cubicBezTo>
                <a:cubicBezTo>
                  <a:pt x="2303673" y="346950"/>
                  <a:pt x="2303847" y="346212"/>
                  <a:pt x="2304194" y="345430"/>
                </a:cubicBezTo>
                <a:cubicBezTo>
                  <a:pt x="2304976" y="343868"/>
                  <a:pt x="2306234" y="342913"/>
                  <a:pt x="2307971" y="342565"/>
                </a:cubicBezTo>
                <a:cubicBezTo>
                  <a:pt x="2322730" y="340048"/>
                  <a:pt x="2334233" y="335750"/>
                  <a:pt x="2342480" y="329673"/>
                </a:cubicBezTo>
                <a:cubicBezTo>
                  <a:pt x="2350728" y="323596"/>
                  <a:pt x="2354852" y="315609"/>
                  <a:pt x="2354852" y="305712"/>
                </a:cubicBezTo>
                <a:cubicBezTo>
                  <a:pt x="2354852" y="300590"/>
                  <a:pt x="2352942" y="296379"/>
                  <a:pt x="2349122" y="293080"/>
                </a:cubicBezTo>
                <a:cubicBezTo>
                  <a:pt x="2345302" y="289781"/>
                  <a:pt x="2340180" y="288132"/>
                  <a:pt x="2333755" y="288132"/>
                </a:cubicBezTo>
                <a:cubicBezTo>
                  <a:pt x="2331411" y="288132"/>
                  <a:pt x="2328958" y="288262"/>
                  <a:pt x="2326398" y="288522"/>
                </a:cubicBezTo>
                <a:cubicBezTo>
                  <a:pt x="2323836" y="288783"/>
                  <a:pt x="2321623" y="289065"/>
                  <a:pt x="2319756" y="289369"/>
                </a:cubicBezTo>
                <a:cubicBezTo>
                  <a:pt x="2317889" y="289673"/>
                  <a:pt x="2315697" y="290128"/>
                  <a:pt x="2313180" y="290736"/>
                </a:cubicBezTo>
                <a:cubicBezTo>
                  <a:pt x="2310662" y="291344"/>
                  <a:pt x="2308839" y="291800"/>
                  <a:pt x="2307710" y="292103"/>
                </a:cubicBezTo>
                <a:cubicBezTo>
                  <a:pt x="2306582" y="292407"/>
                  <a:pt x="2304867" y="292906"/>
                  <a:pt x="2302566" y="293601"/>
                </a:cubicBezTo>
                <a:cubicBezTo>
                  <a:pt x="2300266" y="294296"/>
                  <a:pt x="2298942" y="294686"/>
                  <a:pt x="2298595" y="294773"/>
                </a:cubicBezTo>
                <a:cubicBezTo>
                  <a:pt x="2297205" y="295120"/>
                  <a:pt x="2295643" y="295598"/>
                  <a:pt x="2293907" y="296205"/>
                </a:cubicBezTo>
                <a:cubicBezTo>
                  <a:pt x="2293038" y="296466"/>
                  <a:pt x="2292214" y="296596"/>
                  <a:pt x="2291432" y="296596"/>
                </a:cubicBezTo>
                <a:cubicBezTo>
                  <a:pt x="2290390" y="296596"/>
                  <a:pt x="2289305" y="296336"/>
                  <a:pt x="2288177" y="295815"/>
                </a:cubicBezTo>
                <a:cubicBezTo>
                  <a:pt x="2286354" y="294947"/>
                  <a:pt x="2285182" y="293514"/>
                  <a:pt x="2284661" y="291517"/>
                </a:cubicBezTo>
                <a:lnTo>
                  <a:pt x="2284530" y="291127"/>
                </a:lnTo>
                <a:cubicBezTo>
                  <a:pt x="2284357" y="290519"/>
                  <a:pt x="2284270" y="289911"/>
                  <a:pt x="2284270" y="289304"/>
                </a:cubicBezTo>
                <a:cubicBezTo>
                  <a:pt x="2284270" y="288088"/>
                  <a:pt x="2284661" y="286916"/>
                  <a:pt x="2285442" y="285787"/>
                </a:cubicBezTo>
                <a:cubicBezTo>
                  <a:pt x="2286570" y="284051"/>
                  <a:pt x="2288133" y="283053"/>
                  <a:pt x="2290130" y="282792"/>
                </a:cubicBezTo>
                <a:cubicBezTo>
                  <a:pt x="2291779" y="282445"/>
                  <a:pt x="2293603" y="282098"/>
                  <a:pt x="2295599" y="281751"/>
                </a:cubicBezTo>
                <a:cubicBezTo>
                  <a:pt x="2296294" y="281577"/>
                  <a:pt x="2298334" y="281099"/>
                  <a:pt x="2301720" y="280318"/>
                </a:cubicBezTo>
                <a:cubicBezTo>
                  <a:pt x="2305106" y="279537"/>
                  <a:pt x="2307754" y="278951"/>
                  <a:pt x="2309664" y="278560"/>
                </a:cubicBezTo>
                <a:cubicBezTo>
                  <a:pt x="2311573" y="278169"/>
                  <a:pt x="2314135" y="277692"/>
                  <a:pt x="2317347" y="277128"/>
                </a:cubicBezTo>
                <a:cubicBezTo>
                  <a:pt x="2320559" y="276563"/>
                  <a:pt x="2323641" y="276151"/>
                  <a:pt x="2326593" y="275890"/>
                </a:cubicBezTo>
                <a:cubicBezTo>
                  <a:pt x="2329544" y="275630"/>
                  <a:pt x="2332453" y="275500"/>
                  <a:pt x="2335318" y="275500"/>
                </a:cubicBezTo>
                <a:close/>
                <a:moveTo>
                  <a:pt x="1665312" y="274458"/>
                </a:moveTo>
                <a:cubicBezTo>
                  <a:pt x="1664705" y="274458"/>
                  <a:pt x="1664401" y="274805"/>
                  <a:pt x="1664401" y="275500"/>
                </a:cubicBezTo>
                <a:lnTo>
                  <a:pt x="1664401" y="284746"/>
                </a:lnTo>
                <a:cubicBezTo>
                  <a:pt x="1664401" y="285353"/>
                  <a:pt x="1664705" y="285657"/>
                  <a:pt x="1665312" y="285657"/>
                </a:cubicBezTo>
                <a:lnTo>
                  <a:pt x="1702817" y="285657"/>
                </a:lnTo>
                <a:cubicBezTo>
                  <a:pt x="1703512" y="285657"/>
                  <a:pt x="1703859" y="285353"/>
                  <a:pt x="1703859" y="284746"/>
                </a:cubicBezTo>
                <a:lnTo>
                  <a:pt x="1703859" y="275500"/>
                </a:lnTo>
                <a:cubicBezTo>
                  <a:pt x="1703859" y="274805"/>
                  <a:pt x="1703512" y="274458"/>
                  <a:pt x="1702817" y="274458"/>
                </a:cubicBezTo>
                <a:close/>
                <a:moveTo>
                  <a:pt x="32035" y="267296"/>
                </a:moveTo>
                <a:cubicBezTo>
                  <a:pt x="32730" y="267296"/>
                  <a:pt x="33468" y="267426"/>
                  <a:pt x="34249" y="267686"/>
                </a:cubicBezTo>
                <a:cubicBezTo>
                  <a:pt x="35725" y="268207"/>
                  <a:pt x="36724" y="269162"/>
                  <a:pt x="37244" y="270551"/>
                </a:cubicBezTo>
                <a:cubicBezTo>
                  <a:pt x="37418" y="271072"/>
                  <a:pt x="37505" y="271636"/>
                  <a:pt x="37505" y="272244"/>
                </a:cubicBezTo>
                <a:cubicBezTo>
                  <a:pt x="37505" y="273025"/>
                  <a:pt x="37288" y="273807"/>
                  <a:pt x="36854" y="274588"/>
                </a:cubicBezTo>
                <a:cubicBezTo>
                  <a:pt x="34770" y="277974"/>
                  <a:pt x="32339" y="281577"/>
                  <a:pt x="29561" y="285397"/>
                </a:cubicBezTo>
                <a:cubicBezTo>
                  <a:pt x="29127" y="286005"/>
                  <a:pt x="28910" y="286612"/>
                  <a:pt x="28910" y="287220"/>
                </a:cubicBezTo>
                <a:lnTo>
                  <a:pt x="28910" y="354937"/>
                </a:lnTo>
                <a:cubicBezTo>
                  <a:pt x="28910" y="356586"/>
                  <a:pt x="28346" y="357975"/>
                  <a:pt x="27217" y="359104"/>
                </a:cubicBezTo>
                <a:cubicBezTo>
                  <a:pt x="26088" y="360233"/>
                  <a:pt x="24721" y="360797"/>
                  <a:pt x="23115" y="360797"/>
                </a:cubicBezTo>
                <a:cubicBezTo>
                  <a:pt x="21509" y="360797"/>
                  <a:pt x="20142" y="360233"/>
                  <a:pt x="19013" y="359104"/>
                </a:cubicBezTo>
                <a:cubicBezTo>
                  <a:pt x="17884" y="357975"/>
                  <a:pt x="17320" y="356586"/>
                  <a:pt x="17320" y="354937"/>
                </a:cubicBezTo>
                <a:lnTo>
                  <a:pt x="17320" y="301154"/>
                </a:lnTo>
                <a:cubicBezTo>
                  <a:pt x="17320" y="300980"/>
                  <a:pt x="17233" y="300850"/>
                  <a:pt x="17060" y="300763"/>
                </a:cubicBezTo>
                <a:cubicBezTo>
                  <a:pt x="16886" y="300677"/>
                  <a:pt x="16756" y="300720"/>
                  <a:pt x="16669" y="300894"/>
                </a:cubicBezTo>
                <a:cubicBezTo>
                  <a:pt x="14151" y="303585"/>
                  <a:pt x="11677" y="306016"/>
                  <a:pt x="9246" y="308186"/>
                </a:cubicBezTo>
                <a:cubicBezTo>
                  <a:pt x="8291" y="309054"/>
                  <a:pt x="7206" y="309488"/>
                  <a:pt x="5990" y="309488"/>
                </a:cubicBezTo>
                <a:cubicBezTo>
                  <a:pt x="5643" y="309488"/>
                  <a:pt x="5296" y="309488"/>
                  <a:pt x="4949" y="309488"/>
                </a:cubicBezTo>
                <a:cubicBezTo>
                  <a:pt x="3212" y="309141"/>
                  <a:pt x="1910" y="308230"/>
                  <a:pt x="1042" y="306754"/>
                </a:cubicBezTo>
                <a:cubicBezTo>
                  <a:pt x="347" y="305538"/>
                  <a:pt x="0" y="304279"/>
                  <a:pt x="0" y="302977"/>
                </a:cubicBezTo>
                <a:cubicBezTo>
                  <a:pt x="0" y="302543"/>
                  <a:pt x="44" y="302109"/>
                  <a:pt x="130" y="301675"/>
                </a:cubicBezTo>
                <a:cubicBezTo>
                  <a:pt x="391" y="299852"/>
                  <a:pt x="1259" y="298332"/>
                  <a:pt x="2735" y="297117"/>
                </a:cubicBezTo>
                <a:cubicBezTo>
                  <a:pt x="11764" y="289477"/>
                  <a:pt x="19447" y="280665"/>
                  <a:pt x="25785" y="270681"/>
                </a:cubicBezTo>
                <a:cubicBezTo>
                  <a:pt x="26740" y="269292"/>
                  <a:pt x="27998" y="268294"/>
                  <a:pt x="29561" y="267686"/>
                </a:cubicBezTo>
                <a:cubicBezTo>
                  <a:pt x="30342" y="267426"/>
                  <a:pt x="31167" y="267296"/>
                  <a:pt x="32035" y="267296"/>
                </a:cubicBezTo>
                <a:close/>
                <a:moveTo>
                  <a:pt x="321785" y="266124"/>
                </a:moveTo>
                <a:cubicBezTo>
                  <a:pt x="316229" y="267165"/>
                  <a:pt x="311085" y="269119"/>
                  <a:pt x="306354" y="271984"/>
                </a:cubicBezTo>
                <a:cubicBezTo>
                  <a:pt x="301622" y="274849"/>
                  <a:pt x="297737" y="278191"/>
                  <a:pt x="294698" y="282011"/>
                </a:cubicBezTo>
                <a:cubicBezTo>
                  <a:pt x="291660" y="285831"/>
                  <a:pt x="289294" y="289890"/>
                  <a:pt x="287601" y="294187"/>
                </a:cubicBezTo>
                <a:cubicBezTo>
                  <a:pt x="285908" y="298484"/>
                  <a:pt x="285062" y="302673"/>
                  <a:pt x="285062" y="306754"/>
                </a:cubicBezTo>
                <a:cubicBezTo>
                  <a:pt x="285062" y="313786"/>
                  <a:pt x="286321" y="319234"/>
                  <a:pt x="288838" y="323097"/>
                </a:cubicBezTo>
                <a:cubicBezTo>
                  <a:pt x="291356" y="326960"/>
                  <a:pt x="294178" y="328892"/>
                  <a:pt x="297303" y="328892"/>
                </a:cubicBezTo>
                <a:cubicBezTo>
                  <a:pt x="303641" y="328892"/>
                  <a:pt x="309718" y="319255"/>
                  <a:pt x="315534" y="299982"/>
                </a:cubicBezTo>
                <a:cubicBezTo>
                  <a:pt x="318833" y="289651"/>
                  <a:pt x="321177" y="278625"/>
                  <a:pt x="322567" y="266905"/>
                </a:cubicBezTo>
                <a:cubicBezTo>
                  <a:pt x="322653" y="266731"/>
                  <a:pt x="322588" y="266558"/>
                  <a:pt x="322371" y="266384"/>
                </a:cubicBezTo>
                <a:cubicBezTo>
                  <a:pt x="322154" y="266210"/>
                  <a:pt x="321959" y="266124"/>
                  <a:pt x="321785" y="266124"/>
                </a:cubicBezTo>
                <a:close/>
                <a:moveTo>
                  <a:pt x="142205" y="264431"/>
                </a:moveTo>
                <a:cubicBezTo>
                  <a:pt x="143334" y="264517"/>
                  <a:pt x="144267" y="264995"/>
                  <a:pt x="145005" y="265863"/>
                </a:cubicBezTo>
                <a:cubicBezTo>
                  <a:pt x="145743" y="266731"/>
                  <a:pt x="146112" y="267773"/>
                  <a:pt x="146112" y="268989"/>
                </a:cubicBezTo>
                <a:cubicBezTo>
                  <a:pt x="145678" y="280622"/>
                  <a:pt x="144029" y="290172"/>
                  <a:pt x="141164" y="297638"/>
                </a:cubicBezTo>
                <a:cubicBezTo>
                  <a:pt x="140730" y="298767"/>
                  <a:pt x="139948" y="299548"/>
                  <a:pt x="138820" y="299982"/>
                </a:cubicBezTo>
                <a:cubicBezTo>
                  <a:pt x="137691" y="300416"/>
                  <a:pt x="136562" y="300373"/>
                  <a:pt x="135434" y="299852"/>
                </a:cubicBezTo>
                <a:cubicBezTo>
                  <a:pt x="134392" y="299418"/>
                  <a:pt x="133654" y="298636"/>
                  <a:pt x="133220" y="297508"/>
                </a:cubicBezTo>
                <a:cubicBezTo>
                  <a:pt x="132959" y="296900"/>
                  <a:pt x="132829" y="296336"/>
                  <a:pt x="132829" y="295815"/>
                </a:cubicBezTo>
                <a:cubicBezTo>
                  <a:pt x="132829" y="295294"/>
                  <a:pt x="132959" y="294730"/>
                  <a:pt x="133220" y="294122"/>
                </a:cubicBezTo>
                <a:cubicBezTo>
                  <a:pt x="135824" y="287177"/>
                  <a:pt x="137431" y="278408"/>
                  <a:pt x="138038" y="267816"/>
                </a:cubicBezTo>
                <a:cubicBezTo>
                  <a:pt x="138038" y="266775"/>
                  <a:pt x="138451" y="265907"/>
                  <a:pt x="139275" y="265212"/>
                </a:cubicBezTo>
                <a:cubicBezTo>
                  <a:pt x="140100" y="264517"/>
                  <a:pt x="141077" y="264257"/>
                  <a:pt x="142205" y="264431"/>
                </a:cubicBezTo>
                <a:close/>
                <a:moveTo>
                  <a:pt x="1023435" y="263128"/>
                </a:moveTo>
                <a:cubicBezTo>
                  <a:pt x="1024390" y="263128"/>
                  <a:pt x="1025345" y="263345"/>
                  <a:pt x="1026300" y="263780"/>
                </a:cubicBezTo>
                <a:cubicBezTo>
                  <a:pt x="1033506" y="267339"/>
                  <a:pt x="1040365" y="271159"/>
                  <a:pt x="1046876" y="275239"/>
                </a:cubicBezTo>
                <a:cubicBezTo>
                  <a:pt x="1048438" y="276194"/>
                  <a:pt x="1049393" y="277583"/>
                  <a:pt x="1049741" y="279406"/>
                </a:cubicBezTo>
                <a:cubicBezTo>
                  <a:pt x="1049827" y="279841"/>
                  <a:pt x="1049871" y="280275"/>
                  <a:pt x="1049871" y="280709"/>
                </a:cubicBezTo>
                <a:cubicBezTo>
                  <a:pt x="1049871" y="282011"/>
                  <a:pt x="1049480" y="283226"/>
                  <a:pt x="1048699" y="284355"/>
                </a:cubicBezTo>
                <a:cubicBezTo>
                  <a:pt x="1047657" y="285831"/>
                  <a:pt x="1046268" y="286699"/>
                  <a:pt x="1044532" y="286960"/>
                </a:cubicBezTo>
                <a:cubicBezTo>
                  <a:pt x="1044098" y="287046"/>
                  <a:pt x="1043707" y="287090"/>
                  <a:pt x="1043360" y="287090"/>
                </a:cubicBezTo>
                <a:cubicBezTo>
                  <a:pt x="1042057" y="287090"/>
                  <a:pt x="1040799" y="286699"/>
                  <a:pt x="1039583" y="285918"/>
                </a:cubicBezTo>
                <a:cubicBezTo>
                  <a:pt x="1033593" y="281751"/>
                  <a:pt x="1026951" y="277800"/>
                  <a:pt x="1019659" y="274067"/>
                </a:cubicBezTo>
                <a:cubicBezTo>
                  <a:pt x="1018183" y="273373"/>
                  <a:pt x="1017228" y="272244"/>
                  <a:pt x="1016794" y="270681"/>
                </a:cubicBezTo>
                <a:cubicBezTo>
                  <a:pt x="1016620" y="270161"/>
                  <a:pt x="1016533" y="269640"/>
                  <a:pt x="1016533" y="269119"/>
                </a:cubicBezTo>
                <a:cubicBezTo>
                  <a:pt x="1016533" y="268164"/>
                  <a:pt x="1016837" y="267209"/>
                  <a:pt x="1017445" y="266254"/>
                </a:cubicBezTo>
                <a:cubicBezTo>
                  <a:pt x="1018400" y="264778"/>
                  <a:pt x="1019746" y="263823"/>
                  <a:pt x="1021482" y="263389"/>
                </a:cubicBezTo>
                <a:cubicBezTo>
                  <a:pt x="1022090" y="263215"/>
                  <a:pt x="1022741" y="263128"/>
                  <a:pt x="1023435" y="263128"/>
                </a:cubicBezTo>
                <a:close/>
                <a:moveTo>
                  <a:pt x="490035" y="263128"/>
                </a:moveTo>
                <a:cubicBezTo>
                  <a:pt x="490990" y="263128"/>
                  <a:pt x="491945" y="263345"/>
                  <a:pt x="492900" y="263780"/>
                </a:cubicBezTo>
                <a:cubicBezTo>
                  <a:pt x="500106" y="267339"/>
                  <a:pt x="506965" y="271159"/>
                  <a:pt x="513476" y="275239"/>
                </a:cubicBezTo>
                <a:cubicBezTo>
                  <a:pt x="515038" y="276194"/>
                  <a:pt x="515993" y="277583"/>
                  <a:pt x="516341" y="279406"/>
                </a:cubicBezTo>
                <a:cubicBezTo>
                  <a:pt x="516428" y="279841"/>
                  <a:pt x="516471" y="280275"/>
                  <a:pt x="516471" y="280709"/>
                </a:cubicBezTo>
                <a:cubicBezTo>
                  <a:pt x="516471" y="282011"/>
                  <a:pt x="516080" y="283226"/>
                  <a:pt x="515299" y="284355"/>
                </a:cubicBezTo>
                <a:cubicBezTo>
                  <a:pt x="514257" y="285831"/>
                  <a:pt x="512868" y="286699"/>
                  <a:pt x="511132" y="286960"/>
                </a:cubicBezTo>
                <a:cubicBezTo>
                  <a:pt x="510698" y="287046"/>
                  <a:pt x="510307" y="287090"/>
                  <a:pt x="509960" y="287090"/>
                </a:cubicBezTo>
                <a:cubicBezTo>
                  <a:pt x="508657" y="287090"/>
                  <a:pt x="507399" y="286699"/>
                  <a:pt x="506183" y="285918"/>
                </a:cubicBezTo>
                <a:cubicBezTo>
                  <a:pt x="500193" y="281751"/>
                  <a:pt x="493551" y="277800"/>
                  <a:pt x="486259" y="274067"/>
                </a:cubicBezTo>
                <a:cubicBezTo>
                  <a:pt x="484783" y="273373"/>
                  <a:pt x="483828" y="272244"/>
                  <a:pt x="483394" y="270681"/>
                </a:cubicBezTo>
                <a:cubicBezTo>
                  <a:pt x="483220" y="270161"/>
                  <a:pt x="483133" y="269640"/>
                  <a:pt x="483133" y="269119"/>
                </a:cubicBezTo>
                <a:cubicBezTo>
                  <a:pt x="483133" y="268164"/>
                  <a:pt x="483437" y="267209"/>
                  <a:pt x="484045" y="266254"/>
                </a:cubicBezTo>
                <a:cubicBezTo>
                  <a:pt x="485000" y="264778"/>
                  <a:pt x="486346" y="263823"/>
                  <a:pt x="488082" y="263389"/>
                </a:cubicBezTo>
                <a:cubicBezTo>
                  <a:pt x="488690" y="263215"/>
                  <a:pt x="489341" y="263128"/>
                  <a:pt x="490035" y="263128"/>
                </a:cubicBezTo>
                <a:close/>
                <a:moveTo>
                  <a:pt x="1484951" y="261435"/>
                </a:moveTo>
                <a:cubicBezTo>
                  <a:pt x="1484257" y="261435"/>
                  <a:pt x="1483910" y="261783"/>
                  <a:pt x="1483910" y="262477"/>
                </a:cubicBezTo>
                <a:lnTo>
                  <a:pt x="1483910" y="273677"/>
                </a:lnTo>
                <a:cubicBezTo>
                  <a:pt x="1483910" y="274284"/>
                  <a:pt x="1484257" y="274588"/>
                  <a:pt x="1484951" y="274588"/>
                </a:cubicBezTo>
                <a:lnTo>
                  <a:pt x="1519982" y="274588"/>
                </a:lnTo>
                <a:cubicBezTo>
                  <a:pt x="1520676" y="274588"/>
                  <a:pt x="1521024" y="274284"/>
                  <a:pt x="1521024" y="273677"/>
                </a:cubicBezTo>
                <a:lnTo>
                  <a:pt x="1521024" y="271463"/>
                </a:lnTo>
                <a:cubicBezTo>
                  <a:pt x="1521024" y="269726"/>
                  <a:pt x="1521631" y="268251"/>
                  <a:pt x="1522847" y="267035"/>
                </a:cubicBezTo>
                <a:cubicBezTo>
                  <a:pt x="1524062" y="265820"/>
                  <a:pt x="1525538" y="265212"/>
                  <a:pt x="1527274" y="265212"/>
                </a:cubicBezTo>
                <a:cubicBezTo>
                  <a:pt x="1529011" y="265212"/>
                  <a:pt x="1530487" y="265820"/>
                  <a:pt x="1531702" y="267035"/>
                </a:cubicBezTo>
                <a:cubicBezTo>
                  <a:pt x="1532917" y="268251"/>
                  <a:pt x="1533525" y="269726"/>
                  <a:pt x="1533525" y="271463"/>
                </a:cubicBezTo>
                <a:lnTo>
                  <a:pt x="1533525" y="273677"/>
                </a:lnTo>
                <a:cubicBezTo>
                  <a:pt x="1533525" y="274284"/>
                  <a:pt x="1533872" y="274588"/>
                  <a:pt x="1534567" y="274588"/>
                </a:cubicBezTo>
                <a:lnTo>
                  <a:pt x="1569988" y="274588"/>
                </a:lnTo>
                <a:cubicBezTo>
                  <a:pt x="1570682" y="274588"/>
                  <a:pt x="1571030" y="274284"/>
                  <a:pt x="1571030" y="273677"/>
                </a:cubicBezTo>
                <a:lnTo>
                  <a:pt x="1571030" y="262477"/>
                </a:lnTo>
                <a:cubicBezTo>
                  <a:pt x="1571030" y="261783"/>
                  <a:pt x="1570682" y="261435"/>
                  <a:pt x="1569988" y="261435"/>
                </a:cubicBezTo>
                <a:close/>
                <a:moveTo>
                  <a:pt x="867426" y="261435"/>
                </a:moveTo>
                <a:cubicBezTo>
                  <a:pt x="866819" y="261435"/>
                  <a:pt x="866515" y="261783"/>
                  <a:pt x="866515" y="262477"/>
                </a:cubicBezTo>
                <a:lnTo>
                  <a:pt x="866515" y="273025"/>
                </a:lnTo>
                <a:cubicBezTo>
                  <a:pt x="866515" y="273633"/>
                  <a:pt x="866819" y="273937"/>
                  <a:pt x="867426" y="273937"/>
                </a:cubicBezTo>
                <a:lnTo>
                  <a:pt x="886569" y="273937"/>
                </a:lnTo>
                <a:cubicBezTo>
                  <a:pt x="887264" y="273937"/>
                  <a:pt x="887611" y="273633"/>
                  <a:pt x="887611" y="273025"/>
                </a:cubicBezTo>
                <a:lnTo>
                  <a:pt x="887611" y="262477"/>
                </a:lnTo>
                <a:cubicBezTo>
                  <a:pt x="887611" y="261783"/>
                  <a:pt x="887264" y="261435"/>
                  <a:pt x="886569" y="261435"/>
                </a:cubicBezTo>
                <a:close/>
                <a:moveTo>
                  <a:pt x="624036" y="261305"/>
                </a:moveTo>
                <a:cubicBezTo>
                  <a:pt x="624992" y="261305"/>
                  <a:pt x="625946" y="261435"/>
                  <a:pt x="626901" y="261696"/>
                </a:cubicBezTo>
                <a:cubicBezTo>
                  <a:pt x="628898" y="262304"/>
                  <a:pt x="630461" y="263476"/>
                  <a:pt x="631589" y="265212"/>
                </a:cubicBezTo>
                <a:cubicBezTo>
                  <a:pt x="635930" y="272157"/>
                  <a:pt x="639794" y="280448"/>
                  <a:pt x="643179" y="290085"/>
                </a:cubicBezTo>
                <a:cubicBezTo>
                  <a:pt x="646565" y="299722"/>
                  <a:pt x="648953" y="309054"/>
                  <a:pt x="650342" y="318083"/>
                </a:cubicBezTo>
                <a:cubicBezTo>
                  <a:pt x="650342" y="318604"/>
                  <a:pt x="650342" y="319082"/>
                  <a:pt x="650342" y="319516"/>
                </a:cubicBezTo>
                <a:cubicBezTo>
                  <a:pt x="650342" y="321165"/>
                  <a:pt x="649908" y="322684"/>
                  <a:pt x="649040" y="324074"/>
                </a:cubicBezTo>
                <a:cubicBezTo>
                  <a:pt x="647911" y="325984"/>
                  <a:pt x="646305" y="327329"/>
                  <a:pt x="644221" y="328110"/>
                </a:cubicBezTo>
                <a:cubicBezTo>
                  <a:pt x="643527" y="328371"/>
                  <a:pt x="642832" y="328501"/>
                  <a:pt x="642138" y="328501"/>
                </a:cubicBezTo>
                <a:cubicBezTo>
                  <a:pt x="641183" y="328501"/>
                  <a:pt x="640228" y="328241"/>
                  <a:pt x="639273" y="327720"/>
                </a:cubicBezTo>
                <a:cubicBezTo>
                  <a:pt x="637710" y="326765"/>
                  <a:pt x="636798" y="325332"/>
                  <a:pt x="636538" y="323422"/>
                </a:cubicBezTo>
                <a:cubicBezTo>
                  <a:pt x="635149" y="313439"/>
                  <a:pt x="632913" y="303672"/>
                  <a:pt x="629831" y="294122"/>
                </a:cubicBezTo>
                <a:cubicBezTo>
                  <a:pt x="626750" y="284572"/>
                  <a:pt x="622951" y="276368"/>
                  <a:pt x="618437" y="269509"/>
                </a:cubicBezTo>
                <a:cubicBezTo>
                  <a:pt x="617829" y="268641"/>
                  <a:pt x="617525" y="267686"/>
                  <a:pt x="617525" y="266644"/>
                </a:cubicBezTo>
                <a:cubicBezTo>
                  <a:pt x="617525" y="266124"/>
                  <a:pt x="617612" y="265559"/>
                  <a:pt x="617786" y="264952"/>
                </a:cubicBezTo>
                <a:cubicBezTo>
                  <a:pt x="618307" y="263389"/>
                  <a:pt x="619348" y="262347"/>
                  <a:pt x="620911" y="261826"/>
                </a:cubicBezTo>
                <a:cubicBezTo>
                  <a:pt x="621953" y="261479"/>
                  <a:pt x="622995" y="261305"/>
                  <a:pt x="624036" y="261305"/>
                </a:cubicBezTo>
                <a:close/>
                <a:moveTo>
                  <a:pt x="734467" y="259222"/>
                </a:moveTo>
                <a:cubicBezTo>
                  <a:pt x="733772" y="259222"/>
                  <a:pt x="733425" y="259526"/>
                  <a:pt x="733425" y="260133"/>
                </a:cubicBezTo>
                <a:lnTo>
                  <a:pt x="733425" y="294643"/>
                </a:lnTo>
                <a:cubicBezTo>
                  <a:pt x="733425" y="295250"/>
                  <a:pt x="733772" y="295554"/>
                  <a:pt x="734467" y="295554"/>
                </a:cubicBezTo>
                <a:lnTo>
                  <a:pt x="769627" y="295554"/>
                </a:lnTo>
                <a:cubicBezTo>
                  <a:pt x="770322" y="295554"/>
                  <a:pt x="770669" y="295250"/>
                  <a:pt x="770669" y="294643"/>
                </a:cubicBezTo>
                <a:lnTo>
                  <a:pt x="770669" y="260133"/>
                </a:lnTo>
                <a:cubicBezTo>
                  <a:pt x="770669" y="259526"/>
                  <a:pt x="770322" y="259222"/>
                  <a:pt x="769627" y="259222"/>
                </a:cubicBezTo>
                <a:close/>
                <a:moveTo>
                  <a:pt x="686414" y="259222"/>
                </a:moveTo>
                <a:cubicBezTo>
                  <a:pt x="685719" y="259222"/>
                  <a:pt x="685372" y="259526"/>
                  <a:pt x="685372" y="260133"/>
                </a:cubicBezTo>
                <a:lnTo>
                  <a:pt x="685372" y="294643"/>
                </a:lnTo>
                <a:cubicBezTo>
                  <a:pt x="685372" y="295250"/>
                  <a:pt x="685719" y="295554"/>
                  <a:pt x="686414" y="295554"/>
                </a:cubicBezTo>
                <a:lnTo>
                  <a:pt x="720142" y="295554"/>
                </a:lnTo>
                <a:cubicBezTo>
                  <a:pt x="720837" y="295554"/>
                  <a:pt x="721184" y="295250"/>
                  <a:pt x="721184" y="294643"/>
                </a:cubicBezTo>
                <a:lnTo>
                  <a:pt x="721184" y="260133"/>
                </a:lnTo>
                <a:cubicBezTo>
                  <a:pt x="721184" y="259526"/>
                  <a:pt x="720837" y="259222"/>
                  <a:pt x="720142" y="259222"/>
                </a:cubicBezTo>
                <a:close/>
                <a:moveTo>
                  <a:pt x="1136731" y="257268"/>
                </a:moveTo>
                <a:cubicBezTo>
                  <a:pt x="1136036" y="257268"/>
                  <a:pt x="1135689" y="257616"/>
                  <a:pt x="1135689" y="258310"/>
                </a:cubicBezTo>
                <a:lnTo>
                  <a:pt x="1135689" y="275890"/>
                </a:lnTo>
                <a:cubicBezTo>
                  <a:pt x="1135689" y="276585"/>
                  <a:pt x="1136036" y="276932"/>
                  <a:pt x="1136731" y="276932"/>
                </a:cubicBezTo>
                <a:lnTo>
                  <a:pt x="1170980" y="276932"/>
                </a:lnTo>
                <a:cubicBezTo>
                  <a:pt x="1171674" y="276932"/>
                  <a:pt x="1172022" y="276585"/>
                  <a:pt x="1172022" y="275890"/>
                </a:cubicBezTo>
                <a:lnTo>
                  <a:pt x="1172022" y="258310"/>
                </a:lnTo>
                <a:cubicBezTo>
                  <a:pt x="1172022" y="257616"/>
                  <a:pt x="1171674" y="257268"/>
                  <a:pt x="1170980" y="257268"/>
                </a:cubicBezTo>
                <a:close/>
                <a:moveTo>
                  <a:pt x="551371" y="256096"/>
                </a:moveTo>
                <a:cubicBezTo>
                  <a:pt x="551371" y="256096"/>
                  <a:pt x="551415" y="256096"/>
                  <a:pt x="551501" y="256096"/>
                </a:cubicBezTo>
                <a:lnTo>
                  <a:pt x="552283" y="256096"/>
                </a:lnTo>
                <a:cubicBezTo>
                  <a:pt x="554279" y="256183"/>
                  <a:pt x="555929" y="256964"/>
                  <a:pt x="557231" y="258440"/>
                </a:cubicBezTo>
                <a:cubicBezTo>
                  <a:pt x="558447" y="259829"/>
                  <a:pt x="559054" y="261392"/>
                  <a:pt x="559054" y="263128"/>
                </a:cubicBezTo>
                <a:cubicBezTo>
                  <a:pt x="559054" y="263389"/>
                  <a:pt x="559011" y="263649"/>
                  <a:pt x="558924" y="263910"/>
                </a:cubicBezTo>
                <a:cubicBezTo>
                  <a:pt x="558750" y="266601"/>
                  <a:pt x="558664" y="268815"/>
                  <a:pt x="558664" y="270551"/>
                </a:cubicBezTo>
                <a:cubicBezTo>
                  <a:pt x="558577" y="272548"/>
                  <a:pt x="558534" y="274501"/>
                  <a:pt x="558534" y="276411"/>
                </a:cubicBezTo>
                <a:cubicBezTo>
                  <a:pt x="558534" y="285093"/>
                  <a:pt x="558881" y="293037"/>
                  <a:pt x="559575" y="300242"/>
                </a:cubicBezTo>
                <a:cubicBezTo>
                  <a:pt x="560617" y="311008"/>
                  <a:pt x="562484" y="319472"/>
                  <a:pt x="565175" y="325636"/>
                </a:cubicBezTo>
                <a:cubicBezTo>
                  <a:pt x="567866" y="331800"/>
                  <a:pt x="571382" y="334882"/>
                  <a:pt x="575723" y="334882"/>
                </a:cubicBezTo>
                <a:cubicBezTo>
                  <a:pt x="578154" y="334882"/>
                  <a:pt x="580520" y="333081"/>
                  <a:pt x="582820" y="329478"/>
                </a:cubicBezTo>
                <a:cubicBezTo>
                  <a:pt x="585121" y="325875"/>
                  <a:pt x="587139" y="321295"/>
                  <a:pt x="588876" y="315739"/>
                </a:cubicBezTo>
                <a:cubicBezTo>
                  <a:pt x="589397" y="314176"/>
                  <a:pt x="590439" y="313222"/>
                  <a:pt x="592001" y="312874"/>
                </a:cubicBezTo>
                <a:cubicBezTo>
                  <a:pt x="592435" y="312787"/>
                  <a:pt x="592783" y="312744"/>
                  <a:pt x="593043" y="312744"/>
                </a:cubicBezTo>
                <a:cubicBezTo>
                  <a:pt x="594172" y="312744"/>
                  <a:pt x="595170" y="313222"/>
                  <a:pt x="596038" y="314176"/>
                </a:cubicBezTo>
                <a:lnTo>
                  <a:pt x="596689" y="314958"/>
                </a:lnTo>
                <a:cubicBezTo>
                  <a:pt x="598252" y="316781"/>
                  <a:pt x="599207" y="318865"/>
                  <a:pt x="599554" y="321209"/>
                </a:cubicBezTo>
                <a:cubicBezTo>
                  <a:pt x="599728" y="321903"/>
                  <a:pt x="599815" y="322598"/>
                  <a:pt x="599815" y="323292"/>
                </a:cubicBezTo>
                <a:cubicBezTo>
                  <a:pt x="599815" y="324855"/>
                  <a:pt x="599467" y="326418"/>
                  <a:pt x="598773" y="327980"/>
                </a:cubicBezTo>
                <a:cubicBezTo>
                  <a:pt x="595213" y="336315"/>
                  <a:pt x="591545" y="342283"/>
                  <a:pt x="587769" y="345886"/>
                </a:cubicBezTo>
                <a:cubicBezTo>
                  <a:pt x="583992" y="349489"/>
                  <a:pt x="579890" y="351290"/>
                  <a:pt x="575463" y="351290"/>
                </a:cubicBezTo>
                <a:cubicBezTo>
                  <a:pt x="568170" y="351290"/>
                  <a:pt x="561898" y="347471"/>
                  <a:pt x="556645" y="339831"/>
                </a:cubicBezTo>
                <a:cubicBezTo>
                  <a:pt x="551393" y="332191"/>
                  <a:pt x="547898" y="320167"/>
                  <a:pt x="546162" y="303758"/>
                </a:cubicBezTo>
                <a:cubicBezTo>
                  <a:pt x="545207" y="295250"/>
                  <a:pt x="544730" y="283443"/>
                  <a:pt x="544730" y="268337"/>
                </a:cubicBezTo>
                <a:lnTo>
                  <a:pt x="544599" y="263259"/>
                </a:lnTo>
                <a:cubicBezTo>
                  <a:pt x="544599" y="261349"/>
                  <a:pt x="545251" y="259699"/>
                  <a:pt x="546553" y="258310"/>
                </a:cubicBezTo>
                <a:cubicBezTo>
                  <a:pt x="547855" y="256834"/>
                  <a:pt x="549461" y="256096"/>
                  <a:pt x="551371" y="256096"/>
                </a:cubicBezTo>
                <a:close/>
                <a:moveTo>
                  <a:pt x="1665312" y="253882"/>
                </a:moveTo>
                <a:cubicBezTo>
                  <a:pt x="1664705" y="253882"/>
                  <a:pt x="1664401" y="254186"/>
                  <a:pt x="1664401" y="254794"/>
                </a:cubicBezTo>
                <a:lnTo>
                  <a:pt x="1664401" y="263910"/>
                </a:lnTo>
                <a:cubicBezTo>
                  <a:pt x="1664401" y="264604"/>
                  <a:pt x="1664705" y="264952"/>
                  <a:pt x="1665312" y="264952"/>
                </a:cubicBezTo>
                <a:lnTo>
                  <a:pt x="1702817" y="264952"/>
                </a:lnTo>
                <a:cubicBezTo>
                  <a:pt x="1703512" y="264952"/>
                  <a:pt x="1703859" y="264604"/>
                  <a:pt x="1703859" y="263910"/>
                </a:cubicBezTo>
                <a:lnTo>
                  <a:pt x="1703859" y="254794"/>
                </a:lnTo>
                <a:cubicBezTo>
                  <a:pt x="1703859" y="254186"/>
                  <a:pt x="1703512" y="253882"/>
                  <a:pt x="1702817" y="253882"/>
                </a:cubicBezTo>
                <a:close/>
                <a:moveTo>
                  <a:pt x="330901" y="253231"/>
                </a:moveTo>
                <a:cubicBezTo>
                  <a:pt x="338628" y="253231"/>
                  <a:pt x="345768" y="254512"/>
                  <a:pt x="352323" y="257073"/>
                </a:cubicBezTo>
                <a:cubicBezTo>
                  <a:pt x="358877" y="259634"/>
                  <a:pt x="364347" y="263172"/>
                  <a:pt x="368731" y="267686"/>
                </a:cubicBezTo>
                <a:cubicBezTo>
                  <a:pt x="373115" y="272201"/>
                  <a:pt x="376545" y="277497"/>
                  <a:pt x="379019" y="283574"/>
                </a:cubicBezTo>
                <a:cubicBezTo>
                  <a:pt x="381493" y="289651"/>
                  <a:pt x="382730" y="296162"/>
                  <a:pt x="382730" y="303107"/>
                </a:cubicBezTo>
                <a:cubicBezTo>
                  <a:pt x="382730" y="315869"/>
                  <a:pt x="379041" y="326613"/>
                  <a:pt x="371661" y="335338"/>
                </a:cubicBezTo>
                <a:cubicBezTo>
                  <a:pt x="364282" y="344063"/>
                  <a:pt x="353734" y="349988"/>
                  <a:pt x="340017" y="353114"/>
                </a:cubicBezTo>
                <a:cubicBezTo>
                  <a:pt x="339235" y="353287"/>
                  <a:pt x="338497" y="353374"/>
                  <a:pt x="337803" y="353374"/>
                </a:cubicBezTo>
                <a:cubicBezTo>
                  <a:pt x="336414" y="353374"/>
                  <a:pt x="335025" y="353070"/>
                  <a:pt x="333636" y="352462"/>
                </a:cubicBezTo>
                <a:cubicBezTo>
                  <a:pt x="331639" y="351508"/>
                  <a:pt x="330033" y="350075"/>
                  <a:pt x="328817" y="348165"/>
                </a:cubicBezTo>
                <a:cubicBezTo>
                  <a:pt x="328296" y="347384"/>
                  <a:pt x="328036" y="346559"/>
                  <a:pt x="328036" y="345691"/>
                </a:cubicBezTo>
                <a:cubicBezTo>
                  <a:pt x="328036" y="344996"/>
                  <a:pt x="328210" y="344302"/>
                  <a:pt x="328557" y="343607"/>
                </a:cubicBezTo>
                <a:cubicBezTo>
                  <a:pt x="329251" y="342131"/>
                  <a:pt x="330467" y="341220"/>
                  <a:pt x="332203" y="340873"/>
                </a:cubicBezTo>
                <a:cubicBezTo>
                  <a:pt x="333766" y="340612"/>
                  <a:pt x="335242" y="340308"/>
                  <a:pt x="336631" y="339961"/>
                </a:cubicBezTo>
                <a:cubicBezTo>
                  <a:pt x="340972" y="339006"/>
                  <a:pt x="345009" y="337508"/>
                  <a:pt x="348742" y="335468"/>
                </a:cubicBezTo>
                <a:cubicBezTo>
                  <a:pt x="352475" y="333428"/>
                  <a:pt x="355861" y="330889"/>
                  <a:pt x="358899" y="327850"/>
                </a:cubicBezTo>
                <a:cubicBezTo>
                  <a:pt x="361938" y="324811"/>
                  <a:pt x="364303" y="321122"/>
                  <a:pt x="365996" y="316781"/>
                </a:cubicBezTo>
                <a:cubicBezTo>
                  <a:pt x="367689" y="312440"/>
                  <a:pt x="368536" y="307665"/>
                  <a:pt x="368536" y="302456"/>
                </a:cubicBezTo>
                <a:cubicBezTo>
                  <a:pt x="368536" y="292820"/>
                  <a:pt x="365823" y="284659"/>
                  <a:pt x="360397" y="277974"/>
                </a:cubicBezTo>
                <a:cubicBezTo>
                  <a:pt x="354971" y="271289"/>
                  <a:pt x="347439" y="267252"/>
                  <a:pt x="337803" y="265863"/>
                </a:cubicBezTo>
                <a:cubicBezTo>
                  <a:pt x="337195" y="265776"/>
                  <a:pt x="336804" y="266037"/>
                  <a:pt x="336631" y="266644"/>
                </a:cubicBezTo>
                <a:cubicBezTo>
                  <a:pt x="334460" y="280709"/>
                  <a:pt x="331899" y="292776"/>
                  <a:pt x="328948" y="302847"/>
                </a:cubicBezTo>
                <a:cubicBezTo>
                  <a:pt x="324954" y="316390"/>
                  <a:pt x="320244" y="326765"/>
                  <a:pt x="314818" y="333971"/>
                </a:cubicBezTo>
                <a:cubicBezTo>
                  <a:pt x="309392" y="341176"/>
                  <a:pt x="303380" y="344779"/>
                  <a:pt x="296782" y="344779"/>
                </a:cubicBezTo>
                <a:cubicBezTo>
                  <a:pt x="290097" y="344779"/>
                  <a:pt x="284259" y="341328"/>
                  <a:pt x="279267" y="334426"/>
                </a:cubicBezTo>
                <a:cubicBezTo>
                  <a:pt x="274275" y="327524"/>
                  <a:pt x="271779" y="318691"/>
                  <a:pt x="271779" y="307926"/>
                </a:cubicBezTo>
                <a:cubicBezTo>
                  <a:pt x="271779" y="300720"/>
                  <a:pt x="273320" y="293775"/>
                  <a:pt x="276402" y="287090"/>
                </a:cubicBezTo>
                <a:cubicBezTo>
                  <a:pt x="279484" y="280405"/>
                  <a:pt x="283629" y="274566"/>
                  <a:pt x="288838" y="269575"/>
                </a:cubicBezTo>
                <a:cubicBezTo>
                  <a:pt x="294047" y="264583"/>
                  <a:pt x="300320" y="260611"/>
                  <a:pt x="307656" y="257659"/>
                </a:cubicBezTo>
                <a:cubicBezTo>
                  <a:pt x="314992" y="254707"/>
                  <a:pt x="322740" y="253231"/>
                  <a:pt x="330901" y="253231"/>
                </a:cubicBezTo>
                <a:close/>
                <a:moveTo>
                  <a:pt x="1837990" y="252841"/>
                </a:moveTo>
                <a:cubicBezTo>
                  <a:pt x="1839640" y="252841"/>
                  <a:pt x="1841116" y="253448"/>
                  <a:pt x="1842418" y="254664"/>
                </a:cubicBezTo>
                <a:cubicBezTo>
                  <a:pt x="1843720" y="255966"/>
                  <a:pt x="1844371" y="257572"/>
                  <a:pt x="1844371" y="259482"/>
                </a:cubicBezTo>
                <a:cubicBezTo>
                  <a:pt x="1844371" y="261305"/>
                  <a:pt x="1843763" y="262868"/>
                  <a:pt x="1842548" y="264170"/>
                </a:cubicBezTo>
                <a:cubicBezTo>
                  <a:pt x="1841246" y="265472"/>
                  <a:pt x="1839640" y="266124"/>
                  <a:pt x="1837730" y="266124"/>
                </a:cubicBezTo>
                <a:cubicBezTo>
                  <a:pt x="1829222" y="266297"/>
                  <a:pt x="1822884" y="266905"/>
                  <a:pt x="1818717" y="267947"/>
                </a:cubicBezTo>
                <a:cubicBezTo>
                  <a:pt x="1810296" y="270551"/>
                  <a:pt x="1803351" y="275782"/>
                  <a:pt x="1797881" y="283639"/>
                </a:cubicBezTo>
                <a:cubicBezTo>
                  <a:pt x="1792412" y="291496"/>
                  <a:pt x="1789677" y="299461"/>
                  <a:pt x="1789677" y="307535"/>
                </a:cubicBezTo>
                <a:cubicBezTo>
                  <a:pt x="1789677" y="312744"/>
                  <a:pt x="1790675" y="317324"/>
                  <a:pt x="1792672" y="321274"/>
                </a:cubicBezTo>
                <a:cubicBezTo>
                  <a:pt x="1794669" y="325224"/>
                  <a:pt x="1797425" y="328436"/>
                  <a:pt x="1800941" y="330910"/>
                </a:cubicBezTo>
                <a:cubicBezTo>
                  <a:pt x="1804457" y="333385"/>
                  <a:pt x="1808321" y="335360"/>
                  <a:pt x="1812531" y="336836"/>
                </a:cubicBezTo>
                <a:cubicBezTo>
                  <a:pt x="1816742" y="338311"/>
                  <a:pt x="1821365" y="339353"/>
                  <a:pt x="1826400" y="339961"/>
                </a:cubicBezTo>
                <a:cubicBezTo>
                  <a:pt x="1828310" y="340221"/>
                  <a:pt x="1829786" y="341133"/>
                  <a:pt x="1830828" y="342696"/>
                </a:cubicBezTo>
                <a:cubicBezTo>
                  <a:pt x="1831436" y="343737"/>
                  <a:pt x="1831739" y="344779"/>
                  <a:pt x="1831739" y="345821"/>
                </a:cubicBezTo>
                <a:cubicBezTo>
                  <a:pt x="1831739" y="346429"/>
                  <a:pt x="1831652" y="347080"/>
                  <a:pt x="1831479" y="347774"/>
                </a:cubicBezTo>
                <a:cubicBezTo>
                  <a:pt x="1830698" y="349858"/>
                  <a:pt x="1829395" y="351508"/>
                  <a:pt x="1827572" y="352723"/>
                </a:cubicBezTo>
                <a:cubicBezTo>
                  <a:pt x="1826096" y="353678"/>
                  <a:pt x="1824534" y="354155"/>
                  <a:pt x="1822884" y="354155"/>
                </a:cubicBezTo>
                <a:cubicBezTo>
                  <a:pt x="1822450" y="354155"/>
                  <a:pt x="1822016" y="354112"/>
                  <a:pt x="1821582" y="354025"/>
                </a:cubicBezTo>
                <a:cubicBezTo>
                  <a:pt x="1815505" y="353157"/>
                  <a:pt x="1809818" y="351638"/>
                  <a:pt x="1804523" y="349467"/>
                </a:cubicBezTo>
                <a:cubicBezTo>
                  <a:pt x="1799227" y="347297"/>
                  <a:pt x="1794430" y="344454"/>
                  <a:pt x="1790133" y="340938"/>
                </a:cubicBezTo>
                <a:cubicBezTo>
                  <a:pt x="1785835" y="337422"/>
                  <a:pt x="1782428" y="333059"/>
                  <a:pt x="1779910" y="327850"/>
                </a:cubicBezTo>
                <a:cubicBezTo>
                  <a:pt x="1777393" y="322641"/>
                  <a:pt x="1776134" y="316868"/>
                  <a:pt x="1776134" y="310530"/>
                </a:cubicBezTo>
                <a:cubicBezTo>
                  <a:pt x="1776134" y="301414"/>
                  <a:pt x="1778239" y="293080"/>
                  <a:pt x="1782449" y="285527"/>
                </a:cubicBezTo>
                <a:cubicBezTo>
                  <a:pt x="1786660" y="277974"/>
                  <a:pt x="1791674" y="272201"/>
                  <a:pt x="1797490" y="268207"/>
                </a:cubicBezTo>
                <a:cubicBezTo>
                  <a:pt x="1797664" y="268207"/>
                  <a:pt x="1797729" y="268142"/>
                  <a:pt x="1797686" y="268012"/>
                </a:cubicBezTo>
                <a:cubicBezTo>
                  <a:pt x="1797642" y="267882"/>
                  <a:pt x="1797534" y="267816"/>
                  <a:pt x="1797360" y="267816"/>
                </a:cubicBezTo>
                <a:cubicBezTo>
                  <a:pt x="1773312" y="270334"/>
                  <a:pt x="1756470" y="272374"/>
                  <a:pt x="1746833" y="273937"/>
                </a:cubicBezTo>
                <a:cubicBezTo>
                  <a:pt x="1746399" y="274024"/>
                  <a:pt x="1746008" y="274067"/>
                  <a:pt x="1745661" y="274067"/>
                </a:cubicBezTo>
                <a:cubicBezTo>
                  <a:pt x="1744185" y="274067"/>
                  <a:pt x="1742839" y="273590"/>
                  <a:pt x="1741624" y="272635"/>
                </a:cubicBezTo>
                <a:cubicBezTo>
                  <a:pt x="1740061" y="271506"/>
                  <a:pt x="1739193" y="269987"/>
                  <a:pt x="1739020" y="268077"/>
                </a:cubicBezTo>
                <a:cubicBezTo>
                  <a:pt x="1739020" y="267816"/>
                  <a:pt x="1739020" y="267556"/>
                  <a:pt x="1739020" y="267296"/>
                </a:cubicBezTo>
                <a:cubicBezTo>
                  <a:pt x="1739020" y="265646"/>
                  <a:pt x="1739584" y="264170"/>
                  <a:pt x="1740712" y="262868"/>
                </a:cubicBezTo>
                <a:cubicBezTo>
                  <a:pt x="1742015" y="261392"/>
                  <a:pt x="1743664" y="260589"/>
                  <a:pt x="1745661" y="260459"/>
                </a:cubicBezTo>
                <a:cubicBezTo>
                  <a:pt x="1747658" y="260329"/>
                  <a:pt x="1749307" y="260220"/>
                  <a:pt x="1750610" y="260133"/>
                </a:cubicBezTo>
                <a:cubicBezTo>
                  <a:pt x="1771532" y="258050"/>
                  <a:pt x="1790675" y="256313"/>
                  <a:pt x="1808039" y="254924"/>
                </a:cubicBezTo>
                <a:cubicBezTo>
                  <a:pt x="1818717" y="253969"/>
                  <a:pt x="1828571" y="253318"/>
                  <a:pt x="1837600" y="252971"/>
                </a:cubicBezTo>
                <a:cubicBezTo>
                  <a:pt x="1837773" y="252884"/>
                  <a:pt x="1837903" y="252841"/>
                  <a:pt x="1837990" y="252841"/>
                </a:cubicBezTo>
                <a:close/>
                <a:moveTo>
                  <a:pt x="2084245" y="249325"/>
                </a:moveTo>
                <a:cubicBezTo>
                  <a:pt x="2087544" y="249325"/>
                  <a:pt x="2090192" y="250627"/>
                  <a:pt x="2092189" y="253231"/>
                </a:cubicBezTo>
                <a:cubicBezTo>
                  <a:pt x="2092883" y="254186"/>
                  <a:pt x="2093230" y="255272"/>
                  <a:pt x="2093230" y="256487"/>
                </a:cubicBezTo>
                <a:cubicBezTo>
                  <a:pt x="2093230" y="256834"/>
                  <a:pt x="2093230" y="257182"/>
                  <a:pt x="2093230" y="257529"/>
                </a:cubicBezTo>
                <a:cubicBezTo>
                  <a:pt x="2092883" y="259091"/>
                  <a:pt x="2092058" y="260350"/>
                  <a:pt x="2090756" y="261305"/>
                </a:cubicBezTo>
                <a:cubicBezTo>
                  <a:pt x="2089541" y="262087"/>
                  <a:pt x="2088499" y="262781"/>
                  <a:pt x="2087631" y="263389"/>
                </a:cubicBezTo>
                <a:cubicBezTo>
                  <a:pt x="2085634" y="264778"/>
                  <a:pt x="2082856" y="266948"/>
                  <a:pt x="2079296" y="269900"/>
                </a:cubicBezTo>
                <a:cubicBezTo>
                  <a:pt x="2075737" y="272852"/>
                  <a:pt x="2071418" y="276476"/>
                  <a:pt x="2066339" y="280774"/>
                </a:cubicBezTo>
                <a:cubicBezTo>
                  <a:pt x="2061260" y="285071"/>
                  <a:pt x="2057896" y="287915"/>
                  <a:pt x="2056247" y="289304"/>
                </a:cubicBezTo>
                <a:cubicBezTo>
                  <a:pt x="2056160" y="289390"/>
                  <a:pt x="2056138" y="289477"/>
                  <a:pt x="2056182" y="289564"/>
                </a:cubicBezTo>
                <a:cubicBezTo>
                  <a:pt x="2056225" y="289651"/>
                  <a:pt x="2056290" y="289694"/>
                  <a:pt x="2056377" y="289694"/>
                </a:cubicBezTo>
                <a:cubicBezTo>
                  <a:pt x="2060805" y="288392"/>
                  <a:pt x="2065710" y="287741"/>
                  <a:pt x="2071092" y="287741"/>
                </a:cubicBezTo>
                <a:cubicBezTo>
                  <a:pt x="2082118" y="287741"/>
                  <a:pt x="2091299" y="290779"/>
                  <a:pt x="2098635" y="296857"/>
                </a:cubicBezTo>
                <a:cubicBezTo>
                  <a:pt x="2105971" y="302934"/>
                  <a:pt x="2109639" y="310574"/>
                  <a:pt x="2109639" y="319776"/>
                </a:cubicBezTo>
                <a:cubicBezTo>
                  <a:pt x="2109639" y="330541"/>
                  <a:pt x="2105515" y="339266"/>
                  <a:pt x="2097267" y="345951"/>
                </a:cubicBezTo>
                <a:cubicBezTo>
                  <a:pt x="2089020" y="352636"/>
                  <a:pt x="2077603" y="355979"/>
                  <a:pt x="2063018" y="355979"/>
                </a:cubicBezTo>
                <a:cubicBezTo>
                  <a:pt x="2053903" y="355979"/>
                  <a:pt x="2046545" y="354112"/>
                  <a:pt x="2040945" y="350379"/>
                </a:cubicBezTo>
                <a:cubicBezTo>
                  <a:pt x="2035346" y="346646"/>
                  <a:pt x="2032546" y="341784"/>
                  <a:pt x="2032546" y="335794"/>
                </a:cubicBezTo>
                <a:cubicBezTo>
                  <a:pt x="2032546" y="330845"/>
                  <a:pt x="2034608" y="326483"/>
                  <a:pt x="2038731" y="322706"/>
                </a:cubicBezTo>
                <a:cubicBezTo>
                  <a:pt x="2042855" y="318930"/>
                  <a:pt x="2048086" y="317041"/>
                  <a:pt x="2054423" y="317041"/>
                </a:cubicBezTo>
                <a:cubicBezTo>
                  <a:pt x="2062063" y="317041"/>
                  <a:pt x="2068271" y="319125"/>
                  <a:pt x="2073046" y="323292"/>
                </a:cubicBezTo>
                <a:cubicBezTo>
                  <a:pt x="2077821" y="327459"/>
                  <a:pt x="2080816" y="332799"/>
                  <a:pt x="2082031" y="339310"/>
                </a:cubicBezTo>
                <a:cubicBezTo>
                  <a:pt x="2082118" y="339918"/>
                  <a:pt x="2082465" y="340091"/>
                  <a:pt x="2083073" y="339831"/>
                </a:cubicBezTo>
                <a:cubicBezTo>
                  <a:pt x="2091668" y="335664"/>
                  <a:pt x="2095965" y="328935"/>
                  <a:pt x="2095965" y="319646"/>
                </a:cubicBezTo>
                <a:cubicBezTo>
                  <a:pt x="2095965" y="313482"/>
                  <a:pt x="2093230" y="308403"/>
                  <a:pt x="2087761" y="304410"/>
                </a:cubicBezTo>
                <a:cubicBezTo>
                  <a:pt x="2082292" y="300416"/>
                  <a:pt x="2075477" y="298419"/>
                  <a:pt x="2067316" y="298419"/>
                </a:cubicBezTo>
                <a:cubicBezTo>
                  <a:pt x="2058460" y="298419"/>
                  <a:pt x="2050690" y="300156"/>
                  <a:pt x="2044006" y="303628"/>
                </a:cubicBezTo>
                <a:cubicBezTo>
                  <a:pt x="2037321" y="307101"/>
                  <a:pt x="2030289" y="312484"/>
                  <a:pt x="2022909" y="319776"/>
                </a:cubicBezTo>
                <a:cubicBezTo>
                  <a:pt x="2021607" y="321165"/>
                  <a:pt x="2020001" y="321860"/>
                  <a:pt x="2018091" y="321860"/>
                </a:cubicBezTo>
                <a:cubicBezTo>
                  <a:pt x="2016181" y="321860"/>
                  <a:pt x="2014575" y="321209"/>
                  <a:pt x="2013273" y="319906"/>
                </a:cubicBezTo>
                <a:cubicBezTo>
                  <a:pt x="2012057" y="318604"/>
                  <a:pt x="2011449" y="317128"/>
                  <a:pt x="2011449" y="315479"/>
                </a:cubicBezTo>
                <a:cubicBezTo>
                  <a:pt x="2011449" y="313482"/>
                  <a:pt x="2012231" y="311832"/>
                  <a:pt x="2013793" y="310530"/>
                </a:cubicBezTo>
                <a:cubicBezTo>
                  <a:pt x="2017527" y="307405"/>
                  <a:pt x="2022909" y="302912"/>
                  <a:pt x="2029941" y="297052"/>
                </a:cubicBezTo>
                <a:cubicBezTo>
                  <a:pt x="2036973" y="291192"/>
                  <a:pt x="2041314" y="287611"/>
                  <a:pt x="2042964" y="286308"/>
                </a:cubicBezTo>
                <a:cubicBezTo>
                  <a:pt x="2058678" y="273112"/>
                  <a:pt x="2068140" y="265125"/>
                  <a:pt x="2071353" y="262347"/>
                </a:cubicBezTo>
                <a:cubicBezTo>
                  <a:pt x="2071526" y="262260"/>
                  <a:pt x="2071570" y="262130"/>
                  <a:pt x="2071483" y="261956"/>
                </a:cubicBezTo>
                <a:cubicBezTo>
                  <a:pt x="2071396" y="261783"/>
                  <a:pt x="2071266" y="261696"/>
                  <a:pt x="2071092" y="261696"/>
                </a:cubicBezTo>
                <a:cubicBezTo>
                  <a:pt x="2053816" y="262390"/>
                  <a:pt x="2042009" y="262911"/>
                  <a:pt x="2035671" y="263259"/>
                </a:cubicBezTo>
                <a:cubicBezTo>
                  <a:pt x="2034195" y="263432"/>
                  <a:pt x="2033240" y="263519"/>
                  <a:pt x="2032806" y="263519"/>
                </a:cubicBezTo>
                <a:cubicBezTo>
                  <a:pt x="2032633" y="263519"/>
                  <a:pt x="2032416" y="263519"/>
                  <a:pt x="2032155" y="263519"/>
                </a:cubicBezTo>
                <a:cubicBezTo>
                  <a:pt x="2030592" y="263519"/>
                  <a:pt x="2029203" y="262998"/>
                  <a:pt x="2027988" y="261956"/>
                </a:cubicBezTo>
                <a:cubicBezTo>
                  <a:pt x="2026512" y="260654"/>
                  <a:pt x="2025774" y="259048"/>
                  <a:pt x="2025774" y="257138"/>
                </a:cubicBezTo>
                <a:cubicBezTo>
                  <a:pt x="2025774" y="255402"/>
                  <a:pt x="2026425" y="253969"/>
                  <a:pt x="2027727" y="252841"/>
                </a:cubicBezTo>
                <a:cubicBezTo>
                  <a:pt x="2028943" y="251625"/>
                  <a:pt x="2030375" y="251018"/>
                  <a:pt x="2032025" y="251018"/>
                </a:cubicBezTo>
                <a:cubicBezTo>
                  <a:pt x="2032198" y="251018"/>
                  <a:pt x="2032329" y="251018"/>
                  <a:pt x="2032416" y="251018"/>
                </a:cubicBezTo>
                <a:cubicBezTo>
                  <a:pt x="2033718" y="251104"/>
                  <a:pt x="2034933" y="251148"/>
                  <a:pt x="2036062" y="251148"/>
                </a:cubicBezTo>
                <a:cubicBezTo>
                  <a:pt x="2040229" y="251148"/>
                  <a:pt x="2047804" y="250974"/>
                  <a:pt x="2058786" y="250627"/>
                </a:cubicBezTo>
                <a:cubicBezTo>
                  <a:pt x="2069768" y="250280"/>
                  <a:pt x="2076865" y="249976"/>
                  <a:pt x="2080078" y="249715"/>
                </a:cubicBezTo>
                <a:cubicBezTo>
                  <a:pt x="2081467" y="249542"/>
                  <a:pt x="2082335" y="249455"/>
                  <a:pt x="2082682" y="249455"/>
                </a:cubicBezTo>
                <a:cubicBezTo>
                  <a:pt x="2083203" y="249368"/>
                  <a:pt x="2083724" y="249325"/>
                  <a:pt x="2084245" y="249325"/>
                </a:cubicBezTo>
                <a:close/>
                <a:moveTo>
                  <a:pt x="680684" y="246850"/>
                </a:moveTo>
                <a:lnTo>
                  <a:pt x="775488" y="246850"/>
                </a:lnTo>
                <a:cubicBezTo>
                  <a:pt x="777571" y="246850"/>
                  <a:pt x="779373" y="247610"/>
                  <a:pt x="780892" y="249129"/>
                </a:cubicBezTo>
                <a:cubicBezTo>
                  <a:pt x="782411" y="250649"/>
                  <a:pt x="783171" y="252450"/>
                  <a:pt x="783171" y="254534"/>
                </a:cubicBezTo>
                <a:lnTo>
                  <a:pt x="783171" y="345040"/>
                </a:lnTo>
                <a:cubicBezTo>
                  <a:pt x="783171" y="348686"/>
                  <a:pt x="782693" y="351508"/>
                  <a:pt x="781738" y="353504"/>
                </a:cubicBezTo>
                <a:cubicBezTo>
                  <a:pt x="780783" y="355501"/>
                  <a:pt x="779091" y="357020"/>
                  <a:pt x="776660" y="358062"/>
                </a:cubicBezTo>
                <a:cubicBezTo>
                  <a:pt x="773448" y="359451"/>
                  <a:pt x="767500" y="360233"/>
                  <a:pt x="758819" y="360406"/>
                </a:cubicBezTo>
                <a:cubicBezTo>
                  <a:pt x="758819" y="360406"/>
                  <a:pt x="758775" y="360406"/>
                  <a:pt x="758689" y="360406"/>
                </a:cubicBezTo>
                <a:cubicBezTo>
                  <a:pt x="756866" y="360406"/>
                  <a:pt x="755216" y="359798"/>
                  <a:pt x="753740" y="358583"/>
                </a:cubicBezTo>
                <a:cubicBezTo>
                  <a:pt x="752264" y="357368"/>
                  <a:pt x="751179" y="355848"/>
                  <a:pt x="750485" y="354025"/>
                </a:cubicBezTo>
                <a:cubicBezTo>
                  <a:pt x="750311" y="353504"/>
                  <a:pt x="750224" y="352983"/>
                  <a:pt x="750224" y="352462"/>
                </a:cubicBezTo>
                <a:cubicBezTo>
                  <a:pt x="750224" y="351594"/>
                  <a:pt x="750441" y="350770"/>
                  <a:pt x="750875" y="349988"/>
                </a:cubicBezTo>
                <a:cubicBezTo>
                  <a:pt x="751743" y="348773"/>
                  <a:pt x="752915" y="348165"/>
                  <a:pt x="754391" y="348165"/>
                </a:cubicBezTo>
                <a:cubicBezTo>
                  <a:pt x="756562" y="348252"/>
                  <a:pt x="758558" y="348295"/>
                  <a:pt x="760382" y="348295"/>
                </a:cubicBezTo>
                <a:cubicBezTo>
                  <a:pt x="763160" y="348295"/>
                  <a:pt x="765460" y="348252"/>
                  <a:pt x="767284" y="348165"/>
                </a:cubicBezTo>
                <a:cubicBezTo>
                  <a:pt x="768586" y="348165"/>
                  <a:pt x="769476" y="347926"/>
                  <a:pt x="769953" y="347449"/>
                </a:cubicBezTo>
                <a:cubicBezTo>
                  <a:pt x="770431" y="346971"/>
                  <a:pt x="770669" y="346125"/>
                  <a:pt x="770669" y="344909"/>
                </a:cubicBezTo>
                <a:lnTo>
                  <a:pt x="770669" y="308837"/>
                </a:lnTo>
                <a:cubicBezTo>
                  <a:pt x="770669" y="308143"/>
                  <a:pt x="770322" y="307795"/>
                  <a:pt x="769627" y="307795"/>
                </a:cubicBezTo>
                <a:lnTo>
                  <a:pt x="686414" y="307795"/>
                </a:lnTo>
                <a:cubicBezTo>
                  <a:pt x="685719" y="307795"/>
                  <a:pt x="685372" y="308143"/>
                  <a:pt x="685372" y="308837"/>
                </a:cubicBezTo>
                <a:lnTo>
                  <a:pt x="685372" y="354286"/>
                </a:lnTo>
                <a:cubicBezTo>
                  <a:pt x="685372" y="356022"/>
                  <a:pt x="684786" y="357498"/>
                  <a:pt x="683614" y="358713"/>
                </a:cubicBezTo>
                <a:cubicBezTo>
                  <a:pt x="682442" y="359929"/>
                  <a:pt x="680988" y="360536"/>
                  <a:pt x="679252" y="360536"/>
                </a:cubicBezTo>
                <a:cubicBezTo>
                  <a:pt x="677515" y="360536"/>
                  <a:pt x="676040" y="359929"/>
                  <a:pt x="674824" y="358713"/>
                </a:cubicBezTo>
                <a:cubicBezTo>
                  <a:pt x="673609" y="357498"/>
                  <a:pt x="673001" y="356022"/>
                  <a:pt x="673001" y="354286"/>
                </a:cubicBezTo>
                <a:lnTo>
                  <a:pt x="673001" y="254534"/>
                </a:lnTo>
                <a:cubicBezTo>
                  <a:pt x="673001" y="252450"/>
                  <a:pt x="673761" y="250649"/>
                  <a:pt x="675280" y="249129"/>
                </a:cubicBezTo>
                <a:cubicBezTo>
                  <a:pt x="676799" y="247610"/>
                  <a:pt x="678601" y="246850"/>
                  <a:pt x="680684" y="246850"/>
                </a:cubicBezTo>
                <a:close/>
                <a:moveTo>
                  <a:pt x="2306148" y="245548"/>
                </a:moveTo>
                <a:cubicBezTo>
                  <a:pt x="2306495" y="245548"/>
                  <a:pt x="2306842" y="245592"/>
                  <a:pt x="2307189" y="245678"/>
                </a:cubicBezTo>
                <a:cubicBezTo>
                  <a:pt x="2321080" y="248022"/>
                  <a:pt x="2336012" y="249585"/>
                  <a:pt x="2351987" y="250366"/>
                </a:cubicBezTo>
                <a:cubicBezTo>
                  <a:pt x="2353723" y="250366"/>
                  <a:pt x="2355155" y="251061"/>
                  <a:pt x="2356284" y="252450"/>
                </a:cubicBezTo>
                <a:cubicBezTo>
                  <a:pt x="2357152" y="253492"/>
                  <a:pt x="2357586" y="254664"/>
                  <a:pt x="2357586" y="255966"/>
                </a:cubicBezTo>
                <a:cubicBezTo>
                  <a:pt x="2357586" y="256313"/>
                  <a:pt x="2357543" y="256661"/>
                  <a:pt x="2357456" y="257008"/>
                </a:cubicBezTo>
                <a:cubicBezTo>
                  <a:pt x="2357196" y="258831"/>
                  <a:pt x="2356327" y="260307"/>
                  <a:pt x="2354852" y="261435"/>
                </a:cubicBezTo>
                <a:cubicBezTo>
                  <a:pt x="2353549" y="262477"/>
                  <a:pt x="2352117" y="262998"/>
                  <a:pt x="2350554" y="262998"/>
                </a:cubicBezTo>
                <a:cubicBezTo>
                  <a:pt x="2350294" y="262998"/>
                  <a:pt x="2350077" y="262998"/>
                  <a:pt x="2349903" y="262998"/>
                </a:cubicBezTo>
                <a:cubicBezTo>
                  <a:pt x="2332019" y="261522"/>
                  <a:pt x="2317130" y="259916"/>
                  <a:pt x="2305236" y="258180"/>
                </a:cubicBezTo>
                <a:cubicBezTo>
                  <a:pt x="2303500" y="257919"/>
                  <a:pt x="2302111" y="257095"/>
                  <a:pt x="2301069" y="255706"/>
                </a:cubicBezTo>
                <a:cubicBezTo>
                  <a:pt x="2300288" y="254490"/>
                  <a:pt x="2299897" y="253231"/>
                  <a:pt x="2299897" y="251929"/>
                </a:cubicBezTo>
                <a:cubicBezTo>
                  <a:pt x="2299897" y="251582"/>
                  <a:pt x="2299897" y="251235"/>
                  <a:pt x="2299897" y="250887"/>
                </a:cubicBezTo>
                <a:cubicBezTo>
                  <a:pt x="2300244" y="249151"/>
                  <a:pt x="2301112" y="247762"/>
                  <a:pt x="2302501" y="246720"/>
                </a:cubicBezTo>
                <a:cubicBezTo>
                  <a:pt x="2303630" y="245939"/>
                  <a:pt x="2304845" y="245548"/>
                  <a:pt x="2306148" y="245548"/>
                </a:cubicBezTo>
                <a:close/>
                <a:moveTo>
                  <a:pt x="1131522" y="245548"/>
                </a:moveTo>
                <a:lnTo>
                  <a:pt x="1176710" y="245548"/>
                </a:lnTo>
                <a:cubicBezTo>
                  <a:pt x="1178880" y="245548"/>
                  <a:pt x="1180703" y="246308"/>
                  <a:pt x="1182179" y="247827"/>
                </a:cubicBezTo>
                <a:cubicBezTo>
                  <a:pt x="1183655" y="249346"/>
                  <a:pt x="1184393" y="251148"/>
                  <a:pt x="1184393" y="253231"/>
                </a:cubicBezTo>
                <a:lnTo>
                  <a:pt x="1184393" y="352593"/>
                </a:lnTo>
                <a:cubicBezTo>
                  <a:pt x="1184393" y="354329"/>
                  <a:pt x="1183785" y="355805"/>
                  <a:pt x="1182570" y="357020"/>
                </a:cubicBezTo>
                <a:cubicBezTo>
                  <a:pt x="1181354" y="358236"/>
                  <a:pt x="1179900" y="358844"/>
                  <a:pt x="1178207" y="358844"/>
                </a:cubicBezTo>
                <a:cubicBezTo>
                  <a:pt x="1176514" y="358844"/>
                  <a:pt x="1175060" y="358236"/>
                  <a:pt x="1173845" y="357020"/>
                </a:cubicBezTo>
                <a:cubicBezTo>
                  <a:pt x="1172629" y="355805"/>
                  <a:pt x="1172022" y="354329"/>
                  <a:pt x="1172022" y="352593"/>
                </a:cubicBezTo>
                <a:lnTo>
                  <a:pt x="1172022" y="352462"/>
                </a:lnTo>
                <a:cubicBezTo>
                  <a:pt x="1172022" y="351855"/>
                  <a:pt x="1171761" y="351551"/>
                  <a:pt x="1171240" y="351551"/>
                </a:cubicBezTo>
                <a:lnTo>
                  <a:pt x="1136601" y="351551"/>
                </a:lnTo>
                <a:cubicBezTo>
                  <a:pt x="1135993" y="351551"/>
                  <a:pt x="1135689" y="351855"/>
                  <a:pt x="1135689" y="352462"/>
                </a:cubicBezTo>
                <a:lnTo>
                  <a:pt x="1135689" y="353504"/>
                </a:lnTo>
                <a:cubicBezTo>
                  <a:pt x="1135689" y="355154"/>
                  <a:pt x="1135125" y="356565"/>
                  <a:pt x="1133996" y="357737"/>
                </a:cubicBezTo>
                <a:cubicBezTo>
                  <a:pt x="1132867" y="358909"/>
                  <a:pt x="1131478" y="359495"/>
                  <a:pt x="1129829" y="359495"/>
                </a:cubicBezTo>
                <a:cubicBezTo>
                  <a:pt x="1128179" y="359495"/>
                  <a:pt x="1126769" y="358909"/>
                  <a:pt x="1125597" y="357737"/>
                </a:cubicBezTo>
                <a:cubicBezTo>
                  <a:pt x="1124425" y="356565"/>
                  <a:pt x="1123838" y="355154"/>
                  <a:pt x="1123838" y="353504"/>
                </a:cubicBezTo>
                <a:lnTo>
                  <a:pt x="1123838" y="253231"/>
                </a:lnTo>
                <a:cubicBezTo>
                  <a:pt x="1123838" y="251148"/>
                  <a:pt x="1124598" y="249346"/>
                  <a:pt x="1126117" y="247827"/>
                </a:cubicBezTo>
                <a:cubicBezTo>
                  <a:pt x="1127637" y="246308"/>
                  <a:pt x="1129438" y="245548"/>
                  <a:pt x="1131522" y="245548"/>
                </a:cubicBezTo>
                <a:close/>
                <a:moveTo>
                  <a:pt x="1606972" y="244897"/>
                </a:moveTo>
                <a:lnTo>
                  <a:pt x="1641221" y="244897"/>
                </a:lnTo>
                <a:cubicBezTo>
                  <a:pt x="1642870" y="244897"/>
                  <a:pt x="1644238" y="245461"/>
                  <a:pt x="1645323" y="246590"/>
                </a:cubicBezTo>
                <a:cubicBezTo>
                  <a:pt x="1646408" y="247719"/>
                  <a:pt x="1646951" y="249064"/>
                  <a:pt x="1646951" y="250627"/>
                </a:cubicBezTo>
                <a:cubicBezTo>
                  <a:pt x="1646951" y="252190"/>
                  <a:pt x="1646408" y="253535"/>
                  <a:pt x="1645323" y="254664"/>
                </a:cubicBezTo>
                <a:cubicBezTo>
                  <a:pt x="1644238" y="255792"/>
                  <a:pt x="1642870" y="256357"/>
                  <a:pt x="1641221" y="256357"/>
                </a:cubicBezTo>
                <a:lnTo>
                  <a:pt x="1631584" y="256357"/>
                </a:lnTo>
                <a:cubicBezTo>
                  <a:pt x="1630976" y="256357"/>
                  <a:pt x="1630673" y="256704"/>
                  <a:pt x="1630673" y="257399"/>
                </a:cubicBezTo>
                <a:lnTo>
                  <a:pt x="1630673" y="281360"/>
                </a:lnTo>
                <a:cubicBezTo>
                  <a:pt x="1630673" y="282054"/>
                  <a:pt x="1630976" y="282402"/>
                  <a:pt x="1631584" y="282402"/>
                </a:cubicBezTo>
                <a:lnTo>
                  <a:pt x="1639919" y="282402"/>
                </a:lnTo>
                <a:cubicBezTo>
                  <a:pt x="1641481" y="282402"/>
                  <a:pt x="1642827" y="282966"/>
                  <a:pt x="1643956" y="284095"/>
                </a:cubicBezTo>
                <a:cubicBezTo>
                  <a:pt x="1645084" y="285223"/>
                  <a:pt x="1645649" y="286569"/>
                  <a:pt x="1645649" y="288132"/>
                </a:cubicBezTo>
                <a:cubicBezTo>
                  <a:pt x="1645649" y="289694"/>
                  <a:pt x="1645084" y="291040"/>
                  <a:pt x="1643956" y="292169"/>
                </a:cubicBezTo>
                <a:cubicBezTo>
                  <a:pt x="1642827" y="293297"/>
                  <a:pt x="1641481" y="293861"/>
                  <a:pt x="1639919" y="293861"/>
                </a:cubicBezTo>
                <a:lnTo>
                  <a:pt x="1631584" y="293861"/>
                </a:lnTo>
                <a:cubicBezTo>
                  <a:pt x="1630976" y="293861"/>
                  <a:pt x="1630673" y="294165"/>
                  <a:pt x="1630673" y="294773"/>
                </a:cubicBezTo>
                <a:lnTo>
                  <a:pt x="1630673" y="319385"/>
                </a:lnTo>
                <a:cubicBezTo>
                  <a:pt x="1630673" y="319646"/>
                  <a:pt x="1630760" y="319841"/>
                  <a:pt x="1630933" y="319971"/>
                </a:cubicBezTo>
                <a:cubicBezTo>
                  <a:pt x="1631107" y="320102"/>
                  <a:pt x="1631324" y="320167"/>
                  <a:pt x="1631584" y="320167"/>
                </a:cubicBezTo>
                <a:lnTo>
                  <a:pt x="1642263" y="317041"/>
                </a:lnTo>
                <a:cubicBezTo>
                  <a:pt x="1642784" y="316955"/>
                  <a:pt x="1643261" y="316911"/>
                  <a:pt x="1643695" y="316911"/>
                </a:cubicBezTo>
                <a:cubicBezTo>
                  <a:pt x="1644650" y="316911"/>
                  <a:pt x="1645518" y="317172"/>
                  <a:pt x="1646300" y="317693"/>
                </a:cubicBezTo>
                <a:cubicBezTo>
                  <a:pt x="1647602" y="318474"/>
                  <a:pt x="1648340" y="319603"/>
                  <a:pt x="1648513" y="321078"/>
                </a:cubicBezTo>
                <a:cubicBezTo>
                  <a:pt x="1648600" y="321426"/>
                  <a:pt x="1648644" y="321773"/>
                  <a:pt x="1648644" y="322120"/>
                </a:cubicBezTo>
                <a:cubicBezTo>
                  <a:pt x="1648644" y="323336"/>
                  <a:pt x="1648296" y="324464"/>
                  <a:pt x="1647602" y="325506"/>
                </a:cubicBezTo>
                <a:cubicBezTo>
                  <a:pt x="1646734" y="326895"/>
                  <a:pt x="1645562" y="327807"/>
                  <a:pt x="1644086" y="328241"/>
                </a:cubicBezTo>
                <a:cubicBezTo>
                  <a:pt x="1636272" y="330585"/>
                  <a:pt x="1624075" y="334144"/>
                  <a:pt x="1607493" y="338919"/>
                </a:cubicBezTo>
                <a:cubicBezTo>
                  <a:pt x="1606972" y="339093"/>
                  <a:pt x="1606408" y="339180"/>
                  <a:pt x="1605800" y="339180"/>
                </a:cubicBezTo>
                <a:cubicBezTo>
                  <a:pt x="1604845" y="339180"/>
                  <a:pt x="1603890" y="338919"/>
                  <a:pt x="1602935" y="338398"/>
                </a:cubicBezTo>
                <a:cubicBezTo>
                  <a:pt x="1601459" y="337530"/>
                  <a:pt x="1600547" y="336315"/>
                  <a:pt x="1600200" y="334752"/>
                </a:cubicBezTo>
                <a:cubicBezTo>
                  <a:pt x="1600027" y="334231"/>
                  <a:pt x="1599940" y="333710"/>
                  <a:pt x="1599940" y="333189"/>
                </a:cubicBezTo>
                <a:cubicBezTo>
                  <a:pt x="1599940" y="332147"/>
                  <a:pt x="1600243" y="331149"/>
                  <a:pt x="1600851" y="330194"/>
                </a:cubicBezTo>
                <a:cubicBezTo>
                  <a:pt x="1601720" y="328718"/>
                  <a:pt x="1602978" y="327763"/>
                  <a:pt x="1604628" y="327329"/>
                </a:cubicBezTo>
                <a:cubicBezTo>
                  <a:pt x="1607319" y="326721"/>
                  <a:pt x="1611660" y="325593"/>
                  <a:pt x="1617650" y="323943"/>
                </a:cubicBezTo>
                <a:cubicBezTo>
                  <a:pt x="1618258" y="323770"/>
                  <a:pt x="1618562" y="323379"/>
                  <a:pt x="1618562" y="322771"/>
                </a:cubicBezTo>
                <a:lnTo>
                  <a:pt x="1618562" y="294773"/>
                </a:lnTo>
                <a:cubicBezTo>
                  <a:pt x="1618562" y="294165"/>
                  <a:pt x="1618258" y="293861"/>
                  <a:pt x="1617650" y="293861"/>
                </a:cubicBezTo>
                <a:lnTo>
                  <a:pt x="1608274" y="293861"/>
                </a:lnTo>
                <a:cubicBezTo>
                  <a:pt x="1606711" y="293861"/>
                  <a:pt x="1605366" y="293297"/>
                  <a:pt x="1604237" y="292169"/>
                </a:cubicBezTo>
                <a:cubicBezTo>
                  <a:pt x="1603108" y="291040"/>
                  <a:pt x="1602544" y="289694"/>
                  <a:pt x="1602544" y="288132"/>
                </a:cubicBezTo>
                <a:cubicBezTo>
                  <a:pt x="1602544" y="286569"/>
                  <a:pt x="1603108" y="285223"/>
                  <a:pt x="1604237" y="284095"/>
                </a:cubicBezTo>
                <a:cubicBezTo>
                  <a:pt x="1605366" y="282966"/>
                  <a:pt x="1606711" y="282402"/>
                  <a:pt x="1608274" y="282402"/>
                </a:cubicBezTo>
                <a:lnTo>
                  <a:pt x="1617650" y="282402"/>
                </a:lnTo>
                <a:cubicBezTo>
                  <a:pt x="1618258" y="282402"/>
                  <a:pt x="1618562" y="282054"/>
                  <a:pt x="1618562" y="281360"/>
                </a:cubicBezTo>
                <a:lnTo>
                  <a:pt x="1618562" y="257399"/>
                </a:lnTo>
                <a:cubicBezTo>
                  <a:pt x="1618562" y="256704"/>
                  <a:pt x="1618258" y="256357"/>
                  <a:pt x="1617650" y="256357"/>
                </a:cubicBezTo>
                <a:lnTo>
                  <a:pt x="1606972" y="256357"/>
                </a:lnTo>
                <a:cubicBezTo>
                  <a:pt x="1605409" y="256357"/>
                  <a:pt x="1604064" y="255792"/>
                  <a:pt x="1602935" y="254664"/>
                </a:cubicBezTo>
                <a:cubicBezTo>
                  <a:pt x="1601806" y="253535"/>
                  <a:pt x="1601242" y="252190"/>
                  <a:pt x="1601242" y="250627"/>
                </a:cubicBezTo>
                <a:cubicBezTo>
                  <a:pt x="1601242" y="249064"/>
                  <a:pt x="1601806" y="247719"/>
                  <a:pt x="1602935" y="246590"/>
                </a:cubicBezTo>
                <a:cubicBezTo>
                  <a:pt x="1604064" y="245461"/>
                  <a:pt x="1605409" y="244897"/>
                  <a:pt x="1606972" y="244897"/>
                </a:cubicBezTo>
                <a:close/>
                <a:moveTo>
                  <a:pt x="2193503" y="244767"/>
                </a:moveTo>
                <a:lnTo>
                  <a:pt x="2194024" y="244767"/>
                </a:lnTo>
                <a:cubicBezTo>
                  <a:pt x="2196108" y="244767"/>
                  <a:pt x="2197801" y="245548"/>
                  <a:pt x="2199103" y="247111"/>
                </a:cubicBezTo>
                <a:cubicBezTo>
                  <a:pt x="2200318" y="248413"/>
                  <a:pt x="2200926" y="249976"/>
                  <a:pt x="2200926" y="251799"/>
                </a:cubicBezTo>
                <a:lnTo>
                  <a:pt x="2200536" y="258961"/>
                </a:lnTo>
                <a:cubicBezTo>
                  <a:pt x="2200536" y="259309"/>
                  <a:pt x="2200536" y="260394"/>
                  <a:pt x="2200536" y="262217"/>
                </a:cubicBezTo>
                <a:cubicBezTo>
                  <a:pt x="2200536" y="264040"/>
                  <a:pt x="2200536" y="266471"/>
                  <a:pt x="2200536" y="269509"/>
                </a:cubicBezTo>
                <a:cubicBezTo>
                  <a:pt x="2200536" y="270204"/>
                  <a:pt x="2200883" y="270551"/>
                  <a:pt x="2201577" y="270551"/>
                </a:cubicBezTo>
                <a:cubicBezTo>
                  <a:pt x="2212690" y="270378"/>
                  <a:pt x="2222977" y="269857"/>
                  <a:pt x="2232441" y="268989"/>
                </a:cubicBezTo>
                <a:cubicBezTo>
                  <a:pt x="2232614" y="268989"/>
                  <a:pt x="2232831" y="268989"/>
                  <a:pt x="2233092" y="268989"/>
                </a:cubicBezTo>
                <a:cubicBezTo>
                  <a:pt x="2234481" y="268989"/>
                  <a:pt x="2235739" y="269466"/>
                  <a:pt x="2236868" y="270421"/>
                </a:cubicBezTo>
                <a:cubicBezTo>
                  <a:pt x="2238257" y="271636"/>
                  <a:pt x="2238952" y="273156"/>
                  <a:pt x="2238952" y="274979"/>
                </a:cubicBezTo>
                <a:cubicBezTo>
                  <a:pt x="2238952" y="276628"/>
                  <a:pt x="2238431" y="278061"/>
                  <a:pt x="2237389" y="279276"/>
                </a:cubicBezTo>
                <a:cubicBezTo>
                  <a:pt x="2236173" y="280579"/>
                  <a:pt x="2234698" y="281273"/>
                  <a:pt x="2232961" y="281360"/>
                </a:cubicBezTo>
                <a:cubicBezTo>
                  <a:pt x="2223672" y="282054"/>
                  <a:pt x="2213211" y="282575"/>
                  <a:pt x="2201577" y="282923"/>
                </a:cubicBezTo>
                <a:cubicBezTo>
                  <a:pt x="2200883" y="282923"/>
                  <a:pt x="2200536" y="283226"/>
                  <a:pt x="2200536" y="283834"/>
                </a:cubicBezTo>
                <a:cubicBezTo>
                  <a:pt x="2200536" y="286960"/>
                  <a:pt x="2200969" y="296770"/>
                  <a:pt x="2201838" y="313265"/>
                </a:cubicBezTo>
                <a:cubicBezTo>
                  <a:pt x="2201838" y="313959"/>
                  <a:pt x="2202142" y="314394"/>
                  <a:pt x="2202749" y="314567"/>
                </a:cubicBezTo>
                <a:cubicBezTo>
                  <a:pt x="2215164" y="318127"/>
                  <a:pt x="2226580" y="323943"/>
                  <a:pt x="2236998" y="332017"/>
                </a:cubicBezTo>
                <a:cubicBezTo>
                  <a:pt x="2238648" y="333319"/>
                  <a:pt x="2239646" y="335056"/>
                  <a:pt x="2239994" y="337226"/>
                </a:cubicBezTo>
                <a:cubicBezTo>
                  <a:pt x="2240080" y="337660"/>
                  <a:pt x="2240124" y="338094"/>
                  <a:pt x="2240124" y="338528"/>
                </a:cubicBezTo>
                <a:cubicBezTo>
                  <a:pt x="2240124" y="340091"/>
                  <a:pt x="2239646" y="341610"/>
                  <a:pt x="2238691" y="343086"/>
                </a:cubicBezTo>
                <a:cubicBezTo>
                  <a:pt x="2237650" y="344649"/>
                  <a:pt x="2236173" y="345561"/>
                  <a:pt x="2234264" y="345821"/>
                </a:cubicBezTo>
                <a:cubicBezTo>
                  <a:pt x="2234003" y="345821"/>
                  <a:pt x="2233699" y="345821"/>
                  <a:pt x="2233352" y="345821"/>
                </a:cubicBezTo>
                <a:cubicBezTo>
                  <a:pt x="2231789" y="345821"/>
                  <a:pt x="2230400" y="345300"/>
                  <a:pt x="2229185" y="344258"/>
                </a:cubicBezTo>
                <a:cubicBezTo>
                  <a:pt x="2221198" y="337400"/>
                  <a:pt x="2212646" y="332061"/>
                  <a:pt x="2203531" y="328241"/>
                </a:cubicBezTo>
                <a:cubicBezTo>
                  <a:pt x="2203357" y="328154"/>
                  <a:pt x="2203183" y="328176"/>
                  <a:pt x="2203010" y="328306"/>
                </a:cubicBezTo>
                <a:cubicBezTo>
                  <a:pt x="2202836" y="328436"/>
                  <a:pt x="2202749" y="328588"/>
                  <a:pt x="2202749" y="328762"/>
                </a:cubicBezTo>
                <a:cubicBezTo>
                  <a:pt x="2202749" y="330411"/>
                  <a:pt x="2202749" y="332451"/>
                  <a:pt x="2202749" y="334882"/>
                </a:cubicBezTo>
                <a:cubicBezTo>
                  <a:pt x="2202749" y="341133"/>
                  <a:pt x="2200709" y="346255"/>
                  <a:pt x="2196629" y="350249"/>
                </a:cubicBezTo>
                <a:cubicBezTo>
                  <a:pt x="2192548" y="354242"/>
                  <a:pt x="2185950" y="356239"/>
                  <a:pt x="2176835" y="356239"/>
                </a:cubicBezTo>
                <a:cubicBezTo>
                  <a:pt x="2172060" y="356239"/>
                  <a:pt x="2167740" y="355827"/>
                  <a:pt x="2163877" y="355002"/>
                </a:cubicBezTo>
                <a:cubicBezTo>
                  <a:pt x="2160014" y="354177"/>
                  <a:pt x="2156563" y="352918"/>
                  <a:pt x="2153524" y="351225"/>
                </a:cubicBezTo>
                <a:cubicBezTo>
                  <a:pt x="2150486" y="349532"/>
                  <a:pt x="2148142" y="347232"/>
                  <a:pt x="2146492" y="344323"/>
                </a:cubicBezTo>
                <a:cubicBezTo>
                  <a:pt x="2144843" y="341415"/>
                  <a:pt x="2144018" y="337964"/>
                  <a:pt x="2144018" y="333971"/>
                </a:cubicBezTo>
                <a:cubicBezTo>
                  <a:pt x="2144018" y="327199"/>
                  <a:pt x="2146948" y="321664"/>
                  <a:pt x="2152808" y="317367"/>
                </a:cubicBezTo>
                <a:cubicBezTo>
                  <a:pt x="2158668" y="313070"/>
                  <a:pt x="2167198" y="310921"/>
                  <a:pt x="2178397" y="310921"/>
                </a:cubicBezTo>
                <a:cubicBezTo>
                  <a:pt x="2180568" y="310921"/>
                  <a:pt x="2183476" y="311051"/>
                  <a:pt x="2187122" y="311312"/>
                </a:cubicBezTo>
                <a:cubicBezTo>
                  <a:pt x="2187817" y="311398"/>
                  <a:pt x="2188164" y="311138"/>
                  <a:pt x="2188164" y="310530"/>
                </a:cubicBezTo>
                <a:cubicBezTo>
                  <a:pt x="2187556" y="295164"/>
                  <a:pt x="2187253" y="285614"/>
                  <a:pt x="2187253" y="281881"/>
                </a:cubicBezTo>
                <a:cubicBezTo>
                  <a:pt x="2187253" y="279016"/>
                  <a:pt x="2187231" y="274892"/>
                  <a:pt x="2187187" y="269509"/>
                </a:cubicBezTo>
                <a:cubicBezTo>
                  <a:pt x="2187144" y="264127"/>
                  <a:pt x="2187122" y="260611"/>
                  <a:pt x="2187122" y="258961"/>
                </a:cubicBezTo>
                <a:lnTo>
                  <a:pt x="2186732" y="251799"/>
                </a:lnTo>
                <a:cubicBezTo>
                  <a:pt x="2186732" y="250063"/>
                  <a:pt x="2187339" y="248500"/>
                  <a:pt x="2188555" y="247111"/>
                </a:cubicBezTo>
                <a:cubicBezTo>
                  <a:pt x="2189857" y="245548"/>
                  <a:pt x="2191506" y="244767"/>
                  <a:pt x="2193503" y="244767"/>
                </a:cubicBezTo>
                <a:close/>
                <a:moveTo>
                  <a:pt x="1928106" y="243985"/>
                </a:moveTo>
                <a:cubicBezTo>
                  <a:pt x="1929581" y="243985"/>
                  <a:pt x="1930971" y="244376"/>
                  <a:pt x="1932273" y="245157"/>
                </a:cubicBezTo>
                <a:cubicBezTo>
                  <a:pt x="1934096" y="246286"/>
                  <a:pt x="1935355" y="247892"/>
                  <a:pt x="1936049" y="249976"/>
                </a:cubicBezTo>
                <a:cubicBezTo>
                  <a:pt x="1936570" y="251452"/>
                  <a:pt x="1937265" y="253405"/>
                  <a:pt x="1938133" y="255836"/>
                </a:cubicBezTo>
                <a:cubicBezTo>
                  <a:pt x="1938393" y="256444"/>
                  <a:pt x="1938827" y="256704"/>
                  <a:pt x="1939435" y="256617"/>
                </a:cubicBezTo>
                <a:cubicBezTo>
                  <a:pt x="1946120" y="255489"/>
                  <a:pt x="1952501" y="254056"/>
                  <a:pt x="1958578" y="252320"/>
                </a:cubicBezTo>
                <a:cubicBezTo>
                  <a:pt x="1959099" y="252146"/>
                  <a:pt x="1959620" y="252059"/>
                  <a:pt x="1960141" y="252059"/>
                </a:cubicBezTo>
                <a:cubicBezTo>
                  <a:pt x="1961096" y="252059"/>
                  <a:pt x="1962007" y="252320"/>
                  <a:pt x="1962876" y="252841"/>
                </a:cubicBezTo>
                <a:cubicBezTo>
                  <a:pt x="1964265" y="253622"/>
                  <a:pt x="1965089" y="254794"/>
                  <a:pt x="1965350" y="256357"/>
                </a:cubicBezTo>
                <a:cubicBezTo>
                  <a:pt x="1965437" y="256791"/>
                  <a:pt x="1965480" y="257225"/>
                  <a:pt x="1965480" y="257659"/>
                </a:cubicBezTo>
                <a:cubicBezTo>
                  <a:pt x="1965480" y="258874"/>
                  <a:pt x="1965176" y="260003"/>
                  <a:pt x="1964569" y="261045"/>
                </a:cubicBezTo>
                <a:cubicBezTo>
                  <a:pt x="1963700" y="262521"/>
                  <a:pt x="1962442" y="263476"/>
                  <a:pt x="1960792" y="263910"/>
                </a:cubicBezTo>
                <a:cubicBezTo>
                  <a:pt x="1956017" y="265212"/>
                  <a:pt x="1950374" y="266427"/>
                  <a:pt x="1943863" y="267556"/>
                </a:cubicBezTo>
                <a:cubicBezTo>
                  <a:pt x="1943255" y="267643"/>
                  <a:pt x="1943081" y="267990"/>
                  <a:pt x="1943342" y="268598"/>
                </a:cubicBezTo>
                <a:lnTo>
                  <a:pt x="1945295" y="273286"/>
                </a:lnTo>
                <a:cubicBezTo>
                  <a:pt x="1945295" y="273373"/>
                  <a:pt x="1945794" y="274501"/>
                  <a:pt x="1946793" y="276672"/>
                </a:cubicBezTo>
                <a:cubicBezTo>
                  <a:pt x="1947791" y="278842"/>
                  <a:pt x="1948594" y="280622"/>
                  <a:pt x="1949202" y="282011"/>
                </a:cubicBezTo>
                <a:cubicBezTo>
                  <a:pt x="1949462" y="282619"/>
                  <a:pt x="1949896" y="282879"/>
                  <a:pt x="1950504" y="282792"/>
                </a:cubicBezTo>
                <a:cubicBezTo>
                  <a:pt x="1956582" y="281577"/>
                  <a:pt x="1962355" y="280144"/>
                  <a:pt x="1967824" y="278495"/>
                </a:cubicBezTo>
                <a:cubicBezTo>
                  <a:pt x="1968432" y="278321"/>
                  <a:pt x="1968996" y="278234"/>
                  <a:pt x="1969517" y="278234"/>
                </a:cubicBezTo>
                <a:cubicBezTo>
                  <a:pt x="1970472" y="278234"/>
                  <a:pt x="1971384" y="278452"/>
                  <a:pt x="1972252" y="278886"/>
                </a:cubicBezTo>
                <a:cubicBezTo>
                  <a:pt x="1973641" y="279667"/>
                  <a:pt x="1974509" y="280839"/>
                  <a:pt x="1974856" y="282402"/>
                </a:cubicBezTo>
                <a:cubicBezTo>
                  <a:pt x="1974943" y="282923"/>
                  <a:pt x="1974986" y="283443"/>
                  <a:pt x="1974986" y="283964"/>
                </a:cubicBezTo>
                <a:cubicBezTo>
                  <a:pt x="1974986" y="285093"/>
                  <a:pt x="1974683" y="286178"/>
                  <a:pt x="1974075" y="287220"/>
                </a:cubicBezTo>
                <a:cubicBezTo>
                  <a:pt x="1973207" y="288783"/>
                  <a:pt x="1971948" y="289781"/>
                  <a:pt x="1970298" y="290215"/>
                </a:cubicBezTo>
                <a:cubicBezTo>
                  <a:pt x="1966044" y="291431"/>
                  <a:pt x="1961096" y="292603"/>
                  <a:pt x="1955453" y="293731"/>
                </a:cubicBezTo>
                <a:cubicBezTo>
                  <a:pt x="1954845" y="293818"/>
                  <a:pt x="1954671" y="294165"/>
                  <a:pt x="1954932" y="294773"/>
                </a:cubicBezTo>
                <a:cubicBezTo>
                  <a:pt x="1959620" y="304496"/>
                  <a:pt x="1962528" y="310443"/>
                  <a:pt x="1963657" y="312614"/>
                </a:cubicBezTo>
                <a:cubicBezTo>
                  <a:pt x="1964351" y="313916"/>
                  <a:pt x="1964699" y="315175"/>
                  <a:pt x="1964699" y="316390"/>
                </a:cubicBezTo>
                <a:cubicBezTo>
                  <a:pt x="1964699" y="318040"/>
                  <a:pt x="1964091" y="319646"/>
                  <a:pt x="1962876" y="321209"/>
                </a:cubicBezTo>
                <a:cubicBezTo>
                  <a:pt x="1961139" y="323379"/>
                  <a:pt x="1958969" y="324464"/>
                  <a:pt x="1956364" y="324464"/>
                </a:cubicBezTo>
                <a:cubicBezTo>
                  <a:pt x="1955843" y="324464"/>
                  <a:pt x="1955279" y="324421"/>
                  <a:pt x="1954671" y="324334"/>
                </a:cubicBezTo>
                <a:cubicBezTo>
                  <a:pt x="1949983" y="323553"/>
                  <a:pt x="1944340" y="322728"/>
                  <a:pt x="1937742" y="321860"/>
                </a:cubicBezTo>
                <a:cubicBezTo>
                  <a:pt x="1936266" y="321686"/>
                  <a:pt x="1935094" y="321035"/>
                  <a:pt x="1934226" y="319906"/>
                </a:cubicBezTo>
                <a:cubicBezTo>
                  <a:pt x="1933358" y="318778"/>
                  <a:pt x="1933011" y="317519"/>
                  <a:pt x="1933184" y="316130"/>
                </a:cubicBezTo>
                <a:cubicBezTo>
                  <a:pt x="1933358" y="314741"/>
                  <a:pt x="1933988" y="313590"/>
                  <a:pt x="1935073" y="312679"/>
                </a:cubicBezTo>
                <a:cubicBezTo>
                  <a:pt x="1936158" y="311767"/>
                  <a:pt x="1937395" y="311398"/>
                  <a:pt x="1938784" y="311572"/>
                </a:cubicBezTo>
                <a:cubicBezTo>
                  <a:pt x="1940173" y="311746"/>
                  <a:pt x="1941975" y="311941"/>
                  <a:pt x="1944188" y="312158"/>
                </a:cubicBezTo>
                <a:cubicBezTo>
                  <a:pt x="1946402" y="312375"/>
                  <a:pt x="1947770" y="312527"/>
                  <a:pt x="1948290" y="312614"/>
                </a:cubicBezTo>
                <a:cubicBezTo>
                  <a:pt x="1948551" y="312614"/>
                  <a:pt x="1948746" y="312527"/>
                  <a:pt x="1948876" y="312353"/>
                </a:cubicBezTo>
                <a:cubicBezTo>
                  <a:pt x="1949007" y="312180"/>
                  <a:pt x="1949028" y="311963"/>
                  <a:pt x="1948942" y="311702"/>
                </a:cubicBezTo>
                <a:cubicBezTo>
                  <a:pt x="1944948" y="302847"/>
                  <a:pt x="1942734" y="297898"/>
                  <a:pt x="1942300" y="296857"/>
                </a:cubicBezTo>
                <a:cubicBezTo>
                  <a:pt x="1942040" y="296249"/>
                  <a:pt x="1941562" y="295988"/>
                  <a:pt x="1940868" y="296075"/>
                </a:cubicBezTo>
                <a:cubicBezTo>
                  <a:pt x="1931144" y="297291"/>
                  <a:pt x="1920422" y="297898"/>
                  <a:pt x="1908702" y="297898"/>
                </a:cubicBezTo>
                <a:cubicBezTo>
                  <a:pt x="1902538" y="297898"/>
                  <a:pt x="1896114" y="297725"/>
                  <a:pt x="1889429" y="297377"/>
                </a:cubicBezTo>
                <a:cubicBezTo>
                  <a:pt x="1887693" y="297291"/>
                  <a:pt x="1886217" y="296640"/>
                  <a:pt x="1885001" y="295424"/>
                </a:cubicBezTo>
                <a:cubicBezTo>
                  <a:pt x="1883699" y="294122"/>
                  <a:pt x="1883048" y="292559"/>
                  <a:pt x="1883048" y="290736"/>
                </a:cubicBezTo>
                <a:cubicBezTo>
                  <a:pt x="1883048" y="289260"/>
                  <a:pt x="1883569" y="288001"/>
                  <a:pt x="1884611" y="286960"/>
                </a:cubicBezTo>
                <a:cubicBezTo>
                  <a:pt x="1885739" y="285918"/>
                  <a:pt x="1886998" y="285397"/>
                  <a:pt x="1888387" y="285397"/>
                </a:cubicBezTo>
                <a:cubicBezTo>
                  <a:pt x="1888561" y="285397"/>
                  <a:pt x="1888691" y="285397"/>
                  <a:pt x="1888778" y="285397"/>
                </a:cubicBezTo>
                <a:cubicBezTo>
                  <a:pt x="1896591" y="286005"/>
                  <a:pt x="1904057" y="286308"/>
                  <a:pt x="1911176" y="286308"/>
                </a:cubicBezTo>
                <a:cubicBezTo>
                  <a:pt x="1919858" y="286308"/>
                  <a:pt x="1928149" y="285874"/>
                  <a:pt x="1936049" y="285006"/>
                </a:cubicBezTo>
                <a:cubicBezTo>
                  <a:pt x="1936744" y="284919"/>
                  <a:pt x="1936961" y="284572"/>
                  <a:pt x="1936700" y="283964"/>
                </a:cubicBezTo>
                <a:lnTo>
                  <a:pt x="1933445" y="276542"/>
                </a:lnTo>
                <a:cubicBezTo>
                  <a:pt x="1932230" y="273763"/>
                  <a:pt x="1931318" y="271680"/>
                  <a:pt x="1930710" y="270291"/>
                </a:cubicBezTo>
                <a:cubicBezTo>
                  <a:pt x="1930450" y="269770"/>
                  <a:pt x="1930016" y="269509"/>
                  <a:pt x="1929408" y="269509"/>
                </a:cubicBezTo>
                <a:cubicBezTo>
                  <a:pt x="1923244" y="270030"/>
                  <a:pt x="1916863" y="270291"/>
                  <a:pt x="1910265" y="270291"/>
                </a:cubicBezTo>
                <a:cubicBezTo>
                  <a:pt x="1903841" y="270291"/>
                  <a:pt x="1897242" y="270030"/>
                  <a:pt x="1890471" y="269509"/>
                </a:cubicBezTo>
                <a:cubicBezTo>
                  <a:pt x="1888734" y="269423"/>
                  <a:pt x="1887258" y="268728"/>
                  <a:pt x="1886043" y="267426"/>
                </a:cubicBezTo>
                <a:cubicBezTo>
                  <a:pt x="1884654" y="266124"/>
                  <a:pt x="1883959" y="264517"/>
                  <a:pt x="1883959" y="262608"/>
                </a:cubicBezTo>
                <a:cubicBezTo>
                  <a:pt x="1883959" y="261218"/>
                  <a:pt x="1884480" y="260003"/>
                  <a:pt x="1885522" y="258961"/>
                </a:cubicBezTo>
                <a:cubicBezTo>
                  <a:pt x="1886564" y="258006"/>
                  <a:pt x="1887736" y="257529"/>
                  <a:pt x="1889038" y="257529"/>
                </a:cubicBezTo>
                <a:cubicBezTo>
                  <a:pt x="1889212" y="257529"/>
                  <a:pt x="1889386" y="257529"/>
                  <a:pt x="1889559" y="257529"/>
                </a:cubicBezTo>
                <a:cubicBezTo>
                  <a:pt x="1897720" y="258310"/>
                  <a:pt x="1905447" y="258701"/>
                  <a:pt x="1912739" y="258701"/>
                </a:cubicBezTo>
                <a:cubicBezTo>
                  <a:pt x="1916733" y="258701"/>
                  <a:pt x="1920640" y="258571"/>
                  <a:pt x="1924459" y="258310"/>
                </a:cubicBezTo>
                <a:cubicBezTo>
                  <a:pt x="1924720" y="258310"/>
                  <a:pt x="1924915" y="258202"/>
                  <a:pt x="1925045" y="257985"/>
                </a:cubicBezTo>
                <a:cubicBezTo>
                  <a:pt x="1925176" y="257768"/>
                  <a:pt x="1925154" y="257572"/>
                  <a:pt x="1924980" y="257399"/>
                </a:cubicBezTo>
                <a:lnTo>
                  <a:pt x="1924329" y="255966"/>
                </a:lnTo>
                <a:cubicBezTo>
                  <a:pt x="1923721" y="254577"/>
                  <a:pt x="1923157" y="253362"/>
                  <a:pt x="1922636" y="252320"/>
                </a:cubicBezTo>
                <a:cubicBezTo>
                  <a:pt x="1922202" y="251452"/>
                  <a:pt x="1921985" y="250583"/>
                  <a:pt x="1921985" y="249715"/>
                </a:cubicBezTo>
                <a:cubicBezTo>
                  <a:pt x="1921985" y="248934"/>
                  <a:pt x="1922159" y="248109"/>
                  <a:pt x="1922506" y="247241"/>
                </a:cubicBezTo>
                <a:cubicBezTo>
                  <a:pt x="1923287" y="245592"/>
                  <a:pt x="1924590" y="244550"/>
                  <a:pt x="1926413" y="244116"/>
                </a:cubicBezTo>
                <a:cubicBezTo>
                  <a:pt x="1926934" y="244029"/>
                  <a:pt x="1927498" y="243985"/>
                  <a:pt x="1928106" y="243985"/>
                </a:cubicBezTo>
                <a:close/>
                <a:moveTo>
                  <a:pt x="1383246" y="243725"/>
                </a:moveTo>
                <a:cubicBezTo>
                  <a:pt x="1383419" y="243725"/>
                  <a:pt x="1383637" y="243725"/>
                  <a:pt x="1383897" y="243725"/>
                </a:cubicBezTo>
                <a:cubicBezTo>
                  <a:pt x="1385720" y="243812"/>
                  <a:pt x="1387153" y="244593"/>
                  <a:pt x="1388194" y="246069"/>
                </a:cubicBezTo>
                <a:cubicBezTo>
                  <a:pt x="1388976" y="247111"/>
                  <a:pt x="1389366" y="248239"/>
                  <a:pt x="1389366" y="249455"/>
                </a:cubicBezTo>
                <a:cubicBezTo>
                  <a:pt x="1389366" y="249976"/>
                  <a:pt x="1389280" y="250497"/>
                  <a:pt x="1389106" y="251018"/>
                </a:cubicBezTo>
                <a:cubicBezTo>
                  <a:pt x="1388498" y="253362"/>
                  <a:pt x="1387891" y="255532"/>
                  <a:pt x="1387283" y="257529"/>
                </a:cubicBezTo>
                <a:cubicBezTo>
                  <a:pt x="1387196" y="257789"/>
                  <a:pt x="1387218" y="258006"/>
                  <a:pt x="1387348" y="258180"/>
                </a:cubicBezTo>
                <a:cubicBezTo>
                  <a:pt x="1387478" y="258354"/>
                  <a:pt x="1387674" y="258440"/>
                  <a:pt x="1387934" y="258440"/>
                </a:cubicBezTo>
                <a:cubicBezTo>
                  <a:pt x="1399741" y="257919"/>
                  <a:pt x="1410420" y="256964"/>
                  <a:pt x="1419969" y="255575"/>
                </a:cubicBezTo>
                <a:cubicBezTo>
                  <a:pt x="1420317" y="255575"/>
                  <a:pt x="1420620" y="255575"/>
                  <a:pt x="1420881" y="255575"/>
                </a:cubicBezTo>
                <a:cubicBezTo>
                  <a:pt x="1422096" y="255575"/>
                  <a:pt x="1423225" y="256009"/>
                  <a:pt x="1424267" y="256878"/>
                </a:cubicBezTo>
                <a:cubicBezTo>
                  <a:pt x="1425482" y="257919"/>
                  <a:pt x="1426090" y="259222"/>
                  <a:pt x="1426090" y="260784"/>
                </a:cubicBezTo>
                <a:cubicBezTo>
                  <a:pt x="1426090" y="262521"/>
                  <a:pt x="1425504" y="264062"/>
                  <a:pt x="1424332" y="265407"/>
                </a:cubicBezTo>
                <a:cubicBezTo>
                  <a:pt x="1423160" y="266753"/>
                  <a:pt x="1421705" y="267556"/>
                  <a:pt x="1419969" y="267816"/>
                </a:cubicBezTo>
                <a:cubicBezTo>
                  <a:pt x="1409899" y="269032"/>
                  <a:pt x="1397744" y="269900"/>
                  <a:pt x="1383506" y="270421"/>
                </a:cubicBezTo>
                <a:cubicBezTo>
                  <a:pt x="1382899" y="270508"/>
                  <a:pt x="1382465" y="270855"/>
                  <a:pt x="1382204" y="271463"/>
                </a:cubicBezTo>
                <a:cubicBezTo>
                  <a:pt x="1379513" y="277193"/>
                  <a:pt x="1376474" y="282358"/>
                  <a:pt x="1373088" y="286960"/>
                </a:cubicBezTo>
                <a:cubicBezTo>
                  <a:pt x="1373088" y="287046"/>
                  <a:pt x="1373132" y="287133"/>
                  <a:pt x="1373219" y="287220"/>
                </a:cubicBezTo>
                <a:cubicBezTo>
                  <a:pt x="1373306" y="287307"/>
                  <a:pt x="1373392" y="287307"/>
                  <a:pt x="1373479" y="287220"/>
                </a:cubicBezTo>
                <a:cubicBezTo>
                  <a:pt x="1377994" y="284963"/>
                  <a:pt x="1383289" y="283834"/>
                  <a:pt x="1389366" y="283834"/>
                </a:cubicBezTo>
                <a:cubicBezTo>
                  <a:pt x="1393447" y="283834"/>
                  <a:pt x="1397006" y="284724"/>
                  <a:pt x="1400045" y="286504"/>
                </a:cubicBezTo>
                <a:cubicBezTo>
                  <a:pt x="1403083" y="288283"/>
                  <a:pt x="1405297" y="290823"/>
                  <a:pt x="1406686" y="294122"/>
                </a:cubicBezTo>
                <a:cubicBezTo>
                  <a:pt x="1406860" y="294730"/>
                  <a:pt x="1407251" y="294903"/>
                  <a:pt x="1407858" y="294643"/>
                </a:cubicBezTo>
                <a:cubicBezTo>
                  <a:pt x="1410984" y="293167"/>
                  <a:pt x="1415108" y="291300"/>
                  <a:pt x="1420230" y="289043"/>
                </a:cubicBezTo>
                <a:cubicBezTo>
                  <a:pt x="1425352" y="286786"/>
                  <a:pt x="1428000" y="285614"/>
                  <a:pt x="1428173" y="285527"/>
                </a:cubicBezTo>
                <a:cubicBezTo>
                  <a:pt x="1431559" y="284051"/>
                  <a:pt x="1433730" y="283053"/>
                  <a:pt x="1434685" y="282532"/>
                </a:cubicBezTo>
                <a:cubicBezTo>
                  <a:pt x="1435640" y="282185"/>
                  <a:pt x="1436551" y="282011"/>
                  <a:pt x="1437419" y="282011"/>
                </a:cubicBezTo>
                <a:cubicBezTo>
                  <a:pt x="1438201" y="282011"/>
                  <a:pt x="1438982" y="282141"/>
                  <a:pt x="1439763" y="282402"/>
                </a:cubicBezTo>
                <a:cubicBezTo>
                  <a:pt x="1441413" y="283009"/>
                  <a:pt x="1442585" y="284138"/>
                  <a:pt x="1443279" y="285787"/>
                </a:cubicBezTo>
                <a:cubicBezTo>
                  <a:pt x="1443627" y="286656"/>
                  <a:pt x="1443800" y="287480"/>
                  <a:pt x="1443800" y="288262"/>
                </a:cubicBezTo>
                <a:cubicBezTo>
                  <a:pt x="1443800" y="289043"/>
                  <a:pt x="1443627" y="289868"/>
                  <a:pt x="1443279" y="290736"/>
                </a:cubicBezTo>
                <a:cubicBezTo>
                  <a:pt x="1442498" y="292386"/>
                  <a:pt x="1441283" y="293514"/>
                  <a:pt x="1439633" y="294122"/>
                </a:cubicBezTo>
                <a:cubicBezTo>
                  <a:pt x="1437202" y="294990"/>
                  <a:pt x="1434858" y="295858"/>
                  <a:pt x="1432601" y="296726"/>
                </a:cubicBezTo>
                <a:cubicBezTo>
                  <a:pt x="1425656" y="299331"/>
                  <a:pt x="1417755" y="302673"/>
                  <a:pt x="1408900" y="306754"/>
                </a:cubicBezTo>
                <a:cubicBezTo>
                  <a:pt x="1408292" y="307014"/>
                  <a:pt x="1408032" y="307492"/>
                  <a:pt x="1408119" y="308186"/>
                </a:cubicBezTo>
                <a:lnTo>
                  <a:pt x="1408379" y="325246"/>
                </a:lnTo>
                <a:cubicBezTo>
                  <a:pt x="1408379" y="326895"/>
                  <a:pt x="1407815" y="328328"/>
                  <a:pt x="1406686" y="329543"/>
                </a:cubicBezTo>
                <a:cubicBezTo>
                  <a:pt x="1405471" y="330845"/>
                  <a:pt x="1403952" y="331496"/>
                  <a:pt x="1402128" y="331496"/>
                </a:cubicBezTo>
                <a:cubicBezTo>
                  <a:pt x="1400479" y="331496"/>
                  <a:pt x="1399046" y="330845"/>
                  <a:pt x="1397831" y="329543"/>
                </a:cubicBezTo>
                <a:cubicBezTo>
                  <a:pt x="1396702" y="328328"/>
                  <a:pt x="1396138" y="326938"/>
                  <a:pt x="1396138" y="325376"/>
                </a:cubicBezTo>
                <a:cubicBezTo>
                  <a:pt x="1396138" y="325289"/>
                  <a:pt x="1396138" y="325202"/>
                  <a:pt x="1396138" y="325115"/>
                </a:cubicBezTo>
                <a:cubicBezTo>
                  <a:pt x="1396225" y="321816"/>
                  <a:pt x="1396268" y="318083"/>
                  <a:pt x="1396268" y="313916"/>
                </a:cubicBezTo>
                <a:cubicBezTo>
                  <a:pt x="1396268" y="313656"/>
                  <a:pt x="1396181" y="313482"/>
                  <a:pt x="1396008" y="313395"/>
                </a:cubicBezTo>
                <a:cubicBezTo>
                  <a:pt x="1395834" y="313308"/>
                  <a:pt x="1395661" y="313308"/>
                  <a:pt x="1395487" y="313395"/>
                </a:cubicBezTo>
                <a:cubicBezTo>
                  <a:pt x="1389670" y="316694"/>
                  <a:pt x="1385308" y="319885"/>
                  <a:pt x="1382399" y="322967"/>
                </a:cubicBezTo>
                <a:cubicBezTo>
                  <a:pt x="1379491" y="326049"/>
                  <a:pt x="1378037" y="329369"/>
                  <a:pt x="1378037" y="332929"/>
                </a:cubicBezTo>
                <a:cubicBezTo>
                  <a:pt x="1378037" y="337183"/>
                  <a:pt x="1379838" y="340048"/>
                  <a:pt x="1383441" y="341524"/>
                </a:cubicBezTo>
                <a:cubicBezTo>
                  <a:pt x="1387044" y="343000"/>
                  <a:pt x="1392535" y="343737"/>
                  <a:pt x="1399915" y="343737"/>
                </a:cubicBezTo>
                <a:cubicBezTo>
                  <a:pt x="1409117" y="343737"/>
                  <a:pt x="1419145" y="342956"/>
                  <a:pt x="1429997" y="341393"/>
                </a:cubicBezTo>
                <a:cubicBezTo>
                  <a:pt x="1430257" y="341307"/>
                  <a:pt x="1430561" y="341263"/>
                  <a:pt x="1430908" y="341263"/>
                </a:cubicBezTo>
                <a:cubicBezTo>
                  <a:pt x="1432210" y="341263"/>
                  <a:pt x="1433426" y="341741"/>
                  <a:pt x="1434554" y="342696"/>
                </a:cubicBezTo>
                <a:cubicBezTo>
                  <a:pt x="1435770" y="343737"/>
                  <a:pt x="1436378" y="345083"/>
                  <a:pt x="1436378" y="346733"/>
                </a:cubicBezTo>
                <a:cubicBezTo>
                  <a:pt x="1436378" y="346819"/>
                  <a:pt x="1436378" y="346906"/>
                  <a:pt x="1436378" y="346993"/>
                </a:cubicBezTo>
                <a:cubicBezTo>
                  <a:pt x="1436291" y="348903"/>
                  <a:pt x="1435596" y="350574"/>
                  <a:pt x="1434294" y="352007"/>
                </a:cubicBezTo>
                <a:cubicBezTo>
                  <a:pt x="1432992" y="353439"/>
                  <a:pt x="1431386" y="354242"/>
                  <a:pt x="1429476" y="354416"/>
                </a:cubicBezTo>
                <a:cubicBezTo>
                  <a:pt x="1418710" y="355458"/>
                  <a:pt x="1408727" y="355979"/>
                  <a:pt x="1399524" y="355979"/>
                </a:cubicBezTo>
                <a:cubicBezTo>
                  <a:pt x="1394315" y="355979"/>
                  <a:pt x="1389692" y="355653"/>
                  <a:pt x="1385655" y="355002"/>
                </a:cubicBezTo>
                <a:cubicBezTo>
                  <a:pt x="1381618" y="354351"/>
                  <a:pt x="1377950" y="353266"/>
                  <a:pt x="1374651" y="351746"/>
                </a:cubicBezTo>
                <a:cubicBezTo>
                  <a:pt x="1371352" y="350227"/>
                  <a:pt x="1368834" y="348057"/>
                  <a:pt x="1367098" y="345235"/>
                </a:cubicBezTo>
                <a:cubicBezTo>
                  <a:pt x="1365362" y="342414"/>
                  <a:pt x="1364494" y="339006"/>
                  <a:pt x="1364494" y="335012"/>
                </a:cubicBezTo>
                <a:cubicBezTo>
                  <a:pt x="1364494" y="331192"/>
                  <a:pt x="1365318" y="327590"/>
                  <a:pt x="1366968" y="324204"/>
                </a:cubicBezTo>
                <a:cubicBezTo>
                  <a:pt x="1368617" y="320818"/>
                  <a:pt x="1370983" y="317736"/>
                  <a:pt x="1374065" y="314958"/>
                </a:cubicBezTo>
                <a:cubicBezTo>
                  <a:pt x="1377147" y="312180"/>
                  <a:pt x="1380273" y="309749"/>
                  <a:pt x="1383441" y="307665"/>
                </a:cubicBezTo>
                <a:cubicBezTo>
                  <a:pt x="1386610" y="305582"/>
                  <a:pt x="1390365" y="303455"/>
                  <a:pt x="1394706" y="301284"/>
                </a:cubicBezTo>
                <a:cubicBezTo>
                  <a:pt x="1395313" y="300937"/>
                  <a:pt x="1395444" y="300459"/>
                  <a:pt x="1395096" y="299852"/>
                </a:cubicBezTo>
                <a:cubicBezTo>
                  <a:pt x="1393447" y="296119"/>
                  <a:pt x="1390018" y="294252"/>
                  <a:pt x="1384809" y="294252"/>
                </a:cubicBezTo>
                <a:cubicBezTo>
                  <a:pt x="1380902" y="294252"/>
                  <a:pt x="1377038" y="295120"/>
                  <a:pt x="1373219" y="296857"/>
                </a:cubicBezTo>
                <a:cubicBezTo>
                  <a:pt x="1369399" y="298593"/>
                  <a:pt x="1365969" y="300894"/>
                  <a:pt x="1362931" y="303758"/>
                </a:cubicBezTo>
                <a:cubicBezTo>
                  <a:pt x="1360760" y="305842"/>
                  <a:pt x="1358199" y="308707"/>
                  <a:pt x="1355248" y="312353"/>
                </a:cubicBezTo>
                <a:cubicBezTo>
                  <a:pt x="1354032" y="313829"/>
                  <a:pt x="1352426" y="314697"/>
                  <a:pt x="1350429" y="314958"/>
                </a:cubicBezTo>
                <a:cubicBezTo>
                  <a:pt x="1350082" y="315045"/>
                  <a:pt x="1349778" y="315088"/>
                  <a:pt x="1349518" y="315088"/>
                </a:cubicBezTo>
                <a:cubicBezTo>
                  <a:pt x="1347955" y="315088"/>
                  <a:pt x="1346523" y="314567"/>
                  <a:pt x="1345220" y="313525"/>
                </a:cubicBezTo>
                <a:cubicBezTo>
                  <a:pt x="1343745" y="312484"/>
                  <a:pt x="1342920" y="311008"/>
                  <a:pt x="1342746" y="309098"/>
                </a:cubicBezTo>
                <a:cubicBezTo>
                  <a:pt x="1342746" y="308924"/>
                  <a:pt x="1342746" y="308794"/>
                  <a:pt x="1342746" y="308707"/>
                </a:cubicBezTo>
                <a:cubicBezTo>
                  <a:pt x="1342746" y="307058"/>
                  <a:pt x="1343354" y="305582"/>
                  <a:pt x="1344569" y="304279"/>
                </a:cubicBezTo>
                <a:cubicBezTo>
                  <a:pt x="1355335" y="293427"/>
                  <a:pt x="1363452" y="282532"/>
                  <a:pt x="1368921" y="271593"/>
                </a:cubicBezTo>
                <a:cubicBezTo>
                  <a:pt x="1369008" y="271419"/>
                  <a:pt x="1369008" y="271246"/>
                  <a:pt x="1368921" y="271072"/>
                </a:cubicBezTo>
                <a:cubicBezTo>
                  <a:pt x="1368834" y="270899"/>
                  <a:pt x="1368661" y="270812"/>
                  <a:pt x="1368400" y="270812"/>
                </a:cubicBezTo>
                <a:lnTo>
                  <a:pt x="1365535" y="270812"/>
                </a:lnTo>
                <a:cubicBezTo>
                  <a:pt x="1360760" y="270812"/>
                  <a:pt x="1355465" y="270638"/>
                  <a:pt x="1349648" y="270291"/>
                </a:cubicBezTo>
                <a:cubicBezTo>
                  <a:pt x="1347912" y="270204"/>
                  <a:pt x="1346457" y="269531"/>
                  <a:pt x="1345285" y="268272"/>
                </a:cubicBezTo>
                <a:cubicBezTo>
                  <a:pt x="1344113" y="267013"/>
                  <a:pt x="1343527" y="265516"/>
                  <a:pt x="1343527" y="263780"/>
                </a:cubicBezTo>
                <a:cubicBezTo>
                  <a:pt x="1343527" y="262130"/>
                  <a:pt x="1344135" y="260741"/>
                  <a:pt x="1345351" y="259612"/>
                </a:cubicBezTo>
                <a:cubicBezTo>
                  <a:pt x="1346392" y="258657"/>
                  <a:pt x="1347651" y="258180"/>
                  <a:pt x="1349127" y="258180"/>
                </a:cubicBezTo>
                <a:cubicBezTo>
                  <a:pt x="1349301" y="258180"/>
                  <a:pt x="1349474" y="258223"/>
                  <a:pt x="1349648" y="258310"/>
                </a:cubicBezTo>
                <a:cubicBezTo>
                  <a:pt x="1355551" y="258831"/>
                  <a:pt x="1361064" y="259091"/>
                  <a:pt x="1366186" y="259091"/>
                </a:cubicBezTo>
                <a:lnTo>
                  <a:pt x="1372958" y="259091"/>
                </a:lnTo>
                <a:cubicBezTo>
                  <a:pt x="1373566" y="259091"/>
                  <a:pt x="1373957" y="258744"/>
                  <a:pt x="1374130" y="258050"/>
                </a:cubicBezTo>
                <a:cubicBezTo>
                  <a:pt x="1374912" y="255272"/>
                  <a:pt x="1375563" y="252580"/>
                  <a:pt x="1376084" y="249976"/>
                </a:cubicBezTo>
                <a:cubicBezTo>
                  <a:pt x="1376431" y="248066"/>
                  <a:pt x="1377343" y="246503"/>
                  <a:pt x="1378818" y="245288"/>
                </a:cubicBezTo>
                <a:cubicBezTo>
                  <a:pt x="1380121" y="244246"/>
                  <a:pt x="1381596" y="243725"/>
                  <a:pt x="1383246" y="243725"/>
                </a:cubicBezTo>
                <a:close/>
                <a:moveTo>
                  <a:pt x="1660364" y="243595"/>
                </a:moveTo>
                <a:lnTo>
                  <a:pt x="1708417" y="243595"/>
                </a:lnTo>
                <a:cubicBezTo>
                  <a:pt x="1710500" y="243595"/>
                  <a:pt x="1712302" y="244333"/>
                  <a:pt x="1713821" y="245809"/>
                </a:cubicBezTo>
                <a:cubicBezTo>
                  <a:pt x="1715340" y="247284"/>
                  <a:pt x="1716100" y="249108"/>
                  <a:pt x="1716100" y="251278"/>
                </a:cubicBezTo>
                <a:lnTo>
                  <a:pt x="1716100" y="309228"/>
                </a:lnTo>
                <a:cubicBezTo>
                  <a:pt x="1716100" y="311312"/>
                  <a:pt x="1715340" y="313113"/>
                  <a:pt x="1713821" y="314632"/>
                </a:cubicBezTo>
                <a:cubicBezTo>
                  <a:pt x="1712302" y="316152"/>
                  <a:pt x="1710500" y="316911"/>
                  <a:pt x="1708417" y="316911"/>
                </a:cubicBezTo>
                <a:lnTo>
                  <a:pt x="1699561" y="316911"/>
                </a:lnTo>
                <a:cubicBezTo>
                  <a:pt x="1698954" y="316911"/>
                  <a:pt x="1698650" y="317258"/>
                  <a:pt x="1698650" y="317953"/>
                </a:cubicBezTo>
                <a:lnTo>
                  <a:pt x="1698650" y="344909"/>
                </a:lnTo>
                <a:cubicBezTo>
                  <a:pt x="1698650" y="346646"/>
                  <a:pt x="1698845" y="347753"/>
                  <a:pt x="1699236" y="348230"/>
                </a:cubicBezTo>
                <a:cubicBezTo>
                  <a:pt x="1699627" y="348708"/>
                  <a:pt x="1700516" y="348946"/>
                  <a:pt x="1701906" y="348946"/>
                </a:cubicBezTo>
                <a:lnTo>
                  <a:pt x="1710110" y="348946"/>
                </a:lnTo>
                <a:cubicBezTo>
                  <a:pt x="1711325" y="348946"/>
                  <a:pt x="1712150" y="348339"/>
                  <a:pt x="1712584" y="347123"/>
                </a:cubicBezTo>
                <a:cubicBezTo>
                  <a:pt x="1713018" y="345908"/>
                  <a:pt x="1713365" y="343260"/>
                  <a:pt x="1713626" y="339180"/>
                </a:cubicBezTo>
                <a:cubicBezTo>
                  <a:pt x="1713713" y="337964"/>
                  <a:pt x="1714299" y="337053"/>
                  <a:pt x="1715384" y="336445"/>
                </a:cubicBezTo>
                <a:cubicBezTo>
                  <a:pt x="1716469" y="335837"/>
                  <a:pt x="1717619" y="335794"/>
                  <a:pt x="1718835" y="336315"/>
                </a:cubicBezTo>
                <a:cubicBezTo>
                  <a:pt x="1720397" y="336922"/>
                  <a:pt x="1721656" y="337921"/>
                  <a:pt x="1722611" y="339310"/>
                </a:cubicBezTo>
                <a:cubicBezTo>
                  <a:pt x="1723393" y="340525"/>
                  <a:pt x="1723783" y="341784"/>
                  <a:pt x="1723783" y="343086"/>
                </a:cubicBezTo>
                <a:cubicBezTo>
                  <a:pt x="1723783" y="343347"/>
                  <a:pt x="1723783" y="343607"/>
                  <a:pt x="1723783" y="343868"/>
                </a:cubicBezTo>
                <a:cubicBezTo>
                  <a:pt x="1723089" y="349945"/>
                  <a:pt x="1721852" y="354090"/>
                  <a:pt x="1720072" y="356304"/>
                </a:cubicBezTo>
                <a:cubicBezTo>
                  <a:pt x="1718292" y="358518"/>
                  <a:pt x="1715449" y="359625"/>
                  <a:pt x="1711542" y="359625"/>
                </a:cubicBezTo>
                <a:lnTo>
                  <a:pt x="1699952" y="359625"/>
                </a:lnTo>
                <a:cubicBezTo>
                  <a:pt x="1694656" y="359625"/>
                  <a:pt x="1691140" y="358605"/>
                  <a:pt x="1689404" y="356565"/>
                </a:cubicBezTo>
                <a:cubicBezTo>
                  <a:pt x="1687668" y="354524"/>
                  <a:pt x="1686799" y="350683"/>
                  <a:pt x="1686799" y="345040"/>
                </a:cubicBezTo>
                <a:lnTo>
                  <a:pt x="1686799" y="317953"/>
                </a:lnTo>
                <a:cubicBezTo>
                  <a:pt x="1686799" y="317258"/>
                  <a:pt x="1686452" y="316911"/>
                  <a:pt x="1685758" y="316911"/>
                </a:cubicBezTo>
                <a:lnTo>
                  <a:pt x="1676772" y="316911"/>
                </a:lnTo>
                <a:cubicBezTo>
                  <a:pt x="1676164" y="316911"/>
                  <a:pt x="1675817" y="317215"/>
                  <a:pt x="1675730" y="317823"/>
                </a:cubicBezTo>
                <a:cubicBezTo>
                  <a:pt x="1675123" y="323032"/>
                  <a:pt x="1674233" y="327546"/>
                  <a:pt x="1673061" y="331366"/>
                </a:cubicBezTo>
                <a:cubicBezTo>
                  <a:pt x="1671889" y="335186"/>
                  <a:pt x="1670196" y="338897"/>
                  <a:pt x="1667982" y="342500"/>
                </a:cubicBezTo>
                <a:cubicBezTo>
                  <a:pt x="1665768" y="346103"/>
                  <a:pt x="1662795" y="349294"/>
                  <a:pt x="1659062" y="352072"/>
                </a:cubicBezTo>
                <a:cubicBezTo>
                  <a:pt x="1655328" y="354850"/>
                  <a:pt x="1650814" y="357281"/>
                  <a:pt x="1645518" y="359364"/>
                </a:cubicBezTo>
                <a:cubicBezTo>
                  <a:pt x="1644737" y="359625"/>
                  <a:pt x="1643956" y="359755"/>
                  <a:pt x="1643174" y="359755"/>
                </a:cubicBezTo>
                <a:cubicBezTo>
                  <a:pt x="1642393" y="359755"/>
                  <a:pt x="1641568" y="359581"/>
                  <a:pt x="1640700" y="359234"/>
                </a:cubicBezTo>
                <a:cubicBezTo>
                  <a:pt x="1639050" y="358540"/>
                  <a:pt x="1637705" y="357454"/>
                  <a:pt x="1636663" y="355979"/>
                </a:cubicBezTo>
                <a:cubicBezTo>
                  <a:pt x="1636142" y="355197"/>
                  <a:pt x="1635882" y="354372"/>
                  <a:pt x="1635882" y="353504"/>
                </a:cubicBezTo>
                <a:cubicBezTo>
                  <a:pt x="1635882" y="353070"/>
                  <a:pt x="1635925" y="352636"/>
                  <a:pt x="1636012" y="352202"/>
                </a:cubicBezTo>
                <a:cubicBezTo>
                  <a:pt x="1636446" y="350813"/>
                  <a:pt x="1637314" y="349901"/>
                  <a:pt x="1638616" y="349467"/>
                </a:cubicBezTo>
                <a:cubicBezTo>
                  <a:pt x="1643131" y="347905"/>
                  <a:pt x="1646929" y="346060"/>
                  <a:pt x="1650011" y="343933"/>
                </a:cubicBezTo>
                <a:cubicBezTo>
                  <a:pt x="1653093" y="341806"/>
                  <a:pt x="1655546" y="339375"/>
                  <a:pt x="1657369" y="336640"/>
                </a:cubicBezTo>
                <a:cubicBezTo>
                  <a:pt x="1659192" y="333905"/>
                  <a:pt x="1660559" y="331084"/>
                  <a:pt x="1661471" y="328176"/>
                </a:cubicBezTo>
                <a:cubicBezTo>
                  <a:pt x="1662382" y="325267"/>
                  <a:pt x="1663099" y="321860"/>
                  <a:pt x="1663620" y="317953"/>
                </a:cubicBezTo>
                <a:cubicBezTo>
                  <a:pt x="1663620" y="317258"/>
                  <a:pt x="1663316" y="316911"/>
                  <a:pt x="1662708" y="316911"/>
                </a:cubicBezTo>
                <a:lnTo>
                  <a:pt x="1660364" y="316911"/>
                </a:lnTo>
                <a:cubicBezTo>
                  <a:pt x="1658280" y="316911"/>
                  <a:pt x="1656479" y="316152"/>
                  <a:pt x="1654960" y="314632"/>
                </a:cubicBezTo>
                <a:cubicBezTo>
                  <a:pt x="1653440" y="313113"/>
                  <a:pt x="1652681" y="311312"/>
                  <a:pt x="1652681" y="309228"/>
                </a:cubicBezTo>
                <a:lnTo>
                  <a:pt x="1652681" y="251278"/>
                </a:lnTo>
                <a:cubicBezTo>
                  <a:pt x="1652681" y="249108"/>
                  <a:pt x="1653440" y="247284"/>
                  <a:pt x="1654960" y="245809"/>
                </a:cubicBezTo>
                <a:cubicBezTo>
                  <a:pt x="1656479" y="244333"/>
                  <a:pt x="1658280" y="243595"/>
                  <a:pt x="1660364" y="243595"/>
                </a:cubicBezTo>
                <a:close/>
                <a:moveTo>
                  <a:pt x="981243" y="243204"/>
                </a:moveTo>
                <a:cubicBezTo>
                  <a:pt x="981416" y="243204"/>
                  <a:pt x="981633" y="243204"/>
                  <a:pt x="981894" y="243204"/>
                </a:cubicBezTo>
                <a:cubicBezTo>
                  <a:pt x="983804" y="243378"/>
                  <a:pt x="985323" y="244246"/>
                  <a:pt x="986452" y="245809"/>
                </a:cubicBezTo>
                <a:cubicBezTo>
                  <a:pt x="987320" y="246937"/>
                  <a:pt x="987754" y="248109"/>
                  <a:pt x="987754" y="249325"/>
                </a:cubicBezTo>
                <a:cubicBezTo>
                  <a:pt x="987754" y="249846"/>
                  <a:pt x="987667" y="250366"/>
                  <a:pt x="987493" y="250887"/>
                </a:cubicBezTo>
                <a:cubicBezTo>
                  <a:pt x="986538" y="255054"/>
                  <a:pt x="985583" y="258831"/>
                  <a:pt x="984628" y="262217"/>
                </a:cubicBezTo>
                <a:cubicBezTo>
                  <a:pt x="984542" y="262477"/>
                  <a:pt x="984585" y="262694"/>
                  <a:pt x="984759" y="262868"/>
                </a:cubicBezTo>
                <a:cubicBezTo>
                  <a:pt x="984932" y="263042"/>
                  <a:pt x="985149" y="263085"/>
                  <a:pt x="985410" y="262998"/>
                </a:cubicBezTo>
                <a:cubicBezTo>
                  <a:pt x="989403" y="262304"/>
                  <a:pt x="993484" y="261435"/>
                  <a:pt x="997651" y="260394"/>
                </a:cubicBezTo>
                <a:cubicBezTo>
                  <a:pt x="998085" y="260220"/>
                  <a:pt x="998519" y="260133"/>
                  <a:pt x="998953" y="260133"/>
                </a:cubicBezTo>
                <a:cubicBezTo>
                  <a:pt x="999995" y="260133"/>
                  <a:pt x="1000950" y="260481"/>
                  <a:pt x="1001818" y="261175"/>
                </a:cubicBezTo>
                <a:cubicBezTo>
                  <a:pt x="1003120" y="262130"/>
                  <a:pt x="1003771" y="263454"/>
                  <a:pt x="1003771" y="265147"/>
                </a:cubicBezTo>
                <a:cubicBezTo>
                  <a:pt x="1003771" y="266840"/>
                  <a:pt x="1003251" y="268381"/>
                  <a:pt x="1002209" y="269770"/>
                </a:cubicBezTo>
                <a:cubicBezTo>
                  <a:pt x="1001167" y="271246"/>
                  <a:pt x="999734" y="272157"/>
                  <a:pt x="997911" y="272505"/>
                </a:cubicBezTo>
                <a:cubicBezTo>
                  <a:pt x="992529" y="273807"/>
                  <a:pt x="987059" y="274849"/>
                  <a:pt x="981503" y="275630"/>
                </a:cubicBezTo>
                <a:cubicBezTo>
                  <a:pt x="980895" y="275717"/>
                  <a:pt x="980461" y="276064"/>
                  <a:pt x="980201" y="276672"/>
                </a:cubicBezTo>
                <a:cubicBezTo>
                  <a:pt x="977336" y="284746"/>
                  <a:pt x="973733" y="293232"/>
                  <a:pt x="969392" y="302131"/>
                </a:cubicBezTo>
                <a:cubicBezTo>
                  <a:pt x="965051" y="311029"/>
                  <a:pt x="960580" y="318995"/>
                  <a:pt x="955979" y="326027"/>
                </a:cubicBezTo>
                <a:cubicBezTo>
                  <a:pt x="954850" y="327676"/>
                  <a:pt x="953288" y="328762"/>
                  <a:pt x="951291" y="329283"/>
                </a:cubicBezTo>
                <a:cubicBezTo>
                  <a:pt x="950596" y="329456"/>
                  <a:pt x="949902" y="329543"/>
                  <a:pt x="949207" y="329543"/>
                </a:cubicBezTo>
                <a:cubicBezTo>
                  <a:pt x="947905" y="329543"/>
                  <a:pt x="946646" y="329239"/>
                  <a:pt x="945431" y="328631"/>
                </a:cubicBezTo>
                <a:cubicBezTo>
                  <a:pt x="943781" y="327763"/>
                  <a:pt x="942783" y="326418"/>
                  <a:pt x="942436" y="324594"/>
                </a:cubicBezTo>
                <a:cubicBezTo>
                  <a:pt x="942349" y="324160"/>
                  <a:pt x="942305" y="323683"/>
                  <a:pt x="942305" y="323162"/>
                </a:cubicBezTo>
                <a:cubicBezTo>
                  <a:pt x="942305" y="321947"/>
                  <a:pt x="942696" y="320775"/>
                  <a:pt x="943477" y="319646"/>
                </a:cubicBezTo>
                <a:cubicBezTo>
                  <a:pt x="947905" y="313656"/>
                  <a:pt x="952159" y="306884"/>
                  <a:pt x="956239" y="299331"/>
                </a:cubicBezTo>
                <a:cubicBezTo>
                  <a:pt x="960320" y="291778"/>
                  <a:pt x="963662" y="284702"/>
                  <a:pt x="966267" y="278104"/>
                </a:cubicBezTo>
                <a:cubicBezTo>
                  <a:pt x="966353" y="277844"/>
                  <a:pt x="966332" y="277627"/>
                  <a:pt x="966202" y="277453"/>
                </a:cubicBezTo>
                <a:cubicBezTo>
                  <a:pt x="966071" y="277280"/>
                  <a:pt x="965920" y="277193"/>
                  <a:pt x="965746" y="277193"/>
                </a:cubicBezTo>
                <a:cubicBezTo>
                  <a:pt x="962100" y="277366"/>
                  <a:pt x="959235" y="277453"/>
                  <a:pt x="957151" y="277453"/>
                </a:cubicBezTo>
                <a:cubicBezTo>
                  <a:pt x="953765" y="277453"/>
                  <a:pt x="950553" y="277410"/>
                  <a:pt x="947514" y="277323"/>
                </a:cubicBezTo>
                <a:cubicBezTo>
                  <a:pt x="945691" y="277236"/>
                  <a:pt x="944172" y="276542"/>
                  <a:pt x="942957" y="275239"/>
                </a:cubicBezTo>
                <a:cubicBezTo>
                  <a:pt x="941568" y="273850"/>
                  <a:pt x="940873" y="272201"/>
                  <a:pt x="940873" y="270291"/>
                </a:cubicBezTo>
                <a:cubicBezTo>
                  <a:pt x="940873" y="268902"/>
                  <a:pt x="941394" y="267686"/>
                  <a:pt x="942436" y="266644"/>
                </a:cubicBezTo>
                <a:cubicBezTo>
                  <a:pt x="943477" y="265603"/>
                  <a:pt x="944736" y="265082"/>
                  <a:pt x="946212" y="265082"/>
                </a:cubicBezTo>
                <a:cubicBezTo>
                  <a:pt x="946299" y="265082"/>
                  <a:pt x="946386" y="265082"/>
                  <a:pt x="946473" y="265082"/>
                </a:cubicBezTo>
                <a:cubicBezTo>
                  <a:pt x="950119" y="265342"/>
                  <a:pt x="953678" y="265472"/>
                  <a:pt x="957151" y="265472"/>
                </a:cubicBezTo>
                <a:cubicBezTo>
                  <a:pt x="961752" y="265472"/>
                  <a:pt x="965963" y="265299"/>
                  <a:pt x="969783" y="264952"/>
                </a:cubicBezTo>
                <a:cubicBezTo>
                  <a:pt x="970477" y="264952"/>
                  <a:pt x="970911" y="264604"/>
                  <a:pt x="971085" y="263910"/>
                </a:cubicBezTo>
                <a:cubicBezTo>
                  <a:pt x="972387" y="258874"/>
                  <a:pt x="973342" y="254143"/>
                  <a:pt x="973950" y="249715"/>
                </a:cubicBezTo>
                <a:cubicBezTo>
                  <a:pt x="974210" y="247719"/>
                  <a:pt x="975122" y="246112"/>
                  <a:pt x="976685" y="244897"/>
                </a:cubicBezTo>
                <a:cubicBezTo>
                  <a:pt x="977987" y="243768"/>
                  <a:pt x="979506" y="243204"/>
                  <a:pt x="981243" y="243204"/>
                </a:cubicBezTo>
                <a:close/>
                <a:moveTo>
                  <a:pt x="447843" y="243204"/>
                </a:moveTo>
                <a:cubicBezTo>
                  <a:pt x="448016" y="243204"/>
                  <a:pt x="448233" y="243204"/>
                  <a:pt x="448494" y="243204"/>
                </a:cubicBezTo>
                <a:cubicBezTo>
                  <a:pt x="450404" y="243378"/>
                  <a:pt x="451923" y="244246"/>
                  <a:pt x="453052" y="245809"/>
                </a:cubicBezTo>
                <a:cubicBezTo>
                  <a:pt x="453920" y="246937"/>
                  <a:pt x="454354" y="248109"/>
                  <a:pt x="454354" y="249325"/>
                </a:cubicBezTo>
                <a:cubicBezTo>
                  <a:pt x="454354" y="249846"/>
                  <a:pt x="454267" y="250366"/>
                  <a:pt x="454093" y="250887"/>
                </a:cubicBezTo>
                <a:cubicBezTo>
                  <a:pt x="453138" y="255054"/>
                  <a:pt x="452183" y="258831"/>
                  <a:pt x="451228" y="262217"/>
                </a:cubicBezTo>
                <a:cubicBezTo>
                  <a:pt x="451142" y="262477"/>
                  <a:pt x="451185" y="262694"/>
                  <a:pt x="451359" y="262868"/>
                </a:cubicBezTo>
                <a:cubicBezTo>
                  <a:pt x="451532" y="263042"/>
                  <a:pt x="451749" y="263085"/>
                  <a:pt x="452010" y="262998"/>
                </a:cubicBezTo>
                <a:cubicBezTo>
                  <a:pt x="456003" y="262304"/>
                  <a:pt x="460084" y="261435"/>
                  <a:pt x="464251" y="260394"/>
                </a:cubicBezTo>
                <a:cubicBezTo>
                  <a:pt x="464685" y="260220"/>
                  <a:pt x="465119" y="260133"/>
                  <a:pt x="465553" y="260133"/>
                </a:cubicBezTo>
                <a:cubicBezTo>
                  <a:pt x="466595" y="260133"/>
                  <a:pt x="467550" y="260481"/>
                  <a:pt x="468418" y="261175"/>
                </a:cubicBezTo>
                <a:cubicBezTo>
                  <a:pt x="469720" y="262130"/>
                  <a:pt x="470371" y="263454"/>
                  <a:pt x="470371" y="265147"/>
                </a:cubicBezTo>
                <a:cubicBezTo>
                  <a:pt x="470371" y="266840"/>
                  <a:pt x="469851" y="268381"/>
                  <a:pt x="468809" y="269770"/>
                </a:cubicBezTo>
                <a:cubicBezTo>
                  <a:pt x="467767" y="271246"/>
                  <a:pt x="466334" y="272157"/>
                  <a:pt x="464511" y="272505"/>
                </a:cubicBezTo>
                <a:cubicBezTo>
                  <a:pt x="459129" y="273807"/>
                  <a:pt x="453659" y="274849"/>
                  <a:pt x="448103" y="275630"/>
                </a:cubicBezTo>
                <a:cubicBezTo>
                  <a:pt x="447495" y="275717"/>
                  <a:pt x="447061" y="276064"/>
                  <a:pt x="446801" y="276672"/>
                </a:cubicBezTo>
                <a:cubicBezTo>
                  <a:pt x="443936" y="284746"/>
                  <a:pt x="440333" y="293232"/>
                  <a:pt x="435992" y="302131"/>
                </a:cubicBezTo>
                <a:cubicBezTo>
                  <a:pt x="431651" y="311029"/>
                  <a:pt x="427180" y="318995"/>
                  <a:pt x="422579" y="326027"/>
                </a:cubicBezTo>
                <a:cubicBezTo>
                  <a:pt x="421450" y="327676"/>
                  <a:pt x="419888" y="328762"/>
                  <a:pt x="417891" y="329283"/>
                </a:cubicBezTo>
                <a:cubicBezTo>
                  <a:pt x="417196" y="329456"/>
                  <a:pt x="416502" y="329543"/>
                  <a:pt x="415807" y="329543"/>
                </a:cubicBezTo>
                <a:cubicBezTo>
                  <a:pt x="414505" y="329543"/>
                  <a:pt x="413246" y="329239"/>
                  <a:pt x="412031" y="328631"/>
                </a:cubicBezTo>
                <a:cubicBezTo>
                  <a:pt x="410381" y="327763"/>
                  <a:pt x="409383" y="326418"/>
                  <a:pt x="409036" y="324594"/>
                </a:cubicBezTo>
                <a:cubicBezTo>
                  <a:pt x="408949" y="324160"/>
                  <a:pt x="408905" y="323683"/>
                  <a:pt x="408905" y="323162"/>
                </a:cubicBezTo>
                <a:cubicBezTo>
                  <a:pt x="408905" y="321947"/>
                  <a:pt x="409296" y="320775"/>
                  <a:pt x="410077" y="319646"/>
                </a:cubicBezTo>
                <a:cubicBezTo>
                  <a:pt x="414505" y="313656"/>
                  <a:pt x="418759" y="306884"/>
                  <a:pt x="422839" y="299331"/>
                </a:cubicBezTo>
                <a:cubicBezTo>
                  <a:pt x="426920" y="291778"/>
                  <a:pt x="430262" y="284702"/>
                  <a:pt x="432867" y="278104"/>
                </a:cubicBezTo>
                <a:cubicBezTo>
                  <a:pt x="432954" y="277844"/>
                  <a:pt x="432932" y="277627"/>
                  <a:pt x="432802" y="277453"/>
                </a:cubicBezTo>
                <a:cubicBezTo>
                  <a:pt x="432671" y="277280"/>
                  <a:pt x="432519" y="277193"/>
                  <a:pt x="432346" y="277193"/>
                </a:cubicBezTo>
                <a:cubicBezTo>
                  <a:pt x="428700" y="277366"/>
                  <a:pt x="425835" y="277453"/>
                  <a:pt x="423751" y="277453"/>
                </a:cubicBezTo>
                <a:cubicBezTo>
                  <a:pt x="420365" y="277453"/>
                  <a:pt x="417153" y="277410"/>
                  <a:pt x="414114" y="277323"/>
                </a:cubicBezTo>
                <a:cubicBezTo>
                  <a:pt x="412291" y="277236"/>
                  <a:pt x="410772" y="276542"/>
                  <a:pt x="409557" y="275239"/>
                </a:cubicBezTo>
                <a:cubicBezTo>
                  <a:pt x="408167" y="273850"/>
                  <a:pt x="407473" y="272201"/>
                  <a:pt x="407473" y="270291"/>
                </a:cubicBezTo>
                <a:cubicBezTo>
                  <a:pt x="407473" y="268902"/>
                  <a:pt x="407994" y="267686"/>
                  <a:pt x="409036" y="266644"/>
                </a:cubicBezTo>
                <a:cubicBezTo>
                  <a:pt x="410077" y="265603"/>
                  <a:pt x="411336" y="265082"/>
                  <a:pt x="412812" y="265082"/>
                </a:cubicBezTo>
                <a:cubicBezTo>
                  <a:pt x="412899" y="265082"/>
                  <a:pt x="412986" y="265082"/>
                  <a:pt x="413073" y="265082"/>
                </a:cubicBezTo>
                <a:cubicBezTo>
                  <a:pt x="416719" y="265342"/>
                  <a:pt x="420278" y="265472"/>
                  <a:pt x="423751" y="265472"/>
                </a:cubicBezTo>
                <a:cubicBezTo>
                  <a:pt x="428352" y="265472"/>
                  <a:pt x="432563" y="265299"/>
                  <a:pt x="436383" y="264952"/>
                </a:cubicBezTo>
                <a:cubicBezTo>
                  <a:pt x="437077" y="264952"/>
                  <a:pt x="437511" y="264604"/>
                  <a:pt x="437685" y="263910"/>
                </a:cubicBezTo>
                <a:cubicBezTo>
                  <a:pt x="438987" y="258874"/>
                  <a:pt x="439942" y="254143"/>
                  <a:pt x="440550" y="249715"/>
                </a:cubicBezTo>
                <a:cubicBezTo>
                  <a:pt x="440810" y="247719"/>
                  <a:pt x="441722" y="246112"/>
                  <a:pt x="443285" y="244897"/>
                </a:cubicBezTo>
                <a:cubicBezTo>
                  <a:pt x="444587" y="243768"/>
                  <a:pt x="446106" y="243204"/>
                  <a:pt x="447843" y="243204"/>
                </a:cubicBezTo>
                <a:close/>
                <a:moveTo>
                  <a:pt x="815076" y="241120"/>
                </a:moveTo>
                <a:cubicBezTo>
                  <a:pt x="816118" y="241120"/>
                  <a:pt x="817160" y="241381"/>
                  <a:pt x="818201" y="241902"/>
                </a:cubicBezTo>
                <a:cubicBezTo>
                  <a:pt x="823150" y="244419"/>
                  <a:pt x="827447" y="247024"/>
                  <a:pt x="831094" y="249715"/>
                </a:cubicBezTo>
                <a:cubicBezTo>
                  <a:pt x="832483" y="250670"/>
                  <a:pt x="833264" y="252016"/>
                  <a:pt x="833438" y="253752"/>
                </a:cubicBezTo>
                <a:cubicBezTo>
                  <a:pt x="833438" y="254013"/>
                  <a:pt x="833438" y="254230"/>
                  <a:pt x="833438" y="254403"/>
                </a:cubicBezTo>
                <a:cubicBezTo>
                  <a:pt x="833438" y="255879"/>
                  <a:pt x="832960" y="257225"/>
                  <a:pt x="832005" y="258440"/>
                </a:cubicBezTo>
                <a:cubicBezTo>
                  <a:pt x="831050" y="259656"/>
                  <a:pt x="829748" y="260350"/>
                  <a:pt x="828098" y="260524"/>
                </a:cubicBezTo>
                <a:cubicBezTo>
                  <a:pt x="827838" y="260524"/>
                  <a:pt x="827621" y="260524"/>
                  <a:pt x="827447" y="260524"/>
                </a:cubicBezTo>
                <a:cubicBezTo>
                  <a:pt x="826058" y="260524"/>
                  <a:pt x="824799" y="260090"/>
                  <a:pt x="823671" y="259222"/>
                </a:cubicBezTo>
                <a:cubicBezTo>
                  <a:pt x="820024" y="256444"/>
                  <a:pt x="815727" y="253665"/>
                  <a:pt x="810778" y="250887"/>
                </a:cubicBezTo>
                <a:cubicBezTo>
                  <a:pt x="809476" y="250193"/>
                  <a:pt x="808673" y="249129"/>
                  <a:pt x="808369" y="247697"/>
                </a:cubicBezTo>
                <a:cubicBezTo>
                  <a:pt x="808065" y="246264"/>
                  <a:pt x="808391" y="244984"/>
                  <a:pt x="809346" y="243855"/>
                </a:cubicBezTo>
                <a:cubicBezTo>
                  <a:pt x="810475" y="242553"/>
                  <a:pt x="811864" y="241728"/>
                  <a:pt x="813513" y="241381"/>
                </a:cubicBezTo>
                <a:cubicBezTo>
                  <a:pt x="814034" y="241207"/>
                  <a:pt x="814555" y="241120"/>
                  <a:pt x="815076" y="241120"/>
                </a:cubicBezTo>
                <a:close/>
                <a:moveTo>
                  <a:pt x="71754" y="239818"/>
                </a:moveTo>
                <a:cubicBezTo>
                  <a:pt x="72883" y="239818"/>
                  <a:pt x="73924" y="240079"/>
                  <a:pt x="74879" y="240600"/>
                </a:cubicBezTo>
                <a:cubicBezTo>
                  <a:pt x="76268" y="241381"/>
                  <a:pt x="77093" y="242510"/>
                  <a:pt x="77354" y="243985"/>
                </a:cubicBezTo>
                <a:cubicBezTo>
                  <a:pt x="77440" y="244333"/>
                  <a:pt x="77484" y="244680"/>
                  <a:pt x="77484" y="245027"/>
                </a:cubicBezTo>
                <a:cubicBezTo>
                  <a:pt x="77484" y="246156"/>
                  <a:pt x="77093" y="247154"/>
                  <a:pt x="76312" y="248022"/>
                </a:cubicBezTo>
                <a:cubicBezTo>
                  <a:pt x="71016" y="254186"/>
                  <a:pt x="66458" y="259178"/>
                  <a:pt x="62638" y="262998"/>
                </a:cubicBezTo>
                <a:cubicBezTo>
                  <a:pt x="62117" y="263432"/>
                  <a:pt x="62117" y="263866"/>
                  <a:pt x="62638" y="264300"/>
                </a:cubicBezTo>
                <a:cubicBezTo>
                  <a:pt x="66024" y="266905"/>
                  <a:pt x="68932" y="269379"/>
                  <a:pt x="71363" y="271723"/>
                </a:cubicBezTo>
                <a:cubicBezTo>
                  <a:pt x="71797" y="272157"/>
                  <a:pt x="72231" y="272157"/>
                  <a:pt x="72665" y="271723"/>
                </a:cubicBezTo>
                <a:cubicBezTo>
                  <a:pt x="79611" y="264952"/>
                  <a:pt x="85601" y="258614"/>
                  <a:pt x="90636" y="252710"/>
                </a:cubicBezTo>
                <a:cubicBezTo>
                  <a:pt x="91852" y="251321"/>
                  <a:pt x="93328" y="250453"/>
                  <a:pt x="95064" y="250106"/>
                </a:cubicBezTo>
                <a:cubicBezTo>
                  <a:pt x="95585" y="250019"/>
                  <a:pt x="96106" y="249976"/>
                  <a:pt x="96627" y="249976"/>
                </a:cubicBezTo>
                <a:cubicBezTo>
                  <a:pt x="97842" y="249976"/>
                  <a:pt x="99058" y="250280"/>
                  <a:pt x="100273" y="250887"/>
                </a:cubicBezTo>
                <a:cubicBezTo>
                  <a:pt x="101662" y="251669"/>
                  <a:pt x="102444" y="252841"/>
                  <a:pt x="102617" y="254403"/>
                </a:cubicBezTo>
                <a:cubicBezTo>
                  <a:pt x="102704" y="254751"/>
                  <a:pt x="102747" y="255054"/>
                  <a:pt x="102747" y="255315"/>
                </a:cubicBezTo>
                <a:cubicBezTo>
                  <a:pt x="102747" y="256530"/>
                  <a:pt x="102270" y="257616"/>
                  <a:pt x="101315" y="258571"/>
                </a:cubicBezTo>
                <a:cubicBezTo>
                  <a:pt x="90984" y="269075"/>
                  <a:pt x="81173" y="278278"/>
                  <a:pt x="71884" y="286178"/>
                </a:cubicBezTo>
                <a:cubicBezTo>
                  <a:pt x="71711" y="286265"/>
                  <a:pt x="71645" y="286395"/>
                  <a:pt x="71689" y="286569"/>
                </a:cubicBezTo>
                <a:cubicBezTo>
                  <a:pt x="71732" y="286742"/>
                  <a:pt x="71841" y="286829"/>
                  <a:pt x="72014" y="286829"/>
                </a:cubicBezTo>
                <a:cubicBezTo>
                  <a:pt x="84690" y="286656"/>
                  <a:pt x="94196" y="286482"/>
                  <a:pt x="100534" y="286308"/>
                </a:cubicBezTo>
                <a:cubicBezTo>
                  <a:pt x="100707" y="286308"/>
                  <a:pt x="100837" y="286200"/>
                  <a:pt x="100924" y="285983"/>
                </a:cubicBezTo>
                <a:cubicBezTo>
                  <a:pt x="101011" y="285766"/>
                  <a:pt x="101011" y="285614"/>
                  <a:pt x="100924" y="285527"/>
                </a:cubicBezTo>
                <a:cubicBezTo>
                  <a:pt x="99622" y="283791"/>
                  <a:pt x="98146" y="281968"/>
                  <a:pt x="96497" y="280058"/>
                </a:cubicBezTo>
                <a:cubicBezTo>
                  <a:pt x="95628" y="278929"/>
                  <a:pt x="95325" y="277670"/>
                  <a:pt x="95585" y="276281"/>
                </a:cubicBezTo>
                <a:cubicBezTo>
                  <a:pt x="95845" y="274892"/>
                  <a:pt x="96583" y="273894"/>
                  <a:pt x="97799" y="273286"/>
                </a:cubicBezTo>
                <a:cubicBezTo>
                  <a:pt x="98841" y="272678"/>
                  <a:pt x="99926" y="272374"/>
                  <a:pt x="101054" y="272374"/>
                </a:cubicBezTo>
                <a:cubicBezTo>
                  <a:pt x="101489" y="272374"/>
                  <a:pt x="101923" y="272418"/>
                  <a:pt x="102357" y="272505"/>
                </a:cubicBezTo>
                <a:cubicBezTo>
                  <a:pt x="104006" y="272765"/>
                  <a:pt x="105352" y="273503"/>
                  <a:pt x="106394" y="274718"/>
                </a:cubicBezTo>
                <a:cubicBezTo>
                  <a:pt x="112558" y="281837"/>
                  <a:pt x="117419" y="288349"/>
                  <a:pt x="120979" y="294252"/>
                </a:cubicBezTo>
                <a:cubicBezTo>
                  <a:pt x="121500" y="295120"/>
                  <a:pt x="121760" y="296075"/>
                  <a:pt x="121760" y="297117"/>
                </a:cubicBezTo>
                <a:cubicBezTo>
                  <a:pt x="121760" y="297638"/>
                  <a:pt x="121673" y="298202"/>
                  <a:pt x="121500" y="298810"/>
                </a:cubicBezTo>
                <a:cubicBezTo>
                  <a:pt x="121066" y="300373"/>
                  <a:pt x="120111" y="301588"/>
                  <a:pt x="118635" y="302456"/>
                </a:cubicBezTo>
                <a:cubicBezTo>
                  <a:pt x="117767" y="302977"/>
                  <a:pt x="116855" y="303238"/>
                  <a:pt x="115900" y="303238"/>
                </a:cubicBezTo>
                <a:cubicBezTo>
                  <a:pt x="115379" y="303238"/>
                  <a:pt x="114815" y="303151"/>
                  <a:pt x="114207" y="302977"/>
                </a:cubicBezTo>
                <a:cubicBezTo>
                  <a:pt x="112731" y="302543"/>
                  <a:pt x="111559" y="301631"/>
                  <a:pt x="110691" y="300242"/>
                </a:cubicBezTo>
                <a:cubicBezTo>
                  <a:pt x="110170" y="299287"/>
                  <a:pt x="109519" y="298202"/>
                  <a:pt x="108738" y="296987"/>
                </a:cubicBezTo>
                <a:cubicBezTo>
                  <a:pt x="108477" y="296379"/>
                  <a:pt x="108000" y="296119"/>
                  <a:pt x="107305" y="296205"/>
                </a:cubicBezTo>
                <a:cubicBezTo>
                  <a:pt x="95585" y="296640"/>
                  <a:pt x="86382" y="296943"/>
                  <a:pt x="79698" y="297117"/>
                </a:cubicBezTo>
                <a:cubicBezTo>
                  <a:pt x="79003" y="297117"/>
                  <a:pt x="78482" y="297421"/>
                  <a:pt x="78135" y="298029"/>
                </a:cubicBezTo>
                <a:cubicBezTo>
                  <a:pt x="76225" y="300980"/>
                  <a:pt x="74445" y="303585"/>
                  <a:pt x="72796" y="305842"/>
                </a:cubicBezTo>
                <a:cubicBezTo>
                  <a:pt x="72622" y="306016"/>
                  <a:pt x="72579" y="306189"/>
                  <a:pt x="72665" y="306363"/>
                </a:cubicBezTo>
                <a:cubicBezTo>
                  <a:pt x="72752" y="306537"/>
                  <a:pt x="72926" y="306623"/>
                  <a:pt x="73186" y="306623"/>
                </a:cubicBezTo>
                <a:lnTo>
                  <a:pt x="100403" y="306623"/>
                </a:lnTo>
                <a:cubicBezTo>
                  <a:pt x="100577" y="306623"/>
                  <a:pt x="100751" y="306623"/>
                  <a:pt x="100924" y="306623"/>
                </a:cubicBezTo>
                <a:cubicBezTo>
                  <a:pt x="102226" y="306363"/>
                  <a:pt x="103442" y="306493"/>
                  <a:pt x="104571" y="307014"/>
                </a:cubicBezTo>
                <a:lnTo>
                  <a:pt x="106654" y="307926"/>
                </a:lnTo>
                <a:cubicBezTo>
                  <a:pt x="107696" y="308447"/>
                  <a:pt x="108434" y="309250"/>
                  <a:pt x="108868" y="310335"/>
                </a:cubicBezTo>
                <a:cubicBezTo>
                  <a:pt x="109302" y="311420"/>
                  <a:pt x="109259" y="312484"/>
                  <a:pt x="108738" y="313525"/>
                </a:cubicBezTo>
                <a:cubicBezTo>
                  <a:pt x="104310" y="322728"/>
                  <a:pt x="97929" y="330802"/>
                  <a:pt x="89595" y="337747"/>
                </a:cubicBezTo>
                <a:cubicBezTo>
                  <a:pt x="89074" y="338181"/>
                  <a:pt x="89117" y="338528"/>
                  <a:pt x="89725" y="338789"/>
                </a:cubicBezTo>
                <a:cubicBezTo>
                  <a:pt x="97972" y="343217"/>
                  <a:pt x="107218" y="346559"/>
                  <a:pt x="117463" y="348816"/>
                </a:cubicBezTo>
                <a:cubicBezTo>
                  <a:pt x="118852" y="349163"/>
                  <a:pt x="119807" y="350010"/>
                  <a:pt x="120328" y="351356"/>
                </a:cubicBezTo>
                <a:cubicBezTo>
                  <a:pt x="120849" y="352701"/>
                  <a:pt x="120675" y="353982"/>
                  <a:pt x="119807" y="355197"/>
                </a:cubicBezTo>
                <a:cubicBezTo>
                  <a:pt x="118678" y="356847"/>
                  <a:pt x="117202" y="358062"/>
                  <a:pt x="115379" y="358844"/>
                </a:cubicBezTo>
                <a:cubicBezTo>
                  <a:pt x="114337" y="359278"/>
                  <a:pt x="113252" y="359495"/>
                  <a:pt x="112124" y="359495"/>
                </a:cubicBezTo>
                <a:cubicBezTo>
                  <a:pt x="111429" y="359495"/>
                  <a:pt x="110735" y="359408"/>
                  <a:pt x="110040" y="359234"/>
                </a:cubicBezTo>
                <a:cubicBezTo>
                  <a:pt x="98841" y="356196"/>
                  <a:pt x="88727" y="351768"/>
                  <a:pt x="79698" y="345951"/>
                </a:cubicBezTo>
                <a:cubicBezTo>
                  <a:pt x="79090" y="345604"/>
                  <a:pt x="78526" y="345604"/>
                  <a:pt x="78005" y="345951"/>
                </a:cubicBezTo>
                <a:cubicBezTo>
                  <a:pt x="68455" y="351681"/>
                  <a:pt x="57516" y="356196"/>
                  <a:pt x="45188" y="359495"/>
                </a:cubicBezTo>
                <a:cubicBezTo>
                  <a:pt x="44580" y="359668"/>
                  <a:pt x="43973" y="359755"/>
                  <a:pt x="43365" y="359755"/>
                </a:cubicBezTo>
                <a:cubicBezTo>
                  <a:pt x="42323" y="359755"/>
                  <a:pt x="41281" y="359495"/>
                  <a:pt x="40240" y="358974"/>
                </a:cubicBezTo>
                <a:cubicBezTo>
                  <a:pt x="38677" y="358192"/>
                  <a:pt x="37461" y="357020"/>
                  <a:pt x="36593" y="355458"/>
                </a:cubicBezTo>
                <a:cubicBezTo>
                  <a:pt x="35899" y="354242"/>
                  <a:pt x="35812" y="352962"/>
                  <a:pt x="36333" y="351616"/>
                </a:cubicBezTo>
                <a:cubicBezTo>
                  <a:pt x="36854" y="350270"/>
                  <a:pt x="37809" y="349467"/>
                  <a:pt x="39198" y="349207"/>
                </a:cubicBezTo>
                <a:cubicBezTo>
                  <a:pt x="49876" y="346776"/>
                  <a:pt x="59556" y="343217"/>
                  <a:pt x="68238" y="338528"/>
                </a:cubicBezTo>
                <a:cubicBezTo>
                  <a:pt x="68759" y="338268"/>
                  <a:pt x="68802" y="337921"/>
                  <a:pt x="68368" y="337487"/>
                </a:cubicBezTo>
                <a:cubicBezTo>
                  <a:pt x="64027" y="333754"/>
                  <a:pt x="59990" y="329369"/>
                  <a:pt x="56257" y="324334"/>
                </a:cubicBezTo>
                <a:cubicBezTo>
                  <a:pt x="55910" y="323813"/>
                  <a:pt x="55476" y="323770"/>
                  <a:pt x="54955" y="324204"/>
                </a:cubicBezTo>
                <a:cubicBezTo>
                  <a:pt x="52524" y="326374"/>
                  <a:pt x="49789" y="328458"/>
                  <a:pt x="46751" y="330455"/>
                </a:cubicBezTo>
                <a:cubicBezTo>
                  <a:pt x="45709" y="331236"/>
                  <a:pt x="44580" y="331627"/>
                  <a:pt x="43365" y="331627"/>
                </a:cubicBezTo>
                <a:cubicBezTo>
                  <a:pt x="42931" y="331627"/>
                  <a:pt x="42497" y="331583"/>
                  <a:pt x="42063" y="331496"/>
                </a:cubicBezTo>
                <a:cubicBezTo>
                  <a:pt x="40413" y="331149"/>
                  <a:pt x="38981" y="330324"/>
                  <a:pt x="37765" y="329022"/>
                </a:cubicBezTo>
                <a:cubicBezTo>
                  <a:pt x="36897" y="328067"/>
                  <a:pt x="36463" y="326982"/>
                  <a:pt x="36463" y="325766"/>
                </a:cubicBezTo>
                <a:cubicBezTo>
                  <a:pt x="36463" y="325506"/>
                  <a:pt x="36506" y="325246"/>
                  <a:pt x="36593" y="324985"/>
                </a:cubicBezTo>
                <a:cubicBezTo>
                  <a:pt x="36767" y="323509"/>
                  <a:pt x="37505" y="322381"/>
                  <a:pt x="38807" y="321599"/>
                </a:cubicBezTo>
                <a:cubicBezTo>
                  <a:pt x="49399" y="315175"/>
                  <a:pt x="57907" y="307492"/>
                  <a:pt x="64331" y="298550"/>
                </a:cubicBezTo>
                <a:cubicBezTo>
                  <a:pt x="64505" y="298376"/>
                  <a:pt x="64548" y="298202"/>
                  <a:pt x="64461" y="298029"/>
                </a:cubicBezTo>
                <a:cubicBezTo>
                  <a:pt x="64375" y="297855"/>
                  <a:pt x="64201" y="297768"/>
                  <a:pt x="63940" y="297768"/>
                </a:cubicBezTo>
                <a:cubicBezTo>
                  <a:pt x="55259" y="297942"/>
                  <a:pt x="47879" y="298115"/>
                  <a:pt x="41802" y="298289"/>
                </a:cubicBezTo>
                <a:cubicBezTo>
                  <a:pt x="41715" y="298289"/>
                  <a:pt x="41629" y="298289"/>
                  <a:pt x="41542" y="298289"/>
                </a:cubicBezTo>
                <a:cubicBezTo>
                  <a:pt x="40066" y="298289"/>
                  <a:pt x="38764" y="297812"/>
                  <a:pt x="37635" y="296857"/>
                </a:cubicBezTo>
                <a:cubicBezTo>
                  <a:pt x="36246" y="295641"/>
                  <a:pt x="35551" y="294165"/>
                  <a:pt x="35551" y="292429"/>
                </a:cubicBezTo>
                <a:cubicBezTo>
                  <a:pt x="35551" y="291127"/>
                  <a:pt x="35986" y="289998"/>
                  <a:pt x="36854" y="289043"/>
                </a:cubicBezTo>
                <a:cubicBezTo>
                  <a:pt x="37896" y="287915"/>
                  <a:pt x="39154" y="287307"/>
                  <a:pt x="40630" y="287220"/>
                </a:cubicBezTo>
                <a:cubicBezTo>
                  <a:pt x="43148" y="287220"/>
                  <a:pt x="47836" y="287177"/>
                  <a:pt x="54695" y="287090"/>
                </a:cubicBezTo>
                <a:cubicBezTo>
                  <a:pt x="55302" y="287090"/>
                  <a:pt x="55866" y="286873"/>
                  <a:pt x="56387" y="286439"/>
                </a:cubicBezTo>
                <a:cubicBezTo>
                  <a:pt x="58645" y="284529"/>
                  <a:pt x="60685" y="282749"/>
                  <a:pt x="62508" y="281099"/>
                </a:cubicBezTo>
                <a:cubicBezTo>
                  <a:pt x="62942" y="280665"/>
                  <a:pt x="62942" y="280231"/>
                  <a:pt x="62508" y="279797"/>
                </a:cubicBezTo>
                <a:cubicBezTo>
                  <a:pt x="57386" y="274588"/>
                  <a:pt x="50961" y="269249"/>
                  <a:pt x="43235" y="263780"/>
                </a:cubicBezTo>
                <a:cubicBezTo>
                  <a:pt x="42019" y="262911"/>
                  <a:pt x="41325" y="261761"/>
                  <a:pt x="41151" y="260329"/>
                </a:cubicBezTo>
                <a:cubicBezTo>
                  <a:pt x="40977" y="258896"/>
                  <a:pt x="41412" y="257659"/>
                  <a:pt x="42453" y="256617"/>
                </a:cubicBezTo>
                <a:cubicBezTo>
                  <a:pt x="43495" y="255489"/>
                  <a:pt x="44797" y="254837"/>
                  <a:pt x="46360" y="254664"/>
                </a:cubicBezTo>
                <a:cubicBezTo>
                  <a:pt x="46707" y="254577"/>
                  <a:pt x="47011" y="254534"/>
                  <a:pt x="47272" y="254534"/>
                </a:cubicBezTo>
                <a:cubicBezTo>
                  <a:pt x="48487" y="254534"/>
                  <a:pt x="49659" y="254881"/>
                  <a:pt x="50788" y="255575"/>
                </a:cubicBezTo>
                <a:cubicBezTo>
                  <a:pt x="51656" y="256183"/>
                  <a:pt x="52394" y="256704"/>
                  <a:pt x="53002" y="257138"/>
                </a:cubicBezTo>
                <a:cubicBezTo>
                  <a:pt x="53609" y="257485"/>
                  <a:pt x="54130" y="257442"/>
                  <a:pt x="54564" y="257008"/>
                </a:cubicBezTo>
                <a:cubicBezTo>
                  <a:pt x="58558" y="252667"/>
                  <a:pt x="62378" y="247936"/>
                  <a:pt x="66024" y="242813"/>
                </a:cubicBezTo>
                <a:cubicBezTo>
                  <a:pt x="67066" y="241424"/>
                  <a:pt x="68411" y="240513"/>
                  <a:pt x="70061" y="240079"/>
                </a:cubicBezTo>
                <a:cubicBezTo>
                  <a:pt x="70669" y="239905"/>
                  <a:pt x="71233" y="239818"/>
                  <a:pt x="71754" y="239818"/>
                </a:cubicBezTo>
                <a:close/>
                <a:moveTo>
                  <a:pt x="28910" y="239818"/>
                </a:moveTo>
                <a:cubicBezTo>
                  <a:pt x="29778" y="239818"/>
                  <a:pt x="30646" y="239948"/>
                  <a:pt x="31515" y="240209"/>
                </a:cubicBezTo>
                <a:cubicBezTo>
                  <a:pt x="32904" y="240730"/>
                  <a:pt x="33815" y="241728"/>
                  <a:pt x="34249" y="243204"/>
                </a:cubicBezTo>
                <a:cubicBezTo>
                  <a:pt x="34423" y="243638"/>
                  <a:pt x="34510" y="244072"/>
                  <a:pt x="34510" y="244506"/>
                </a:cubicBezTo>
                <a:cubicBezTo>
                  <a:pt x="34510" y="245461"/>
                  <a:pt x="34162" y="246373"/>
                  <a:pt x="33468" y="247241"/>
                </a:cubicBezTo>
                <a:cubicBezTo>
                  <a:pt x="26436" y="256270"/>
                  <a:pt x="18579" y="264170"/>
                  <a:pt x="9897" y="270942"/>
                </a:cubicBezTo>
                <a:cubicBezTo>
                  <a:pt x="9029" y="271636"/>
                  <a:pt x="8031" y="271984"/>
                  <a:pt x="6902" y="271984"/>
                </a:cubicBezTo>
                <a:cubicBezTo>
                  <a:pt x="6555" y="271984"/>
                  <a:pt x="6208" y="271940"/>
                  <a:pt x="5860" y="271853"/>
                </a:cubicBezTo>
                <a:cubicBezTo>
                  <a:pt x="4384" y="271593"/>
                  <a:pt x="3212" y="270855"/>
                  <a:pt x="2344" y="269640"/>
                </a:cubicBezTo>
                <a:cubicBezTo>
                  <a:pt x="1563" y="268685"/>
                  <a:pt x="1172" y="267599"/>
                  <a:pt x="1172" y="266384"/>
                </a:cubicBezTo>
                <a:cubicBezTo>
                  <a:pt x="1172" y="266124"/>
                  <a:pt x="1216" y="265863"/>
                  <a:pt x="1302" y="265603"/>
                </a:cubicBezTo>
                <a:cubicBezTo>
                  <a:pt x="1476" y="264127"/>
                  <a:pt x="2127" y="262911"/>
                  <a:pt x="3256" y="261956"/>
                </a:cubicBezTo>
                <a:cubicBezTo>
                  <a:pt x="10982" y="255966"/>
                  <a:pt x="17363" y="249672"/>
                  <a:pt x="22399" y="243074"/>
                </a:cubicBezTo>
                <a:cubicBezTo>
                  <a:pt x="23527" y="241685"/>
                  <a:pt x="24916" y="240686"/>
                  <a:pt x="26566" y="240079"/>
                </a:cubicBezTo>
                <a:cubicBezTo>
                  <a:pt x="27347" y="239905"/>
                  <a:pt x="28129" y="239818"/>
                  <a:pt x="28910" y="239818"/>
                </a:cubicBezTo>
                <a:close/>
                <a:moveTo>
                  <a:pt x="1223460" y="239688"/>
                </a:moveTo>
                <a:cubicBezTo>
                  <a:pt x="1224155" y="239688"/>
                  <a:pt x="1224849" y="239818"/>
                  <a:pt x="1225544" y="240079"/>
                </a:cubicBezTo>
                <a:cubicBezTo>
                  <a:pt x="1226933" y="240600"/>
                  <a:pt x="1227931" y="241598"/>
                  <a:pt x="1228539" y="243074"/>
                </a:cubicBezTo>
                <a:cubicBezTo>
                  <a:pt x="1228800" y="243682"/>
                  <a:pt x="1228930" y="244289"/>
                  <a:pt x="1228930" y="244897"/>
                </a:cubicBezTo>
                <a:cubicBezTo>
                  <a:pt x="1228930" y="245678"/>
                  <a:pt x="1228713" y="246460"/>
                  <a:pt x="1228279" y="247241"/>
                </a:cubicBezTo>
                <a:cubicBezTo>
                  <a:pt x="1223591" y="256270"/>
                  <a:pt x="1219597" y="263302"/>
                  <a:pt x="1216298" y="268337"/>
                </a:cubicBezTo>
                <a:cubicBezTo>
                  <a:pt x="1215951" y="268858"/>
                  <a:pt x="1215994" y="269379"/>
                  <a:pt x="1216428" y="269900"/>
                </a:cubicBezTo>
                <a:cubicBezTo>
                  <a:pt x="1218251" y="272071"/>
                  <a:pt x="1219771" y="273980"/>
                  <a:pt x="1220986" y="275630"/>
                </a:cubicBezTo>
                <a:cubicBezTo>
                  <a:pt x="1221160" y="275804"/>
                  <a:pt x="1221377" y="275890"/>
                  <a:pt x="1221637" y="275890"/>
                </a:cubicBezTo>
                <a:cubicBezTo>
                  <a:pt x="1221898" y="275890"/>
                  <a:pt x="1222071" y="275760"/>
                  <a:pt x="1222158" y="275500"/>
                </a:cubicBezTo>
                <a:cubicBezTo>
                  <a:pt x="1225978" y="269509"/>
                  <a:pt x="1229320" y="263823"/>
                  <a:pt x="1232185" y="258440"/>
                </a:cubicBezTo>
                <a:cubicBezTo>
                  <a:pt x="1232967" y="257051"/>
                  <a:pt x="1234095" y="256096"/>
                  <a:pt x="1235571" y="255575"/>
                </a:cubicBezTo>
                <a:cubicBezTo>
                  <a:pt x="1236266" y="255315"/>
                  <a:pt x="1236917" y="255185"/>
                  <a:pt x="1237525" y="255185"/>
                </a:cubicBezTo>
                <a:cubicBezTo>
                  <a:pt x="1238393" y="255185"/>
                  <a:pt x="1239218" y="255402"/>
                  <a:pt x="1239999" y="255836"/>
                </a:cubicBezTo>
                <a:cubicBezTo>
                  <a:pt x="1241301" y="256444"/>
                  <a:pt x="1242169" y="257442"/>
                  <a:pt x="1242603" y="258831"/>
                </a:cubicBezTo>
                <a:cubicBezTo>
                  <a:pt x="1242777" y="259352"/>
                  <a:pt x="1242864" y="259829"/>
                  <a:pt x="1242864" y="260263"/>
                </a:cubicBezTo>
                <a:cubicBezTo>
                  <a:pt x="1242864" y="261218"/>
                  <a:pt x="1242603" y="262087"/>
                  <a:pt x="1242082" y="262868"/>
                </a:cubicBezTo>
                <a:cubicBezTo>
                  <a:pt x="1234269" y="275022"/>
                  <a:pt x="1226889" y="285527"/>
                  <a:pt x="1219944" y="294382"/>
                </a:cubicBezTo>
                <a:cubicBezTo>
                  <a:pt x="1219857" y="294556"/>
                  <a:pt x="1219857" y="294730"/>
                  <a:pt x="1219944" y="294903"/>
                </a:cubicBezTo>
                <a:cubicBezTo>
                  <a:pt x="1220031" y="295077"/>
                  <a:pt x="1220161" y="295164"/>
                  <a:pt x="1220335" y="295164"/>
                </a:cubicBezTo>
                <a:lnTo>
                  <a:pt x="1234139" y="294252"/>
                </a:lnTo>
                <a:cubicBezTo>
                  <a:pt x="1234399" y="294252"/>
                  <a:pt x="1234573" y="294165"/>
                  <a:pt x="1234660" y="293992"/>
                </a:cubicBezTo>
                <a:cubicBezTo>
                  <a:pt x="1234747" y="293818"/>
                  <a:pt x="1234747" y="293601"/>
                  <a:pt x="1234660" y="293341"/>
                </a:cubicBezTo>
                <a:cubicBezTo>
                  <a:pt x="1234052" y="291865"/>
                  <a:pt x="1233270" y="290215"/>
                  <a:pt x="1232316" y="288392"/>
                </a:cubicBezTo>
                <a:cubicBezTo>
                  <a:pt x="1231708" y="287263"/>
                  <a:pt x="1231621" y="286113"/>
                  <a:pt x="1232055" y="284941"/>
                </a:cubicBezTo>
                <a:cubicBezTo>
                  <a:pt x="1232489" y="283769"/>
                  <a:pt x="1233270" y="282923"/>
                  <a:pt x="1234399" y="282402"/>
                </a:cubicBezTo>
                <a:cubicBezTo>
                  <a:pt x="1235701" y="281881"/>
                  <a:pt x="1237004" y="281816"/>
                  <a:pt x="1238306" y="282206"/>
                </a:cubicBezTo>
                <a:cubicBezTo>
                  <a:pt x="1239608" y="282597"/>
                  <a:pt x="1240607" y="283400"/>
                  <a:pt x="1241301" y="284615"/>
                </a:cubicBezTo>
                <a:cubicBezTo>
                  <a:pt x="1244687" y="290606"/>
                  <a:pt x="1247378" y="296509"/>
                  <a:pt x="1249375" y="302326"/>
                </a:cubicBezTo>
                <a:cubicBezTo>
                  <a:pt x="1249462" y="302413"/>
                  <a:pt x="1249549" y="302435"/>
                  <a:pt x="1249635" y="302391"/>
                </a:cubicBezTo>
                <a:cubicBezTo>
                  <a:pt x="1249722" y="302348"/>
                  <a:pt x="1249766" y="302283"/>
                  <a:pt x="1249766" y="302196"/>
                </a:cubicBezTo>
                <a:lnTo>
                  <a:pt x="1249766" y="295685"/>
                </a:lnTo>
                <a:cubicBezTo>
                  <a:pt x="1249766" y="293514"/>
                  <a:pt x="1250525" y="291691"/>
                  <a:pt x="1252045" y="290215"/>
                </a:cubicBezTo>
                <a:cubicBezTo>
                  <a:pt x="1253564" y="288739"/>
                  <a:pt x="1255365" y="288001"/>
                  <a:pt x="1257449" y="288001"/>
                </a:cubicBezTo>
                <a:lnTo>
                  <a:pt x="1313706" y="288001"/>
                </a:lnTo>
                <a:cubicBezTo>
                  <a:pt x="1315790" y="288001"/>
                  <a:pt x="1317591" y="288739"/>
                  <a:pt x="1319110" y="290215"/>
                </a:cubicBezTo>
                <a:cubicBezTo>
                  <a:pt x="1320630" y="291691"/>
                  <a:pt x="1321389" y="293514"/>
                  <a:pt x="1321389" y="295685"/>
                </a:cubicBezTo>
                <a:lnTo>
                  <a:pt x="1321389" y="307405"/>
                </a:lnTo>
                <a:cubicBezTo>
                  <a:pt x="1321389" y="308881"/>
                  <a:pt x="1320847" y="310161"/>
                  <a:pt x="1319761" y="311246"/>
                </a:cubicBezTo>
                <a:cubicBezTo>
                  <a:pt x="1318676" y="312332"/>
                  <a:pt x="1317374" y="312874"/>
                  <a:pt x="1315855" y="312874"/>
                </a:cubicBezTo>
                <a:cubicBezTo>
                  <a:pt x="1314335" y="312874"/>
                  <a:pt x="1313033" y="312332"/>
                  <a:pt x="1311948" y="311246"/>
                </a:cubicBezTo>
                <a:cubicBezTo>
                  <a:pt x="1310863" y="310161"/>
                  <a:pt x="1310320" y="308881"/>
                  <a:pt x="1310320" y="307405"/>
                </a:cubicBezTo>
                <a:lnTo>
                  <a:pt x="1310320" y="298810"/>
                </a:lnTo>
                <a:cubicBezTo>
                  <a:pt x="1310320" y="298202"/>
                  <a:pt x="1309973" y="297898"/>
                  <a:pt x="1309278" y="297898"/>
                </a:cubicBezTo>
                <a:lnTo>
                  <a:pt x="1261225" y="297898"/>
                </a:lnTo>
                <a:cubicBezTo>
                  <a:pt x="1260618" y="297898"/>
                  <a:pt x="1260314" y="298202"/>
                  <a:pt x="1260314" y="298810"/>
                </a:cubicBezTo>
                <a:lnTo>
                  <a:pt x="1260314" y="307665"/>
                </a:lnTo>
                <a:cubicBezTo>
                  <a:pt x="1260314" y="309141"/>
                  <a:pt x="1259793" y="310378"/>
                  <a:pt x="1258751" y="311377"/>
                </a:cubicBezTo>
                <a:cubicBezTo>
                  <a:pt x="1257709" y="312375"/>
                  <a:pt x="1256450" y="312874"/>
                  <a:pt x="1254975" y="312874"/>
                </a:cubicBezTo>
                <a:lnTo>
                  <a:pt x="1253412" y="312874"/>
                </a:lnTo>
                <a:cubicBezTo>
                  <a:pt x="1252370" y="312874"/>
                  <a:pt x="1251502" y="312527"/>
                  <a:pt x="1250807" y="311832"/>
                </a:cubicBezTo>
                <a:cubicBezTo>
                  <a:pt x="1250113" y="311138"/>
                  <a:pt x="1249766" y="310270"/>
                  <a:pt x="1249766" y="309228"/>
                </a:cubicBezTo>
                <a:cubicBezTo>
                  <a:pt x="1249766" y="308967"/>
                  <a:pt x="1249635" y="308881"/>
                  <a:pt x="1249375" y="308967"/>
                </a:cubicBezTo>
                <a:lnTo>
                  <a:pt x="1248594" y="309358"/>
                </a:lnTo>
                <a:cubicBezTo>
                  <a:pt x="1247725" y="309792"/>
                  <a:pt x="1246836" y="310009"/>
                  <a:pt x="1245924" y="310009"/>
                </a:cubicBezTo>
                <a:cubicBezTo>
                  <a:pt x="1245012" y="310009"/>
                  <a:pt x="1244123" y="309792"/>
                  <a:pt x="1243254" y="309358"/>
                </a:cubicBezTo>
                <a:cubicBezTo>
                  <a:pt x="1241518" y="308490"/>
                  <a:pt x="1240303" y="307144"/>
                  <a:pt x="1239608" y="305321"/>
                </a:cubicBezTo>
                <a:cubicBezTo>
                  <a:pt x="1239435" y="304713"/>
                  <a:pt x="1239044" y="304410"/>
                  <a:pt x="1238436" y="304410"/>
                </a:cubicBezTo>
                <a:lnTo>
                  <a:pt x="1231534" y="304931"/>
                </a:lnTo>
                <a:cubicBezTo>
                  <a:pt x="1230926" y="305017"/>
                  <a:pt x="1230623" y="305365"/>
                  <a:pt x="1230623" y="305972"/>
                </a:cubicBezTo>
                <a:lnTo>
                  <a:pt x="1230623" y="354937"/>
                </a:lnTo>
                <a:cubicBezTo>
                  <a:pt x="1230623" y="356413"/>
                  <a:pt x="1230080" y="357693"/>
                  <a:pt x="1228995" y="358778"/>
                </a:cubicBezTo>
                <a:cubicBezTo>
                  <a:pt x="1227910" y="359864"/>
                  <a:pt x="1226608" y="360406"/>
                  <a:pt x="1225088" y="360406"/>
                </a:cubicBezTo>
                <a:cubicBezTo>
                  <a:pt x="1223569" y="360406"/>
                  <a:pt x="1222288" y="359864"/>
                  <a:pt x="1221247" y="358778"/>
                </a:cubicBezTo>
                <a:cubicBezTo>
                  <a:pt x="1220205" y="357693"/>
                  <a:pt x="1219684" y="356413"/>
                  <a:pt x="1219684" y="354937"/>
                </a:cubicBezTo>
                <a:lnTo>
                  <a:pt x="1219684" y="306884"/>
                </a:lnTo>
                <a:cubicBezTo>
                  <a:pt x="1219684" y="306189"/>
                  <a:pt x="1219336" y="305842"/>
                  <a:pt x="1218642" y="305842"/>
                </a:cubicBezTo>
                <a:cubicBezTo>
                  <a:pt x="1216819" y="306016"/>
                  <a:pt x="1214366" y="306189"/>
                  <a:pt x="1211284" y="306363"/>
                </a:cubicBezTo>
                <a:cubicBezTo>
                  <a:pt x="1208202" y="306537"/>
                  <a:pt x="1206227" y="306667"/>
                  <a:pt x="1205359" y="306754"/>
                </a:cubicBezTo>
                <a:cubicBezTo>
                  <a:pt x="1205185" y="306754"/>
                  <a:pt x="1205055" y="306754"/>
                  <a:pt x="1204968" y="306754"/>
                </a:cubicBezTo>
                <a:cubicBezTo>
                  <a:pt x="1203579" y="306754"/>
                  <a:pt x="1202364" y="306320"/>
                  <a:pt x="1201322" y="305451"/>
                </a:cubicBezTo>
                <a:cubicBezTo>
                  <a:pt x="1199933" y="304236"/>
                  <a:pt x="1199239" y="302760"/>
                  <a:pt x="1199239" y="301024"/>
                </a:cubicBezTo>
                <a:cubicBezTo>
                  <a:pt x="1199239" y="299808"/>
                  <a:pt x="1199629" y="298723"/>
                  <a:pt x="1200411" y="297768"/>
                </a:cubicBezTo>
                <a:cubicBezTo>
                  <a:pt x="1201365" y="296640"/>
                  <a:pt x="1202581" y="296032"/>
                  <a:pt x="1204057" y="295945"/>
                </a:cubicBezTo>
                <a:lnTo>
                  <a:pt x="1207052" y="295815"/>
                </a:lnTo>
                <a:cubicBezTo>
                  <a:pt x="1207660" y="295728"/>
                  <a:pt x="1208181" y="295424"/>
                  <a:pt x="1208615" y="294903"/>
                </a:cubicBezTo>
                <a:cubicBezTo>
                  <a:pt x="1211046" y="291778"/>
                  <a:pt x="1213042" y="289087"/>
                  <a:pt x="1214605" y="286829"/>
                </a:cubicBezTo>
                <a:cubicBezTo>
                  <a:pt x="1215039" y="286222"/>
                  <a:pt x="1215083" y="285657"/>
                  <a:pt x="1214735" y="285136"/>
                </a:cubicBezTo>
                <a:cubicBezTo>
                  <a:pt x="1211870" y="280969"/>
                  <a:pt x="1207964" y="276238"/>
                  <a:pt x="1203015" y="270942"/>
                </a:cubicBezTo>
                <a:cubicBezTo>
                  <a:pt x="1201886" y="269726"/>
                  <a:pt x="1201322" y="268294"/>
                  <a:pt x="1201322" y="266644"/>
                </a:cubicBezTo>
                <a:cubicBezTo>
                  <a:pt x="1201322" y="265342"/>
                  <a:pt x="1201713" y="264127"/>
                  <a:pt x="1202494" y="262998"/>
                </a:cubicBezTo>
                <a:lnTo>
                  <a:pt x="1202885" y="262477"/>
                </a:lnTo>
                <a:cubicBezTo>
                  <a:pt x="1203666" y="261522"/>
                  <a:pt x="1204643" y="261001"/>
                  <a:pt x="1205815" y="260915"/>
                </a:cubicBezTo>
                <a:cubicBezTo>
                  <a:pt x="1206987" y="260828"/>
                  <a:pt x="1208007" y="261175"/>
                  <a:pt x="1208875" y="261956"/>
                </a:cubicBezTo>
                <a:cubicBezTo>
                  <a:pt x="1209136" y="262217"/>
                  <a:pt x="1209353" y="262217"/>
                  <a:pt x="1209526" y="261956"/>
                </a:cubicBezTo>
                <a:cubicBezTo>
                  <a:pt x="1212652" y="256140"/>
                  <a:pt x="1215473" y="250019"/>
                  <a:pt x="1217991" y="243595"/>
                </a:cubicBezTo>
                <a:cubicBezTo>
                  <a:pt x="1218599" y="242119"/>
                  <a:pt x="1219641" y="241034"/>
                  <a:pt x="1221116" y="240339"/>
                </a:cubicBezTo>
                <a:cubicBezTo>
                  <a:pt x="1221898" y="239905"/>
                  <a:pt x="1222679" y="239688"/>
                  <a:pt x="1223460" y="239688"/>
                </a:cubicBezTo>
                <a:close/>
                <a:moveTo>
                  <a:pt x="1527665" y="238256"/>
                </a:moveTo>
                <a:cubicBezTo>
                  <a:pt x="1529401" y="238256"/>
                  <a:pt x="1530899" y="238885"/>
                  <a:pt x="1532158" y="240144"/>
                </a:cubicBezTo>
                <a:cubicBezTo>
                  <a:pt x="1533417" y="241403"/>
                  <a:pt x="1534046" y="242900"/>
                  <a:pt x="1534046" y="244637"/>
                </a:cubicBezTo>
                <a:lnTo>
                  <a:pt x="1534046" y="249585"/>
                </a:lnTo>
                <a:cubicBezTo>
                  <a:pt x="1534046" y="250193"/>
                  <a:pt x="1534393" y="250497"/>
                  <a:pt x="1535088" y="250497"/>
                </a:cubicBezTo>
                <a:lnTo>
                  <a:pt x="1575978" y="250497"/>
                </a:lnTo>
                <a:cubicBezTo>
                  <a:pt x="1578062" y="250497"/>
                  <a:pt x="1579863" y="251256"/>
                  <a:pt x="1581383" y="252776"/>
                </a:cubicBezTo>
                <a:cubicBezTo>
                  <a:pt x="1582902" y="254295"/>
                  <a:pt x="1583662" y="256096"/>
                  <a:pt x="1583662" y="258180"/>
                </a:cubicBezTo>
                <a:lnTo>
                  <a:pt x="1583662" y="269509"/>
                </a:lnTo>
                <a:cubicBezTo>
                  <a:pt x="1583662" y="271593"/>
                  <a:pt x="1582902" y="273394"/>
                  <a:pt x="1581383" y="274914"/>
                </a:cubicBezTo>
                <a:cubicBezTo>
                  <a:pt x="1579863" y="276433"/>
                  <a:pt x="1578062" y="277193"/>
                  <a:pt x="1575978" y="277193"/>
                </a:cubicBezTo>
                <a:lnTo>
                  <a:pt x="1574285" y="277193"/>
                </a:lnTo>
                <a:cubicBezTo>
                  <a:pt x="1573678" y="277193"/>
                  <a:pt x="1573374" y="277497"/>
                  <a:pt x="1573374" y="278104"/>
                </a:cubicBezTo>
                <a:cubicBezTo>
                  <a:pt x="1573374" y="279927"/>
                  <a:pt x="1572701" y="281512"/>
                  <a:pt x="1571355" y="282857"/>
                </a:cubicBezTo>
                <a:cubicBezTo>
                  <a:pt x="1570010" y="284203"/>
                  <a:pt x="1568425" y="284876"/>
                  <a:pt x="1566602" y="284876"/>
                </a:cubicBezTo>
                <a:lnTo>
                  <a:pt x="1534567" y="284876"/>
                </a:lnTo>
                <a:cubicBezTo>
                  <a:pt x="1533872" y="284876"/>
                  <a:pt x="1533525" y="285223"/>
                  <a:pt x="1533525" y="285918"/>
                </a:cubicBezTo>
                <a:lnTo>
                  <a:pt x="1533525" y="294122"/>
                </a:lnTo>
                <a:cubicBezTo>
                  <a:pt x="1533525" y="294730"/>
                  <a:pt x="1533872" y="295033"/>
                  <a:pt x="1534567" y="295033"/>
                </a:cubicBezTo>
                <a:lnTo>
                  <a:pt x="1566081" y="295033"/>
                </a:lnTo>
                <a:cubicBezTo>
                  <a:pt x="1567557" y="295033"/>
                  <a:pt x="1568794" y="295533"/>
                  <a:pt x="1569793" y="296531"/>
                </a:cubicBezTo>
                <a:cubicBezTo>
                  <a:pt x="1570791" y="297529"/>
                  <a:pt x="1571290" y="298745"/>
                  <a:pt x="1571290" y="300177"/>
                </a:cubicBezTo>
                <a:cubicBezTo>
                  <a:pt x="1571290" y="301610"/>
                  <a:pt x="1570791" y="302825"/>
                  <a:pt x="1569793" y="303824"/>
                </a:cubicBezTo>
                <a:cubicBezTo>
                  <a:pt x="1568794" y="304822"/>
                  <a:pt x="1567557" y="305321"/>
                  <a:pt x="1566081" y="305321"/>
                </a:cubicBezTo>
                <a:lnTo>
                  <a:pt x="1534437" y="305321"/>
                </a:lnTo>
                <a:cubicBezTo>
                  <a:pt x="1533742" y="305321"/>
                  <a:pt x="1533352" y="305625"/>
                  <a:pt x="1533265" y="306233"/>
                </a:cubicBezTo>
                <a:cubicBezTo>
                  <a:pt x="1533004" y="309271"/>
                  <a:pt x="1532570" y="312180"/>
                  <a:pt x="1531962" y="314958"/>
                </a:cubicBezTo>
                <a:cubicBezTo>
                  <a:pt x="1531876" y="315652"/>
                  <a:pt x="1532136" y="316000"/>
                  <a:pt x="1532744" y="316000"/>
                </a:cubicBezTo>
                <a:lnTo>
                  <a:pt x="1580797" y="316000"/>
                </a:lnTo>
                <a:cubicBezTo>
                  <a:pt x="1582272" y="316000"/>
                  <a:pt x="1583553" y="316521"/>
                  <a:pt x="1584638" y="317562"/>
                </a:cubicBezTo>
                <a:cubicBezTo>
                  <a:pt x="1585723" y="318604"/>
                  <a:pt x="1586266" y="319885"/>
                  <a:pt x="1586266" y="321404"/>
                </a:cubicBezTo>
                <a:cubicBezTo>
                  <a:pt x="1586266" y="322923"/>
                  <a:pt x="1585723" y="324204"/>
                  <a:pt x="1584638" y="325246"/>
                </a:cubicBezTo>
                <a:cubicBezTo>
                  <a:pt x="1583553" y="326287"/>
                  <a:pt x="1582272" y="326808"/>
                  <a:pt x="1580797" y="326808"/>
                </a:cubicBezTo>
                <a:lnTo>
                  <a:pt x="1540948" y="326808"/>
                </a:lnTo>
                <a:cubicBezTo>
                  <a:pt x="1540687" y="326808"/>
                  <a:pt x="1540514" y="326895"/>
                  <a:pt x="1540427" y="327069"/>
                </a:cubicBezTo>
                <a:cubicBezTo>
                  <a:pt x="1540340" y="327242"/>
                  <a:pt x="1540384" y="327416"/>
                  <a:pt x="1540557" y="327590"/>
                </a:cubicBezTo>
                <a:cubicBezTo>
                  <a:pt x="1548892" y="338442"/>
                  <a:pt x="1562478" y="345561"/>
                  <a:pt x="1581318" y="348946"/>
                </a:cubicBezTo>
                <a:cubicBezTo>
                  <a:pt x="1582707" y="349207"/>
                  <a:pt x="1583640" y="350010"/>
                  <a:pt x="1584117" y="351356"/>
                </a:cubicBezTo>
                <a:cubicBezTo>
                  <a:pt x="1584595" y="352701"/>
                  <a:pt x="1584443" y="353938"/>
                  <a:pt x="1583662" y="355067"/>
                </a:cubicBezTo>
                <a:cubicBezTo>
                  <a:pt x="1582533" y="356803"/>
                  <a:pt x="1581100" y="358062"/>
                  <a:pt x="1579364" y="358844"/>
                </a:cubicBezTo>
                <a:cubicBezTo>
                  <a:pt x="1578149" y="359451"/>
                  <a:pt x="1576933" y="359755"/>
                  <a:pt x="1575718" y="359755"/>
                </a:cubicBezTo>
                <a:cubicBezTo>
                  <a:pt x="1575110" y="359755"/>
                  <a:pt x="1574503" y="359668"/>
                  <a:pt x="1573895" y="359495"/>
                </a:cubicBezTo>
                <a:cubicBezTo>
                  <a:pt x="1562869" y="357064"/>
                  <a:pt x="1553580" y="353309"/>
                  <a:pt x="1546027" y="348230"/>
                </a:cubicBezTo>
                <a:cubicBezTo>
                  <a:pt x="1538474" y="343151"/>
                  <a:pt x="1532353" y="336575"/>
                  <a:pt x="1527665" y="328501"/>
                </a:cubicBezTo>
                <a:cubicBezTo>
                  <a:pt x="1527491" y="328241"/>
                  <a:pt x="1527296" y="328110"/>
                  <a:pt x="1527079" y="328110"/>
                </a:cubicBezTo>
                <a:cubicBezTo>
                  <a:pt x="1526862" y="328110"/>
                  <a:pt x="1526710" y="328197"/>
                  <a:pt x="1526623" y="328371"/>
                </a:cubicBezTo>
                <a:cubicBezTo>
                  <a:pt x="1518983" y="341307"/>
                  <a:pt x="1504051" y="351377"/>
                  <a:pt x="1481826" y="358583"/>
                </a:cubicBezTo>
                <a:cubicBezTo>
                  <a:pt x="1481045" y="358844"/>
                  <a:pt x="1480263" y="358974"/>
                  <a:pt x="1479482" y="358974"/>
                </a:cubicBezTo>
                <a:cubicBezTo>
                  <a:pt x="1478614" y="358974"/>
                  <a:pt x="1477702" y="358800"/>
                  <a:pt x="1476747" y="358453"/>
                </a:cubicBezTo>
                <a:cubicBezTo>
                  <a:pt x="1475011" y="357758"/>
                  <a:pt x="1473578" y="356673"/>
                  <a:pt x="1472450" y="355197"/>
                </a:cubicBezTo>
                <a:cubicBezTo>
                  <a:pt x="1471582" y="354069"/>
                  <a:pt x="1471343" y="352831"/>
                  <a:pt x="1471734" y="351486"/>
                </a:cubicBezTo>
                <a:cubicBezTo>
                  <a:pt x="1472124" y="350140"/>
                  <a:pt x="1473014" y="349250"/>
                  <a:pt x="1474403" y="348816"/>
                </a:cubicBezTo>
                <a:cubicBezTo>
                  <a:pt x="1492461" y="343520"/>
                  <a:pt x="1505179" y="336445"/>
                  <a:pt x="1512559" y="327590"/>
                </a:cubicBezTo>
                <a:cubicBezTo>
                  <a:pt x="1512646" y="327416"/>
                  <a:pt x="1512646" y="327242"/>
                  <a:pt x="1512559" y="327069"/>
                </a:cubicBezTo>
                <a:cubicBezTo>
                  <a:pt x="1512472" y="326895"/>
                  <a:pt x="1512342" y="326808"/>
                  <a:pt x="1512168" y="326808"/>
                </a:cubicBezTo>
                <a:lnTo>
                  <a:pt x="1475575" y="326808"/>
                </a:lnTo>
                <a:cubicBezTo>
                  <a:pt x="1474099" y="326808"/>
                  <a:pt x="1472840" y="326287"/>
                  <a:pt x="1471799" y="325246"/>
                </a:cubicBezTo>
                <a:cubicBezTo>
                  <a:pt x="1470757" y="324204"/>
                  <a:pt x="1470236" y="322923"/>
                  <a:pt x="1470236" y="321404"/>
                </a:cubicBezTo>
                <a:cubicBezTo>
                  <a:pt x="1470236" y="319885"/>
                  <a:pt x="1470757" y="318604"/>
                  <a:pt x="1471799" y="317562"/>
                </a:cubicBezTo>
                <a:cubicBezTo>
                  <a:pt x="1472840" y="316521"/>
                  <a:pt x="1474099" y="316000"/>
                  <a:pt x="1475575" y="316000"/>
                </a:cubicBezTo>
                <a:lnTo>
                  <a:pt x="1517898" y="316000"/>
                </a:lnTo>
                <a:cubicBezTo>
                  <a:pt x="1518506" y="316000"/>
                  <a:pt x="1518897" y="315696"/>
                  <a:pt x="1519070" y="315088"/>
                </a:cubicBezTo>
                <a:cubicBezTo>
                  <a:pt x="1519938" y="312049"/>
                  <a:pt x="1520503" y="309098"/>
                  <a:pt x="1520763" y="306233"/>
                </a:cubicBezTo>
                <a:cubicBezTo>
                  <a:pt x="1520850" y="305625"/>
                  <a:pt x="1520546" y="305321"/>
                  <a:pt x="1519852" y="305321"/>
                </a:cubicBezTo>
                <a:lnTo>
                  <a:pt x="1490421" y="305321"/>
                </a:lnTo>
                <a:cubicBezTo>
                  <a:pt x="1488945" y="305321"/>
                  <a:pt x="1487708" y="304822"/>
                  <a:pt x="1486709" y="303824"/>
                </a:cubicBezTo>
                <a:cubicBezTo>
                  <a:pt x="1485711" y="302825"/>
                  <a:pt x="1485212" y="301610"/>
                  <a:pt x="1485212" y="300177"/>
                </a:cubicBezTo>
                <a:cubicBezTo>
                  <a:pt x="1485212" y="298745"/>
                  <a:pt x="1485711" y="297529"/>
                  <a:pt x="1486709" y="296531"/>
                </a:cubicBezTo>
                <a:cubicBezTo>
                  <a:pt x="1487708" y="295533"/>
                  <a:pt x="1488945" y="295033"/>
                  <a:pt x="1490421" y="295033"/>
                </a:cubicBezTo>
                <a:lnTo>
                  <a:pt x="1519982" y="295033"/>
                </a:lnTo>
                <a:cubicBezTo>
                  <a:pt x="1520676" y="295033"/>
                  <a:pt x="1521024" y="294730"/>
                  <a:pt x="1521024" y="294122"/>
                </a:cubicBezTo>
                <a:lnTo>
                  <a:pt x="1521024" y="285918"/>
                </a:lnTo>
                <a:cubicBezTo>
                  <a:pt x="1521024" y="285223"/>
                  <a:pt x="1520676" y="284876"/>
                  <a:pt x="1519982" y="284876"/>
                </a:cubicBezTo>
                <a:lnTo>
                  <a:pt x="1490030" y="284876"/>
                </a:lnTo>
                <a:cubicBezTo>
                  <a:pt x="1488120" y="284876"/>
                  <a:pt x="1486492" y="284203"/>
                  <a:pt x="1485147" y="282857"/>
                </a:cubicBezTo>
                <a:cubicBezTo>
                  <a:pt x="1483801" y="281512"/>
                  <a:pt x="1483128" y="279927"/>
                  <a:pt x="1483128" y="278104"/>
                </a:cubicBezTo>
                <a:cubicBezTo>
                  <a:pt x="1483128" y="277497"/>
                  <a:pt x="1482824" y="277193"/>
                  <a:pt x="1482217" y="277193"/>
                </a:cubicBezTo>
                <a:lnTo>
                  <a:pt x="1479482" y="277193"/>
                </a:lnTo>
                <a:cubicBezTo>
                  <a:pt x="1477311" y="277193"/>
                  <a:pt x="1475488" y="276433"/>
                  <a:pt x="1474012" y="274914"/>
                </a:cubicBezTo>
                <a:cubicBezTo>
                  <a:pt x="1472537" y="273394"/>
                  <a:pt x="1471799" y="271593"/>
                  <a:pt x="1471799" y="269509"/>
                </a:cubicBezTo>
                <a:lnTo>
                  <a:pt x="1471799" y="258180"/>
                </a:lnTo>
                <a:cubicBezTo>
                  <a:pt x="1471799" y="256096"/>
                  <a:pt x="1472537" y="254295"/>
                  <a:pt x="1474012" y="252776"/>
                </a:cubicBezTo>
                <a:cubicBezTo>
                  <a:pt x="1475488" y="251256"/>
                  <a:pt x="1477311" y="250497"/>
                  <a:pt x="1479482" y="250497"/>
                </a:cubicBezTo>
                <a:lnTo>
                  <a:pt x="1520242" y="250497"/>
                </a:lnTo>
                <a:cubicBezTo>
                  <a:pt x="1520937" y="250497"/>
                  <a:pt x="1521284" y="250193"/>
                  <a:pt x="1521284" y="249585"/>
                </a:cubicBezTo>
                <a:lnTo>
                  <a:pt x="1521284" y="244637"/>
                </a:lnTo>
                <a:cubicBezTo>
                  <a:pt x="1521284" y="242900"/>
                  <a:pt x="1521913" y="241403"/>
                  <a:pt x="1523172" y="240144"/>
                </a:cubicBezTo>
                <a:cubicBezTo>
                  <a:pt x="1524431" y="238885"/>
                  <a:pt x="1525929" y="238256"/>
                  <a:pt x="1527665" y="238256"/>
                </a:cubicBezTo>
                <a:close/>
                <a:moveTo>
                  <a:pt x="1094603" y="238125"/>
                </a:moveTo>
                <a:cubicBezTo>
                  <a:pt x="1096209" y="238125"/>
                  <a:pt x="1097598" y="238711"/>
                  <a:pt x="1098770" y="239883"/>
                </a:cubicBezTo>
                <a:cubicBezTo>
                  <a:pt x="1099942" y="241055"/>
                  <a:pt x="1100528" y="242423"/>
                  <a:pt x="1100528" y="243985"/>
                </a:cubicBezTo>
                <a:lnTo>
                  <a:pt x="1100528" y="264952"/>
                </a:lnTo>
                <a:cubicBezTo>
                  <a:pt x="1100528" y="265646"/>
                  <a:pt x="1100876" y="265993"/>
                  <a:pt x="1101570" y="265993"/>
                </a:cubicBezTo>
                <a:lnTo>
                  <a:pt x="1112509" y="265993"/>
                </a:lnTo>
                <a:cubicBezTo>
                  <a:pt x="1114159" y="265993"/>
                  <a:pt x="1115547" y="266558"/>
                  <a:pt x="1116676" y="267686"/>
                </a:cubicBezTo>
                <a:cubicBezTo>
                  <a:pt x="1117805" y="268815"/>
                  <a:pt x="1118369" y="270204"/>
                  <a:pt x="1118369" y="271853"/>
                </a:cubicBezTo>
                <a:cubicBezTo>
                  <a:pt x="1118369" y="273503"/>
                  <a:pt x="1117805" y="274892"/>
                  <a:pt x="1116676" y="276021"/>
                </a:cubicBezTo>
                <a:cubicBezTo>
                  <a:pt x="1115547" y="277149"/>
                  <a:pt x="1114159" y="277714"/>
                  <a:pt x="1112509" y="277714"/>
                </a:cubicBezTo>
                <a:lnTo>
                  <a:pt x="1101570" y="277714"/>
                </a:lnTo>
                <a:cubicBezTo>
                  <a:pt x="1100876" y="277714"/>
                  <a:pt x="1100528" y="278017"/>
                  <a:pt x="1100528" y="278625"/>
                </a:cubicBezTo>
                <a:lnTo>
                  <a:pt x="1100528" y="286829"/>
                </a:lnTo>
                <a:cubicBezTo>
                  <a:pt x="1100528" y="287524"/>
                  <a:pt x="1100745" y="288088"/>
                  <a:pt x="1101179" y="288522"/>
                </a:cubicBezTo>
                <a:cubicBezTo>
                  <a:pt x="1104739" y="292255"/>
                  <a:pt x="1109601" y="297855"/>
                  <a:pt x="1115765" y="305321"/>
                </a:cubicBezTo>
                <a:cubicBezTo>
                  <a:pt x="1116980" y="306710"/>
                  <a:pt x="1117588" y="308360"/>
                  <a:pt x="1117588" y="310270"/>
                </a:cubicBezTo>
                <a:cubicBezTo>
                  <a:pt x="1117588" y="312093"/>
                  <a:pt x="1117067" y="313699"/>
                  <a:pt x="1116025" y="315088"/>
                </a:cubicBezTo>
                <a:cubicBezTo>
                  <a:pt x="1115157" y="316303"/>
                  <a:pt x="1113985" y="316868"/>
                  <a:pt x="1112509" y="316781"/>
                </a:cubicBezTo>
                <a:cubicBezTo>
                  <a:pt x="1111033" y="316694"/>
                  <a:pt x="1109904" y="316000"/>
                  <a:pt x="1109123" y="314697"/>
                </a:cubicBezTo>
                <a:cubicBezTo>
                  <a:pt x="1107040" y="311398"/>
                  <a:pt x="1104348" y="307405"/>
                  <a:pt x="1101049" y="302717"/>
                </a:cubicBezTo>
                <a:cubicBezTo>
                  <a:pt x="1100962" y="302630"/>
                  <a:pt x="1100854" y="302608"/>
                  <a:pt x="1100724" y="302652"/>
                </a:cubicBezTo>
                <a:cubicBezTo>
                  <a:pt x="1100593" y="302695"/>
                  <a:pt x="1100528" y="302803"/>
                  <a:pt x="1100528" y="302977"/>
                </a:cubicBezTo>
                <a:lnTo>
                  <a:pt x="1100528" y="354416"/>
                </a:lnTo>
                <a:cubicBezTo>
                  <a:pt x="1100528" y="356065"/>
                  <a:pt x="1099942" y="357476"/>
                  <a:pt x="1098770" y="358648"/>
                </a:cubicBezTo>
                <a:cubicBezTo>
                  <a:pt x="1097598" y="359820"/>
                  <a:pt x="1096209" y="360406"/>
                  <a:pt x="1094603" y="360406"/>
                </a:cubicBezTo>
                <a:cubicBezTo>
                  <a:pt x="1092997" y="360406"/>
                  <a:pt x="1091608" y="359820"/>
                  <a:pt x="1090436" y="358648"/>
                </a:cubicBezTo>
                <a:cubicBezTo>
                  <a:pt x="1089264" y="357476"/>
                  <a:pt x="1088678" y="356065"/>
                  <a:pt x="1088678" y="354416"/>
                </a:cubicBezTo>
                <a:lnTo>
                  <a:pt x="1088678" y="302586"/>
                </a:lnTo>
                <a:cubicBezTo>
                  <a:pt x="1088678" y="302500"/>
                  <a:pt x="1088635" y="302435"/>
                  <a:pt x="1088548" y="302391"/>
                </a:cubicBezTo>
                <a:cubicBezTo>
                  <a:pt x="1088461" y="302348"/>
                  <a:pt x="1088374" y="302369"/>
                  <a:pt x="1088287" y="302456"/>
                </a:cubicBezTo>
                <a:cubicBezTo>
                  <a:pt x="1084207" y="314176"/>
                  <a:pt x="1079779" y="323813"/>
                  <a:pt x="1075004" y="331366"/>
                </a:cubicBezTo>
                <a:cubicBezTo>
                  <a:pt x="1074223" y="332582"/>
                  <a:pt x="1073116" y="333124"/>
                  <a:pt x="1071684" y="332994"/>
                </a:cubicBezTo>
                <a:cubicBezTo>
                  <a:pt x="1070251" y="332864"/>
                  <a:pt x="1069188" y="332147"/>
                  <a:pt x="1068493" y="330845"/>
                </a:cubicBezTo>
                <a:cubicBezTo>
                  <a:pt x="1067712" y="329283"/>
                  <a:pt x="1067321" y="327633"/>
                  <a:pt x="1067321" y="325897"/>
                </a:cubicBezTo>
                <a:cubicBezTo>
                  <a:pt x="1067321" y="323813"/>
                  <a:pt x="1067885" y="321903"/>
                  <a:pt x="1069014" y="320167"/>
                </a:cubicBezTo>
                <a:cubicBezTo>
                  <a:pt x="1072660" y="314697"/>
                  <a:pt x="1076068" y="308230"/>
                  <a:pt x="1079237" y="300763"/>
                </a:cubicBezTo>
                <a:cubicBezTo>
                  <a:pt x="1082405" y="293297"/>
                  <a:pt x="1084945" y="285918"/>
                  <a:pt x="1086855" y="278625"/>
                </a:cubicBezTo>
                <a:cubicBezTo>
                  <a:pt x="1086942" y="278365"/>
                  <a:pt x="1086898" y="278148"/>
                  <a:pt x="1086724" y="277974"/>
                </a:cubicBezTo>
                <a:cubicBezTo>
                  <a:pt x="1086551" y="277800"/>
                  <a:pt x="1086334" y="277714"/>
                  <a:pt x="1086073" y="277714"/>
                </a:cubicBezTo>
                <a:lnTo>
                  <a:pt x="1074093" y="277714"/>
                </a:lnTo>
                <a:cubicBezTo>
                  <a:pt x="1072530" y="277714"/>
                  <a:pt x="1071163" y="277149"/>
                  <a:pt x="1069991" y="276021"/>
                </a:cubicBezTo>
                <a:cubicBezTo>
                  <a:pt x="1068819" y="274892"/>
                  <a:pt x="1068233" y="273503"/>
                  <a:pt x="1068233" y="271853"/>
                </a:cubicBezTo>
                <a:cubicBezTo>
                  <a:pt x="1068233" y="270204"/>
                  <a:pt x="1068819" y="268815"/>
                  <a:pt x="1069991" y="267686"/>
                </a:cubicBezTo>
                <a:cubicBezTo>
                  <a:pt x="1071163" y="266558"/>
                  <a:pt x="1072530" y="265993"/>
                  <a:pt x="1074093" y="265993"/>
                </a:cubicBezTo>
                <a:lnTo>
                  <a:pt x="1087636" y="265993"/>
                </a:lnTo>
                <a:cubicBezTo>
                  <a:pt x="1088330" y="265993"/>
                  <a:pt x="1088678" y="265646"/>
                  <a:pt x="1088678" y="264952"/>
                </a:cubicBezTo>
                <a:lnTo>
                  <a:pt x="1088678" y="243985"/>
                </a:lnTo>
                <a:cubicBezTo>
                  <a:pt x="1088678" y="242423"/>
                  <a:pt x="1089264" y="241055"/>
                  <a:pt x="1090436" y="239883"/>
                </a:cubicBezTo>
                <a:cubicBezTo>
                  <a:pt x="1091608" y="238711"/>
                  <a:pt x="1092997" y="238125"/>
                  <a:pt x="1094603" y="238125"/>
                </a:cubicBezTo>
                <a:close/>
                <a:moveTo>
                  <a:pt x="860720" y="238125"/>
                </a:moveTo>
                <a:cubicBezTo>
                  <a:pt x="862326" y="238125"/>
                  <a:pt x="863693" y="238690"/>
                  <a:pt x="864822" y="239818"/>
                </a:cubicBezTo>
                <a:cubicBezTo>
                  <a:pt x="865950" y="240947"/>
                  <a:pt x="866515" y="242292"/>
                  <a:pt x="866515" y="243855"/>
                </a:cubicBezTo>
                <a:lnTo>
                  <a:pt x="866515" y="249715"/>
                </a:lnTo>
                <a:cubicBezTo>
                  <a:pt x="866515" y="250323"/>
                  <a:pt x="866819" y="250627"/>
                  <a:pt x="867426" y="250627"/>
                </a:cubicBezTo>
                <a:lnTo>
                  <a:pt x="886569" y="250627"/>
                </a:lnTo>
                <a:cubicBezTo>
                  <a:pt x="887264" y="250627"/>
                  <a:pt x="887611" y="250323"/>
                  <a:pt x="887611" y="249715"/>
                </a:cubicBezTo>
                <a:lnTo>
                  <a:pt x="887611" y="243985"/>
                </a:lnTo>
                <a:cubicBezTo>
                  <a:pt x="887611" y="242423"/>
                  <a:pt x="888175" y="241055"/>
                  <a:pt x="889304" y="239883"/>
                </a:cubicBezTo>
                <a:cubicBezTo>
                  <a:pt x="890432" y="238711"/>
                  <a:pt x="891822" y="238125"/>
                  <a:pt x="893471" y="238125"/>
                </a:cubicBezTo>
                <a:cubicBezTo>
                  <a:pt x="895121" y="238125"/>
                  <a:pt x="896531" y="238711"/>
                  <a:pt x="897703" y="239883"/>
                </a:cubicBezTo>
                <a:cubicBezTo>
                  <a:pt x="898875" y="241055"/>
                  <a:pt x="899461" y="242423"/>
                  <a:pt x="899461" y="243985"/>
                </a:cubicBezTo>
                <a:lnTo>
                  <a:pt x="899461" y="249715"/>
                </a:lnTo>
                <a:cubicBezTo>
                  <a:pt x="899461" y="250323"/>
                  <a:pt x="899765" y="250627"/>
                  <a:pt x="900373" y="250627"/>
                </a:cubicBezTo>
                <a:lnTo>
                  <a:pt x="912744" y="250627"/>
                </a:lnTo>
                <a:cubicBezTo>
                  <a:pt x="914220" y="250627"/>
                  <a:pt x="915479" y="251148"/>
                  <a:pt x="916521" y="252190"/>
                </a:cubicBezTo>
                <a:cubicBezTo>
                  <a:pt x="917563" y="253231"/>
                  <a:pt x="918084" y="254512"/>
                  <a:pt x="918084" y="256031"/>
                </a:cubicBezTo>
                <a:cubicBezTo>
                  <a:pt x="918084" y="257550"/>
                  <a:pt x="917563" y="258831"/>
                  <a:pt x="916521" y="259873"/>
                </a:cubicBezTo>
                <a:cubicBezTo>
                  <a:pt x="915479" y="260915"/>
                  <a:pt x="914220" y="261435"/>
                  <a:pt x="912744" y="261435"/>
                </a:cubicBezTo>
                <a:lnTo>
                  <a:pt x="900373" y="261435"/>
                </a:lnTo>
                <a:cubicBezTo>
                  <a:pt x="899765" y="261435"/>
                  <a:pt x="899461" y="261783"/>
                  <a:pt x="899461" y="262477"/>
                </a:cubicBezTo>
                <a:lnTo>
                  <a:pt x="899461" y="273025"/>
                </a:lnTo>
                <a:cubicBezTo>
                  <a:pt x="899461" y="273633"/>
                  <a:pt x="899765" y="273937"/>
                  <a:pt x="900373" y="273937"/>
                </a:cubicBezTo>
                <a:lnTo>
                  <a:pt x="916260" y="273937"/>
                </a:lnTo>
                <a:cubicBezTo>
                  <a:pt x="917823" y="273937"/>
                  <a:pt x="919147" y="274501"/>
                  <a:pt x="920232" y="275630"/>
                </a:cubicBezTo>
                <a:cubicBezTo>
                  <a:pt x="921318" y="276759"/>
                  <a:pt x="921860" y="278083"/>
                  <a:pt x="921860" y="279602"/>
                </a:cubicBezTo>
                <a:cubicBezTo>
                  <a:pt x="921860" y="281121"/>
                  <a:pt x="921318" y="282423"/>
                  <a:pt x="920232" y="283509"/>
                </a:cubicBezTo>
                <a:cubicBezTo>
                  <a:pt x="919147" y="284594"/>
                  <a:pt x="917823" y="285136"/>
                  <a:pt x="916260" y="285136"/>
                </a:cubicBezTo>
                <a:lnTo>
                  <a:pt x="883835" y="285136"/>
                </a:lnTo>
                <a:cubicBezTo>
                  <a:pt x="883227" y="285136"/>
                  <a:pt x="882923" y="285484"/>
                  <a:pt x="882923" y="286178"/>
                </a:cubicBezTo>
                <a:lnTo>
                  <a:pt x="882923" y="293992"/>
                </a:lnTo>
                <a:cubicBezTo>
                  <a:pt x="882923" y="294599"/>
                  <a:pt x="883227" y="294903"/>
                  <a:pt x="883835" y="294903"/>
                </a:cubicBezTo>
                <a:lnTo>
                  <a:pt x="910270" y="294903"/>
                </a:lnTo>
                <a:cubicBezTo>
                  <a:pt x="912441" y="294903"/>
                  <a:pt x="914264" y="295663"/>
                  <a:pt x="915740" y="297182"/>
                </a:cubicBezTo>
                <a:cubicBezTo>
                  <a:pt x="917216" y="298701"/>
                  <a:pt x="917953" y="300503"/>
                  <a:pt x="917953" y="302586"/>
                </a:cubicBezTo>
                <a:lnTo>
                  <a:pt x="917953" y="347905"/>
                </a:lnTo>
                <a:cubicBezTo>
                  <a:pt x="917953" y="350856"/>
                  <a:pt x="917606" y="353157"/>
                  <a:pt x="916912" y="354807"/>
                </a:cubicBezTo>
                <a:cubicBezTo>
                  <a:pt x="916217" y="356456"/>
                  <a:pt x="914871" y="357715"/>
                  <a:pt x="912875" y="358583"/>
                </a:cubicBezTo>
                <a:cubicBezTo>
                  <a:pt x="910270" y="359625"/>
                  <a:pt x="905582" y="360146"/>
                  <a:pt x="898810" y="360146"/>
                </a:cubicBezTo>
                <a:cubicBezTo>
                  <a:pt x="897334" y="360146"/>
                  <a:pt x="895989" y="359647"/>
                  <a:pt x="894773" y="358648"/>
                </a:cubicBezTo>
                <a:cubicBezTo>
                  <a:pt x="893558" y="357650"/>
                  <a:pt x="892690" y="356369"/>
                  <a:pt x="892169" y="354807"/>
                </a:cubicBezTo>
                <a:cubicBezTo>
                  <a:pt x="891822" y="353591"/>
                  <a:pt x="892017" y="352462"/>
                  <a:pt x="892755" y="351421"/>
                </a:cubicBezTo>
                <a:cubicBezTo>
                  <a:pt x="893493" y="350379"/>
                  <a:pt x="894513" y="349858"/>
                  <a:pt x="895815" y="349858"/>
                </a:cubicBezTo>
                <a:cubicBezTo>
                  <a:pt x="898420" y="349945"/>
                  <a:pt x="901198" y="349988"/>
                  <a:pt x="904150" y="349988"/>
                </a:cubicBezTo>
                <a:cubicBezTo>
                  <a:pt x="905018" y="349988"/>
                  <a:pt x="905604" y="349836"/>
                  <a:pt x="905908" y="349532"/>
                </a:cubicBezTo>
                <a:cubicBezTo>
                  <a:pt x="906211" y="349229"/>
                  <a:pt x="906363" y="348686"/>
                  <a:pt x="906363" y="347905"/>
                </a:cubicBezTo>
                <a:lnTo>
                  <a:pt x="906363" y="306884"/>
                </a:lnTo>
                <a:cubicBezTo>
                  <a:pt x="906363" y="306189"/>
                  <a:pt x="906059" y="305842"/>
                  <a:pt x="905452" y="305842"/>
                </a:cubicBezTo>
                <a:lnTo>
                  <a:pt x="882532" y="305842"/>
                </a:lnTo>
                <a:cubicBezTo>
                  <a:pt x="881925" y="305842"/>
                  <a:pt x="881621" y="306189"/>
                  <a:pt x="881621" y="306884"/>
                </a:cubicBezTo>
                <a:lnTo>
                  <a:pt x="881621" y="329283"/>
                </a:lnTo>
                <a:cubicBezTo>
                  <a:pt x="881621" y="329890"/>
                  <a:pt x="881925" y="330194"/>
                  <a:pt x="882532" y="330194"/>
                </a:cubicBezTo>
                <a:lnTo>
                  <a:pt x="889695" y="330194"/>
                </a:lnTo>
                <a:cubicBezTo>
                  <a:pt x="890302" y="330194"/>
                  <a:pt x="890606" y="329890"/>
                  <a:pt x="890606" y="329283"/>
                </a:cubicBezTo>
                <a:lnTo>
                  <a:pt x="890606" y="316130"/>
                </a:lnTo>
                <a:cubicBezTo>
                  <a:pt x="890606" y="315088"/>
                  <a:pt x="890997" y="314176"/>
                  <a:pt x="891778" y="313395"/>
                </a:cubicBezTo>
                <a:cubicBezTo>
                  <a:pt x="892560" y="312614"/>
                  <a:pt x="893471" y="312223"/>
                  <a:pt x="894513" y="312223"/>
                </a:cubicBezTo>
                <a:cubicBezTo>
                  <a:pt x="895555" y="312223"/>
                  <a:pt x="896466" y="312614"/>
                  <a:pt x="897248" y="313395"/>
                </a:cubicBezTo>
                <a:cubicBezTo>
                  <a:pt x="898029" y="314176"/>
                  <a:pt x="898420" y="315088"/>
                  <a:pt x="898420" y="316130"/>
                </a:cubicBezTo>
                <a:lnTo>
                  <a:pt x="898420" y="341003"/>
                </a:lnTo>
                <a:cubicBezTo>
                  <a:pt x="898420" y="342131"/>
                  <a:pt x="898029" y="343065"/>
                  <a:pt x="897248" y="343803"/>
                </a:cubicBezTo>
                <a:cubicBezTo>
                  <a:pt x="896466" y="344541"/>
                  <a:pt x="895555" y="344909"/>
                  <a:pt x="894513" y="344909"/>
                </a:cubicBezTo>
                <a:cubicBezTo>
                  <a:pt x="893471" y="344909"/>
                  <a:pt x="892560" y="344541"/>
                  <a:pt x="891778" y="343803"/>
                </a:cubicBezTo>
                <a:cubicBezTo>
                  <a:pt x="890997" y="343065"/>
                  <a:pt x="890606" y="342131"/>
                  <a:pt x="890606" y="341003"/>
                </a:cubicBezTo>
                <a:lnTo>
                  <a:pt x="890606" y="339961"/>
                </a:lnTo>
                <a:cubicBezTo>
                  <a:pt x="890606" y="339527"/>
                  <a:pt x="890389" y="339310"/>
                  <a:pt x="889955" y="339310"/>
                </a:cubicBezTo>
                <a:lnTo>
                  <a:pt x="864431" y="339310"/>
                </a:lnTo>
                <a:cubicBezTo>
                  <a:pt x="863823" y="339310"/>
                  <a:pt x="863520" y="339614"/>
                  <a:pt x="863520" y="340221"/>
                </a:cubicBezTo>
                <a:lnTo>
                  <a:pt x="863520" y="343477"/>
                </a:lnTo>
                <a:cubicBezTo>
                  <a:pt x="863520" y="344519"/>
                  <a:pt x="863150" y="345430"/>
                  <a:pt x="862413" y="346212"/>
                </a:cubicBezTo>
                <a:cubicBezTo>
                  <a:pt x="861675" y="346993"/>
                  <a:pt x="860763" y="347384"/>
                  <a:pt x="859678" y="347384"/>
                </a:cubicBezTo>
                <a:cubicBezTo>
                  <a:pt x="858593" y="347384"/>
                  <a:pt x="857681" y="346993"/>
                  <a:pt x="856943" y="346212"/>
                </a:cubicBezTo>
                <a:cubicBezTo>
                  <a:pt x="856205" y="345430"/>
                  <a:pt x="855836" y="344519"/>
                  <a:pt x="855836" y="343477"/>
                </a:cubicBezTo>
                <a:lnTo>
                  <a:pt x="855836" y="316130"/>
                </a:lnTo>
                <a:cubicBezTo>
                  <a:pt x="855836" y="315088"/>
                  <a:pt x="856205" y="314176"/>
                  <a:pt x="856943" y="313395"/>
                </a:cubicBezTo>
                <a:cubicBezTo>
                  <a:pt x="857681" y="312614"/>
                  <a:pt x="858593" y="312223"/>
                  <a:pt x="859678" y="312223"/>
                </a:cubicBezTo>
                <a:cubicBezTo>
                  <a:pt x="860763" y="312223"/>
                  <a:pt x="861675" y="312614"/>
                  <a:pt x="862413" y="313395"/>
                </a:cubicBezTo>
                <a:cubicBezTo>
                  <a:pt x="863150" y="314176"/>
                  <a:pt x="863520" y="315088"/>
                  <a:pt x="863520" y="316130"/>
                </a:cubicBezTo>
                <a:lnTo>
                  <a:pt x="863520" y="329283"/>
                </a:lnTo>
                <a:cubicBezTo>
                  <a:pt x="863520" y="329890"/>
                  <a:pt x="863867" y="330194"/>
                  <a:pt x="864561" y="330194"/>
                </a:cubicBezTo>
                <a:lnTo>
                  <a:pt x="871072" y="330194"/>
                </a:lnTo>
                <a:cubicBezTo>
                  <a:pt x="871767" y="330194"/>
                  <a:pt x="872114" y="329890"/>
                  <a:pt x="872114" y="329283"/>
                </a:cubicBezTo>
                <a:lnTo>
                  <a:pt x="872114" y="306884"/>
                </a:lnTo>
                <a:cubicBezTo>
                  <a:pt x="872114" y="306189"/>
                  <a:pt x="871767" y="305842"/>
                  <a:pt x="871072" y="305842"/>
                </a:cubicBezTo>
                <a:lnTo>
                  <a:pt x="849325" y="305842"/>
                </a:lnTo>
                <a:cubicBezTo>
                  <a:pt x="848717" y="305842"/>
                  <a:pt x="848413" y="306189"/>
                  <a:pt x="848413" y="306884"/>
                </a:cubicBezTo>
                <a:lnTo>
                  <a:pt x="848413" y="354807"/>
                </a:lnTo>
                <a:cubicBezTo>
                  <a:pt x="848413" y="356369"/>
                  <a:pt x="847871" y="357693"/>
                  <a:pt x="846786" y="358778"/>
                </a:cubicBezTo>
                <a:cubicBezTo>
                  <a:pt x="845700" y="359864"/>
                  <a:pt x="844398" y="360406"/>
                  <a:pt x="842879" y="360406"/>
                </a:cubicBezTo>
                <a:cubicBezTo>
                  <a:pt x="841360" y="360406"/>
                  <a:pt x="840057" y="359864"/>
                  <a:pt x="838972" y="358778"/>
                </a:cubicBezTo>
                <a:cubicBezTo>
                  <a:pt x="837887" y="357693"/>
                  <a:pt x="837344" y="356369"/>
                  <a:pt x="837344" y="354807"/>
                </a:cubicBezTo>
                <a:lnTo>
                  <a:pt x="837344" y="302586"/>
                </a:lnTo>
                <a:cubicBezTo>
                  <a:pt x="837344" y="300503"/>
                  <a:pt x="838082" y="298701"/>
                  <a:pt x="839558" y="297182"/>
                </a:cubicBezTo>
                <a:cubicBezTo>
                  <a:pt x="841034" y="295663"/>
                  <a:pt x="842857" y="294903"/>
                  <a:pt x="845028" y="294903"/>
                </a:cubicBezTo>
                <a:lnTo>
                  <a:pt x="869901" y="294903"/>
                </a:lnTo>
                <a:cubicBezTo>
                  <a:pt x="870595" y="294903"/>
                  <a:pt x="870942" y="294599"/>
                  <a:pt x="870942" y="293992"/>
                </a:cubicBezTo>
                <a:lnTo>
                  <a:pt x="870942" y="286178"/>
                </a:lnTo>
                <a:cubicBezTo>
                  <a:pt x="870942" y="285484"/>
                  <a:pt x="870595" y="285136"/>
                  <a:pt x="869901" y="285136"/>
                </a:cubicBezTo>
                <a:lnTo>
                  <a:pt x="838126" y="285136"/>
                </a:lnTo>
                <a:cubicBezTo>
                  <a:pt x="836563" y="285136"/>
                  <a:pt x="835239" y="284594"/>
                  <a:pt x="834154" y="283509"/>
                </a:cubicBezTo>
                <a:cubicBezTo>
                  <a:pt x="833069" y="282423"/>
                  <a:pt x="832526" y="281121"/>
                  <a:pt x="832526" y="279602"/>
                </a:cubicBezTo>
                <a:cubicBezTo>
                  <a:pt x="832526" y="278083"/>
                  <a:pt x="833069" y="276759"/>
                  <a:pt x="834154" y="275630"/>
                </a:cubicBezTo>
                <a:cubicBezTo>
                  <a:pt x="835239" y="274501"/>
                  <a:pt x="836563" y="273937"/>
                  <a:pt x="838126" y="273937"/>
                </a:cubicBezTo>
                <a:lnTo>
                  <a:pt x="853883" y="273937"/>
                </a:lnTo>
                <a:cubicBezTo>
                  <a:pt x="854577" y="273937"/>
                  <a:pt x="854925" y="273633"/>
                  <a:pt x="854925" y="273025"/>
                </a:cubicBezTo>
                <a:lnTo>
                  <a:pt x="854925" y="262477"/>
                </a:lnTo>
                <a:cubicBezTo>
                  <a:pt x="854925" y="261783"/>
                  <a:pt x="854577" y="261435"/>
                  <a:pt x="853883" y="261435"/>
                </a:cubicBezTo>
                <a:lnTo>
                  <a:pt x="842163" y="261435"/>
                </a:lnTo>
                <a:cubicBezTo>
                  <a:pt x="840687" y="261435"/>
                  <a:pt x="839428" y="260915"/>
                  <a:pt x="838386" y="259873"/>
                </a:cubicBezTo>
                <a:cubicBezTo>
                  <a:pt x="837344" y="258831"/>
                  <a:pt x="836823" y="257550"/>
                  <a:pt x="836823" y="256031"/>
                </a:cubicBezTo>
                <a:cubicBezTo>
                  <a:pt x="836823" y="254512"/>
                  <a:pt x="837344" y="253231"/>
                  <a:pt x="838386" y="252190"/>
                </a:cubicBezTo>
                <a:cubicBezTo>
                  <a:pt x="839428" y="251148"/>
                  <a:pt x="840687" y="250627"/>
                  <a:pt x="842163" y="250627"/>
                </a:cubicBezTo>
                <a:lnTo>
                  <a:pt x="853883" y="250627"/>
                </a:lnTo>
                <a:cubicBezTo>
                  <a:pt x="854577" y="250627"/>
                  <a:pt x="854925" y="250323"/>
                  <a:pt x="854925" y="249715"/>
                </a:cubicBezTo>
                <a:lnTo>
                  <a:pt x="854925" y="243855"/>
                </a:lnTo>
                <a:cubicBezTo>
                  <a:pt x="854925" y="242292"/>
                  <a:pt x="855489" y="240947"/>
                  <a:pt x="856618" y="239818"/>
                </a:cubicBezTo>
                <a:cubicBezTo>
                  <a:pt x="857746" y="238690"/>
                  <a:pt x="859114" y="238125"/>
                  <a:pt x="860720" y="238125"/>
                </a:cubicBezTo>
                <a:close/>
                <a:moveTo>
                  <a:pt x="155684" y="238125"/>
                </a:moveTo>
                <a:cubicBezTo>
                  <a:pt x="157290" y="238125"/>
                  <a:pt x="158657" y="238690"/>
                  <a:pt x="159786" y="239818"/>
                </a:cubicBezTo>
                <a:cubicBezTo>
                  <a:pt x="160914" y="240947"/>
                  <a:pt x="161479" y="242292"/>
                  <a:pt x="161479" y="243855"/>
                </a:cubicBezTo>
                <a:lnTo>
                  <a:pt x="161479" y="261566"/>
                </a:lnTo>
                <a:cubicBezTo>
                  <a:pt x="161479" y="262087"/>
                  <a:pt x="161739" y="262260"/>
                  <a:pt x="162260" y="262087"/>
                </a:cubicBezTo>
                <a:cubicBezTo>
                  <a:pt x="163041" y="261826"/>
                  <a:pt x="163823" y="261696"/>
                  <a:pt x="164604" y="261696"/>
                </a:cubicBezTo>
                <a:cubicBezTo>
                  <a:pt x="165559" y="261696"/>
                  <a:pt x="166471" y="261870"/>
                  <a:pt x="167339" y="262217"/>
                </a:cubicBezTo>
                <a:cubicBezTo>
                  <a:pt x="168988" y="262998"/>
                  <a:pt x="170160" y="264214"/>
                  <a:pt x="170855" y="265863"/>
                </a:cubicBezTo>
                <a:cubicBezTo>
                  <a:pt x="171636" y="267686"/>
                  <a:pt x="172374" y="269553"/>
                  <a:pt x="173069" y="271463"/>
                </a:cubicBezTo>
                <a:cubicBezTo>
                  <a:pt x="173155" y="271636"/>
                  <a:pt x="173307" y="271745"/>
                  <a:pt x="173524" y="271788"/>
                </a:cubicBezTo>
                <a:cubicBezTo>
                  <a:pt x="173741" y="271832"/>
                  <a:pt x="173893" y="271810"/>
                  <a:pt x="173980" y="271723"/>
                </a:cubicBezTo>
                <a:cubicBezTo>
                  <a:pt x="180926" y="264257"/>
                  <a:pt x="186525" y="255011"/>
                  <a:pt x="190779" y="243985"/>
                </a:cubicBezTo>
                <a:cubicBezTo>
                  <a:pt x="191474" y="242336"/>
                  <a:pt x="192559" y="241120"/>
                  <a:pt x="194035" y="240339"/>
                </a:cubicBezTo>
                <a:cubicBezTo>
                  <a:pt x="194990" y="239818"/>
                  <a:pt x="195988" y="239558"/>
                  <a:pt x="197030" y="239558"/>
                </a:cubicBezTo>
                <a:cubicBezTo>
                  <a:pt x="197638" y="239558"/>
                  <a:pt x="198202" y="239601"/>
                  <a:pt x="198723" y="239688"/>
                </a:cubicBezTo>
                <a:cubicBezTo>
                  <a:pt x="200286" y="240122"/>
                  <a:pt x="201458" y="241034"/>
                  <a:pt x="202239" y="242423"/>
                </a:cubicBezTo>
                <a:cubicBezTo>
                  <a:pt x="202673" y="243291"/>
                  <a:pt x="202890" y="244116"/>
                  <a:pt x="202890" y="244897"/>
                </a:cubicBezTo>
                <a:cubicBezTo>
                  <a:pt x="202890" y="245592"/>
                  <a:pt x="202760" y="246243"/>
                  <a:pt x="202499" y="246850"/>
                </a:cubicBezTo>
                <a:cubicBezTo>
                  <a:pt x="201892" y="248500"/>
                  <a:pt x="201110" y="250410"/>
                  <a:pt x="200155" y="252580"/>
                </a:cubicBezTo>
                <a:cubicBezTo>
                  <a:pt x="200069" y="252754"/>
                  <a:pt x="200090" y="252949"/>
                  <a:pt x="200221" y="253166"/>
                </a:cubicBezTo>
                <a:cubicBezTo>
                  <a:pt x="200351" y="253383"/>
                  <a:pt x="200503" y="253492"/>
                  <a:pt x="200676" y="253492"/>
                </a:cubicBezTo>
                <a:lnTo>
                  <a:pt x="248599" y="253492"/>
                </a:lnTo>
                <a:cubicBezTo>
                  <a:pt x="250162" y="253492"/>
                  <a:pt x="251486" y="254034"/>
                  <a:pt x="252571" y="255120"/>
                </a:cubicBezTo>
                <a:cubicBezTo>
                  <a:pt x="253656" y="256205"/>
                  <a:pt x="254199" y="257507"/>
                  <a:pt x="254199" y="259026"/>
                </a:cubicBezTo>
                <a:cubicBezTo>
                  <a:pt x="254199" y="260546"/>
                  <a:pt x="253656" y="261870"/>
                  <a:pt x="252571" y="262998"/>
                </a:cubicBezTo>
                <a:cubicBezTo>
                  <a:pt x="251486" y="264127"/>
                  <a:pt x="250162" y="264691"/>
                  <a:pt x="248599" y="264691"/>
                </a:cubicBezTo>
                <a:lnTo>
                  <a:pt x="194816" y="264691"/>
                </a:lnTo>
                <a:cubicBezTo>
                  <a:pt x="194208" y="264691"/>
                  <a:pt x="193731" y="264952"/>
                  <a:pt x="193384" y="265472"/>
                </a:cubicBezTo>
                <a:cubicBezTo>
                  <a:pt x="191213" y="268945"/>
                  <a:pt x="189086" y="272071"/>
                  <a:pt x="187003" y="274849"/>
                </a:cubicBezTo>
                <a:cubicBezTo>
                  <a:pt x="185700" y="276498"/>
                  <a:pt x="183964" y="277453"/>
                  <a:pt x="181794" y="277714"/>
                </a:cubicBezTo>
                <a:cubicBezTo>
                  <a:pt x="181446" y="277714"/>
                  <a:pt x="181099" y="277714"/>
                  <a:pt x="180752" y="277714"/>
                </a:cubicBezTo>
                <a:cubicBezTo>
                  <a:pt x="178929" y="277714"/>
                  <a:pt x="177279" y="277193"/>
                  <a:pt x="175803" y="276151"/>
                </a:cubicBezTo>
                <a:cubicBezTo>
                  <a:pt x="175630" y="276064"/>
                  <a:pt x="175456" y="275977"/>
                  <a:pt x="175282" y="275890"/>
                </a:cubicBezTo>
                <a:cubicBezTo>
                  <a:pt x="175109" y="275804"/>
                  <a:pt x="174957" y="275804"/>
                  <a:pt x="174827" y="275890"/>
                </a:cubicBezTo>
                <a:cubicBezTo>
                  <a:pt x="174696" y="275977"/>
                  <a:pt x="174675" y="276107"/>
                  <a:pt x="174762" y="276281"/>
                </a:cubicBezTo>
                <a:cubicBezTo>
                  <a:pt x="175282" y="278104"/>
                  <a:pt x="175717" y="279797"/>
                  <a:pt x="176064" y="281360"/>
                </a:cubicBezTo>
                <a:cubicBezTo>
                  <a:pt x="176411" y="282575"/>
                  <a:pt x="176281" y="283747"/>
                  <a:pt x="175673" y="284876"/>
                </a:cubicBezTo>
                <a:cubicBezTo>
                  <a:pt x="175065" y="286005"/>
                  <a:pt x="174154" y="286786"/>
                  <a:pt x="172938" y="287220"/>
                </a:cubicBezTo>
                <a:cubicBezTo>
                  <a:pt x="171897" y="287654"/>
                  <a:pt x="170898" y="287611"/>
                  <a:pt x="169943" y="287090"/>
                </a:cubicBezTo>
                <a:cubicBezTo>
                  <a:pt x="168988" y="286569"/>
                  <a:pt x="168381" y="285744"/>
                  <a:pt x="168120" y="284615"/>
                </a:cubicBezTo>
                <a:cubicBezTo>
                  <a:pt x="166731" y="278017"/>
                  <a:pt x="164647" y="271463"/>
                  <a:pt x="161869" y="264952"/>
                </a:cubicBezTo>
                <a:cubicBezTo>
                  <a:pt x="161869" y="264865"/>
                  <a:pt x="161804" y="264843"/>
                  <a:pt x="161674" y="264886"/>
                </a:cubicBezTo>
                <a:cubicBezTo>
                  <a:pt x="161544" y="264930"/>
                  <a:pt x="161479" y="264995"/>
                  <a:pt x="161479" y="265082"/>
                </a:cubicBezTo>
                <a:lnTo>
                  <a:pt x="161479" y="354546"/>
                </a:lnTo>
                <a:cubicBezTo>
                  <a:pt x="161479" y="356196"/>
                  <a:pt x="160914" y="357585"/>
                  <a:pt x="159786" y="358713"/>
                </a:cubicBezTo>
                <a:cubicBezTo>
                  <a:pt x="158657" y="359842"/>
                  <a:pt x="157290" y="360406"/>
                  <a:pt x="155684" y="360406"/>
                </a:cubicBezTo>
                <a:cubicBezTo>
                  <a:pt x="154078" y="360406"/>
                  <a:pt x="152710" y="359842"/>
                  <a:pt x="151582" y="358713"/>
                </a:cubicBezTo>
                <a:cubicBezTo>
                  <a:pt x="150453" y="357585"/>
                  <a:pt x="149889" y="356196"/>
                  <a:pt x="149889" y="354546"/>
                </a:cubicBezTo>
                <a:lnTo>
                  <a:pt x="149889" y="243855"/>
                </a:lnTo>
                <a:cubicBezTo>
                  <a:pt x="149889" y="242292"/>
                  <a:pt x="150453" y="240947"/>
                  <a:pt x="151582" y="239818"/>
                </a:cubicBezTo>
                <a:cubicBezTo>
                  <a:pt x="152710" y="238690"/>
                  <a:pt x="154078" y="238125"/>
                  <a:pt x="155684" y="238125"/>
                </a:cubicBezTo>
                <a:close/>
                <a:moveTo>
                  <a:pt x="1284861" y="237995"/>
                </a:moveTo>
                <a:cubicBezTo>
                  <a:pt x="1286554" y="237995"/>
                  <a:pt x="1287987" y="238581"/>
                  <a:pt x="1289159" y="239753"/>
                </a:cubicBezTo>
                <a:cubicBezTo>
                  <a:pt x="1290331" y="240925"/>
                  <a:pt x="1290917" y="242379"/>
                  <a:pt x="1290917" y="244116"/>
                </a:cubicBezTo>
                <a:lnTo>
                  <a:pt x="1290917" y="248543"/>
                </a:lnTo>
                <a:cubicBezTo>
                  <a:pt x="1290917" y="249238"/>
                  <a:pt x="1291264" y="249585"/>
                  <a:pt x="1291958" y="249585"/>
                </a:cubicBezTo>
                <a:lnTo>
                  <a:pt x="1315399" y="249585"/>
                </a:lnTo>
                <a:cubicBezTo>
                  <a:pt x="1316875" y="249585"/>
                  <a:pt x="1318112" y="250084"/>
                  <a:pt x="1319110" y="251083"/>
                </a:cubicBezTo>
                <a:cubicBezTo>
                  <a:pt x="1320109" y="252081"/>
                  <a:pt x="1320608" y="253296"/>
                  <a:pt x="1320608" y="254729"/>
                </a:cubicBezTo>
                <a:cubicBezTo>
                  <a:pt x="1320608" y="256161"/>
                  <a:pt x="1320109" y="257377"/>
                  <a:pt x="1319110" y="258375"/>
                </a:cubicBezTo>
                <a:cubicBezTo>
                  <a:pt x="1318112" y="259374"/>
                  <a:pt x="1316875" y="259873"/>
                  <a:pt x="1315399" y="259873"/>
                </a:cubicBezTo>
                <a:lnTo>
                  <a:pt x="1291958" y="259873"/>
                </a:lnTo>
                <a:cubicBezTo>
                  <a:pt x="1291264" y="259873"/>
                  <a:pt x="1290917" y="260177"/>
                  <a:pt x="1290917" y="260784"/>
                </a:cubicBezTo>
                <a:lnTo>
                  <a:pt x="1290917" y="269119"/>
                </a:lnTo>
                <a:cubicBezTo>
                  <a:pt x="1290917" y="269813"/>
                  <a:pt x="1291264" y="270161"/>
                  <a:pt x="1291958" y="270161"/>
                </a:cubicBezTo>
                <a:lnTo>
                  <a:pt x="1311362" y="270161"/>
                </a:lnTo>
                <a:cubicBezTo>
                  <a:pt x="1312751" y="270161"/>
                  <a:pt x="1313945" y="270660"/>
                  <a:pt x="1314943" y="271658"/>
                </a:cubicBezTo>
                <a:cubicBezTo>
                  <a:pt x="1315942" y="272657"/>
                  <a:pt x="1316441" y="273850"/>
                  <a:pt x="1316441" y="275239"/>
                </a:cubicBezTo>
                <a:cubicBezTo>
                  <a:pt x="1316441" y="276628"/>
                  <a:pt x="1315942" y="277822"/>
                  <a:pt x="1314943" y="278820"/>
                </a:cubicBezTo>
                <a:cubicBezTo>
                  <a:pt x="1313945" y="279819"/>
                  <a:pt x="1312751" y="280318"/>
                  <a:pt x="1311362" y="280318"/>
                </a:cubicBezTo>
                <a:lnTo>
                  <a:pt x="1259402" y="280318"/>
                </a:lnTo>
                <a:cubicBezTo>
                  <a:pt x="1258013" y="280318"/>
                  <a:pt x="1256820" y="279819"/>
                  <a:pt x="1255821" y="278820"/>
                </a:cubicBezTo>
                <a:cubicBezTo>
                  <a:pt x="1254823" y="277822"/>
                  <a:pt x="1254324" y="276628"/>
                  <a:pt x="1254324" y="275239"/>
                </a:cubicBezTo>
                <a:cubicBezTo>
                  <a:pt x="1254324" y="273850"/>
                  <a:pt x="1254823" y="272657"/>
                  <a:pt x="1255821" y="271658"/>
                </a:cubicBezTo>
                <a:cubicBezTo>
                  <a:pt x="1256820" y="270660"/>
                  <a:pt x="1258013" y="270161"/>
                  <a:pt x="1259402" y="270161"/>
                </a:cubicBezTo>
                <a:lnTo>
                  <a:pt x="1277764" y="270161"/>
                </a:lnTo>
                <a:cubicBezTo>
                  <a:pt x="1278372" y="270161"/>
                  <a:pt x="1278676" y="269813"/>
                  <a:pt x="1278676" y="269119"/>
                </a:cubicBezTo>
                <a:lnTo>
                  <a:pt x="1278676" y="260784"/>
                </a:lnTo>
                <a:cubicBezTo>
                  <a:pt x="1278676" y="260177"/>
                  <a:pt x="1278372" y="259873"/>
                  <a:pt x="1277764" y="259873"/>
                </a:cubicBezTo>
                <a:lnTo>
                  <a:pt x="1254714" y="259873"/>
                </a:lnTo>
                <a:cubicBezTo>
                  <a:pt x="1253325" y="259873"/>
                  <a:pt x="1252132" y="259374"/>
                  <a:pt x="1251133" y="258375"/>
                </a:cubicBezTo>
                <a:cubicBezTo>
                  <a:pt x="1250135" y="257377"/>
                  <a:pt x="1249635" y="256161"/>
                  <a:pt x="1249635" y="254729"/>
                </a:cubicBezTo>
                <a:cubicBezTo>
                  <a:pt x="1249635" y="253296"/>
                  <a:pt x="1250135" y="252081"/>
                  <a:pt x="1251133" y="251083"/>
                </a:cubicBezTo>
                <a:cubicBezTo>
                  <a:pt x="1252132" y="250084"/>
                  <a:pt x="1253325" y="249585"/>
                  <a:pt x="1254714" y="249585"/>
                </a:cubicBezTo>
                <a:lnTo>
                  <a:pt x="1277764" y="249585"/>
                </a:lnTo>
                <a:cubicBezTo>
                  <a:pt x="1278372" y="249585"/>
                  <a:pt x="1278676" y="249238"/>
                  <a:pt x="1278676" y="248543"/>
                </a:cubicBezTo>
                <a:lnTo>
                  <a:pt x="1278676" y="244116"/>
                </a:lnTo>
                <a:cubicBezTo>
                  <a:pt x="1278676" y="242379"/>
                  <a:pt x="1279283" y="240925"/>
                  <a:pt x="1280499" y="239753"/>
                </a:cubicBezTo>
                <a:cubicBezTo>
                  <a:pt x="1281714" y="238581"/>
                  <a:pt x="1283168" y="237995"/>
                  <a:pt x="1284861" y="237995"/>
                </a:cubicBezTo>
                <a:close/>
                <a:moveTo>
                  <a:pt x="1025910" y="93501"/>
                </a:moveTo>
                <a:cubicBezTo>
                  <a:pt x="1025215" y="93501"/>
                  <a:pt x="1024868" y="93805"/>
                  <a:pt x="1024868" y="94413"/>
                </a:cubicBezTo>
                <a:lnTo>
                  <a:pt x="1024868" y="101185"/>
                </a:lnTo>
                <a:cubicBezTo>
                  <a:pt x="1024868" y="101792"/>
                  <a:pt x="1025215" y="102096"/>
                  <a:pt x="1025910" y="102096"/>
                </a:cubicBezTo>
                <a:lnTo>
                  <a:pt x="1044922" y="100273"/>
                </a:lnTo>
                <a:cubicBezTo>
                  <a:pt x="1045530" y="100186"/>
                  <a:pt x="1045834" y="99796"/>
                  <a:pt x="1045834" y="99101"/>
                </a:cubicBezTo>
                <a:lnTo>
                  <a:pt x="1045834" y="94413"/>
                </a:lnTo>
                <a:cubicBezTo>
                  <a:pt x="1045834" y="93805"/>
                  <a:pt x="1045530" y="93501"/>
                  <a:pt x="1044922" y="93501"/>
                </a:cubicBezTo>
                <a:close/>
                <a:moveTo>
                  <a:pt x="233623" y="87772"/>
                </a:moveTo>
                <a:cubicBezTo>
                  <a:pt x="233015" y="87772"/>
                  <a:pt x="232712" y="88075"/>
                  <a:pt x="232712" y="88683"/>
                </a:cubicBezTo>
                <a:lnTo>
                  <a:pt x="232712" y="102747"/>
                </a:lnTo>
                <a:cubicBezTo>
                  <a:pt x="232712" y="103442"/>
                  <a:pt x="233015" y="103789"/>
                  <a:pt x="233623" y="103789"/>
                </a:cubicBezTo>
                <a:lnTo>
                  <a:pt x="288057" y="103789"/>
                </a:lnTo>
                <a:cubicBezTo>
                  <a:pt x="288752" y="103789"/>
                  <a:pt x="289099" y="103442"/>
                  <a:pt x="289099" y="102747"/>
                </a:cubicBezTo>
                <a:lnTo>
                  <a:pt x="289099" y="88683"/>
                </a:lnTo>
                <a:cubicBezTo>
                  <a:pt x="289099" y="88075"/>
                  <a:pt x="288752" y="87772"/>
                  <a:pt x="288057" y="87772"/>
                </a:cubicBezTo>
                <a:close/>
                <a:moveTo>
                  <a:pt x="2353745" y="87251"/>
                </a:moveTo>
                <a:cubicBezTo>
                  <a:pt x="2350229" y="87251"/>
                  <a:pt x="2347212" y="88488"/>
                  <a:pt x="2344694" y="90962"/>
                </a:cubicBezTo>
                <a:cubicBezTo>
                  <a:pt x="2342176" y="93436"/>
                  <a:pt x="2340918" y="96453"/>
                  <a:pt x="2340918" y="100013"/>
                </a:cubicBezTo>
                <a:cubicBezTo>
                  <a:pt x="2340918" y="103572"/>
                  <a:pt x="2342176" y="106589"/>
                  <a:pt x="2344694" y="109063"/>
                </a:cubicBezTo>
                <a:cubicBezTo>
                  <a:pt x="2347212" y="111538"/>
                  <a:pt x="2350229" y="112775"/>
                  <a:pt x="2353745" y="112775"/>
                </a:cubicBezTo>
                <a:cubicBezTo>
                  <a:pt x="2357261" y="112775"/>
                  <a:pt x="2360278" y="111538"/>
                  <a:pt x="2362795" y="109063"/>
                </a:cubicBezTo>
                <a:cubicBezTo>
                  <a:pt x="2365313" y="106589"/>
                  <a:pt x="2366572" y="103572"/>
                  <a:pt x="2366572" y="100013"/>
                </a:cubicBezTo>
                <a:cubicBezTo>
                  <a:pt x="2366572" y="96453"/>
                  <a:pt x="2365313" y="93436"/>
                  <a:pt x="2362795" y="90962"/>
                </a:cubicBezTo>
                <a:cubicBezTo>
                  <a:pt x="2360278" y="88488"/>
                  <a:pt x="2357261" y="87251"/>
                  <a:pt x="2353745" y="87251"/>
                </a:cubicBezTo>
                <a:close/>
                <a:moveTo>
                  <a:pt x="403827" y="85297"/>
                </a:moveTo>
                <a:cubicBezTo>
                  <a:pt x="399399" y="85297"/>
                  <a:pt x="395818" y="86165"/>
                  <a:pt x="393083" y="87902"/>
                </a:cubicBezTo>
                <a:cubicBezTo>
                  <a:pt x="390348" y="89638"/>
                  <a:pt x="388981" y="91895"/>
                  <a:pt x="388981" y="94673"/>
                </a:cubicBezTo>
                <a:cubicBezTo>
                  <a:pt x="388981" y="97625"/>
                  <a:pt x="390283" y="99904"/>
                  <a:pt x="392888" y="101510"/>
                </a:cubicBezTo>
                <a:cubicBezTo>
                  <a:pt x="395492" y="103116"/>
                  <a:pt x="398965" y="103919"/>
                  <a:pt x="403306" y="103919"/>
                </a:cubicBezTo>
                <a:cubicBezTo>
                  <a:pt x="407907" y="103919"/>
                  <a:pt x="411184" y="102813"/>
                  <a:pt x="413138" y="100599"/>
                </a:cubicBezTo>
                <a:cubicBezTo>
                  <a:pt x="415091" y="98385"/>
                  <a:pt x="416068" y="95064"/>
                  <a:pt x="416068" y="90637"/>
                </a:cubicBezTo>
                <a:lnTo>
                  <a:pt x="416068" y="88032"/>
                </a:lnTo>
                <a:cubicBezTo>
                  <a:pt x="416068" y="87337"/>
                  <a:pt x="415764" y="86947"/>
                  <a:pt x="415156" y="86860"/>
                </a:cubicBezTo>
                <a:cubicBezTo>
                  <a:pt x="411163" y="85818"/>
                  <a:pt x="407386" y="85297"/>
                  <a:pt x="403827" y="85297"/>
                </a:cubicBezTo>
                <a:close/>
                <a:moveTo>
                  <a:pt x="2353810" y="79047"/>
                </a:moveTo>
                <a:cubicBezTo>
                  <a:pt x="2359540" y="79047"/>
                  <a:pt x="2364423" y="81108"/>
                  <a:pt x="2368460" y="85232"/>
                </a:cubicBezTo>
                <a:cubicBezTo>
                  <a:pt x="2372497" y="89356"/>
                  <a:pt x="2374516" y="94283"/>
                  <a:pt x="2374516" y="100013"/>
                </a:cubicBezTo>
                <a:cubicBezTo>
                  <a:pt x="2374516" y="105743"/>
                  <a:pt x="2372497" y="110648"/>
                  <a:pt x="2368460" y="114728"/>
                </a:cubicBezTo>
                <a:cubicBezTo>
                  <a:pt x="2364423" y="118808"/>
                  <a:pt x="2359540" y="120849"/>
                  <a:pt x="2353810" y="120849"/>
                </a:cubicBezTo>
                <a:cubicBezTo>
                  <a:pt x="2348080" y="120849"/>
                  <a:pt x="2343175" y="118808"/>
                  <a:pt x="2339094" y="114728"/>
                </a:cubicBezTo>
                <a:cubicBezTo>
                  <a:pt x="2335014" y="110648"/>
                  <a:pt x="2332974" y="105743"/>
                  <a:pt x="2332974" y="100013"/>
                </a:cubicBezTo>
                <a:cubicBezTo>
                  <a:pt x="2332974" y="94283"/>
                  <a:pt x="2335014" y="89356"/>
                  <a:pt x="2339094" y="85232"/>
                </a:cubicBezTo>
                <a:cubicBezTo>
                  <a:pt x="2343175" y="81108"/>
                  <a:pt x="2348080" y="79047"/>
                  <a:pt x="2353810" y="79047"/>
                </a:cubicBezTo>
                <a:close/>
                <a:moveTo>
                  <a:pt x="1197546" y="78005"/>
                </a:moveTo>
                <a:cubicBezTo>
                  <a:pt x="1197459" y="78005"/>
                  <a:pt x="1197350" y="78070"/>
                  <a:pt x="1197220" y="78200"/>
                </a:cubicBezTo>
                <a:cubicBezTo>
                  <a:pt x="1197090" y="78330"/>
                  <a:pt x="1197112" y="78482"/>
                  <a:pt x="1197285" y="78656"/>
                </a:cubicBezTo>
                <a:cubicBezTo>
                  <a:pt x="1200845" y="83865"/>
                  <a:pt x="1205533" y="88727"/>
                  <a:pt x="1211349" y="93241"/>
                </a:cubicBezTo>
                <a:cubicBezTo>
                  <a:pt x="1211870" y="93675"/>
                  <a:pt x="1212391" y="93675"/>
                  <a:pt x="1212912" y="93241"/>
                </a:cubicBezTo>
                <a:cubicBezTo>
                  <a:pt x="1218642" y="88987"/>
                  <a:pt x="1223330" y="84169"/>
                  <a:pt x="1226976" y="78786"/>
                </a:cubicBezTo>
                <a:cubicBezTo>
                  <a:pt x="1227063" y="78612"/>
                  <a:pt x="1227063" y="78439"/>
                  <a:pt x="1226976" y="78265"/>
                </a:cubicBezTo>
                <a:cubicBezTo>
                  <a:pt x="1226889" y="78092"/>
                  <a:pt x="1226716" y="78005"/>
                  <a:pt x="1226455" y="78005"/>
                </a:cubicBezTo>
                <a:close/>
                <a:moveTo>
                  <a:pt x="228154" y="77223"/>
                </a:moveTo>
                <a:lnTo>
                  <a:pt x="294178" y="77223"/>
                </a:lnTo>
                <a:cubicBezTo>
                  <a:pt x="296261" y="77223"/>
                  <a:pt x="298063" y="77983"/>
                  <a:pt x="299582" y="79502"/>
                </a:cubicBezTo>
                <a:cubicBezTo>
                  <a:pt x="301101" y="81022"/>
                  <a:pt x="301861" y="82823"/>
                  <a:pt x="301861" y="84907"/>
                </a:cubicBezTo>
                <a:lnTo>
                  <a:pt x="301861" y="112514"/>
                </a:lnTo>
                <a:cubicBezTo>
                  <a:pt x="301861" y="114251"/>
                  <a:pt x="301231" y="115748"/>
                  <a:pt x="299973" y="117007"/>
                </a:cubicBezTo>
                <a:cubicBezTo>
                  <a:pt x="298714" y="118266"/>
                  <a:pt x="297216" y="118895"/>
                  <a:pt x="295480" y="118895"/>
                </a:cubicBezTo>
                <a:lnTo>
                  <a:pt x="293396" y="118895"/>
                </a:lnTo>
                <a:cubicBezTo>
                  <a:pt x="292181" y="118895"/>
                  <a:pt x="291161" y="118483"/>
                  <a:pt x="290336" y="117658"/>
                </a:cubicBezTo>
                <a:cubicBezTo>
                  <a:pt x="289511" y="116833"/>
                  <a:pt x="289099" y="115813"/>
                  <a:pt x="289099" y="114598"/>
                </a:cubicBezTo>
                <a:cubicBezTo>
                  <a:pt x="289099" y="114251"/>
                  <a:pt x="288925" y="114077"/>
                  <a:pt x="288578" y="114077"/>
                </a:cubicBezTo>
                <a:lnTo>
                  <a:pt x="233363" y="114077"/>
                </a:lnTo>
                <a:cubicBezTo>
                  <a:pt x="232929" y="114077"/>
                  <a:pt x="232712" y="114294"/>
                  <a:pt x="232712" y="114728"/>
                </a:cubicBezTo>
                <a:cubicBezTo>
                  <a:pt x="232712" y="115944"/>
                  <a:pt x="232256" y="117007"/>
                  <a:pt x="231344" y="117919"/>
                </a:cubicBezTo>
                <a:cubicBezTo>
                  <a:pt x="230433" y="118830"/>
                  <a:pt x="229369" y="119286"/>
                  <a:pt x="228154" y="119286"/>
                </a:cubicBezTo>
                <a:lnTo>
                  <a:pt x="226591" y="119286"/>
                </a:lnTo>
                <a:cubicBezTo>
                  <a:pt x="224941" y="119286"/>
                  <a:pt x="223509" y="118678"/>
                  <a:pt x="222294" y="117463"/>
                </a:cubicBezTo>
                <a:cubicBezTo>
                  <a:pt x="221078" y="116247"/>
                  <a:pt x="220470" y="114815"/>
                  <a:pt x="220470" y="113165"/>
                </a:cubicBezTo>
                <a:lnTo>
                  <a:pt x="220470" y="84907"/>
                </a:lnTo>
                <a:cubicBezTo>
                  <a:pt x="220470" y="82823"/>
                  <a:pt x="221230" y="81022"/>
                  <a:pt x="222749" y="79502"/>
                </a:cubicBezTo>
                <a:cubicBezTo>
                  <a:pt x="224269" y="77983"/>
                  <a:pt x="226070" y="77223"/>
                  <a:pt x="228154" y="77223"/>
                </a:cubicBezTo>
                <a:close/>
                <a:moveTo>
                  <a:pt x="1077999" y="76963"/>
                </a:moveTo>
                <a:cubicBezTo>
                  <a:pt x="1077826" y="76963"/>
                  <a:pt x="1077674" y="77050"/>
                  <a:pt x="1077544" y="77223"/>
                </a:cubicBezTo>
                <a:cubicBezTo>
                  <a:pt x="1077413" y="77397"/>
                  <a:pt x="1077392" y="77614"/>
                  <a:pt x="1077479" y="77875"/>
                </a:cubicBezTo>
                <a:cubicBezTo>
                  <a:pt x="1079996" y="83344"/>
                  <a:pt x="1083382" y="88379"/>
                  <a:pt x="1087636" y="92981"/>
                </a:cubicBezTo>
                <a:cubicBezTo>
                  <a:pt x="1088070" y="93501"/>
                  <a:pt x="1088504" y="93501"/>
                  <a:pt x="1088938" y="92981"/>
                </a:cubicBezTo>
                <a:cubicBezTo>
                  <a:pt x="1093453" y="88379"/>
                  <a:pt x="1097142" y="83301"/>
                  <a:pt x="1100007" y="77744"/>
                </a:cubicBezTo>
                <a:cubicBezTo>
                  <a:pt x="1100094" y="77571"/>
                  <a:pt x="1100073" y="77397"/>
                  <a:pt x="1099942" y="77223"/>
                </a:cubicBezTo>
                <a:cubicBezTo>
                  <a:pt x="1099812" y="77050"/>
                  <a:pt x="1099660" y="76963"/>
                  <a:pt x="1099486" y="76963"/>
                </a:cubicBezTo>
                <a:close/>
                <a:moveTo>
                  <a:pt x="122281" y="76833"/>
                </a:moveTo>
                <a:cubicBezTo>
                  <a:pt x="121673" y="76833"/>
                  <a:pt x="121370" y="77137"/>
                  <a:pt x="121370" y="77744"/>
                </a:cubicBezTo>
                <a:lnTo>
                  <a:pt x="121370" y="81651"/>
                </a:lnTo>
                <a:cubicBezTo>
                  <a:pt x="121370" y="82346"/>
                  <a:pt x="121673" y="82693"/>
                  <a:pt x="122281" y="82693"/>
                </a:cubicBezTo>
                <a:lnTo>
                  <a:pt x="162651" y="82693"/>
                </a:lnTo>
                <a:cubicBezTo>
                  <a:pt x="163258" y="82693"/>
                  <a:pt x="163562" y="82346"/>
                  <a:pt x="163562" y="81651"/>
                </a:cubicBezTo>
                <a:lnTo>
                  <a:pt x="163562" y="77744"/>
                </a:lnTo>
                <a:cubicBezTo>
                  <a:pt x="163562" y="77137"/>
                  <a:pt x="163258" y="76833"/>
                  <a:pt x="162651" y="76833"/>
                </a:cubicBezTo>
                <a:close/>
                <a:moveTo>
                  <a:pt x="1025910" y="76702"/>
                </a:moveTo>
                <a:cubicBezTo>
                  <a:pt x="1025215" y="76702"/>
                  <a:pt x="1024868" y="77006"/>
                  <a:pt x="1024868" y="77614"/>
                </a:cubicBezTo>
                <a:lnTo>
                  <a:pt x="1024868" y="83604"/>
                </a:lnTo>
                <a:cubicBezTo>
                  <a:pt x="1024868" y="84212"/>
                  <a:pt x="1025215" y="84516"/>
                  <a:pt x="1025910" y="84516"/>
                </a:cubicBezTo>
                <a:lnTo>
                  <a:pt x="1044922" y="84516"/>
                </a:lnTo>
                <a:cubicBezTo>
                  <a:pt x="1045530" y="84516"/>
                  <a:pt x="1045834" y="84212"/>
                  <a:pt x="1045834" y="83604"/>
                </a:cubicBezTo>
                <a:lnTo>
                  <a:pt x="1045834" y="77614"/>
                </a:lnTo>
                <a:cubicBezTo>
                  <a:pt x="1045834" y="77006"/>
                  <a:pt x="1045530" y="76702"/>
                  <a:pt x="1044922" y="76702"/>
                </a:cubicBezTo>
                <a:close/>
                <a:moveTo>
                  <a:pt x="122281" y="64852"/>
                </a:moveTo>
                <a:cubicBezTo>
                  <a:pt x="121673" y="64852"/>
                  <a:pt x="121370" y="65156"/>
                  <a:pt x="121370" y="65764"/>
                </a:cubicBezTo>
                <a:lnTo>
                  <a:pt x="121370" y="69540"/>
                </a:lnTo>
                <a:cubicBezTo>
                  <a:pt x="121370" y="70235"/>
                  <a:pt x="121673" y="70582"/>
                  <a:pt x="122281" y="70582"/>
                </a:cubicBezTo>
                <a:lnTo>
                  <a:pt x="162651" y="70582"/>
                </a:lnTo>
                <a:cubicBezTo>
                  <a:pt x="163258" y="70582"/>
                  <a:pt x="163562" y="70235"/>
                  <a:pt x="163562" y="69540"/>
                </a:cubicBezTo>
                <a:lnTo>
                  <a:pt x="163562" y="65764"/>
                </a:lnTo>
                <a:cubicBezTo>
                  <a:pt x="163562" y="65156"/>
                  <a:pt x="163258" y="64852"/>
                  <a:pt x="162651" y="64852"/>
                </a:cubicBezTo>
                <a:close/>
                <a:moveTo>
                  <a:pt x="1025910" y="60424"/>
                </a:moveTo>
                <a:cubicBezTo>
                  <a:pt x="1025215" y="60424"/>
                  <a:pt x="1024868" y="60728"/>
                  <a:pt x="1024868" y="61336"/>
                </a:cubicBezTo>
                <a:lnTo>
                  <a:pt x="1024868" y="66936"/>
                </a:lnTo>
                <a:cubicBezTo>
                  <a:pt x="1024868" y="67543"/>
                  <a:pt x="1025215" y="67847"/>
                  <a:pt x="1025910" y="67847"/>
                </a:cubicBezTo>
                <a:lnTo>
                  <a:pt x="1044922" y="67847"/>
                </a:lnTo>
                <a:cubicBezTo>
                  <a:pt x="1045530" y="67847"/>
                  <a:pt x="1045834" y="67543"/>
                  <a:pt x="1045834" y="66936"/>
                </a:cubicBezTo>
                <a:lnTo>
                  <a:pt x="1045834" y="61336"/>
                </a:lnTo>
                <a:cubicBezTo>
                  <a:pt x="1045834" y="60728"/>
                  <a:pt x="1045530" y="60424"/>
                  <a:pt x="1044922" y="60424"/>
                </a:cubicBezTo>
                <a:close/>
                <a:moveTo>
                  <a:pt x="227372" y="58862"/>
                </a:moveTo>
                <a:lnTo>
                  <a:pt x="294829" y="58862"/>
                </a:lnTo>
                <a:cubicBezTo>
                  <a:pt x="296218" y="58862"/>
                  <a:pt x="297411" y="59361"/>
                  <a:pt x="298410" y="60359"/>
                </a:cubicBezTo>
                <a:cubicBezTo>
                  <a:pt x="299408" y="61358"/>
                  <a:pt x="299907" y="62530"/>
                  <a:pt x="299907" y="63875"/>
                </a:cubicBezTo>
                <a:cubicBezTo>
                  <a:pt x="299907" y="65221"/>
                  <a:pt x="299408" y="66393"/>
                  <a:pt x="298410" y="67391"/>
                </a:cubicBezTo>
                <a:cubicBezTo>
                  <a:pt x="297411" y="68390"/>
                  <a:pt x="296218" y="68889"/>
                  <a:pt x="294829" y="68889"/>
                </a:cubicBezTo>
                <a:lnTo>
                  <a:pt x="227372" y="68889"/>
                </a:lnTo>
                <a:cubicBezTo>
                  <a:pt x="225983" y="68889"/>
                  <a:pt x="224790" y="68390"/>
                  <a:pt x="223791" y="67391"/>
                </a:cubicBezTo>
                <a:cubicBezTo>
                  <a:pt x="222793" y="66393"/>
                  <a:pt x="222294" y="65221"/>
                  <a:pt x="222294" y="63875"/>
                </a:cubicBezTo>
                <a:cubicBezTo>
                  <a:pt x="222294" y="62530"/>
                  <a:pt x="222793" y="61358"/>
                  <a:pt x="223791" y="60359"/>
                </a:cubicBezTo>
                <a:cubicBezTo>
                  <a:pt x="224790" y="59361"/>
                  <a:pt x="225983" y="58862"/>
                  <a:pt x="227372" y="58862"/>
                </a:cubicBezTo>
                <a:close/>
                <a:moveTo>
                  <a:pt x="2258355" y="55346"/>
                </a:moveTo>
                <a:cubicBezTo>
                  <a:pt x="2255230" y="55346"/>
                  <a:pt x="2252473" y="56474"/>
                  <a:pt x="2250086" y="58731"/>
                </a:cubicBezTo>
                <a:cubicBezTo>
                  <a:pt x="2247698" y="60989"/>
                  <a:pt x="2246505" y="63984"/>
                  <a:pt x="2246505" y="67717"/>
                </a:cubicBezTo>
                <a:cubicBezTo>
                  <a:pt x="2246505" y="71276"/>
                  <a:pt x="2247677" y="74120"/>
                  <a:pt x="2250021" y="76247"/>
                </a:cubicBezTo>
                <a:cubicBezTo>
                  <a:pt x="2252365" y="78374"/>
                  <a:pt x="2255230" y="79437"/>
                  <a:pt x="2258616" y="79437"/>
                </a:cubicBezTo>
                <a:cubicBezTo>
                  <a:pt x="2262088" y="79437"/>
                  <a:pt x="2264823" y="78005"/>
                  <a:pt x="2266820" y="75140"/>
                </a:cubicBezTo>
                <a:cubicBezTo>
                  <a:pt x="2268296" y="72969"/>
                  <a:pt x="2269034" y="70018"/>
                  <a:pt x="2269034" y="66285"/>
                </a:cubicBezTo>
                <a:cubicBezTo>
                  <a:pt x="2269034" y="65069"/>
                  <a:pt x="2268947" y="63767"/>
                  <a:pt x="2268773" y="62378"/>
                </a:cubicBezTo>
                <a:cubicBezTo>
                  <a:pt x="2268686" y="61683"/>
                  <a:pt x="2268513" y="61076"/>
                  <a:pt x="2268252" y="60555"/>
                </a:cubicBezTo>
                <a:cubicBezTo>
                  <a:pt x="2266082" y="57082"/>
                  <a:pt x="2262783" y="55346"/>
                  <a:pt x="2258355" y="55346"/>
                </a:cubicBezTo>
                <a:close/>
                <a:moveTo>
                  <a:pt x="122281" y="53002"/>
                </a:moveTo>
                <a:cubicBezTo>
                  <a:pt x="121673" y="53002"/>
                  <a:pt x="121370" y="53349"/>
                  <a:pt x="121370" y="54043"/>
                </a:cubicBezTo>
                <a:lnTo>
                  <a:pt x="121370" y="57559"/>
                </a:lnTo>
                <a:cubicBezTo>
                  <a:pt x="121370" y="58167"/>
                  <a:pt x="121673" y="58471"/>
                  <a:pt x="122281" y="58471"/>
                </a:cubicBezTo>
                <a:lnTo>
                  <a:pt x="162651" y="58471"/>
                </a:lnTo>
                <a:cubicBezTo>
                  <a:pt x="163258" y="58471"/>
                  <a:pt x="163562" y="58167"/>
                  <a:pt x="163562" y="57559"/>
                </a:cubicBezTo>
                <a:lnTo>
                  <a:pt x="163562" y="54043"/>
                </a:lnTo>
                <a:cubicBezTo>
                  <a:pt x="163562" y="53349"/>
                  <a:pt x="163258" y="53002"/>
                  <a:pt x="162651" y="53002"/>
                </a:cubicBezTo>
                <a:close/>
                <a:moveTo>
                  <a:pt x="1814810" y="52871"/>
                </a:moveTo>
                <a:cubicBezTo>
                  <a:pt x="1814984" y="52871"/>
                  <a:pt x="1815114" y="52871"/>
                  <a:pt x="1815201" y="52871"/>
                </a:cubicBezTo>
                <a:cubicBezTo>
                  <a:pt x="1819455" y="53045"/>
                  <a:pt x="1823492" y="53132"/>
                  <a:pt x="1827312" y="53132"/>
                </a:cubicBezTo>
                <a:lnTo>
                  <a:pt x="1899717" y="53132"/>
                </a:lnTo>
                <a:cubicBezTo>
                  <a:pt x="1902061" y="53132"/>
                  <a:pt x="1904492" y="53088"/>
                  <a:pt x="1907009" y="53002"/>
                </a:cubicBezTo>
                <a:cubicBezTo>
                  <a:pt x="1907183" y="53002"/>
                  <a:pt x="1907313" y="53002"/>
                  <a:pt x="1907400" y="53002"/>
                </a:cubicBezTo>
                <a:cubicBezTo>
                  <a:pt x="1909310" y="53002"/>
                  <a:pt x="1910959" y="53653"/>
                  <a:pt x="1912348" y="54955"/>
                </a:cubicBezTo>
                <a:cubicBezTo>
                  <a:pt x="1913911" y="56344"/>
                  <a:pt x="1914692" y="58037"/>
                  <a:pt x="1914692" y="60034"/>
                </a:cubicBezTo>
                <a:lnTo>
                  <a:pt x="1914692" y="61076"/>
                </a:lnTo>
                <a:cubicBezTo>
                  <a:pt x="1914692" y="63159"/>
                  <a:pt x="1913911" y="64939"/>
                  <a:pt x="1912348" y="66415"/>
                </a:cubicBezTo>
                <a:cubicBezTo>
                  <a:pt x="1910959" y="67717"/>
                  <a:pt x="1909266" y="68368"/>
                  <a:pt x="1907270" y="68368"/>
                </a:cubicBezTo>
                <a:cubicBezTo>
                  <a:pt x="1907183" y="68368"/>
                  <a:pt x="1907096" y="68368"/>
                  <a:pt x="1907009" y="68368"/>
                </a:cubicBezTo>
                <a:cubicBezTo>
                  <a:pt x="1904318" y="68281"/>
                  <a:pt x="1901930" y="68238"/>
                  <a:pt x="1899847" y="68238"/>
                </a:cubicBezTo>
                <a:lnTo>
                  <a:pt x="1827312" y="68238"/>
                </a:lnTo>
                <a:cubicBezTo>
                  <a:pt x="1823405" y="68238"/>
                  <a:pt x="1819368" y="68325"/>
                  <a:pt x="1815201" y="68498"/>
                </a:cubicBezTo>
                <a:cubicBezTo>
                  <a:pt x="1815114" y="68498"/>
                  <a:pt x="1815027" y="68498"/>
                  <a:pt x="1814940" y="68498"/>
                </a:cubicBezTo>
                <a:cubicBezTo>
                  <a:pt x="1812944" y="68498"/>
                  <a:pt x="1811251" y="67804"/>
                  <a:pt x="1809862" y="66415"/>
                </a:cubicBezTo>
                <a:cubicBezTo>
                  <a:pt x="1808299" y="64939"/>
                  <a:pt x="1807518" y="63159"/>
                  <a:pt x="1807518" y="61076"/>
                </a:cubicBezTo>
                <a:lnTo>
                  <a:pt x="1807518" y="60034"/>
                </a:lnTo>
                <a:cubicBezTo>
                  <a:pt x="1807518" y="58037"/>
                  <a:pt x="1808299" y="56301"/>
                  <a:pt x="1809862" y="54825"/>
                </a:cubicBezTo>
                <a:cubicBezTo>
                  <a:pt x="1811251" y="53523"/>
                  <a:pt x="1812900" y="52871"/>
                  <a:pt x="1814810" y="52871"/>
                </a:cubicBezTo>
                <a:close/>
                <a:moveTo>
                  <a:pt x="1007548" y="50267"/>
                </a:moveTo>
                <a:lnTo>
                  <a:pt x="1114332" y="50267"/>
                </a:lnTo>
                <a:cubicBezTo>
                  <a:pt x="1115721" y="50267"/>
                  <a:pt x="1116893" y="50766"/>
                  <a:pt x="1117848" y="51764"/>
                </a:cubicBezTo>
                <a:cubicBezTo>
                  <a:pt x="1118803" y="52763"/>
                  <a:pt x="1119281" y="53957"/>
                  <a:pt x="1119281" y="55346"/>
                </a:cubicBezTo>
                <a:cubicBezTo>
                  <a:pt x="1119281" y="56735"/>
                  <a:pt x="1118803" y="57928"/>
                  <a:pt x="1117848" y="58927"/>
                </a:cubicBezTo>
                <a:cubicBezTo>
                  <a:pt x="1116893" y="59925"/>
                  <a:pt x="1115721" y="60424"/>
                  <a:pt x="1114332" y="60424"/>
                </a:cubicBezTo>
                <a:lnTo>
                  <a:pt x="1058726" y="60424"/>
                </a:lnTo>
                <a:cubicBezTo>
                  <a:pt x="1058032" y="60424"/>
                  <a:pt x="1057684" y="60728"/>
                  <a:pt x="1057684" y="61336"/>
                </a:cubicBezTo>
                <a:lnTo>
                  <a:pt x="1057684" y="110821"/>
                </a:lnTo>
                <a:cubicBezTo>
                  <a:pt x="1057684" y="111082"/>
                  <a:pt x="1057793" y="111299"/>
                  <a:pt x="1058010" y="111472"/>
                </a:cubicBezTo>
                <a:cubicBezTo>
                  <a:pt x="1058227" y="111646"/>
                  <a:pt x="1058422" y="111689"/>
                  <a:pt x="1058596" y="111603"/>
                </a:cubicBezTo>
                <a:cubicBezTo>
                  <a:pt x="1065975" y="109259"/>
                  <a:pt x="1072877" y="105786"/>
                  <a:pt x="1079302" y="101185"/>
                </a:cubicBezTo>
                <a:cubicBezTo>
                  <a:pt x="1079823" y="100837"/>
                  <a:pt x="1079909" y="100403"/>
                  <a:pt x="1079562" y="99882"/>
                </a:cubicBezTo>
                <a:cubicBezTo>
                  <a:pt x="1075742" y="95368"/>
                  <a:pt x="1072400" y="90376"/>
                  <a:pt x="1069535" y="84907"/>
                </a:cubicBezTo>
                <a:cubicBezTo>
                  <a:pt x="1069101" y="84125"/>
                  <a:pt x="1068884" y="83301"/>
                  <a:pt x="1068884" y="82432"/>
                </a:cubicBezTo>
                <a:cubicBezTo>
                  <a:pt x="1068884" y="81738"/>
                  <a:pt x="1069057" y="81000"/>
                  <a:pt x="1069405" y="80219"/>
                </a:cubicBezTo>
                <a:cubicBezTo>
                  <a:pt x="1070186" y="78656"/>
                  <a:pt x="1071401" y="77614"/>
                  <a:pt x="1073051" y="77093"/>
                </a:cubicBezTo>
                <a:cubicBezTo>
                  <a:pt x="1073051" y="77006"/>
                  <a:pt x="1073051" y="76963"/>
                  <a:pt x="1073051" y="76963"/>
                </a:cubicBezTo>
                <a:lnTo>
                  <a:pt x="1066670" y="76963"/>
                </a:lnTo>
                <a:cubicBezTo>
                  <a:pt x="1065368" y="76963"/>
                  <a:pt x="1064239" y="76485"/>
                  <a:pt x="1063284" y="75530"/>
                </a:cubicBezTo>
                <a:cubicBezTo>
                  <a:pt x="1062329" y="74575"/>
                  <a:pt x="1061852" y="73447"/>
                  <a:pt x="1061852" y="72145"/>
                </a:cubicBezTo>
                <a:cubicBezTo>
                  <a:pt x="1061852" y="70842"/>
                  <a:pt x="1062329" y="69714"/>
                  <a:pt x="1063284" y="68759"/>
                </a:cubicBezTo>
                <a:cubicBezTo>
                  <a:pt x="1064239" y="67804"/>
                  <a:pt x="1065368" y="67326"/>
                  <a:pt x="1066670" y="67326"/>
                </a:cubicBezTo>
                <a:lnTo>
                  <a:pt x="1105477" y="67326"/>
                </a:lnTo>
                <a:cubicBezTo>
                  <a:pt x="1105651" y="67326"/>
                  <a:pt x="1105824" y="67326"/>
                  <a:pt x="1105998" y="67326"/>
                </a:cubicBezTo>
                <a:cubicBezTo>
                  <a:pt x="1107213" y="67066"/>
                  <a:pt x="1108429" y="67153"/>
                  <a:pt x="1109644" y="67587"/>
                </a:cubicBezTo>
                <a:lnTo>
                  <a:pt x="1111728" y="68368"/>
                </a:lnTo>
                <a:cubicBezTo>
                  <a:pt x="1112769" y="68802"/>
                  <a:pt x="1113529" y="69540"/>
                  <a:pt x="1114007" y="70582"/>
                </a:cubicBezTo>
                <a:cubicBezTo>
                  <a:pt x="1114484" y="71624"/>
                  <a:pt x="1114549" y="72666"/>
                  <a:pt x="1114202" y="73707"/>
                </a:cubicBezTo>
                <a:cubicBezTo>
                  <a:pt x="1110556" y="83865"/>
                  <a:pt x="1105043" y="92807"/>
                  <a:pt x="1097663" y="100534"/>
                </a:cubicBezTo>
                <a:cubicBezTo>
                  <a:pt x="1097142" y="100968"/>
                  <a:pt x="1097142" y="101358"/>
                  <a:pt x="1097663" y="101706"/>
                </a:cubicBezTo>
                <a:cubicBezTo>
                  <a:pt x="1103220" y="105612"/>
                  <a:pt x="1109514" y="108694"/>
                  <a:pt x="1116546" y="110952"/>
                </a:cubicBezTo>
                <a:cubicBezTo>
                  <a:pt x="1117848" y="111386"/>
                  <a:pt x="1118673" y="112254"/>
                  <a:pt x="1119020" y="113556"/>
                </a:cubicBezTo>
                <a:cubicBezTo>
                  <a:pt x="1119367" y="114858"/>
                  <a:pt x="1119150" y="116074"/>
                  <a:pt x="1118369" y="117202"/>
                </a:cubicBezTo>
                <a:cubicBezTo>
                  <a:pt x="1117241" y="118678"/>
                  <a:pt x="1115851" y="119720"/>
                  <a:pt x="1114202" y="120328"/>
                </a:cubicBezTo>
                <a:cubicBezTo>
                  <a:pt x="1113334" y="120675"/>
                  <a:pt x="1112509" y="120849"/>
                  <a:pt x="1111728" y="120849"/>
                </a:cubicBezTo>
                <a:cubicBezTo>
                  <a:pt x="1110859" y="120849"/>
                  <a:pt x="1110035" y="120675"/>
                  <a:pt x="1109253" y="120328"/>
                </a:cubicBezTo>
                <a:cubicBezTo>
                  <a:pt x="1101874" y="117550"/>
                  <a:pt x="1095233" y="113816"/>
                  <a:pt x="1089329" y="109128"/>
                </a:cubicBezTo>
                <a:cubicBezTo>
                  <a:pt x="1088808" y="108694"/>
                  <a:pt x="1088287" y="108694"/>
                  <a:pt x="1087766" y="109128"/>
                </a:cubicBezTo>
                <a:cubicBezTo>
                  <a:pt x="1082731" y="112948"/>
                  <a:pt x="1077131" y="116247"/>
                  <a:pt x="1070967" y="119025"/>
                </a:cubicBezTo>
                <a:cubicBezTo>
                  <a:pt x="1069839" y="119460"/>
                  <a:pt x="1068753" y="119677"/>
                  <a:pt x="1067712" y="119677"/>
                </a:cubicBezTo>
                <a:cubicBezTo>
                  <a:pt x="1066757" y="119677"/>
                  <a:pt x="1065845" y="119503"/>
                  <a:pt x="1064977" y="119156"/>
                </a:cubicBezTo>
                <a:cubicBezTo>
                  <a:pt x="1062980" y="118461"/>
                  <a:pt x="1061287" y="117202"/>
                  <a:pt x="1059898" y="115379"/>
                </a:cubicBezTo>
                <a:cubicBezTo>
                  <a:pt x="1059377" y="114685"/>
                  <a:pt x="1058856" y="114077"/>
                  <a:pt x="1058336" y="113556"/>
                </a:cubicBezTo>
                <a:cubicBezTo>
                  <a:pt x="1058249" y="113382"/>
                  <a:pt x="1058119" y="113339"/>
                  <a:pt x="1057945" y="113426"/>
                </a:cubicBezTo>
                <a:cubicBezTo>
                  <a:pt x="1057771" y="113513"/>
                  <a:pt x="1057684" y="113643"/>
                  <a:pt x="1057684" y="113816"/>
                </a:cubicBezTo>
                <a:lnTo>
                  <a:pt x="1057684" y="116291"/>
                </a:lnTo>
                <a:cubicBezTo>
                  <a:pt x="1057684" y="117940"/>
                  <a:pt x="1057120" y="119351"/>
                  <a:pt x="1055991" y="120523"/>
                </a:cubicBezTo>
                <a:cubicBezTo>
                  <a:pt x="1054863" y="121695"/>
                  <a:pt x="1053474" y="122281"/>
                  <a:pt x="1051824" y="122281"/>
                </a:cubicBezTo>
                <a:cubicBezTo>
                  <a:pt x="1050175" y="122281"/>
                  <a:pt x="1048764" y="121695"/>
                  <a:pt x="1047592" y="120523"/>
                </a:cubicBezTo>
                <a:cubicBezTo>
                  <a:pt x="1046420" y="119351"/>
                  <a:pt x="1045834" y="117940"/>
                  <a:pt x="1045834" y="116291"/>
                </a:cubicBezTo>
                <a:lnTo>
                  <a:pt x="1045834" y="111342"/>
                </a:lnTo>
                <a:cubicBezTo>
                  <a:pt x="1045834" y="110735"/>
                  <a:pt x="1045530" y="110474"/>
                  <a:pt x="1044922" y="110561"/>
                </a:cubicBezTo>
                <a:cubicBezTo>
                  <a:pt x="1027559" y="112471"/>
                  <a:pt x="1015144" y="113773"/>
                  <a:pt x="1007678" y="114468"/>
                </a:cubicBezTo>
                <a:cubicBezTo>
                  <a:pt x="1007504" y="114554"/>
                  <a:pt x="1007287" y="114598"/>
                  <a:pt x="1007027" y="114598"/>
                </a:cubicBezTo>
                <a:cubicBezTo>
                  <a:pt x="1005812" y="114598"/>
                  <a:pt x="1004726" y="114164"/>
                  <a:pt x="1003771" y="113296"/>
                </a:cubicBezTo>
                <a:cubicBezTo>
                  <a:pt x="1002469" y="112254"/>
                  <a:pt x="1001818" y="110865"/>
                  <a:pt x="1001818" y="109128"/>
                </a:cubicBezTo>
                <a:cubicBezTo>
                  <a:pt x="1001818" y="107826"/>
                  <a:pt x="1002209" y="106698"/>
                  <a:pt x="1002990" y="105743"/>
                </a:cubicBezTo>
                <a:cubicBezTo>
                  <a:pt x="1004032" y="104614"/>
                  <a:pt x="1005291" y="103963"/>
                  <a:pt x="1006767" y="103789"/>
                </a:cubicBezTo>
                <a:cubicBezTo>
                  <a:pt x="1007287" y="103789"/>
                  <a:pt x="1007873" y="103746"/>
                  <a:pt x="1008525" y="103659"/>
                </a:cubicBezTo>
                <a:cubicBezTo>
                  <a:pt x="1009176" y="103572"/>
                  <a:pt x="1009892" y="103507"/>
                  <a:pt x="1010673" y="103464"/>
                </a:cubicBezTo>
                <a:cubicBezTo>
                  <a:pt x="1011455" y="103420"/>
                  <a:pt x="1012062" y="103355"/>
                  <a:pt x="1012496" y="103268"/>
                </a:cubicBezTo>
                <a:cubicBezTo>
                  <a:pt x="1013104" y="103181"/>
                  <a:pt x="1013408" y="102834"/>
                  <a:pt x="1013408" y="102227"/>
                </a:cubicBezTo>
                <a:lnTo>
                  <a:pt x="1013408" y="61336"/>
                </a:lnTo>
                <a:cubicBezTo>
                  <a:pt x="1013408" y="60728"/>
                  <a:pt x="1013104" y="60424"/>
                  <a:pt x="1012496" y="60424"/>
                </a:cubicBezTo>
                <a:lnTo>
                  <a:pt x="1007548" y="60424"/>
                </a:lnTo>
                <a:cubicBezTo>
                  <a:pt x="1006159" y="60424"/>
                  <a:pt x="1004965" y="59925"/>
                  <a:pt x="1003967" y="58927"/>
                </a:cubicBezTo>
                <a:cubicBezTo>
                  <a:pt x="1002968" y="57928"/>
                  <a:pt x="1002469" y="56735"/>
                  <a:pt x="1002469" y="55346"/>
                </a:cubicBezTo>
                <a:cubicBezTo>
                  <a:pt x="1002469" y="53957"/>
                  <a:pt x="1002968" y="52763"/>
                  <a:pt x="1003967" y="51764"/>
                </a:cubicBezTo>
                <a:cubicBezTo>
                  <a:pt x="1004965" y="50766"/>
                  <a:pt x="1006159" y="50267"/>
                  <a:pt x="1007548" y="50267"/>
                </a:cubicBezTo>
                <a:close/>
                <a:moveTo>
                  <a:pt x="117593" y="46490"/>
                </a:moveTo>
                <a:lnTo>
                  <a:pt x="168120" y="46490"/>
                </a:lnTo>
                <a:cubicBezTo>
                  <a:pt x="170204" y="46490"/>
                  <a:pt x="172005" y="47250"/>
                  <a:pt x="173524" y="48769"/>
                </a:cubicBezTo>
                <a:cubicBezTo>
                  <a:pt x="175044" y="50289"/>
                  <a:pt x="175803" y="52090"/>
                  <a:pt x="175803" y="54174"/>
                </a:cubicBezTo>
                <a:lnTo>
                  <a:pt x="175803" y="81391"/>
                </a:lnTo>
                <a:cubicBezTo>
                  <a:pt x="175803" y="83474"/>
                  <a:pt x="175044" y="85276"/>
                  <a:pt x="173524" y="86795"/>
                </a:cubicBezTo>
                <a:cubicBezTo>
                  <a:pt x="172005" y="88314"/>
                  <a:pt x="170204" y="89074"/>
                  <a:pt x="168120" y="89074"/>
                </a:cubicBezTo>
                <a:lnTo>
                  <a:pt x="159916" y="89074"/>
                </a:lnTo>
                <a:cubicBezTo>
                  <a:pt x="159829" y="89074"/>
                  <a:pt x="159764" y="89117"/>
                  <a:pt x="159721" y="89204"/>
                </a:cubicBezTo>
                <a:cubicBezTo>
                  <a:pt x="159677" y="89291"/>
                  <a:pt x="159699" y="89378"/>
                  <a:pt x="159786" y="89464"/>
                </a:cubicBezTo>
                <a:cubicBezTo>
                  <a:pt x="167339" y="92590"/>
                  <a:pt x="173720" y="95498"/>
                  <a:pt x="178929" y="98190"/>
                </a:cubicBezTo>
                <a:cubicBezTo>
                  <a:pt x="180144" y="98797"/>
                  <a:pt x="180730" y="99752"/>
                  <a:pt x="180687" y="101054"/>
                </a:cubicBezTo>
                <a:cubicBezTo>
                  <a:pt x="180643" y="102357"/>
                  <a:pt x="180014" y="103312"/>
                  <a:pt x="178799" y="103919"/>
                </a:cubicBezTo>
                <a:cubicBezTo>
                  <a:pt x="177236" y="104614"/>
                  <a:pt x="175630" y="104961"/>
                  <a:pt x="173980" y="104961"/>
                </a:cubicBezTo>
                <a:cubicBezTo>
                  <a:pt x="171983" y="104961"/>
                  <a:pt x="169987" y="104397"/>
                  <a:pt x="167990" y="103268"/>
                </a:cubicBezTo>
                <a:cubicBezTo>
                  <a:pt x="163910" y="100924"/>
                  <a:pt x="159091" y="98450"/>
                  <a:pt x="153535" y="95845"/>
                </a:cubicBezTo>
                <a:cubicBezTo>
                  <a:pt x="152233" y="95238"/>
                  <a:pt x="151538" y="94218"/>
                  <a:pt x="151451" y="92785"/>
                </a:cubicBezTo>
                <a:cubicBezTo>
                  <a:pt x="151365" y="91353"/>
                  <a:pt x="151885" y="90246"/>
                  <a:pt x="153014" y="89464"/>
                </a:cubicBezTo>
                <a:cubicBezTo>
                  <a:pt x="153101" y="89464"/>
                  <a:pt x="153123" y="89399"/>
                  <a:pt x="153079" y="89269"/>
                </a:cubicBezTo>
                <a:cubicBezTo>
                  <a:pt x="153036" y="89139"/>
                  <a:pt x="152971" y="89074"/>
                  <a:pt x="152884" y="89074"/>
                </a:cubicBezTo>
                <a:lnTo>
                  <a:pt x="130095" y="89074"/>
                </a:lnTo>
                <a:cubicBezTo>
                  <a:pt x="130008" y="89074"/>
                  <a:pt x="129943" y="89117"/>
                  <a:pt x="129899" y="89204"/>
                </a:cubicBezTo>
                <a:cubicBezTo>
                  <a:pt x="129856" y="89291"/>
                  <a:pt x="129877" y="89334"/>
                  <a:pt x="129964" y="89334"/>
                </a:cubicBezTo>
                <a:lnTo>
                  <a:pt x="130485" y="89595"/>
                </a:lnTo>
                <a:cubicBezTo>
                  <a:pt x="132135" y="90116"/>
                  <a:pt x="133090" y="91244"/>
                  <a:pt x="133350" y="92981"/>
                </a:cubicBezTo>
                <a:cubicBezTo>
                  <a:pt x="133437" y="93241"/>
                  <a:pt x="133480" y="93501"/>
                  <a:pt x="133480" y="93762"/>
                </a:cubicBezTo>
                <a:cubicBezTo>
                  <a:pt x="133480" y="95064"/>
                  <a:pt x="132916" y="96106"/>
                  <a:pt x="131787" y="96887"/>
                </a:cubicBezTo>
                <a:cubicBezTo>
                  <a:pt x="126665" y="100620"/>
                  <a:pt x="120935" y="103919"/>
                  <a:pt x="114598" y="106784"/>
                </a:cubicBezTo>
                <a:cubicBezTo>
                  <a:pt x="114511" y="106871"/>
                  <a:pt x="114468" y="106980"/>
                  <a:pt x="114468" y="107110"/>
                </a:cubicBezTo>
                <a:cubicBezTo>
                  <a:pt x="114468" y="107240"/>
                  <a:pt x="114554" y="107349"/>
                  <a:pt x="114728" y="107435"/>
                </a:cubicBezTo>
                <a:cubicBezTo>
                  <a:pt x="118201" y="108217"/>
                  <a:pt x="122064" y="108651"/>
                  <a:pt x="126318" y="108738"/>
                </a:cubicBezTo>
                <a:cubicBezTo>
                  <a:pt x="132829" y="109085"/>
                  <a:pt x="139775" y="109259"/>
                  <a:pt x="147154" y="109259"/>
                </a:cubicBezTo>
                <a:cubicBezTo>
                  <a:pt x="158266" y="109259"/>
                  <a:pt x="170247" y="108911"/>
                  <a:pt x="183096" y="108217"/>
                </a:cubicBezTo>
                <a:cubicBezTo>
                  <a:pt x="184485" y="108130"/>
                  <a:pt x="185614" y="108694"/>
                  <a:pt x="186482" y="109910"/>
                </a:cubicBezTo>
                <a:cubicBezTo>
                  <a:pt x="187003" y="110604"/>
                  <a:pt x="187263" y="111386"/>
                  <a:pt x="187263" y="112254"/>
                </a:cubicBezTo>
                <a:cubicBezTo>
                  <a:pt x="187263" y="112688"/>
                  <a:pt x="187176" y="113165"/>
                  <a:pt x="187003" y="113686"/>
                </a:cubicBezTo>
                <a:cubicBezTo>
                  <a:pt x="186395" y="115423"/>
                  <a:pt x="185397" y="116855"/>
                  <a:pt x="184008" y="117984"/>
                </a:cubicBezTo>
                <a:cubicBezTo>
                  <a:pt x="182618" y="119112"/>
                  <a:pt x="181012" y="119720"/>
                  <a:pt x="179189" y="119807"/>
                </a:cubicBezTo>
                <a:cubicBezTo>
                  <a:pt x="167990" y="120154"/>
                  <a:pt x="157615" y="120328"/>
                  <a:pt x="148066" y="120328"/>
                </a:cubicBezTo>
                <a:cubicBezTo>
                  <a:pt x="140252" y="120328"/>
                  <a:pt x="133003" y="120198"/>
                  <a:pt x="126318" y="119937"/>
                </a:cubicBezTo>
                <a:cubicBezTo>
                  <a:pt x="118070" y="119677"/>
                  <a:pt x="111060" y="118374"/>
                  <a:pt x="105287" y="116030"/>
                </a:cubicBezTo>
                <a:cubicBezTo>
                  <a:pt x="99513" y="113686"/>
                  <a:pt x="94717" y="110127"/>
                  <a:pt x="90897" y="105352"/>
                </a:cubicBezTo>
                <a:cubicBezTo>
                  <a:pt x="90463" y="104831"/>
                  <a:pt x="90029" y="104788"/>
                  <a:pt x="89595" y="105222"/>
                </a:cubicBezTo>
                <a:cubicBezTo>
                  <a:pt x="85514" y="109215"/>
                  <a:pt x="81391" y="113079"/>
                  <a:pt x="77223" y="116812"/>
                </a:cubicBezTo>
                <a:cubicBezTo>
                  <a:pt x="76268" y="117680"/>
                  <a:pt x="75140" y="118114"/>
                  <a:pt x="73837" y="118114"/>
                </a:cubicBezTo>
                <a:cubicBezTo>
                  <a:pt x="73577" y="118114"/>
                  <a:pt x="73273" y="118071"/>
                  <a:pt x="72926" y="117984"/>
                </a:cubicBezTo>
                <a:cubicBezTo>
                  <a:pt x="71190" y="117723"/>
                  <a:pt x="69931" y="116855"/>
                  <a:pt x="69149" y="115379"/>
                </a:cubicBezTo>
                <a:cubicBezTo>
                  <a:pt x="68629" y="114251"/>
                  <a:pt x="68368" y="113079"/>
                  <a:pt x="68368" y="111863"/>
                </a:cubicBezTo>
                <a:cubicBezTo>
                  <a:pt x="68368" y="111255"/>
                  <a:pt x="68455" y="110648"/>
                  <a:pt x="68629" y="110040"/>
                </a:cubicBezTo>
                <a:cubicBezTo>
                  <a:pt x="69063" y="108217"/>
                  <a:pt x="70018" y="106741"/>
                  <a:pt x="71493" y="105612"/>
                </a:cubicBezTo>
                <a:cubicBezTo>
                  <a:pt x="75574" y="102574"/>
                  <a:pt x="79307" y="99535"/>
                  <a:pt x="82693" y="96497"/>
                </a:cubicBezTo>
                <a:cubicBezTo>
                  <a:pt x="83127" y="96063"/>
                  <a:pt x="83344" y="95542"/>
                  <a:pt x="83344" y="94934"/>
                </a:cubicBezTo>
                <a:lnTo>
                  <a:pt x="83344" y="64201"/>
                </a:lnTo>
                <a:cubicBezTo>
                  <a:pt x="83344" y="63506"/>
                  <a:pt x="83040" y="63159"/>
                  <a:pt x="82432" y="63159"/>
                </a:cubicBezTo>
                <a:lnTo>
                  <a:pt x="73056" y="63159"/>
                </a:lnTo>
                <a:cubicBezTo>
                  <a:pt x="71493" y="63159"/>
                  <a:pt x="70148" y="62595"/>
                  <a:pt x="69019" y="61466"/>
                </a:cubicBezTo>
                <a:cubicBezTo>
                  <a:pt x="67891" y="60338"/>
                  <a:pt x="67326" y="58992"/>
                  <a:pt x="67326" y="57429"/>
                </a:cubicBezTo>
                <a:cubicBezTo>
                  <a:pt x="67326" y="55867"/>
                  <a:pt x="67891" y="54521"/>
                  <a:pt x="69019" y="53392"/>
                </a:cubicBezTo>
                <a:cubicBezTo>
                  <a:pt x="70148" y="52264"/>
                  <a:pt x="71493" y="51699"/>
                  <a:pt x="73056" y="51699"/>
                </a:cubicBezTo>
                <a:lnTo>
                  <a:pt x="87511" y="51699"/>
                </a:lnTo>
                <a:cubicBezTo>
                  <a:pt x="89682" y="51699"/>
                  <a:pt x="91505" y="52459"/>
                  <a:pt x="92981" y="53978"/>
                </a:cubicBezTo>
                <a:cubicBezTo>
                  <a:pt x="94456" y="55498"/>
                  <a:pt x="95194" y="57299"/>
                  <a:pt x="95194" y="59383"/>
                </a:cubicBezTo>
                <a:lnTo>
                  <a:pt x="95194" y="93501"/>
                </a:lnTo>
                <a:cubicBezTo>
                  <a:pt x="95194" y="94196"/>
                  <a:pt x="95368" y="94804"/>
                  <a:pt x="95715" y="95325"/>
                </a:cubicBezTo>
                <a:cubicBezTo>
                  <a:pt x="98927" y="100273"/>
                  <a:pt x="103702" y="103876"/>
                  <a:pt x="110040" y="106133"/>
                </a:cubicBezTo>
                <a:cubicBezTo>
                  <a:pt x="110127" y="106133"/>
                  <a:pt x="110192" y="106090"/>
                  <a:pt x="110235" y="106003"/>
                </a:cubicBezTo>
                <a:cubicBezTo>
                  <a:pt x="110279" y="105916"/>
                  <a:pt x="110257" y="105829"/>
                  <a:pt x="110170" y="105743"/>
                </a:cubicBezTo>
                <a:cubicBezTo>
                  <a:pt x="109997" y="105569"/>
                  <a:pt x="109823" y="105439"/>
                  <a:pt x="109649" y="105352"/>
                </a:cubicBezTo>
                <a:cubicBezTo>
                  <a:pt x="108607" y="104397"/>
                  <a:pt x="108087" y="103268"/>
                  <a:pt x="108087" y="101966"/>
                </a:cubicBezTo>
                <a:cubicBezTo>
                  <a:pt x="108087" y="100056"/>
                  <a:pt x="108955" y="98710"/>
                  <a:pt x="110691" y="97929"/>
                </a:cubicBezTo>
                <a:cubicBezTo>
                  <a:pt x="117116" y="95151"/>
                  <a:pt x="122107" y="92416"/>
                  <a:pt x="125667" y="89725"/>
                </a:cubicBezTo>
                <a:cubicBezTo>
                  <a:pt x="125754" y="89551"/>
                  <a:pt x="125775" y="89399"/>
                  <a:pt x="125732" y="89269"/>
                </a:cubicBezTo>
                <a:cubicBezTo>
                  <a:pt x="125689" y="89139"/>
                  <a:pt x="125580" y="89074"/>
                  <a:pt x="125406" y="89074"/>
                </a:cubicBezTo>
                <a:lnTo>
                  <a:pt x="117593" y="89074"/>
                </a:lnTo>
                <a:cubicBezTo>
                  <a:pt x="115423" y="89074"/>
                  <a:pt x="113599" y="88314"/>
                  <a:pt x="112124" y="86795"/>
                </a:cubicBezTo>
                <a:cubicBezTo>
                  <a:pt x="110648" y="85276"/>
                  <a:pt x="109910" y="83474"/>
                  <a:pt x="109910" y="81391"/>
                </a:cubicBezTo>
                <a:lnTo>
                  <a:pt x="109910" y="54174"/>
                </a:lnTo>
                <a:cubicBezTo>
                  <a:pt x="109910" y="52090"/>
                  <a:pt x="110648" y="50289"/>
                  <a:pt x="112124" y="48769"/>
                </a:cubicBezTo>
                <a:cubicBezTo>
                  <a:pt x="113599" y="47250"/>
                  <a:pt x="115423" y="46490"/>
                  <a:pt x="117593" y="46490"/>
                </a:cubicBezTo>
                <a:close/>
                <a:moveTo>
                  <a:pt x="2158733" y="44016"/>
                </a:moveTo>
                <a:cubicBezTo>
                  <a:pt x="2159949" y="44363"/>
                  <a:pt x="2160904" y="45058"/>
                  <a:pt x="2161598" y="46100"/>
                </a:cubicBezTo>
                <a:cubicBezTo>
                  <a:pt x="2163942" y="49746"/>
                  <a:pt x="2166069" y="53349"/>
                  <a:pt x="2167979" y="56908"/>
                </a:cubicBezTo>
                <a:cubicBezTo>
                  <a:pt x="2168587" y="58037"/>
                  <a:pt x="2168696" y="59166"/>
                  <a:pt x="2168305" y="60294"/>
                </a:cubicBezTo>
                <a:cubicBezTo>
                  <a:pt x="2167914" y="61423"/>
                  <a:pt x="2167155" y="62248"/>
                  <a:pt x="2166026" y="62768"/>
                </a:cubicBezTo>
                <a:cubicBezTo>
                  <a:pt x="2164897" y="63289"/>
                  <a:pt x="2163725" y="63333"/>
                  <a:pt x="2162510" y="62899"/>
                </a:cubicBezTo>
                <a:cubicBezTo>
                  <a:pt x="2161295" y="62465"/>
                  <a:pt x="2160426" y="61683"/>
                  <a:pt x="2159905" y="60555"/>
                </a:cubicBezTo>
                <a:cubicBezTo>
                  <a:pt x="2157909" y="56648"/>
                  <a:pt x="2155825" y="53002"/>
                  <a:pt x="2153655" y="49616"/>
                </a:cubicBezTo>
                <a:cubicBezTo>
                  <a:pt x="2153047" y="48661"/>
                  <a:pt x="2152895" y="47641"/>
                  <a:pt x="2153199" y="46556"/>
                </a:cubicBezTo>
                <a:cubicBezTo>
                  <a:pt x="2153503" y="45470"/>
                  <a:pt x="2154176" y="44711"/>
                  <a:pt x="2155217" y="44277"/>
                </a:cubicBezTo>
                <a:cubicBezTo>
                  <a:pt x="2156346" y="43756"/>
                  <a:pt x="2157518" y="43669"/>
                  <a:pt x="2158733" y="44016"/>
                </a:cubicBezTo>
                <a:close/>
                <a:moveTo>
                  <a:pt x="2040750" y="43625"/>
                </a:moveTo>
                <a:cubicBezTo>
                  <a:pt x="2042486" y="43625"/>
                  <a:pt x="2043788" y="44363"/>
                  <a:pt x="2044657" y="45839"/>
                </a:cubicBezTo>
                <a:lnTo>
                  <a:pt x="2045047" y="46621"/>
                </a:lnTo>
                <a:cubicBezTo>
                  <a:pt x="2046176" y="48531"/>
                  <a:pt x="2046740" y="50571"/>
                  <a:pt x="2046740" y="52741"/>
                </a:cubicBezTo>
                <a:cubicBezTo>
                  <a:pt x="2046740" y="55346"/>
                  <a:pt x="2046002" y="57646"/>
                  <a:pt x="2044526" y="59643"/>
                </a:cubicBezTo>
                <a:cubicBezTo>
                  <a:pt x="2032112" y="75965"/>
                  <a:pt x="2016181" y="89768"/>
                  <a:pt x="1996734" y="101054"/>
                </a:cubicBezTo>
                <a:cubicBezTo>
                  <a:pt x="1986056" y="107305"/>
                  <a:pt x="1973814" y="112254"/>
                  <a:pt x="1960011" y="115900"/>
                </a:cubicBezTo>
                <a:cubicBezTo>
                  <a:pt x="1959142" y="116074"/>
                  <a:pt x="1958318" y="116161"/>
                  <a:pt x="1957536" y="116161"/>
                </a:cubicBezTo>
                <a:cubicBezTo>
                  <a:pt x="1956147" y="116161"/>
                  <a:pt x="1954845" y="115900"/>
                  <a:pt x="1953630" y="115379"/>
                </a:cubicBezTo>
                <a:cubicBezTo>
                  <a:pt x="1951459" y="114424"/>
                  <a:pt x="1949810" y="112948"/>
                  <a:pt x="1948681" y="110952"/>
                </a:cubicBezTo>
                <a:lnTo>
                  <a:pt x="1948421" y="110561"/>
                </a:lnTo>
                <a:cubicBezTo>
                  <a:pt x="1947987" y="109693"/>
                  <a:pt x="1947770" y="108781"/>
                  <a:pt x="1947770" y="107826"/>
                </a:cubicBezTo>
                <a:cubicBezTo>
                  <a:pt x="1947770" y="107045"/>
                  <a:pt x="1947943" y="106263"/>
                  <a:pt x="1948290" y="105482"/>
                </a:cubicBezTo>
                <a:cubicBezTo>
                  <a:pt x="1949072" y="103833"/>
                  <a:pt x="1950374" y="102791"/>
                  <a:pt x="1952197" y="102357"/>
                </a:cubicBezTo>
                <a:cubicBezTo>
                  <a:pt x="1966261" y="99231"/>
                  <a:pt x="1978763" y="94673"/>
                  <a:pt x="1989702" y="88683"/>
                </a:cubicBezTo>
                <a:cubicBezTo>
                  <a:pt x="1999425" y="83127"/>
                  <a:pt x="2008324" y="76659"/>
                  <a:pt x="2016398" y="69280"/>
                </a:cubicBezTo>
                <a:cubicBezTo>
                  <a:pt x="2024472" y="61900"/>
                  <a:pt x="2031244" y="54043"/>
                  <a:pt x="2036713" y="45709"/>
                </a:cubicBezTo>
                <a:cubicBezTo>
                  <a:pt x="2037668" y="44320"/>
                  <a:pt x="2039014" y="43625"/>
                  <a:pt x="2040750" y="43625"/>
                </a:cubicBezTo>
                <a:close/>
                <a:moveTo>
                  <a:pt x="1558658" y="42714"/>
                </a:moveTo>
                <a:cubicBezTo>
                  <a:pt x="1559613" y="42714"/>
                  <a:pt x="1560569" y="42931"/>
                  <a:pt x="1561523" y="43365"/>
                </a:cubicBezTo>
                <a:cubicBezTo>
                  <a:pt x="1563260" y="44060"/>
                  <a:pt x="1564475" y="45275"/>
                  <a:pt x="1565170" y="47011"/>
                </a:cubicBezTo>
                <a:cubicBezTo>
                  <a:pt x="1567427" y="52220"/>
                  <a:pt x="1569814" y="58167"/>
                  <a:pt x="1572332" y="64852"/>
                </a:cubicBezTo>
                <a:cubicBezTo>
                  <a:pt x="1572679" y="65633"/>
                  <a:pt x="1572853" y="66415"/>
                  <a:pt x="1572853" y="67196"/>
                </a:cubicBezTo>
                <a:cubicBezTo>
                  <a:pt x="1572853" y="68151"/>
                  <a:pt x="1572636" y="69106"/>
                  <a:pt x="1572202" y="70061"/>
                </a:cubicBezTo>
                <a:cubicBezTo>
                  <a:pt x="1571420" y="71711"/>
                  <a:pt x="1570162" y="72883"/>
                  <a:pt x="1568425" y="73577"/>
                </a:cubicBezTo>
                <a:cubicBezTo>
                  <a:pt x="1567644" y="73838"/>
                  <a:pt x="1566863" y="73968"/>
                  <a:pt x="1566081" y="73968"/>
                </a:cubicBezTo>
                <a:cubicBezTo>
                  <a:pt x="1565126" y="73968"/>
                  <a:pt x="1564215" y="73751"/>
                  <a:pt x="1563347" y="73317"/>
                </a:cubicBezTo>
                <a:cubicBezTo>
                  <a:pt x="1561610" y="72535"/>
                  <a:pt x="1560438" y="71233"/>
                  <a:pt x="1559830" y="69410"/>
                </a:cubicBezTo>
                <a:cubicBezTo>
                  <a:pt x="1557400" y="62725"/>
                  <a:pt x="1555055" y="56735"/>
                  <a:pt x="1552798" y="51439"/>
                </a:cubicBezTo>
                <a:cubicBezTo>
                  <a:pt x="1552451" y="50658"/>
                  <a:pt x="1552277" y="49833"/>
                  <a:pt x="1552277" y="48965"/>
                </a:cubicBezTo>
                <a:cubicBezTo>
                  <a:pt x="1552277" y="48183"/>
                  <a:pt x="1552408" y="47402"/>
                  <a:pt x="1552668" y="46621"/>
                </a:cubicBezTo>
                <a:cubicBezTo>
                  <a:pt x="1553363" y="44971"/>
                  <a:pt x="1554535" y="43842"/>
                  <a:pt x="1556184" y="43235"/>
                </a:cubicBezTo>
                <a:cubicBezTo>
                  <a:pt x="1557052" y="42888"/>
                  <a:pt x="1557877" y="42714"/>
                  <a:pt x="1558658" y="42714"/>
                </a:cubicBezTo>
                <a:close/>
                <a:moveTo>
                  <a:pt x="1948942" y="41412"/>
                </a:moveTo>
                <a:cubicBezTo>
                  <a:pt x="1950157" y="41412"/>
                  <a:pt x="1951329" y="41759"/>
                  <a:pt x="1952458" y="42453"/>
                </a:cubicBezTo>
                <a:cubicBezTo>
                  <a:pt x="1958621" y="46100"/>
                  <a:pt x="1964569" y="49746"/>
                  <a:pt x="1970298" y="53392"/>
                </a:cubicBezTo>
                <a:cubicBezTo>
                  <a:pt x="1971948" y="54434"/>
                  <a:pt x="1972990" y="55953"/>
                  <a:pt x="1973424" y="57950"/>
                </a:cubicBezTo>
                <a:cubicBezTo>
                  <a:pt x="1973511" y="58384"/>
                  <a:pt x="1973554" y="58862"/>
                  <a:pt x="1973554" y="59383"/>
                </a:cubicBezTo>
                <a:cubicBezTo>
                  <a:pt x="1973554" y="60772"/>
                  <a:pt x="1973163" y="62074"/>
                  <a:pt x="1972382" y="63289"/>
                </a:cubicBezTo>
                <a:cubicBezTo>
                  <a:pt x="1971340" y="64852"/>
                  <a:pt x="1969864" y="65850"/>
                  <a:pt x="1967954" y="66285"/>
                </a:cubicBezTo>
                <a:cubicBezTo>
                  <a:pt x="1967433" y="66371"/>
                  <a:pt x="1966956" y="66415"/>
                  <a:pt x="1966522" y="66415"/>
                </a:cubicBezTo>
                <a:cubicBezTo>
                  <a:pt x="1965133" y="66415"/>
                  <a:pt x="1963874" y="65981"/>
                  <a:pt x="1962745" y="65112"/>
                </a:cubicBezTo>
                <a:cubicBezTo>
                  <a:pt x="1956842" y="61206"/>
                  <a:pt x="1950895" y="57473"/>
                  <a:pt x="1944905" y="53913"/>
                </a:cubicBezTo>
                <a:cubicBezTo>
                  <a:pt x="1943255" y="52958"/>
                  <a:pt x="1942213" y="51569"/>
                  <a:pt x="1941779" y="49746"/>
                </a:cubicBezTo>
                <a:cubicBezTo>
                  <a:pt x="1941692" y="49225"/>
                  <a:pt x="1941649" y="48704"/>
                  <a:pt x="1941649" y="48183"/>
                </a:cubicBezTo>
                <a:cubicBezTo>
                  <a:pt x="1941649" y="46968"/>
                  <a:pt x="1941996" y="45839"/>
                  <a:pt x="1942691" y="44797"/>
                </a:cubicBezTo>
                <a:cubicBezTo>
                  <a:pt x="1943819" y="43148"/>
                  <a:pt x="1945295" y="42106"/>
                  <a:pt x="1947118" y="41672"/>
                </a:cubicBezTo>
                <a:cubicBezTo>
                  <a:pt x="1947726" y="41498"/>
                  <a:pt x="1948334" y="41412"/>
                  <a:pt x="1948942" y="41412"/>
                </a:cubicBezTo>
                <a:close/>
                <a:moveTo>
                  <a:pt x="227372" y="40761"/>
                </a:moveTo>
                <a:lnTo>
                  <a:pt x="294829" y="40761"/>
                </a:lnTo>
                <a:cubicBezTo>
                  <a:pt x="296218" y="40761"/>
                  <a:pt x="297411" y="41260"/>
                  <a:pt x="298410" y="42258"/>
                </a:cubicBezTo>
                <a:cubicBezTo>
                  <a:pt x="299408" y="43256"/>
                  <a:pt x="299907" y="44428"/>
                  <a:pt x="299907" y="45774"/>
                </a:cubicBezTo>
                <a:cubicBezTo>
                  <a:pt x="299907" y="47120"/>
                  <a:pt x="299408" y="48292"/>
                  <a:pt x="298410" y="49290"/>
                </a:cubicBezTo>
                <a:cubicBezTo>
                  <a:pt x="297411" y="50289"/>
                  <a:pt x="296218" y="50788"/>
                  <a:pt x="294829" y="50788"/>
                </a:cubicBezTo>
                <a:lnTo>
                  <a:pt x="227372" y="50788"/>
                </a:lnTo>
                <a:cubicBezTo>
                  <a:pt x="225983" y="50788"/>
                  <a:pt x="224790" y="50289"/>
                  <a:pt x="223791" y="49290"/>
                </a:cubicBezTo>
                <a:cubicBezTo>
                  <a:pt x="222793" y="48292"/>
                  <a:pt x="222294" y="47120"/>
                  <a:pt x="222294" y="45774"/>
                </a:cubicBezTo>
                <a:cubicBezTo>
                  <a:pt x="222294" y="44428"/>
                  <a:pt x="222793" y="43256"/>
                  <a:pt x="223791" y="42258"/>
                </a:cubicBezTo>
                <a:cubicBezTo>
                  <a:pt x="224790" y="41260"/>
                  <a:pt x="225983" y="40761"/>
                  <a:pt x="227372" y="40761"/>
                </a:cubicBezTo>
                <a:close/>
                <a:moveTo>
                  <a:pt x="1632886" y="39849"/>
                </a:moveTo>
                <a:cubicBezTo>
                  <a:pt x="1633494" y="39849"/>
                  <a:pt x="1634145" y="39979"/>
                  <a:pt x="1634840" y="40240"/>
                </a:cubicBezTo>
                <a:cubicBezTo>
                  <a:pt x="1636837" y="40847"/>
                  <a:pt x="1638313" y="42063"/>
                  <a:pt x="1639268" y="43886"/>
                </a:cubicBezTo>
                <a:cubicBezTo>
                  <a:pt x="1639875" y="45101"/>
                  <a:pt x="1640179" y="46360"/>
                  <a:pt x="1640179" y="47662"/>
                </a:cubicBezTo>
                <a:cubicBezTo>
                  <a:pt x="1640179" y="48357"/>
                  <a:pt x="1640049" y="49095"/>
                  <a:pt x="1639788" y="49876"/>
                </a:cubicBezTo>
                <a:cubicBezTo>
                  <a:pt x="1639788" y="50050"/>
                  <a:pt x="1639745" y="50267"/>
                  <a:pt x="1639658" y="50527"/>
                </a:cubicBezTo>
                <a:cubicBezTo>
                  <a:pt x="1635578" y="66675"/>
                  <a:pt x="1629370" y="80045"/>
                  <a:pt x="1621036" y="90637"/>
                </a:cubicBezTo>
                <a:cubicBezTo>
                  <a:pt x="1611399" y="102964"/>
                  <a:pt x="1599115" y="112688"/>
                  <a:pt x="1584182" y="119807"/>
                </a:cubicBezTo>
                <a:cubicBezTo>
                  <a:pt x="1582793" y="120501"/>
                  <a:pt x="1581318" y="120849"/>
                  <a:pt x="1579755" y="120849"/>
                </a:cubicBezTo>
                <a:cubicBezTo>
                  <a:pt x="1579060" y="120849"/>
                  <a:pt x="1578366" y="120762"/>
                  <a:pt x="1577671" y="120588"/>
                </a:cubicBezTo>
                <a:cubicBezTo>
                  <a:pt x="1575414" y="120154"/>
                  <a:pt x="1573461" y="119112"/>
                  <a:pt x="1571811" y="117463"/>
                </a:cubicBezTo>
                <a:lnTo>
                  <a:pt x="1571420" y="117072"/>
                </a:lnTo>
                <a:cubicBezTo>
                  <a:pt x="1570552" y="116117"/>
                  <a:pt x="1570118" y="115075"/>
                  <a:pt x="1570118" y="113947"/>
                </a:cubicBezTo>
                <a:cubicBezTo>
                  <a:pt x="1570118" y="113513"/>
                  <a:pt x="1570162" y="113079"/>
                  <a:pt x="1570248" y="112644"/>
                </a:cubicBezTo>
                <a:cubicBezTo>
                  <a:pt x="1570682" y="110995"/>
                  <a:pt x="1571724" y="109823"/>
                  <a:pt x="1573374" y="109128"/>
                </a:cubicBezTo>
                <a:cubicBezTo>
                  <a:pt x="1580232" y="106437"/>
                  <a:pt x="1586895" y="102878"/>
                  <a:pt x="1593363" y="98450"/>
                </a:cubicBezTo>
                <a:cubicBezTo>
                  <a:pt x="1599831" y="94022"/>
                  <a:pt x="1605322" y="89030"/>
                  <a:pt x="1609837" y="83474"/>
                </a:cubicBezTo>
                <a:cubicBezTo>
                  <a:pt x="1613657" y="78612"/>
                  <a:pt x="1617021" y="72861"/>
                  <a:pt x="1619929" y="66219"/>
                </a:cubicBezTo>
                <a:cubicBezTo>
                  <a:pt x="1622837" y="59578"/>
                  <a:pt x="1624986" y="52654"/>
                  <a:pt x="1626375" y="45449"/>
                </a:cubicBezTo>
                <a:cubicBezTo>
                  <a:pt x="1626723" y="43452"/>
                  <a:pt x="1627764" y="41933"/>
                  <a:pt x="1629501" y="40891"/>
                </a:cubicBezTo>
                <a:cubicBezTo>
                  <a:pt x="1630542" y="40196"/>
                  <a:pt x="1631671" y="39849"/>
                  <a:pt x="1632886" y="39849"/>
                </a:cubicBezTo>
                <a:close/>
                <a:moveTo>
                  <a:pt x="2173579" y="38286"/>
                </a:moveTo>
                <a:cubicBezTo>
                  <a:pt x="2174794" y="38633"/>
                  <a:pt x="2175750" y="39328"/>
                  <a:pt x="2176444" y="40370"/>
                </a:cubicBezTo>
                <a:cubicBezTo>
                  <a:pt x="2178962" y="44103"/>
                  <a:pt x="2181175" y="47576"/>
                  <a:pt x="2183085" y="50788"/>
                </a:cubicBezTo>
                <a:cubicBezTo>
                  <a:pt x="2183519" y="51482"/>
                  <a:pt x="2183737" y="52177"/>
                  <a:pt x="2183737" y="52871"/>
                </a:cubicBezTo>
                <a:cubicBezTo>
                  <a:pt x="2183737" y="53305"/>
                  <a:pt x="2183650" y="53740"/>
                  <a:pt x="2183476" y="54174"/>
                </a:cubicBezTo>
                <a:cubicBezTo>
                  <a:pt x="2183129" y="55389"/>
                  <a:pt x="2182391" y="56257"/>
                  <a:pt x="2181262" y="56778"/>
                </a:cubicBezTo>
                <a:cubicBezTo>
                  <a:pt x="2180134" y="57299"/>
                  <a:pt x="2178983" y="57364"/>
                  <a:pt x="2177811" y="56973"/>
                </a:cubicBezTo>
                <a:cubicBezTo>
                  <a:pt x="2176639" y="56583"/>
                  <a:pt x="2175750" y="55867"/>
                  <a:pt x="2175142" y="54825"/>
                </a:cubicBezTo>
                <a:cubicBezTo>
                  <a:pt x="2172971" y="50831"/>
                  <a:pt x="2170757" y="47228"/>
                  <a:pt x="2168500" y="44016"/>
                </a:cubicBezTo>
                <a:cubicBezTo>
                  <a:pt x="2167892" y="43061"/>
                  <a:pt x="2167741" y="42041"/>
                  <a:pt x="2168044" y="40956"/>
                </a:cubicBezTo>
                <a:cubicBezTo>
                  <a:pt x="2168348" y="39871"/>
                  <a:pt x="2169021" y="39068"/>
                  <a:pt x="2170063" y="38547"/>
                </a:cubicBezTo>
                <a:cubicBezTo>
                  <a:pt x="2171192" y="38026"/>
                  <a:pt x="2172364" y="37939"/>
                  <a:pt x="2173579" y="38286"/>
                </a:cubicBezTo>
                <a:close/>
                <a:moveTo>
                  <a:pt x="1589522" y="35682"/>
                </a:moveTo>
                <a:cubicBezTo>
                  <a:pt x="1590477" y="35682"/>
                  <a:pt x="1591475" y="35899"/>
                  <a:pt x="1592517" y="36333"/>
                </a:cubicBezTo>
                <a:cubicBezTo>
                  <a:pt x="1594166" y="37114"/>
                  <a:pt x="1595338" y="38373"/>
                  <a:pt x="1596033" y="40109"/>
                </a:cubicBezTo>
                <a:cubicBezTo>
                  <a:pt x="1598203" y="45839"/>
                  <a:pt x="1600243" y="51352"/>
                  <a:pt x="1602153" y="56648"/>
                </a:cubicBezTo>
                <a:cubicBezTo>
                  <a:pt x="1602414" y="57342"/>
                  <a:pt x="1602544" y="58080"/>
                  <a:pt x="1602544" y="58862"/>
                </a:cubicBezTo>
                <a:cubicBezTo>
                  <a:pt x="1602544" y="59817"/>
                  <a:pt x="1602284" y="60772"/>
                  <a:pt x="1601763" y="61727"/>
                </a:cubicBezTo>
                <a:cubicBezTo>
                  <a:pt x="1600981" y="63376"/>
                  <a:pt x="1599723" y="64548"/>
                  <a:pt x="1597986" y="65243"/>
                </a:cubicBezTo>
                <a:cubicBezTo>
                  <a:pt x="1597205" y="65503"/>
                  <a:pt x="1596467" y="65633"/>
                  <a:pt x="1595772" y="65633"/>
                </a:cubicBezTo>
                <a:cubicBezTo>
                  <a:pt x="1594818" y="65633"/>
                  <a:pt x="1593906" y="65373"/>
                  <a:pt x="1593038" y="64852"/>
                </a:cubicBezTo>
                <a:cubicBezTo>
                  <a:pt x="1591388" y="64071"/>
                  <a:pt x="1590303" y="62812"/>
                  <a:pt x="1589782" y="61076"/>
                </a:cubicBezTo>
                <a:cubicBezTo>
                  <a:pt x="1587872" y="55346"/>
                  <a:pt x="1585832" y="49703"/>
                  <a:pt x="1583662" y="44146"/>
                </a:cubicBezTo>
                <a:cubicBezTo>
                  <a:pt x="1583314" y="43365"/>
                  <a:pt x="1583141" y="42584"/>
                  <a:pt x="1583141" y="41802"/>
                </a:cubicBezTo>
                <a:cubicBezTo>
                  <a:pt x="1583141" y="40934"/>
                  <a:pt x="1583314" y="40109"/>
                  <a:pt x="1583662" y="39328"/>
                </a:cubicBezTo>
                <a:cubicBezTo>
                  <a:pt x="1584356" y="37679"/>
                  <a:pt x="1585572" y="36593"/>
                  <a:pt x="1587308" y="36072"/>
                </a:cubicBezTo>
                <a:cubicBezTo>
                  <a:pt x="1588002" y="35812"/>
                  <a:pt x="1588740" y="35682"/>
                  <a:pt x="1589522" y="35682"/>
                </a:cubicBezTo>
                <a:close/>
                <a:moveTo>
                  <a:pt x="496156" y="33728"/>
                </a:moveTo>
                <a:lnTo>
                  <a:pt x="558534" y="33728"/>
                </a:lnTo>
                <a:cubicBezTo>
                  <a:pt x="560009" y="33728"/>
                  <a:pt x="561268" y="34249"/>
                  <a:pt x="562310" y="35291"/>
                </a:cubicBezTo>
                <a:cubicBezTo>
                  <a:pt x="563352" y="36333"/>
                  <a:pt x="563873" y="37592"/>
                  <a:pt x="563873" y="39068"/>
                </a:cubicBezTo>
                <a:cubicBezTo>
                  <a:pt x="563873" y="40543"/>
                  <a:pt x="563352" y="41802"/>
                  <a:pt x="562310" y="42844"/>
                </a:cubicBezTo>
                <a:cubicBezTo>
                  <a:pt x="561268" y="43886"/>
                  <a:pt x="560009" y="44407"/>
                  <a:pt x="558534" y="44407"/>
                </a:cubicBezTo>
                <a:lnTo>
                  <a:pt x="545120" y="44407"/>
                </a:lnTo>
                <a:cubicBezTo>
                  <a:pt x="544947" y="44407"/>
                  <a:pt x="544773" y="44494"/>
                  <a:pt x="544599" y="44667"/>
                </a:cubicBezTo>
                <a:cubicBezTo>
                  <a:pt x="544426" y="44841"/>
                  <a:pt x="544382" y="45058"/>
                  <a:pt x="544469" y="45318"/>
                </a:cubicBezTo>
                <a:cubicBezTo>
                  <a:pt x="546206" y="51396"/>
                  <a:pt x="548333" y="57212"/>
                  <a:pt x="550850" y="62768"/>
                </a:cubicBezTo>
                <a:cubicBezTo>
                  <a:pt x="551111" y="63289"/>
                  <a:pt x="551545" y="63376"/>
                  <a:pt x="552152" y="63029"/>
                </a:cubicBezTo>
                <a:cubicBezTo>
                  <a:pt x="557882" y="59296"/>
                  <a:pt x="563135" y="55432"/>
                  <a:pt x="567910" y="51439"/>
                </a:cubicBezTo>
                <a:cubicBezTo>
                  <a:pt x="569299" y="50310"/>
                  <a:pt x="570905" y="49746"/>
                  <a:pt x="572728" y="49746"/>
                </a:cubicBezTo>
                <a:cubicBezTo>
                  <a:pt x="572815" y="49746"/>
                  <a:pt x="572858" y="49746"/>
                  <a:pt x="572858" y="49746"/>
                </a:cubicBezTo>
                <a:cubicBezTo>
                  <a:pt x="574681" y="49746"/>
                  <a:pt x="576244" y="50310"/>
                  <a:pt x="577546" y="51439"/>
                </a:cubicBezTo>
                <a:cubicBezTo>
                  <a:pt x="578849" y="52481"/>
                  <a:pt x="579500" y="53783"/>
                  <a:pt x="579500" y="55346"/>
                </a:cubicBezTo>
                <a:cubicBezTo>
                  <a:pt x="579500" y="57082"/>
                  <a:pt x="578805" y="58471"/>
                  <a:pt x="577416" y="59513"/>
                </a:cubicBezTo>
                <a:cubicBezTo>
                  <a:pt x="570818" y="64288"/>
                  <a:pt x="564133" y="68585"/>
                  <a:pt x="557361" y="72405"/>
                </a:cubicBezTo>
                <a:cubicBezTo>
                  <a:pt x="556754" y="72752"/>
                  <a:pt x="556624" y="73186"/>
                  <a:pt x="556971" y="73707"/>
                </a:cubicBezTo>
                <a:cubicBezTo>
                  <a:pt x="563829" y="84733"/>
                  <a:pt x="572294" y="93024"/>
                  <a:pt x="582365" y="98580"/>
                </a:cubicBezTo>
                <a:cubicBezTo>
                  <a:pt x="583840" y="99362"/>
                  <a:pt x="584709" y="100577"/>
                  <a:pt x="584969" y="102227"/>
                </a:cubicBezTo>
                <a:cubicBezTo>
                  <a:pt x="585056" y="102574"/>
                  <a:pt x="585099" y="102921"/>
                  <a:pt x="585099" y="103268"/>
                </a:cubicBezTo>
                <a:cubicBezTo>
                  <a:pt x="585099" y="104484"/>
                  <a:pt x="584665" y="105612"/>
                  <a:pt x="583797" y="106654"/>
                </a:cubicBezTo>
                <a:cubicBezTo>
                  <a:pt x="582582" y="108217"/>
                  <a:pt x="581062" y="109259"/>
                  <a:pt x="579239" y="109780"/>
                </a:cubicBezTo>
                <a:cubicBezTo>
                  <a:pt x="578545" y="109953"/>
                  <a:pt x="577937" y="110040"/>
                  <a:pt x="577416" y="110040"/>
                </a:cubicBezTo>
                <a:cubicBezTo>
                  <a:pt x="576201" y="110040"/>
                  <a:pt x="575029" y="109693"/>
                  <a:pt x="573900" y="108998"/>
                </a:cubicBezTo>
                <a:cubicBezTo>
                  <a:pt x="554714" y="97191"/>
                  <a:pt x="541083" y="75704"/>
                  <a:pt x="533009" y="44537"/>
                </a:cubicBezTo>
                <a:cubicBezTo>
                  <a:pt x="533009" y="44450"/>
                  <a:pt x="532966" y="44407"/>
                  <a:pt x="532879" y="44407"/>
                </a:cubicBezTo>
                <a:cubicBezTo>
                  <a:pt x="532792" y="44407"/>
                  <a:pt x="532706" y="44450"/>
                  <a:pt x="532619" y="44537"/>
                </a:cubicBezTo>
                <a:cubicBezTo>
                  <a:pt x="529320" y="47315"/>
                  <a:pt x="525543" y="49963"/>
                  <a:pt x="521289" y="52481"/>
                </a:cubicBezTo>
                <a:cubicBezTo>
                  <a:pt x="520768" y="52741"/>
                  <a:pt x="520725" y="53088"/>
                  <a:pt x="521159" y="53523"/>
                </a:cubicBezTo>
                <a:cubicBezTo>
                  <a:pt x="526976" y="58818"/>
                  <a:pt x="531577" y="64830"/>
                  <a:pt x="534963" y="71559"/>
                </a:cubicBezTo>
                <a:cubicBezTo>
                  <a:pt x="538349" y="78287"/>
                  <a:pt x="540259" y="84603"/>
                  <a:pt x="540693" y="90506"/>
                </a:cubicBezTo>
                <a:cubicBezTo>
                  <a:pt x="540866" y="91982"/>
                  <a:pt x="540953" y="93415"/>
                  <a:pt x="540953" y="94804"/>
                </a:cubicBezTo>
                <a:cubicBezTo>
                  <a:pt x="540953" y="99145"/>
                  <a:pt x="540389" y="103138"/>
                  <a:pt x="539260" y="106784"/>
                </a:cubicBezTo>
                <a:cubicBezTo>
                  <a:pt x="537784" y="111733"/>
                  <a:pt x="535440" y="115379"/>
                  <a:pt x="532228" y="117723"/>
                </a:cubicBezTo>
                <a:cubicBezTo>
                  <a:pt x="529884" y="119546"/>
                  <a:pt x="527605" y="120827"/>
                  <a:pt x="525391" y="121565"/>
                </a:cubicBezTo>
                <a:cubicBezTo>
                  <a:pt x="523178" y="122303"/>
                  <a:pt x="520465" y="122672"/>
                  <a:pt x="517252" y="122672"/>
                </a:cubicBezTo>
                <a:cubicBezTo>
                  <a:pt x="515603" y="122672"/>
                  <a:pt x="513866" y="122628"/>
                  <a:pt x="512043" y="122542"/>
                </a:cubicBezTo>
                <a:cubicBezTo>
                  <a:pt x="510307" y="122542"/>
                  <a:pt x="508766" y="121934"/>
                  <a:pt x="507420" y="120718"/>
                </a:cubicBezTo>
                <a:cubicBezTo>
                  <a:pt x="506075" y="119503"/>
                  <a:pt x="505185" y="117984"/>
                  <a:pt x="504751" y="116161"/>
                </a:cubicBezTo>
                <a:cubicBezTo>
                  <a:pt x="504317" y="114771"/>
                  <a:pt x="504512" y="113534"/>
                  <a:pt x="505337" y="112449"/>
                </a:cubicBezTo>
                <a:cubicBezTo>
                  <a:pt x="506161" y="111364"/>
                  <a:pt x="507225" y="110865"/>
                  <a:pt x="508527" y="110952"/>
                </a:cubicBezTo>
                <a:cubicBezTo>
                  <a:pt x="510611" y="111038"/>
                  <a:pt x="512694" y="111082"/>
                  <a:pt x="514778" y="111082"/>
                </a:cubicBezTo>
                <a:cubicBezTo>
                  <a:pt x="518772" y="111082"/>
                  <a:pt x="521680" y="110170"/>
                  <a:pt x="523503" y="108347"/>
                </a:cubicBezTo>
                <a:cubicBezTo>
                  <a:pt x="525500" y="106958"/>
                  <a:pt x="526932" y="104484"/>
                  <a:pt x="527800" y="100924"/>
                </a:cubicBezTo>
                <a:cubicBezTo>
                  <a:pt x="528235" y="98927"/>
                  <a:pt x="528452" y="96757"/>
                  <a:pt x="528452" y="94413"/>
                </a:cubicBezTo>
                <a:cubicBezTo>
                  <a:pt x="528452" y="92677"/>
                  <a:pt x="528321" y="90854"/>
                  <a:pt x="528061" y="88944"/>
                </a:cubicBezTo>
                <a:cubicBezTo>
                  <a:pt x="528061" y="88770"/>
                  <a:pt x="527952" y="88640"/>
                  <a:pt x="527735" y="88553"/>
                </a:cubicBezTo>
                <a:cubicBezTo>
                  <a:pt x="527518" y="88466"/>
                  <a:pt x="527323" y="88466"/>
                  <a:pt x="527149" y="88553"/>
                </a:cubicBezTo>
                <a:cubicBezTo>
                  <a:pt x="520725" y="93501"/>
                  <a:pt x="513367" y="98255"/>
                  <a:pt x="505076" y="102813"/>
                </a:cubicBezTo>
                <a:cubicBezTo>
                  <a:pt x="496785" y="107370"/>
                  <a:pt x="488646" y="111169"/>
                  <a:pt x="480659" y="114207"/>
                </a:cubicBezTo>
                <a:cubicBezTo>
                  <a:pt x="479791" y="114554"/>
                  <a:pt x="478966" y="114728"/>
                  <a:pt x="478185" y="114728"/>
                </a:cubicBezTo>
                <a:cubicBezTo>
                  <a:pt x="477404" y="114728"/>
                  <a:pt x="476579" y="114554"/>
                  <a:pt x="475711" y="114207"/>
                </a:cubicBezTo>
                <a:cubicBezTo>
                  <a:pt x="474061" y="113599"/>
                  <a:pt x="472759" y="112514"/>
                  <a:pt x="471804" y="110952"/>
                </a:cubicBezTo>
                <a:cubicBezTo>
                  <a:pt x="471370" y="110170"/>
                  <a:pt x="471153" y="109389"/>
                  <a:pt x="471153" y="108608"/>
                </a:cubicBezTo>
                <a:cubicBezTo>
                  <a:pt x="471153" y="108087"/>
                  <a:pt x="471240" y="107566"/>
                  <a:pt x="471413" y="107045"/>
                </a:cubicBezTo>
                <a:cubicBezTo>
                  <a:pt x="471934" y="105656"/>
                  <a:pt x="472846" y="104744"/>
                  <a:pt x="474148" y="104310"/>
                </a:cubicBezTo>
                <a:cubicBezTo>
                  <a:pt x="483264" y="101445"/>
                  <a:pt x="492358" y="97625"/>
                  <a:pt x="501430" y="92850"/>
                </a:cubicBezTo>
                <a:cubicBezTo>
                  <a:pt x="510502" y="88075"/>
                  <a:pt x="517990" y="83127"/>
                  <a:pt x="523894" y="78005"/>
                </a:cubicBezTo>
                <a:cubicBezTo>
                  <a:pt x="524415" y="77571"/>
                  <a:pt x="524501" y="77050"/>
                  <a:pt x="524154" y="76442"/>
                </a:cubicBezTo>
                <a:cubicBezTo>
                  <a:pt x="523373" y="74793"/>
                  <a:pt x="522505" y="73100"/>
                  <a:pt x="521550" y="71363"/>
                </a:cubicBezTo>
                <a:cubicBezTo>
                  <a:pt x="521202" y="70842"/>
                  <a:pt x="520768" y="70756"/>
                  <a:pt x="520247" y="71103"/>
                </a:cubicBezTo>
                <a:cubicBezTo>
                  <a:pt x="510003" y="78048"/>
                  <a:pt x="498153" y="84256"/>
                  <a:pt x="484696" y="89725"/>
                </a:cubicBezTo>
                <a:cubicBezTo>
                  <a:pt x="483915" y="89985"/>
                  <a:pt x="483133" y="90116"/>
                  <a:pt x="482352" y="90116"/>
                </a:cubicBezTo>
                <a:cubicBezTo>
                  <a:pt x="481571" y="90116"/>
                  <a:pt x="480833" y="89985"/>
                  <a:pt x="480138" y="89725"/>
                </a:cubicBezTo>
                <a:cubicBezTo>
                  <a:pt x="478576" y="89117"/>
                  <a:pt x="477360" y="88119"/>
                  <a:pt x="476492" y="86730"/>
                </a:cubicBezTo>
                <a:cubicBezTo>
                  <a:pt x="475711" y="85601"/>
                  <a:pt x="475537" y="84386"/>
                  <a:pt x="475971" y="83083"/>
                </a:cubicBezTo>
                <a:cubicBezTo>
                  <a:pt x="476405" y="81781"/>
                  <a:pt x="477273" y="80913"/>
                  <a:pt x="478576" y="80479"/>
                </a:cubicBezTo>
                <a:cubicBezTo>
                  <a:pt x="484913" y="78482"/>
                  <a:pt x="491403" y="75943"/>
                  <a:pt x="498044" y="72861"/>
                </a:cubicBezTo>
                <a:cubicBezTo>
                  <a:pt x="504686" y="69779"/>
                  <a:pt x="510177" y="66719"/>
                  <a:pt x="514518" y="63680"/>
                </a:cubicBezTo>
                <a:cubicBezTo>
                  <a:pt x="515038" y="63246"/>
                  <a:pt x="515082" y="62812"/>
                  <a:pt x="514648" y="62378"/>
                </a:cubicBezTo>
                <a:cubicBezTo>
                  <a:pt x="513432" y="61076"/>
                  <a:pt x="512260" y="59947"/>
                  <a:pt x="511132" y="58992"/>
                </a:cubicBezTo>
                <a:cubicBezTo>
                  <a:pt x="510611" y="58558"/>
                  <a:pt x="510047" y="58514"/>
                  <a:pt x="509439" y="58862"/>
                </a:cubicBezTo>
                <a:cubicBezTo>
                  <a:pt x="501625" y="62508"/>
                  <a:pt x="493074" y="65764"/>
                  <a:pt x="483785" y="68629"/>
                </a:cubicBezTo>
                <a:cubicBezTo>
                  <a:pt x="483090" y="68802"/>
                  <a:pt x="482395" y="68889"/>
                  <a:pt x="481701" y="68889"/>
                </a:cubicBezTo>
                <a:cubicBezTo>
                  <a:pt x="480746" y="68889"/>
                  <a:pt x="479834" y="68715"/>
                  <a:pt x="478966" y="68368"/>
                </a:cubicBezTo>
                <a:cubicBezTo>
                  <a:pt x="477404" y="67760"/>
                  <a:pt x="476145" y="66719"/>
                  <a:pt x="475190" y="65243"/>
                </a:cubicBezTo>
                <a:cubicBezTo>
                  <a:pt x="474408" y="64201"/>
                  <a:pt x="474235" y="63029"/>
                  <a:pt x="474669" y="61727"/>
                </a:cubicBezTo>
                <a:cubicBezTo>
                  <a:pt x="475103" y="60424"/>
                  <a:pt x="475971" y="59600"/>
                  <a:pt x="477273" y="59252"/>
                </a:cubicBezTo>
                <a:cubicBezTo>
                  <a:pt x="492206" y="55432"/>
                  <a:pt x="504621" y="50658"/>
                  <a:pt x="514518" y="44928"/>
                </a:cubicBezTo>
                <a:cubicBezTo>
                  <a:pt x="514691" y="44841"/>
                  <a:pt x="514756" y="44732"/>
                  <a:pt x="514713" y="44602"/>
                </a:cubicBezTo>
                <a:cubicBezTo>
                  <a:pt x="514670" y="44472"/>
                  <a:pt x="514561" y="44407"/>
                  <a:pt x="514387" y="44407"/>
                </a:cubicBezTo>
                <a:lnTo>
                  <a:pt x="496156" y="44407"/>
                </a:lnTo>
                <a:cubicBezTo>
                  <a:pt x="494680" y="44407"/>
                  <a:pt x="493421" y="43886"/>
                  <a:pt x="492379" y="42844"/>
                </a:cubicBezTo>
                <a:cubicBezTo>
                  <a:pt x="491338" y="41802"/>
                  <a:pt x="490817" y="40543"/>
                  <a:pt x="490817" y="39068"/>
                </a:cubicBezTo>
                <a:cubicBezTo>
                  <a:pt x="490817" y="37592"/>
                  <a:pt x="491338" y="36333"/>
                  <a:pt x="492379" y="35291"/>
                </a:cubicBezTo>
                <a:cubicBezTo>
                  <a:pt x="493421" y="34249"/>
                  <a:pt x="494680" y="33728"/>
                  <a:pt x="496156" y="33728"/>
                </a:cubicBezTo>
                <a:close/>
                <a:moveTo>
                  <a:pt x="675736" y="31124"/>
                </a:moveTo>
                <a:cubicBezTo>
                  <a:pt x="676170" y="31124"/>
                  <a:pt x="676647" y="31211"/>
                  <a:pt x="677168" y="31384"/>
                </a:cubicBezTo>
                <a:cubicBezTo>
                  <a:pt x="678731" y="31732"/>
                  <a:pt x="679903" y="32600"/>
                  <a:pt x="680684" y="33989"/>
                </a:cubicBezTo>
                <a:cubicBezTo>
                  <a:pt x="681205" y="34857"/>
                  <a:pt x="681466" y="35725"/>
                  <a:pt x="681466" y="36593"/>
                </a:cubicBezTo>
                <a:cubicBezTo>
                  <a:pt x="681466" y="37114"/>
                  <a:pt x="681379" y="37679"/>
                  <a:pt x="681205" y="38286"/>
                </a:cubicBezTo>
                <a:cubicBezTo>
                  <a:pt x="680684" y="39849"/>
                  <a:pt x="680207" y="41281"/>
                  <a:pt x="679773" y="42584"/>
                </a:cubicBezTo>
                <a:cubicBezTo>
                  <a:pt x="679686" y="42757"/>
                  <a:pt x="679707" y="42953"/>
                  <a:pt x="679838" y="43170"/>
                </a:cubicBezTo>
                <a:cubicBezTo>
                  <a:pt x="679968" y="43387"/>
                  <a:pt x="680163" y="43495"/>
                  <a:pt x="680424" y="43495"/>
                </a:cubicBezTo>
                <a:lnTo>
                  <a:pt x="713240" y="43495"/>
                </a:lnTo>
                <a:cubicBezTo>
                  <a:pt x="714716" y="43495"/>
                  <a:pt x="715997" y="44038"/>
                  <a:pt x="717082" y="45123"/>
                </a:cubicBezTo>
                <a:cubicBezTo>
                  <a:pt x="718167" y="46208"/>
                  <a:pt x="718710" y="47510"/>
                  <a:pt x="718710" y="49030"/>
                </a:cubicBezTo>
                <a:cubicBezTo>
                  <a:pt x="718710" y="50549"/>
                  <a:pt x="718167" y="51851"/>
                  <a:pt x="717082" y="52936"/>
                </a:cubicBezTo>
                <a:cubicBezTo>
                  <a:pt x="715997" y="54022"/>
                  <a:pt x="714716" y="54564"/>
                  <a:pt x="713240" y="54564"/>
                </a:cubicBezTo>
                <a:lnTo>
                  <a:pt x="696311" y="54564"/>
                </a:lnTo>
                <a:cubicBezTo>
                  <a:pt x="695616" y="54564"/>
                  <a:pt x="695269" y="54868"/>
                  <a:pt x="695269" y="55476"/>
                </a:cubicBezTo>
                <a:lnTo>
                  <a:pt x="695269" y="69019"/>
                </a:lnTo>
                <a:lnTo>
                  <a:pt x="695269" y="70452"/>
                </a:lnTo>
                <a:cubicBezTo>
                  <a:pt x="695269" y="71146"/>
                  <a:pt x="695616" y="71493"/>
                  <a:pt x="696311" y="71493"/>
                </a:cubicBezTo>
                <a:lnTo>
                  <a:pt x="715454" y="71493"/>
                </a:lnTo>
                <a:cubicBezTo>
                  <a:pt x="717017" y="71493"/>
                  <a:pt x="718341" y="72036"/>
                  <a:pt x="719426" y="73121"/>
                </a:cubicBezTo>
                <a:cubicBezTo>
                  <a:pt x="720511" y="74207"/>
                  <a:pt x="721054" y="75530"/>
                  <a:pt x="721054" y="77093"/>
                </a:cubicBezTo>
                <a:cubicBezTo>
                  <a:pt x="721054" y="78656"/>
                  <a:pt x="720511" y="79980"/>
                  <a:pt x="719426" y="81065"/>
                </a:cubicBezTo>
                <a:cubicBezTo>
                  <a:pt x="718341" y="82150"/>
                  <a:pt x="717017" y="82693"/>
                  <a:pt x="715454" y="82693"/>
                </a:cubicBezTo>
                <a:lnTo>
                  <a:pt x="698004" y="82693"/>
                </a:lnTo>
                <a:cubicBezTo>
                  <a:pt x="697744" y="82693"/>
                  <a:pt x="697548" y="82780"/>
                  <a:pt x="697418" y="82953"/>
                </a:cubicBezTo>
                <a:cubicBezTo>
                  <a:pt x="697288" y="83127"/>
                  <a:pt x="697266" y="83344"/>
                  <a:pt x="697353" y="83604"/>
                </a:cubicBezTo>
                <a:cubicBezTo>
                  <a:pt x="702041" y="95498"/>
                  <a:pt x="709160" y="104310"/>
                  <a:pt x="718710" y="110040"/>
                </a:cubicBezTo>
                <a:cubicBezTo>
                  <a:pt x="720012" y="110821"/>
                  <a:pt x="720793" y="111907"/>
                  <a:pt x="721054" y="113296"/>
                </a:cubicBezTo>
                <a:cubicBezTo>
                  <a:pt x="721054" y="113643"/>
                  <a:pt x="721054" y="113947"/>
                  <a:pt x="721054" y="114207"/>
                </a:cubicBezTo>
                <a:cubicBezTo>
                  <a:pt x="721054" y="115336"/>
                  <a:pt x="720707" y="116334"/>
                  <a:pt x="720012" y="117202"/>
                </a:cubicBezTo>
                <a:cubicBezTo>
                  <a:pt x="718883" y="118591"/>
                  <a:pt x="717494" y="119503"/>
                  <a:pt x="715845" y="119937"/>
                </a:cubicBezTo>
                <a:cubicBezTo>
                  <a:pt x="715324" y="120024"/>
                  <a:pt x="714846" y="120067"/>
                  <a:pt x="714412" y="120067"/>
                </a:cubicBezTo>
                <a:cubicBezTo>
                  <a:pt x="713284" y="120067"/>
                  <a:pt x="712199" y="119763"/>
                  <a:pt x="711157" y="119156"/>
                </a:cubicBezTo>
                <a:cubicBezTo>
                  <a:pt x="702822" y="113426"/>
                  <a:pt x="696094" y="105091"/>
                  <a:pt x="690972" y="94153"/>
                </a:cubicBezTo>
                <a:cubicBezTo>
                  <a:pt x="690885" y="93979"/>
                  <a:pt x="690755" y="93892"/>
                  <a:pt x="690581" y="93892"/>
                </a:cubicBezTo>
                <a:cubicBezTo>
                  <a:pt x="690408" y="93892"/>
                  <a:pt x="690277" y="93979"/>
                  <a:pt x="690191" y="94153"/>
                </a:cubicBezTo>
                <a:cubicBezTo>
                  <a:pt x="685416" y="104310"/>
                  <a:pt x="677168" y="112775"/>
                  <a:pt x="665448" y="119546"/>
                </a:cubicBezTo>
                <a:cubicBezTo>
                  <a:pt x="664406" y="120067"/>
                  <a:pt x="663321" y="120328"/>
                  <a:pt x="662192" y="120328"/>
                </a:cubicBezTo>
                <a:cubicBezTo>
                  <a:pt x="661758" y="120328"/>
                  <a:pt x="661281" y="120284"/>
                  <a:pt x="660760" y="120198"/>
                </a:cubicBezTo>
                <a:cubicBezTo>
                  <a:pt x="659197" y="119850"/>
                  <a:pt x="657808" y="119069"/>
                  <a:pt x="656593" y="117853"/>
                </a:cubicBezTo>
                <a:cubicBezTo>
                  <a:pt x="655811" y="116985"/>
                  <a:pt x="655421" y="116030"/>
                  <a:pt x="655421" y="114989"/>
                </a:cubicBezTo>
                <a:cubicBezTo>
                  <a:pt x="655421" y="114728"/>
                  <a:pt x="655464" y="114511"/>
                  <a:pt x="655551" y="114337"/>
                </a:cubicBezTo>
                <a:cubicBezTo>
                  <a:pt x="655724" y="112948"/>
                  <a:pt x="656419" y="111950"/>
                  <a:pt x="657634" y="111342"/>
                </a:cubicBezTo>
                <a:cubicBezTo>
                  <a:pt x="670744" y="104397"/>
                  <a:pt x="678818" y="95151"/>
                  <a:pt x="681856" y="83604"/>
                </a:cubicBezTo>
                <a:cubicBezTo>
                  <a:pt x="681943" y="83344"/>
                  <a:pt x="681900" y="83127"/>
                  <a:pt x="681726" y="82953"/>
                </a:cubicBezTo>
                <a:cubicBezTo>
                  <a:pt x="681552" y="82780"/>
                  <a:pt x="681335" y="82693"/>
                  <a:pt x="681075" y="82693"/>
                </a:cubicBezTo>
                <a:lnTo>
                  <a:pt x="662062" y="82693"/>
                </a:lnTo>
                <a:cubicBezTo>
                  <a:pt x="660499" y="82693"/>
                  <a:pt x="659175" y="82150"/>
                  <a:pt x="658090" y="81065"/>
                </a:cubicBezTo>
                <a:cubicBezTo>
                  <a:pt x="657005" y="79980"/>
                  <a:pt x="656462" y="78656"/>
                  <a:pt x="656462" y="77093"/>
                </a:cubicBezTo>
                <a:cubicBezTo>
                  <a:pt x="656462" y="75530"/>
                  <a:pt x="657005" y="74207"/>
                  <a:pt x="658090" y="73121"/>
                </a:cubicBezTo>
                <a:cubicBezTo>
                  <a:pt x="659175" y="72036"/>
                  <a:pt x="660499" y="71493"/>
                  <a:pt x="662062" y="71493"/>
                </a:cubicBezTo>
                <a:lnTo>
                  <a:pt x="682637" y="71493"/>
                </a:lnTo>
                <a:cubicBezTo>
                  <a:pt x="683245" y="71493"/>
                  <a:pt x="683549" y="71146"/>
                  <a:pt x="683549" y="70452"/>
                </a:cubicBezTo>
                <a:lnTo>
                  <a:pt x="683549" y="68889"/>
                </a:lnTo>
                <a:lnTo>
                  <a:pt x="683549" y="55476"/>
                </a:lnTo>
                <a:cubicBezTo>
                  <a:pt x="683549" y="54868"/>
                  <a:pt x="683245" y="54564"/>
                  <a:pt x="682637" y="54564"/>
                </a:cubicBezTo>
                <a:lnTo>
                  <a:pt x="675605" y="54564"/>
                </a:lnTo>
                <a:cubicBezTo>
                  <a:pt x="674911" y="54564"/>
                  <a:pt x="674433" y="54825"/>
                  <a:pt x="674173" y="55346"/>
                </a:cubicBezTo>
                <a:cubicBezTo>
                  <a:pt x="672697" y="58384"/>
                  <a:pt x="671221" y="61076"/>
                  <a:pt x="669745" y="63420"/>
                </a:cubicBezTo>
                <a:cubicBezTo>
                  <a:pt x="668877" y="64809"/>
                  <a:pt x="667618" y="65590"/>
                  <a:pt x="665969" y="65764"/>
                </a:cubicBezTo>
                <a:cubicBezTo>
                  <a:pt x="665708" y="65850"/>
                  <a:pt x="665404" y="65894"/>
                  <a:pt x="665057" y="65894"/>
                </a:cubicBezTo>
                <a:cubicBezTo>
                  <a:pt x="663842" y="65894"/>
                  <a:pt x="662713" y="65547"/>
                  <a:pt x="661671" y="64852"/>
                </a:cubicBezTo>
                <a:cubicBezTo>
                  <a:pt x="660369" y="63984"/>
                  <a:pt x="659588" y="62812"/>
                  <a:pt x="659327" y="61336"/>
                </a:cubicBezTo>
                <a:cubicBezTo>
                  <a:pt x="659241" y="60989"/>
                  <a:pt x="659197" y="60598"/>
                  <a:pt x="659197" y="60164"/>
                </a:cubicBezTo>
                <a:cubicBezTo>
                  <a:pt x="659197" y="59122"/>
                  <a:pt x="659501" y="58124"/>
                  <a:pt x="660109" y="57169"/>
                </a:cubicBezTo>
                <a:cubicBezTo>
                  <a:pt x="664189" y="51178"/>
                  <a:pt x="667445" y="44016"/>
                  <a:pt x="669876" y="35682"/>
                </a:cubicBezTo>
                <a:cubicBezTo>
                  <a:pt x="670396" y="34119"/>
                  <a:pt x="671351" y="32904"/>
                  <a:pt x="672740" y="32035"/>
                </a:cubicBezTo>
                <a:cubicBezTo>
                  <a:pt x="673695" y="31428"/>
                  <a:pt x="674694" y="31124"/>
                  <a:pt x="675736" y="31124"/>
                </a:cubicBezTo>
                <a:close/>
                <a:moveTo>
                  <a:pt x="1165510" y="29171"/>
                </a:moveTo>
                <a:cubicBezTo>
                  <a:pt x="1166205" y="29171"/>
                  <a:pt x="1166943" y="29301"/>
                  <a:pt x="1167724" y="29561"/>
                </a:cubicBezTo>
                <a:cubicBezTo>
                  <a:pt x="1169200" y="30082"/>
                  <a:pt x="1170198" y="31037"/>
                  <a:pt x="1170719" y="32426"/>
                </a:cubicBezTo>
                <a:cubicBezTo>
                  <a:pt x="1170893" y="32947"/>
                  <a:pt x="1170980" y="33511"/>
                  <a:pt x="1170980" y="34119"/>
                </a:cubicBezTo>
                <a:cubicBezTo>
                  <a:pt x="1170980" y="34900"/>
                  <a:pt x="1170763" y="35682"/>
                  <a:pt x="1170329" y="36463"/>
                </a:cubicBezTo>
                <a:cubicBezTo>
                  <a:pt x="1168245" y="39849"/>
                  <a:pt x="1165814" y="43452"/>
                  <a:pt x="1163036" y="47272"/>
                </a:cubicBezTo>
                <a:cubicBezTo>
                  <a:pt x="1162602" y="47879"/>
                  <a:pt x="1162385" y="48487"/>
                  <a:pt x="1162385" y="49095"/>
                </a:cubicBezTo>
                <a:lnTo>
                  <a:pt x="1162385" y="116812"/>
                </a:lnTo>
                <a:cubicBezTo>
                  <a:pt x="1162385" y="118461"/>
                  <a:pt x="1161821" y="119850"/>
                  <a:pt x="1160692" y="120979"/>
                </a:cubicBezTo>
                <a:cubicBezTo>
                  <a:pt x="1159563" y="122107"/>
                  <a:pt x="1158196" y="122672"/>
                  <a:pt x="1156590" y="122672"/>
                </a:cubicBezTo>
                <a:cubicBezTo>
                  <a:pt x="1154984" y="122672"/>
                  <a:pt x="1153617" y="122107"/>
                  <a:pt x="1152488" y="120979"/>
                </a:cubicBezTo>
                <a:cubicBezTo>
                  <a:pt x="1151359" y="119850"/>
                  <a:pt x="1150795" y="118461"/>
                  <a:pt x="1150795" y="116812"/>
                </a:cubicBezTo>
                <a:lnTo>
                  <a:pt x="1150795" y="63029"/>
                </a:lnTo>
                <a:cubicBezTo>
                  <a:pt x="1150795" y="62855"/>
                  <a:pt x="1150708" y="62725"/>
                  <a:pt x="1150535" y="62638"/>
                </a:cubicBezTo>
                <a:cubicBezTo>
                  <a:pt x="1150361" y="62551"/>
                  <a:pt x="1150231" y="62595"/>
                  <a:pt x="1150144" y="62768"/>
                </a:cubicBezTo>
                <a:cubicBezTo>
                  <a:pt x="1147626" y="65460"/>
                  <a:pt x="1145152" y="67891"/>
                  <a:pt x="1142721" y="70061"/>
                </a:cubicBezTo>
                <a:cubicBezTo>
                  <a:pt x="1141766" y="70929"/>
                  <a:pt x="1140681" y="71363"/>
                  <a:pt x="1139465" y="71363"/>
                </a:cubicBezTo>
                <a:cubicBezTo>
                  <a:pt x="1139118" y="71363"/>
                  <a:pt x="1138771" y="71363"/>
                  <a:pt x="1138424" y="71363"/>
                </a:cubicBezTo>
                <a:cubicBezTo>
                  <a:pt x="1136687" y="71016"/>
                  <a:pt x="1135385" y="70104"/>
                  <a:pt x="1134517" y="68629"/>
                </a:cubicBezTo>
                <a:cubicBezTo>
                  <a:pt x="1133822" y="67413"/>
                  <a:pt x="1133475" y="66154"/>
                  <a:pt x="1133475" y="64852"/>
                </a:cubicBezTo>
                <a:cubicBezTo>
                  <a:pt x="1133475" y="64418"/>
                  <a:pt x="1133518" y="63984"/>
                  <a:pt x="1133605" y="63550"/>
                </a:cubicBezTo>
                <a:cubicBezTo>
                  <a:pt x="1133866" y="61727"/>
                  <a:pt x="1134734" y="60207"/>
                  <a:pt x="1136210" y="58992"/>
                </a:cubicBezTo>
                <a:cubicBezTo>
                  <a:pt x="1145239" y="51352"/>
                  <a:pt x="1152922" y="42540"/>
                  <a:pt x="1159260" y="32556"/>
                </a:cubicBezTo>
                <a:cubicBezTo>
                  <a:pt x="1160215" y="31167"/>
                  <a:pt x="1161473" y="30169"/>
                  <a:pt x="1163036" y="29561"/>
                </a:cubicBezTo>
                <a:cubicBezTo>
                  <a:pt x="1163817" y="29301"/>
                  <a:pt x="1164642" y="29171"/>
                  <a:pt x="1165510" y="29171"/>
                </a:cubicBezTo>
                <a:close/>
                <a:moveTo>
                  <a:pt x="1321910" y="27998"/>
                </a:moveTo>
                <a:cubicBezTo>
                  <a:pt x="1316354" y="29040"/>
                  <a:pt x="1311210" y="30994"/>
                  <a:pt x="1306479" y="33859"/>
                </a:cubicBezTo>
                <a:cubicBezTo>
                  <a:pt x="1301747" y="36724"/>
                  <a:pt x="1297862" y="40066"/>
                  <a:pt x="1294823" y="43886"/>
                </a:cubicBezTo>
                <a:cubicBezTo>
                  <a:pt x="1291785" y="47706"/>
                  <a:pt x="1289419" y="51764"/>
                  <a:pt x="1287726" y="56062"/>
                </a:cubicBezTo>
                <a:cubicBezTo>
                  <a:pt x="1286033" y="60359"/>
                  <a:pt x="1285187" y="64548"/>
                  <a:pt x="1285187" y="68629"/>
                </a:cubicBezTo>
                <a:cubicBezTo>
                  <a:pt x="1285187" y="75661"/>
                  <a:pt x="1286446" y="81108"/>
                  <a:pt x="1288963" y="84972"/>
                </a:cubicBezTo>
                <a:cubicBezTo>
                  <a:pt x="1291481" y="88835"/>
                  <a:pt x="1294303" y="90767"/>
                  <a:pt x="1297428" y="90767"/>
                </a:cubicBezTo>
                <a:cubicBezTo>
                  <a:pt x="1303766" y="90767"/>
                  <a:pt x="1309843" y="81130"/>
                  <a:pt x="1315659" y="61857"/>
                </a:cubicBezTo>
                <a:cubicBezTo>
                  <a:pt x="1318958" y="51526"/>
                  <a:pt x="1321302" y="40500"/>
                  <a:pt x="1322691" y="28780"/>
                </a:cubicBezTo>
                <a:cubicBezTo>
                  <a:pt x="1322778" y="28606"/>
                  <a:pt x="1322713" y="28433"/>
                  <a:pt x="1322496" y="28259"/>
                </a:cubicBezTo>
                <a:cubicBezTo>
                  <a:pt x="1322279" y="28085"/>
                  <a:pt x="1322084" y="27998"/>
                  <a:pt x="1321910" y="27998"/>
                </a:cubicBezTo>
                <a:close/>
                <a:moveTo>
                  <a:pt x="1031119" y="27998"/>
                </a:moveTo>
                <a:cubicBezTo>
                  <a:pt x="1030424" y="27998"/>
                  <a:pt x="1030077" y="28302"/>
                  <a:pt x="1030077" y="28910"/>
                </a:cubicBezTo>
                <a:lnTo>
                  <a:pt x="1030077" y="34770"/>
                </a:lnTo>
                <a:cubicBezTo>
                  <a:pt x="1030077" y="35378"/>
                  <a:pt x="1030424" y="35682"/>
                  <a:pt x="1031119" y="35682"/>
                </a:cubicBezTo>
                <a:lnTo>
                  <a:pt x="1091022" y="35682"/>
                </a:lnTo>
                <a:cubicBezTo>
                  <a:pt x="1091716" y="35682"/>
                  <a:pt x="1092064" y="35378"/>
                  <a:pt x="1092064" y="34770"/>
                </a:cubicBezTo>
                <a:lnTo>
                  <a:pt x="1092064" y="28910"/>
                </a:lnTo>
                <a:cubicBezTo>
                  <a:pt x="1092064" y="28302"/>
                  <a:pt x="1091716" y="27998"/>
                  <a:pt x="1091022" y="27998"/>
                </a:cubicBezTo>
                <a:close/>
                <a:moveTo>
                  <a:pt x="921860" y="27998"/>
                </a:moveTo>
                <a:cubicBezTo>
                  <a:pt x="916304" y="29040"/>
                  <a:pt x="911160" y="30994"/>
                  <a:pt x="906428" y="33859"/>
                </a:cubicBezTo>
                <a:cubicBezTo>
                  <a:pt x="901697" y="36724"/>
                  <a:pt x="897812" y="40066"/>
                  <a:pt x="894773" y="43886"/>
                </a:cubicBezTo>
                <a:cubicBezTo>
                  <a:pt x="891735" y="47706"/>
                  <a:pt x="889369" y="51764"/>
                  <a:pt x="887676" y="56062"/>
                </a:cubicBezTo>
                <a:cubicBezTo>
                  <a:pt x="885983" y="60359"/>
                  <a:pt x="885137" y="64548"/>
                  <a:pt x="885137" y="68629"/>
                </a:cubicBezTo>
                <a:cubicBezTo>
                  <a:pt x="885137" y="75661"/>
                  <a:pt x="886396" y="81108"/>
                  <a:pt x="888913" y="84972"/>
                </a:cubicBezTo>
                <a:cubicBezTo>
                  <a:pt x="891431" y="88835"/>
                  <a:pt x="894253" y="90767"/>
                  <a:pt x="897378" y="90767"/>
                </a:cubicBezTo>
                <a:cubicBezTo>
                  <a:pt x="903715" y="90767"/>
                  <a:pt x="909793" y="81130"/>
                  <a:pt x="915609" y="61857"/>
                </a:cubicBezTo>
                <a:cubicBezTo>
                  <a:pt x="918908" y="51526"/>
                  <a:pt x="921252" y="40500"/>
                  <a:pt x="922641" y="28780"/>
                </a:cubicBezTo>
                <a:cubicBezTo>
                  <a:pt x="922728" y="28606"/>
                  <a:pt x="922663" y="28433"/>
                  <a:pt x="922446" y="28259"/>
                </a:cubicBezTo>
                <a:cubicBezTo>
                  <a:pt x="922229" y="28085"/>
                  <a:pt x="922034" y="27998"/>
                  <a:pt x="921860" y="27998"/>
                </a:cubicBezTo>
                <a:close/>
                <a:moveTo>
                  <a:pt x="782390" y="25654"/>
                </a:moveTo>
                <a:cubicBezTo>
                  <a:pt x="782650" y="25654"/>
                  <a:pt x="782954" y="25654"/>
                  <a:pt x="783301" y="25654"/>
                </a:cubicBezTo>
                <a:cubicBezTo>
                  <a:pt x="787034" y="25654"/>
                  <a:pt x="791028" y="27738"/>
                  <a:pt x="795282" y="31905"/>
                </a:cubicBezTo>
                <a:cubicBezTo>
                  <a:pt x="798407" y="34944"/>
                  <a:pt x="803160" y="40218"/>
                  <a:pt x="809541" y="47728"/>
                </a:cubicBezTo>
                <a:cubicBezTo>
                  <a:pt x="815922" y="55237"/>
                  <a:pt x="820155" y="60121"/>
                  <a:pt x="822238" y="62378"/>
                </a:cubicBezTo>
                <a:cubicBezTo>
                  <a:pt x="832135" y="73230"/>
                  <a:pt x="841077" y="82432"/>
                  <a:pt x="849065" y="89985"/>
                </a:cubicBezTo>
                <a:cubicBezTo>
                  <a:pt x="850801" y="91635"/>
                  <a:pt x="851669" y="93632"/>
                  <a:pt x="851669" y="95976"/>
                </a:cubicBezTo>
                <a:cubicBezTo>
                  <a:pt x="851669" y="97886"/>
                  <a:pt x="851018" y="99579"/>
                  <a:pt x="849716" y="101054"/>
                </a:cubicBezTo>
                <a:lnTo>
                  <a:pt x="849195" y="101575"/>
                </a:lnTo>
                <a:cubicBezTo>
                  <a:pt x="847893" y="103225"/>
                  <a:pt x="846200" y="104093"/>
                  <a:pt x="844116" y="104180"/>
                </a:cubicBezTo>
                <a:cubicBezTo>
                  <a:pt x="843942" y="104180"/>
                  <a:pt x="843812" y="104180"/>
                  <a:pt x="843725" y="104180"/>
                </a:cubicBezTo>
                <a:cubicBezTo>
                  <a:pt x="841815" y="104180"/>
                  <a:pt x="840166" y="103485"/>
                  <a:pt x="838777" y="102096"/>
                </a:cubicBezTo>
                <a:cubicBezTo>
                  <a:pt x="831745" y="95151"/>
                  <a:pt x="823454" y="86122"/>
                  <a:pt x="813904" y="75010"/>
                </a:cubicBezTo>
                <a:cubicBezTo>
                  <a:pt x="811386" y="72145"/>
                  <a:pt x="807197" y="67174"/>
                  <a:pt x="801337" y="60099"/>
                </a:cubicBezTo>
                <a:cubicBezTo>
                  <a:pt x="795477" y="53023"/>
                  <a:pt x="791462" y="48270"/>
                  <a:pt x="789291" y="45839"/>
                </a:cubicBezTo>
                <a:cubicBezTo>
                  <a:pt x="786687" y="43235"/>
                  <a:pt x="784603" y="41933"/>
                  <a:pt x="783041" y="41933"/>
                </a:cubicBezTo>
                <a:cubicBezTo>
                  <a:pt x="783041" y="41933"/>
                  <a:pt x="782997" y="41933"/>
                  <a:pt x="782910" y="41933"/>
                </a:cubicBezTo>
                <a:cubicBezTo>
                  <a:pt x="781435" y="42019"/>
                  <a:pt x="779611" y="43452"/>
                  <a:pt x="777441" y="46230"/>
                </a:cubicBezTo>
                <a:cubicBezTo>
                  <a:pt x="775531" y="48661"/>
                  <a:pt x="771863" y="53457"/>
                  <a:pt x="766437" y="60620"/>
                </a:cubicBezTo>
                <a:cubicBezTo>
                  <a:pt x="761011" y="67782"/>
                  <a:pt x="757300" y="72666"/>
                  <a:pt x="755303" y="75270"/>
                </a:cubicBezTo>
                <a:cubicBezTo>
                  <a:pt x="754261" y="76659"/>
                  <a:pt x="753046" y="78309"/>
                  <a:pt x="751657" y="80219"/>
                </a:cubicBezTo>
                <a:cubicBezTo>
                  <a:pt x="750441" y="81868"/>
                  <a:pt x="748835" y="82780"/>
                  <a:pt x="746838" y="82953"/>
                </a:cubicBezTo>
                <a:cubicBezTo>
                  <a:pt x="746665" y="82953"/>
                  <a:pt x="746491" y="82953"/>
                  <a:pt x="746317" y="82953"/>
                </a:cubicBezTo>
                <a:cubicBezTo>
                  <a:pt x="744581" y="82953"/>
                  <a:pt x="743062" y="82302"/>
                  <a:pt x="741760" y="81000"/>
                </a:cubicBezTo>
                <a:lnTo>
                  <a:pt x="739936" y="79047"/>
                </a:lnTo>
                <a:cubicBezTo>
                  <a:pt x="738634" y="77657"/>
                  <a:pt x="737983" y="76051"/>
                  <a:pt x="737983" y="74228"/>
                </a:cubicBezTo>
                <a:cubicBezTo>
                  <a:pt x="737983" y="71971"/>
                  <a:pt x="738808" y="70104"/>
                  <a:pt x="740457" y="68629"/>
                </a:cubicBezTo>
                <a:cubicBezTo>
                  <a:pt x="741760" y="67413"/>
                  <a:pt x="743235" y="65894"/>
                  <a:pt x="744885" y="64071"/>
                </a:cubicBezTo>
                <a:cubicBezTo>
                  <a:pt x="747403" y="61466"/>
                  <a:pt x="751874" y="56170"/>
                  <a:pt x="758298" y="48183"/>
                </a:cubicBezTo>
                <a:cubicBezTo>
                  <a:pt x="764722" y="40196"/>
                  <a:pt x="768672" y="35334"/>
                  <a:pt x="770148" y="33598"/>
                </a:cubicBezTo>
                <a:cubicBezTo>
                  <a:pt x="774316" y="28650"/>
                  <a:pt x="778396" y="26002"/>
                  <a:pt x="782390" y="25654"/>
                </a:cubicBezTo>
                <a:close/>
                <a:moveTo>
                  <a:pt x="207057" y="21878"/>
                </a:moveTo>
                <a:lnTo>
                  <a:pt x="315534" y="21878"/>
                </a:lnTo>
                <a:cubicBezTo>
                  <a:pt x="317010" y="21878"/>
                  <a:pt x="318269" y="22399"/>
                  <a:pt x="319311" y="23441"/>
                </a:cubicBezTo>
                <a:cubicBezTo>
                  <a:pt x="320353" y="24482"/>
                  <a:pt x="320874" y="25741"/>
                  <a:pt x="320874" y="27217"/>
                </a:cubicBezTo>
                <a:cubicBezTo>
                  <a:pt x="320874" y="28693"/>
                  <a:pt x="320353" y="29952"/>
                  <a:pt x="319311" y="30994"/>
                </a:cubicBezTo>
                <a:cubicBezTo>
                  <a:pt x="318269" y="32035"/>
                  <a:pt x="317010" y="32556"/>
                  <a:pt x="315534" y="32556"/>
                </a:cubicBezTo>
                <a:lnTo>
                  <a:pt x="207057" y="32556"/>
                </a:lnTo>
                <a:cubicBezTo>
                  <a:pt x="205581" y="32556"/>
                  <a:pt x="204323" y="32035"/>
                  <a:pt x="203281" y="30994"/>
                </a:cubicBezTo>
                <a:cubicBezTo>
                  <a:pt x="202239" y="29952"/>
                  <a:pt x="201718" y="28693"/>
                  <a:pt x="201718" y="27217"/>
                </a:cubicBezTo>
                <a:cubicBezTo>
                  <a:pt x="201718" y="25741"/>
                  <a:pt x="202239" y="24482"/>
                  <a:pt x="203281" y="23441"/>
                </a:cubicBezTo>
                <a:cubicBezTo>
                  <a:pt x="204323" y="22399"/>
                  <a:pt x="205581" y="21878"/>
                  <a:pt x="207057" y="21878"/>
                </a:cubicBezTo>
                <a:close/>
                <a:moveTo>
                  <a:pt x="1331026" y="15106"/>
                </a:moveTo>
                <a:cubicBezTo>
                  <a:pt x="1338752" y="15106"/>
                  <a:pt x="1345893" y="16387"/>
                  <a:pt x="1352448" y="18948"/>
                </a:cubicBezTo>
                <a:cubicBezTo>
                  <a:pt x="1359002" y="21509"/>
                  <a:pt x="1364472" y="25047"/>
                  <a:pt x="1368856" y="29561"/>
                </a:cubicBezTo>
                <a:cubicBezTo>
                  <a:pt x="1373240" y="34076"/>
                  <a:pt x="1376670" y="39371"/>
                  <a:pt x="1379144" y="45449"/>
                </a:cubicBezTo>
                <a:cubicBezTo>
                  <a:pt x="1381618" y="51526"/>
                  <a:pt x="1382855" y="58037"/>
                  <a:pt x="1382855" y="64982"/>
                </a:cubicBezTo>
                <a:cubicBezTo>
                  <a:pt x="1382855" y="77744"/>
                  <a:pt x="1379166" y="88488"/>
                  <a:pt x="1371786" y="97213"/>
                </a:cubicBezTo>
                <a:cubicBezTo>
                  <a:pt x="1364407" y="105938"/>
                  <a:pt x="1353858" y="111863"/>
                  <a:pt x="1340142" y="114989"/>
                </a:cubicBezTo>
                <a:cubicBezTo>
                  <a:pt x="1339360" y="115162"/>
                  <a:pt x="1338622" y="115249"/>
                  <a:pt x="1337928" y="115249"/>
                </a:cubicBezTo>
                <a:cubicBezTo>
                  <a:pt x="1336539" y="115249"/>
                  <a:pt x="1335150" y="114945"/>
                  <a:pt x="1333761" y="114337"/>
                </a:cubicBezTo>
                <a:cubicBezTo>
                  <a:pt x="1331764" y="113382"/>
                  <a:pt x="1330158" y="111950"/>
                  <a:pt x="1328942" y="110040"/>
                </a:cubicBezTo>
                <a:cubicBezTo>
                  <a:pt x="1328421" y="109259"/>
                  <a:pt x="1328161" y="108434"/>
                  <a:pt x="1328161" y="107566"/>
                </a:cubicBezTo>
                <a:cubicBezTo>
                  <a:pt x="1328161" y="106871"/>
                  <a:pt x="1328334" y="106177"/>
                  <a:pt x="1328682" y="105482"/>
                </a:cubicBezTo>
                <a:cubicBezTo>
                  <a:pt x="1329376" y="104006"/>
                  <a:pt x="1330592" y="103095"/>
                  <a:pt x="1332328" y="102747"/>
                </a:cubicBezTo>
                <a:cubicBezTo>
                  <a:pt x="1333891" y="102487"/>
                  <a:pt x="1335367" y="102183"/>
                  <a:pt x="1336756" y="101836"/>
                </a:cubicBezTo>
                <a:cubicBezTo>
                  <a:pt x="1341096" y="100881"/>
                  <a:pt x="1345133" y="99383"/>
                  <a:pt x="1348867" y="97343"/>
                </a:cubicBezTo>
                <a:cubicBezTo>
                  <a:pt x="1352600" y="95303"/>
                  <a:pt x="1355986" y="92764"/>
                  <a:pt x="1359024" y="89725"/>
                </a:cubicBezTo>
                <a:cubicBezTo>
                  <a:pt x="1362063" y="86686"/>
                  <a:pt x="1364428" y="82997"/>
                  <a:pt x="1366121" y="78656"/>
                </a:cubicBezTo>
                <a:cubicBezTo>
                  <a:pt x="1367814" y="74315"/>
                  <a:pt x="1368661" y="69540"/>
                  <a:pt x="1368661" y="64331"/>
                </a:cubicBezTo>
                <a:cubicBezTo>
                  <a:pt x="1368661" y="54695"/>
                  <a:pt x="1365948" y="46534"/>
                  <a:pt x="1360522" y="39849"/>
                </a:cubicBezTo>
                <a:cubicBezTo>
                  <a:pt x="1355096" y="33164"/>
                  <a:pt x="1347564" y="29127"/>
                  <a:pt x="1337928" y="27738"/>
                </a:cubicBezTo>
                <a:cubicBezTo>
                  <a:pt x="1337320" y="27651"/>
                  <a:pt x="1336929" y="27912"/>
                  <a:pt x="1336756" y="28519"/>
                </a:cubicBezTo>
                <a:cubicBezTo>
                  <a:pt x="1334585" y="42584"/>
                  <a:pt x="1332024" y="54651"/>
                  <a:pt x="1329072" y="64722"/>
                </a:cubicBezTo>
                <a:cubicBezTo>
                  <a:pt x="1325079" y="78265"/>
                  <a:pt x="1320369" y="88640"/>
                  <a:pt x="1314943" y="95845"/>
                </a:cubicBezTo>
                <a:cubicBezTo>
                  <a:pt x="1309517" y="103051"/>
                  <a:pt x="1303505" y="106654"/>
                  <a:pt x="1296907" y="106654"/>
                </a:cubicBezTo>
                <a:cubicBezTo>
                  <a:pt x="1290222" y="106654"/>
                  <a:pt x="1284384" y="103203"/>
                  <a:pt x="1279392" y="96301"/>
                </a:cubicBezTo>
                <a:cubicBezTo>
                  <a:pt x="1274400" y="89399"/>
                  <a:pt x="1271904" y="80566"/>
                  <a:pt x="1271904" y="69801"/>
                </a:cubicBezTo>
                <a:cubicBezTo>
                  <a:pt x="1271904" y="62595"/>
                  <a:pt x="1273445" y="55650"/>
                  <a:pt x="1276527" y="48965"/>
                </a:cubicBezTo>
                <a:cubicBezTo>
                  <a:pt x="1279609" y="42280"/>
                  <a:pt x="1283754" y="36441"/>
                  <a:pt x="1288963" y="31449"/>
                </a:cubicBezTo>
                <a:cubicBezTo>
                  <a:pt x="1294172" y="26458"/>
                  <a:pt x="1300445" y="22486"/>
                  <a:pt x="1307781" y="19534"/>
                </a:cubicBezTo>
                <a:cubicBezTo>
                  <a:pt x="1315117" y="16582"/>
                  <a:pt x="1322865" y="15106"/>
                  <a:pt x="1331026" y="15106"/>
                </a:cubicBezTo>
                <a:close/>
                <a:moveTo>
                  <a:pt x="930976" y="15106"/>
                </a:moveTo>
                <a:cubicBezTo>
                  <a:pt x="938703" y="15106"/>
                  <a:pt x="945843" y="16387"/>
                  <a:pt x="952398" y="18948"/>
                </a:cubicBezTo>
                <a:cubicBezTo>
                  <a:pt x="958952" y="21509"/>
                  <a:pt x="964422" y="25047"/>
                  <a:pt x="968806" y="29561"/>
                </a:cubicBezTo>
                <a:cubicBezTo>
                  <a:pt x="973190" y="34076"/>
                  <a:pt x="976620" y="39371"/>
                  <a:pt x="979094" y="45449"/>
                </a:cubicBezTo>
                <a:cubicBezTo>
                  <a:pt x="981568" y="51526"/>
                  <a:pt x="982805" y="58037"/>
                  <a:pt x="982805" y="64982"/>
                </a:cubicBezTo>
                <a:cubicBezTo>
                  <a:pt x="982805" y="77744"/>
                  <a:pt x="979116" y="88488"/>
                  <a:pt x="971736" y="97213"/>
                </a:cubicBezTo>
                <a:cubicBezTo>
                  <a:pt x="964357" y="105938"/>
                  <a:pt x="953809" y="111863"/>
                  <a:pt x="940092" y="114989"/>
                </a:cubicBezTo>
                <a:cubicBezTo>
                  <a:pt x="939310" y="115162"/>
                  <a:pt x="938572" y="115249"/>
                  <a:pt x="937878" y="115249"/>
                </a:cubicBezTo>
                <a:cubicBezTo>
                  <a:pt x="936489" y="115249"/>
                  <a:pt x="935100" y="114945"/>
                  <a:pt x="933711" y="114337"/>
                </a:cubicBezTo>
                <a:cubicBezTo>
                  <a:pt x="931714" y="113382"/>
                  <a:pt x="930108" y="111950"/>
                  <a:pt x="928892" y="110040"/>
                </a:cubicBezTo>
                <a:cubicBezTo>
                  <a:pt x="928371" y="109259"/>
                  <a:pt x="928111" y="108434"/>
                  <a:pt x="928111" y="107566"/>
                </a:cubicBezTo>
                <a:cubicBezTo>
                  <a:pt x="928111" y="106871"/>
                  <a:pt x="928285" y="106177"/>
                  <a:pt x="928632" y="105482"/>
                </a:cubicBezTo>
                <a:cubicBezTo>
                  <a:pt x="929326" y="104006"/>
                  <a:pt x="930542" y="103095"/>
                  <a:pt x="932278" y="102747"/>
                </a:cubicBezTo>
                <a:cubicBezTo>
                  <a:pt x="933841" y="102487"/>
                  <a:pt x="935317" y="102183"/>
                  <a:pt x="936706" y="101836"/>
                </a:cubicBezTo>
                <a:cubicBezTo>
                  <a:pt x="941047" y="100881"/>
                  <a:pt x="945084" y="99383"/>
                  <a:pt x="948817" y="97343"/>
                </a:cubicBezTo>
                <a:cubicBezTo>
                  <a:pt x="952550" y="95303"/>
                  <a:pt x="955936" y="92764"/>
                  <a:pt x="958974" y="89725"/>
                </a:cubicBezTo>
                <a:cubicBezTo>
                  <a:pt x="962013" y="86686"/>
                  <a:pt x="964378" y="82997"/>
                  <a:pt x="966071" y="78656"/>
                </a:cubicBezTo>
                <a:cubicBezTo>
                  <a:pt x="967764" y="74315"/>
                  <a:pt x="968611" y="69540"/>
                  <a:pt x="968611" y="64331"/>
                </a:cubicBezTo>
                <a:cubicBezTo>
                  <a:pt x="968611" y="54695"/>
                  <a:pt x="965898" y="46534"/>
                  <a:pt x="960472" y="39849"/>
                </a:cubicBezTo>
                <a:cubicBezTo>
                  <a:pt x="955046" y="33164"/>
                  <a:pt x="947514" y="29127"/>
                  <a:pt x="937878" y="27738"/>
                </a:cubicBezTo>
                <a:cubicBezTo>
                  <a:pt x="937270" y="27651"/>
                  <a:pt x="936879" y="27912"/>
                  <a:pt x="936706" y="28519"/>
                </a:cubicBezTo>
                <a:cubicBezTo>
                  <a:pt x="934535" y="42584"/>
                  <a:pt x="931974" y="54651"/>
                  <a:pt x="929022" y="64722"/>
                </a:cubicBezTo>
                <a:cubicBezTo>
                  <a:pt x="925029" y="78265"/>
                  <a:pt x="920319" y="88640"/>
                  <a:pt x="914893" y="95845"/>
                </a:cubicBezTo>
                <a:cubicBezTo>
                  <a:pt x="909467" y="103051"/>
                  <a:pt x="903455" y="106654"/>
                  <a:pt x="896857" y="106654"/>
                </a:cubicBezTo>
                <a:cubicBezTo>
                  <a:pt x="890172" y="106654"/>
                  <a:pt x="884334" y="103203"/>
                  <a:pt x="879342" y="96301"/>
                </a:cubicBezTo>
                <a:cubicBezTo>
                  <a:pt x="874350" y="89399"/>
                  <a:pt x="871854" y="80566"/>
                  <a:pt x="871854" y="69801"/>
                </a:cubicBezTo>
                <a:cubicBezTo>
                  <a:pt x="871854" y="62595"/>
                  <a:pt x="873395" y="55650"/>
                  <a:pt x="876477" y="48965"/>
                </a:cubicBezTo>
                <a:cubicBezTo>
                  <a:pt x="879559" y="42280"/>
                  <a:pt x="883704" y="36441"/>
                  <a:pt x="888913" y="31449"/>
                </a:cubicBezTo>
                <a:cubicBezTo>
                  <a:pt x="894122" y="26458"/>
                  <a:pt x="900395" y="22486"/>
                  <a:pt x="907731" y="19534"/>
                </a:cubicBezTo>
                <a:cubicBezTo>
                  <a:pt x="915067" y="16582"/>
                  <a:pt x="922815" y="15106"/>
                  <a:pt x="930976" y="15106"/>
                </a:cubicBezTo>
                <a:close/>
                <a:moveTo>
                  <a:pt x="2171365" y="14716"/>
                </a:moveTo>
                <a:cubicBezTo>
                  <a:pt x="2173015" y="14716"/>
                  <a:pt x="2174491" y="15323"/>
                  <a:pt x="2175793" y="16539"/>
                </a:cubicBezTo>
                <a:cubicBezTo>
                  <a:pt x="2177095" y="17841"/>
                  <a:pt x="2177746" y="19447"/>
                  <a:pt x="2177746" y="21357"/>
                </a:cubicBezTo>
                <a:cubicBezTo>
                  <a:pt x="2177746" y="23180"/>
                  <a:pt x="2177138" y="24743"/>
                  <a:pt x="2175923" y="26045"/>
                </a:cubicBezTo>
                <a:cubicBezTo>
                  <a:pt x="2174621" y="27347"/>
                  <a:pt x="2173015" y="27998"/>
                  <a:pt x="2171105" y="27998"/>
                </a:cubicBezTo>
                <a:cubicBezTo>
                  <a:pt x="2162597" y="28172"/>
                  <a:pt x="2156259" y="28780"/>
                  <a:pt x="2152092" y="29822"/>
                </a:cubicBezTo>
                <a:cubicBezTo>
                  <a:pt x="2143671" y="32426"/>
                  <a:pt x="2136725" y="37657"/>
                  <a:pt x="2131256" y="45514"/>
                </a:cubicBezTo>
                <a:cubicBezTo>
                  <a:pt x="2125787" y="53371"/>
                  <a:pt x="2123052" y="61336"/>
                  <a:pt x="2123052" y="69410"/>
                </a:cubicBezTo>
                <a:cubicBezTo>
                  <a:pt x="2123052" y="74619"/>
                  <a:pt x="2124050" y="79198"/>
                  <a:pt x="2126047" y="83149"/>
                </a:cubicBezTo>
                <a:cubicBezTo>
                  <a:pt x="2128044" y="87099"/>
                  <a:pt x="2130800" y="90311"/>
                  <a:pt x="2134316" y="92785"/>
                </a:cubicBezTo>
                <a:cubicBezTo>
                  <a:pt x="2137832" y="95259"/>
                  <a:pt x="2141696" y="97235"/>
                  <a:pt x="2145906" y="98710"/>
                </a:cubicBezTo>
                <a:cubicBezTo>
                  <a:pt x="2150117" y="100186"/>
                  <a:pt x="2154740" y="101228"/>
                  <a:pt x="2159775" y="101836"/>
                </a:cubicBezTo>
                <a:cubicBezTo>
                  <a:pt x="2161685" y="102096"/>
                  <a:pt x="2163161" y="103008"/>
                  <a:pt x="2164203" y="104571"/>
                </a:cubicBezTo>
                <a:cubicBezTo>
                  <a:pt x="2164811" y="105612"/>
                  <a:pt x="2165114" y="106654"/>
                  <a:pt x="2165114" y="107696"/>
                </a:cubicBezTo>
                <a:cubicBezTo>
                  <a:pt x="2165114" y="108304"/>
                  <a:pt x="2165027" y="108955"/>
                  <a:pt x="2164854" y="109649"/>
                </a:cubicBezTo>
                <a:cubicBezTo>
                  <a:pt x="2164073" y="111733"/>
                  <a:pt x="2162770" y="113382"/>
                  <a:pt x="2160947" y="114598"/>
                </a:cubicBezTo>
                <a:cubicBezTo>
                  <a:pt x="2159471" y="115553"/>
                  <a:pt x="2157909" y="116030"/>
                  <a:pt x="2156259" y="116030"/>
                </a:cubicBezTo>
                <a:cubicBezTo>
                  <a:pt x="2155825" y="116030"/>
                  <a:pt x="2155391" y="115987"/>
                  <a:pt x="2154957" y="115900"/>
                </a:cubicBezTo>
                <a:cubicBezTo>
                  <a:pt x="2148880" y="115032"/>
                  <a:pt x="2143193" y="113513"/>
                  <a:pt x="2137897" y="111342"/>
                </a:cubicBezTo>
                <a:cubicBezTo>
                  <a:pt x="2132602" y="109172"/>
                  <a:pt x="2127805" y="106329"/>
                  <a:pt x="2123508" y="102813"/>
                </a:cubicBezTo>
                <a:cubicBezTo>
                  <a:pt x="2119210" y="99296"/>
                  <a:pt x="2115803" y="94934"/>
                  <a:pt x="2113285" y="89725"/>
                </a:cubicBezTo>
                <a:cubicBezTo>
                  <a:pt x="2110767" y="84516"/>
                  <a:pt x="2109509" y="78743"/>
                  <a:pt x="2109509" y="72405"/>
                </a:cubicBezTo>
                <a:cubicBezTo>
                  <a:pt x="2109509" y="63289"/>
                  <a:pt x="2111614" y="54955"/>
                  <a:pt x="2115824" y="47402"/>
                </a:cubicBezTo>
                <a:cubicBezTo>
                  <a:pt x="2120035" y="39849"/>
                  <a:pt x="2125049" y="34076"/>
                  <a:pt x="2130865" y="30082"/>
                </a:cubicBezTo>
                <a:cubicBezTo>
                  <a:pt x="2131039" y="30082"/>
                  <a:pt x="2131104" y="30017"/>
                  <a:pt x="2131061" y="29887"/>
                </a:cubicBezTo>
                <a:cubicBezTo>
                  <a:pt x="2131017" y="29757"/>
                  <a:pt x="2130909" y="29691"/>
                  <a:pt x="2130735" y="29691"/>
                </a:cubicBezTo>
                <a:cubicBezTo>
                  <a:pt x="2106687" y="32209"/>
                  <a:pt x="2089845" y="34249"/>
                  <a:pt x="2080208" y="35812"/>
                </a:cubicBezTo>
                <a:cubicBezTo>
                  <a:pt x="2079774" y="35899"/>
                  <a:pt x="2079383" y="35942"/>
                  <a:pt x="2079036" y="35942"/>
                </a:cubicBezTo>
                <a:cubicBezTo>
                  <a:pt x="2077560" y="35942"/>
                  <a:pt x="2076214" y="35465"/>
                  <a:pt x="2074999" y="34510"/>
                </a:cubicBezTo>
                <a:cubicBezTo>
                  <a:pt x="2073436" y="33381"/>
                  <a:pt x="2072568" y="31862"/>
                  <a:pt x="2072394" y="29952"/>
                </a:cubicBezTo>
                <a:cubicBezTo>
                  <a:pt x="2072394" y="29691"/>
                  <a:pt x="2072394" y="29431"/>
                  <a:pt x="2072394" y="29171"/>
                </a:cubicBezTo>
                <a:cubicBezTo>
                  <a:pt x="2072394" y="27521"/>
                  <a:pt x="2072959" y="26045"/>
                  <a:pt x="2074087" y="24743"/>
                </a:cubicBezTo>
                <a:cubicBezTo>
                  <a:pt x="2075390" y="23267"/>
                  <a:pt x="2077039" y="22464"/>
                  <a:pt x="2079036" y="22334"/>
                </a:cubicBezTo>
                <a:cubicBezTo>
                  <a:pt x="2081033" y="22203"/>
                  <a:pt x="2082682" y="22095"/>
                  <a:pt x="2083984" y="22008"/>
                </a:cubicBezTo>
                <a:cubicBezTo>
                  <a:pt x="2104907" y="19925"/>
                  <a:pt x="2124050" y="18188"/>
                  <a:pt x="2141414" y="16799"/>
                </a:cubicBezTo>
                <a:cubicBezTo>
                  <a:pt x="2152092" y="15844"/>
                  <a:pt x="2161946" y="15193"/>
                  <a:pt x="2170975" y="14846"/>
                </a:cubicBezTo>
                <a:cubicBezTo>
                  <a:pt x="2171148" y="14759"/>
                  <a:pt x="2171278" y="14716"/>
                  <a:pt x="2171365" y="14716"/>
                </a:cubicBezTo>
                <a:close/>
                <a:moveTo>
                  <a:pt x="148847" y="13934"/>
                </a:moveTo>
                <a:cubicBezTo>
                  <a:pt x="148239" y="13934"/>
                  <a:pt x="147935" y="14281"/>
                  <a:pt x="147935" y="14976"/>
                </a:cubicBezTo>
                <a:lnTo>
                  <a:pt x="147935" y="19925"/>
                </a:lnTo>
                <a:cubicBezTo>
                  <a:pt x="147935" y="20619"/>
                  <a:pt x="148239" y="20966"/>
                  <a:pt x="148847" y="20966"/>
                </a:cubicBezTo>
                <a:lnTo>
                  <a:pt x="163693" y="20966"/>
                </a:lnTo>
                <a:cubicBezTo>
                  <a:pt x="164387" y="20966"/>
                  <a:pt x="164734" y="20619"/>
                  <a:pt x="164734" y="19925"/>
                </a:cubicBezTo>
                <a:lnTo>
                  <a:pt x="164734" y="14976"/>
                </a:lnTo>
                <a:cubicBezTo>
                  <a:pt x="164734" y="14281"/>
                  <a:pt x="164387" y="13934"/>
                  <a:pt x="163693" y="13934"/>
                </a:cubicBezTo>
                <a:close/>
                <a:moveTo>
                  <a:pt x="120588" y="13934"/>
                </a:moveTo>
                <a:cubicBezTo>
                  <a:pt x="119980" y="13934"/>
                  <a:pt x="119677" y="14281"/>
                  <a:pt x="119677" y="14976"/>
                </a:cubicBezTo>
                <a:lnTo>
                  <a:pt x="119677" y="19925"/>
                </a:lnTo>
                <a:cubicBezTo>
                  <a:pt x="119677" y="20619"/>
                  <a:pt x="119980" y="20966"/>
                  <a:pt x="120588" y="20966"/>
                </a:cubicBezTo>
                <a:lnTo>
                  <a:pt x="135043" y="20966"/>
                </a:lnTo>
                <a:cubicBezTo>
                  <a:pt x="135738" y="20966"/>
                  <a:pt x="136085" y="20619"/>
                  <a:pt x="136085" y="19925"/>
                </a:cubicBezTo>
                <a:lnTo>
                  <a:pt x="136085" y="14976"/>
                </a:lnTo>
                <a:cubicBezTo>
                  <a:pt x="136085" y="14281"/>
                  <a:pt x="135738" y="13934"/>
                  <a:pt x="135043" y="13934"/>
                </a:cubicBezTo>
                <a:close/>
                <a:moveTo>
                  <a:pt x="2023625" y="12762"/>
                </a:moveTo>
                <a:cubicBezTo>
                  <a:pt x="2024971" y="13196"/>
                  <a:pt x="2026035" y="14021"/>
                  <a:pt x="2026816" y="15236"/>
                </a:cubicBezTo>
                <a:cubicBezTo>
                  <a:pt x="2029507" y="19490"/>
                  <a:pt x="2031895" y="23484"/>
                  <a:pt x="2033978" y="27217"/>
                </a:cubicBezTo>
                <a:cubicBezTo>
                  <a:pt x="2034673" y="28433"/>
                  <a:pt x="2034781" y="29691"/>
                  <a:pt x="2034304" y="30994"/>
                </a:cubicBezTo>
                <a:cubicBezTo>
                  <a:pt x="2033826" y="32296"/>
                  <a:pt x="2032980" y="33207"/>
                  <a:pt x="2031764" y="33728"/>
                </a:cubicBezTo>
                <a:cubicBezTo>
                  <a:pt x="2030462" y="34336"/>
                  <a:pt x="2029138" y="34401"/>
                  <a:pt x="2027793" y="33924"/>
                </a:cubicBezTo>
                <a:cubicBezTo>
                  <a:pt x="2026447" y="33446"/>
                  <a:pt x="2025470" y="32556"/>
                  <a:pt x="2024863" y="31254"/>
                </a:cubicBezTo>
                <a:cubicBezTo>
                  <a:pt x="2022518" y="26653"/>
                  <a:pt x="2020174" y="22572"/>
                  <a:pt x="2017830" y="19013"/>
                </a:cubicBezTo>
                <a:cubicBezTo>
                  <a:pt x="2017136" y="17971"/>
                  <a:pt x="2016962" y="16821"/>
                  <a:pt x="2017309" y="15562"/>
                </a:cubicBezTo>
                <a:cubicBezTo>
                  <a:pt x="2017657" y="14303"/>
                  <a:pt x="2018438" y="13457"/>
                  <a:pt x="2019654" y="13023"/>
                </a:cubicBezTo>
                <a:cubicBezTo>
                  <a:pt x="2020956" y="12415"/>
                  <a:pt x="2022280" y="12328"/>
                  <a:pt x="2023625" y="12762"/>
                </a:cubicBezTo>
                <a:close/>
                <a:moveTo>
                  <a:pt x="1031119" y="12502"/>
                </a:moveTo>
                <a:cubicBezTo>
                  <a:pt x="1030424" y="12502"/>
                  <a:pt x="1030077" y="12849"/>
                  <a:pt x="1030077" y="13544"/>
                </a:cubicBezTo>
                <a:lnTo>
                  <a:pt x="1030077" y="19143"/>
                </a:lnTo>
                <a:cubicBezTo>
                  <a:pt x="1030077" y="19751"/>
                  <a:pt x="1030424" y="20055"/>
                  <a:pt x="1031119" y="20055"/>
                </a:cubicBezTo>
                <a:lnTo>
                  <a:pt x="1091022" y="20055"/>
                </a:lnTo>
                <a:cubicBezTo>
                  <a:pt x="1091716" y="20055"/>
                  <a:pt x="1092064" y="19751"/>
                  <a:pt x="1092064" y="19143"/>
                </a:cubicBezTo>
                <a:lnTo>
                  <a:pt x="1092064" y="13544"/>
                </a:lnTo>
                <a:cubicBezTo>
                  <a:pt x="1092064" y="12849"/>
                  <a:pt x="1091716" y="12502"/>
                  <a:pt x="1091022" y="12502"/>
                </a:cubicBezTo>
                <a:close/>
                <a:moveTo>
                  <a:pt x="1969126" y="11330"/>
                </a:moveTo>
                <a:cubicBezTo>
                  <a:pt x="1970342" y="11330"/>
                  <a:pt x="1971557" y="11677"/>
                  <a:pt x="1972773" y="12372"/>
                </a:cubicBezTo>
                <a:cubicBezTo>
                  <a:pt x="1978155" y="15671"/>
                  <a:pt x="1984102" y="19490"/>
                  <a:pt x="1990613" y="23831"/>
                </a:cubicBezTo>
                <a:cubicBezTo>
                  <a:pt x="1992263" y="24960"/>
                  <a:pt x="1993218" y="26479"/>
                  <a:pt x="1993478" y="28389"/>
                </a:cubicBezTo>
                <a:cubicBezTo>
                  <a:pt x="1993565" y="28823"/>
                  <a:pt x="1993609" y="29257"/>
                  <a:pt x="1993609" y="29691"/>
                </a:cubicBezTo>
                <a:cubicBezTo>
                  <a:pt x="1993609" y="31080"/>
                  <a:pt x="1993218" y="32383"/>
                  <a:pt x="1992437" y="33598"/>
                </a:cubicBezTo>
                <a:cubicBezTo>
                  <a:pt x="1991308" y="35161"/>
                  <a:pt x="1989789" y="36116"/>
                  <a:pt x="1987879" y="36463"/>
                </a:cubicBezTo>
                <a:cubicBezTo>
                  <a:pt x="1987445" y="36550"/>
                  <a:pt x="1987010" y="36593"/>
                  <a:pt x="1986576" y="36593"/>
                </a:cubicBezTo>
                <a:cubicBezTo>
                  <a:pt x="1985187" y="36593"/>
                  <a:pt x="1983885" y="36159"/>
                  <a:pt x="1982670" y="35291"/>
                </a:cubicBezTo>
                <a:cubicBezTo>
                  <a:pt x="1976766" y="31298"/>
                  <a:pt x="1970906" y="27521"/>
                  <a:pt x="1965089" y="23962"/>
                </a:cubicBezTo>
                <a:cubicBezTo>
                  <a:pt x="1963527" y="22920"/>
                  <a:pt x="1962528" y="21487"/>
                  <a:pt x="1962094" y="19664"/>
                </a:cubicBezTo>
                <a:cubicBezTo>
                  <a:pt x="1961921" y="19143"/>
                  <a:pt x="1961834" y="18666"/>
                  <a:pt x="1961834" y="18232"/>
                </a:cubicBezTo>
                <a:cubicBezTo>
                  <a:pt x="1961834" y="16929"/>
                  <a:pt x="1962224" y="15757"/>
                  <a:pt x="1963006" y="14716"/>
                </a:cubicBezTo>
                <a:cubicBezTo>
                  <a:pt x="1964048" y="13066"/>
                  <a:pt x="1965523" y="12024"/>
                  <a:pt x="1967433" y="11590"/>
                </a:cubicBezTo>
                <a:cubicBezTo>
                  <a:pt x="1968041" y="11417"/>
                  <a:pt x="1968605" y="11330"/>
                  <a:pt x="1969126" y="11330"/>
                </a:cubicBezTo>
                <a:close/>
                <a:moveTo>
                  <a:pt x="1493546" y="11069"/>
                </a:moveTo>
                <a:cubicBezTo>
                  <a:pt x="1494328" y="11069"/>
                  <a:pt x="1495109" y="11200"/>
                  <a:pt x="1495890" y="11460"/>
                </a:cubicBezTo>
                <a:lnTo>
                  <a:pt x="1497323" y="11981"/>
                </a:lnTo>
                <a:cubicBezTo>
                  <a:pt x="1499233" y="12675"/>
                  <a:pt x="1500578" y="13934"/>
                  <a:pt x="1501360" y="15757"/>
                </a:cubicBezTo>
                <a:cubicBezTo>
                  <a:pt x="1501707" y="16712"/>
                  <a:pt x="1501881" y="17624"/>
                  <a:pt x="1501881" y="18492"/>
                </a:cubicBezTo>
                <a:cubicBezTo>
                  <a:pt x="1501881" y="19447"/>
                  <a:pt x="1501663" y="20445"/>
                  <a:pt x="1501229" y="21487"/>
                </a:cubicBezTo>
                <a:cubicBezTo>
                  <a:pt x="1500709" y="22616"/>
                  <a:pt x="1500188" y="23831"/>
                  <a:pt x="1499667" y="25134"/>
                </a:cubicBezTo>
                <a:cubicBezTo>
                  <a:pt x="1494631" y="38764"/>
                  <a:pt x="1488467" y="51135"/>
                  <a:pt x="1481175" y="62248"/>
                </a:cubicBezTo>
                <a:cubicBezTo>
                  <a:pt x="1480827" y="62768"/>
                  <a:pt x="1480871" y="63246"/>
                  <a:pt x="1481305" y="63680"/>
                </a:cubicBezTo>
                <a:cubicBezTo>
                  <a:pt x="1491376" y="72101"/>
                  <a:pt x="1500144" y="80045"/>
                  <a:pt x="1507610" y="87511"/>
                </a:cubicBezTo>
                <a:cubicBezTo>
                  <a:pt x="1509173" y="89074"/>
                  <a:pt x="1509954" y="90984"/>
                  <a:pt x="1509954" y="93241"/>
                </a:cubicBezTo>
                <a:cubicBezTo>
                  <a:pt x="1509954" y="95325"/>
                  <a:pt x="1509260" y="97148"/>
                  <a:pt x="1507871" y="98710"/>
                </a:cubicBezTo>
                <a:lnTo>
                  <a:pt x="1507350" y="99231"/>
                </a:lnTo>
                <a:cubicBezTo>
                  <a:pt x="1505961" y="100707"/>
                  <a:pt x="1504268" y="101445"/>
                  <a:pt x="1502271" y="101445"/>
                </a:cubicBezTo>
                <a:cubicBezTo>
                  <a:pt x="1500188" y="101445"/>
                  <a:pt x="1498451" y="100707"/>
                  <a:pt x="1497062" y="99231"/>
                </a:cubicBezTo>
                <a:cubicBezTo>
                  <a:pt x="1489857" y="91418"/>
                  <a:pt x="1481652" y="83518"/>
                  <a:pt x="1472450" y="75530"/>
                </a:cubicBezTo>
                <a:cubicBezTo>
                  <a:pt x="1471929" y="75096"/>
                  <a:pt x="1471451" y="75140"/>
                  <a:pt x="1471017" y="75661"/>
                </a:cubicBezTo>
                <a:cubicBezTo>
                  <a:pt x="1458342" y="90940"/>
                  <a:pt x="1443757" y="103529"/>
                  <a:pt x="1427262" y="113426"/>
                </a:cubicBezTo>
                <a:cubicBezTo>
                  <a:pt x="1425612" y="114381"/>
                  <a:pt x="1423876" y="114858"/>
                  <a:pt x="1422053" y="114858"/>
                </a:cubicBezTo>
                <a:cubicBezTo>
                  <a:pt x="1421705" y="114858"/>
                  <a:pt x="1421315" y="114815"/>
                  <a:pt x="1420881" y="114728"/>
                </a:cubicBezTo>
                <a:cubicBezTo>
                  <a:pt x="1418624" y="114468"/>
                  <a:pt x="1416627" y="113599"/>
                  <a:pt x="1414891" y="112124"/>
                </a:cubicBezTo>
                <a:lnTo>
                  <a:pt x="1414239" y="111472"/>
                </a:lnTo>
                <a:cubicBezTo>
                  <a:pt x="1413024" y="110431"/>
                  <a:pt x="1412416" y="109172"/>
                  <a:pt x="1412416" y="107696"/>
                </a:cubicBezTo>
                <a:cubicBezTo>
                  <a:pt x="1412416" y="107435"/>
                  <a:pt x="1412460" y="107175"/>
                  <a:pt x="1412546" y="106915"/>
                </a:cubicBezTo>
                <a:cubicBezTo>
                  <a:pt x="1412807" y="105091"/>
                  <a:pt x="1413718" y="103746"/>
                  <a:pt x="1415281" y="102878"/>
                </a:cubicBezTo>
                <a:cubicBezTo>
                  <a:pt x="1432384" y="93762"/>
                  <a:pt x="1447230" y="81608"/>
                  <a:pt x="1459818" y="66415"/>
                </a:cubicBezTo>
                <a:cubicBezTo>
                  <a:pt x="1460252" y="65894"/>
                  <a:pt x="1460209" y="65416"/>
                  <a:pt x="1459688" y="64982"/>
                </a:cubicBezTo>
                <a:cubicBezTo>
                  <a:pt x="1449183" y="56648"/>
                  <a:pt x="1439156" y="49399"/>
                  <a:pt x="1429606" y="43235"/>
                </a:cubicBezTo>
                <a:cubicBezTo>
                  <a:pt x="1428130" y="42193"/>
                  <a:pt x="1427219" y="40761"/>
                  <a:pt x="1426871" y="38937"/>
                </a:cubicBezTo>
                <a:cubicBezTo>
                  <a:pt x="1426871" y="38590"/>
                  <a:pt x="1426871" y="38243"/>
                  <a:pt x="1426871" y="37896"/>
                </a:cubicBezTo>
                <a:cubicBezTo>
                  <a:pt x="1426871" y="36506"/>
                  <a:pt x="1427349" y="35248"/>
                  <a:pt x="1428304" y="34119"/>
                </a:cubicBezTo>
                <a:cubicBezTo>
                  <a:pt x="1429519" y="32556"/>
                  <a:pt x="1431125" y="31645"/>
                  <a:pt x="1433122" y="31384"/>
                </a:cubicBezTo>
                <a:cubicBezTo>
                  <a:pt x="1433556" y="31298"/>
                  <a:pt x="1433947" y="31254"/>
                  <a:pt x="1434294" y="31254"/>
                </a:cubicBezTo>
                <a:cubicBezTo>
                  <a:pt x="1435857" y="31254"/>
                  <a:pt x="1437289" y="31688"/>
                  <a:pt x="1438591" y="32556"/>
                </a:cubicBezTo>
                <a:cubicBezTo>
                  <a:pt x="1449270" y="39588"/>
                  <a:pt x="1459167" y="46534"/>
                  <a:pt x="1468283" y="53392"/>
                </a:cubicBezTo>
                <a:cubicBezTo>
                  <a:pt x="1468803" y="53826"/>
                  <a:pt x="1469281" y="53740"/>
                  <a:pt x="1469715" y="53132"/>
                </a:cubicBezTo>
                <a:cubicBezTo>
                  <a:pt x="1476139" y="43408"/>
                  <a:pt x="1481435" y="32296"/>
                  <a:pt x="1485602" y="19794"/>
                </a:cubicBezTo>
                <a:cubicBezTo>
                  <a:pt x="1486036" y="18839"/>
                  <a:pt x="1486427" y="17711"/>
                  <a:pt x="1486774" y="16408"/>
                </a:cubicBezTo>
                <a:cubicBezTo>
                  <a:pt x="1487382" y="14412"/>
                  <a:pt x="1488554" y="12936"/>
                  <a:pt x="1490291" y="11981"/>
                </a:cubicBezTo>
                <a:cubicBezTo>
                  <a:pt x="1491332" y="11373"/>
                  <a:pt x="1492417" y="11069"/>
                  <a:pt x="1493546" y="11069"/>
                </a:cubicBezTo>
                <a:close/>
                <a:moveTo>
                  <a:pt x="355644" y="9246"/>
                </a:moveTo>
                <a:cubicBezTo>
                  <a:pt x="355904" y="9246"/>
                  <a:pt x="356164" y="9290"/>
                  <a:pt x="356425" y="9376"/>
                </a:cubicBezTo>
                <a:cubicBezTo>
                  <a:pt x="358248" y="9550"/>
                  <a:pt x="359681" y="10375"/>
                  <a:pt x="360722" y="11851"/>
                </a:cubicBezTo>
                <a:cubicBezTo>
                  <a:pt x="361504" y="12979"/>
                  <a:pt x="361894" y="14195"/>
                  <a:pt x="361894" y="15497"/>
                </a:cubicBezTo>
                <a:cubicBezTo>
                  <a:pt x="361894" y="15931"/>
                  <a:pt x="361808" y="16452"/>
                  <a:pt x="361634" y="17060"/>
                </a:cubicBezTo>
                <a:cubicBezTo>
                  <a:pt x="361460" y="17754"/>
                  <a:pt x="361243" y="18753"/>
                  <a:pt x="360983" y="20055"/>
                </a:cubicBezTo>
                <a:cubicBezTo>
                  <a:pt x="359594" y="26132"/>
                  <a:pt x="358183" y="34748"/>
                  <a:pt x="356750" y="45904"/>
                </a:cubicBezTo>
                <a:cubicBezTo>
                  <a:pt x="355318" y="57060"/>
                  <a:pt x="354602" y="65894"/>
                  <a:pt x="354602" y="72405"/>
                </a:cubicBezTo>
                <a:cubicBezTo>
                  <a:pt x="354602" y="76833"/>
                  <a:pt x="354862" y="81130"/>
                  <a:pt x="355383" y="85297"/>
                </a:cubicBezTo>
                <a:cubicBezTo>
                  <a:pt x="355383" y="85384"/>
                  <a:pt x="355448" y="85449"/>
                  <a:pt x="355578" y="85493"/>
                </a:cubicBezTo>
                <a:cubicBezTo>
                  <a:pt x="355709" y="85536"/>
                  <a:pt x="355774" y="85471"/>
                  <a:pt x="355774" y="85297"/>
                </a:cubicBezTo>
                <a:cubicBezTo>
                  <a:pt x="356816" y="82606"/>
                  <a:pt x="358378" y="78699"/>
                  <a:pt x="360462" y="73577"/>
                </a:cubicBezTo>
                <a:cubicBezTo>
                  <a:pt x="360896" y="72535"/>
                  <a:pt x="361634" y="71884"/>
                  <a:pt x="362676" y="71624"/>
                </a:cubicBezTo>
                <a:cubicBezTo>
                  <a:pt x="363717" y="71363"/>
                  <a:pt x="364672" y="71580"/>
                  <a:pt x="365541" y="72275"/>
                </a:cubicBezTo>
                <a:cubicBezTo>
                  <a:pt x="366582" y="73056"/>
                  <a:pt x="367277" y="74076"/>
                  <a:pt x="367624" y="75335"/>
                </a:cubicBezTo>
                <a:cubicBezTo>
                  <a:pt x="367972" y="76594"/>
                  <a:pt x="367972" y="77831"/>
                  <a:pt x="367624" y="79047"/>
                </a:cubicBezTo>
                <a:cubicBezTo>
                  <a:pt x="363283" y="91461"/>
                  <a:pt x="360592" y="100143"/>
                  <a:pt x="359550" y="105091"/>
                </a:cubicBezTo>
                <a:cubicBezTo>
                  <a:pt x="359203" y="106567"/>
                  <a:pt x="358986" y="108260"/>
                  <a:pt x="358899" y="110170"/>
                </a:cubicBezTo>
                <a:cubicBezTo>
                  <a:pt x="358812" y="111820"/>
                  <a:pt x="358248" y="113252"/>
                  <a:pt x="357206" y="114468"/>
                </a:cubicBezTo>
                <a:cubicBezTo>
                  <a:pt x="356164" y="115683"/>
                  <a:pt x="354862" y="116334"/>
                  <a:pt x="353300" y="116421"/>
                </a:cubicBezTo>
                <a:cubicBezTo>
                  <a:pt x="353126" y="116421"/>
                  <a:pt x="352909" y="116421"/>
                  <a:pt x="352648" y="116421"/>
                </a:cubicBezTo>
                <a:cubicBezTo>
                  <a:pt x="351173" y="116421"/>
                  <a:pt x="349827" y="115987"/>
                  <a:pt x="348611" y="115119"/>
                </a:cubicBezTo>
                <a:cubicBezTo>
                  <a:pt x="347222" y="114077"/>
                  <a:pt x="346311" y="112731"/>
                  <a:pt x="345877" y="111082"/>
                </a:cubicBezTo>
                <a:cubicBezTo>
                  <a:pt x="343446" y="100056"/>
                  <a:pt x="342230" y="87989"/>
                  <a:pt x="342230" y="74879"/>
                </a:cubicBezTo>
                <a:cubicBezTo>
                  <a:pt x="342230" y="72188"/>
                  <a:pt x="342296" y="69345"/>
                  <a:pt x="342426" y="66350"/>
                </a:cubicBezTo>
                <a:cubicBezTo>
                  <a:pt x="342556" y="63354"/>
                  <a:pt x="342773" y="60251"/>
                  <a:pt x="343077" y="57039"/>
                </a:cubicBezTo>
                <a:cubicBezTo>
                  <a:pt x="343381" y="53826"/>
                  <a:pt x="343685" y="50918"/>
                  <a:pt x="343988" y="48314"/>
                </a:cubicBezTo>
                <a:cubicBezTo>
                  <a:pt x="344292" y="45709"/>
                  <a:pt x="344661" y="42736"/>
                  <a:pt x="345095" y="39393"/>
                </a:cubicBezTo>
                <a:cubicBezTo>
                  <a:pt x="345529" y="36051"/>
                  <a:pt x="345877" y="33533"/>
                  <a:pt x="346137" y="31840"/>
                </a:cubicBezTo>
                <a:cubicBezTo>
                  <a:pt x="346398" y="30147"/>
                  <a:pt x="346767" y="27803"/>
                  <a:pt x="347244" y="24808"/>
                </a:cubicBezTo>
                <a:cubicBezTo>
                  <a:pt x="347722" y="21813"/>
                  <a:pt x="348004" y="20055"/>
                  <a:pt x="348091" y="19534"/>
                </a:cubicBezTo>
                <a:cubicBezTo>
                  <a:pt x="348351" y="17277"/>
                  <a:pt x="348481" y="16061"/>
                  <a:pt x="348481" y="15888"/>
                </a:cubicBezTo>
                <a:cubicBezTo>
                  <a:pt x="348742" y="13891"/>
                  <a:pt x="349610" y="12241"/>
                  <a:pt x="351086" y="10939"/>
                </a:cubicBezTo>
                <a:cubicBezTo>
                  <a:pt x="352475" y="9810"/>
                  <a:pt x="353994" y="9246"/>
                  <a:pt x="355644" y="9246"/>
                </a:cubicBezTo>
                <a:close/>
                <a:moveTo>
                  <a:pt x="420886" y="8725"/>
                </a:moveTo>
                <a:cubicBezTo>
                  <a:pt x="422883" y="8725"/>
                  <a:pt x="424532" y="9507"/>
                  <a:pt x="425835" y="11069"/>
                </a:cubicBezTo>
                <a:cubicBezTo>
                  <a:pt x="427050" y="12372"/>
                  <a:pt x="427658" y="13934"/>
                  <a:pt x="427658" y="15757"/>
                </a:cubicBezTo>
                <a:cubicBezTo>
                  <a:pt x="427658" y="15844"/>
                  <a:pt x="427658" y="16235"/>
                  <a:pt x="427658" y="16929"/>
                </a:cubicBezTo>
                <a:cubicBezTo>
                  <a:pt x="427571" y="19360"/>
                  <a:pt x="427441" y="24005"/>
                  <a:pt x="427267" y="30863"/>
                </a:cubicBezTo>
                <a:cubicBezTo>
                  <a:pt x="427267" y="31558"/>
                  <a:pt x="427571" y="31862"/>
                  <a:pt x="428179" y="31775"/>
                </a:cubicBezTo>
                <a:cubicBezTo>
                  <a:pt x="433474" y="31341"/>
                  <a:pt x="438336" y="30777"/>
                  <a:pt x="442764" y="30082"/>
                </a:cubicBezTo>
                <a:cubicBezTo>
                  <a:pt x="443111" y="29995"/>
                  <a:pt x="443415" y="29952"/>
                  <a:pt x="443675" y="29952"/>
                </a:cubicBezTo>
                <a:cubicBezTo>
                  <a:pt x="444978" y="29952"/>
                  <a:pt x="446150" y="30386"/>
                  <a:pt x="447191" y="31254"/>
                </a:cubicBezTo>
                <a:cubicBezTo>
                  <a:pt x="448494" y="32296"/>
                  <a:pt x="449145" y="33685"/>
                  <a:pt x="449145" y="35421"/>
                </a:cubicBezTo>
                <a:cubicBezTo>
                  <a:pt x="449145" y="37244"/>
                  <a:pt x="448537" y="38872"/>
                  <a:pt x="447322" y="40305"/>
                </a:cubicBezTo>
                <a:cubicBezTo>
                  <a:pt x="446106" y="41737"/>
                  <a:pt x="444587" y="42540"/>
                  <a:pt x="442764" y="42714"/>
                </a:cubicBezTo>
                <a:cubicBezTo>
                  <a:pt x="438163" y="43322"/>
                  <a:pt x="433301" y="43799"/>
                  <a:pt x="428179" y="44146"/>
                </a:cubicBezTo>
                <a:cubicBezTo>
                  <a:pt x="427571" y="44233"/>
                  <a:pt x="427267" y="44580"/>
                  <a:pt x="427267" y="45188"/>
                </a:cubicBezTo>
                <a:cubicBezTo>
                  <a:pt x="427354" y="48834"/>
                  <a:pt x="427484" y="52633"/>
                  <a:pt x="427658" y="56583"/>
                </a:cubicBezTo>
                <a:cubicBezTo>
                  <a:pt x="427831" y="60533"/>
                  <a:pt x="428027" y="64635"/>
                  <a:pt x="428244" y="68889"/>
                </a:cubicBezTo>
                <a:cubicBezTo>
                  <a:pt x="428461" y="73143"/>
                  <a:pt x="428613" y="76355"/>
                  <a:pt x="428700" y="78526"/>
                </a:cubicBezTo>
                <a:cubicBezTo>
                  <a:pt x="428700" y="79133"/>
                  <a:pt x="429003" y="79567"/>
                  <a:pt x="429611" y="79828"/>
                </a:cubicBezTo>
                <a:cubicBezTo>
                  <a:pt x="436296" y="82606"/>
                  <a:pt x="442981" y="86773"/>
                  <a:pt x="449666" y="92329"/>
                </a:cubicBezTo>
                <a:cubicBezTo>
                  <a:pt x="451142" y="93545"/>
                  <a:pt x="452010" y="95108"/>
                  <a:pt x="452270" y="97018"/>
                </a:cubicBezTo>
                <a:cubicBezTo>
                  <a:pt x="452270" y="97365"/>
                  <a:pt x="452270" y="97712"/>
                  <a:pt x="452270" y="98059"/>
                </a:cubicBezTo>
                <a:cubicBezTo>
                  <a:pt x="452270" y="99535"/>
                  <a:pt x="451880" y="100881"/>
                  <a:pt x="451098" y="102096"/>
                </a:cubicBezTo>
                <a:cubicBezTo>
                  <a:pt x="450143" y="103572"/>
                  <a:pt x="448841" y="104397"/>
                  <a:pt x="447191" y="104571"/>
                </a:cubicBezTo>
                <a:cubicBezTo>
                  <a:pt x="446931" y="104657"/>
                  <a:pt x="446627" y="104701"/>
                  <a:pt x="446280" y="104701"/>
                </a:cubicBezTo>
                <a:cubicBezTo>
                  <a:pt x="444978" y="104701"/>
                  <a:pt x="443762" y="104223"/>
                  <a:pt x="442634" y="103268"/>
                </a:cubicBezTo>
                <a:cubicBezTo>
                  <a:pt x="438206" y="99362"/>
                  <a:pt x="434039" y="96193"/>
                  <a:pt x="430132" y="93762"/>
                </a:cubicBezTo>
                <a:cubicBezTo>
                  <a:pt x="429958" y="93588"/>
                  <a:pt x="429763" y="93567"/>
                  <a:pt x="429546" y="93697"/>
                </a:cubicBezTo>
                <a:cubicBezTo>
                  <a:pt x="429329" y="93827"/>
                  <a:pt x="429220" y="93979"/>
                  <a:pt x="429220" y="94153"/>
                </a:cubicBezTo>
                <a:cubicBezTo>
                  <a:pt x="429134" y="100837"/>
                  <a:pt x="427202" y="106198"/>
                  <a:pt x="423425" y="110235"/>
                </a:cubicBezTo>
                <a:cubicBezTo>
                  <a:pt x="419649" y="114272"/>
                  <a:pt x="413507" y="116291"/>
                  <a:pt x="404999" y="116291"/>
                </a:cubicBezTo>
                <a:cubicBezTo>
                  <a:pt x="396057" y="116291"/>
                  <a:pt x="389111" y="114511"/>
                  <a:pt x="384163" y="110952"/>
                </a:cubicBezTo>
                <a:cubicBezTo>
                  <a:pt x="379214" y="107392"/>
                  <a:pt x="376740" y="102444"/>
                  <a:pt x="376740" y="96106"/>
                </a:cubicBezTo>
                <a:cubicBezTo>
                  <a:pt x="376740" y="89942"/>
                  <a:pt x="379279" y="84863"/>
                  <a:pt x="384358" y="80870"/>
                </a:cubicBezTo>
                <a:cubicBezTo>
                  <a:pt x="389437" y="76876"/>
                  <a:pt x="396274" y="74879"/>
                  <a:pt x="404868" y="74879"/>
                </a:cubicBezTo>
                <a:cubicBezTo>
                  <a:pt x="408254" y="74879"/>
                  <a:pt x="411467" y="75096"/>
                  <a:pt x="414505" y="75530"/>
                </a:cubicBezTo>
                <a:cubicBezTo>
                  <a:pt x="415200" y="75617"/>
                  <a:pt x="415503" y="75357"/>
                  <a:pt x="415417" y="74749"/>
                </a:cubicBezTo>
                <a:cubicBezTo>
                  <a:pt x="414809" y="60858"/>
                  <a:pt x="414462" y="51222"/>
                  <a:pt x="414375" y="45839"/>
                </a:cubicBezTo>
                <a:cubicBezTo>
                  <a:pt x="414375" y="45232"/>
                  <a:pt x="414028" y="44928"/>
                  <a:pt x="413333" y="44928"/>
                </a:cubicBezTo>
                <a:cubicBezTo>
                  <a:pt x="408992" y="45101"/>
                  <a:pt x="405606" y="45188"/>
                  <a:pt x="403176" y="45188"/>
                </a:cubicBezTo>
                <a:cubicBezTo>
                  <a:pt x="398748" y="45188"/>
                  <a:pt x="393322" y="45014"/>
                  <a:pt x="386897" y="44667"/>
                </a:cubicBezTo>
                <a:cubicBezTo>
                  <a:pt x="385074" y="44580"/>
                  <a:pt x="383555" y="43929"/>
                  <a:pt x="382340" y="42714"/>
                </a:cubicBezTo>
                <a:cubicBezTo>
                  <a:pt x="381124" y="41412"/>
                  <a:pt x="380516" y="39849"/>
                  <a:pt x="380516" y="38026"/>
                </a:cubicBezTo>
                <a:cubicBezTo>
                  <a:pt x="380516" y="36376"/>
                  <a:pt x="381124" y="34987"/>
                  <a:pt x="382340" y="33859"/>
                </a:cubicBezTo>
                <a:cubicBezTo>
                  <a:pt x="383468" y="32817"/>
                  <a:pt x="384770" y="32296"/>
                  <a:pt x="386246" y="32296"/>
                </a:cubicBezTo>
                <a:cubicBezTo>
                  <a:pt x="386420" y="32296"/>
                  <a:pt x="386550" y="32296"/>
                  <a:pt x="386637" y="32296"/>
                </a:cubicBezTo>
                <a:cubicBezTo>
                  <a:pt x="392367" y="32730"/>
                  <a:pt x="397923" y="32947"/>
                  <a:pt x="403306" y="32947"/>
                </a:cubicBezTo>
                <a:cubicBezTo>
                  <a:pt x="405650" y="32947"/>
                  <a:pt x="408992" y="32860"/>
                  <a:pt x="413333" y="32687"/>
                </a:cubicBezTo>
                <a:cubicBezTo>
                  <a:pt x="414028" y="32687"/>
                  <a:pt x="414375" y="32339"/>
                  <a:pt x="414375" y="31645"/>
                </a:cubicBezTo>
                <a:cubicBezTo>
                  <a:pt x="414375" y="29388"/>
                  <a:pt x="414353" y="26631"/>
                  <a:pt x="414310" y="23376"/>
                </a:cubicBezTo>
                <a:cubicBezTo>
                  <a:pt x="414266" y="20120"/>
                  <a:pt x="414245" y="18058"/>
                  <a:pt x="414245" y="17190"/>
                </a:cubicBezTo>
                <a:lnTo>
                  <a:pt x="414114" y="16018"/>
                </a:lnTo>
                <a:cubicBezTo>
                  <a:pt x="414114" y="14108"/>
                  <a:pt x="414766" y="12458"/>
                  <a:pt x="416068" y="11069"/>
                </a:cubicBezTo>
                <a:cubicBezTo>
                  <a:pt x="417370" y="9507"/>
                  <a:pt x="418976" y="8725"/>
                  <a:pt x="420886" y="8725"/>
                </a:cubicBezTo>
                <a:close/>
                <a:moveTo>
                  <a:pt x="1707245" y="7814"/>
                </a:moveTo>
                <a:lnTo>
                  <a:pt x="1707635" y="7814"/>
                </a:lnTo>
                <a:cubicBezTo>
                  <a:pt x="1709632" y="7814"/>
                  <a:pt x="1711325" y="8595"/>
                  <a:pt x="1712714" y="10158"/>
                </a:cubicBezTo>
                <a:cubicBezTo>
                  <a:pt x="1713930" y="11547"/>
                  <a:pt x="1714537" y="13153"/>
                  <a:pt x="1714537" y="14976"/>
                </a:cubicBezTo>
                <a:lnTo>
                  <a:pt x="1714407" y="21487"/>
                </a:lnTo>
                <a:lnTo>
                  <a:pt x="1714407" y="39068"/>
                </a:lnTo>
                <a:cubicBezTo>
                  <a:pt x="1714407" y="39675"/>
                  <a:pt x="1714711" y="39936"/>
                  <a:pt x="1715319" y="39849"/>
                </a:cubicBezTo>
                <a:cubicBezTo>
                  <a:pt x="1741277" y="34727"/>
                  <a:pt x="1757034" y="31515"/>
                  <a:pt x="1762590" y="30212"/>
                </a:cubicBezTo>
                <a:cubicBezTo>
                  <a:pt x="1763458" y="30039"/>
                  <a:pt x="1764196" y="29865"/>
                  <a:pt x="1764804" y="29691"/>
                </a:cubicBezTo>
                <a:cubicBezTo>
                  <a:pt x="1766193" y="29344"/>
                  <a:pt x="1767539" y="29171"/>
                  <a:pt x="1768841" y="29171"/>
                </a:cubicBezTo>
                <a:cubicBezTo>
                  <a:pt x="1771445" y="29171"/>
                  <a:pt x="1773746" y="29952"/>
                  <a:pt x="1775743" y="31515"/>
                </a:cubicBezTo>
                <a:cubicBezTo>
                  <a:pt x="1777132" y="32556"/>
                  <a:pt x="1778000" y="33945"/>
                  <a:pt x="1778347" y="35682"/>
                </a:cubicBezTo>
                <a:cubicBezTo>
                  <a:pt x="1778434" y="36203"/>
                  <a:pt x="1778478" y="36680"/>
                  <a:pt x="1778478" y="37114"/>
                </a:cubicBezTo>
                <a:cubicBezTo>
                  <a:pt x="1778478" y="38330"/>
                  <a:pt x="1778130" y="39545"/>
                  <a:pt x="1777436" y="40761"/>
                </a:cubicBezTo>
                <a:cubicBezTo>
                  <a:pt x="1777262" y="41021"/>
                  <a:pt x="1777132" y="41238"/>
                  <a:pt x="1777045" y="41412"/>
                </a:cubicBezTo>
                <a:cubicBezTo>
                  <a:pt x="1769926" y="54521"/>
                  <a:pt x="1762286" y="65807"/>
                  <a:pt x="1754126" y="75270"/>
                </a:cubicBezTo>
                <a:cubicBezTo>
                  <a:pt x="1752823" y="76746"/>
                  <a:pt x="1751217" y="77657"/>
                  <a:pt x="1749307" y="78005"/>
                </a:cubicBezTo>
                <a:cubicBezTo>
                  <a:pt x="1748873" y="78005"/>
                  <a:pt x="1748439" y="78005"/>
                  <a:pt x="1748005" y="78005"/>
                </a:cubicBezTo>
                <a:cubicBezTo>
                  <a:pt x="1746529" y="78005"/>
                  <a:pt x="1745097" y="77614"/>
                  <a:pt x="1743708" y="76833"/>
                </a:cubicBezTo>
                <a:cubicBezTo>
                  <a:pt x="1742318" y="75965"/>
                  <a:pt x="1741494" y="74706"/>
                  <a:pt x="1741233" y="73056"/>
                </a:cubicBezTo>
                <a:cubicBezTo>
                  <a:pt x="1741233" y="72796"/>
                  <a:pt x="1741233" y="72535"/>
                  <a:pt x="1741233" y="72275"/>
                </a:cubicBezTo>
                <a:cubicBezTo>
                  <a:pt x="1741233" y="70973"/>
                  <a:pt x="1741711" y="69801"/>
                  <a:pt x="1742666" y="68759"/>
                </a:cubicBezTo>
                <a:cubicBezTo>
                  <a:pt x="1749785" y="61032"/>
                  <a:pt x="1755601" y="52958"/>
                  <a:pt x="1760116" y="44537"/>
                </a:cubicBezTo>
                <a:cubicBezTo>
                  <a:pt x="1760203" y="44363"/>
                  <a:pt x="1760203" y="44211"/>
                  <a:pt x="1760116" y="44081"/>
                </a:cubicBezTo>
                <a:cubicBezTo>
                  <a:pt x="1760029" y="43951"/>
                  <a:pt x="1759899" y="43886"/>
                  <a:pt x="1759725" y="43886"/>
                </a:cubicBezTo>
                <a:cubicBezTo>
                  <a:pt x="1758336" y="44233"/>
                  <a:pt x="1752411" y="45449"/>
                  <a:pt x="1741950" y="47532"/>
                </a:cubicBezTo>
                <a:cubicBezTo>
                  <a:pt x="1731488" y="49616"/>
                  <a:pt x="1722611" y="51396"/>
                  <a:pt x="1715319" y="52871"/>
                </a:cubicBezTo>
                <a:cubicBezTo>
                  <a:pt x="1714711" y="52958"/>
                  <a:pt x="1714407" y="53349"/>
                  <a:pt x="1714407" y="54043"/>
                </a:cubicBezTo>
                <a:lnTo>
                  <a:pt x="1714407" y="90767"/>
                </a:lnTo>
                <a:cubicBezTo>
                  <a:pt x="1714407" y="93892"/>
                  <a:pt x="1714863" y="96236"/>
                  <a:pt x="1715774" y="97799"/>
                </a:cubicBezTo>
                <a:cubicBezTo>
                  <a:pt x="1716686" y="99362"/>
                  <a:pt x="1718444" y="100534"/>
                  <a:pt x="1721049" y="101315"/>
                </a:cubicBezTo>
                <a:cubicBezTo>
                  <a:pt x="1723653" y="102096"/>
                  <a:pt x="1727516" y="102487"/>
                  <a:pt x="1732639" y="102487"/>
                </a:cubicBezTo>
                <a:cubicBezTo>
                  <a:pt x="1744359" y="102487"/>
                  <a:pt x="1755949" y="101575"/>
                  <a:pt x="1767409" y="99752"/>
                </a:cubicBezTo>
                <a:cubicBezTo>
                  <a:pt x="1767756" y="99665"/>
                  <a:pt x="1768103" y="99622"/>
                  <a:pt x="1768450" y="99622"/>
                </a:cubicBezTo>
                <a:cubicBezTo>
                  <a:pt x="1769839" y="99622"/>
                  <a:pt x="1771098" y="100100"/>
                  <a:pt x="1772227" y="101054"/>
                </a:cubicBezTo>
                <a:cubicBezTo>
                  <a:pt x="1773529" y="102183"/>
                  <a:pt x="1774180" y="103616"/>
                  <a:pt x="1774180" y="105352"/>
                </a:cubicBezTo>
                <a:cubicBezTo>
                  <a:pt x="1774180" y="107522"/>
                  <a:pt x="1773442" y="109432"/>
                  <a:pt x="1771966" y="111082"/>
                </a:cubicBezTo>
                <a:cubicBezTo>
                  <a:pt x="1770577" y="112558"/>
                  <a:pt x="1768841" y="113426"/>
                  <a:pt x="1766757" y="113686"/>
                </a:cubicBezTo>
                <a:cubicBezTo>
                  <a:pt x="1755385" y="114989"/>
                  <a:pt x="1743881" y="115640"/>
                  <a:pt x="1732248" y="115640"/>
                </a:cubicBezTo>
                <a:cubicBezTo>
                  <a:pt x="1725476" y="115640"/>
                  <a:pt x="1719985" y="115227"/>
                  <a:pt x="1715774" y="114403"/>
                </a:cubicBezTo>
                <a:cubicBezTo>
                  <a:pt x="1711564" y="113578"/>
                  <a:pt x="1708352" y="112210"/>
                  <a:pt x="1706138" y="110300"/>
                </a:cubicBezTo>
                <a:cubicBezTo>
                  <a:pt x="1703924" y="108390"/>
                  <a:pt x="1702426" y="106220"/>
                  <a:pt x="1701645" y="103789"/>
                </a:cubicBezTo>
                <a:cubicBezTo>
                  <a:pt x="1700864" y="101358"/>
                  <a:pt x="1700473" y="98233"/>
                  <a:pt x="1700473" y="94413"/>
                </a:cubicBezTo>
                <a:lnTo>
                  <a:pt x="1700473" y="56778"/>
                </a:lnTo>
                <a:cubicBezTo>
                  <a:pt x="1700473" y="56170"/>
                  <a:pt x="1700169" y="55910"/>
                  <a:pt x="1699561" y="55997"/>
                </a:cubicBezTo>
                <a:cubicBezTo>
                  <a:pt x="1697131" y="56518"/>
                  <a:pt x="1694591" y="57060"/>
                  <a:pt x="1691943" y="57625"/>
                </a:cubicBezTo>
                <a:cubicBezTo>
                  <a:pt x="1689296" y="58189"/>
                  <a:pt x="1686604" y="58753"/>
                  <a:pt x="1683869" y="59317"/>
                </a:cubicBezTo>
                <a:cubicBezTo>
                  <a:pt x="1681135" y="59882"/>
                  <a:pt x="1679160" y="60294"/>
                  <a:pt x="1677944" y="60555"/>
                </a:cubicBezTo>
                <a:cubicBezTo>
                  <a:pt x="1677423" y="60641"/>
                  <a:pt x="1676902" y="60685"/>
                  <a:pt x="1676382" y="60685"/>
                </a:cubicBezTo>
                <a:cubicBezTo>
                  <a:pt x="1675079" y="60685"/>
                  <a:pt x="1673820" y="60294"/>
                  <a:pt x="1672605" y="59513"/>
                </a:cubicBezTo>
                <a:cubicBezTo>
                  <a:pt x="1671042" y="58471"/>
                  <a:pt x="1670087" y="56995"/>
                  <a:pt x="1669740" y="55085"/>
                </a:cubicBezTo>
                <a:cubicBezTo>
                  <a:pt x="1669653" y="54651"/>
                  <a:pt x="1669610" y="54217"/>
                  <a:pt x="1669610" y="53783"/>
                </a:cubicBezTo>
                <a:cubicBezTo>
                  <a:pt x="1669610" y="52394"/>
                  <a:pt x="1670044" y="51092"/>
                  <a:pt x="1670912" y="49876"/>
                </a:cubicBezTo>
                <a:cubicBezTo>
                  <a:pt x="1672041" y="48314"/>
                  <a:pt x="1673560" y="47402"/>
                  <a:pt x="1675470" y="47141"/>
                </a:cubicBezTo>
                <a:cubicBezTo>
                  <a:pt x="1681200" y="46187"/>
                  <a:pt x="1689230" y="44754"/>
                  <a:pt x="1699561" y="42844"/>
                </a:cubicBezTo>
                <a:cubicBezTo>
                  <a:pt x="1700169" y="42757"/>
                  <a:pt x="1700473" y="42367"/>
                  <a:pt x="1700473" y="41672"/>
                </a:cubicBezTo>
                <a:lnTo>
                  <a:pt x="1700473" y="21487"/>
                </a:lnTo>
                <a:lnTo>
                  <a:pt x="1700343" y="14976"/>
                </a:lnTo>
                <a:cubicBezTo>
                  <a:pt x="1700343" y="13153"/>
                  <a:pt x="1700951" y="11547"/>
                  <a:pt x="1702166" y="10158"/>
                </a:cubicBezTo>
                <a:cubicBezTo>
                  <a:pt x="1703555" y="8595"/>
                  <a:pt x="1705248" y="7814"/>
                  <a:pt x="1707245" y="7814"/>
                </a:cubicBezTo>
                <a:close/>
                <a:moveTo>
                  <a:pt x="2039838" y="6121"/>
                </a:moveTo>
                <a:cubicBezTo>
                  <a:pt x="2040359" y="6121"/>
                  <a:pt x="2040923" y="6208"/>
                  <a:pt x="2041531" y="6381"/>
                </a:cubicBezTo>
                <a:cubicBezTo>
                  <a:pt x="2042920" y="6728"/>
                  <a:pt x="2044049" y="7510"/>
                  <a:pt x="2044917" y="8725"/>
                </a:cubicBezTo>
                <a:cubicBezTo>
                  <a:pt x="2047261" y="12198"/>
                  <a:pt x="2049692" y="16105"/>
                  <a:pt x="2052210" y="20445"/>
                </a:cubicBezTo>
                <a:cubicBezTo>
                  <a:pt x="2052557" y="21227"/>
                  <a:pt x="2052731" y="21965"/>
                  <a:pt x="2052731" y="22659"/>
                </a:cubicBezTo>
                <a:cubicBezTo>
                  <a:pt x="2052731" y="23180"/>
                  <a:pt x="2052644" y="23701"/>
                  <a:pt x="2052470" y="24222"/>
                </a:cubicBezTo>
                <a:cubicBezTo>
                  <a:pt x="2052036" y="25524"/>
                  <a:pt x="2051211" y="26436"/>
                  <a:pt x="2049996" y="26957"/>
                </a:cubicBezTo>
                <a:cubicBezTo>
                  <a:pt x="2048694" y="27564"/>
                  <a:pt x="2047370" y="27630"/>
                  <a:pt x="2046024" y="27152"/>
                </a:cubicBezTo>
                <a:cubicBezTo>
                  <a:pt x="2044678" y="26675"/>
                  <a:pt x="2043658" y="25785"/>
                  <a:pt x="2042964" y="24482"/>
                </a:cubicBezTo>
                <a:cubicBezTo>
                  <a:pt x="2040793" y="20402"/>
                  <a:pt x="2038363" y="16452"/>
                  <a:pt x="2035671" y="12632"/>
                </a:cubicBezTo>
                <a:cubicBezTo>
                  <a:pt x="2034977" y="11590"/>
                  <a:pt x="2034803" y="10440"/>
                  <a:pt x="2035150" y="9181"/>
                </a:cubicBezTo>
                <a:cubicBezTo>
                  <a:pt x="2035498" y="7922"/>
                  <a:pt x="2036235" y="7076"/>
                  <a:pt x="2037364" y="6642"/>
                </a:cubicBezTo>
                <a:cubicBezTo>
                  <a:pt x="2038145" y="6294"/>
                  <a:pt x="2038970" y="6121"/>
                  <a:pt x="2039838" y="6121"/>
                </a:cubicBezTo>
                <a:close/>
                <a:moveTo>
                  <a:pt x="2271899" y="5860"/>
                </a:moveTo>
                <a:cubicBezTo>
                  <a:pt x="2273895" y="5860"/>
                  <a:pt x="2275588" y="6598"/>
                  <a:pt x="2276977" y="8074"/>
                </a:cubicBezTo>
                <a:cubicBezTo>
                  <a:pt x="2278280" y="9463"/>
                  <a:pt x="2278931" y="11113"/>
                  <a:pt x="2278931" y="13023"/>
                </a:cubicBezTo>
                <a:lnTo>
                  <a:pt x="2278800" y="15497"/>
                </a:lnTo>
                <a:cubicBezTo>
                  <a:pt x="2278714" y="16539"/>
                  <a:pt x="2278670" y="18362"/>
                  <a:pt x="2278670" y="20966"/>
                </a:cubicBezTo>
                <a:cubicBezTo>
                  <a:pt x="2278670" y="21661"/>
                  <a:pt x="2279017" y="22008"/>
                  <a:pt x="2279712" y="22008"/>
                </a:cubicBezTo>
                <a:lnTo>
                  <a:pt x="2311878" y="22008"/>
                </a:lnTo>
                <a:cubicBezTo>
                  <a:pt x="2313614" y="22008"/>
                  <a:pt x="2315090" y="22616"/>
                  <a:pt x="2316305" y="23831"/>
                </a:cubicBezTo>
                <a:cubicBezTo>
                  <a:pt x="2317521" y="25047"/>
                  <a:pt x="2318128" y="26479"/>
                  <a:pt x="2318128" y="28129"/>
                </a:cubicBezTo>
                <a:cubicBezTo>
                  <a:pt x="2318128" y="29865"/>
                  <a:pt x="2317477" y="31341"/>
                  <a:pt x="2316175" y="32556"/>
                </a:cubicBezTo>
                <a:cubicBezTo>
                  <a:pt x="2315046" y="33685"/>
                  <a:pt x="2313657" y="34249"/>
                  <a:pt x="2312008" y="34249"/>
                </a:cubicBezTo>
                <a:cubicBezTo>
                  <a:pt x="2311921" y="34249"/>
                  <a:pt x="2311834" y="34249"/>
                  <a:pt x="2311747" y="34249"/>
                </a:cubicBezTo>
                <a:cubicBezTo>
                  <a:pt x="2303586" y="33989"/>
                  <a:pt x="2292865" y="33859"/>
                  <a:pt x="2279582" y="33859"/>
                </a:cubicBezTo>
                <a:cubicBezTo>
                  <a:pt x="2278887" y="33859"/>
                  <a:pt x="2278540" y="34162"/>
                  <a:pt x="2278540" y="34770"/>
                </a:cubicBezTo>
                <a:cubicBezTo>
                  <a:pt x="2278627" y="39285"/>
                  <a:pt x="2278670" y="45535"/>
                  <a:pt x="2278670" y="53523"/>
                </a:cubicBezTo>
                <a:cubicBezTo>
                  <a:pt x="2278670" y="54130"/>
                  <a:pt x="2278844" y="54738"/>
                  <a:pt x="2279191" y="55346"/>
                </a:cubicBezTo>
                <a:cubicBezTo>
                  <a:pt x="2281969" y="60034"/>
                  <a:pt x="2283358" y="65633"/>
                  <a:pt x="2283358" y="72145"/>
                </a:cubicBezTo>
                <a:cubicBezTo>
                  <a:pt x="2283358" y="76399"/>
                  <a:pt x="2282794" y="80566"/>
                  <a:pt x="2281665" y="84646"/>
                </a:cubicBezTo>
                <a:cubicBezTo>
                  <a:pt x="2280537" y="88727"/>
                  <a:pt x="2278735" y="92785"/>
                  <a:pt x="2276261" y="96822"/>
                </a:cubicBezTo>
                <a:cubicBezTo>
                  <a:pt x="2273787" y="100859"/>
                  <a:pt x="2270314" y="104636"/>
                  <a:pt x="2265843" y="108152"/>
                </a:cubicBezTo>
                <a:cubicBezTo>
                  <a:pt x="2261372" y="111668"/>
                  <a:pt x="2256098" y="114598"/>
                  <a:pt x="2250021" y="116942"/>
                </a:cubicBezTo>
                <a:cubicBezTo>
                  <a:pt x="2248632" y="117463"/>
                  <a:pt x="2247243" y="117723"/>
                  <a:pt x="2245854" y="117723"/>
                </a:cubicBezTo>
                <a:cubicBezTo>
                  <a:pt x="2244985" y="117723"/>
                  <a:pt x="2244117" y="117636"/>
                  <a:pt x="2243249" y="117463"/>
                </a:cubicBezTo>
                <a:cubicBezTo>
                  <a:pt x="2240905" y="116855"/>
                  <a:pt x="2238908" y="115726"/>
                  <a:pt x="2237259" y="114077"/>
                </a:cubicBezTo>
                <a:lnTo>
                  <a:pt x="2236868" y="113686"/>
                </a:lnTo>
                <a:cubicBezTo>
                  <a:pt x="2236000" y="112818"/>
                  <a:pt x="2235566" y="111820"/>
                  <a:pt x="2235566" y="110691"/>
                </a:cubicBezTo>
                <a:cubicBezTo>
                  <a:pt x="2235566" y="110344"/>
                  <a:pt x="2235609" y="109953"/>
                  <a:pt x="2235696" y="109519"/>
                </a:cubicBezTo>
                <a:cubicBezTo>
                  <a:pt x="2236130" y="107870"/>
                  <a:pt x="2237172" y="106828"/>
                  <a:pt x="2238822" y="106394"/>
                </a:cubicBezTo>
                <a:cubicBezTo>
                  <a:pt x="2251149" y="102661"/>
                  <a:pt x="2259831" y="97191"/>
                  <a:pt x="2264866" y="89985"/>
                </a:cubicBezTo>
                <a:cubicBezTo>
                  <a:pt x="2264953" y="89899"/>
                  <a:pt x="2264932" y="89790"/>
                  <a:pt x="2264801" y="89660"/>
                </a:cubicBezTo>
                <a:cubicBezTo>
                  <a:pt x="2264671" y="89530"/>
                  <a:pt x="2264562" y="89508"/>
                  <a:pt x="2264476" y="89595"/>
                </a:cubicBezTo>
                <a:cubicBezTo>
                  <a:pt x="2261958" y="90550"/>
                  <a:pt x="2259180" y="91027"/>
                  <a:pt x="2256141" y="91027"/>
                </a:cubicBezTo>
                <a:cubicBezTo>
                  <a:pt x="2250325" y="91027"/>
                  <a:pt x="2245159" y="88965"/>
                  <a:pt x="2240645" y="84842"/>
                </a:cubicBezTo>
                <a:cubicBezTo>
                  <a:pt x="2236130" y="80718"/>
                  <a:pt x="2233873" y="75096"/>
                  <a:pt x="2233873" y="67977"/>
                </a:cubicBezTo>
                <a:cubicBezTo>
                  <a:pt x="2233873" y="61206"/>
                  <a:pt x="2236282" y="55563"/>
                  <a:pt x="2241100" y="51048"/>
                </a:cubicBezTo>
                <a:cubicBezTo>
                  <a:pt x="2245919" y="46534"/>
                  <a:pt x="2251757" y="44277"/>
                  <a:pt x="2258616" y="44277"/>
                </a:cubicBezTo>
                <a:cubicBezTo>
                  <a:pt x="2260960" y="44277"/>
                  <a:pt x="2263087" y="44494"/>
                  <a:pt x="2264997" y="44928"/>
                </a:cubicBezTo>
                <a:cubicBezTo>
                  <a:pt x="2265604" y="45101"/>
                  <a:pt x="2265908" y="44884"/>
                  <a:pt x="2265908" y="44277"/>
                </a:cubicBezTo>
                <a:lnTo>
                  <a:pt x="2265778" y="34900"/>
                </a:lnTo>
                <a:cubicBezTo>
                  <a:pt x="2265778" y="34293"/>
                  <a:pt x="2265431" y="33989"/>
                  <a:pt x="2264736" y="33989"/>
                </a:cubicBezTo>
                <a:cubicBezTo>
                  <a:pt x="2246939" y="34249"/>
                  <a:pt x="2230096" y="34814"/>
                  <a:pt x="2214209" y="35682"/>
                </a:cubicBezTo>
                <a:cubicBezTo>
                  <a:pt x="2214035" y="35682"/>
                  <a:pt x="2213862" y="35682"/>
                  <a:pt x="2213688" y="35682"/>
                </a:cubicBezTo>
                <a:cubicBezTo>
                  <a:pt x="2212125" y="35682"/>
                  <a:pt x="2210736" y="35161"/>
                  <a:pt x="2209521" y="34119"/>
                </a:cubicBezTo>
                <a:cubicBezTo>
                  <a:pt x="2208219" y="32904"/>
                  <a:pt x="2207568" y="31341"/>
                  <a:pt x="2207568" y="29431"/>
                </a:cubicBezTo>
                <a:cubicBezTo>
                  <a:pt x="2207568" y="27781"/>
                  <a:pt x="2208132" y="26349"/>
                  <a:pt x="2209261" y="25134"/>
                </a:cubicBezTo>
                <a:cubicBezTo>
                  <a:pt x="2210476" y="23918"/>
                  <a:pt x="2211952" y="23267"/>
                  <a:pt x="2213688" y="23180"/>
                </a:cubicBezTo>
                <a:cubicBezTo>
                  <a:pt x="2218116" y="23180"/>
                  <a:pt x="2226276" y="23028"/>
                  <a:pt x="2238170" y="22724"/>
                </a:cubicBezTo>
                <a:cubicBezTo>
                  <a:pt x="2250064" y="22421"/>
                  <a:pt x="2258876" y="22225"/>
                  <a:pt x="2264606" y="22138"/>
                </a:cubicBezTo>
                <a:cubicBezTo>
                  <a:pt x="2265300" y="22138"/>
                  <a:pt x="2265604" y="21791"/>
                  <a:pt x="2265518" y="21097"/>
                </a:cubicBezTo>
                <a:cubicBezTo>
                  <a:pt x="2265431" y="17363"/>
                  <a:pt x="2265387" y="15497"/>
                  <a:pt x="2265387" y="15497"/>
                </a:cubicBezTo>
                <a:cubicBezTo>
                  <a:pt x="2265300" y="14716"/>
                  <a:pt x="2265214" y="14021"/>
                  <a:pt x="2265127" y="13413"/>
                </a:cubicBezTo>
                <a:cubicBezTo>
                  <a:pt x="2265127" y="13153"/>
                  <a:pt x="2265127" y="12936"/>
                  <a:pt x="2265127" y="12762"/>
                </a:cubicBezTo>
                <a:cubicBezTo>
                  <a:pt x="2265127" y="11026"/>
                  <a:pt x="2265734" y="9463"/>
                  <a:pt x="2266950" y="8074"/>
                </a:cubicBezTo>
                <a:cubicBezTo>
                  <a:pt x="2268252" y="6598"/>
                  <a:pt x="2269902" y="5860"/>
                  <a:pt x="2271899" y="5860"/>
                </a:cubicBezTo>
                <a:close/>
                <a:moveTo>
                  <a:pt x="77484" y="5339"/>
                </a:moveTo>
                <a:cubicBezTo>
                  <a:pt x="77571" y="5339"/>
                  <a:pt x="77657" y="5339"/>
                  <a:pt x="77744" y="5339"/>
                </a:cubicBezTo>
                <a:cubicBezTo>
                  <a:pt x="79481" y="5339"/>
                  <a:pt x="81000" y="5904"/>
                  <a:pt x="82302" y="7032"/>
                </a:cubicBezTo>
                <a:cubicBezTo>
                  <a:pt x="87424" y="11373"/>
                  <a:pt x="91678" y="15540"/>
                  <a:pt x="95064" y="19534"/>
                </a:cubicBezTo>
                <a:cubicBezTo>
                  <a:pt x="95932" y="20663"/>
                  <a:pt x="96366" y="21921"/>
                  <a:pt x="96366" y="23310"/>
                </a:cubicBezTo>
                <a:cubicBezTo>
                  <a:pt x="96366" y="23658"/>
                  <a:pt x="96366" y="23962"/>
                  <a:pt x="96366" y="24222"/>
                </a:cubicBezTo>
                <a:cubicBezTo>
                  <a:pt x="96106" y="26045"/>
                  <a:pt x="95238" y="27521"/>
                  <a:pt x="93762" y="28650"/>
                </a:cubicBezTo>
                <a:cubicBezTo>
                  <a:pt x="92720" y="29431"/>
                  <a:pt x="91591" y="29822"/>
                  <a:pt x="90376" y="29822"/>
                </a:cubicBezTo>
                <a:cubicBezTo>
                  <a:pt x="90029" y="29822"/>
                  <a:pt x="89682" y="29778"/>
                  <a:pt x="89334" y="29691"/>
                </a:cubicBezTo>
                <a:cubicBezTo>
                  <a:pt x="87685" y="29431"/>
                  <a:pt x="86339" y="28606"/>
                  <a:pt x="85297" y="27217"/>
                </a:cubicBezTo>
                <a:cubicBezTo>
                  <a:pt x="81911" y="22963"/>
                  <a:pt x="77744" y="18579"/>
                  <a:pt x="72796" y="14064"/>
                </a:cubicBezTo>
                <a:cubicBezTo>
                  <a:pt x="71667" y="13109"/>
                  <a:pt x="71103" y="11937"/>
                  <a:pt x="71103" y="10548"/>
                </a:cubicBezTo>
                <a:cubicBezTo>
                  <a:pt x="71103" y="8986"/>
                  <a:pt x="71754" y="7727"/>
                  <a:pt x="73056" y="6772"/>
                </a:cubicBezTo>
                <a:cubicBezTo>
                  <a:pt x="74358" y="5817"/>
                  <a:pt x="75834" y="5339"/>
                  <a:pt x="77484" y="5339"/>
                </a:cubicBezTo>
                <a:close/>
                <a:moveTo>
                  <a:pt x="1025910" y="4167"/>
                </a:moveTo>
                <a:lnTo>
                  <a:pt x="1096752" y="4167"/>
                </a:lnTo>
                <a:cubicBezTo>
                  <a:pt x="1098835" y="4167"/>
                  <a:pt x="1100637" y="4905"/>
                  <a:pt x="1102156" y="6381"/>
                </a:cubicBezTo>
                <a:cubicBezTo>
                  <a:pt x="1103675" y="7857"/>
                  <a:pt x="1104435" y="9680"/>
                  <a:pt x="1104435" y="11851"/>
                </a:cubicBezTo>
                <a:lnTo>
                  <a:pt x="1104435" y="36333"/>
                </a:lnTo>
                <a:cubicBezTo>
                  <a:pt x="1104435" y="38416"/>
                  <a:pt x="1103675" y="40218"/>
                  <a:pt x="1102156" y="41737"/>
                </a:cubicBezTo>
                <a:cubicBezTo>
                  <a:pt x="1100637" y="43256"/>
                  <a:pt x="1098835" y="44016"/>
                  <a:pt x="1096752" y="44016"/>
                </a:cubicBezTo>
                <a:lnTo>
                  <a:pt x="1025910" y="44016"/>
                </a:lnTo>
                <a:cubicBezTo>
                  <a:pt x="1023826" y="44016"/>
                  <a:pt x="1022025" y="43256"/>
                  <a:pt x="1020505" y="41737"/>
                </a:cubicBezTo>
                <a:cubicBezTo>
                  <a:pt x="1018986" y="40218"/>
                  <a:pt x="1018226" y="38416"/>
                  <a:pt x="1018226" y="36333"/>
                </a:cubicBezTo>
                <a:lnTo>
                  <a:pt x="1018226" y="11851"/>
                </a:lnTo>
                <a:cubicBezTo>
                  <a:pt x="1018226" y="9680"/>
                  <a:pt x="1018986" y="7857"/>
                  <a:pt x="1020505" y="6381"/>
                </a:cubicBezTo>
                <a:cubicBezTo>
                  <a:pt x="1022025" y="4905"/>
                  <a:pt x="1023826" y="4167"/>
                  <a:pt x="1025910" y="4167"/>
                </a:cubicBezTo>
                <a:close/>
                <a:moveTo>
                  <a:pt x="229456" y="3777"/>
                </a:moveTo>
                <a:lnTo>
                  <a:pt x="292745" y="3777"/>
                </a:lnTo>
                <a:cubicBezTo>
                  <a:pt x="294134" y="3777"/>
                  <a:pt x="295328" y="4276"/>
                  <a:pt x="296326" y="5274"/>
                </a:cubicBezTo>
                <a:cubicBezTo>
                  <a:pt x="297325" y="6273"/>
                  <a:pt x="297824" y="7445"/>
                  <a:pt x="297824" y="8790"/>
                </a:cubicBezTo>
                <a:cubicBezTo>
                  <a:pt x="297824" y="10136"/>
                  <a:pt x="297325" y="11308"/>
                  <a:pt x="296326" y="12306"/>
                </a:cubicBezTo>
                <a:cubicBezTo>
                  <a:pt x="295328" y="13305"/>
                  <a:pt x="294134" y="13804"/>
                  <a:pt x="292745" y="13804"/>
                </a:cubicBezTo>
                <a:lnTo>
                  <a:pt x="229456" y="13804"/>
                </a:lnTo>
                <a:cubicBezTo>
                  <a:pt x="228154" y="13804"/>
                  <a:pt x="227003" y="13305"/>
                  <a:pt x="226005" y="12306"/>
                </a:cubicBezTo>
                <a:cubicBezTo>
                  <a:pt x="225007" y="11308"/>
                  <a:pt x="224507" y="10136"/>
                  <a:pt x="224507" y="8790"/>
                </a:cubicBezTo>
                <a:cubicBezTo>
                  <a:pt x="224507" y="7445"/>
                  <a:pt x="225007" y="6273"/>
                  <a:pt x="226005" y="5274"/>
                </a:cubicBezTo>
                <a:cubicBezTo>
                  <a:pt x="227003" y="4276"/>
                  <a:pt x="228154" y="3777"/>
                  <a:pt x="229456" y="3777"/>
                </a:cubicBezTo>
                <a:close/>
                <a:moveTo>
                  <a:pt x="1205229" y="1693"/>
                </a:moveTo>
                <a:cubicBezTo>
                  <a:pt x="1206357" y="1693"/>
                  <a:pt x="1207399" y="1954"/>
                  <a:pt x="1208354" y="2474"/>
                </a:cubicBezTo>
                <a:cubicBezTo>
                  <a:pt x="1209743" y="3256"/>
                  <a:pt x="1210568" y="4384"/>
                  <a:pt x="1210829" y="5860"/>
                </a:cubicBezTo>
                <a:cubicBezTo>
                  <a:pt x="1210915" y="6208"/>
                  <a:pt x="1210959" y="6555"/>
                  <a:pt x="1210959" y="6902"/>
                </a:cubicBezTo>
                <a:cubicBezTo>
                  <a:pt x="1210959" y="8031"/>
                  <a:pt x="1210568" y="9029"/>
                  <a:pt x="1209787" y="9897"/>
                </a:cubicBezTo>
                <a:cubicBezTo>
                  <a:pt x="1204491" y="16061"/>
                  <a:pt x="1199933" y="21053"/>
                  <a:pt x="1196113" y="24873"/>
                </a:cubicBezTo>
                <a:cubicBezTo>
                  <a:pt x="1195592" y="25307"/>
                  <a:pt x="1195592" y="25741"/>
                  <a:pt x="1196113" y="26175"/>
                </a:cubicBezTo>
                <a:cubicBezTo>
                  <a:pt x="1199499" y="28780"/>
                  <a:pt x="1202407" y="31254"/>
                  <a:pt x="1204838" y="33598"/>
                </a:cubicBezTo>
                <a:cubicBezTo>
                  <a:pt x="1205272" y="34032"/>
                  <a:pt x="1205706" y="34032"/>
                  <a:pt x="1206140" y="33598"/>
                </a:cubicBezTo>
                <a:cubicBezTo>
                  <a:pt x="1213086" y="26826"/>
                  <a:pt x="1219076" y="20489"/>
                  <a:pt x="1224111" y="14585"/>
                </a:cubicBezTo>
                <a:cubicBezTo>
                  <a:pt x="1225327" y="13196"/>
                  <a:pt x="1226803" y="12328"/>
                  <a:pt x="1228539" y="11981"/>
                </a:cubicBezTo>
                <a:cubicBezTo>
                  <a:pt x="1229060" y="11894"/>
                  <a:pt x="1229581" y="11851"/>
                  <a:pt x="1230102" y="11851"/>
                </a:cubicBezTo>
                <a:cubicBezTo>
                  <a:pt x="1231317" y="11851"/>
                  <a:pt x="1232533" y="12154"/>
                  <a:pt x="1233748" y="12762"/>
                </a:cubicBezTo>
                <a:cubicBezTo>
                  <a:pt x="1235137" y="13544"/>
                  <a:pt x="1235918" y="14716"/>
                  <a:pt x="1236092" y="16278"/>
                </a:cubicBezTo>
                <a:cubicBezTo>
                  <a:pt x="1236179" y="16626"/>
                  <a:pt x="1236222" y="16929"/>
                  <a:pt x="1236222" y="17190"/>
                </a:cubicBezTo>
                <a:cubicBezTo>
                  <a:pt x="1236222" y="18405"/>
                  <a:pt x="1235745" y="19490"/>
                  <a:pt x="1234790" y="20445"/>
                </a:cubicBezTo>
                <a:cubicBezTo>
                  <a:pt x="1224459" y="30950"/>
                  <a:pt x="1214649" y="40153"/>
                  <a:pt x="1205359" y="48053"/>
                </a:cubicBezTo>
                <a:cubicBezTo>
                  <a:pt x="1205186" y="48140"/>
                  <a:pt x="1205120" y="48270"/>
                  <a:pt x="1205164" y="48444"/>
                </a:cubicBezTo>
                <a:cubicBezTo>
                  <a:pt x="1205207" y="48617"/>
                  <a:pt x="1205316" y="48704"/>
                  <a:pt x="1205489" y="48704"/>
                </a:cubicBezTo>
                <a:cubicBezTo>
                  <a:pt x="1218164" y="48531"/>
                  <a:pt x="1227671" y="48357"/>
                  <a:pt x="1234009" y="48183"/>
                </a:cubicBezTo>
                <a:cubicBezTo>
                  <a:pt x="1234182" y="48183"/>
                  <a:pt x="1234312" y="48075"/>
                  <a:pt x="1234399" y="47858"/>
                </a:cubicBezTo>
                <a:cubicBezTo>
                  <a:pt x="1234486" y="47641"/>
                  <a:pt x="1234486" y="47489"/>
                  <a:pt x="1234399" y="47402"/>
                </a:cubicBezTo>
                <a:cubicBezTo>
                  <a:pt x="1233097" y="45666"/>
                  <a:pt x="1231621" y="43842"/>
                  <a:pt x="1229972" y="41933"/>
                </a:cubicBezTo>
                <a:cubicBezTo>
                  <a:pt x="1229103" y="40804"/>
                  <a:pt x="1228800" y="39545"/>
                  <a:pt x="1229060" y="38156"/>
                </a:cubicBezTo>
                <a:cubicBezTo>
                  <a:pt x="1229320" y="36767"/>
                  <a:pt x="1230058" y="35769"/>
                  <a:pt x="1231274" y="35161"/>
                </a:cubicBezTo>
                <a:cubicBezTo>
                  <a:pt x="1232316" y="34553"/>
                  <a:pt x="1233401" y="34249"/>
                  <a:pt x="1234529" y="34249"/>
                </a:cubicBezTo>
                <a:cubicBezTo>
                  <a:pt x="1234963" y="34249"/>
                  <a:pt x="1235398" y="34293"/>
                  <a:pt x="1235832" y="34379"/>
                </a:cubicBezTo>
                <a:cubicBezTo>
                  <a:pt x="1237481" y="34640"/>
                  <a:pt x="1238827" y="35378"/>
                  <a:pt x="1239869" y="36593"/>
                </a:cubicBezTo>
                <a:cubicBezTo>
                  <a:pt x="1246032" y="43712"/>
                  <a:pt x="1250894" y="50223"/>
                  <a:pt x="1254454" y="56127"/>
                </a:cubicBezTo>
                <a:cubicBezTo>
                  <a:pt x="1254975" y="56995"/>
                  <a:pt x="1255235" y="57950"/>
                  <a:pt x="1255235" y="58992"/>
                </a:cubicBezTo>
                <a:cubicBezTo>
                  <a:pt x="1255235" y="59513"/>
                  <a:pt x="1255148" y="60077"/>
                  <a:pt x="1254975" y="60685"/>
                </a:cubicBezTo>
                <a:cubicBezTo>
                  <a:pt x="1254541" y="62248"/>
                  <a:pt x="1253586" y="63463"/>
                  <a:pt x="1252110" y="64331"/>
                </a:cubicBezTo>
                <a:cubicBezTo>
                  <a:pt x="1251241" y="64852"/>
                  <a:pt x="1250330" y="65112"/>
                  <a:pt x="1249375" y="65112"/>
                </a:cubicBezTo>
                <a:cubicBezTo>
                  <a:pt x="1248854" y="65112"/>
                  <a:pt x="1248290" y="65026"/>
                  <a:pt x="1247682" y="64852"/>
                </a:cubicBezTo>
                <a:cubicBezTo>
                  <a:pt x="1246206" y="64418"/>
                  <a:pt x="1245034" y="63506"/>
                  <a:pt x="1244166" y="62117"/>
                </a:cubicBezTo>
                <a:cubicBezTo>
                  <a:pt x="1243645" y="61162"/>
                  <a:pt x="1242994" y="60077"/>
                  <a:pt x="1242213" y="58862"/>
                </a:cubicBezTo>
                <a:cubicBezTo>
                  <a:pt x="1241952" y="58254"/>
                  <a:pt x="1241475" y="57994"/>
                  <a:pt x="1240780" y="58080"/>
                </a:cubicBezTo>
                <a:cubicBezTo>
                  <a:pt x="1229060" y="58514"/>
                  <a:pt x="1219857" y="58818"/>
                  <a:pt x="1213173" y="58992"/>
                </a:cubicBezTo>
                <a:cubicBezTo>
                  <a:pt x="1212478" y="58992"/>
                  <a:pt x="1211957" y="59296"/>
                  <a:pt x="1211610" y="59904"/>
                </a:cubicBezTo>
                <a:cubicBezTo>
                  <a:pt x="1209700" y="62855"/>
                  <a:pt x="1207920" y="65460"/>
                  <a:pt x="1206271" y="67717"/>
                </a:cubicBezTo>
                <a:cubicBezTo>
                  <a:pt x="1206097" y="67891"/>
                  <a:pt x="1206054" y="68064"/>
                  <a:pt x="1206140" y="68238"/>
                </a:cubicBezTo>
                <a:cubicBezTo>
                  <a:pt x="1206227" y="68412"/>
                  <a:pt x="1206401" y="68498"/>
                  <a:pt x="1206661" y="68498"/>
                </a:cubicBezTo>
                <a:lnTo>
                  <a:pt x="1233878" y="68498"/>
                </a:lnTo>
                <a:cubicBezTo>
                  <a:pt x="1234052" y="68498"/>
                  <a:pt x="1234226" y="68498"/>
                  <a:pt x="1234399" y="68498"/>
                </a:cubicBezTo>
                <a:cubicBezTo>
                  <a:pt x="1235701" y="68238"/>
                  <a:pt x="1236917" y="68368"/>
                  <a:pt x="1238045" y="68889"/>
                </a:cubicBezTo>
                <a:lnTo>
                  <a:pt x="1240129" y="69801"/>
                </a:lnTo>
                <a:cubicBezTo>
                  <a:pt x="1241171" y="70321"/>
                  <a:pt x="1241909" y="71125"/>
                  <a:pt x="1242343" y="72210"/>
                </a:cubicBezTo>
                <a:cubicBezTo>
                  <a:pt x="1242777" y="73295"/>
                  <a:pt x="1242734" y="74358"/>
                  <a:pt x="1242213" y="75400"/>
                </a:cubicBezTo>
                <a:cubicBezTo>
                  <a:pt x="1237785" y="84603"/>
                  <a:pt x="1231404" y="92677"/>
                  <a:pt x="1223070" y="99622"/>
                </a:cubicBezTo>
                <a:cubicBezTo>
                  <a:pt x="1222549" y="100056"/>
                  <a:pt x="1222592" y="100403"/>
                  <a:pt x="1223200" y="100664"/>
                </a:cubicBezTo>
                <a:cubicBezTo>
                  <a:pt x="1231447" y="105091"/>
                  <a:pt x="1240693" y="108434"/>
                  <a:pt x="1250938" y="110691"/>
                </a:cubicBezTo>
                <a:cubicBezTo>
                  <a:pt x="1252327" y="111038"/>
                  <a:pt x="1253282" y="111885"/>
                  <a:pt x="1253803" y="113230"/>
                </a:cubicBezTo>
                <a:cubicBezTo>
                  <a:pt x="1254324" y="114576"/>
                  <a:pt x="1254150" y="115857"/>
                  <a:pt x="1253282" y="117072"/>
                </a:cubicBezTo>
                <a:cubicBezTo>
                  <a:pt x="1252153" y="118722"/>
                  <a:pt x="1250677" y="119937"/>
                  <a:pt x="1248854" y="120718"/>
                </a:cubicBezTo>
                <a:cubicBezTo>
                  <a:pt x="1247812" y="121152"/>
                  <a:pt x="1246727" y="121370"/>
                  <a:pt x="1245599" y="121370"/>
                </a:cubicBezTo>
                <a:cubicBezTo>
                  <a:pt x="1244904" y="121370"/>
                  <a:pt x="1244209" y="121283"/>
                  <a:pt x="1243515" y="121109"/>
                </a:cubicBezTo>
                <a:cubicBezTo>
                  <a:pt x="1232316" y="118071"/>
                  <a:pt x="1222201" y="113643"/>
                  <a:pt x="1213173" y="107826"/>
                </a:cubicBezTo>
                <a:cubicBezTo>
                  <a:pt x="1212565" y="107479"/>
                  <a:pt x="1212001" y="107479"/>
                  <a:pt x="1211480" y="107826"/>
                </a:cubicBezTo>
                <a:cubicBezTo>
                  <a:pt x="1201930" y="113556"/>
                  <a:pt x="1190991" y="118071"/>
                  <a:pt x="1178663" y="121370"/>
                </a:cubicBezTo>
                <a:cubicBezTo>
                  <a:pt x="1178055" y="121543"/>
                  <a:pt x="1177448" y="121630"/>
                  <a:pt x="1176840" y="121630"/>
                </a:cubicBezTo>
                <a:cubicBezTo>
                  <a:pt x="1175798" y="121630"/>
                  <a:pt x="1174756" y="121370"/>
                  <a:pt x="1173715" y="120849"/>
                </a:cubicBezTo>
                <a:cubicBezTo>
                  <a:pt x="1172152" y="120067"/>
                  <a:pt x="1170936" y="118895"/>
                  <a:pt x="1170068" y="117333"/>
                </a:cubicBezTo>
                <a:cubicBezTo>
                  <a:pt x="1169374" y="116117"/>
                  <a:pt x="1169287" y="114837"/>
                  <a:pt x="1169808" y="113491"/>
                </a:cubicBezTo>
                <a:cubicBezTo>
                  <a:pt x="1170329" y="112145"/>
                  <a:pt x="1171284" y="111342"/>
                  <a:pt x="1172673" y="111082"/>
                </a:cubicBezTo>
                <a:cubicBezTo>
                  <a:pt x="1183351" y="108651"/>
                  <a:pt x="1193031" y="105091"/>
                  <a:pt x="1201713" y="100403"/>
                </a:cubicBezTo>
                <a:cubicBezTo>
                  <a:pt x="1202234" y="100143"/>
                  <a:pt x="1202277" y="99796"/>
                  <a:pt x="1201843" y="99362"/>
                </a:cubicBezTo>
                <a:cubicBezTo>
                  <a:pt x="1197502" y="95628"/>
                  <a:pt x="1193465" y="91244"/>
                  <a:pt x="1189732" y="86209"/>
                </a:cubicBezTo>
                <a:cubicBezTo>
                  <a:pt x="1189385" y="85688"/>
                  <a:pt x="1188951" y="85645"/>
                  <a:pt x="1188430" y="86079"/>
                </a:cubicBezTo>
                <a:cubicBezTo>
                  <a:pt x="1185999" y="88249"/>
                  <a:pt x="1183264" y="90333"/>
                  <a:pt x="1180226" y="92329"/>
                </a:cubicBezTo>
                <a:cubicBezTo>
                  <a:pt x="1179184" y="93111"/>
                  <a:pt x="1178055" y="93501"/>
                  <a:pt x="1176840" y="93501"/>
                </a:cubicBezTo>
                <a:cubicBezTo>
                  <a:pt x="1176406" y="93501"/>
                  <a:pt x="1175972" y="93458"/>
                  <a:pt x="1175538" y="93371"/>
                </a:cubicBezTo>
                <a:cubicBezTo>
                  <a:pt x="1173888" y="93024"/>
                  <a:pt x="1172456" y="92199"/>
                  <a:pt x="1171240" y="90897"/>
                </a:cubicBezTo>
                <a:cubicBezTo>
                  <a:pt x="1170372" y="89942"/>
                  <a:pt x="1169938" y="88857"/>
                  <a:pt x="1169938" y="87641"/>
                </a:cubicBezTo>
                <a:cubicBezTo>
                  <a:pt x="1169938" y="87381"/>
                  <a:pt x="1169981" y="87120"/>
                  <a:pt x="1170068" y="86860"/>
                </a:cubicBezTo>
                <a:cubicBezTo>
                  <a:pt x="1170242" y="85384"/>
                  <a:pt x="1170980" y="84256"/>
                  <a:pt x="1172282" y="83474"/>
                </a:cubicBezTo>
                <a:cubicBezTo>
                  <a:pt x="1182874" y="77050"/>
                  <a:pt x="1191382" y="69367"/>
                  <a:pt x="1197806" y="60424"/>
                </a:cubicBezTo>
                <a:cubicBezTo>
                  <a:pt x="1197980" y="60251"/>
                  <a:pt x="1198023" y="60077"/>
                  <a:pt x="1197936" y="59904"/>
                </a:cubicBezTo>
                <a:cubicBezTo>
                  <a:pt x="1197850" y="59730"/>
                  <a:pt x="1197676" y="59643"/>
                  <a:pt x="1197415" y="59643"/>
                </a:cubicBezTo>
                <a:cubicBezTo>
                  <a:pt x="1188734" y="59817"/>
                  <a:pt x="1181354" y="59990"/>
                  <a:pt x="1175277" y="60164"/>
                </a:cubicBezTo>
                <a:cubicBezTo>
                  <a:pt x="1175190" y="60164"/>
                  <a:pt x="1175104" y="60164"/>
                  <a:pt x="1175017" y="60164"/>
                </a:cubicBezTo>
                <a:cubicBezTo>
                  <a:pt x="1173541" y="60164"/>
                  <a:pt x="1172239" y="59686"/>
                  <a:pt x="1171110" y="58731"/>
                </a:cubicBezTo>
                <a:cubicBezTo>
                  <a:pt x="1169721" y="57516"/>
                  <a:pt x="1169026" y="56040"/>
                  <a:pt x="1169026" y="54304"/>
                </a:cubicBezTo>
                <a:cubicBezTo>
                  <a:pt x="1169026" y="53002"/>
                  <a:pt x="1169460" y="51873"/>
                  <a:pt x="1170329" y="50918"/>
                </a:cubicBezTo>
                <a:cubicBezTo>
                  <a:pt x="1171370" y="49789"/>
                  <a:pt x="1172629" y="49182"/>
                  <a:pt x="1174105" y="49095"/>
                </a:cubicBezTo>
                <a:cubicBezTo>
                  <a:pt x="1176623" y="49095"/>
                  <a:pt x="1181311" y="49051"/>
                  <a:pt x="1188169" y="48965"/>
                </a:cubicBezTo>
                <a:cubicBezTo>
                  <a:pt x="1188777" y="48965"/>
                  <a:pt x="1189341" y="48748"/>
                  <a:pt x="1189862" y="48314"/>
                </a:cubicBezTo>
                <a:cubicBezTo>
                  <a:pt x="1192120" y="46404"/>
                  <a:pt x="1194160" y="44624"/>
                  <a:pt x="1195983" y="42974"/>
                </a:cubicBezTo>
                <a:cubicBezTo>
                  <a:pt x="1196417" y="42540"/>
                  <a:pt x="1196417" y="42106"/>
                  <a:pt x="1195983" y="41672"/>
                </a:cubicBezTo>
                <a:cubicBezTo>
                  <a:pt x="1190861" y="36463"/>
                  <a:pt x="1184436" y="31124"/>
                  <a:pt x="1176710" y="25654"/>
                </a:cubicBezTo>
                <a:cubicBezTo>
                  <a:pt x="1175494" y="24786"/>
                  <a:pt x="1174800" y="23636"/>
                  <a:pt x="1174626" y="22203"/>
                </a:cubicBezTo>
                <a:cubicBezTo>
                  <a:pt x="1174452" y="20771"/>
                  <a:pt x="1174887" y="19534"/>
                  <a:pt x="1175928" y="18492"/>
                </a:cubicBezTo>
                <a:cubicBezTo>
                  <a:pt x="1176970" y="17363"/>
                  <a:pt x="1178272" y="16712"/>
                  <a:pt x="1179835" y="16539"/>
                </a:cubicBezTo>
                <a:cubicBezTo>
                  <a:pt x="1180182" y="16452"/>
                  <a:pt x="1180486" y="16408"/>
                  <a:pt x="1180747" y="16408"/>
                </a:cubicBezTo>
                <a:cubicBezTo>
                  <a:pt x="1181962" y="16408"/>
                  <a:pt x="1183134" y="16756"/>
                  <a:pt x="1184263" y="17450"/>
                </a:cubicBezTo>
                <a:cubicBezTo>
                  <a:pt x="1185131" y="18058"/>
                  <a:pt x="1185869" y="18579"/>
                  <a:pt x="1186477" y="19013"/>
                </a:cubicBezTo>
                <a:cubicBezTo>
                  <a:pt x="1187084" y="19360"/>
                  <a:pt x="1187605" y="19317"/>
                  <a:pt x="1188039" y="18883"/>
                </a:cubicBezTo>
                <a:cubicBezTo>
                  <a:pt x="1192033" y="14542"/>
                  <a:pt x="1195853" y="9810"/>
                  <a:pt x="1199499" y="4688"/>
                </a:cubicBezTo>
                <a:cubicBezTo>
                  <a:pt x="1200541" y="3299"/>
                  <a:pt x="1201886" y="2388"/>
                  <a:pt x="1203536" y="1954"/>
                </a:cubicBezTo>
                <a:cubicBezTo>
                  <a:pt x="1204144" y="1780"/>
                  <a:pt x="1204708" y="1693"/>
                  <a:pt x="1205229" y="1693"/>
                </a:cubicBezTo>
                <a:close/>
                <a:moveTo>
                  <a:pt x="1162385" y="1693"/>
                </a:moveTo>
                <a:cubicBezTo>
                  <a:pt x="1163253" y="1693"/>
                  <a:pt x="1164121" y="1823"/>
                  <a:pt x="1164989" y="2084"/>
                </a:cubicBezTo>
                <a:cubicBezTo>
                  <a:pt x="1166378" y="2605"/>
                  <a:pt x="1167290" y="3603"/>
                  <a:pt x="1167724" y="5079"/>
                </a:cubicBezTo>
                <a:cubicBezTo>
                  <a:pt x="1167898" y="5513"/>
                  <a:pt x="1167985" y="5947"/>
                  <a:pt x="1167985" y="6381"/>
                </a:cubicBezTo>
                <a:cubicBezTo>
                  <a:pt x="1167985" y="7336"/>
                  <a:pt x="1167637" y="8248"/>
                  <a:pt x="1166943" y="9116"/>
                </a:cubicBezTo>
                <a:cubicBezTo>
                  <a:pt x="1159911" y="18145"/>
                  <a:pt x="1152054" y="26045"/>
                  <a:pt x="1143372" y="32817"/>
                </a:cubicBezTo>
                <a:cubicBezTo>
                  <a:pt x="1142504" y="33511"/>
                  <a:pt x="1141506" y="33859"/>
                  <a:pt x="1140377" y="33859"/>
                </a:cubicBezTo>
                <a:cubicBezTo>
                  <a:pt x="1140030" y="33859"/>
                  <a:pt x="1139683" y="33815"/>
                  <a:pt x="1139335" y="33728"/>
                </a:cubicBezTo>
                <a:cubicBezTo>
                  <a:pt x="1137859" y="33468"/>
                  <a:pt x="1136687" y="32730"/>
                  <a:pt x="1135819" y="31515"/>
                </a:cubicBezTo>
                <a:cubicBezTo>
                  <a:pt x="1135038" y="30560"/>
                  <a:pt x="1134647" y="29474"/>
                  <a:pt x="1134647" y="28259"/>
                </a:cubicBezTo>
                <a:cubicBezTo>
                  <a:pt x="1134647" y="27998"/>
                  <a:pt x="1134690" y="27738"/>
                  <a:pt x="1134777" y="27478"/>
                </a:cubicBezTo>
                <a:cubicBezTo>
                  <a:pt x="1134951" y="26002"/>
                  <a:pt x="1135602" y="24786"/>
                  <a:pt x="1136731" y="23831"/>
                </a:cubicBezTo>
                <a:cubicBezTo>
                  <a:pt x="1144457" y="17841"/>
                  <a:pt x="1150838" y="11547"/>
                  <a:pt x="1155874" y="4949"/>
                </a:cubicBezTo>
                <a:cubicBezTo>
                  <a:pt x="1157002" y="3560"/>
                  <a:pt x="1158391" y="2561"/>
                  <a:pt x="1160041" y="1954"/>
                </a:cubicBezTo>
                <a:cubicBezTo>
                  <a:pt x="1160822" y="1780"/>
                  <a:pt x="1161604" y="1693"/>
                  <a:pt x="1162385" y="1693"/>
                </a:cubicBezTo>
                <a:close/>
                <a:moveTo>
                  <a:pt x="629636" y="130"/>
                </a:moveTo>
                <a:cubicBezTo>
                  <a:pt x="631286" y="130"/>
                  <a:pt x="632696" y="716"/>
                  <a:pt x="633868" y="1888"/>
                </a:cubicBezTo>
                <a:cubicBezTo>
                  <a:pt x="635040" y="3060"/>
                  <a:pt x="635626" y="4471"/>
                  <a:pt x="635626" y="6121"/>
                </a:cubicBezTo>
                <a:lnTo>
                  <a:pt x="635626" y="20706"/>
                </a:lnTo>
                <a:cubicBezTo>
                  <a:pt x="635626" y="21400"/>
                  <a:pt x="635974" y="21748"/>
                  <a:pt x="636668" y="21748"/>
                </a:cubicBezTo>
                <a:lnTo>
                  <a:pt x="647086" y="21748"/>
                </a:lnTo>
                <a:cubicBezTo>
                  <a:pt x="649170" y="21748"/>
                  <a:pt x="650971" y="22486"/>
                  <a:pt x="652491" y="23962"/>
                </a:cubicBezTo>
                <a:cubicBezTo>
                  <a:pt x="654010" y="25437"/>
                  <a:pt x="654769" y="27261"/>
                  <a:pt x="654769" y="29431"/>
                </a:cubicBezTo>
                <a:lnTo>
                  <a:pt x="654769" y="29691"/>
                </a:lnTo>
                <a:cubicBezTo>
                  <a:pt x="654769" y="29865"/>
                  <a:pt x="654835" y="29974"/>
                  <a:pt x="654965" y="30017"/>
                </a:cubicBezTo>
                <a:cubicBezTo>
                  <a:pt x="655095" y="30060"/>
                  <a:pt x="655204" y="29995"/>
                  <a:pt x="655290" y="29822"/>
                </a:cubicBezTo>
                <a:cubicBezTo>
                  <a:pt x="660239" y="22703"/>
                  <a:pt x="664276" y="14499"/>
                  <a:pt x="667401" y="5209"/>
                </a:cubicBezTo>
                <a:cubicBezTo>
                  <a:pt x="667922" y="3646"/>
                  <a:pt x="668877" y="2474"/>
                  <a:pt x="670266" y="1693"/>
                </a:cubicBezTo>
                <a:cubicBezTo>
                  <a:pt x="671221" y="1172"/>
                  <a:pt x="672220" y="912"/>
                  <a:pt x="673261" y="912"/>
                </a:cubicBezTo>
                <a:cubicBezTo>
                  <a:pt x="673782" y="912"/>
                  <a:pt x="674260" y="955"/>
                  <a:pt x="674694" y="1042"/>
                </a:cubicBezTo>
                <a:cubicBezTo>
                  <a:pt x="676257" y="1389"/>
                  <a:pt x="677428" y="2257"/>
                  <a:pt x="678210" y="3646"/>
                </a:cubicBezTo>
                <a:cubicBezTo>
                  <a:pt x="678644" y="4428"/>
                  <a:pt x="678861" y="5253"/>
                  <a:pt x="678861" y="6121"/>
                </a:cubicBezTo>
                <a:cubicBezTo>
                  <a:pt x="678861" y="6728"/>
                  <a:pt x="678774" y="7293"/>
                  <a:pt x="678601" y="7814"/>
                </a:cubicBezTo>
                <a:cubicBezTo>
                  <a:pt x="677646" y="10679"/>
                  <a:pt x="676691" y="13283"/>
                  <a:pt x="675736" y="15627"/>
                </a:cubicBezTo>
                <a:cubicBezTo>
                  <a:pt x="675562" y="15801"/>
                  <a:pt x="675540" y="15996"/>
                  <a:pt x="675671" y="16213"/>
                </a:cubicBezTo>
                <a:cubicBezTo>
                  <a:pt x="675801" y="16430"/>
                  <a:pt x="675996" y="16539"/>
                  <a:pt x="676257" y="16539"/>
                </a:cubicBezTo>
                <a:lnTo>
                  <a:pt x="715063" y="16539"/>
                </a:lnTo>
                <a:cubicBezTo>
                  <a:pt x="716626" y="16539"/>
                  <a:pt x="717972" y="17081"/>
                  <a:pt x="719100" y="18167"/>
                </a:cubicBezTo>
                <a:cubicBezTo>
                  <a:pt x="720229" y="19252"/>
                  <a:pt x="720793" y="20576"/>
                  <a:pt x="720793" y="22138"/>
                </a:cubicBezTo>
                <a:cubicBezTo>
                  <a:pt x="720793" y="23701"/>
                  <a:pt x="720229" y="25047"/>
                  <a:pt x="719100" y="26175"/>
                </a:cubicBezTo>
                <a:cubicBezTo>
                  <a:pt x="717972" y="27304"/>
                  <a:pt x="716626" y="27868"/>
                  <a:pt x="715063" y="27868"/>
                </a:cubicBezTo>
                <a:lnTo>
                  <a:pt x="670787" y="27868"/>
                </a:lnTo>
                <a:cubicBezTo>
                  <a:pt x="670179" y="27868"/>
                  <a:pt x="669702" y="28129"/>
                  <a:pt x="669355" y="28650"/>
                </a:cubicBezTo>
                <a:cubicBezTo>
                  <a:pt x="667097" y="32817"/>
                  <a:pt x="664710" y="36637"/>
                  <a:pt x="662192" y="40109"/>
                </a:cubicBezTo>
                <a:cubicBezTo>
                  <a:pt x="661237" y="41412"/>
                  <a:pt x="659935" y="42150"/>
                  <a:pt x="658286" y="42323"/>
                </a:cubicBezTo>
                <a:cubicBezTo>
                  <a:pt x="658025" y="42323"/>
                  <a:pt x="657765" y="42323"/>
                  <a:pt x="657504" y="42323"/>
                </a:cubicBezTo>
                <a:cubicBezTo>
                  <a:pt x="656202" y="42323"/>
                  <a:pt x="654986" y="41933"/>
                  <a:pt x="653858" y="41151"/>
                </a:cubicBezTo>
                <a:cubicBezTo>
                  <a:pt x="653684" y="41064"/>
                  <a:pt x="653511" y="40978"/>
                  <a:pt x="653337" y="40891"/>
                </a:cubicBezTo>
                <a:cubicBezTo>
                  <a:pt x="652208" y="40109"/>
                  <a:pt x="651557" y="39024"/>
                  <a:pt x="651384" y="37635"/>
                </a:cubicBezTo>
                <a:cubicBezTo>
                  <a:pt x="651210" y="36246"/>
                  <a:pt x="651514" y="34987"/>
                  <a:pt x="652295" y="33859"/>
                </a:cubicBezTo>
                <a:cubicBezTo>
                  <a:pt x="652382" y="33772"/>
                  <a:pt x="652404" y="33663"/>
                  <a:pt x="652360" y="33533"/>
                </a:cubicBezTo>
                <a:cubicBezTo>
                  <a:pt x="652317" y="33403"/>
                  <a:pt x="652208" y="33338"/>
                  <a:pt x="652035" y="33338"/>
                </a:cubicBezTo>
                <a:lnTo>
                  <a:pt x="627162" y="33338"/>
                </a:lnTo>
                <a:cubicBezTo>
                  <a:pt x="626554" y="33338"/>
                  <a:pt x="626250" y="33642"/>
                  <a:pt x="626250" y="34249"/>
                </a:cubicBezTo>
                <a:cubicBezTo>
                  <a:pt x="626077" y="40674"/>
                  <a:pt x="625903" y="45579"/>
                  <a:pt x="625729" y="48965"/>
                </a:cubicBezTo>
                <a:cubicBezTo>
                  <a:pt x="625729" y="49659"/>
                  <a:pt x="626033" y="50006"/>
                  <a:pt x="626641" y="50006"/>
                </a:cubicBezTo>
                <a:lnTo>
                  <a:pt x="644091" y="50006"/>
                </a:lnTo>
                <a:cubicBezTo>
                  <a:pt x="646261" y="50006"/>
                  <a:pt x="648085" y="50744"/>
                  <a:pt x="649561" y="52220"/>
                </a:cubicBezTo>
                <a:cubicBezTo>
                  <a:pt x="650950" y="53696"/>
                  <a:pt x="651644" y="55389"/>
                  <a:pt x="651644" y="57299"/>
                </a:cubicBezTo>
                <a:cubicBezTo>
                  <a:pt x="651644" y="71276"/>
                  <a:pt x="650776" y="85775"/>
                  <a:pt x="649040" y="100794"/>
                </a:cubicBezTo>
                <a:cubicBezTo>
                  <a:pt x="648085" y="109389"/>
                  <a:pt x="646696" y="114858"/>
                  <a:pt x="644872" y="117202"/>
                </a:cubicBezTo>
                <a:cubicBezTo>
                  <a:pt x="643831" y="118765"/>
                  <a:pt x="642659" y="119872"/>
                  <a:pt x="641356" y="120523"/>
                </a:cubicBezTo>
                <a:cubicBezTo>
                  <a:pt x="640054" y="121174"/>
                  <a:pt x="638448" y="121673"/>
                  <a:pt x="636538" y="122021"/>
                </a:cubicBezTo>
                <a:cubicBezTo>
                  <a:pt x="634715" y="122281"/>
                  <a:pt x="632327" y="122411"/>
                  <a:pt x="629376" y="122411"/>
                </a:cubicBezTo>
                <a:cubicBezTo>
                  <a:pt x="629202" y="122411"/>
                  <a:pt x="629072" y="122411"/>
                  <a:pt x="628985" y="122411"/>
                </a:cubicBezTo>
                <a:cubicBezTo>
                  <a:pt x="627335" y="122411"/>
                  <a:pt x="625881" y="121847"/>
                  <a:pt x="624622" y="120718"/>
                </a:cubicBezTo>
                <a:cubicBezTo>
                  <a:pt x="623364" y="119590"/>
                  <a:pt x="622517" y="118157"/>
                  <a:pt x="622083" y="116421"/>
                </a:cubicBezTo>
                <a:cubicBezTo>
                  <a:pt x="621736" y="115119"/>
                  <a:pt x="621931" y="113925"/>
                  <a:pt x="622669" y="112840"/>
                </a:cubicBezTo>
                <a:cubicBezTo>
                  <a:pt x="623407" y="111755"/>
                  <a:pt x="624427" y="111212"/>
                  <a:pt x="625729" y="111212"/>
                </a:cubicBezTo>
                <a:cubicBezTo>
                  <a:pt x="627205" y="111299"/>
                  <a:pt x="628898" y="111342"/>
                  <a:pt x="630808" y="111342"/>
                </a:cubicBezTo>
                <a:cubicBezTo>
                  <a:pt x="630895" y="111342"/>
                  <a:pt x="631025" y="111342"/>
                  <a:pt x="631199" y="111342"/>
                </a:cubicBezTo>
                <a:cubicBezTo>
                  <a:pt x="632588" y="111342"/>
                  <a:pt x="633760" y="110778"/>
                  <a:pt x="634715" y="109649"/>
                </a:cubicBezTo>
                <a:cubicBezTo>
                  <a:pt x="635930" y="108087"/>
                  <a:pt x="636929" y="103768"/>
                  <a:pt x="637710" y="96692"/>
                </a:cubicBezTo>
                <a:cubicBezTo>
                  <a:pt x="638491" y="89616"/>
                  <a:pt x="639229" y="78135"/>
                  <a:pt x="639924" y="62248"/>
                </a:cubicBezTo>
                <a:cubicBezTo>
                  <a:pt x="639924" y="61640"/>
                  <a:pt x="639620" y="61336"/>
                  <a:pt x="639012" y="61336"/>
                </a:cubicBezTo>
                <a:lnTo>
                  <a:pt x="625990" y="61336"/>
                </a:lnTo>
                <a:cubicBezTo>
                  <a:pt x="625382" y="61336"/>
                  <a:pt x="625035" y="61640"/>
                  <a:pt x="624948" y="62248"/>
                </a:cubicBezTo>
                <a:cubicBezTo>
                  <a:pt x="623125" y="86643"/>
                  <a:pt x="618437" y="105048"/>
                  <a:pt x="610884" y="117463"/>
                </a:cubicBezTo>
                <a:cubicBezTo>
                  <a:pt x="610102" y="118765"/>
                  <a:pt x="608930" y="119460"/>
                  <a:pt x="607368" y="119546"/>
                </a:cubicBezTo>
                <a:cubicBezTo>
                  <a:pt x="607281" y="119546"/>
                  <a:pt x="607194" y="119546"/>
                  <a:pt x="607107" y="119546"/>
                </a:cubicBezTo>
                <a:cubicBezTo>
                  <a:pt x="605631" y="119546"/>
                  <a:pt x="604373" y="118982"/>
                  <a:pt x="603331" y="117853"/>
                </a:cubicBezTo>
                <a:cubicBezTo>
                  <a:pt x="602115" y="116725"/>
                  <a:pt x="601377" y="115292"/>
                  <a:pt x="601117" y="113556"/>
                </a:cubicBezTo>
                <a:cubicBezTo>
                  <a:pt x="601117" y="113209"/>
                  <a:pt x="601117" y="112818"/>
                  <a:pt x="601117" y="112384"/>
                </a:cubicBezTo>
                <a:cubicBezTo>
                  <a:pt x="601117" y="111169"/>
                  <a:pt x="601421" y="109997"/>
                  <a:pt x="602028" y="108868"/>
                </a:cubicBezTo>
                <a:cubicBezTo>
                  <a:pt x="604546" y="104440"/>
                  <a:pt x="606651" y="99427"/>
                  <a:pt x="608344" y="93827"/>
                </a:cubicBezTo>
                <a:cubicBezTo>
                  <a:pt x="610037" y="88227"/>
                  <a:pt x="611274" y="81933"/>
                  <a:pt x="612056" y="74944"/>
                </a:cubicBezTo>
                <a:cubicBezTo>
                  <a:pt x="612837" y="67956"/>
                  <a:pt x="613401" y="61531"/>
                  <a:pt x="613749" y="55671"/>
                </a:cubicBezTo>
                <a:cubicBezTo>
                  <a:pt x="614096" y="49811"/>
                  <a:pt x="614313" y="42670"/>
                  <a:pt x="614400" y="34249"/>
                </a:cubicBezTo>
                <a:cubicBezTo>
                  <a:pt x="614487" y="33642"/>
                  <a:pt x="614183" y="33338"/>
                  <a:pt x="613488" y="33338"/>
                </a:cubicBezTo>
                <a:lnTo>
                  <a:pt x="606326" y="33338"/>
                </a:lnTo>
                <a:cubicBezTo>
                  <a:pt x="604676" y="33338"/>
                  <a:pt x="603287" y="32773"/>
                  <a:pt x="602159" y="31645"/>
                </a:cubicBezTo>
                <a:cubicBezTo>
                  <a:pt x="601030" y="30516"/>
                  <a:pt x="600466" y="29149"/>
                  <a:pt x="600466" y="27543"/>
                </a:cubicBezTo>
                <a:cubicBezTo>
                  <a:pt x="600466" y="25937"/>
                  <a:pt x="601030" y="24569"/>
                  <a:pt x="602159" y="23441"/>
                </a:cubicBezTo>
                <a:cubicBezTo>
                  <a:pt x="603287" y="22312"/>
                  <a:pt x="604676" y="21748"/>
                  <a:pt x="606326" y="21748"/>
                </a:cubicBezTo>
                <a:lnTo>
                  <a:pt x="622734" y="21748"/>
                </a:lnTo>
                <a:cubicBezTo>
                  <a:pt x="623342" y="21748"/>
                  <a:pt x="623646" y="21400"/>
                  <a:pt x="623646" y="20706"/>
                </a:cubicBezTo>
                <a:lnTo>
                  <a:pt x="623646" y="6121"/>
                </a:lnTo>
                <a:cubicBezTo>
                  <a:pt x="623646" y="4471"/>
                  <a:pt x="624232" y="3060"/>
                  <a:pt x="625404" y="1888"/>
                </a:cubicBezTo>
                <a:cubicBezTo>
                  <a:pt x="626576" y="716"/>
                  <a:pt x="627987" y="130"/>
                  <a:pt x="629636" y="130"/>
                </a:cubicBezTo>
                <a:close/>
                <a:moveTo>
                  <a:pt x="141945" y="130"/>
                </a:moveTo>
                <a:cubicBezTo>
                  <a:pt x="143594" y="130"/>
                  <a:pt x="145005" y="716"/>
                  <a:pt x="146177" y="1888"/>
                </a:cubicBezTo>
                <a:cubicBezTo>
                  <a:pt x="147349" y="3060"/>
                  <a:pt x="147935" y="4428"/>
                  <a:pt x="147935" y="5991"/>
                </a:cubicBezTo>
                <a:lnTo>
                  <a:pt x="147935" y="6121"/>
                </a:lnTo>
                <a:cubicBezTo>
                  <a:pt x="147935" y="6642"/>
                  <a:pt x="148196" y="6902"/>
                  <a:pt x="148717" y="6902"/>
                </a:cubicBezTo>
                <a:lnTo>
                  <a:pt x="169032" y="6902"/>
                </a:lnTo>
                <a:cubicBezTo>
                  <a:pt x="171115" y="6902"/>
                  <a:pt x="172917" y="7662"/>
                  <a:pt x="174436" y="9181"/>
                </a:cubicBezTo>
                <a:cubicBezTo>
                  <a:pt x="175955" y="10700"/>
                  <a:pt x="176715" y="12502"/>
                  <a:pt x="176715" y="14585"/>
                </a:cubicBezTo>
                <a:lnTo>
                  <a:pt x="176715" y="20185"/>
                </a:lnTo>
                <a:cubicBezTo>
                  <a:pt x="176715" y="22269"/>
                  <a:pt x="175955" y="24070"/>
                  <a:pt x="174436" y="25589"/>
                </a:cubicBezTo>
                <a:cubicBezTo>
                  <a:pt x="172917" y="27109"/>
                  <a:pt x="171115" y="27868"/>
                  <a:pt x="169032" y="27868"/>
                </a:cubicBezTo>
                <a:lnTo>
                  <a:pt x="148847" y="27868"/>
                </a:lnTo>
                <a:cubicBezTo>
                  <a:pt x="148239" y="27868"/>
                  <a:pt x="147935" y="28172"/>
                  <a:pt x="147935" y="28780"/>
                </a:cubicBezTo>
                <a:lnTo>
                  <a:pt x="147935" y="32166"/>
                </a:lnTo>
                <a:cubicBezTo>
                  <a:pt x="147935" y="32860"/>
                  <a:pt x="148239" y="33207"/>
                  <a:pt x="148847" y="33207"/>
                </a:cubicBezTo>
                <a:lnTo>
                  <a:pt x="183096" y="33207"/>
                </a:lnTo>
                <a:cubicBezTo>
                  <a:pt x="184225" y="33207"/>
                  <a:pt x="185201" y="33598"/>
                  <a:pt x="186026" y="34379"/>
                </a:cubicBezTo>
                <a:cubicBezTo>
                  <a:pt x="186851" y="35161"/>
                  <a:pt x="187263" y="36116"/>
                  <a:pt x="187263" y="37244"/>
                </a:cubicBezTo>
                <a:cubicBezTo>
                  <a:pt x="187263" y="38373"/>
                  <a:pt x="186851" y="39328"/>
                  <a:pt x="186026" y="40109"/>
                </a:cubicBezTo>
                <a:cubicBezTo>
                  <a:pt x="185201" y="40891"/>
                  <a:pt x="184225" y="41281"/>
                  <a:pt x="183096" y="41281"/>
                </a:cubicBezTo>
                <a:lnTo>
                  <a:pt x="102487" y="41281"/>
                </a:lnTo>
                <a:cubicBezTo>
                  <a:pt x="101358" y="41281"/>
                  <a:pt x="100403" y="40891"/>
                  <a:pt x="99622" y="40109"/>
                </a:cubicBezTo>
                <a:cubicBezTo>
                  <a:pt x="98841" y="39328"/>
                  <a:pt x="98450" y="38373"/>
                  <a:pt x="98450" y="37244"/>
                </a:cubicBezTo>
                <a:cubicBezTo>
                  <a:pt x="98450" y="36116"/>
                  <a:pt x="98841" y="35161"/>
                  <a:pt x="99622" y="34379"/>
                </a:cubicBezTo>
                <a:cubicBezTo>
                  <a:pt x="100403" y="33598"/>
                  <a:pt x="101358" y="33207"/>
                  <a:pt x="102487" y="33207"/>
                </a:cubicBezTo>
                <a:lnTo>
                  <a:pt x="135043" y="33207"/>
                </a:lnTo>
                <a:cubicBezTo>
                  <a:pt x="135738" y="33207"/>
                  <a:pt x="136085" y="32860"/>
                  <a:pt x="136085" y="32166"/>
                </a:cubicBezTo>
                <a:lnTo>
                  <a:pt x="136085" y="28780"/>
                </a:lnTo>
                <a:cubicBezTo>
                  <a:pt x="136085" y="28172"/>
                  <a:pt x="135738" y="27868"/>
                  <a:pt x="135043" y="27868"/>
                </a:cubicBezTo>
                <a:lnTo>
                  <a:pt x="116030" y="27868"/>
                </a:lnTo>
                <a:cubicBezTo>
                  <a:pt x="113860" y="27868"/>
                  <a:pt x="112037" y="27109"/>
                  <a:pt x="110561" y="25589"/>
                </a:cubicBezTo>
                <a:cubicBezTo>
                  <a:pt x="109085" y="24070"/>
                  <a:pt x="108347" y="22269"/>
                  <a:pt x="108347" y="20185"/>
                </a:cubicBezTo>
                <a:lnTo>
                  <a:pt x="108347" y="14585"/>
                </a:lnTo>
                <a:cubicBezTo>
                  <a:pt x="108347" y="12502"/>
                  <a:pt x="109085" y="10700"/>
                  <a:pt x="110561" y="9181"/>
                </a:cubicBezTo>
                <a:cubicBezTo>
                  <a:pt x="112037" y="7662"/>
                  <a:pt x="113860" y="6902"/>
                  <a:pt x="116030" y="6902"/>
                </a:cubicBezTo>
                <a:lnTo>
                  <a:pt x="135304" y="6902"/>
                </a:lnTo>
                <a:cubicBezTo>
                  <a:pt x="135824" y="6902"/>
                  <a:pt x="136085" y="6642"/>
                  <a:pt x="136085" y="6121"/>
                </a:cubicBezTo>
                <a:lnTo>
                  <a:pt x="136085" y="5991"/>
                </a:lnTo>
                <a:cubicBezTo>
                  <a:pt x="136085" y="4428"/>
                  <a:pt x="136649" y="3060"/>
                  <a:pt x="137778" y="1888"/>
                </a:cubicBezTo>
                <a:cubicBezTo>
                  <a:pt x="138906" y="716"/>
                  <a:pt x="140295" y="130"/>
                  <a:pt x="141945" y="130"/>
                </a:cubicBezTo>
                <a:close/>
                <a:moveTo>
                  <a:pt x="527540" y="0"/>
                </a:moveTo>
                <a:cubicBezTo>
                  <a:pt x="529276" y="0"/>
                  <a:pt x="530774" y="630"/>
                  <a:pt x="532033" y="1888"/>
                </a:cubicBezTo>
                <a:cubicBezTo>
                  <a:pt x="533292" y="3147"/>
                  <a:pt x="533921" y="4645"/>
                  <a:pt x="533921" y="6381"/>
                </a:cubicBezTo>
                <a:lnTo>
                  <a:pt x="533921" y="10158"/>
                </a:lnTo>
                <a:cubicBezTo>
                  <a:pt x="533921" y="10852"/>
                  <a:pt x="534268" y="11200"/>
                  <a:pt x="534963" y="11200"/>
                </a:cubicBezTo>
                <a:lnTo>
                  <a:pt x="575593" y="11200"/>
                </a:lnTo>
                <a:cubicBezTo>
                  <a:pt x="577677" y="11200"/>
                  <a:pt x="579478" y="11937"/>
                  <a:pt x="580997" y="13413"/>
                </a:cubicBezTo>
                <a:cubicBezTo>
                  <a:pt x="582517" y="14889"/>
                  <a:pt x="583276" y="16712"/>
                  <a:pt x="583276" y="18883"/>
                </a:cubicBezTo>
                <a:lnTo>
                  <a:pt x="583276" y="32687"/>
                </a:lnTo>
                <a:cubicBezTo>
                  <a:pt x="583276" y="34423"/>
                  <a:pt x="582668" y="35899"/>
                  <a:pt x="581453" y="37114"/>
                </a:cubicBezTo>
                <a:cubicBezTo>
                  <a:pt x="580238" y="38330"/>
                  <a:pt x="578762" y="38937"/>
                  <a:pt x="577025" y="38937"/>
                </a:cubicBezTo>
                <a:cubicBezTo>
                  <a:pt x="575289" y="38937"/>
                  <a:pt x="573813" y="38330"/>
                  <a:pt x="572598" y="37114"/>
                </a:cubicBezTo>
                <a:cubicBezTo>
                  <a:pt x="571382" y="35899"/>
                  <a:pt x="570775" y="34423"/>
                  <a:pt x="570775" y="32687"/>
                </a:cubicBezTo>
                <a:lnTo>
                  <a:pt x="570775" y="23441"/>
                </a:lnTo>
                <a:cubicBezTo>
                  <a:pt x="570775" y="22833"/>
                  <a:pt x="570427" y="22529"/>
                  <a:pt x="569733" y="22529"/>
                </a:cubicBezTo>
                <a:lnTo>
                  <a:pt x="485868" y="22529"/>
                </a:lnTo>
                <a:cubicBezTo>
                  <a:pt x="485174" y="22529"/>
                  <a:pt x="484826" y="22833"/>
                  <a:pt x="484826" y="23441"/>
                </a:cubicBezTo>
                <a:lnTo>
                  <a:pt x="484826" y="32817"/>
                </a:lnTo>
                <a:cubicBezTo>
                  <a:pt x="484826" y="34466"/>
                  <a:pt x="484240" y="35899"/>
                  <a:pt x="483068" y="37114"/>
                </a:cubicBezTo>
                <a:cubicBezTo>
                  <a:pt x="481896" y="38330"/>
                  <a:pt x="480464" y="38937"/>
                  <a:pt x="478771" y="38937"/>
                </a:cubicBezTo>
                <a:cubicBezTo>
                  <a:pt x="477078" y="38937"/>
                  <a:pt x="475624" y="38330"/>
                  <a:pt x="474408" y="37114"/>
                </a:cubicBezTo>
                <a:cubicBezTo>
                  <a:pt x="473193" y="35899"/>
                  <a:pt x="472585" y="34466"/>
                  <a:pt x="472585" y="32817"/>
                </a:cubicBezTo>
                <a:lnTo>
                  <a:pt x="472585" y="18883"/>
                </a:lnTo>
                <a:cubicBezTo>
                  <a:pt x="472585" y="16712"/>
                  <a:pt x="473345" y="14889"/>
                  <a:pt x="474864" y="13413"/>
                </a:cubicBezTo>
                <a:cubicBezTo>
                  <a:pt x="476384" y="11937"/>
                  <a:pt x="478185" y="11200"/>
                  <a:pt x="480269" y="11200"/>
                </a:cubicBezTo>
                <a:lnTo>
                  <a:pt x="520117" y="11200"/>
                </a:lnTo>
                <a:cubicBezTo>
                  <a:pt x="520812" y="11200"/>
                  <a:pt x="521159" y="10852"/>
                  <a:pt x="521159" y="10158"/>
                </a:cubicBezTo>
                <a:lnTo>
                  <a:pt x="521159" y="6381"/>
                </a:lnTo>
                <a:cubicBezTo>
                  <a:pt x="521159" y="4645"/>
                  <a:pt x="521788" y="3147"/>
                  <a:pt x="523047" y="1888"/>
                </a:cubicBezTo>
                <a:cubicBezTo>
                  <a:pt x="524306" y="630"/>
                  <a:pt x="525804" y="0"/>
                  <a:pt x="52754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kumimoji="1" lang="ja-JP" altLang="en-US" sz="1050" dirty="0">
              <a:latin typeface="源柔ゴシック Regular" panose="020B0302020203020207" pitchFamily="50" charset="-128"/>
              <a:ea typeface="源柔ゴシック Regular" panose="020B0302020203020207" pitchFamily="50" charset="-128"/>
              <a:cs typeface="源柔ゴシック Regular" panose="020B0302020203020207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3E7AF9FC-3CAA-256F-0F16-70A1BC23D8F1}"/>
              </a:ext>
            </a:extLst>
          </p:cNvPr>
          <p:cNvSpPr txBox="1"/>
          <p:nvPr/>
        </p:nvSpPr>
        <p:spPr>
          <a:xfrm>
            <a:off x="2358362" y="8056518"/>
            <a:ext cx="4753880" cy="812455"/>
          </a:xfrm>
          <a:custGeom>
            <a:avLst/>
            <a:gdLst/>
            <a:ahLst/>
            <a:cxnLst/>
            <a:rect l="l" t="t" r="r" b="b"/>
            <a:pathLst>
              <a:path w="4753880" h="812455">
                <a:moveTo>
                  <a:pt x="3673850" y="780880"/>
                </a:moveTo>
                <a:cubicBezTo>
                  <a:pt x="3671595" y="780900"/>
                  <a:pt x="3669820" y="781416"/>
                  <a:pt x="3668525" y="782428"/>
                </a:cubicBezTo>
                <a:cubicBezTo>
                  <a:pt x="3667230" y="783439"/>
                  <a:pt x="3666570" y="784821"/>
                  <a:pt x="3666544" y="786576"/>
                </a:cubicBezTo>
                <a:cubicBezTo>
                  <a:pt x="3666585" y="789068"/>
                  <a:pt x="3667896" y="790987"/>
                  <a:pt x="3670475" y="792334"/>
                </a:cubicBezTo>
                <a:cubicBezTo>
                  <a:pt x="3673055" y="793680"/>
                  <a:pt x="3676656" y="794361"/>
                  <a:pt x="3681279" y="794377"/>
                </a:cubicBezTo>
                <a:cubicBezTo>
                  <a:pt x="3682360" y="794387"/>
                  <a:pt x="3683294" y="794366"/>
                  <a:pt x="3684081" y="794315"/>
                </a:cubicBezTo>
                <a:cubicBezTo>
                  <a:pt x="3684868" y="794263"/>
                  <a:pt x="3686080" y="794119"/>
                  <a:pt x="3687718" y="793881"/>
                </a:cubicBezTo>
                <a:cubicBezTo>
                  <a:pt x="3686599" y="789602"/>
                  <a:pt x="3684875" y="786367"/>
                  <a:pt x="3682548" y="784176"/>
                </a:cubicBezTo>
                <a:cubicBezTo>
                  <a:pt x="3680222" y="781986"/>
                  <a:pt x="3677322" y="780887"/>
                  <a:pt x="3673850" y="780880"/>
                </a:cubicBezTo>
                <a:close/>
                <a:moveTo>
                  <a:pt x="53121" y="780632"/>
                </a:moveTo>
                <a:cubicBezTo>
                  <a:pt x="53245" y="780611"/>
                  <a:pt x="53369" y="780653"/>
                  <a:pt x="53492" y="780756"/>
                </a:cubicBezTo>
                <a:cubicBezTo>
                  <a:pt x="53549" y="780815"/>
                  <a:pt x="53590" y="780851"/>
                  <a:pt x="53616" y="780864"/>
                </a:cubicBezTo>
                <a:cubicBezTo>
                  <a:pt x="53642" y="780877"/>
                  <a:pt x="53683" y="780882"/>
                  <a:pt x="53740" y="780880"/>
                </a:cubicBezTo>
                <a:cubicBezTo>
                  <a:pt x="53735" y="780885"/>
                  <a:pt x="53745" y="780875"/>
                  <a:pt x="53771" y="780849"/>
                </a:cubicBezTo>
                <a:cubicBezTo>
                  <a:pt x="53797" y="780823"/>
                  <a:pt x="53869" y="780751"/>
                  <a:pt x="53988" y="780632"/>
                </a:cubicBezTo>
                <a:cubicBezTo>
                  <a:pt x="56655" y="780697"/>
                  <a:pt x="58874" y="781620"/>
                  <a:pt x="60643" y="783403"/>
                </a:cubicBezTo>
                <a:cubicBezTo>
                  <a:pt x="62413" y="785185"/>
                  <a:pt x="63331" y="787440"/>
                  <a:pt x="63398" y="790167"/>
                </a:cubicBezTo>
                <a:cubicBezTo>
                  <a:pt x="63324" y="792839"/>
                  <a:pt x="62390" y="795078"/>
                  <a:pt x="60597" y="796884"/>
                </a:cubicBezTo>
                <a:cubicBezTo>
                  <a:pt x="58804" y="798690"/>
                  <a:pt x="56601" y="799629"/>
                  <a:pt x="53988" y="799701"/>
                </a:cubicBezTo>
                <a:cubicBezTo>
                  <a:pt x="51423" y="799613"/>
                  <a:pt x="49215" y="798643"/>
                  <a:pt x="47363" y="796791"/>
                </a:cubicBezTo>
                <a:cubicBezTo>
                  <a:pt x="45511" y="794939"/>
                  <a:pt x="44541" y="792731"/>
                  <a:pt x="44453" y="790167"/>
                </a:cubicBezTo>
                <a:cubicBezTo>
                  <a:pt x="44551" y="787711"/>
                  <a:pt x="45470" y="785534"/>
                  <a:pt x="47208" y="783635"/>
                </a:cubicBezTo>
                <a:cubicBezTo>
                  <a:pt x="48947" y="781736"/>
                  <a:pt x="50918" y="780735"/>
                  <a:pt x="53121" y="780632"/>
                </a:cubicBezTo>
                <a:close/>
                <a:moveTo>
                  <a:pt x="4732953" y="778651"/>
                </a:moveTo>
                <a:cubicBezTo>
                  <a:pt x="4729775" y="778733"/>
                  <a:pt x="4727123" y="779838"/>
                  <a:pt x="4724998" y="781963"/>
                </a:cubicBezTo>
                <a:cubicBezTo>
                  <a:pt x="4722872" y="784089"/>
                  <a:pt x="4721768" y="786741"/>
                  <a:pt x="4721685" y="789919"/>
                </a:cubicBezTo>
                <a:cubicBezTo>
                  <a:pt x="4721768" y="793156"/>
                  <a:pt x="4722872" y="795844"/>
                  <a:pt x="4724998" y="797983"/>
                </a:cubicBezTo>
                <a:cubicBezTo>
                  <a:pt x="4727123" y="800122"/>
                  <a:pt x="4729775" y="801231"/>
                  <a:pt x="4732953" y="801311"/>
                </a:cubicBezTo>
                <a:cubicBezTo>
                  <a:pt x="4736132" y="801231"/>
                  <a:pt x="4738784" y="800122"/>
                  <a:pt x="4740909" y="797983"/>
                </a:cubicBezTo>
                <a:cubicBezTo>
                  <a:pt x="4743035" y="795844"/>
                  <a:pt x="4744139" y="793156"/>
                  <a:pt x="4744222" y="789919"/>
                </a:cubicBezTo>
                <a:cubicBezTo>
                  <a:pt x="4744139" y="786741"/>
                  <a:pt x="4743035" y="784089"/>
                  <a:pt x="4740909" y="781963"/>
                </a:cubicBezTo>
                <a:cubicBezTo>
                  <a:pt x="4738784" y="779838"/>
                  <a:pt x="4736132" y="778733"/>
                  <a:pt x="4732953" y="778651"/>
                </a:cubicBezTo>
                <a:close/>
                <a:moveTo>
                  <a:pt x="4508087" y="777413"/>
                </a:moveTo>
                <a:cubicBezTo>
                  <a:pt x="4503029" y="777436"/>
                  <a:pt x="4499092" y="778194"/>
                  <a:pt x="4496277" y="779688"/>
                </a:cubicBezTo>
                <a:cubicBezTo>
                  <a:pt x="4493463" y="781182"/>
                  <a:pt x="4492034" y="783271"/>
                  <a:pt x="4491990" y="785956"/>
                </a:cubicBezTo>
                <a:cubicBezTo>
                  <a:pt x="4492029" y="788270"/>
                  <a:pt x="4493282" y="790081"/>
                  <a:pt x="4495751" y="791389"/>
                </a:cubicBezTo>
                <a:cubicBezTo>
                  <a:pt x="4498220" y="792697"/>
                  <a:pt x="4501672" y="793363"/>
                  <a:pt x="4506106" y="793386"/>
                </a:cubicBezTo>
                <a:cubicBezTo>
                  <a:pt x="4508722" y="793376"/>
                  <a:pt x="4510951" y="793025"/>
                  <a:pt x="4512793" y="792334"/>
                </a:cubicBezTo>
                <a:cubicBezTo>
                  <a:pt x="4514634" y="791642"/>
                  <a:pt x="4515997" y="790672"/>
                  <a:pt x="4516879" y="789424"/>
                </a:cubicBezTo>
                <a:cubicBezTo>
                  <a:pt x="4517869" y="787834"/>
                  <a:pt x="4518365" y="785193"/>
                  <a:pt x="4518365" y="781499"/>
                </a:cubicBezTo>
                <a:cubicBezTo>
                  <a:pt x="4518365" y="781158"/>
                  <a:pt x="4518365" y="780601"/>
                  <a:pt x="4518365" y="779827"/>
                </a:cubicBezTo>
                <a:cubicBezTo>
                  <a:pt x="4518365" y="779053"/>
                  <a:pt x="4518365" y="778620"/>
                  <a:pt x="4518365" y="778527"/>
                </a:cubicBezTo>
                <a:cubicBezTo>
                  <a:pt x="4516381" y="778101"/>
                  <a:pt x="4514622" y="777807"/>
                  <a:pt x="4513087" y="777645"/>
                </a:cubicBezTo>
                <a:cubicBezTo>
                  <a:pt x="4511552" y="777482"/>
                  <a:pt x="4509886" y="777405"/>
                  <a:pt x="4508087" y="777413"/>
                </a:cubicBezTo>
                <a:close/>
                <a:moveTo>
                  <a:pt x="2217382" y="777165"/>
                </a:moveTo>
                <a:cubicBezTo>
                  <a:pt x="2212674" y="777206"/>
                  <a:pt x="2208934" y="778052"/>
                  <a:pt x="2206160" y="779703"/>
                </a:cubicBezTo>
                <a:cubicBezTo>
                  <a:pt x="2203387" y="781354"/>
                  <a:pt x="2201968" y="783563"/>
                  <a:pt x="2201904" y="786328"/>
                </a:cubicBezTo>
                <a:cubicBezTo>
                  <a:pt x="2201901" y="787804"/>
                  <a:pt x="2202247" y="789062"/>
                  <a:pt x="2202941" y="790105"/>
                </a:cubicBezTo>
                <a:cubicBezTo>
                  <a:pt x="2203635" y="791147"/>
                  <a:pt x="2204692" y="792034"/>
                  <a:pt x="2206114" y="792767"/>
                </a:cubicBezTo>
                <a:cubicBezTo>
                  <a:pt x="2207311" y="793332"/>
                  <a:pt x="2208694" y="793781"/>
                  <a:pt x="2210262" y="794114"/>
                </a:cubicBezTo>
                <a:cubicBezTo>
                  <a:pt x="2211831" y="794446"/>
                  <a:pt x="2213461" y="794617"/>
                  <a:pt x="2215153" y="794624"/>
                </a:cubicBezTo>
                <a:cubicBezTo>
                  <a:pt x="2217526" y="794617"/>
                  <a:pt x="2219683" y="794322"/>
                  <a:pt x="2221623" y="793742"/>
                </a:cubicBezTo>
                <a:cubicBezTo>
                  <a:pt x="2223563" y="793162"/>
                  <a:pt x="2225162" y="792341"/>
                  <a:pt x="2226421" y="791281"/>
                </a:cubicBezTo>
                <a:cubicBezTo>
                  <a:pt x="2228155" y="789774"/>
                  <a:pt x="2229022" y="787463"/>
                  <a:pt x="2229022" y="784347"/>
                </a:cubicBezTo>
                <a:cubicBezTo>
                  <a:pt x="2229016" y="783137"/>
                  <a:pt x="2228996" y="781904"/>
                  <a:pt x="2228960" y="780648"/>
                </a:cubicBezTo>
                <a:cubicBezTo>
                  <a:pt x="2228924" y="779391"/>
                  <a:pt x="2228903" y="778684"/>
                  <a:pt x="2228898" y="778527"/>
                </a:cubicBezTo>
                <a:cubicBezTo>
                  <a:pt x="2226708" y="777983"/>
                  <a:pt x="2224804" y="777616"/>
                  <a:pt x="2223186" y="777428"/>
                </a:cubicBezTo>
                <a:cubicBezTo>
                  <a:pt x="2221569" y="777240"/>
                  <a:pt x="2219634" y="777152"/>
                  <a:pt x="2217382" y="777165"/>
                </a:cubicBezTo>
                <a:close/>
                <a:moveTo>
                  <a:pt x="1007707" y="777165"/>
                </a:moveTo>
                <a:cubicBezTo>
                  <a:pt x="1002999" y="777206"/>
                  <a:pt x="999258" y="778052"/>
                  <a:pt x="996485" y="779703"/>
                </a:cubicBezTo>
                <a:cubicBezTo>
                  <a:pt x="993712" y="781354"/>
                  <a:pt x="992293" y="783563"/>
                  <a:pt x="992229" y="786328"/>
                </a:cubicBezTo>
                <a:cubicBezTo>
                  <a:pt x="992226" y="787804"/>
                  <a:pt x="992572" y="789062"/>
                  <a:pt x="993266" y="790105"/>
                </a:cubicBezTo>
                <a:cubicBezTo>
                  <a:pt x="993960" y="791147"/>
                  <a:pt x="995017" y="792034"/>
                  <a:pt x="996439" y="792767"/>
                </a:cubicBezTo>
                <a:cubicBezTo>
                  <a:pt x="997636" y="793332"/>
                  <a:pt x="999019" y="793781"/>
                  <a:pt x="1000587" y="794114"/>
                </a:cubicBezTo>
                <a:cubicBezTo>
                  <a:pt x="1002155" y="794446"/>
                  <a:pt x="1003786" y="794617"/>
                  <a:pt x="1005478" y="794624"/>
                </a:cubicBezTo>
                <a:cubicBezTo>
                  <a:pt x="1007851" y="794617"/>
                  <a:pt x="1010008" y="794322"/>
                  <a:pt x="1011948" y="793742"/>
                </a:cubicBezTo>
                <a:cubicBezTo>
                  <a:pt x="1013888" y="793162"/>
                  <a:pt x="1015487" y="792341"/>
                  <a:pt x="1016746" y="791281"/>
                </a:cubicBezTo>
                <a:cubicBezTo>
                  <a:pt x="1018480" y="789774"/>
                  <a:pt x="1019346" y="787463"/>
                  <a:pt x="1019346" y="784347"/>
                </a:cubicBezTo>
                <a:cubicBezTo>
                  <a:pt x="1019341" y="783137"/>
                  <a:pt x="1019321" y="781904"/>
                  <a:pt x="1019285" y="780648"/>
                </a:cubicBezTo>
                <a:cubicBezTo>
                  <a:pt x="1019248" y="779391"/>
                  <a:pt x="1019228" y="778684"/>
                  <a:pt x="1019223" y="778527"/>
                </a:cubicBezTo>
                <a:cubicBezTo>
                  <a:pt x="1017033" y="777983"/>
                  <a:pt x="1015129" y="777616"/>
                  <a:pt x="1013511" y="777428"/>
                </a:cubicBezTo>
                <a:cubicBezTo>
                  <a:pt x="1011894" y="777240"/>
                  <a:pt x="1009959" y="777152"/>
                  <a:pt x="1007707" y="777165"/>
                </a:cubicBezTo>
                <a:close/>
                <a:moveTo>
                  <a:pt x="3833841" y="773195"/>
                </a:moveTo>
                <a:cubicBezTo>
                  <a:pt x="3831486" y="778371"/>
                  <a:pt x="3828953" y="782851"/>
                  <a:pt x="3826241" y="786634"/>
                </a:cubicBezTo>
                <a:cubicBezTo>
                  <a:pt x="3823530" y="790417"/>
                  <a:pt x="3820285" y="794030"/>
                  <a:pt x="3816506" y="797472"/>
                </a:cubicBezTo>
                <a:cubicBezTo>
                  <a:pt x="3819034" y="797838"/>
                  <a:pt x="3821345" y="798096"/>
                  <a:pt x="3823440" y="798246"/>
                </a:cubicBezTo>
                <a:cubicBezTo>
                  <a:pt x="3825535" y="798396"/>
                  <a:pt x="3827475" y="798468"/>
                  <a:pt x="3829260" y="798463"/>
                </a:cubicBezTo>
                <a:cubicBezTo>
                  <a:pt x="3831489" y="798522"/>
                  <a:pt x="3833098" y="798094"/>
                  <a:pt x="3834089" y="797178"/>
                </a:cubicBezTo>
                <a:cubicBezTo>
                  <a:pt x="3835079" y="796262"/>
                  <a:pt x="3835822" y="794502"/>
                  <a:pt x="3836318" y="791898"/>
                </a:cubicBezTo>
                <a:cubicBezTo>
                  <a:pt x="3836746" y="789780"/>
                  <a:pt x="3837127" y="787235"/>
                  <a:pt x="3837463" y="784265"/>
                </a:cubicBezTo>
                <a:cubicBezTo>
                  <a:pt x="3837798" y="781295"/>
                  <a:pt x="3838118" y="777605"/>
                  <a:pt x="3838423" y="773195"/>
                </a:cubicBezTo>
                <a:close/>
                <a:moveTo>
                  <a:pt x="1216609" y="772831"/>
                </a:moveTo>
                <a:cubicBezTo>
                  <a:pt x="1222158" y="777023"/>
                  <a:pt x="1227034" y="781176"/>
                  <a:pt x="1231236" y="785291"/>
                </a:cubicBezTo>
                <a:cubicBezTo>
                  <a:pt x="1235438" y="789406"/>
                  <a:pt x="1239850" y="794333"/>
                  <a:pt x="1244470" y="800073"/>
                </a:cubicBezTo>
                <a:lnTo>
                  <a:pt x="1232954" y="810845"/>
                </a:lnTo>
                <a:cubicBezTo>
                  <a:pt x="1228553" y="804840"/>
                  <a:pt x="1224292" y="799670"/>
                  <a:pt x="1220169" y="795336"/>
                </a:cubicBezTo>
                <a:cubicBezTo>
                  <a:pt x="1216047" y="791002"/>
                  <a:pt x="1211352" y="786761"/>
                  <a:pt x="1206084" y="782613"/>
                </a:cubicBezTo>
                <a:close/>
                <a:moveTo>
                  <a:pt x="4732953" y="768992"/>
                </a:moveTo>
                <a:cubicBezTo>
                  <a:pt x="4738918" y="769145"/>
                  <a:pt x="4743861" y="771193"/>
                  <a:pt x="4747782" y="775137"/>
                </a:cubicBezTo>
                <a:cubicBezTo>
                  <a:pt x="4751703" y="779082"/>
                  <a:pt x="4753736" y="784009"/>
                  <a:pt x="4753880" y="789919"/>
                </a:cubicBezTo>
                <a:cubicBezTo>
                  <a:pt x="4753728" y="795888"/>
                  <a:pt x="4751680" y="800852"/>
                  <a:pt x="4747735" y="804809"/>
                </a:cubicBezTo>
                <a:cubicBezTo>
                  <a:pt x="4743791" y="808766"/>
                  <a:pt x="4738863" y="810820"/>
                  <a:pt x="4732953" y="810969"/>
                </a:cubicBezTo>
                <a:cubicBezTo>
                  <a:pt x="4727044" y="810820"/>
                  <a:pt x="4722116" y="808766"/>
                  <a:pt x="4718172" y="804809"/>
                </a:cubicBezTo>
                <a:cubicBezTo>
                  <a:pt x="4714227" y="800852"/>
                  <a:pt x="4712179" y="795888"/>
                  <a:pt x="4712027" y="789919"/>
                </a:cubicBezTo>
                <a:cubicBezTo>
                  <a:pt x="4712179" y="784009"/>
                  <a:pt x="4714227" y="779082"/>
                  <a:pt x="4718172" y="775137"/>
                </a:cubicBezTo>
                <a:cubicBezTo>
                  <a:pt x="4722116" y="771193"/>
                  <a:pt x="4727044" y="769145"/>
                  <a:pt x="4732953" y="768992"/>
                </a:cubicBezTo>
                <a:close/>
                <a:moveTo>
                  <a:pt x="3894020" y="768869"/>
                </a:moveTo>
                <a:lnTo>
                  <a:pt x="3894020" y="792148"/>
                </a:lnTo>
                <a:lnTo>
                  <a:pt x="3948132" y="792148"/>
                </a:lnTo>
                <a:lnTo>
                  <a:pt x="3948132" y="768869"/>
                </a:lnTo>
                <a:close/>
                <a:moveTo>
                  <a:pt x="153172" y="767754"/>
                </a:moveTo>
                <a:cubicBezTo>
                  <a:pt x="148495" y="770262"/>
                  <a:pt x="144878" y="772800"/>
                  <a:pt x="142321" y="775370"/>
                </a:cubicBezTo>
                <a:cubicBezTo>
                  <a:pt x="139765" y="777939"/>
                  <a:pt x="138470" y="780353"/>
                  <a:pt x="138436" y="782613"/>
                </a:cubicBezTo>
                <a:cubicBezTo>
                  <a:pt x="138429" y="783663"/>
                  <a:pt x="138754" y="784659"/>
                  <a:pt x="139411" y="785601"/>
                </a:cubicBezTo>
                <a:cubicBezTo>
                  <a:pt x="140069" y="786542"/>
                  <a:pt x="141106" y="787445"/>
                  <a:pt x="142523" y="788309"/>
                </a:cubicBezTo>
                <a:cubicBezTo>
                  <a:pt x="143789" y="789181"/>
                  <a:pt x="145125" y="789852"/>
                  <a:pt x="146531" y="790321"/>
                </a:cubicBezTo>
                <a:cubicBezTo>
                  <a:pt x="147937" y="790791"/>
                  <a:pt x="149243" y="791028"/>
                  <a:pt x="150447" y="791033"/>
                </a:cubicBezTo>
                <a:cubicBezTo>
                  <a:pt x="151482" y="791072"/>
                  <a:pt x="152199" y="790716"/>
                  <a:pt x="152599" y="789965"/>
                </a:cubicBezTo>
                <a:cubicBezTo>
                  <a:pt x="152999" y="789215"/>
                  <a:pt x="153190" y="787837"/>
                  <a:pt x="153172" y="785833"/>
                </a:cubicBezTo>
                <a:close/>
                <a:moveTo>
                  <a:pt x="3305832" y="766268"/>
                </a:moveTo>
                <a:cubicBezTo>
                  <a:pt x="3306575" y="770128"/>
                  <a:pt x="3307256" y="774482"/>
                  <a:pt x="3307875" y="779332"/>
                </a:cubicBezTo>
                <a:cubicBezTo>
                  <a:pt x="3308495" y="784182"/>
                  <a:pt x="3309051" y="789403"/>
                  <a:pt x="3309547" y="794996"/>
                </a:cubicBezTo>
                <a:lnTo>
                  <a:pt x="3299393" y="796606"/>
                </a:lnTo>
                <a:cubicBezTo>
                  <a:pt x="3299274" y="791320"/>
                  <a:pt x="3298986" y="786320"/>
                  <a:pt x="3298527" y="781607"/>
                </a:cubicBezTo>
                <a:cubicBezTo>
                  <a:pt x="3298067" y="776894"/>
                  <a:pt x="3297407" y="772235"/>
                  <a:pt x="3296545" y="767630"/>
                </a:cubicBezTo>
                <a:close/>
                <a:moveTo>
                  <a:pt x="3268066" y="766021"/>
                </a:moveTo>
                <a:lnTo>
                  <a:pt x="3278467" y="767383"/>
                </a:lnTo>
                <a:cubicBezTo>
                  <a:pt x="3278191" y="773505"/>
                  <a:pt x="3277876" y="778596"/>
                  <a:pt x="3277522" y="782654"/>
                </a:cubicBezTo>
                <a:cubicBezTo>
                  <a:pt x="3277168" y="786713"/>
                  <a:pt x="3276697" y="790400"/>
                  <a:pt x="3276110" y="793716"/>
                </a:cubicBezTo>
                <a:cubicBezTo>
                  <a:pt x="3275522" y="797032"/>
                  <a:pt x="3274739" y="800637"/>
                  <a:pt x="3273762" y="804530"/>
                </a:cubicBezTo>
                <a:lnTo>
                  <a:pt x="3263360" y="799949"/>
                </a:lnTo>
                <a:cubicBezTo>
                  <a:pt x="3264423" y="796443"/>
                  <a:pt x="3265270" y="793135"/>
                  <a:pt x="3265901" y="790024"/>
                </a:cubicBezTo>
                <a:cubicBezTo>
                  <a:pt x="3266532" y="786914"/>
                  <a:pt x="3267012" y="783486"/>
                  <a:pt x="3267341" y="779742"/>
                </a:cubicBezTo>
                <a:cubicBezTo>
                  <a:pt x="3267670" y="775998"/>
                  <a:pt x="3267911" y="771425"/>
                  <a:pt x="3268066" y="766021"/>
                </a:cubicBezTo>
                <a:close/>
                <a:moveTo>
                  <a:pt x="2437792" y="764527"/>
                </a:moveTo>
                <a:lnTo>
                  <a:pt x="2437792" y="773210"/>
                </a:lnTo>
                <a:lnTo>
                  <a:pt x="2458115" y="773210"/>
                </a:lnTo>
                <a:lnTo>
                  <a:pt x="2458115" y="764527"/>
                </a:lnTo>
                <a:close/>
                <a:moveTo>
                  <a:pt x="2694622" y="763668"/>
                </a:moveTo>
                <a:cubicBezTo>
                  <a:pt x="2697140" y="767184"/>
                  <a:pt x="2699689" y="770182"/>
                  <a:pt x="2702269" y="772661"/>
                </a:cubicBezTo>
                <a:cubicBezTo>
                  <a:pt x="2704848" y="775140"/>
                  <a:pt x="2707954" y="777549"/>
                  <a:pt x="2711587" y="779889"/>
                </a:cubicBezTo>
                <a:cubicBezTo>
                  <a:pt x="2715464" y="777364"/>
                  <a:pt x="2718823" y="774861"/>
                  <a:pt x="2721663" y="772382"/>
                </a:cubicBezTo>
                <a:cubicBezTo>
                  <a:pt x="2724503" y="769903"/>
                  <a:pt x="2727336" y="766998"/>
                  <a:pt x="2730160" y="763668"/>
                </a:cubicBezTo>
                <a:close/>
                <a:moveTo>
                  <a:pt x="749646" y="762306"/>
                </a:moveTo>
                <a:lnTo>
                  <a:pt x="760667" y="770231"/>
                </a:lnTo>
                <a:cubicBezTo>
                  <a:pt x="758649" y="775735"/>
                  <a:pt x="757043" y="780026"/>
                  <a:pt x="755851" y="783104"/>
                </a:cubicBezTo>
                <a:cubicBezTo>
                  <a:pt x="754659" y="786182"/>
                  <a:pt x="753604" y="788703"/>
                  <a:pt x="752687" y="790666"/>
                </a:cubicBezTo>
                <a:cubicBezTo>
                  <a:pt x="751769" y="792630"/>
                  <a:pt x="750715" y="794692"/>
                  <a:pt x="749522" y="796853"/>
                </a:cubicBezTo>
                <a:cubicBezTo>
                  <a:pt x="749138" y="797640"/>
                  <a:pt x="748668" y="798543"/>
                  <a:pt x="748114" y="799562"/>
                </a:cubicBezTo>
                <a:cubicBezTo>
                  <a:pt x="747559" y="800581"/>
                  <a:pt x="746254" y="802939"/>
                  <a:pt x="744198" y="806635"/>
                </a:cubicBezTo>
                <a:cubicBezTo>
                  <a:pt x="743744" y="807425"/>
                  <a:pt x="743414" y="808013"/>
                  <a:pt x="743207" y="808400"/>
                </a:cubicBezTo>
                <a:cubicBezTo>
                  <a:pt x="743001" y="808787"/>
                  <a:pt x="742671" y="809437"/>
                  <a:pt x="742217" y="810350"/>
                </a:cubicBezTo>
                <a:lnTo>
                  <a:pt x="730453" y="799949"/>
                </a:lnTo>
                <a:cubicBezTo>
                  <a:pt x="734209" y="795656"/>
                  <a:pt x="737563" y="790621"/>
                  <a:pt x="740514" y="784842"/>
                </a:cubicBezTo>
                <a:cubicBezTo>
                  <a:pt x="743465" y="779064"/>
                  <a:pt x="746509" y="771552"/>
                  <a:pt x="749646" y="762306"/>
                </a:cubicBezTo>
                <a:close/>
                <a:moveTo>
                  <a:pt x="2082413" y="757972"/>
                </a:moveTo>
                <a:lnTo>
                  <a:pt x="2082413" y="789671"/>
                </a:lnTo>
                <a:lnTo>
                  <a:pt x="2139991" y="789671"/>
                </a:lnTo>
                <a:lnTo>
                  <a:pt x="2139991" y="757972"/>
                </a:lnTo>
                <a:close/>
                <a:moveTo>
                  <a:pt x="1729378" y="756486"/>
                </a:moveTo>
                <a:cubicBezTo>
                  <a:pt x="1725302" y="757074"/>
                  <a:pt x="1722000" y="757941"/>
                  <a:pt x="1719472" y="759086"/>
                </a:cubicBezTo>
                <a:cubicBezTo>
                  <a:pt x="1716944" y="760232"/>
                  <a:pt x="1714756" y="761842"/>
                  <a:pt x="1712909" y="763916"/>
                </a:cubicBezTo>
                <a:cubicBezTo>
                  <a:pt x="1711359" y="765603"/>
                  <a:pt x="1710188" y="767460"/>
                  <a:pt x="1709396" y="769488"/>
                </a:cubicBezTo>
                <a:cubicBezTo>
                  <a:pt x="1708604" y="771515"/>
                  <a:pt x="1708207" y="773620"/>
                  <a:pt x="1708204" y="775803"/>
                </a:cubicBezTo>
                <a:cubicBezTo>
                  <a:pt x="1708248" y="778406"/>
                  <a:pt x="1708841" y="780568"/>
                  <a:pt x="1709984" y="782288"/>
                </a:cubicBezTo>
                <a:cubicBezTo>
                  <a:pt x="1711127" y="784009"/>
                  <a:pt x="1712556" y="784901"/>
                  <a:pt x="1714272" y="784966"/>
                </a:cubicBezTo>
                <a:cubicBezTo>
                  <a:pt x="1715417" y="784989"/>
                  <a:pt x="1716531" y="784386"/>
                  <a:pt x="1717615" y="783155"/>
                </a:cubicBezTo>
                <a:cubicBezTo>
                  <a:pt x="1718698" y="781924"/>
                  <a:pt x="1719937" y="779928"/>
                  <a:pt x="1721330" y="777165"/>
                </a:cubicBezTo>
                <a:cubicBezTo>
                  <a:pt x="1722586" y="774639"/>
                  <a:pt x="1723912" y="771580"/>
                  <a:pt x="1725308" y="767986"/>
                </a:cubicBezTo>
                <a:cubicBezTo>
                  <a:pt x="1726703" y="764393"/>
                  <a:pt x="1728060" y="760560"/>
                  <a:pt x="1729378" y="756486"/>
                </a:cubicBezTo>
                <a:close/>
                <a:moveTo>
                  <a:pt x="519703" y="756486"/>
                </a:moveTo>
                <a:cubicBezTo>
                  <a:pt x="515627" y="757074"/>
                  <a:pt x="512325" y="757941"/>
                  <a:pt x="509797" y="759086"/>
                </a:cubicBezTo>
                <a:cubicBezTo>
                  <a:pt x="507269" y="760232"/>
                  <a:pt x="505081" y="761842"/>
                  <a:pt x="503234" y="763916"/>
                </a:cubicBezTo>
                <a:cubicBezTo>
                  <a:pt x="501684" y="765603"/>
                  <a:pt x="500513" y="767460"/>
                  <a:pt x="499721" y="769488"/>
                </a:cubicBezTo>
                <a:cubicBezTo>
                  <a:pt x="498929" y="771515"/>
                  <a:pt x="498532" y="773620"/>
                  <a:pt x="498529" y="775803"/>
                </a:cubicBezTo>
                <a:cubicBezTo>
                  <a:pt x="498573" y="778406"/>
                  <a:pt x="499166" y="780568"/>
                  <a:pt x="500309" y="782288"/>
                </a:cubicBezTo>
                <a:cubicBezTo>
                  <a:pt x="501452" y="784009"/>
                  <a:pt x="502881" y="784901"/>
                  <a:pt x="504596" y="784966"/>
                </a:cubicBezTo>
                <a:cubicBezTo>
                  <a:pt x="505742" y="784989"/>
                  <a:pt x="506856" y="784386"/>
                  <a:pt x="507940" y="783155"/>
                </a:cubicBezTo>
                <a:cubicBezTo>
                  <a:pt x="509023" y="781924"/>
                  <a:pt x="510261" y="779928"/>
                  <a:pt x="511654" y="777165"/>
                </a:cubicBezTo>
                <a:cubicBezTo>
                  <a:pt x="512911" y="774639"/>
                  <a:pt x="514237" y="771580"/>
                  <a:pt x="515632" y="767986"/>
                </a:cubicBezTo>
                <a:cubicBezTo>
                  <a:pt x="517028" y="764393"/>
                  <a:pt x="518385" y="760560"/>
                  <a:pt x="519703" y="756486"/>
                </a:cubicBezTo>
                <a:close/>
                <a:moveTo>
                  <a:pt x="3879409" y="756362"/>
                </a:moveTo>
                <a:cubicBezTo>
                  <a:pt x="3880735" y="756546"/>
                  <a:pt x="3882231" y="756674"/>
                  <a:pt x="3883897" y="756749"/>
                </a:cubicBezTo>
                <a:cubicBezTo>
                  <a:pt x="3885564" y="756824"/>
                  <a:pt x="3887617" y="756860"/>
                  <a:pt x="3890058" y="756858"/>
                </a:cubicBezTo>
                <a:lnTo>
                  <a:pt x="3951970" y="756858"/>
                </a:lnTo>
                <a:cubicBezTo>
                  <a:pt x="3954408" y="756860"/>
                  <a:pt x="3956467" y="756824"/>
                  <a:pt x="3958146" y="756749"/>
                </a:cubicBezTo>
                <a:cubicBezTo>
                  <a:pt x="3959825" y="756674"/>
                  <a:pt x="3961358" y="756546"/>
                  <a:pt x="3962743" y="756362"/>
                </a:cubicBezTo>
                <a:cubicBezTo>
                  <a:pt x="3962500" y="758057"/>
                  <a:pt x="3962335" y="759868"/>
                  <a:pt x="3962248" y="761795"/>
                </a:cubicBezTo>
                <a:cubicBezTo>
                  <a:pt x="3962160" y="763722"/>
                  <a:pt x="3962119" y="765997"/>
                  <a:pt x="3962124" y="768621"/>
                </a:cubicBezTo>
                <a:lnTo>
                  <a:pt x="3962124" y="797596"/>
                </a:lnTo>
                <a:cubicBezTo>
                  <a:pt x="3962116" y="800390"/>
                  <a:pt x="3962163" y="802789"/>
                  <a:pt x="3962263" y="804793"/>
                </a:cubicBezTo>
                <a:cubicBezTo>
                  <a:pt x="3962364" y="806798"/>
                  <a:pt x="3962565" y="808733"/>
                  <a:pt x="3962867" y="810598"/>
                </a:cubicBezTo>
                <a:lnTo>
                  <a:pt x="3948132" y="810598"/>
                </a:lnTo>
                <a:lnTo>
                  <a:pt x="3948132" y="804283"/>
                </a:lnTo>
                <a:lnTo>
                  <a:pt x="3894020" y="804283"/>
                </a:lnTo>
                <a:lnTo>
                  <a:pt x="3894020" y="810598"/>
                </a:lnTo>
                <a:lnTo>
                  <a:pt x="3879285" y="810598"/>
                </a:lnTo>
                <a:cubicBezTo>
                  <a:pt x="3879533" y="808658"/>
                  <a:pt x="3879718" y="806656"/>
                  <a:pt x="3879842" y="804592"/>
                </a:cubicBezTo>
                <a:cubicBezTo>
                  <a:pt x="3879966" y="802528"/>
                  <a:pt x="3880028" y="800155"/>
                  <a:pt x="3880028" y="797472"/>
                </a:cubicBezTo>
                <a:lnTo>
                  <a:pt x="3880028" y="768621"/>
                </a:lnTo>
                <a:cubicBezTo>
                  <a:pt x="3880025" y="766114"/>
                  <a:pt x="3879969" y="763885"/>
                  <a:pt x="3879858" y="761934"/>
                </a:cubicBezTo>
                <a:cubicBezTo>
                  <a:pt x="3879747" y="759984"/>
                  <a:pt x="3879597" y="758127"/>
                  <a:pt x="3879409" y="756362"/>
                </a:cubicBezTo>
                <a:close/>
                <a:moveTo>
                  <a:pt x="1393555" y="752648"/>
                </a:moveTo>
                <a:lnTo>
                  <a:pt x="1393555" y="766887"/>
                </a:lnTo>
                <a:lnTo>
                  <a:pt x="1422406" y="766887"/>
                </a:lnTo>
                <a:lnTo>
                  <a:pt x="1422406" y="752648"/>
                </a:lnTo>
                <a:close/>
                <a:moveTo>
                  <a:pt x="1352198" y="752648"/>
                </a:moveTo>
                <a:lnTo>
                  <a:pt x="1352198" y="766887"/>
                </a:lnTo>
                <a:lnTo>
                  <a:pt x="1379811" y="766887"/>
                </a:lnTo>
                <a:lnTo>
                  <a:pt x="1379811" y="752648"/>
                </a:lnTo>
                <a:close/>
                <a:moveTo>
                  <a:pt x="307705" y="752648"/>
                </a:moveTo>
                <a:lnTo>
                  <a:pt x="307705" y="766887"/>
                </a:lnTo>
                <a:lnTo>
                  <a:pt x="336556" y="766887"/>
                </a:lnTo>
                <a:lnTo>
                  <a:pt x="336556" y="752648"/>
                </a:lnTo>
                <a:close/>
                <a:moveTo>
                  <a:pt x="266348" y="752648"/>
                </a:moveTo>
                <a:lnTo>
                  <a:pt x="266348" y="766887"/>
                </a:lnTo>
                <a:lnTo>
                  <a:pt x="293961" y="766887"/>
                </a:lnTo>
                <a:lnTo>
                  <a:pt x="293961" y="752648"/>
                </a:lnTo>
                <a:close/>
                <a:moveTo>
                  <a:pt x="2673820" y="751533"/>
                </a:moveTo>
                <a:cubicBezTo>
                  <a:pt x="2675499" y="751722"/>
                  <a:pt x="2677403" y="751871"/>
                  <a:pt x="2679531" y="751982"/>
                </a:cubicBezTo>
                <a:cubicBezTo>
                  <a:pt x="2681660" y="752093"/>
                  <a:pt x="2683966" y="752150"/>
                  <a:pt x="2686450" y="752152"/>
                </a:cubicBezTo>
                <a:lnTo>
                  <a:pt x="2731399" y="752152"/>
                </a:lnTo>
                <a:cubicBezTo>
                  <a:pt x="2733906" y="752157"/>
                  <a:pt x="2736011" y="752116"/>
                  <a:pt x="2737714" y="752028"/>
                </a:cubicBezTo>
                <a:cubicBezTo>
                  <a:pt x="2739416" y="751941"/>
                  <a:pt x="2740902" y="751776"/>
                  <a:pt x="2742171" y="751533"/>
                </a:cubicBezTo>
                <a:lnTo>
                  <a:pt x="2750220" y="761068"/>
                </a:lnTo>
                <a:cubicBezTo>
                  <a:pt x="2749585" y="761654"/>
                  <a:pt x="2748983" y="762242"/>
                  <a:pt x="2748413" y="762833"/>
                </a:cubicBezTo>
                <a:cubicBezTo>
                  <a:pt x="2747843" y="763424"/>
                  <a:pt x="2746901" y="764462"/>
                  <a:pt x="2745588" y="765947"/>
                </a:cubicBezTo>
                <a:cubicBezTo>
                  <a:pt x="2744275" y="767432"/>
                  <a:pt x="2742187" y="769810"/>
                  <a:pt x="2739323" y="773079"/>
                </a:cubicBezTo>
                <a:cubicBezTo>
                  <a:pt x="2737293" y="775240"/>
                  <a:pt x="2735007" y="777449"/>
                  <a:pt x="2732467" y="779703"/>
                </a:cubicBezTo>
                <a:cubicBezTo>
                  <a:pt x="2729926" y="781958"/>
                  <a:pt x="2727052" y="784290"/>
                  <a:pt x="2723845" y="786699"/>
                </a:cubicBezTo>
                <a:cubicBezTo>
                  <a:pt x="2728133" y="788618"/>
                  <a:pt x="2732352" y="790229"/>
                  <a:pt x="2736503" y="791533"/>
                </a:cubicBezTo>
                <a:cubicBezTo>
                  <a:pt x="2740653" y="792837"/>
                  <a:pt x="2745258" y="793962"/>
                  <a:pt x="2750316" y="794909"/>
                </a:cubicBezTo>
                <a:cubicBezTo>
                  <a:pt x="2755375" y="795855"/>
                  <a:pt x="2761410" y="796751"/>
                  <a:pt x="2768422" y="797596"/>
                </a:cubicBezTo>
                <a:cubicBezTo>
                  <a:pt x="2767016" y="799678"/>
                  <a:pt x="2765804" y="801829"/>
                  <a:pt x="2764785" y="804050"/>
                </a:cubicBezTo>
                <a:cubicBezTo>
                  <a:pt x="2763766" y="806272"/>
                  <a:pt x="2762832" y="808702"/>
                  <a:pt x="2761983" y="811341"/>
                </a:cubicBezTo>
                <a:cubicBezTo>
                  <a:pt x="2756685" y="810531"/>
                  <a:pt x="2752134" y="809742"/>
                  <a:pt x="2748330" y="808974"/>
                </a:cubicBezTo>
                <a:cubicBezTo>
                  <a:pt x="2744527" y="808206"/>
                  <a:pt x="2741068" y="807362"/>
                  <a:pt x="2737952" y="806443"/>
                </a:cubicBezTo>
                <a:cubicBezTo>
                  <a:pt x="2734837" y="805523"/>
                  <a:pt x="2731661" y="804432"/>
                  <a:pt x="2728427" y="803168"/>
                </a:cubicBezTo>
                <a:cubicBezTo>
                  <a:pt x="2725370" y="801951"/>
                  <a:pt x="2722475" y="800671"/>
                  <a:pt x="2719744" y="799330"/>
                </a:cubicBezTo>
                <a:cubicBezTo>
                  <a:pt x="2717012" y="797988"/>
                  <a:pt x="2714210" y="796461"/>
                  <a:pt x="2711339" y="794748"/>
                </a:cubicBezTo>
                <a:cubicBezTo>
                  <a:pt x="2704417" y="798623"/>
                  <a:pt x="2696993" y="801925"/>
                  <a:pt x="2689066" y="804654"/>
                </a:cubicBezTo>
                <a:cubicBezTo>
                  <a:pt x="2681138" y="807383"/>
                  <a:pt x="2672259" y="809695"/>
                  <a:pt x="2662428" y="811588"/>
                </a:cubicBezTo>
                <a:cubicBezTo>
                  <a:pt x="2661417" y="808892"/>
                  <a:pt x="2660406" y="806576"/>
                  <a:pt x="2659394" y="804639"/>
                </a:cubicBezTo>
                <a:cubicBezTo>
                  <a:pt x="2658383" y="802701"/>
                  <a:pt x="2657124" y="800601"/>
                  <a:pt x="2655618" y="798339"/>
                </a:cubicBezTo>
                <a:cubicBezTo>
                  <a:pt x="2664046" y="797341"/>
                  <a:pt x="2671955" y="795839"/>
                  <a:pt x="2679346" y="793835"/>
                </a:cubicBezTo>
                <a:cubicBezTo>
                  <a:pt x="2686737" y="791830"/>
                  <a:pt x="2693562" y="789369"/>
                  <a:pt x="2699823" y="786452"/>
                </a:cubicBezTo>
                <a:cubicBezTo>
                  <a:pt x="2697277" y="784326"/>
                  <a:pt x="2695022" y="782276"/>
                  <a:pt x="2693059" y="780302"/>
                </a:cubicBezTo>
                <a:cubicBezTo>
                  <a:pt x="2691095" y="778328"/>
                  <a:pt x="2689097" y="776057"/>
                  <a:pt x="2687065" y="773492"/>
                </a:cubicBezTo>
                <a:cubicBezTo>
                  <a:pt x="2685032" y="770926"/>
                  <a:pt x="2682640" y="767692"/>
                  <a:pt x="2679887" y="763792"/>
                </a:cubicBezTo>
                <a:cubicBezTo>
                  <a:pt x="2678203" y="763905"/>
                  <a:pt x="2677021" y="763988"/>
                  <a:pt x="2676343" y="764040"/>
                </a:cubicBezTo>
                <a:cubicBezTo>
                  <a:pt x="2675664" y="764091"/>
                  <a:pt x="2674823" y="764174"/>
                  <a:pt x="2673820" y="764287"/>
                </a:cubicBezTo>
                <a:close/>
                <a:moveTo>
                  <a:pt x="4131154" y="750666"/>
                </a:moveTo>
                <a:lnTo>
                  <a:pt x="4141927" y="758839"/>
                </a:lnTo>
                <a:cubicBezTo>
                  <a:pt x="4138045" y="762089"/>
                  <a:pt x="4135192" y="765092"/>
                  <a:pt x="4133368" y="767847"/>
                </a:cubicBezTo>
                <a:cubicBezTo>
                  <a:pt x="4131544" y="770602"/>
                  <a:pt x="4130641" y="773295"/>
                  <a:pt x="4130659" y="775927"/>
                </a:cubicBezTo>
                <a:cubicBezTo>
                  <a:pt x="4130600" y="779928"/>
                  <a:pt x="4132978" y="782853"/>
                  <a:pt x="4137795" y="784703"/>
                </a:cubicBezTo>
                <a:cubicBezTo>
                  <a:pt x="4142611" y="786552"/>
                  <a:pt x="4150221" y="787466"/>
                  <a:pt x="4160625" y="787442"/>
                </a:cubicBezTo>
                <a:cubicBezTo>
                  <a:pt x="4168196" y="787414"/>
                  <a:pt x="4175528" y="786914"/>
                  <a:pt x="4182620" y="785941"/>
                </a:cubicBezTo>
                <a:cubicBezTo>
                  <a:pt x="4189711" y="784968"/>
                  <a:pt x="4195340" y="783694"/>
                  <a:pt x="4199506" y="782118"/>
                </a:cubicBezTo>
                <a:lnTo>
                  <a:pt x="4200868" y="799082"/>
                </a:lnTo>
                <a:cubicBezTo>
                  <a:pt x="4199882" y="799141"/>
                  <a:pt x="4199037" y="799208"/>
                  <a:pt x="4198330" y="799283"/>
                </a:cubicBezTo>
                <a:cubicBezTo>
                  <a:pt x="4197623" y="799358"/>
                  <a:pt x="4196653" y="799456"/>
                  <a:pt x="4195420" y="799577"/>
                </a:cubicBezTo>
                <a:cubicBezTo>
                  <a:pt x="4188192" y="800671"/>
                  <a:pt x="4182093" y="801424"/>
                  <a:pt x="4177125" y="801837"/>
                </a:cubicBezTo>
                <a:cubicBezTo>
                  <a:pt x="4172156" y="802250"/>
                  <a:pt x="4167110" y="802446"/>
                  <a:pt x="4161987" y="802425"/>
                </a:cubicBezTo>
                <a:cubicBezTo>
                  <a:pt x="4155202" y="802425"/>
                  <a:pt x="4149176" y="802085"/>
                  <a:pt x="4143909" y="801404"/>
                </a:cubicBezTo>
                <a:cubicBezTo>
                  <a:pt x="4138641" y="800723"/>
                  <a:pt x="4134348" y="799701"/>
                  <a:pt x="4131031" y="798339"/>
                </a:cubicBezTo>
                <a:cubicBezTo>
                  <a:pt x="4125711" y="796239"/>
                  <a:pt x="4121739" y="793474"/>
                  <a:pt x="4119112" y="790043"/>
                </a:cubicBezTo>
                <a:cubicBezTo>
                  <a:pt x="4116487" y="786612"/>
                  <a:pt x="4115176" y="782484"/>
                  <a:pt x="4115181" y="777660"/>
                </a:cubicBezTo>
                <a:cubicBezTo>
                  <a:pt x="4115150" y="772945"/>
                  <a:pt x="4116419" y="768415"/>
                  <a:pt x="4118989" y="764070"/>
                </a:cubicBezTo>
                <a:cubicBezTo>
                  <a:pt x="4121558" y="759726"/>
                  <a:pt x="4125613" y="755258"/>
                  <a:pt x="4131154" y="750666"/>
                </a:cubicBezTo>
                <a:close/>
                <a:moveTo>
                  <a:pt x="2593572" y="750419"/>
                </a:moveTo>
                <a:lnTo>
                  <a:pt x="2605707" y="756115"/>
                </a:lnTo>
                <a:cubicBezTo>
                  <a:pt x="2602632" y="759667"/>
                  <a:pt x="2600392" y="762871"/>
                  <a:pt x="2598989" y="765727"/>
                </a:cubicBezTo>
                <a:cubicBezTo>
                  <a:pt x="2597586" y="768582"/>
                  <a:pt x="2596894" y="771322"/>
                  <a:pt x="2596915" y="773946"/>
                </a:cubicBezTo>
                <a:cubicBezTo>
                  <a:pt x="2596930" y="777482"/>
                  <a:pt x="2598602" y="780160"/>
                  <a:pt x="2601930" y="781979"/>
                </a:cubicBezTo>
                <a:cubicBezTo>
                  <a:pt x="2605258" y="783797"/>
                  <a:pt x="2610149" y="784711"/>
                  <a:pt x="2616603" y="784718"/>
                </a:cubicBezTo>
                <a:cubicBezTo>
                  <a:pt x="2622111" y="784708"/>
                  <a:pt x="2627409" y="784295"/>
                  <a:pt x="2632499" y="783480"/>
                </a:cubicBezTo>
                <a:cubicBezTo>
                  <a:pt x="2637589" y="782665"/>
                  <a:pt x="2642114" y="781509"/>
                  <a:pt x="2646073" y="780013"/>
                </a:cubicBezTo>
                <a:lnTo>
                  <a:pt x="2647312" y="795739"/>
                </a:lnTo>
                <a:cubicBezTo>
                  <a:pt x="2646520" y="795793"/>
                  <a:pt x="2645813" y="795870"/>
                  <a:pt x="2645191" y="795971"/>
                </a:cubicBezTo>
                <a:cubicBezTo>
                  <a:pt x="2644570" y="796072"/>
                  <a:pt x="2643584" y="796242"/>
                  <a:pt x="2642235" y="796482"/>
                </a:cubicBezTo>
                <a:cubicBezTo>
                  <a:pt x="2637344" y="797284"/>
                  <a:pt x="2632855" y="797877"/>
                  <a:pt x="2628769" y="798262"/>
                </a:cubicBezTo>
                <a:cubicBezTo>
                  <a:pt x="2624683" y="798646"/>
                  <a:pt x="2620628" y="798837"/>
                  <a:pt x="2616603" y="798834"/>
                </a:cubicBezTo>
                <a:cubicBezTo>
                  <a:pt x="2608947" y="798842"/>
                  <a:pt x="2602590" y="797960"/>
                  <a:pt x="2597534" y="796188"/>
                </a:cubicBezTo>
                <a:cubicBezTo>
                  <a:pt x="2592478" y="794415"/>
                  <a:pt x="2588598" y="791707"/>
                  <a:pt x="2585894" y="788062"/>
                </a:cubicBezTo>
                <a:cubicBezTo>
                  <a:pt x="2584711" y="786480"/>
                  <a:pt x="2583797" y="784628"/>
                  <a:pt x="2583155" y="782505"/>
                </a:cubicBezTo>
                <a:cubicBezTo>
                  <a:pt x="2582513" y="780382"/>
                  <a:pt x="2582187" y="778189"/>
                  <a:pt x="2582180" y="775927"/>
                </a:cubicBezTo>
                <a:cubicBezTo>
                  <a:pt x="2582175" y="771915"/>
                  <a:pt x="2583114" y="767803"/>
                  <a:pt x="2584997" y="763591"/>
                </a:cubicBezTo>
                <a:cubicBezTo>
                  <a:pt x="2586880" y="759378"/>
                  <a:pt x="2589738" y="754987"/>
                  <a:pt x="2593572" y="750419"/>
                </a:cubicBezTo>
                <a:close/>
                <a:moveTo>
                  <a:pt x="898122" y="750419"/>
                </a:moveTo>
                <a:lnTo>
                  <a:pt x="910257" y="756115"/>
                </a:lnTo>
                <a:cubicBezTo>
                  <a:pt x="907182" y="759667"/>
                  <a:pt x="904943" y="762871"/>
                  <a:pt x="903539" y="765727"/>
                </a:cubicBezTo>
                <a:cubicBezTo>
                  <a:pt x="902136" y="768582"/>
                  <a:pt x="901444" y="771322"/>
                  <a:pt x="901465" y="773946"/>
                </a:cubicBezTo>
                <a:cubicBezTo>
                  <a:pt x="901481" y="777482"/>
                  <a:pt x="903152" y="780160"/>
                  <a:pt x="906480" y="781979"/>
                </a:cubicBezTo>
                <a:cubicBezTo>
                  <a:pt x="909808" y="783797"/>
                  <a:pt x="914699" y="784711"/>
                  <a:pt x="921153" y="784718"/>
                </a:cubicBezTo>
                <a:cubicBezTo>
                  <a:pt x="926661" y="784708"/>
                  <a:pt x="931960" y="784295"/>
                  <a:pt x="937049" y="783480"/>
                </a:cubicBezTo>
                <a:cubicBezTo>
                  <a:pt x="942139" y="782665"/>
                  <a:pt x="946664" y="781509"/>
                  <a:pt x="950624" y="780013"/>
                </a:cubicBezTo>
                <a:lnTo>
                  <a:pt x="951862" y="795739"/>
                </a:lnTo>
                <a:cubicBezTo>
                  <a:pt x="951070" y="795793"/>
                  <a:pt x="950363" y="795870"/>
                  <a:pt x="949741" y="795971"/>
                </a:cubicBezTo>
                <a:cubicBezTo>
                  <a:pt x="949120" y="796072"/>
                  <a:pt x="948134" y="796242"/>
                  <a:pt x="946785" y="796482"/>
                </a:cubicBezTo>
                <a:cubicBezTo>
                  <a:pt x="941894" y="797284"/>
                  <a:pt x="937405" y="797877"/>
                  <a:pt x="933319" y="798262"/>
                </a:cubicBezTo>
                <a:cubicBezTo>
                  <a:pt x="929233" y="798646"/>
                  <a:pt x="925178" y="798837"/>
                  <a:pt x="921153" y="798834"/>
                </a:cubicBezTo>
                <a:cubicBezTo>
                  <a:pt x="913497" y="798842"/>
                  <a:pt x="907140" y="797960"/>
                  <a:pt x="902084" y="796188"/>
                </a:cubicBezTo>
                <a:cubicBezTo>
                  <a:pt x="897028" y="794415"/>
                  <a:pt x="893148" y="791707"/>
                  <a:pt x="890445" y="788062"/>
                </a:cubicBezTo>
                <a:cubicBezTo>
                  <a:pt x="889261" y="786480"/>
                  <a:pt x="888347" y="784628"/>
                  <a:pt x="887705" y="782505"/>
                </a:cubicBezTo>
                <a:cubicBezTo>
                  <a:pt x="887063" y="780382"/>
                  <a:pt x="886738" y="778189"/>
                  <a:pt x="886730" y="775927"/>
                </a:cubicBezTo>
                <a:cubicBezTo>
                  <a:pt x="886725" y="771915"/>
                  <a:pt x="887664" y="767803"/>
                  <a:pt x="889547" y="763591"/>
                </a:cubicBezTo>
                <a:cubicBezTo>
                  <a:pt x="891430" y="759378"/>
                  <a:pt x="894288" y="754987"/>
                  <a:pt x="898122" y="750419"/>
                </a:cubicBezTo>
                <a:close/>
                <a:moveTo>
                  <a:pt x="4637608" y="747199"/>
                </a:moveTo>
                <a:cubicBezTo>
                  <a:pt x="4634365" y="747272"/>
                  <a:pt x="4631657" y="748242"/>
                  <a:pt x="4629482" y="750109"/>
                </a:cubicBezTo>
                <a:cubicBezTo>
                  <a:pt x="4627307" y="751977"/>
                  <a:pt x="4626178" y="754309"/>
                  <a:pt x="4626092" y="757105"/>
                </a:cubicBezTo>
                <a:cubicBezTo>
                  <a:pt x="4626144" y="760005"/>
                  <a:pt x="4627125" y="762347"/>
                  <a:pt x="4629033" y="764132"/>
                </a:cubicBezTo>
                <a:cubicBezTo>
                  <a:pt x="4630942" y="765918"/>
                  <a:pt x="4633471" y="766836"/>
                  <a:pt x="4636618" y="766887"/>
                </a:cubicBezTo>
                <a:cubicBezTo>
                  <a:pt x="4640211" y="766826"/>
                  <a:pt x="4643116" y="765773"/>
                  <a:pt x="4645332" y="763730"/>
                </a:cubicBezTo>
                <a:cubicBezTo>
                  <a:pt x="4647548" y="761687"/>
                  <a:pt x="4648688" y="759025"/>
                  <a:pt x="4648752" y="755743"/>
                </a:cubicBezTo>
                <a:cubicBezTo>
                  <a:pt x="4648714" y="753112"/>
                  <a:pt x="4647708" y="751038"/>
                  <a:pt x="4645734" y="749521"/>
                </a:cubicBezTo>
                <a:cubicBezTo>
                  <a:pt x="4643761" y="748004"/>
                  <a:pt x="4641052" y="747230"/>
                  <a:pt x="4637608" y="747199"/>
                </a:cubicBezTo>
                <a:close/>
                <a:moveTo>
                  <a:pt x="3335674" y="746085"/>
                </a:moveTo>
                <a:lnTo>
                  <a:pt x="3348923" y="746085"/>
                </a:lnTo>
                <a:cubicBezTo>
                  <a:pt x="3348740" y="747297"/>
                  <a:pt x="3348611" y="748556"/>
                  <a:pt x="3348536" y="749862"/>
                </a:cubicBezTo>
                <a:cubicBezTo>
                  <a:pt x="3348462" y="751167"/>
                  <a:pt x="3348425" y="752673"/>
                  <a:pt x="3348428" y="754381"/>
                </a:cubicBezTo>
                <a:lnTo>
                  <a:pt x="3348428" y="757477"/>
                </a:lnTo>
                <a:lnTo>
                  <a:pt x="3361925" y="757477"/>
                </a:lnTo>
                <a:cubicBezTo>
                  <a:pt x="3363739" y="757477"/>
                  <a:pt x="3365560" y="757446"/>
                  <a:pt x="3367389" y="757384"/>
                </a:cubicBezTo>
                <a:cubicBezTo>
                  <a:pt x="3369218" y="757322"/>
                  <a:pt x="3370946" y="757229"/>
                  <a:pt x="3372574" y="757105"/>
                </a:cubicBezTo>
                <a:cubicBezTo>
                  <a:pt x="3372450" y="758480"/>
                  <a:pt x="3372357" y="760033"/>
                  <a:pt x="3372295" y="761764"/>
                </a:cubicBezTo>
                <a:cubicBezTo>
                  <a:pt x="3372233" y="763495"/>
                  <a:pt x="3372202" y="765327"/>
                  <a:pt x="3372202" y="767259"/>
                </a:cubicBezTo>
                <a:lnTo>
                  <a:pt x="3372202" y="790290"/>
                </a:lnTo>
                <a:cubicBezTo>
                  <a:pt x="3372308" y="794591"/>
                  <a:pt x="3371478" y="797506"/>
                  <a:pt x="3369710" y="799036"/>
                </a:cubicBezTo>
                <a:cubicBezTo>
                  <a:pt x="3367943" y="800565"/>
                  <a:pt x="3364605" y="801282"/>
                  <a:pt x="3359696" y="801187"/>
                </a:cubicBezTo>
                <a:cubicBezTo>
                  <a:pt x="3358801" y="801190"/>
                  <a:pt x="3357898" y="801184"/>
                  <a:pt x="3356988" y="801172"/>
                </a:cubicBezTo>
                <a:cubicBezTo>
                  <a:pt x="3356077" y="801159"/>
                  <a:pt x="3354957" y="801122"/>
                  <a:pt x="3353629" y="801063"/>
                </a:cubicBezTo>
                <a:cubicBezTo>
                  <a:pt x="3353466" y="798133"/>
                  <a:pt x="3353172" y="795790"/>
                  <a:pt x="3352747" y="794036"/>
                </a:cubicBezTo>
                <a:cubicBezTo>
                  <a:pt x="3352321" y="792282"/>
                  <a:pt x="3351624" y="790497"/>
                  <a:pt x="3350657" y="788681"/>
                </a:cubicBezTo>
                <a:cubicBezTo>
                  <a:pt x="3351944" y="788928"/>
                  <a:pt x="3353177" y="789114"/>
                  <a:pt x="3354356" y="789238"/>
                </a:cubicBezTo>
                <a:cubicBezTo>
                  <a:pt x="3355535" y="789362"/>
                  <a:pt x="3356737" y="789424"/>
                  <a:pt x="3357962" y="789424"/>
                </a:cubicBezTo>
                <a:cubicBezTo>
                  <a:pt x="3358878" y="789434"/>
                  <a:pt x="3359523" y="789290"/>
                  <a:pt x="3359897" y="788990"/>
                </a:cubicBezTo>
                <a:cubicBezTo>
                  <a:pt x="3360271" y="788691"/>
                  <a:pt x="3360452" y="788175"/>
                  <a:pt x="3360439" y="787442"/>
                </a:cubicBezTo>
                <a:lnTo>
                  <a:pt x="3360439" y="768745"/>
                </a:lnTo>
                <a:lnTo>
                  <a:pt x="3348428" y="768745"/>
                </a:lnTo>
                <a:lnTo>
                  <a:pt x="3348428" y="799330"/>
                </a:lnTo>
                <a:cubicBezTo>
                  <a:pt x="3348420" y="802103"/>
                  <a:pt x="3348467" y="804388"/>
                  <a:pt x="3348567" y="806186"/>
                </a:cubicBezTo>
                <a:cubicBezTo>
                  <a:pt x="3348668" y="807984"/>
                  <a:pt x="3348869" y="809744"/>
                  <a:pt x="3349171" y="811464"/>
                </a:cubicBezTo>
                <a:lnTo>
                  <a:pt x="3335426" y="811464"/>
                </a:lnTo>
                <a:cubicBezTo>
                  <a:pt x="3335674" y="809612"/>
                  <a:pt x="3335860" y="807776"/>
                  <a:pt x="3335984" y="805954"/>
                </a:cubicBezTo>
                <a:cubicBezTo>
                  <a:pt x="3336107" y="804133"/>
                  <a:pt x="3336169" y="801925"/>
                  <a:pt x="3336169" y="799330"/>
                </a:cubicBezTo>
                <a:lnTo>
                  <a:pt x="3336169" y="768745"/>
                </a:lnTo>
                <a:lnTo>
                  <a:pt x="3325892" y="768745"/>
                </a:lnTo>
                <a:lnTo>
                  <a:pt x="3325892" y="788309"/>
                </a:lnTo>
                <a:cubicBezTo>
                  <a:pt x="3325889" y="791335"/>
                  <a:pt x="3325925" y="793889"/>
                  <a:pt x="3326000" y="795971"/>
                </a:cubicBezTo>
                <a:cubicBezTo>
                  <a:pt x="3326075" y="798053"/>
                  <a:pt x="3326204" y="800080"/>
                  <a:pt x="3326387" y="802054"/>
                </a:cubicBezTo>
                <a:lnTo>
                  <a:pt x="3313386" y="802054"/>
                </a:lnTo>
                <a:cubicBezTo>
                  <a:pt x="3313633" y="800116"/>
                  <a:pt x="3313819" y="798078"/>
                  <a:pt x="3313943" y="795940"/>
                </a:cubicBezTo>
                <a:cubicBezTo>
                  <a:pt x="3314067" y="793801"/>
                  <a:pt x="3314129" y="791299"/>
                  <a:pt x="3314129" y="788433"/>
                </a:cubicBezTo>
                <a:lnTo>
                  <a:pt x="3314129" y="767135"/>
                </a:lnTo>
                <a:cubicBezTo>
                  <a:pt x="3314129" y="763420"/>
                  <a:pt x="3314005" y="760077"/>
                  <a:pt x="3313757" y="757105"/>
                </a:cubicBezTo>
                <a:cubicBezTo>
                  <a:pt x="3315191" y="757229"/>
                  <a:pt x="3316780" y="757322"/>
                  <a:pt x="3318524" y="757384"/>
                </a:cubicBezTo>
                <a:cubicBezTo>
                  <a:pt x="3320268" y="757446"/>
                  <a:pt x="3322105" y="757477"/>
                  <a:pt x="3324035" y="757477"/>
                </a:cubicBezTo>
                <a:lnTo>
                  <a:pt x="3336169" y="757477"/>
                </a:lnTo>
                <a:lnTo>
                  <a:pt x="3336169" y="754629"/>
                </a:lnTo>
                <a:cubicBezTo>
                  <a:pt x="3336164" y="753081"/>
                  <a:pt x="3336112" y="751595"/>
                  <a:pt x="3336015" y="750171"/>
                </a:cubicBezTo>
                <a:cubicBezTo>
                  <a:pt x="3335917" y="748747"/>
                  <a:pt x="3335803" y="747385"/>
                  <a:pt x="3335674" y="746085"/>
                </a:cubicBezTo>
                <a:close/>
                <a:moveTo>
                  <a:pt x="3406264" y="745218"/>
                </a:moveTo>
                <a:cubicBezTo>
                  <a:pt x="3402817" y="748827"/>
                  <a:pt x="3400299" y="752475"/>
                  <a:pt x="3398710" y="756161"/>
                </a:cubicBezTo>
                <a:cubicBezTo>
                  <a:pt x="3397121" y="759848"/>
                  <a:pt x="3396337" y="763836"/>
                  <a:pt x="3396358" y="768126"/>
                </a:cubicBezTo>
                <a:cubicBezTo>
                  <a:pt x="3396399" y="772214"/>
                  <a:pt x="3397183" y="775491"/>
                  <a:pt x="3398710" y="777954"/>
                </a:cubicBezTo>
                <a:cubicBezTo>
                  <a:pt x="3400238" y="780418"/>
                  <a:pt x="3402260" y="781682"/>
                  <a:pt x="3404778" y="781746"/>
                </a:cubicBezTo>
                <a:cubicBezTo>
                  <a:pt x="3406517" y="781744"/>
                  <a:pt x="3408364" y="781068"/>
                  <a:pt x="3410319" y="779719"/>
                </a:cubicBezTo>
                <a:cubicBezTo>
                  <a:pt x="3412275" y="778370"/>
                  <a:pt x="3414307" y="776363"/>
                  <a:pt x="3416417" y="773698"/>
                </a:cubicBezTo>
                <a:cubicBezTo>
                  <a:pt x="3414545" y="769599"/>
                  <a:pt x="3413007" y="766047"/>
                  <a:pt x="3411804" y="763040"/>
                </a:cubicBezTo>
                <a:cubicBezTo>
                  <a:pt x="3410601" y="760033"/>
                  <a:pt x="3409576" y="757150"/>
                  <a:pt x="3408731" y="754390"/>
                </a:cubicBezTo>
                <a:cubicBezTo>
                  <a:pt x="3407886" y="751631"/>
                  <a:pt x="3407063" y="748574"/>
                  <a:pt x="3406264" y="745218"/>
                </a:cubicBezTo>
                <a:close/>
                <a:moveTo>
                  <a:pt x="2954160" y="744847"/>
                </a:moveTo>
                <a:cubicBezTo>
                  <a:pt x="2958328" y="749895"/>
                  <a:pt x="2961847" y="754595"/>
                  <a:pt x="2964716" y="758947"/>
                </a:cubicBezTo>
                <a:cubicBezTo>
                  <a:pt x="2967584" y="763299"/>
                  <a:pt x="2970422" y="768216"/>
                  <a:pt x="2973229" y="773698"/>
                </a:cubicBezTo>
                <a:lnTo>
                  <a:pt x="2961713" y="781870"/>
                </a:lnTo>
                <a:cubicBezTo>
                  <a:pt x="2958852" y="775493"/>
                  <a:pt x="2956061" y="770076"/>
                  <a:pt x="2953339" y="765618"/>
                </a:cubicBezTo>
                <a:cubicBezTo>
                  <a:pt x="2950618" y="761161"/>
                  <a:pt x="2947300" y="756548"/>
                  <a:pt x="2943387" y="751781"/>
                </a:cubicBezTo>
                <a:close/>
                <a:moveTo>
                  <a:pt x="89402" y="744723"/>
                </a:moveTo>
                <a:cubicBezTo>
                  <a:pt x="92069" y="744790"/>
                  <a:pt x="94288" y="745708"/>
                  <a:pt x="96057" y="747478"/>
                </a:cubicBezTo>
                <a:cubicBezTo>
                  <a:pt x="97827" y="749248"/>
                  <a:pt x="98745" y="751466"/>
                  <a:pt x="98812" y="754134"/>
                </a:cubicBezTo>
                <a:cubicBezTo>
                  <a:pt x="98745" y="756801"/>
                  <a:pt x="97827" y="759019"/>
                  <a:pt x="96057" y="760789"/>
                </a:cubicBezTo>
                <a:cubicBezTo>
                  <a:pt x="94288" y="762559"/>
                  <a:pt x="92069" y="763477"/>
                  <a:pt x="89402" y="763544"/>
                </a:cubicBezTo>
                <a:cubicBezTo>
                  <a:pt x="86734" y="763477"/>
                  <a:pt x="84516" y="762559"/>
                  <a:pt x="82746" y="760789"/>
                </a:cubicBezTo>
                <a:cubicBezTo>
                  <a:pt x="80976" y="759019"/>
                  <a:pt x="80058" y="756801"/>
                  <a:pt x="79991" y="754134"/>
                </a:cubicBezTo>
                <a:cubicBezTo>
                  <a:pt x="80058" y="751466"/>
                  <a:pt x="80976" y="749248"/>
                  <a:pt x="82746" y="747478"/>
                </a:cubicBezTo>
                <a:cubicBezTo>
                  <a:pt x="84516" y="745708"/>
                  <a:pt x="86734" y="744790"/>
                  <a:pt x="89402" y="744723"/>
                </a:cubicBezTo>
                <a:close/>
                <a:moveTo>
                  <a:pt x="18574" y="744599"/>
                </a:moveTo>
                <a:cubicBezTo>
                  <a:pt x="21241" y="744666"/>
                  <a:pt x="23460" y="745584"/>
                  <a:pt x="25229" y="747354"/>
                </a:cubicBezTo>
                <a:cubicBezTo>
                  <a:pt x="26999" y="749124"/>
                  <a:pt x="27917" y="751342"/>
                  <a:pt x="27984" y="754010"/>
                </a:cubicBezTo>
                <a:cubicBezTo>
                  <a:pt x="27917" y="756736"/>
                  <a:pt x="26999" y="758991"/>
                  <a:pt x="25229" y="760774"/>
                </a:cubicBezTo>
                <a:cubicBezTo>
                  <a:pt x="23460" y="762556"/>
                  <a:pt x="21241" y="763480"/>
                  <a:pt x="18574" y="763544"/>
                </a:cubicBezTo>
                <a:cubicBezTo>
                  <a:pt x="15901" y="763472"/>
                  <a:pt x="13662" y="762533"/>
                  <a:pt x="11856" y="760727"/>
                </a:cubicBezTo>
                <a:cubicBezTo>
                  <a:pt x="10050" y="758921"/>
                  <a:pt x="9111" y="756682"/>
                  <a:pt x="9039" y="754010"/>
                </a:cubicBezTo>
                <a:cubicBezTo>
                  <a:pt x="9104" y="751342"/>
                  <a:pt x="10027" y="749124"/>
                  <a:pt x="11810" y="747354"/>
                </a:cubicBezTo>
                <a:cubicBezTo>
                  <a:pt x="13592" y="745584"/>
                  <a:pt x="15847" y="744666"/>
                  <a:pt x="18574" y="744599"/>
                </a:cubicBezTo>
                <a:close/>
                <a:moveTo>
                  <a:pt x="2437792" y="744220"/>
                </a:moveTo>
                <a:lnTo>
                  <a:pt x="2437792" y="752903"/>
                </a:lnTo>
                <a:lnTo>
                  <a:pt x="2458115" y="752903"/>
                </a:lnTo>
                <a:lnTo>
                  <a:pt x="2458115" y="744220"/>
                </a:lnTo>
                <a:close/>
                <a:moveTo>
                  <a:pt x="1853327" y="743732"/>
                </a:moveTo>
                <a:cubicBezTo>
                  <a:pt x="1850102" y="743737"/>
                  <a:pt x="1847358" y="744594"/>
                  <a:pt x="1845093" y="746302"/>
                </a:cubicBezTo>
                <a:cubicBezTo>
                  <a:pt x="1842828" y="748009"/>
                  <a:pt x="1841073" y="750537"/>
                  <a:pt x="1839830" y="753886"/>
                </a:cubicBezTo>
                <a:cubicBezTo>
                  <a:pt x="1839141" y="755748"/>
                  <a:pt x="1838599" y="758246"/>
                  <a:pt x="1838205" y="761377"/>
                </a:cubicBezTo>
                <a:cubicBezTo>
                  <a:pt x="1837810" y="764509"/>
                  <a:pt x="1837609" y="767873"/>
                  <a:pt x="1837601" y="771469"/>
                </a:cubicBezTo>
                <a:cubicBezTo>
                  <a:pt x="1837593" y="775315"/>
                  <a:pt x="1837609" y="778148"/>
                  <a:pt x="1837648" y="779966"/>
                </a:cubicBezTo>
                <a:cubicBezTo>
                  <a:pt x="1837686" y="781785"/>
                  <a:pt x="1837795" y="783658"/>
                  <a:pt x="1837973" y="785585"/>
                </a:cubicBezTo>
                <a:cubicBezTo>
                  <a:pt x="1841754" y="780789"/>
                  <a:pt x="1845074" y="776637"/>
                  <a:pt x="1847934" y="773129"/>
                </a:cubicBezTo>
                <a:cubicBezTo>
                  <a:pt x="1850793" y="769622"/>
                  <a:pt x="1853783" y="766066"/>
                  <a:pt x="1856904" y="762462"/>
                </a:cubicBezTo>
                <a:cubicBezTo>
                  <a:pt x="1860025" y="758858"/>
                  <a:pt x="1863868" y="754513"/>
                  <a:pt x="1868434" y="749428"/>
                </a:cubicBezTo>
                <a:cubicBezTo>
                  <a:pt x="1867905" y="749134"/>
                  <a:pt x="1867538" y="748917"/>
                  <a:pt x="1867335" y="748778"/>
                </a:cubicBezTo>
                <a:cubicBezTo>
                  <a:pt x="1867131" y="748639"/>
                  <a:pt x="1866919" y="748484"/>
                  <a:pt x="1866700" y="748314"/>
                </a:cubicBezTo>
                <a:cubicBezTo>
                  <a:pt x="1861995" y="745239"/>
                  <a:pt x="1857537" y="743712"/>
                  <a:pt x="1853327" y="743732"/>
                </a:cubicBezTo>
                <a:close/>
                <a:moveTo>
                  <a:pt x="1569520" y="743608"/>
                </a:moveTo>
                <a:cubicBezTo>
                  <a:pt x="1571047" y="743851"/>
                  <a:pt x="1572513" y="744016"/>
                  <a:pt x="1573916" y="744104"/>
                </a:cubicBezTo>
                <a:cubicBezTo>
                  <a:pt x="1575319" y="744191"/>
                  <a:pt x="1577156" y="744233"/>
                  <a:pt x="1579426" y="744228"/>
                </a:cubicBezTo>
                <a:lnTo>
                  <a:pt x="1589580" y="744228"/>
                </a:lnTo>
                <a:cubicBezTo>
                  <a:pt x="1591419" y="744233"/>
                  <a:pt x="1593096" y="744191"/>
                  <a:pt x="1594610" y="744104"/>
                </a:cubicBezTo>
                <a:cubicBezTo>
                  <a:pt x="1596125" y="744016"/>
                  <a:pt x="1597585" y="743851"/>
                  <a:pt x="1598990" y="743608"/>
                </a:cubicBezTo>
                <a:cubicBezTo>
                  <a:pt x="1598807" y="745530"/>
                  <a:pt x="1598678" y="747444"/>
                  <a:pt x="1598603" y="749351"/>
                </a:cubicBezTo>
                <a:cubicBezTo>
                  <a:pt x="1598528" y="751257"/>
                  <a:pt x="1598492" y="753883"/>
                  <a:pt x="1598495" y="757229"/>
                </a:cubicBezTo>
                <a:lnTo>
                  <a:pt x="1598495" y="783109"/>
                </a:lnTo>
                <a:cubicBezTo>
                  <a:pt x="1599346" y="785002"/>
                  <a:pt x="1600244" y="786478"/>
                  <a:pt x="1601188" y="787535"/>
                </a:cubicBezTo>
                <a:cubicBezTo>
                  <a:pt x="1602133" y="788593"/>
                  <a:pt x="1603587" y="789759"/>
                  <a:pt x="1605553" y="791033"/>
                </a:cubicBezTo>
                <a:cubicBezTo>
                  <a:pt x="1607446" y="792259"/>
                  <a:pt x="1609659" y="793206"/>
                  <a:pt x="1612194" y="793872"/>
                </a:cubicBezTo>
                <a:cubicBezTo>
                  <a:pt x="1614729" y="794539"/>
                  <a:pt x="1618116" y="794999"/>
                  <a:pt x="1622357" y="795253"/>
                </a:cubicBezTo>
                <a:cubicBezTo>
                  <a:pt x="1626597" y="795506"/>
                  <a:pt x="1632223" y="795627"/>
                  <a:pt x="1639234" y="795615"/>
                </a:cubicBezTo>
                <a:cubicBezTo>
                  <a:pt x="1648237" y="795615"/>
                  <a:pt x="1656605" y="795398"/>
                  <a:pt x="1664339" y="794965"/>
                </a:cubicBezTo>
                <a:cubicBezTo>
                  <a:pt x="1672073" y="794531"/>
                  <a:pt x="1679017" y="793881"/>
                  <a:pt x="1685173" y="793015"/>
                </a:cubicBezTo>
                <a:cubicBezTo>
                  <a:pt x="1684151" y="795873"/>
                  <a:pt x="1683377" y="798360"/>
                  <a:pt x="1682851" y="800475"/>
                </a:cubicBezTo>
                <a:cubicBezTo>
                  <a:pt x="1682325" y="802590"/>
                  <a:pt x="1681860" y="805015"/>
                  <a:pt x="1681458" y="807750"/>
                </a:cubicBezTo>
                <a:cubicBezTo>
                  <a:pt x="1677684" y="807876"/>
                  <a:pt x="1673441" y="807995"/>
                  <a:pt x="1668731" y="808107"/>
                </a:cubicBezTo>
                <a:cubicBezTo>
                  <a:pt x="1664021" y="808220"/>
                  <a:pt x="1659449" y="808312"/>
                  <a:pt x="1655014" y="808383"/>
                </a:cubicBezTo>
                <a:cubicBezTo>
                  <a:pt x="1650580" y="808454"/>
                  <a:pt x="1646888" y="808490"/>
                  <a:pt x="1643939" y="808493"/>
                </a:cubicBezTo>
                <a:cubicBezTo>
                  <a:pt x="1633925" y="808506"/>
                  <a:pt x="1626062" y="808294"/>
                  <a:pt x="1620350" y="807858"/>
                </a:cubicBezTo>
                <a:cubicBezTo>
                  <a:pt x="1614639" y="807422"/>
                  <a:pt x="1610243" y="806684"/>
                  <a:pt x="1607163" y="805645"/>
                </a:cubicBezTo>
                <a:cubicBezTo>
                  <a:pt x="1603992" y="804688"/>
                  <a:pt x="1601170" y="803289"/>
                  <a:pt x="1598696" y="801450"/>
                </a:cubicBezTo>
                <a:cubicBezTo>
                  <a:pt x="1596223" y="799611"/>
                  <a:pt x="1593803" y="797129"/>
                  <a:pt x="1591437" y="794005"/>
                </a:cubicBezTo>
                <a:cubicBezTo>
                  <a:pt x="1589536" y="795919"/>
                  <a:pt x="1587642" y="797694"/>
                  <a:pt x="1585757" y="799330"/>
                </a:cubicBezTo>
                <a:cubicBezTo>
                  <a:pt x="1583871" y="800965"/>
                  <a:pt x="1581513" y="802864"/>
                  <a:pt x="1578683" y="805026"/>
                </a:cubicBezTo>
                <a:cubicBezTo>
                  <a:pt x="1577662" y="805807"/>
                  <a:pt x="1576888" y="806411"/>
                  <a:pt x="1576361" y="806837"/>
                </a:cubicBezTo>
                <a:cubicBezTo>
                  <a:pt x="1575835" y="807262"/>
                  <a:pt x="1575371" y="807649"/>
                  <a:pt x="1574968" y="807997"/>
                </a:cubicBezTo>
                <a:cubicBezTo>
                  <a:pt x="1574388" y="808462"/>
                  <a:pt x="1574001" y="808771"/>
                  <a:pt x="1573808" y="808926"/>
                </a:cubicBezTo>
                <a:cubicBezTo>
                  <a:pt x="1573614" y="809081"/>
                  <a:pt x="1573382" y="809267"/>
                  <a:pt x="1573111" y="809483"/>
                </a:cubicBezTo>
                <a:lnTo>
                  <a:pt x="1567044" y="795367"/>
                </a:lnTo>
                <a:cubicBezTo>
                  <a:pt x="1569809" y="794181"/>
                  <a:pt x="1572884" y="792468"/>
                  <a:pt x="1576269" y="790228"/>
                </a:cubicBezTo>
                <a:cubicBezTo>
                  <a:pt x="1579653" y="787989"/>
                  <a:pt x="1582728" y="785657"/>
                  <a:pt x="1585493" y="783232"/>
                </a:cubicBezTo>
                <a:lnTo>
                  <a:pt x="1585493" y="756610"/>
                </a:lnTo>
                <a:lnTo>
                  <a:pt x="1577940" y="756610"/>
                </a:lnTo>
                <a:cubicBezTo>
                  <a:pt x="1576266" y="756605"/>
                  <a:pt x="1574816" y="756646"/>
                  <a:pt x="1573591" y="756734"/>
                </a:cubicBezTo>
                <a:cubicBezTo>
                  <a:pt x="1572366" y="756822"/>
                  <a:pt x="1571009" y="756987"/>
                  <a:pt x="1569520" y="757229"/>
                </a:cubicBezTo>
                <a:close/>
                <a:moveTo>
                  <a:pt x="369370" y="743608"/>
                </a:moveTo>
                <a:cubicBezTo>
                  <a:pt x="370897" y="743851"/>
                  <a:pt x="372362" y="744016"/>
                  <a:pt x="373766" y="744104"/>
                </a:cubicBezTo>
                <a:cubicBezTo>
                  <a:pt x="375169" y="744191"/>
                  <a:pt x="377006" y="744233"/>
                  <a:pt x="379276" y="744228"/>
                </a:cubicBezTo>
                <a:lnTo>
                  <a:pt x="389430" y="744228"/>
                </a:lnTo>
                <a:cubicBezTo>
                  <a:pt x="391269" y="744233"/>
                  <a:pt x="392946" y="744191"/>
                  <a:pt x="394460" y="744104"/>
                </a:cubicBezTo>
                <a:cubicBezTo>
                  <a:pt x="395974" y="744016"/>
                  <a:pt x="397434" y="743851"/>
                  <a:pt x="398840" y="743608"/>
                </a:cubicBezTo>
                <a:cubicBezTo>
                  <a:pt x="398657" y="745530"/>
                  <a:pt x="398528" y="747444"/>
                  <a:pt x="398453" y="749351"/>
                </a:cubicBezTo>
                <a:cubicBezTo>
                  <a:pt x="398379" y="751257"/>
                  <a:pt x="398342" y="753883"/>
                  <a:pt x="398345" y="757229"/>
                </a:cubicBezTo>
                <a:lnTo>
                  <a:pt x="398345" y="783109"/>
                </a:lnTo>
                <a:cubicBezTo>
                  <a:pt x="399196" y="785002"/>
                  <a:pt x="400094" y="786478"/>
                  <a:pt x="401038" y="787535"/>
                </a:cubicBezTo>
                <a:cubicBezTo>
                  <a:pt x="401982" y="788593"/>
                  <a:pt x="403437" y="789759"/>
                  <a:pt x="405403" y="791033"/>
                </a:cubicBezTo>
                <a:cubicBezTo>
                  <a:pt x="407296" y="792259"/>
                  <a:pt x="409509" y="793206"/>
                  <a:pt x="412044" y="793872"/>
                </a:cubicBezTo>
                <a:cubicBezTo>
                  <a:pt x="414578" y="794539"/>
                  <a:pt x="417966" y="794999"/>
                  <a:pt x="422207" y="795253"/>
                </a:cubicBezTo>
                <a:cubicBezTo>
                  <a:pt x="426447" y="795506"/>
                  <a:pt x="432073" y="795627"/>
                  <a:pt x="439083" y="795615"/>
                </a:cubicBezTo>
                <a:cubicBezTo>
                  <a:pt x="448087" y="795615"/>
                  <a:pt x="456455" y="795398"/>
                  <a:pt x="464189" y="794965"/>
                </a:cubicBezTo>
                <a:cubicBezTo>
                  <a:pt x="471923" y="794531"/>
                  <a:pt x="478867" y="793881"/>
                  <a:pt x="485022" y="793015"/>
                </a:cubicBezTo>
                <a:cubicBezTo>
                  <a:pt x="484001" y="795873"/>
                  <a:pt x="483227" y="798360"/>
                  <a:pt x="482701" y="800475"/>
                </a:cubicBezTo>
                <a:cubicBezTo>
                  <a:pt x="482175" y="802590"/>
                  <a:pt x="481710" y="805015"/>
                  <a:pt x="481308" y="807750"/>
                </a:cubicBezTo>
                <a:cubicBezTo>
                  <a:pt x="477533" y="807876"/>
                  <a:pt x="473291" y="807995"/>
                  <a:pt x="468581" y="808107"/>
                </a:cubicBezTo>
                <a:cubicBezTo>
                  <a:pt x="463871" y="808220"/>
                  <a:pt x="459299" y="808312"/>
                  <a:pt x="454864" y="808383"/>
                </a:cubicBezTo>
                <a:cubicBezTo>
                  <a:pt x="450429" y="808454"/>
                  <a:pt x="446738" y="808490"/>
                  <a:pt x="443789" y="808493"/>
                </a:cubicBezTo>
                <a:cubicBezTo>
                  <a:pt x="433774" y="808506"/>
                  <a:pt x="425912" y="808294"/>
                  <a:pt x="420200" y="807858"/>
                </a:cubicBezTo>
                <a:cubicBezTo>
                  <a:pt x="414489" y="807422"/>
                  <a:pt x="410093" y="806684"/>
                  <a:pt x="407013" y="805645"/>
                </a:cubicBezTo>
                <a:cubicBezTo>
                  <a:pt x="403842" y="804688"/>
                  <a:pt x="401020" y="803289"/>
                  <a:pt x="398546" y="801450"/>
                </a:cubicBezTo>
                <a:cubicBezTo>
                  <a:pt x="396072" y="799611"/>
                  <a:pt x="393653" y="797129"/>
                  <a:pt x="391287" y="794005"/>
                </a:cubicBezTo>
                <a:cubicBezTo>
                  <a:pt x="389386" y="795919"/>
                  <a:pt x="387492" y="797694"/>
                  <a:pt x="385607" y="799330"/>
                </a:cubicBezTo>
                <a:cubicBezTo>
                  <a:pt x="383721" y="800965"/>
                  <a:pt x="381363" y="802864"/>
                  <a:pt x="378533" y="805026"/>
                </a:cubicBezTo>
                <a:cubicBezTo>
                  <a:pt x="377511" y="805807"/>
                  <a:pt x="376738" y="806411"/>
                  <a:pt x="376211" y="806837"/>
                </a:cubicBezTo>
                <a:cubicBezTo>
                  <a:pt x="375685" y="807262"/>
                  <a:pt x="375221" y="807649"/>
                  <a:pt x="374818" y="807997"/>
                </a:cubicBezTo>
                <a:cubicBezTo>
                  <a:pt x="374238" y="808462"/>
                  <a:pt x="373851" y="808771"/>
                  <a:pt x="373657" y="808926"/>
                </a:cubicBezTo>
                <a:cubicBezTo>
                  <a:pt x="373464" y="809081"/>
                  <a:pt x="373232" y="809267"/>
                  <a:pt x="372961" y="809483"/>
                </a:cubicBezTo>
                <a:lnTo>
                  <a:pt x="366893" y="795367"/>
                </a:lnTo>
                <a:cubicBezTo>
                  <a:pt x="369659" y="794181"/>
                  <a:pt x="372734" y="792468"/>
                  <a:pt x="376118" y="790228"/>
                </a:cubicBezTo>
                <a:cubicBezTo>
                  <a:pt x="379503" y="787989"/>
                  <a:pt x="382578" y="785657"/>
                  <a:pt x="385343" y="783232"/>
                </a:cubicBezTo>
                <a:lnTo>
                  <a:pt x="385343" y="756610"/>
                </a:lnTo>
                <a:lnTo>
                  <a:pt x="377790" y="756610"/>
                </a:lnTo>
                <a:cubicBezTo>
                  <a:pt x="376116" y="756605"/>
                  <a:pt x="374666" y="756646"/>
                  <a:pt x="373441" y="756734"/>
                </a:cubicBezTo>
                <a:cubicBezTo>
                  <a:pt x="372215" y="756822"/>
                  <a:pt x="370858" y="756987"/>
                  <a:pt x="369370" y="757229"/>
                </a:cubicBezTo>
                <a:close/>
                <a:moveTo>
                  <a:pt x="2482012" y="734327"/>
                </a:moveTo>
                <a:lnTo>
                  <a:pt x="2496238" y="734327"/>
                </a:lnTo>
                <a:cubicBezTo>
                  <a:pt x="2495995" y="735945"/>
                  <a:pt x="2495830" y="737563"/>
                  <a:pt x="2495742" y="739181"/>
                </a:cubicBezTo>
                <a:cubicBezTo>
                  <a:pt x="2495655" y="740800"/>
                  <a:pt x="2495613" y="743100"/>
                  <a:pt x="2495618" y="746080"/>
                </a:cubicBezTo>
                <a:lnTo>
                  <a:pt x="2495618" y="772590"/>
                </a:lnTo>
                <a:cubicBezTo>
                  <a:pt x="2495616" y="776386"/>
                  <a:pt x="2495652" y="779153"/>
                  <a:pt x="2495727" y="780893"/>
                </a:cubicBezTo>
                <a:cubicBezTo>
                  <a:pt x="2495802" y="782632"/>
                  <a:pt x="2495931" y="784318"/>
                  <a:pt x="2496114" y="785950"/>
                </a:cubicBezTo>
                <a:lnTo>
                  <a:pt x="2482136" y="785950"/>
                </a:lnTo>
                <a:cubicBezTo>
                  <a:pt x="2482320" y="784292"/>
                  <a:pt x="2482449" y="782565"/>
                  <a:pt x="2482524" y="780769"/>
                </a:cubicBezTo>
                <a:cubicBezTo>
                  <a:pt x="2482598" y="778973"/>
                  <a:pt x="2482635" y="776288"/>
                  <a:pt x="2482632" y="772714"/>
                </a:cubicBezTo>
                <a:lnTo>
                  <a:pt x="2482632" y="745956"/>
                </a:lnTo>
                <a:cubicBezTo>
                  <a:pt x="2482637" y="743213"/>
                  <a:pt x="2482596" y="741026"/>
                  <a:pt x="2482508" y="739398"/>
                </a:cubicBezTo>
                <a:cubicBezTo>
                  <a:pt x="2482420" y="737769"/>
                  <a:pt x="2482255" y="736079"/>
                  <a:pt x="2482012" y="734327"/>
                </a:cubicBezTo>
                <a:close/>
                <a:moveTo>
                  <a:pt x="4185142" y="732836"/>
                </a:moveTo>
                <a:cubicBezTo>
                  <a:pt x="4187554" y="735335"/>
                  <a:pt x="4189603" y="737734"/>
                  <a:pt x="4191287" y="740033"/>
                </a:cubicBezTo>
                <a:cubicBezTo>
                  <a:pt x="4192972" y="742331"/>
                  <a:pt x="4194679" y="745133"/>
                  <a:pt x="4196411" y="748438"/>
                </a:cubicBezTo>
                <a:lnTo>
                  <a:pt x="4187371" y="753762"/>
                </a:lnTo>
                <a:cubicBezTo>
                  <a:pt x="4185710" y="750682"/>
                  <a:pt x="4183955" y="747834"/>
                  <a:pt x="4182109" y="745218"/>
                </a:cubicBezTo>
                <a:cubicBezTo>
                  <a:pt x="4180262" y="742602"/>
                  <a:pt x="4178260" y="740126"/>
                  <a:pt x="4176103" y="737789"/>
                </a:cubicBezTo>
                <a:close/>
                <a:moveTo>
                  <a:pt x="2424558" y="732099"/>
                </a:moveTo>
                <a:cubicBezTo>
                  <a:pt x="2426357" y="732283"/>
                  <a:pt x="2428140" y="732412"/>
                  <a:pt x="2429907" y="732487"/>
                </a:cubicBezTo>
                <a:cubicBezTo>
                  <a:pt x="2431675" y="732562"/>
                  <a:pt x="2433767" y="732598"/>
                  <a:pt x="2436184" y="732596"/>
                </a:cubicBezTo>
                <a:lnTo>
                  <a:pt x="2460217" y="732596"/>
                </a:lnTo>
                <a:cubicBezTo>
                  <a:pt x="2463265" y="732598"/>
                  <a:pt x="2465548" y="732562"/>
                  <a:pt x="2467066" y="732487"/>
                </a:cubicBezTo>
                <a:cubicBezTo>
                  <a:pt x="2468584" y="732412"/>
                  <a:pt x="2469970" y="732283"/>
                  <a:pt x="2471225" y="732099"/>
                </a:cubicBezTo>
                <a:cubicBezTo>
                  <a:pt x="2471101" y="733504"/>
                  <a:pt x="2471008" y="735117"/>
                  <a:pt x="2470947" y="736939"/>
                </a:cubicBezTo>
                <a:cubicBezTo>
                  <a:pt x="2470884" y="738761"/>
                  <a:pt x="2470853" y="741270"/>
                  <a:pt x="2470853" y="744468"/>
                </a:cubicBezTo>
                <a:lnTo>
                  <a:pt x="2470853" y="797720"/>
                </a:lnTo>
                <a:cubicBezTo>
                  <a:pt x="2470980" y="802386"/>
                  <a:pt x="2470047" y="805560"/>
                  <a:pt x="2468055" y="807239"/>
                </a:cubicBezTo>
                <a:cubicBezTo>
                  <a:pt x="2466063" y="808918"/>
                  <a:pt x="2462254" y="809708"/>
                  <a:pt x="2456628" y="809607"/>
                </a:cubicBezTo>
                <a:cubicBezTo>
                  <a:pt x="2455768" y="809610"/>
                  <a:pt x="2454792" y="809605"/>
                  <a:pt x="2453700" y="809592"/>
                </a:cubicBezTo>
                <a:cubicBezTo>
                  <a:pt x="2452608" y="809579"/>
                  <a:pt x="2450982" y="809543"/>
                  <a:pt x="2448821" y="809483"/>
                </a:cubicBezTo>
                <a:cubicBezTo>
                  <a:pt x="2448426" y="806733"/>
                  <a:pt x="2448039" y="804587"/>
                  <a:pt x="2447659" y="803044"/>
                </a:cubicBezTo>
                <a:cubicBezTo>
                  <a:pt x="2447280" y="801502"/>
                  <a:pt x="2446675" y="799603"/>
                  <a:pt x="2445847" y="797348"/>
                </a:cubicBezTo>
                <a:cubicBezTo>
                  <a:pt x="2447858" y="797596"/>
                  <a:pt x="2449536" y="797782"/>
                  <a:pt x="2450881" y="797906"/>
                </a:cubicBezTo>
                <a:cubicBezTo>
                  <a:pt x="2452226" y="798029"/>
                  <a:pt x="2453439" y="798091"/>
                  <a:pt x="2454521" y="798091"/>
                </a:cubicBezTo>
                <a:cubicBezTo>
                  <a:pt x="2455972" y="798117"/>
                  <a:pt x="2456943" y="797942"/>
                  <a:pt x="2457433" y="797565"/>
                </a:cubicBezTo>
                <a:cubicBezTo>
                  <a:pt x="2457924" y="797188"/>
                  <a:pt x="2458151" y="796455"/>
                  <a:pt x="2458115" y="795366"/>
                </a:cubicBezTo>
                <a:lnTo>
                  <a:pt x="2458115" y="784834"/>
                </a:lnTo>
                <a:lnTo>
                  <a:pt x="2437792" y="784834"/>
                </a:lnTo>
                <a:lnTo>
                  <a:pt x="2437792" y="797472"/>
                </a:lnTo>
                <a:cubicBezTo>
                  <a:pt x="2437784" y="800562"/>
                  <a:pt x="2437831" y="803111"/>
                  <a:pt x="2437932" y="805118"/>
                </a:cubicBezTo>
                <a:cubicBezTo>
                  <a:pt x="2438032" y="807125"/>
                  <a:pt x="2438234" y="808993"/>
                  <a:pt x="2438536" y="810722"/>
                </a:cubicBezTo>
                <a:lnTo>
                  <a:pt x="2424310" y="810722"/>
                </a:lnTo>
                <a:cubicBezTo>
                  <a:pt x="2424553" y="808748"/>
                  <a:pt x="2424718" y="806689"/>
                  <a:pt x="2424806" y="804546"/>
                </a:cubicBezTo>
                <a:cubicBezTo>
                  <a:pt x="2424894" y="802402"/>
                  <a:pt x="2424935" y="799755"/>
                  <a:pt x="2424930" y="796605"/>
                </a:cubicBezTo>
                <a:lnTo>
                  <a:pt x="2424930" y="743230"/>
                </a:lnTo>
                <a:cubicBezTo>
                  <a:pt x="2424930" y="740309"/>
                  <a:pt x="2424899" y="738083"/>
                  <a:pt x="2424837" y="736553"/>
                </a:cubicBezTo>
                <a:cubicBezTo>
                  <a:pt x="2424775" y="735022"/>
                  <a:pt x="2424682" y="733538"/>
                  <a:pt x="2424558" y="732099"/>
                </a:cubicBezTo>
                <a:close/>
                <a:moveTo>
                  <a:pt x="3438953" y="731350"/>
                </a:moveTo>
                <a:cubicBezTo>
                  <a:pt x="3434738" y="731332"/>
                  <a:pt x="3430941" y="731708"/>
                  <a:pt x="3427562" y="732480"/>
                </a:cubicBezTo>
                <a:cubicBezTo>
                  <a:pt x="3424182" y="733251"/>
                  <a:pt x="3420880" y="734525"/>
                  <a:pt x="3417656" y="736303"/>
                </a:cubicBezTo>
                <a:cubicBezTo>
                  <a:pt x="3418592" y="740404"/>
                  <a:pt x="3419598" y="744150"/>
                  <a:pt x="3420674" y="747540"/>
                </a:cubicBezTo>
                <a:cubicBezTo>
                  <a:pt x="3421750" y="750930"/>
                  <a:pt x="3423220" y="754985"/>
                  <a:pt x="3425085" y="759706"/>
                </a:cubicBezTo>
                <a:cubicBezTo>
                  <a:pt x="3425266" y="760178"/>
                  <a:pt x="3425400" y="760534"/>
                  <a:pt x="3425487" y="760774"/>
                </a:cubicBezTo>
                <a:cubicBezTo>
                  <a:pt x="3425575" y="761014"/>
                  <a:pt x="3425648" y="761277"/>
                  <a:pt x="3425704" y="761563"/>
                </a:cubicBezTo>
                <a:lnTo>
                  <a:pt x="3425828" y="761563"/>
                </a:lnTo>
                <a:cubicBezTo>
                  <a:pt x="3425998" y="761155"/>
                  <a:pt x="3426122" y="760856"/>
                  <a:pt x="3426200" y="760665"/>
                </a:cubicBezTo>
                <a:cubicBezTo>
                  <a:pt x="3426277" y="760474"/>
                  <a:pt x="3426401" y="760237"/>
                  <a:pt x="3426571" y="759953"/>
                </a:cubicBezTo>
                <a:cubicBezTo>
                  <a:pt x="3428999" y="755852"/>
                  <a:pt x="3431171" y="751580"/>
                  <a:pt x="3433087" y="747137"/>
                </a:cubicBezTo>
                <a:cubicBezTo>
                  <a:pt x="3435004" y="742695"/>
                  <a:pt x="3436959" y="737433"/>
                  <a:pt x="3438953" y="731350"/>
                </a:cubicBezTo>
                <a:close/>
                <a:moveTo>
                  <a:pt x="2508139" y="730978"/>
                </a:moveTo>
                <a:lnTo>
                  <a:pt x="2522612" y="730978"/>
                </a:lnTo>
                <a:cubicBezTo>
                  <a:pt x="2522310" y="732655"/>
                  <a:pt x="2522109" y="734502"/>
                  <a:pt x="2522009" y="736519"/>
                </a:cubicBezTo>
                <a:cubicBezTo>
                  <a:pt x="2521908" y="738537"/>
                  <a:pt x="2521861" y="741065"/>
                  <a:pt x="2521869" y="744104"/>
                </a:cubicBezTo>
                <a:lnTo>
                  <a:pt x="2521869" y="796234"/>
                </a:lnTo>
                <a:cubicBezTo>
                  <a:pt x="2521875" y="798938"/>
                  <a:pt x="2521648" y="801146"/>
                  <a:pt x="2521189" y="802859"/>
                </a:cubicBezTo>
                <a:cubicBezTo>
                  <a:pt x="2520730" y="804572"/>
                  <a:pt x="2520009" y="805913"/>
                  <a:pt x="2519025" y="806883"/>
                </a:cubicBezTo>
                <a:cubicBezTo>
                  <a:pt x="2517806" y="808106"/>
                  <a:pt x="2516162" y="808972"/>
                  <a:pt x="2514092" y="809483"/>
                </a:cubicBezTo>
                <a:cubicBezTo>
                  <a:pt x="2512022" y="809994"/>
                  <a:pt x="2509046" y="810242"/>
                  <a:pt x="2505164" y="810226"/>
                </a:cubicBezTo>
                <a:cubicBezTo>
                  <a:pt x="2503793" y="810229"/>
                  <a:pt x="2502166" y="810193"/>
                  <a:pt x="2500284" y="810118"/>
                </a:cubicBezTo>
                <a:cubicBezTo>
                  <a:pt x="2498402" y="810043"/>
                  <a:pt x="2495569" y="809914"/>
                  <a:pt x="2491784" y="809731"/>
                </a:cubicBezTo>
                <a:cubicBezTo>
                  <a:pt x="2491439" y="807280"/>
                  <a:pt x="2490986" y="805093"/>
                  <a:pt x="2490424" y="803168"/>
                </a:cubicBezTo>
                <a:cubicBezTo>
                  <a:pt x="2489862" y="801244"/>
                  <a:pt x="2489038" y="799056"/>
                  <a:pt x="2487950" y="796606"/>
                </a:cubicBezTo>
                <a:cubicBezTo>
                  <a:pt x="2491324" y="797096"/>
                  <a:pt x="2494227" y="797446"/>
                  <a:pt x="2496660" y="797658"/>
                </a:cubicBezTo>
                <a:cubicBezTo>
                  <a:pt x="2499093" y="797870"/>
                  <a:pt x="2501225" y="797973"/>
                  <a:pt x="2503057" y="797968"/>
                </a:cubicBezTo>
                <a:cubicBezTo>
                  <a:pt x="2505518" y="798019"/>
                  <a:pt x="2507104" y="797792"/>
                  <a:pt x="2507814" y="797287"/>
                </a:cubicBezTo>
                <a:cubicBezTo>
                  <a:pt x="2508524" y="796781"/>
                  <a:pt x="2508839" y="795687"/>
                  <a:pt x="2508759" y="794005"/>
                </a:cubicBezTo>
                <a:lnTo>
                  <a:pt x="2508759" y="743732"/>
                </a:lnTo>
                <a:cubicBezTo>
                  <a:pt x="2508765" y="740392"/>
                  <a:pt x="2508723" y="737848"/>
                  <a:pt x="2508636" y="736101"/>
                </a:cubicBezTo>
                <a:cubicBezTo>
                  <a:pt x="2508547" y="734355"/>
                  <a:pt x="2508382" y="732647"/>
                  <a:pt x="2508139" y="730978"/>
                </a:cubicBezTo>
                <a:close/>
                <a:moveTo>
                  <a:pt x="737759" y="727759"/>
                </a:moveTo>
                <a:cubicBezTo>
                  <a:pt x="741036" y="729733"/>
                  <a:pt x="743838" y="731480"/>
                  <a:pt x="746165" y="733001"/>
                </a:cubicBezTo>
                <a:cubicBezTo>
                  <a:pt x="748493" y="734521"/>
                  <a:pt x="750744" y="736103"/>
                  <a:pt x="752921" y="737747"/>
                </a:cubicBezTo>
                <a:cubicBezTo>
                  <a:pt x="755097" y="739391"/>
                  <a:pt x="757596" y="741386"/>
                  <a:pt x="760419" y="743732"/>
                </a:cubicBezTo>
                <a:lnTo>
                  <a:pt x="752123" y="754629"/>
                </a:lnTo>
                <a:cubicBezTo>
                  <a:pt x="748441" y="751095"/>
                  <a:pt x="745000" y="748102"/>
                  <a:pt x="741799" y="745651"/>
                </a:cubicBezTo>
                <a:cubicBezTo>
                  <a:pt x="738597" y="743201"/>
                  <a:pt x="734692" y="740580"/>
                  <a:pt x="730082" y="737789"/>
                </a:cubicBezTo>
                <a:close/>
                <a:moveTo>
                  <a:pt x="1393555" y="726520"/>
                </a:moveTo>
                <a:lnTo>
                  <a:pt x="1393555" y="740389"/>
                </a:lnTo>
                <a:lnTo>
                  <a:pt x="1422406" y="740389"/>
                </a:lnTo>
                <a:lnTo>
                  <a:pt x="1422406" y="726520"/>
                </a:lnTo>
                <a:close/>
                <a:moveTo>
                  <a:pt x="1352198" y="726520"/>
                </a:moveTo>
                <a:lnTo>
                  <a:pt x="1352198" y="740389"/>
                </a:lnTo>
                <a:lnTo>
                  <a:pt x="1379811" y="740389"/>
                </a:lnTo>
                <a:lnTo>
                  <a:pt x="1379811" y="726520"/>
                </a:lnTo>
                <a:close/>
                <a:moveTo>
                  <a:pt x="307705" y="726520"/>
                </a:moveTo>
                <a:lnTo>
                  <a:pt x="307705" y="740389"/>
                </a:lnTo>
                <a:lnTo>
                  <a:pt x="336556" y="740389"/>
                </a:lnTo>
                <a:lnTo>
                  <a:pt x="336556" y="726520"/>
                </a:lnTo>
                <a:close/>
                <a:moveTo>
                  <a:pt x="266348" y="726520"/>
                </a:moveTo>
                <a:lnTo>
                  <a:pt x="266348" y="740389"/>
                </a:lnTo>
                <a:lnTo>
                  <a:pt x="293961" y="740389"/>
                </a:lnTo>
                <a:lnTo>
                  <a:pt x="293961" y="726520"/>
                </a:lnTo>
                <a:close/>
                <a:moveTo>
                  <a:pt x="3796074" y="726141"/>
                </a:moveTo>
                <a:lnTo>
                  <a:pt x="3796074" y="731234"/>
                </a:lnTo>
                <a:lnTo>
                  <a:pt x="3831117" y="731234"/>
                </a:lnTo>
                <a:lnTo>
                  <a:pt x="3831117" y="726141"/>
                </a:lnTo>
                <a:close/>
                <a:moveTo>
                  <a:pt x="4198268" y="725778"/>
                </a:moveTo>
                <a:cubicBezTo>
                  <a:pt x="4200649" y="728161"/>
                  <a:pt x="4202728" y="730545"/>
                  <a:pt x="4204506" y="732928"/>
                </a:cubicBezTo>
                <a:cubicBezTo>
                  <a:pt x="4206283" y="735312"/>
                  <a:pt x="4207960" y="737881"/>
                  <a:pt x="4209536" y="740637"/>
                </a:cubicBezTo>
                <a:lnTo>
                  <a:pt x="4200620" y="745961"/>
                </a:lnTo>
                <a:cubicBezTo>
                  <a:pt x="4199078" y="743185"/>
                  <a:pt x="4197396" y="740533"/>
                  <a:pt x="4195575" y="738005"/>
                </a:cubicBezTo>
                <a:cubicBezTo>
                  <a:pt x="4193753" y="735477"/>
                  <a:pt x="4191762" y="733011"/>
                  <a:pt x="4189600" y="730607"/>
                </a:cubicBezTo>
                <a:close/>
                <a:moveTo>
                  <a:pt x="4082234" y="724663"/>
                </a:moveTo>
                <a:cubicBezTo>
                  <a:pt x="4086952" y="730885"/>
                  <a:pt x="4090920" y="737324"/>
                  <a:pt x="4094137" y="743980"/>
                </a:cubicBezTo>
                <a:cubicBezTo>
                  <a:pt x="4097354" y="750635"/>
                  <a:pt x="4100114" y="758065"/>
                  <a:pt x="4102418" y="766268"/>
                </a:cubicBezTo>
                <a:lnTo>
                  <a:pt x="4088302" y="773326"/>
                </a:lnTo>
                <a:cubicBezTo>
                  <a:pt x="4087159" y="768164"/>
                  <a:pt x="4085822" y="763413"/>
                  <a:pt x="4084293" y="759071"/>
                </a:cubicBezTo>
                <a:cubicBezTo>
                  <a:pt x="4082763" y="754729"/>
                  <a:pt x="4080838" y="750194"/>
                  <a:pt x="4078519" y="745466"/>
                </a:cubicBezTo>
                <a:cubicBezTo>
                  <a:pt x="4076729" y="741916"/>
                  <a:pt x="4075202" y="739078"/>
                  <a:pt x="4073938" y="736953"/>
                </a:cubicBezTo>
                <a:cubicBezTo>
                  <a:pt x="4072674" y="734827"/>
                  <a:pt x="4071270" y="732794"/>
                  <a:pt x="4069728" y="730854"/>
                </a:cubicBezTo>
                <a:close/>
                <a:moveTo>
                  <a:pt x="3331959" y="718348"/>
                </a:moveTo>
                <a:cubicBezTo>
                  <a:pt x="3333262" y="721557"/>
                  <a:pt x="3334217" y="724023"/>
                  <a:pt x="3334823" y="725747"/>
                </a:cubicBezTo>
                <a:cubicBezTo>
                  <a:pt x="3335429" y="727470"/>
                  <a:pt x="3336043" y="729626"/>
                  <a:pt x="3336665" y="732216"/>
                </a:cubicBezTo>
                <a:lnTo>
                  <a:pt x="3347685" y="732216"/>
                </a:lnTo>
                <a:cubicBezTo>
                  <a:pt x="3348848" y="729952"/>
                  <a:pt x="3349865" y="727702"/>
                  <a:pt x="3350734" y="725468"/>
                </a:cubicBezTo>
                <a:cubicBezTo>
                  <a:pt x="3351604" y="723234"/>
                  <a:pt x="3352403" y="720861"/>
                  <a:pt x="3353133" y="718348"/>
                </a:cubicBezTo>
                <a:close/>
                <a:moveTo>
                  <a:pt x="2082413" y="716243"/>
                </a:moveTo>
                <a:lnTo>
                  <a:pt x="2082413" y="744970"/>
                </a:lnTo>
                <a:lnTo>
                  <a:pt x="2139991" y="744970"/>
                </a:lnTo>
                <a:lnTo>
                  <a:pt x="2139991" y="716243"/>
                </a:lnTo>
                <a:close/>
                <a:moveTo>
                  <a:pt x="2701433" y="716119"/>
                </a:moveTo>
                <a:cubicBezTo>
                  <a:pt x="2701062" y="716222"/>
                  <a:pt x="2696232" y="716511"/>
                  <a:pt x="2686945" y="716986"/>
                </a:cubicBezTo>
                <a:cubicBezTo>
                  <a:pt x="2687933" y="719137"/>
                  <a:pt x="2688867" y="721304"/>
                  <a:pt x="2689747" y="723487"/>
                </a:cubicBezTo>
                <a:cubicBezTo>
                  <a:pt x="2690626" y="725669"/>
                  <a:pt x="2691467" y="727960"/>
                  <a:pt x="2692270" y="730359"/>
                </a:cubicBezTo>
                <a:lnTo>
                  <a:pt x="2706510" y="730359"/>
                </a:lnTo>
                <a:cubicBezTo>
                  <a:pt x="2705710" y="727769"/>
                  <a:pt x="2704895" y="725303"/>
                  <a:pt x="2704064" y="722961"/>
                </a:cubicBezTo>
                <a:cubicBezTo>
                  <a:pt x="2703234" y="720618"/>
                  <a:pt x="2702356" y="718338"/>
                  <a:pt x="2701433" y="716119"/>
                </a:cubicBezTo>
                <a:close/>
                <a:moveTo>
                  <a:pt x="4433783" y="715748"/>
                </a:moveTo>
                <a:cubicBezTo>
                  <a:pt x="4441545" y="725001"/>
                  <a:pt x="4447690" y="735036"/>
                  <a:pt x="4452218" y="745853"/>
                </a:cubicBezTo>
                <a:cubicBezTo>
                  <a:pt x="4456745" y="756669"/>
                  <a:pt x="4459887" y="768840"/>
                  <a:pt x="4461644" y="782366"/>
                </a:cubicBezTo>
                <a:lnTo>
                  <a:pt x="4446289" y="788185"/>
                </a:lnTo>
                <a:cubicBezTo>
                  <a:pt x="4445905" y="782306"/>
                  <a:pt x="4445033" y="776296"/>
                  <a:pt x="4443674" y="770153"/>
                </a:cubicBezTo>
                <a:cubicBezTo>
                  <a:pt x="4442314" y="764011"/>
                  <a:pt x="4440544" y="758093"/>
                  <a:pt x="4438365" y="752400"/>
                </a:cubicBezTo>
                <a:cubicBezTo>
                  <a:pt x="4436254" y="746774"/>
                  <a:pt x="4433726" y="741434"/>
                  <a:pt x="4430780" y="736380"/>
                </a:cubicBezTo>
                <a:cubicBezTo>
                  <a:pt x="4427834" y="731326"/>
                  <a:pt x="4424501" y="726513"/>
                  <a:pt x="4420781" y="721939"/>
                </a:cubicBezTo>
                <a:close/>
                <a:moveTo>
                  <a:pt x="782707" y="715748"/>
                </a:moveTo>
                <a:lnTo>
                  <a:pt x="782707" y="739522"/>
                </a:lnTo>
                <a:lnTo>
                  <a:pt x="822827" y="739522"/>
                </a:lnTo>
                <a:lnTo>
                  <a:pt x="822827" y="715748"/>
                </a:lnTo>
                <a:close/>
                <a:moveTo>
                  <a:pt x="2641863" y="713767"/>
                </a:moveTo>
                <a:lnTo>
                  <a:pt x="2642606" y="728749"/>
                </a:lnTo>
                <a:cubicBezTo>
                  <a:pt x="2642178" y="728804"/>
                  <a:pt x="2641332" y="728912"/>
                  <a:pt x="2640068" y="729074"/>
                </a:cubicBezTo>
                <a:cubicBezTo>
                  <a:pt x="2638804" y="729237"/>
                  <a:pt x="2636720" y="729500"/>
                  <a:pt x="2633815" y="729864"/>
                </a:cubicBezTo>
                <a:cubicBezTo>
                  <a:pt x="2629817" y="730359"/>
                  <a:pt x="2625555" y="730731"/>
                  <a:pt x="2621030" y="730978"/>
                </a:cubicBezTo>
                <a:cubicBezTo>
                  <a:pt x="2616505" y="731226"/>
                  <a:pt x="2611934" y="731350"/>
                  <a:pt x="2607316" y="731350"/>
                </a:cubicBezTo>
                <a:cubicBezTo>
                  <a:pt x="2604438" y="731358"/>
                  <a:pt x="2602146" y="731341"/>
                  <a:pt x="2600437" y="731299"/>
                </a:cubicBezTo>
                <a:cubicBezTo>
                  <a:pt x="2598729" y="731257"/>
                  <a:pt x="2596794" y="731140"/>
                  <a:pt x="2594631" y="730946"/>
                </a:cubicBezTo>
                <a:cubicBezTo>
                  <a:pt x="2592469" y="730753"/>
                  <a:pt x="2589268" y="730433"/>
                  <a:pt x="2585028" y="729988"/>
                </a:cubicBezTo>
                <a:lnTo>
                  <a:pt x="2585275" y="715129"/>
                </a:lnTo>
                <a:cubicBezTo>
                  <a:pt x="2587994" y="715861"/>
                  <a:pt x="2591162" y="716377"/>
                  <a:pt x="2594779" y="716676"/>
                </a:cubicBezTo>
                <a:cubicBezTo>
                  <a:pt x="2598396" y="716976"/>
                  <a:pt x="2602864" y="717120"/>
                  <a:pt x="2608183" y="717110"/>
                </a:cubicBezTo>
                <a:cubicBezTo>
                  <a:pt x="2615089" y="717110"/>
                  <a:pt x="2621399" y="716831"/>
                  <a:pt x="2627113" y="716274"/>
                </a:cubicBezTo>
                <a:cubicBezTo>
                  <a:pt x="2632827" y="715717"/>
                  <a:pt x="2637744" y="714881"/>
                  <a:pt x="2641863" y="713767"/>
                </a:cubicBezTo>
                <a:close/>
                <a:moveTo>
                  <a:pt x="946414" y="713767"/>
                </a:moveTo>
                <a:lnTo>
                  <a:pt x="947156" y="728749"/>
                </a:lnTo>
                <a:cubicBezTo>
                  <a:pt x="946728" y="728804"/>
                  <a:pt x="945882" y="728912"/>
                  <a:pt x="944618" y="729074"/>
                </a:cubicBezTo>
                <a:cubicBezTo>
                  <a:pt x="943354" y="729237"/>
                  <a:pt x="941270" y="729500"/>
                  <a:pt x="938365" y="729864"/>
                </a:cubicBezTo>
                <a:cubicBezTo>
                  <a:pt x="934366" y="730359"/>
                  <a:pt x="930105" y="730731"/>
                  <a:pt x="925580" y="730978"/>
                </a:cubicBezTo>
                <a:cubicBezTo>
                  <a:pt x="921055" y="731226"/>
                  <a:pt x="916484" y="731350"/>
                  <a:pt x="911866" y="731350"/>
                </a:cubicBezTo>
                <a:cubicBezTo>
                  <a:pt x="908989" y="731358"/>
                  <a:pt x="906696" y="731341"/>
                  <a:pt x="904987" y="731299"/>
                </a:cubicBezTo>
                <a:cubicBezTo>
                  <a:pt x="903279" y="731257"/>
                  <a:pt x="901344" y="731140"/>
                  <a:pt x="899181" y="730946"/>
                </a:cubicBezTo>
                <a:cubicBezTo>
                  <a:pt x="897019" y="730753"/>
                  <a:pt x="893818" y="730433"/>
                  <a:pt x="889578" y="729988"/>
                </a:cubicBezTo>
                <a:lnTo>
                  <a:pt x="889826" y="715129"/>
                </a:lnTo>
                <a:cubicBezTo>
                  <a:pt x="892545" y="715861"/>
                  <a:pt x="895712" y="716377"/>
                  <a:pt x="899329" y="716676"/>
                </a:cubicBezTo>
                <a:cubicBezTo>
                  <a:pt x="902946" y="716976"/>
                  <a:pt x="907414" y="717120"/>
                  <a:pt x="912733" y="717110"/>
                </a:cubicBezTo>
                <a:cubicBezTo>
                  <a:pt x="919639" y="717110"/>
                  <a:pt x="925949" y="716831"/>
                  <a:pt x="931663" y="716274"/>
                </a:cubicBezTo>
                <a:cubicBezTo>
                  <a:pt x="937377" y="715717"/>
                  <a:pt x="942294" y="714881"/>
                  <a:pt x="946414" y="713767"/>
                </a:cubicBezTo>
                <a:close/>
                <a:moveTo>
                  <a:pt x="617649" y="713147"/>
                </a:moveTo>
                <a:cubicBezTo>
                  <a:pt x="619230" y="716452"/>
                  <a:pt x="620552" y="719378"/>
                  <a:pt x="621616" y="721925"/>
                </a:cubicBezTo>
                <a:cubicBezTo>
                  <a:pt x="622679" y="724473"/>
                  <a:pt x="623653" y="727124"/>
                  <a:pt x="624537" y="729878"/>
                </a:cubicBezTo>
                <a:cubicBezTo>
                  <a:pt x="625421" y="732632"/>
                  <a:pt x="626386" y="735970"/>
                  <a:pt x="627431" y="739894"/>
                </a:cubicBezTo>
                <a:lnTo>
                  <a:pt x="615791" y="745590"/>
                </a:lnTo>
                <a:cubicBezTo>
                  <a:pt x="614868" y="741618"/>
                  <a:pt x="613990" y="738210"/>
                  <a:pt x="613159" y="735367"/>
                </a:cubicBezTo>
                <a:cubicBezTo>
                  <a:pt x="612327" y="732524"/>
                  <a:pt x="611386" y="729804"/>
                  <a:pt x="610334" y="727208"/>
                </a:cubicBezTo>
                <a:cubicBezTo>
                  <a:pt x="609282" y="724613"/>
                  <a:pt x="607964" y="721700"/>
                  <a:pt x="606381" y="718472"/>
                </a:cubicBezTo>
                <a:close/>
                <a:moveTo>
                  <a:pt x="2738085" y="712528"/>
                </a:moveTo>
                <a:cubicBezTo>
                  <a:pt x="2736532" y="712768"/>
                  <a:pt x="2735397" y="712938"/>
                  <a:pt x="2734680" y="713039"/>
                </a:cubicBezTo>
                <a:cubicBezTo>
                  <a:pt x="2733963" y="713140"/>
                  <a:pt x="2733323" y="713217"/>
                  <a:pt x="2732761" y="713271"/>
                </a:cubicBezTo>
                <a:cubicBezTo>
                  <a:pt x="2732074" y="713338"/>
                  <a:pt x="2730970" y="713452"/>
                  <a:pt x="2729448" y="713612"/>
                </a:cubicBezTo>
                <a:cubicBezTo>
                  <a:pt x="2727926" y="713772"/>
                  <a:pt x="2726017" y="713947"/>
                  <a:pt x="2723722" y="714138"/>
                </a:cubicBezTo>
                <a:cubicBezTo>
                  <a:pt x="2722720" y="714257"/>
                  <a:pt x="2721441" y="714391"/>
                  <a:pt x="2719883" y="714540"/>
                </a:cubicBezTo>
                <a:cubicBezTo>
                  <a:pt x="2718325" y="714690"/>
                  <a:pt x="2716550" y="714886"/>
                  <a:pt x="2714558" y="715129"/>
                </a:cubicBezTo>
                <a:cubicBezTo>
                  <a:pt x="2715686" y="717830"/>
                  <a:pt x="2716589" y="720229"/>
                  <a:pt x="2717267" y="722326"/>
                </a:cubicBezTo>
                <a:cubicBezTo>
                  <a:pt x="2717945" y="724423"/>
                  <a:pt x="2718693" y="727101"/>
                  <a:pt x="2719511" y="730359"/>
                </a:cubicBezTo>
                <a:lnTo>
                  <a:pt x="2729913" y="730359"/>
                </a:lnTo>
                <a:cubicBezTo>
                  <a:pt x="2733256" y="724539"/>
                  <a:pt x="2735980" y="718596"/>
                  <a:pt x="2738085" y="712528"/>
                </a:cubicBezTo>
                <a:close/>
                <a:moveTo>
                  <a:pt x="3796074" y="711901"/>
                </a:moveTo>
                <a:lnTo>
                  <a:pt x="3796074" y="717118"/>
                </a:lnTo>
                <a:lnTo>
                  <a:pt x="3831117" y="717118"/>
                </a:lnTo>
                <a:lnTo>
                  <a:pt x="3831117" y="711901"/>
                </a:lnTo>
                <a:close/>
                <a:moveTo>
                  <a:pt x="4358250" y="710176"/>
                </a:moveTo>
                <a:lnTo>
                  <a:pt x="4375214" y="710176"/>
                </a:lnTo>
                <a:cubicBezTo>
                  <a:pt x="4374901" y="712454"/>
                  <a:pt x="4374659" y="715142"/>
                  <a:pt x="4374486" y="718240"/>
                </a:cubicBezTo>
                <a:cubicBezTo>
                  <a:pt x="4374313" y="721338"/>
                  <a:pt x="4374226" y="724924"/>
                  <a:pt x="4374223" y="728997"/>
                </a:cubicBezTo>
                <a:cubicBezTo>
                  <a:pt x="4374227" y="732658"/>
                  <a:pt x="4374329" y="736563"/>
                  <a:pt x="4374530" y="740710"/>
                </a:cubicBezTo>
                <a:cubicBezTo>
                  <a:pt x="4374731" y="744857"/>
                  <a:pt x="4375008" y="748826"/>
                  <a:pt x="4375360" y="752616"/>
                </a:cubicBezTo>
                <a:cubicBezTo>
                  <a:pt x="4375713" y="756405"/>
                  <a:pt x="4376118" y="759594"/>
                  <a:pt x="4376576" y="762182"/>
                </a:cubicBezTo>
                <a:cubicBezTo>
                  <a:pt x="4377667" y="768683"/>
                  <a:pt x="4379107" y="773760"/>
                  <a:pt x="4380894" y="777413"/>
                </a:cubicBezTo>
                <a:cubicBezTo>
                  <a:pt x="4382682" y="781065"/>
                  <a:pt x="4384586" y="782923"/>
                  <a:pt x="4386606" y="782985"/>
                </a:cubicBezTo>
                <a:cubicBezTo>
                  <a:pt x="4387537" y="782980"/>
                  <a:pt x="4388429" y="782526"/>
                  <a:pt x="4389283" y="781623"/>
                </a:cubicBezTo>
                <a:cubicBezTo>
                  <a:pt x="4390137" y="780720"/>
                  <a:pt x="4390937" y="779399"/>
                  <a:pt x="4391683" y="777660"/>
                </a:cubicBezTo>
                <a:cubicBezTo>
                  <a:pt x="4394675" y="770994"/>
                  <a:pt x="4396862" y="763524"/>
                  <a:pt x="4398245" y="755248"/>
                </a:cubicBezTo>
                <a:cubicBezTo>
                  <a:pt x="4400278" y="757606"/>
                  <a:pt x="4402125" y="759546"/>
                  <a:pt x="4403787" y="761068"/>
                </a:cubicBezTo>
                <a:cubicBezTo>
                  <a:pt x="4405447" y="762590"/>
                  <a:pt x="4407728" y="764406"/>
                  <a:pt x="4410628" y="766516"/>
                </a:cubicBezTo>
                <a:cubicBezTo>
                  <a:pt x="4407462" y="778504"/>
                  <a:pt x="4403949" y="787218"/>
                  <a:pt x="4400087" y="792659"/>
                </a:cubicBezTo>
                <a:cubicBezTo>
                  <a:pt x="4396225" y="798099"/>
                  <a:pt x="4391690" y="800777"/>
                  <a:pt x="4386482" y="800692"/>
                </a:cubicBezTo>
                <a:cubicBezTo>
                  <a:pt x="4382331" y="800687"/>
                  <a:pt x="4378590" y="799180"/>
                  <a:pt x="4375260" y="796172"/>
                </a:cubicBezTo>
                <a:cubicBezTo>
                  <a:pt x="4371929" y="793164"/>
                  <a:pt x="4369025" y="788686"/>
                  <a:pt x="4366546" y="782737"/>
                </a:cubicBezTo>
                <a:cubicBezTo>
                  <a:pt x="4364860" y="778676"/>
                  <a:pt x="4363471" y="773796"/>
                  <a:pt x="4362377" y="768098"/>
                </a:cubicBezTo>
                <a:cubicBezTo>
                  <a:pt x="4361284" y="762400"/>
                  <a:pt x="4360444" y="755484"/>
                  <a:pt x="4359860" y="747351"/>
                </a:cubicBezTo>
                <a:cubicBezTo>
                  <a:pt x="4359275" y="739217"/>
                  <a:pt x="4358903" y="729467"/>
                  <a:pt x="4358745" y="718100"/>
                </a:cubicBezTo>
                <a:cubicBezTo>
                  <a:pt x="4358693" y="716044"/>
                  <a:pt x="4358642" y="714522"/>
                  <a:pt x="4358590" y="713534"/>
                </a:cubicBezTo>
                <a:cubicBezTo>
                  <a:pt x="4358538" y="712546"/>
                  <a:pt x="4358425" y="711427"/>
                  <a:pt x="4358250" y="710176"/>
                </a:cubicBezTo>
                <a:close/>
                <a:moveTo>
                  <a:pt x="3920890" y="709185"/>
                </a:moveTo>
                <a:cubicBezTo>
                  <a:pt x="3917341" y="714339"/>
                  <a:pt x="3913791" y="718673"/>
                  <a:pt x="3910241" y="722187"/>
                </a:cubicBezTo>
                <a:cubicBezTo>
                  <a:pt x="3906691" y="725700"/>
                  <a:pt x="3902151" y="729415"/>
                  <a:pt x="3896620" y="733331"/>
                </a:cubicBezTo>
                <a:cubicBezTo>
                  <a:pt x="3897330" y="733331"/>
                  <a:pt x="3897923" y="733331"/>
                  <a:pt x="3898400" y="733331"/>
                </a:cubicBezTo>
                <a:cubicBezTo>
                  <a:pt x="3898877" y="733331"/>
                  <a:pt x="3899440" y="733331"/>
                  <a:pt x="3900088" y="733331"/>
                </a:cubicBezTo>
                <a:lnTo>
                  <a:pt x="3942188" y="733331"/>
                </a:lnTo>
                <a:cubicBezTo>
                  <a:pt x="3942874" y="733331"/>
                  <a:pt x="3943483" y="733331"/>
                  <a:pt x="3944014" y="733331"/>
                </a:cubicBezTo>
                <a:cubicBezTo>
                  <a:pt x="3944546" y="733331"/>
                  <a:pt x="3945341" y="733331"/>
                  <a:pt x="3946398" y="733331"/>
                </a:cubicBezTo>
                <a:cubicBezTo>
                  <a:pt x="3941055" y="729531"/>
                  <a:pt x="3936417" y="725770"/>
                  <a:pt x="3932483" y="722047"/>
                </a:cubicBezTo>
                <a:cubicBezTo>
                  <a:pt x="3928549" y="718325"/>
                  <a:pt x="3924685" y="714037"/>
                  <a:pt x="3920890" y="709185"/>
                </a:cubicBezTo>
                <a:close/>
                <a:moveTo>
                  <a:pt x="54111" y="708814"/>
                </a:moveTo>
                <a:cubicBezTo>
                  <a:pt x="56779" y="708881"/>
                  <a:pt x="58997" y="709799"/>
                  <a:pt x="60767" y="711569"/>
                </a:cubicBezTo>
                <a:cubicBezTo>
                  <a:pt x="62537" y="713338"/>
                  <a:pt x="63455" y="715557"/>
                  <a:pt x="63522" y="718224"/>
                </a:cubicBezTo>
                <a:cubicBezTo>
                  <a:pt x="63455" y="720951"/>
                  <a:pt x="62537" y="723206"/>
                  <a:pt x="60767" y="724988"/>
                </a:cubicBezTo>
                <a:cubicBezTo>
                  <a:pt x="58997" y="726771"/>
                  <a:pt x="56779" y="727694"/>
                  <a:pt x="54111" y="727759"/>
                </a:cubicBezTo>
                <a:cubicBezTo>
                  <a:pt x="51439" y="727687"/>
                  <a:pt x="49200" y="726748"/>
                  <a:pt x="47394" y="724942"/>
                </a:cubicBezTo>
                <a:cubicBezTo>
                  <a:pt x="45588" y="723136"/>
                  <a:pt x="44649" y="720897"/>
                  <a:pt x="44577" y="718224"/>
                </a:cubicBezTo>
                <a:cubicBezTo>
                  <a:pt x="44649" y="715557"/>
                  <a:pt x="45588" y="713338"/>
                  <a:pt x="47394" y="711569"/>
                </a:cubicBezTo>
                <a:cubicBezTo>
                  <a:pt x="49200" y="709799"/>
                  <a:pt x="51439" y="708881"/>
                  <a:pt x="54111" y="708814"/>
                </a:cubicBezTo>
                <a:close/>
                <a:moveTo>
                  <a:pt x="208645" y="708194"/>
                </a:moveTo>
                <a:cubicBezTo>
                  <a:pt x="213970" y="712278"/>
                  <a:pt x="218582" y="716338"/>
                  <a:pt x="222483" y="720376"/>
                </a:cubicBezTo>
                <a:cubicBezTo>
                  <a:pt x="226383" y="724413"/>
                  <a:pt x="229943" y="728814"/>
                  <a:pt x="233162" y="733579"/>
                </a:cubicBezTo>
                <a:lnTo>
                  <a:pt x="221771" y="742742"/>
                </a:lnTo>
                <a:cubicBezTo>
                  <a:pt x="218626" y="737796"/>
                  <a:pt x="214916" y="733014"/>
                  <a:pt x="210642" y="728393"/>
                </a:cubicBezTo>
                <a:cubicBezTo>
                  <a:pt x="206367" y="723773"/>
                  <a:pt x="201822" y="719640"/>
                  <a:pt x="197006" y="715995"/>
                </a:cubicBezTo>
                <a:close/>
                <a:moveTo>
                  <a:pt x="4123106" y="707947"/>
                </a:moveTo>
                <a:cubicBezTo>
                  <a:pt x="4127788" y="709051"/>
                  <a:pt x="4133097" y="709845"/>
                  <a:pt x="4139033" y="710330"/>
                </a:cubicBezTo>
                <a:cubicBezTo>
                  <a:pt x="4144969" y="710815"/>
                  <a:pt x="4152042" y="711053"/>
                  <a:pt x="4160253" y="711042"/>
                </a:cubicBezTo>
                <a:cubicBezTo>
                  <a:pt x="4167985" y="711053"/>
                  <a:pt x="4174377" y="710877"/>
                  <a:pt x="4179431" y="710516"/>
                </a:cubicBezTo>
                <a:cubicBezTo>
                  <a:pt x="4184485" y="710155"/>
                  <a:pt x="4188989" y="709546"/>
                  <a:pt x="4192943" y="708690"/>
                </a:cubicBezTo>
                <a:lnTo>
                  <a:pt x="4193439" y="722682"/>
                </a:lnTo>
                <a:cubicBezTo>
                  <a:pt x="4189577" y="724384"/>
                  <a:pt x="4184670" y="727078"/>
                  <a:pt x="4178719" y="730762"/>
                </a:cubicBezTo>
                <a:cubicBezTo>
                  <a:pt x="4172768" y="734445"/>
                  <a:pt x="4166654" y="738562"/>
                  <a:pt x="4160377" y="743113"/>
                </a:cubicBezTo>
                <a:lnTo>
                  <a:pt x="4149604" y="734569"/>
                </a:lnTo>
                <a:cubicBezTo>
                  <a:pt x="4152824" y="732531"/>
                  <a:pt x="4155951" y="730602"/>
                  <a:pt x="4158984" y="728780"/>
                </a:cubicBezTo>
                <a:cubicBezTo>
                  <a:pt x="4162018" y="726959"/>
                  <a:pt x="4164959" y="725215"/>
                  <a:pt x="4167807" y="723549"/>
                </a:cubicBezTo>
                <a:cubicBezTo>
                  <a:pt x="4165137" y="723915"/>
                  <a:pt x="4162335" y="724173"/>
                  <a:pt x="4159402" y="724323"/>
                </a:cubicBezTo>
                <a:cubicBezTo>
                  <a:pt x="4156469" y="724472"/>
                  <a:pt x="4153079" y="724544"/>
                  <a:pt x="4149233" y="724539"/>
                </a:cubicBezTo>
                <a:cubicBezTo>
                  <a:pt x="4145905" y="724532"/>
                  <a:pt x="4142098" y="724392"/>
                  <a:pt x="4137810" y="724121"/>
                </a:cubicBezTo>
                <a:cubicBezTo>
                  <a:pt x="4133523" y="723851"/>
                  <a:pt x="4129777" y="723495"/>
                  <a:pt x="4126573" y="723053"/>
                </a:cubicBezTo>
                <a:cubicBezTo>
                  <a:pt x="4125407" y="722937"/>
                  <a:pt x="4124550" y="722860"/>
                  <a:pt x="4124004" y="722821"/>
                </a:cubicBezTo>
                <a:cubicBezTo>
                  <a:pt x="4123457" y="722783"/>
                  <a:pt x="4122786" y="722736"/>
                  <a:pt x="4121992" y="722682"/>
                </a:cubicBezTo>
                <a:close/>
                <a:moveTo>
                  <a:pt x="10154" y="705842"/>
                </a:moveTo>
                <a:lnTo>
                  <a:pt x="53988" y="749800"/>
                </a:lnTo>
                <a:lnTo>
                  <a:pt x="97946" y="705842"/>
                </a:lnTo>
                <a:lnTo>
                  <a:pt x="101908" y="709928"/>
                </a:lnTo>
                <a:lnTo>
                  <a:pt x="57950" y="754134"/>
                </a:lnTo>
                <a:lnTo>
                  <a:pt x="101908" y="798091"/>
                </a:lnTo>
                <a:lnTo>
                  <a:pt x="97946" y="802178"/>
                </a:lnTo>
                <a:lnTo>
                  <a:pt x="53988" y="758591"/>
                </a:lnTo>
                <a:lnTo>
                  <a:pt x="10154" y="802178"/>
                </a:lnTo>
                <a:lnTo>
                  <a:pt x="6067" y="798091"/>
                </a:lnTo>
                <a:lnTo>
                  <a:pt x="50025" y="754134"/>
                </a:lnTo>
                <a:lnTo>
                  <a:pt x="6067" y="709928"/>
                </a:lnTo>
                <a:close/>
                <a:moveTo>
                  <a:pt x="3545071" y="704232"/>
                </a:moveTo>
                <a:cubicBezTo>
                  <a:pt x="3546942" y="704480"/>
                  <a:pt x="3549238" y="704665"/>
                  <a:pt x="3551959" y="704789"/>
                </a:cubicBezTo>
                <a:cubicBezTo>
                  <a:pt x="3554681" y="704913"/>
                  <a:pt x="3557751" y="704975"/>
                  <a:pt x="3561169" y="704975"/>
                </a:cubicBezTo>
                <a:lnTo>
                  <a:pt x="3601412" y="704975"/>
                </a:lnTo>
                <a:cubicBezTo>
                  <a:pt x="3604211" y="704978"/>
                  <a:pt x="3606600" y="704941"/>
                  <a:pt x="3608578" y="704867"/>
                </a:cubicBezTo>
                <a:cubicBezTo>
                  <a:pt x="3610557" y="704792"/>
                  <a:pt x="3612420" y="704663"/>
                  <a:pt x="3614166" y="704480"/>
                </a:cubicBezTo>
                <a:cubicBezTo>
                  <a:pt x="3613969" y="706515"/>
                  <a:pt x="3613813" y="708567"/>
                  <a:pt x="3613698" y="710634"/>
                </a:cubicBezTo>
                <a:cubicBezTo>
                  <a:pt x="3613583" y="712702"/>
                  <a:pt x="3613455" y="715946"/>
                  <a:pt x="3613313" y="720366"/>
                </a:cubicBezTo>
                <a:cubicBezTo>
                  <a:pt x="3613171" y="724786"/>
                  <a:pt x="3612960" y="731543"/>
                  <a:pt x="3612680" y="740637"/>
                </a:cubicBezTo>
                <a:cubicBezTo>
                  <a:pt x="3612175" y="754967"/>
                  <a:pt x="3611328" y="767107"/>
                  <a:pt x="3610142" y="777057"/>
                </a:cubicBezTo>
                <a:cubicBezTo>
                  <a:pt x="3608955" y="787006"/>
                  <a:pt x="3607490" y="794224"/>
                  <a:pt x="3605746" y="798710"/>
                </a:cubicBezTo>
                <a:cubicBezTo>
                  <a:pt x="3604479" y="801979"/>
                  <a:pt x="3602369" y="804388"/>
                  <a:pt x="3599415" y="805939"/>
                </a:cubicBezTo>
                <a:cubicBezTo>
                  <a:pt x="3596462" y="807489"/>
                  <a:pt x="3592463" y="808258"/>
                  <a:pt x="3587420" y="808245"/>
                </a:cubicBezTo>
                <a:cubicBezTo>
                  <a:pt x="3585813" y="808240"/>
                  <a:pt x="3583795" y="808188"/>
                  <a:pt x="3581368" y="808090"/>
                </a:cubicBezTo>
                <a:cubicBezTo>
                  <a:pt x="3578940" y="807992"/>
                  <a:pt x="3576830" y="807879"/>
                  <a:pt x="3575037" y="807750"/>
                </a:cubicBezTo>
                <a:cubicBezTo>
                  <a:pt x="3574746" y="804971"/>
                  <a:pt x="3574369" y="802541"/>
                  <a:pt x="3573907" y="800460"/>
                </a:cubicBezTo>
                <a:cubicBezTo>
                  <a:pt x="3573446" y="798378"/>
                  <a:pt x="3572790" y="796226"/>
                  <a:pt x="3571942" y="794005"/>
                </a:cubicBezTo>
                <a:cubicBezTo>
                  <a:pt x="3574805" y="794441"/>
                  <a:pt x="3577374" y="794776"/>
                  <a:pt x="3579650" y="795011"/>
                </a:cubicBezTo>
                <a:cubicBezTo>
                  <a:pt x="3581925" y="795246"/>
                  <a:pt x="3583813" y="795365"/>
                  <a:pt x="3585315" y="795367"/>
                </a:cubicBezTo>
                <a:cubicBezTo>
                  <a:pt x="3588820" y="795548"/>
                  <a:pt x="3591219" y="794846"/>
                  <a:pt x="3592512" y="793262"/>
                </a:cubicBezTo>
                <a:cubicBezTo>
                  <a:pt x="3593804" y="791678"/>
                  <a:pt x="3594872" y="788129"/>
                  <a:pt x="3595716" y="782613"/>
                </a:cubicBezTo>
                <a:cubicBezTo>
                  <a:pt x="3597223" y="774461"/>
                  <a:pt x="3598296" y="764390"/>
                  <a:pt x="3598935" y="752400"/>
                </a:cubicBezTo>
                <a:cubicBezTo>
                  <a:pt x="3599088" y="749953"/>
                  <a:pt x="3599209" y="747866"/>
                  <a:pt x="3599299" y="746141"/>
                </a:cubicBezTo>
                <a:cubicBezTo>
                  <a:pt x="3599390" y="744416"/>
                  <a:pt x="3599464" y="742503"/>
                  <a:pt x="3599524" y="740404"/>
                </a:cubicBezTo>
                <a:cubicBezTo>
                  <a:pt x="3599583" y="738306"/>
                  <a:pt x="3599642" y="735472"/>
                  <a:pt x="3599701" y="731905"/>
                </a:cubicBezTo>
                <a:cubicBezTo>
                  <a:pt x="3599761" y="728338"/>
                  <a:pt x="3599836" y="723488"/>
                  <a:pt x="3599926" y="717358"/>
                </a:cubicBezTo>
                <a:lnTo>
                  <a:pt x="3581600" y="717358"/>
                </a:lnTo>
                <a:cubicBezTo>
                  <a:pt x="3581322" y="725765"/>
                  <a:pt x="3580914" y="732945"/>
                  <a:pt x="3580375" y="738898"/>
                </a:cubicBezTo>
                <a:cubicBezTo>
                  <a:pt x="3579837" y="744852"/>
                  <a:pt x="3579098" y="750152"/>
                  <a:pt x="3578160" y="754798"/>
                </a:cubicBezTo>
                <a:cubicBezTo>
                  <a:pt x="3577223" y="759445"/>
                  <a:pt x="3576016" y="764011"/>
                  <a:pt x="3574542" y="768497"/>
                </a:cubicBezTo>
                <a:cubicBezTo>
                  <a:pt x="3572775" y="773845"/>
                  <a:pt x="3570582" y="778844"/>
                  <a:pt x="3567964" y="783496"/>
                </a:cubicBezTo>
                <a:cubicBezTo>
                  <a:pt x="3565345" y="788147"/>
                  <a:pt x="3562131" y="792682"/>
                  <a:pt x="3558321" y="797101"/>
                </a:cubicBezTo>
                <a:cubicBezTo>
                  <a:pt x="3556128" y="799737"/>
                  <a:pt x="3553827" y="802080"/>
                  <a:pt x="3551418" y="804128"/>
                </a:cubicBezTo>
                <a:cubicBezTo>
                  <a:pt x="3549008" y="806176"/>
                  <a:pt x="3545902" y="808457"/>
                  <a:pt x="3542100" y="810969"/>
                </a:cubicBezTo>
                <a:cubicBezTo>
                  <a:pt x="3540441" y="808810"/>
                  <a:pt x="3538899" y="807061"/>
                  <a:pt x="3537472" y="805722"/>
                </a:cubicBezTo>
                <a:cubicBezTo>
                  <a:pt x="3536045" y="804383"/>
                  <a:pt x="3533915" y="802665"/>
                  <a:pt x="3531079" y="800568"/>
                </a:cubicBezTo>
                <a:cubicBezTo>
                  <a:pt x="3536239" y="797882"/>
                  <a:pt x="3540655" y="794957"/>
                  <a:pt x="3544329" y="791792"/>
                </a:cubicBezTo>
                <a:cubicBezTo>
                  <a:pt x="3548002" y="788626"/>
                  <a:pt x="3551180" y="784989"/>
                  <a:pt x="3553863" y="780880"/>
                </a:cubicBezTo>
                <a:cubicBezTo>
                  <a:pt x="3557441" y="775486"/>
                  <a:pt x="3560284" y="769434"/>
                  <a:pt x="3562392" y="762724"/>
                </a:cubicBezTo>
                <a:cubicBezTo>
                  <a:pt x="3564499" y="756014"/>
                  <a:pt x="3565949" y="748321"/>
                  <a:pt x="3566741" y="739646"/>
                </a:cubicBezTo>
                <a:cubicBezTo>
                  <a:pt x="3566945" y="737525"/>
                  <a:pt x="3567115" y="735507"/>
                  <a:pt x="3567250" y="733592"/>
                </a:cubicBezTo>
                <a:cubicBezTo>
                  <a:pt x="3567385" y="731678"/>
                  <a:pt x="3567500" y="729467"/>
                  <a:pt x="3567594" y="726961"/>
                </a:cubicBezTo>
                <a:cubicBezTo>
                  <a:pt x="3567688" y="724454"/>
                  <a:pt x="3567775" y="721253"/>
                  <a:pt x="3567855" y="717358"/>
                </a:cubicBezTo>
                <a:lnTo>
                  <a:pt x="3555349" y="717358"/>
                </a:lnTo>
                <a:cubicBezTo>
                  <a:pt x="3553071" y="717355"/>
                  <a:pt x="3551095" y="717391"/>
                  <a:pt x="3549421" y="717466"/>
                </a:cubicBezTo>
                <a:cubicBezTo>
                  <a:pt x="3547747" y="717541"/>
                  <a:pt x="3546297" y="717670"/>
                  <a:pt x="3545071" y="717853"/>
                </a:cubicBezTo>
                <a:close/>
                <a:moveTo>
                  <a:pt x="1973447" y="704232"/>
                </a:moveTo>
                <a:cubicBezTo>
                  <a:pt x="1975317" y="704480"/>
                  <a:pt x="1977613" y="704665"/>
                  <a:pt x="1980334" y="704789"/>
                </a:cubicBezTo>
                <a:cubicBezTo>
                  <a:pt x="1983056" y="704913"/>
                  <a:pt x="1986126" y="704975"/>
                  <a:pt x="1989544" y="704975"/>
                </a:cubicBezTo>
                <a:lnTo>
                  <a:pt x="2029787" y="704975"/>
                </a:lnTo>
                <a:cubicBezTo>
                  <a:pt x="2032586" y="704978"/>
                  <a:pt x="2034975" y="704941"/>
                  <a:pt x="2036954" y="704867"/>
                </a:cubicBezTo>
                <a:cubicBezTo>
                  <a:pt x="2038932" y="704792"/>
                  <a:pt x="2040794" y="704663"/>
                  <a:pt x="2042541" y="704480"/>
                </a:cubicBezTo>
                <a:cubicBezTo>
                  <a:pt x="2042344" y="706515"/>
                  <a:pt x="2042188" y="708567"/>
                  <a:pt x="2042073" y="710634"/>
                </a:cubicBezTo>
                <a:cubicBezTo>
                  <a:pt x="2041959" y="712702"/>
                  <a:pt x="2041830" y="715946"/>
                  <a:pt x="2041688" y="720366"/>
                </a:cubicBezTo>
                <a:cubicBezTo>
                  <a:pt x="2041546" y="724786"/>
                  <a:pt x="2041335" y="731543"/>
                  <a:pt x="2041055" y="740637"/>
                </a:cubicBezTo>
                <a:cubicBezTo>
                  <a:pt x="2040550" y="754967"/>
                  <a:pt x="2039703" y="767107"/>
                  <a:pt x="2038517" y="777057"/>
                </a:cubicBezTo>
                <a:cubicBezTo>
                  <a:pt x="2037330" y="787006"/>
                  <a:pt x="2035865" y="794224"/>
                  <a:pt x="2034121" y="798710"/>
                </a:cubicBezTo>
                <a:cubicBezTo>
                  <a:pt x="2032854" y="801979"/>
                  <a:pt x="2030744" y="804388"/>
                  <a:pt x="2027790" y="805939"/>
                </a:cubicBezTo>
                <a:cubicBezTo>
                  <a:pt x="2024837" y="807489"/>
                  <a:pt x="2020838" y="808258"/>
                  <a:pt x="2015795" y="808245"/>
                </a:cubicBezTo>
                <a:cubicBezTo>
                  <a:pt x="2014188" y="808240"/>
                  <a:pt x="2012170" y="808188"/>
                  <a:pt x="2009743" y="808090"/>
                </a:cubicBezTo>
                <a:cubicBezTo>
                  <a:pt x="2007315" y="807992"/>
                  <a:pt x="2005205" y="807879"/>
                  <a:pt x="2003412" y="807750"/>
                </a:cubicBezTo>
                <a:cubicBezTo>
                  <a:pt x="2003121" y="804971"/>
                  <a:pt x="2002744" y="802541"/>
                  <a:pt x="2002283" y="800460"/>
                </a:cubicBezTo>
                <a:cubicBezTo>
                  <a:pt x="2001821" y="798378"/>
                  <a:pt x="2001166" y="796226"/>
                  <a:pt x="2000317" y="794005"/>
                </a:cubicBezTo>
                <a:cubicBezTo>
                  <a:pt x="2003180" y="794441"/>
                  <a:pt x="2005750" y="794776"/>
                  <a:pt x="2008025" y="795011"/>
                </a:cubicBezTo>
                <a:cubicBezTo>
                  <a:pt x="2010300" y="795246"/>
                  <a:pt x="2012188" y="795365"/>
                  <a:pt x="2013690" y="795367"/>
                </a:cubicBezTo>
                <a:cubicBezTo>
                  <a:pt x="2017196" y="795548"/>
                  <a:pt x="2019595" y="794846"/>
                  <a:pt x="2020887" y="793262"/>
                </a:cubicBezTo>
                <a:cubicBezTo>
                  <a:pt x="2022180" y="791678"/>
                  <a:pt x="2023248" y="788129"/>
                  <a:pt x="2024091" y="782613"/>
                </a:cubicBezTo>
                <a:cubicBezTo>
                  <a:pt x="2025598" y="774461"/>
                  <a:pt x="2026671" y="764390"/>
                  <a:pt x="2027311" y="752400"/>
                </a:cubicBezTo>
                <a:cubicBezTo>
                  <a:pt x="2027463" y="749953"/>
                  <a:pt x="2027584" y="747866"/>
                  <a:pt x="2027674" y="746141"/>
                </a:cubicBezTo>
                <a:cubicBezTo>
                  <a:pt x="2027765" y="744416"/>
                  <a:pt x="2027839" y="742503"/>
                  <a:pt x="2027899" y="740404"/>
                </a:cubicBezTo>
                <a:cubicBezTo>
                  <a:pt x="2027958" y="738306"/>
                  <a:pt x="2028017" y="735472"/>
                  <a:pt x="2028077" y="731905"/>
                </a:cubicBezTo>
                <a:cubicBezTo>
                  <a:pt x="2028136" y="728338"/>
                  <a:pt x="2028211" y="723488"/>
                  <a:pt x="2028301" y="717358"/>
                </a:cubicBezTo>
                <a:lnTo>
                  <a:pt x="2009975" y="717358"/>
                </a:lnTo>
                <a:cubicBezTo>
                  <a:pt x="2009698" y="725765"/>
                  <a:pt x="2009289" y="732945"/>
                  <a:pt x="2008751" y="738898"/>
                </a:cubicBezTo>
                <a:cubicBezTo>
                  <a:pt x="2008212" y="744852"/>
                  <a:pt x="2007473" y="750152"/>
                  <a:pt x="2006535" y="754798"/>
                </a:cubicBezTo>
                <a:cubicBezTo>
                  <a:pt x="2005598" y="759445"/>
                  <a:pt x="2004391" y="764011"/>
                  <a:pt x="2002917" y="768497"/>
                </a:cubicBezTo>
                <a:cubicBezTo>
                  <a:pt x="2001150" y="773845"/>
                  <a:pt x="1998957" y="778844"/>
                  <a:pt x="1996339" y="783496"/>
                </a:cubicBezTo>
                <a:cubicBezTo>
                  <a:pt x="1993721" y="788147"/>
                  <a:pt x="1990506" y="792682"/>
                  <a:pt x="1986696" y="797101"/>
                </a:cubicBezTo>
                <a:cubicBezTo>
                  <a:pt x="1984503" y="799737"/>
                  <a:pt x="1982202" y="802080"/>
                  <a:pt x="1979793" y="804128"/>
                </a:cubicBezTo>
                <a:cubicBezTo>
                  <a:pt x="1977383" y="806176"/>
                  <a:pt x="1974278" y="808457"/>
                  <a:pt x="1970475" y="810969"/>
                </a:cubicBezTo>
                <a:cubicBezTo>
                  <a:pt x="1968816" y="808810"/>
                  <a:pt x="1967274" y="807061"/>
                  <a:pt x="1965847" y="805722"/>
                </a:cubicBezTo>
                <a:cubicBezTo>
                  <a:pt x="1964421" y="804383"/>
                  <a:pt x="1962290" y="802665"/>
                  <a:pt x="1959454" y="800568"/>
                </a:cubicBezTo>
                <a:cubicBezTo>
                  <a:pt x="1964614" y="797882"/>
                  <a:pt x="1969030" y="794957"/>
                  <a:pt x="1972704" y="791792"/>
                </a:cubicBezTo>
                <a:cubicBezTo>
                  <a:pt x="1976377" y="788626"/>
                  <a:pt x="1979555" y="784989"/>
                  <a:pt x="1982238" y="780880"/>
                </a:cubicBezTo>
                <a:cubicBezTo>
                  <a:pt x="1985816" y="775486"/>
                  <a:pt x="1988659" y="769434"/>
                  <a:pt x="1990767" y="762724"/>
                </a:cubicBezTo>
                <a:cubicBezTo>
                  <a:pt x="1992874" y="756014"/>
                  <a:pt x="1994324" y="748321"/>
                  <a:pt x="1995116" y="739646"/>
                </a:cubicBezTo>
                <a:cubicBezTo>
                  <a:pt x="1995320" y="737525"/>
                  <a:pt x="1995490" y="735507"/>
                  <a:pt x="1995625" y="733592"/>
                </a:cubicBezTo>
                <a:cubicBezTo>
                  <a:pt x="1995761" y="731678"/>
                  <a:pt x="1995875" y="729467"/>
                  <a:pt x="1995969" y="726961"/>
                </a:cubicBezTo>
                <a:cubicBezTo>
                  <a:pt x="1996063" y="724454"/>
                  <a:pt x="1996150" y="721253"/>
                  <a:pt x="1996231" y="717358"/>
                </a:cubicBezTo>
                <a:lnTo>
                  <a:pt x="1983724" y="717358"/>
                </a:lnTo>
                <a:cubicBezTo>
                  <a:pt x="1981447" y="717355"/>
                  <a:pt x="1979470" y="717391"/>
                  <a:pt x="1977796" y="717466"/>
                </a:cubicBezTo>
                <a:cubicBezTo>
                  <a:pt x="1976122" y="717541"/>
                  <a:pt x="1974672" y="717670"/>
                  <a:pt x="1973447" y="717853"/>
                </a:cubicBezTo>
                <a:close/>
                <a:moveTo>
                  <a:pt x="3706787" y="703118"/>
                </a:moveTo>
                <a:lnTo>
                  <a:pt x="3714464" y="714014"/>
                </a:lnTo>
                <a:cubicBezTo>
                  <a:pt x="3713492" y="714512"/>
                  <a:pt x="3712589" y="715095"/>
                  <a:pt x="3711755" y="715763"/>
                </a:cubicBezTo>
                <a:cubicBezTo>
                  <a:pt x="3710922" y="716431"/>
                  <a:pt x="3709679" y="717541"/>
                  <a:pt x="3708025" y="719091"/>
                </a:cubicBezTo>
                <a:cubicBezTo>
                  <a:pt x="3704770" y="722081"/>
                  <a:pt x="3701282" y="725233"/>
                  <a:pt x="3697562" y="728548"/>
                </a:cubicBezTo>
                <a:cubicBezTo>
                  <a:pt x="3693842" y="731863"/>
                  <a:pt x="3690850" y="734489"/>
                  <a:pt x="3688585" y="736426"/>
                </a:cubicBezTo>
                <a:cubicBezTo>
                  <a:pt x="3687761" y="737107"/>
                  <a:pt x="3686437" y="738140"/>
                  <a:pt x="3684613" y="739527"/>
                </a:cubicBezTo>
                <a:cubicBezTo>
                  <a:pt x="3682790" y="740913"/>
                  <a:pt x="3680952" y="742286"/>
                  <a:pt x="3679101" y="743645"/>
                </a:cubicBezTo>
                <a:cubicBezTo>
                  <a:pt x="3677249" y="745004"/>
                  <a:pt x="3675871" y="745982"/>
                  <a:pt x="3674964" y="746580"/>
                </a:cubicBezTo>
                <a:cubicBezTo>
                  <a:pt x="3673522" y="747566"/>
                  <a:pt x="3672537" y="748226"/>
                  <a:pt x="3672008" y="748561"/>
                </a:cubicBezTo>
                <a:cubicBezTo>
                  <a:pt x="3671479" y="748897"/>
                  <a:pt x="3670772" y="749309"/>
                  <a:pt x="3669887" y="749800"/>
                </a:cubicBezTo>
                <a:lnTo>
                  <a:pt x="3670135" y="750047"/>
                </a:lnTo>
                <a:cubicBezTo>
                  <a:pt x="3675567" y="747860"/>
                  <a:pt x="3680149" y="746353"/>
                  <a:pt x="3683879" y="745528"/>
                </a:cubicBezTo>
                <a:cubicBezTo>
                  <a:pt x="3687609" y="744702"/>
                  <a:pt x="3691696" y="744310"/>
                  <a:pt x="3696138" y="744351"/>
                </a:cubicBezTo>
                <a:cubicBezTo>
                  <a:pt x="3706852" y="744452"/>
                  <a:pt x="3715298" y="746975"/>
                  <a:pt x="3721476" y="751920"/>
                </a:cubicBezTo>
                <a:cubicBezTo>
                  <a:pt x="3727654" y="756865"/>
                  <a:pt x="3730807" y="763629"/>
                  <a:pt x="3730933" y="772212"/>
                </a:cubicBezTo>
                <a:cubicBezTo>
                  <a:pt x="3730920" y="778112"/>
                  <a:pt x="3729491" y="783369"/>
                  <a:pt x="3726645" y="787984"/>
                </a:cubicBezTo>
                <a:cubicBezTo>
                  <a:pt x="3723800" y="792599"/>
                  <a:pt x="3719616" y="796464"/>
                  <a:pt x="3714093" y="799577"/>
                </a:cubicBezTo>
                <a:cubicBezTo>
                  <a:pt x="3710035" y="801876"/>
                  <a:pt x="3705458" y="803625"/>
                  <a:pt x="3700364" y="804824"/>
                </a:cubicBezTo>
                <a:cubicBezTo>
                  <a:pt x="3695269" y="806024"/>
                  <a:pt x="3689856" y="806628"/>
                  <a:pt x="3684127" y="806635"/>
                </a:cubicBezTo>
                <a:cubicBezTo>
                  <a:pt x="3678885" y="806630"/>
                  <a:pt x="3674200" y="806145"/>
                  <a:pt x="3670073" y="805180"/>
                </a:cubicBezTo>
                <a:cubicBezTo>
                  <a:pt x="3665945" y="804216"/>
                  <a:pt x="3662623" y="802802"/>
                  <a:pt x="3660105" y="800939"/>
                </a:cubicBezTo>
                <a:cubicBezTo>
                  <a:pt x="3657737" y="799177"/>
                  <a:pt x="3655910" y="797067"/>
                  <a:pt x="3654626" y="794609"/>
                </a:cubicBezTo>
                <a:cubicBezTo>
                  <a:pt x="3653341" y="792150"/>
                  <a:pt x="3652691" y="789514"/>
                  <a:pt x="3652676" y="786699"/>
                </a:cubicBezTo>
                <a:cubicBezTo>
                  <a:pt x="3652789" y="781465"/>
                  <a:pt x="3654791" y="777229"/>
                  <a:pt x="3658681" y="773992"/>
                </a:cubicBezTo>
                <a:cubicBezTo>
                  <a:pt x="3662571" y="770754"/>
                  <a:pt x="3667669" y="769088"/>
                  <a:pt x="3673973" y="768992"/>
                </a:cubicBezTo>
                <a:cubicBezTo>
                  <a:pt x="3678333" y="769005"/>
                  <a:pt x="3682337" y="769877"/>
                  <a:pt x="3685984" y="771608"/>
                </a:cubicBezTo>
                <a:cubicBezTo>
                  <a:pt x="3689632" y="773339"/>
                  <a:pt x="3692769" y="775852"/>
                  <a:pt x="3695395" y="779146"/>
                </a:cubicBezTo>
                <a:cubicBezTo>
                  <a:pt x="3696600" y="780632"/>
                  <a:pt x="3697627" y="782211"/>
                  <a:pt x="3698475" y="783882"/>
                </a:cubicBezTo>
                <a:cubicBezTo>
                  <a:pt x="3699324" y="785554"/>
                  <a:pt x="3700196" y="787690"/>
                  <a:pt x="3701091" y="790290"/>
                </a:cubicBezTo>
                <a:cubicBezTo>
                  <a:pt x="3706201" y="788412"/>
                  <a:pt x="3709942" y="786039"/>
                  <a:pt x="3712313" y="783170"/>
                </a:cubicBezTo>
                <a:cubicBezTo>
                  <a:pt x="3714683" y="780302"/>
                  <a:pt x="3715855" y="776690"/>
                  <a:pt x="3715826" y="772336"/>
                </a:cubicBezTo>
                <a:cubicBezTo>
                  <a:pt x="3715741" y="767445"/>
                  <a:pt x="3713528" y="763575"/>
                  <a:pt x="3709186" y="760727"/>
                </a:cubicBezTo>
                <a:cubicBezTo>
                  <a:pt x="3704844" y="757879"/>
                  <a:pt x="3698885" y="756424"/>
                  <a:pt x="3691309" y="756362"/>
                </a:cubicBezTo>
                <a:cubicBezTo>
                  <a:pt x="3682203" y="756386"/>
                  <a:pt x="3673298" y="758166"/>
                  <a:pt x="3664593" y="761702"/>
                </a:cubicBezTo>
                <a:cubicBezTo>
                  <a:pt x="3655890" y="765239"/>
                  <a:pt x="3647790" y="770393"/>
                  <a:pt x="3640293" y="777165"/>
                </a:cubicBezTo>
                <a:lnTo>
                  <a:pt x="3631873" y="763792"/>
                </a:lnTo>
                <a:cubicBezTo>
                  <a:pt x="3633986" y="762773"/>
                  <a:pt x="3636416" y="761344"/>
                  <a:pt x="3639163" y="759504"/>
                </a:cubicBezTo>
                <a:cubicBezTo>
                  <a:pt x="3641911" y="757665"/>
                  <a:pt x="3645300" y="755214"/>
                  <a:pt x="3649332" y="752152"/>
                </a:cubicBezTo>
                <a:cubicBezTo>
                  <a:pt x="3653240" y="749164"/>
                  <a:pt x="3657449" y="745785"/>
                  <a:pt x="3661958" y="742017"/>
                </a:cubicBezTo>
                <a:cubicBezTo>
                  <a:pt x="3666467" y="738249"/>
                  <a:pt x="3670858" y="734439"/>
                  <a:pt x="3675134" y="730588"/>
                </a:cubicBezTo>
                <a:cubicBezTo>
                  <a:pt x="3679409" y="726738"/>
                  <a:pt x="3683150" y="723194"/>
                  <a:pt x="3686356" y="719958"/>
                </a:cubicBezTo>
                <a:cubicBezTo>
                  <a:pt x="3686511" y="719803"/>
                  <a:pt x="3686820" y="719494"/>
                  <a:pt x="3687285" y="719029"/>
                </a:cubicBezTo>
                <a:cubicBezTo>
                  <a:pt x="3687749" y="718565"/>
                  <a:pt x="3688182" y="718131"/>
                  <a:pt x="3688585" y="717729"/>
                </a:cubicBezTo>
                <a:lnTo>
                  <a:pt x="3688461" y="717605"/>
                </a:lnTo>
                <a:cubicBezTo>
                  <a:pt x="3686962" y="717808"/>
                  <a:pt x="3684897" y="718008"/>
                  <a:pt x="3682265" y="718206"/>
                </a:cubicBezTo>
                <a:cubicBezTo>
                  <a:pt x="3679634" y="718404"/>
                  <a:pt x="3676018" y="718622"/>
                  <a:pt x="3671419" y="718862"/>
                </a:cubicBezTo>
                <a:cubicBezTo>
                  <a:pt x="3666820" y="719101"/>
                  <a:pt x="3660820" y="719384"/>
                  <a:pt x="3653418" y="719710"/>
                </a:cubicBezTo>
                <a:cubicBezTo>
                  <a:pt x="3652126" y="719767"/>
                  <a:pt x="3651089" y="719839"/>
                  <a:pt x="3650307" y="719927"/>
                </a:cubicBezTo>
                <a:cubicBezTo>
                  <a:pt x="3649526" y="720014"/>
                  <a:pt x="3648581" y="720149"/>
                  <a:pt x="3647475" y="720329"/>
                </a:cubicBezTo>
                <a:lnTo>
                  <a:pt x="3646856" y="705470"/>
                </a:lnTo>
                <a:cubicBezTo>
                  <a:pt x="3648881" y="705718"/>
                  <a:pt x="3650991" y="705904"/>
                  <a:pt x="3653186" y="706028"/>
                </a:cubicBezTo>
                <a:cubicBezTo>
                  <a:pt x="3655382" y="706151"/>
                  <a:pt x="3658142" y="706213"/>
                  <a:pt x="3661467" y="706213"/>
                </a:cubicBezTo>
                <a:cubicBezTo>
                  <a:pt x="3666890" y="706206"/>
                  <a:pt x="3672978" y="706066"/>
                  <a:pt x="3679731" y="705795"/>
                </a:cubicBezTo>
                <a:cubicBezTo>
                  <a:pt x="3686485" y="705524"/>
                  <a:pt x="3692944" y="705168"/>
                  <a:pt x="3699110" y="704727"/>
                </a:cubicBezTo>
                <a:cubicBezTo>
                  <a:pt x="3701202" y="704560"/>
                  <a:pt x="3702776" y="704369"/>
                  <a:pt x="3703831" y="704155"/>
                </a:cubicBezTo>
                <a:cubicBezTo>
                  <a:pt x="3704886" y="703940"/>
                  <a:pt x="3705871" y="703595"/>
                  <a:pt x="3706787" y="703118"/>
                </a:cubicBezTo>
                <a:close/>
                <a:moveTo>
                  <a:pt x="1749686" y="702994"/>
                </a:moveTo>
                <a:lnTo>
                  <a:pt x="1759468" y="711414"/>
                </a:lnTo>
                <a:cubicBezTo>
                  <a:pt x="1758926" y="712134"/>
                  <a:pt x="1758462" y="712892"/>
                  <a:pt x="1758075" y="713689"/>
                </a:cubicBezTo>
                <a:cubicBezTo>
                  <a:pt x="1757688" y="714486"/>
                  <a:pt x="1757285" y="715461"/>
                  <a:pt x="1756867" y="716614"/>
                </a:cubicBezTo>
                <a:cubicBezTo>
                  <a:pt x="1756678" y="717091"/>
                  <a:pt x="1756159" y="718584"/>
                  <a:pt x="1755312" y="721094"/>
                </a:cubicBezTo>
                <a:cubicBezTo>
                  <a:pt x="1754464" y="723603"/>
                  <a:pt x="1753497" y="726501"/>
                  <a:pt x="1752410" y="729786"/>
                </a:cubicBezTo>
                <a:cubicBezTo>
                  <a:pt x="1751322" y="733072"/>
                  <a:pt x="1750324" y="736117"/>
                  <a:pt x="1749414" y="738920"/>
                </a:cubicBezTo>
                <a:cubicBezTo>
                  <a:pt x="1748505" y="741724"/>
                  <a:pt x="1747894" y="743658"/>
                  <a:pt x="1747580" y="744723"/>
                </a:cubicBezTo>
                <a:cubicBezTo>
                  <a:pt x="1752358" y="745388"/>
                  <a:pt x="1756950" y="746348"/>
                  <a:pt x="1761356" y="747602"/>
                </a:cubicBezTo>
                <a:cubicBezTo>
                  <a:pt x="1765762" y="748856"/>
                  <a:pt x="1770292" y="750496"/>
                  <a:pt x="1774946" y="752524"/>
                </a:cubicBezTo>
                <a:cubicBezTo>
                  <a:pt x="1775431" y="749526"/>
                  <a:pt x="1775761" y="746358"/>
                  <a:pt x="1775936" y="743020"/>
                </a:cubicBezTo>
                <a:cubicBezTo>
                  <a:pt x="1776112" y="739682"/>
                  <a:pt x="1776194" y="735214"/>
                  <a:pt x="1776184" y="729616"/>
                </a:cubicBezTo>
                <a:cubicBezTo>
                  <a:pt x="1776187" y="728306"/>
                  <a:pt x="1776151" y="727181"/>
                  <a:pt x="1776076" y="726242"/>
                </a:cubicBezTo>
                <a:cubicBezTo>
                  <a:pt x="1776001" y="725303"/>
                  <a:pt x="1775872" y="724240"/>
                  <a:pt x="1775689" y="723053"/>
                </a:cubicBezTo>
                <a:lnTo>
                  <a:pt x="1791291" y="723673"/>
                </a:lnTo>
                <a:cubicBezTo>
                  <a:pt x="1791051" y="724862"/>
                  <a:pt x="1790881" y="725981"/>
                  <a:pt x="1790780" y="727031"/>
                </a:cubicBezTo>
                <a:cubicBezTo>
                  <a:pt x="1790679" y="728081"/>
                  <a:pt x="1790602" y="729727"/>
                  <a:pt x="1790548" y="731969"/>
                </a:cubicBezTo>
                <a:cubicBezTo>
                  <a:pt x="1790370" y="737335"/>
                  <a:pt x="1790106" y="742081"/>
                  <a:pt x="1789758" y="746209"/>
                </a:cubicBezTo>
                <a:cubicBezTo>
                  <a:pt x="1789410" y="750336"/>
                  <a:pt x="1788930" y="754340"/>
                  <a:pt x="1788319" y="758220"/>
                </a:cubicBezTo>
                <a:cubicBezTo>
                  <a:pt x="1790364" y="759241"/>
                  <a:pt x="1792588" y="760387"/>
                  <a:pt x="1794990" y="761656"/>
                </a:cubicBezTo>
                <a:cubicBezTo>
                  <a:pt x="1797392" y="762925"/>
                  <a:pt x="1799585" y="764132"/>
                  <a:pt x="1801568" y="765278"/>
                </a:cubicBezTo>
                <a:cubicBezTo>
                  <a:pt x="1803152" y="766214"/>
                  <a:pt x="1804287" y="766849"/>
                  <a:pt x="1804973" y="767182"/>
                </a:cubicBezTo>
                <a:cubicBezTo>
                  <a:pt x="1805659" y="767514"/>
                  <a:pt x="1806423" y="767870"/>
                  <a:pt x="1807264" y="768250"/>
                </a:cubicBezTo>
                <a:lnTo>
                  <a:pt x="1801692" y="784594"/>
                </a:lnTo>
                <a:cubicBezTo>
                  <a:pt x="1799804" y="782985"/>
                  <a:pt x="1797296" y="781127"/>
                  <a:pt x="1794170" y="779022"/>
                </a:cubicBezTo>
                <a:cubicBezTo>
                  <a:pt x="1791043" y="776917"/>
                  <a:pt x="1787854" y="774936"/>
                  <a:pt x="1784604" y="773079"/>
                </a:cubicBezTo>
                <a:cubicBezTo>
                  <a:pt x="1782920" y="777585"/>
                  <a:pt x="1781026" y="781543"/>
                  <a:pt x="1778924" y="784950"/>
                </a:cubicBezTo>
                <a:cubicBezTo>
                  <a:pt x="1776821" y="788358"/>
                  <a:pt x="1774216" y="791665"/>
                  <a:pt x="1771107" y="794872"/>
                </a:cubicBezTo>
                <a:cubicBezTo>
                  <a:pt x="1768386" y="797715"/>
                  <a:pt x="1765470" y="800294"/>
                  <a:pt x="1762362" y="802611"/>
                </a:cubicBezTo>
                <a:cubicBezTo>
                  <a:pt x="1759254" y="804928"/>
                  <a:pt x="1755936" y="807012"/>
                  <a:pt x="1752410" y="808864"/>
                </a:cubicBezTo>
                <a:cubicBezTo>
                  <a:pt x="1749967" y="805799"/>
                  <a:pt x="1748042" y="803571"/>
                  <a:pt x="1746636" y="802178"/>
                </a:cubicBezTo>
                <a:cubicBezTo>
                  <a:pt x="1745230" y="800785"/>
                  <a:pt x="1743399" y="799299"/>
                  <a:pt x="1741141" y="797720"/>
                </a:cubicBezTo>
                <a:cubicBezTo>
                  <a:pt x="1745687" y="795561"/>
                  <a:pt x="1749412" y="793502"/>
                  <a:pt x="1752317" y="791544"/>
                </a:cubicBezTo>
                <a:cubicBezTo>
                  <a:pt x="1755221" y="789586"/>
                  <a:pt x="1757894" y="787311"/>
                  <a:pt x="1760334" y="784718"/>
                </a:cubicBezTo>
                <a:cubicBezTo>
                  <a:pt x="1762837" y="782020"/>
                  <a:pt x="1765045" y="779089"/>
                  <a:pt x="1766959" y="775927"/>
                </a:cubicBezTo>
                <a:cubicBezTo>
                  <a:pt x="1768873" y="772764"/>
                  <a:pt x="1770338" y="769586"/>
                  <a:pt x="1771355" y="766392"/>
                </a:cubicBezTo>
                <a:cubicBezTo>
                  <a:pt x="1767083" y="764318"/>
                  <a:pt x="1762811" y="762616"/>
                  <a:pt x="1758539" y="761284"/>
                </a:cubicBezTo>
                <a:cubicBezTo>
                  <a:pt x="1754267" y="759953"/>
                  <a:pt x="1749252" y="758808"/>
                  <a:pt x="1743494" y="757848"/>
                </a:cubicBezTo>
                <a:cubicBezTo>
                  <a:pt x="1740824" y="765881"/>
                  <a:pt x="1738549" y="772227"/>
                  <a:pt x="1736668" y="776886"/>
                </a:cubicBezTo>
                <a:cubicBezTo>
                  <a:pt x="1734788" y="781545"/>
                  <a:pt x="1732977" y="785353"/>
                  <a:pt x="1731236" y="788309"/>
                </a:cubicBezTo>
                <a:cubicBezTo>
                  <a:pt x="1728950" y="792266"/>
                  <a:pt x="1726401" y="795218"/>
                  <a:pt x="1723589" y="797163"/>
                </a:cubicBezTo>
                <a:cubicBezTo>
                  <a:pt x="1720777" y="799108"/>
                  <a:pt x="1717672" y="800078"/>
                  <a:pt x="1714272" y="800073"/>
                </a:cubicBezTo>
                <a:cubicBezTo>
                  <a:pt x="1708462" y="799936"/>
                  <a:pt x="1703736" y="797702"/>
                  <a:pt x="1700094" y="793371"/>
                </a:cubicBezTo>
                <a:cubicBezTo>
                  <a:pt x="1696451" y="789039"/>
                  <a:pt x="1694573" y="783431"/>
                  <a:pt x="1694460" y="776546"/>
                </a:cubicBezTo>
                <a:cubicBezTo>
                  <a:pt x="1694488" y="770811"/>
                  <a:pt x="1695824" y="765626"/>
                  <a:pt x="1698468" y="760990"/>
                </a:cubicBezTo>
                <a:cubicBezTo>
                  <a:pt x="1701112" y="756355"/>
                  <a:pt x="1704894" y="752501"/>
                  <a:pt x="1709814" y="749428"/>
                </a:cubicBezTo>
                <a:cubicBezTo>
                  <a:pt x="1712956" y="747470"/>
                  <a:pt x="1716361" y="746031"/>
                  <a:pt x="1720029" y="745110"/>
                </a:cubicBezTo>
                <a:cubicBezTo>
                  <a:pt x="1723698" y="744189"/>
                  <a:pt x="1728094" y="743647"/>
                  <a:pt x="1733217" y="743484"/>
                </a:cubicBezTo>
                <a:cubicBezTo>
                  <a:pt x="1734269" y="740296"/>
                  <a:pt x="1735191" y="737455"/>
                  <a:pt x="1735982" y="734959"/>
                </a:cubicBezTo>
                <a:cubicBezTo>
                  <a:pt x="1736773" y="732463"/>
                  <a:pt x="1737558" y="729878"/>
                  <a:pt x="1738335" y="727204"/>
                </a:cubicBezTo>
                <a:cubicBezTo>
                  <a:pt x="1739112" y="724529"/>
                  <a:pt x="1740006" y="721330"/>
                  <a:pt x="1741018" y="717605"/>
                </a:cubicBezTo>
                <a:cubicBezTo>
                  <a:pt x="1738990" y="717766"/>
                  <a:pt x="1737102" y="717899"/>
                  <a:pt x="1735354" y="718004"/>
                </a:cubicBezTo>
                <a:cubicBezTo>
                  <a:pt x="1733606" y="718110"/>
                  <a:pt x="1731534" y="718215"/>
                  <a:pt x="1729140" y="718321"/>
                </a:cubicBezTo>
                <a:cubicBezTo>
                  <a:pt x="1726745" y="718426"/>
                  <a:pt x="1723564" y="718559"/>
                  <a:pt x="1719596" y="718720"/>
                </a:cubicBezTo>
                <a:cubicBezTo>
                  <a:pt x="1717122" y="718836"/>
                  <a:pt x="1715167" y="718944"/>
                  <a:pt x="1713730" y="719045"/>
                </a:cubicBezTo>
                <a:cubicBezTo>
                  <a:pt x="1712293" y="719145"/>
                  <a:pt x="1710987" y="719284"/>
                  <a:pt x="1709814" y="719462"/>
                </a:cubicBezTo>
                <a:lnTo>
                  <a:pt x="1709195" y="704975"/>
                </a:lnTo>
                <a:cubicBezTo>
                  <a:pt x="1710551" y="705217"/>
                  <a:pt x="1712172" y="705383"/>
                  <a:pt x="1714055" y="705470"/>
                </a:cubicBezTo>
                <a:cubicBezTo>
                  <a:pt x="1715938" y="705558"/>
                  <a:pt x="1718487" y="705599"/>
                  <a:pt x="1721701" y="705594"/>
                </a:cubicBezTo>
                <a:cubicBezTo>
                  <a:pt x="1724239" y="705592"/>
                  <a:pt x="1726991" y="705541"/>
                  <a:pt x="1729956" y="705443"/>
                </a:cubicBezTo>
                <a:cubicBezTo>
                  <a:pt x="1732921" y="705344"/>
                  <a:pt x="1735728" y="705211"/>
                  <a:pt x="1738376" y="705044"/>
                </a:cubicBezTo>
                <a:cubicBezTo>
                  <a:pt x="1741025" y="704876"/>
                  <a:pt x="1743144" y="704688"/>
                  <a:pt x="1744732" y="704480"/>
                </a:cubicBezTo>
                <a:cubicBezTo>
                  <a:pt x="1745922" y="704371"/>
                  <a:pt x="1746856" y="704217"/>
                  <a:pt x="1747534" y="704015"/>
                </a:cubicBezTo>
                <a:cubicBezTo>
                  <a:pt x="1748212" y="703814"/>
                  <a:pt x="1748930" y="703474"/>
                  <a:pt x="1749686" y="702994"/>
                </a:cubicBezTo>
                <a:close/>
                <a:moveTo>
                  <a:pt x="540010" y="702994"/>
                </a:moveTo>
                <a:lnTo>
                  <a:pt x="549793" y="711414"/>
                </a:lnTo>
                <a:cubicBezTo>
                  <a:pt x="549251" y="712134"/>
                  <a:pt x="548787" y="712892"/>
                  <a:pt x="548400" y="713689"/>
                </a:cubicBezTo>
                <a:cubicBezTo>
                  <a:pt x="548013" y="714486"/>
                  <a:pt x="547610" y="715461"/>
                  <a:pt x="547192" y="716614"/>
                </a:cubicBezTo>
                <a:cubicBezTo>
                  <a:pt x="547003" y="717091"/>
                  <a:pt x="546484" y="718584"/>
                  <a:pt x="545637" y="721094"/>
                </a:cubicBezTo>
                <a:cubicBezTo>
                  <a:pt x="544789" y="723603"/>
                  <a:pt x="543822" y="726501"/>
                  <a:pt x="542735" y="729786"/>
                </a:cubicBezTo>
                <a:cubicBezTo>
                  <a:pt x="541647" y="733072"/>
                  <a:pt x="540649" y="736117"/>
                  <a:pt x="539740" y="738920"/>
                </a:cubicBezTo>
                <a:cubicBezTo>
                  <a:pt x="538830" y="741724"/>
                  <a:pt x="538219" y="743658"/>
                  <a:pt x="537905" y="744723"/>
                </a:cubicBezTo>
                <a:cubicBezTo>
                  <a:pt x="542683" y="745388"/>
                  <a:pt x="547275" y="746348"/>
                  <a:pt x="551681" y="747602"/>
                </a:cubicBezTo>
                <a:cubicBezTo>
                  <a:pt x="556087" y="748856"/>
                  <a:pt x="560617" y="750496"/>
                  <a:pt x="565271" y="752524"/>
                </a:cubicBezTo>
                <a:cubicBezTo>
                  <a:pt x="565756" y="749526"/>
                  <a:pt x="566086" y="746358"/>
                  <a:pt x="566261" y="743020"/>
                </a:cubicBezTo>
                <a:cubicBezTo>
                  <a:pt x="566437" y="739682"/>
                  <a:pt x="566519" y="735214"/>
                  <a:pt x="566509" y="729616"/>
                </a:cubicBezTo>
                <a:cubicBezTo>
                  <a:pt x="566512" y="728306"/>
                  <a:pt x="566475" y="727181"/>
                  <a:pt x="566401" y="726242"/>
                </a:cubicBezTo>
                <a:cubicBezTo>
                  <a:pt x="566326" y="725303"/>
                  <a:pt x="566197" y="724240"/>
                  <a:pt x="566014" y="723053"/>
                </a:cubicBezTo>
                <a:lnTo>
                  <a:pt x="581616" y="723673"/>
                </a:lnTo>
                <a:cubicBezTo>
                  <a:pt x="581376" y="724862"/>
                  <a:pt x="581205" y="725981"/>
                  <a:pt x="581105" y="727031"/>
                </a:cubicBezTo>
                <a:cubicBezTo>
                  <a:pt x="581004" y="728081"/>
                  <a:pt x="580927" y="729727"/>
                  <a:pt x="580873" y="731969"/>
                </a:cubicBezTo>
                <a:cubicBezTo>
                  <a:pt x="580695" y="737335"/>
                  <a:pt x="580432" y="742081"/>
                  <a:pt x="580083" y="746209"/>
                </a:cubicBezTo>
                <a:cubicBezTo>
                  <a:pt x="579735" y="750336"/>
                  <a:pt x="579255" y="754340"/>
                  <a:pt x="578644" y="758220"/>
                </a:cubicBezTo>
                <a:cubicBezTo>
                  <a:pt x="580689" y="759241"/>
                  <a:pt x="582913" y="760387"/>
                  <a:pt x="585315" y="761656"/>
                </a:cubicBezTo>
                <a:cubicBezTo>
                  <a:pt x="587717" y="762925"/>
                  <a:pt x="589909" y="764132"/>
                  <a:pt x="591893" y="765278"/>
                </a:cubicBezTo>
                <a:cubicBezTo>
                  <a:pt x="593477" y="766214"/>
                  <a:pt x="594612" y="766849"/>
                  <a:pt x="595298" y="767182"/>
                </a:cubicBezTo>
                <a:cubicBezTo>
                  <a:pt x="595984" y="767514"/>
                  <a:pt x="596748" y="767870"/>
                  <a:pt x="597589" y="768250"/>
                </a:cubicBezTo>
                <a:lnTo>
                  <a:pt x="592017" y="784594"/>
                </a:lnTo>
                <a:cubicBezTo>
                  <a:pt x="590129" y="782985"/>
                  <a:pt x="587621" y="781127"/>
                  <a:pt x="584495" y="779022"/>
                </a:cubicBezTo>
                <a:cubicBezTo>
                  <a:pt x="581368" y="776917"/>
                  <a:pt x="578179" y="774936"/>
                  <a:pt x="574929" y="773079"/>
                </a:cubicBezTo>
                <a:cubicBezTo>
                  <a:pt x="573244" y="777585"/>
                  <a:pt x="571351" y="781543"/>
                  <a:pt x="569249" y="784950"/>
                </a:cubicBezTo>
                <a:cubicBezTo>
                  <a:pt x="567146" y="788358"/>
                  <a:pt x="564541" y="791665"/>
                  <a:pt x="561432" y="794872"/>
                </a:cubicBezTo>
                <a:cubicBezTo>
                  <a:pt x="558711" y="797715"/>
                  <a:pt x="555795" y="800294"/>
                  <a:pt x="552687" y="802611"/>
                </a:cubicBezTo>
                <a:cubicBezTo>
                  <a:pt x="549578" y="804928"/>
                  <a:pt x="546261" y="807012"/>
                  <a:pt x="542735" y="808864"/>
                </a:cubicBezTo>
                <a:cubicBezTo>
                  <a:pt x="540292" y="805799"/>
                  <a:pt x="538367" y="803571"/>
                  <a:pt x="536961" y="802178"/>
                </a:cubicBezTo>
                <a:cubicBezTo>
                  <a:pt x="535555" y="800785"/>
                  <a:pt x="533724" y="799299"/>
                  <a:pt x="531466" y="797720"/>
                </a:cubicBezTo>
                <a:cubicBezTo>
                  <a:pt x="536012" y="795561"/>
                  <a:pt x="539737" y="793502"/>
                  <a:pt x="542642" y="791544"/>
                </a:cubicBezTo>
                <a:cubicBezTo>
                  <a:pt x="545546" y="789586"/>
                  <a:pt x="548219" y="787311"/>
                  <a:pt x="550659" y="784718"/>
                </a:cubicBezTo>
                <a:cubicBezTo>
                  <a:pt x="553162" y="782020"/>
                  <a:pt x="555370" y="779089"/>
                  <a:pt x="557284" y="775927"/>
                </a:cubicBezTo>
                <a:cubicBezTo>
                  <a:pt x="559198" y="772764"/>
                  <a:pt x="560663" y="769586"/>
                  <a:pt x="561680" y="766392"/>
                </a:cubicBezTo>
                <a:cubicBezTo>
                  <a:pt x="557408" y="764318"/>
                  <a:pt x="553136" y="762616"/>
                  <a:pt x="548864" y="761284"/>
                </a:cubicBezTo>
                <a:cubicBezTo>
                  <a:pt x="544592" y="759953"/>
                  <a:pt x="539577" y="758808"/>
                  <a:pt x="533819" y="757848"/>
                </a:cubicBezTo>
                <a:cubicBezTo>
                  <a:pt x="531149" y="765881"/>
                  <a:pt x="528874" y="772227"/>
                  <a:pt x="526993" y="776886"/>
                </a:cubicBezTo>
                <a:cubicBezTo>
                  <a:pt x="525113" y="781545"/>
                  <a:pt x="523302" y="785353"/>
                  <a:pt x="521560" y="788309"/>
                </a:cubicBezTo>
                <a:cubicBezTo>
                  <a:pt x="519275" y="792266"/>
                  <a:pt x="516726" y="795218"/>
                  <a:pt x="513914" y="797163"/>
                </a:cubicBezTo>
                <a:cubicBezTo>
                  <a:pt x="511102" y="799108"/>
                  <a:pt x="507996" y="800078"/>
                  <a:pt x="504596" y="800073"/>
                </a:cubicBezTo>
                <a:cubicBezTo>
                  <a:pt x="498787" y="799936"/>
                  <a:pt x="494061" y="797702"/>
                  <a:pt x="490418" y="793371"/>
                </a:cubicBezTo>
                <a:cubicBezTo>
                  <a:pt x="486776" y="789039"/>
                  <a:pt x="484898" y="783431"/>
                  <a:pt x="484784" y="776546"/>
                </a:cubicBezTo>
                <a:cubicBezTo>
                  <a:pt x="484813" y="770811"/>
                  <a:pt x="486149" y="765626"/>
                  <a:pt x="488793" y="760990"/>
                </a:cubicBezTo>
                <a:cubicBezTo>
                  <a:pt x="491437" y="756355"/>
                  <a:pt x="495219" y="752501"/>
                  <a:pt x="500139" y="749428"/>
                </a:cubicBezTo>
                <a:cubicBezTo>
                  <a:pt x="503281" y="747470"/>
                  <a:pt x="506686" y="746031"/>
                  <a:pt x="510354" y="745110"/>
                </a:cubicBezTo>
                <a:cubicBezTo>
                  <a:pt x="514023" y="744189"/>
                  <a:pt x="518418" y="743647"/>
                  <a:pt x="523542" y="743484"/>
                </a:cubicBezTo>
                <a:cubicBezTo>
                  <a:pt x="524594" y="740296"/>
                  <a:pt x="525516" y="737455"/>
                  <a:pt x="526307" y="734959"/>
                </a:cubicBezTo>
                <a:cubicBezTo>
                  <a:pt x="527098" y="732463"/>
                  <a:pt x="527882" y="729878"/>
                  <a:pt x="528660" y="727204"/>
                </a:cubicBezTo>
                <a:cubicBezTo>
                  <a:pt x="529437" y="724529"/>
                  <a:pt x="530331" y="721330"/>
                  <a:pt x="531343" y="717605"/>
                </a:cubicBezTo>
                <a:cubicBezTo>
                  <a:pt x="529315" y="717766"/>
                  <a:pt x="527427" y="717899"/>
                  <a:pt x="525679" y="718004"/>
                </a:cubicBezTo>
                <a:cubicBezTo>
                  <a:pt x="523931" y="718110"/>
                  <a:pt x="521859" y="718215"/>
                  <a:pt x="519465" y="718321"/>
                </a:cubicBezTo>
                <a:cubicBezTo>
                  <a:pt x="517070" y="718426"/>
                  <a:pt x="513889" y="718559"/>
                  <a:pt x="509921" y="718720"/>
                </a:cubicBezTo>
                <a:cubicBezTo>
                  <a:pt x="507447" y="718836"/>
                  <a:pt x="505492" y="718944"/>
                  <a:pt x="504055" y="719045"/>
                </a:cubicBezTo>
                <a:cubicBezTo>
                  <a:pt x="502618" y="719145"/>
                  <a:pt x="501313" y="719284"/>
                  <a:pt x="500139" y="719462"/>
                </a:cubicBezTo>
                <a:lnTo>
                  <a:pt x="499520" y="704975"/>
                </a:lnTo>
                <a:cubicBezTo>
                  <a:pt x="500876" y="705217"/>
                  <a:pt x="502497" y="705383"/>
                  <a:pt x="504380" y="705470"/>
                </a:cubicBezTo>
                <a:cubicBezTo>
                  <a:pt x="506263" y="705558"/>
                  <a:pt x="508812" y="705599"/>
                  <a:pt x="512026" y="705594"/>
                </a:cubicBezTo>
                <a:cubicBezTo>
                  <a:pt x="514564" y="705592"/>
                  <a:pt x="517316" y="705541"/>
                  <a:pt x="520281" y="705443"/>
                </a:cubicBezTo>
                <a:cubicBezTo>
                  <a:pt x="523246" y="705344"/>
                  <a:pt x="526053" y="705211"/>
                  <a:pt x="528701" y="705044"/>
                </a:cubicBezTo>
                <a:cubicBezTo>
                  <a:pt x="531349" y="704876"/>
                  <a:pt x="533468" y="704688"/>
                  <a:pt x="535057" y="704480"/>
                </a:cubicBezTo>
                <a:cubicBezTo>
                  <a:pt x="536247" y="704371"/>
                  <a:pt x="537180" y="704217"/>
                  <a:pt x="537859" y="704015"/>
                </a:cubicBezTo>
                <a:cubicBezTo>
                  <a:pt x="538537" y="703814"/>
                  <a:pt x="539255" y="703474"/>
                  <a:pt x="540010" y="702994"/>
                </a:cubicBezTo>
                <a:close/>
                <a:moveTo>
                  <a:pt x="4288908" y="702870"/>
                </a:moveTo>
                <a:cubicBezTo>
                  <a:pt x="4289630" y="707059"/>
                  <a:pt x="4291900" y="713663"/>
                  <a:pt x="4295718" y="722682"/>
                </a:cubicBezTo>
                <a:cubicBezTo>
                  <a:pt x="4302152" y="721560"/>
                  <a:pt x="4307982" y="720368"/>
                  <a:pt x="4313208" y="719106"/>
                </a:cubicBezTo>
                <a:cubicBezTo>
                  <a:pt x="4318435" y="717845"/>
                  <a:pt x="4322717" y="716560"/>
                  <a:pt x="4326055" y="715252"/>
                </a:cubicBezTo>
                <a:lnTo>
                  <a:pt x="4327789" y="730111"/>
                </a:lnTo>
                <a:cubicBezTo>
                  <a:pt x="4326277" y="730338"/>
                  <a:pt x="4324936" y="730565"/>
                  <a:pt x="4323764" y="730792"/>
                </a:cubicBezTo>
                <a:cubicBezTo>
                  <a:pt x="4322593" y="731020"/>
                  <a:pt x="4321004" y="731370"/>
                  <a:pt x="4318997" y="731845"/>
                </a:cubicBezTo>
                <a:cubicBezTo>
                  <a:pt x="4317140" y="732216"/>
                  <a:pt x="4311072" y="733455"/>
                  <a:pt x="4300795" y="735560"/>
                </a:cubicBezTo>
                <a:cubicBezTo>
                  <a:pt x="4305253" y="743835"/>
                  <a:pt x="4308101" y="749077"/>
                  <a:pt x="4309339" y="751286"/>
                </a:cubicBezTo>
                <a:cubicBezTo>
                  <a:pt x="4311077" y="754229"/>
                  <a:pt x="4313141" y="757474"/>
                  <a:pt x="4315530" y="761021"/>
                </a:cubicBezTo>
                <a:cubicBezTo>
                  <a:pt x="4317919" y="764568"/>
                  <a:pt x="4320230" y="767844"/>
                  <a:pt x="4322464" y="770850"/>
                </a:cubicBezTo>
                <a:lnTo>
                  <a:pt x="4308101" y="777413"/>
                </a:lnTo>
                <a:cubicBezTo>
                  <a:pt x="4306607" y="776022"/>
                  <a:pt x="4305229" y="774934"/>
                  <a:pt x="4303968" y="774147"/>
                </a:cubicBezTo>
                <a:cubicBezTo>
                  <a:pt x="4302706" y="773360"/>
                  <a:pt x="4301236" y="772674"/>
                  <a:pt x="4299557" y="772088"/>
                </a:cubicBezTo>
                <a:cubicBezTo>
                  <a:pt x="4293964" y="770210"/>
                  <a:pt x="4287442" y="769261"/>
                  <a:pt x="4279992" y="769240"/>
                </a:cubicBezTo>
                <a:cubicBezTo>
                  <a:pt x="4271510" y="769271"/>
                  <a:pt x="4264948" y="770478"/>
                  <a:pt x="4260304" y="772862"/>
                </a:cubicBezTo>
                <a:cubicBezTo>
                  <a:pt x="4255661" y="775246"/>
                  <a:pt x="4253308" y="778620"/>
                  <a:pt x="4253246" y="782985"/>
                </a:cubicBezTo>
                <a:cubicBezTo>
                  <a:pt x="4253277" y="787027"/>
                  <a:pt x="4255506" y="790118"/>
                  <a:pt x="4259933" y="792256"/>
                </a:cubicBezTo>
                <a:cubicBezTo>
                  <a:pt x="4264360" y="794395"/>
                  <a:pt x="4270798" y="795473"/>
                  <a:pt x="4279249" y="795491"/>
                </a:cubicBezTo>
                <a:cubicBezTo>
                  <a:pt x="4285941" y="795460"/>
                  <a:pt x="4292586" y="794717"/>
                  <a:pt x="4299185" y="793262"/>
                </a:cubicBezTo>
                <a:cubicBezTo>
                  <a:pt x="4305784" y="791807"/>
                  <a:pt x="4311563" y="789826"/>
                  <a:pt x="4316521" y="787319"/>
                </a:cubicBezTo>
                <a:lnTo>
                  <a:pt x="4318502" y="803168"/>
                </a:lnTo>
                <a:cubicBezTo>
                  <a:pt x="4310922" y="805500"/>
                  <a:pt x="4304009" y="807182"/>
                  <a:pt x="4297761" y="808214"/>
                </a:cubicBezTo>
                <a:cubicBezTo>
                  <a:pt x="4291513" y="809246"/>
                  <a:pt x="4285343" y="809752"/>
                  <a:pt x="4279249" y="809731"/>
                </a:cubicBezTo>
                <a:cubicBezTo>
                  <a:pt x="4271275" y="809718"/>
                  <a:pt x="4264347" y="808908"/>
                  <a:pt x="4258462" y="807301"/>
                </a:cubicBezTo>
                <a:cubicBezTo>
                  <a:pt x="4252578" y="805694"/>
                  <a:pt x="4248032" y="803367"/>
                  <a:pt x="4244826" y="800320"/>
                </a:cubicBezTo>
                <a:cubicBezTo>
                  <a:pt x="4242463" y="798060"/>
                  <a:pt x="4240657" y="795491"/>
                  <a:pt x="4239409" y="792612"/>
                </a:cubicBezTo>
                <a:cubicBezTo>
                  <a:pt x="4238160" y="789733"/>
                  <a:pt x="4237530" y="786730"/>
                  <a:pt x="4237521" y="783604"/>
                </a:cubicBezTo>
                <a:cubicBezTo>
                  <a:pt x="4237536" y="780101"/>
                  <a:pt x="4238310" y="776768"/>
                  <a:pt x="4239842" y="773605"/>
                </a:cubicBezTo>
                <a:cubicBezTo>
                  <a:pt x="4241374" y="770442"/>
                  <a:pt x="4243572" y="767667"/>
                  <a:pt x="4246436" y="765278"/>
                </a:cubicBezTo>
                <a:cubicBezTo>
                  <a:pt x="4250011" y="762252"/>
                  <a:pt x="4254407" y="760007"/>
                  <a:pt x="4259623" y="758545"/>
                </a:cubicBezTo>
                <a:cubicBezTo>
                  <a:pt x="4264839" y="757082"/>
                  <a:pt x="4270968" y="756355"/>
                  <a:pt x="4278011" y="756362"/>
                </a:cubicBezTo>
                <a:cubicBezTo>
                  <a:pt x="4286080" y="756383"/>
                  <a:pt x="4293221" y="757580"/>
                  <a:pt x="4299433" y="759953"/>
                </a:cubicBezTo>
                <a:cubicBezTo>
                  <a:pt x="4297821" y="757815"/>
                  <a:pt x="4296518" y="755996"/>
                  <a:pt x="4295525" y="754496"/>
                </a:cubicBezTo>
                <a:cubicBezTo>
                  <a:pt x="4294533" y="752995"/>
                  <a:pt x="4293368" y="751020"/>
                  <a:pt x="4292031" y="748571"/>
                </a:cubicBezTo>
                <a:cubicBezTo>
                  <a:pt x="4290694" y="746121"/>
                  <a:pt x="4288704" y="742403"/>
                  <a:pt x="4286060" y="737417"/>
                </a:cubicBezTo>
                <a:cubicBezTo>
                  <a:pt x="4282360" y="737958"/>
                  <a:pt x="4278038" y="738445"/>
                  <a:pt x="4273095" y="738880"/>
                </a:cubicBezTo>
                <a:cubicBezTo>
                  <a:pt x="4268152" y="739315"/>
                  <a:pt x="4262995" y="739674"/>
                  <a:pt x="4257625" y="739958"/>
                </a:cubicBezTo>
                <a:cubicBezTo>
                  <a:pt x="4252256" y="740241"/>
                  <a:pt x="4247082" y="740426"/>
                  <a:pt x="4242102" y="740513"/>
                </a:cubicBezTo>
                <a:cubicBezTo>
                  <a:pt x="4240636" y="740513"/>
                  <a:pt x="4239574" y="740544"/>
                  <a:pt x="4238913" y="740606"/>
                </a:cubicBezTo>
                <a:cubicBezTo>
                  <a:pt x="4238253" y="740668"/>
                  <a:pt x="4237500" y="740760"/>
                  <a:pt x="4236654" y="740884"/>
                </a:cubicBezTo>
                <a:lnTo>
                  <a:pt x="4235539" y="726025"/>
                </a:lnTo>
                <a:cubicBezTo>
                  <a:pt x="4237347" y="726268"/>
                  <a:pt x="4239179" y="726433"/>
                  <a:pt x="4241034" y="726520"/>
                </a:cubicBezTo>
                <a:cubicBezTo>
                  <a:pt x="4242889" y="726608"/>
                  <a:pt x="4245061" y="726650"/>
                  <a:pt x="4247550" y="726644"/>
                </a:cubicBezTo>
                <a:cubicBezTo>
                  <a:pt x="4250744" y="726637"/>
                  <a:pt x="4254441" y="726527"/>
                  <a:pt x="4258639" y="726314"/>
                </a:cubicBezTo>
                <a:cubicBezTo>
                  <a:pt x="4262838" y="726101"/>
                  <a:pt x="4266947" y="725826"/>
                  <a:pt x="4270967" y="725489"/>
                </a:cubicBezTo>
                <a:cubicBezTo>
                  <a:pt x="4274987" y="725152"/>
                  <a:pt x="4278325" y="724794"/>
                  <a:pt x="4280983" y="724416"/>
                </a:cubicBezTo>
                <a:cubicBezTo>
                  <a:pt x="4280232" y="722479"/>
                  <a:pt x="4279271" y="720064"/>
                  <a:pt x="4278098" y="717169"/>
                </a:cubicBezTo>
                <a:cubicBezTo>
                  <a:pt x="4276926" y="714275"/>
                  <a:pt x="4275836" y="711621"/>
                  <a:pt x="4274828" y="709208"/>
                </a:cubicBezTo>
                <a:cubicBezTo>
                  <a:pt x="4273821" y="706795"/>
                  <a:pt x="4273190" y="705343"/>
                  <a:pt x="4272934" y="704851"/>
                </a:cubicBezTo>
                <a:close/>
                <a:moveTo>
                  <a:pt x="4073319" y="702746"/>
                </a:moveTo>
                <a:cubicBezTo>
                  <a:pt x="4075731" y="705310"/>
                  <a:pt x="4077810" y="707797"/>
                  <a:pt x="4079556" y="710207"/>
                </a:cubicBezTo>
                <a:cubicBezTo>
                  <a:pt x="4081303" y="712616"/>
                  <a:pt x="4083103" y="715536"/>
                  <a:pt x="4084958" y="718967"/>
                </a:cubicBezTo>
                <a:lnTo>
                  <a:pt x="4075300" y="724044"/>
                </a:lnTo>
                <a:cubicBezTo>
                  <a:pt x="4071977" y="717750"/>
                  <a:pt x="4068097" y="712260"/>
                  <a:pt x="4063660" y="707575"/>
                </a:cubicBezTo>
                <a:close/>
                <a:moveTo>
                  <a:pt x="2067801" y="702498"/>
                </a:moveTo>
                <a:cubicBezTo>
                  <a:pt x="2069752" y="702741"/>
                  <a:pt x="2071826" y="702906"/>
                  <a:pt x="2074024" y="702994"/>
                </a:cubicBezTo>
                <a:cubicBezTo>
                  <a:pt x="2076221" y="703081"/>
                  <a:pt x="2078729" y="703123"/>
                  <a:pt x="2081546" y="703118"/>
                </a:cubicBezTo>
                <a:lnTo>
                  <a:pt x="2141477" y="703118"/>
                </a:lnTo>
                <a:cubicBezTo>
                  <a:pt x="2144348" y="703123"/>
                  <a:pt x="2146840" y="703081"/>
                  <a:pt x="2148953" y="702994"/>
                </a:cubicBezTo>
                <a:cubicBezTo>
                  <a:pt x="2151066" y="702906"/>
                  <a:pt x="2153032" y="702741"/>
                  <a:pt x="2154850" y="702498"/>
                </a:cubicBezTo>
                <a:cubicBezTo>
                  <a:pt x="2154608" y="704812"/>
                  <a:pt x="2154443" y="706964"/>
                  <a:pt x="2154355" y="708953"/>
                </a:cubicBezTo>
                <a:cubicBezTo>
                  <a:pt x="2154267" y="710942"/>
                  <a:pt x="2154226" y="713000"/>
                  <a:pt x="2154231" y="715129"/>
                </a:cubicBezTo>
                <a:lnTo>
                  <a:pt x="2154231" y="795120"/>
                </a:lnTo>
                <a:cubicBezTo>
                  <a:pt x="2154231" y="798282"/>
                  <a:pt x="2154293" y="801027"/>
                  <a:pt x="2154417" y="803354"/>
                </a:cubicBezTo>
                <a:cubicBezTo>
                  <a:pt x="2154541" y="805681"/>
                  <a:pt x="2154726" y="807930"/>
                  <a:pt x="2154974" y="810102"/>
                </a:cubicBezTo>
                <a:lnTo>
                  <a:pt x="2139991" y="810102"/>
                </a:lnTo>
                <a:lnTo>
                  <a:pt x="2139991" y="802673"/>
                </a:lnTo>
                <a:lnTo>
                  <a:pt x="2082413" y="802673"/>
                </a:lnTo>
                <a:lnTo>
                  <a:pt x="2082413" y="810102"/>
                </a:lnTo>
                <a:lnTo>
                  <a:pt x="2067678" y="810102"/>
                </a:lnTo>
                <a:cubicBezTo>
                  <a:pt x="2068173" y="805913"/>
                  <a:pt x="2068421" y="800919"/>
                  <a:pt x="2068421" y="795120"/>
                </a:cubicBezTo>
                <a:lnTo>
                  <a:pt x="2068421" y="715748"/>
                </a:lnTo>
                <a:cubicBezTo>
                  <a:pt x="2068418" y="713338"/>
                  <a:pt x="2068361" y="711037"/>
                  <a:pt x="2068250" y="708844"/>
                </a:cubicBezTo>
                <a:cubicBezTo>
                  <a:pt x="2068139" y="706652"/>
                  <a:pt x="2067990" y="704536"/>
                  <a:pt x="2067801" y="702498"/>
                </a:cubicBezTo>
                <a:close/>
                <a:moveTo>
                  <a:pt x="1914992" y="702498"/>
                </a:moveTo>
                <a:lnTo>
                  <a:pt x="1926136" y="712281"/>
                </a:lnTo>
                <a:cubicBezTo>
                  <a:pt x="1921063" y="716739"/>
                  <a:pt x="1916584" y="720755"/>
                  <a:pt x="1912699" y="724328"/>
                </a:cubicBezTo>
                <a:cubicBezTo>
                  <a:pt x="1908814" y="727902"/>
                  <a:pt x="1905004" y="731523"/>
                  <a:pt x="1901270" y="735193"/>
                </a:cubicBezTo>
                <a:cubicBezTo>
                  <a:pt x="1897536" y="738862"/>
                  <a:pt x="1893360" y="743071"/>
                  <a:pt x="1888741" y="747818"/>
                </a:cubicBezTo>
                <a:cubicBezTo>
                  <a:pt x="1892711" y="751216"/>
                  <a:pt x="1896318" y="754668"/>
                  <a:pt x="1899560" y="758173"/>
                </a:cubicBezTo>
                <a:cubicBezTo>
                  <a:pt x="1902803" y="761679"/>
                  <a:pt x="1906378" y="766028"/>
                  <a:pt x="1910287" y="771221"/>
                </a:cubicBezTo>
                <a:lnTo>
                  <a:pt x="1899142" y="782489"/>
                </a:lnTo>
                <a:cubicBezTo>
                  <a:pt x="1895660" y="777121"/>
                  <a:pt x="1892502" y="772720"/>
                  <a:pt x="1889670" y="769287"/>
                </a:cubicBezTo>
                <a:cubicBezTo>
                  <a:pt x="1886837" y="765853"/>
                  <a:pt x="1883308" y="762164"/>
                  <a:pt x="1879083" y="758220"/>
                </a:cubicBezTo>
                <a:cubicBezTo>
                  <a:pt x="1874280" y="763425"/>
                  <a:pt x="1869825" y="768383"/>
                  <a:pt x="1865719" y="773092"/>
                </a:cubicBezTo>
                <a:cubicBezTo>
                  <a:pt x="1861613" y="777802"/>
                  <a:pt x="1857451" y="782732"/>
                  <a:pt x="1853235" y="787883"/>
                </a:cubicBezTo>
                <a:cubicBezTo>
                  <a:pt x="1849019" y="793033"/>
                  <a:pt x="1844344" y="798871"/>
                  <a:pt x="1839211" y="805397"/>
                </a:cubicBezTo>
                <a:lnTo>
                  <a:pt x="1824847" y="798587"/>
                </a:lnTo>
                <a:cubicBezTo>
                  <a:pt x="1824907" y="797746"/>
                  <a:pt x="1824943" y="797044"/>
                  <a:pt x="1824956" y="796482"/>
                </a:cubicBezTo>
                <a:cubicBezTo>
                  <a:pt x="1824968" y="795919"/>
                  <a:pt x="1824974" y="795341"/>
                  <a:pt x="1824971" y="794748"/>
                </a:cubicBezTo>
                <a:cubicBezTo>
                  <a:pt x="1824984" y="793711"/>
                  <a:pt x="1824958" y="792690"/>
                  <a:pt x="1824894" y="791683"/>
                </a:cubicBezTo>
                <a:cubicBezTo>
                  <a:pt x="1824829" y="790677"/>
                  <a:pt x="1824649" y="788479"/>
                  <a:pt x="1824352" y="785090"/>
                </a:cubicBezTo>
                <a:cubicBezTo>
                  <a:pt x="1824282" y="783568"/>
                  <a:pt x="1824205" y="781597"/>
                  <a:pt x="1824120" y="779177"/>
                </a:cubicBezTo>
                <a:cubicBezTo>
                  <a:pt x="1824035" y="776757"/>
                  <a:pt x="1823988" y="774477"/>
                  <a:pt x="1823981" y="772336"/>
                </a:cubicBezTo>
                <a:cubicBezTo>
                  <a:pt x="1823983" y="766820"/>
                  <a:pt x="1824380" y="761878"/>
                  <a:pt x="1825172" y="757508"/>
                </a:cubicBezTo>
                <a:cubicBezTo>
                  <a:pt x="1825964" y="753138"/>
                  <a:pt x="1827135" y="749371"/>
                  <a:pt x="1828686" y="746209"/>
                </a:cubicBezTo>
                <a:cubicBezTo>
                  <a:pt x="1831248" y="741062"/>
                  <a:pt x="1834699" y="737177"/>
                  <a:pt x="1839041" y="734554"/>
                </a:cubicBezTo>
                <a:cubicBezTo>
                  <a:pt x="1843382" y="731930"/>
                  <a:pt x="1848475" y="730614"/>
                  <a:pt x="1854318" y="730607"/>
                </a:cubicBezTo>
                <a:cubicBezTo>
                  <a:pt x="1857687" y="730596"/>
                  <a:pt x="1860885" y="731020"/>
                  <a:pt x="1863914" y="731876"/>
                </a:cubicBezTo>
                <a:cubicBezTo>
                  <a:pt x="1866943" y="732732"/>
                  <a:pt x="1870018" y="734084"/>
                  <a:pt x="1873139" y="735931"/>
                </a:cubicBezTo>
                <a:cubicBezTo>
                  <a:pt x="1874127" y="736509"/>
                  <a:pt x="1874937" y="736994"/>
                  <a:pt x="1875569" y="737386"/>
                </a:cubicBezTo>
                <a:cubicBezTo>
                  <a:pt x="1876201" y="737778"/>
                  <a:pt x="1877042" y="738325"/>
                  <a:pt x="1878092" y="739027"/>
                </a:cubicBezTo>
                <a:cubicBezTo>
                  <a:pt x="1882576" y="734254"/>
                  <a:pt x="1886609" y="730042"/>
                  <a:pt x="1890190" y="726392"/>
                </a:cubicBezTo>
                <a:cubicBezTo>
                  <a:pt x="1893771" y="722742"/>
                  <a:pt x="1897483" y="719072"/>
                  <a:pt x="1901325" y="715381"/>
                </a:cubicBezTo>
                <a:cubicBezTo>
                  <a:pt x="1905167" y="711690"/>
                  <a:pt x="1909723" y="707396"/>
                  <a:pt x="1914992" y="702498"/>
                </a:cubicBezTo>
                <a:close/>
                <a:moveTo>
                  <a:pt x="3031807" y="702375"/>
                </a:moveTo>
                <a:lnTo>
                  <a:pt x="3048152" y="703984"/>
                </a:lnTo>
                <a:cubicBezTo>
                  <a:pt x="3047438" y="706324"/>
                  <a:pt x="3046824" y="708548"/>
                  <a:pt x="3046311" y="710655"/>
                </a:cubicBezTo>
                <a:cubicBezTo>
                  <a:pt x="3045797" y="712763"/>
                  <a:pt x="3045214" y="715575"/>
                  <a:pt x="3044562" y="719091"/>
                </a:cubicBezTo>
                <a:cubicBezTo>
                  <a:pt x="3043912" y="722513"/>
                  <a:pt x="3043395" y="725410"/>
                  <a:pt x="3043011" y="727782"/>
                </a:cubicBezTo>
                <a:cubicBezTo>
                  <a:pt x="3042628" y="730154"/>
                  <a:pt x="3042313" y="732518"/>
                  <a:pt x="3042067" y="734876"/>
                </a:cubicBezTo>
                <a:cubicBezTo>
                  <a:pt x="3041821" y="737234"/>
                  <a:pt x="3041579" y="740104"/>
                  <a:pt x="3041342" y="743484"/>
                </a:cubicBezTo>
                <a:cubicBezTo>
                  <a:pt x="3041035" y="747501"/>
                  <a:pt x="3040813" y="750581"/>
                  <a:pt x="3040676" y="752725"/>
                </a:cubicBezTo>
                <a:cubicBezTo>
                  <a:pt x="3040540" y="754869"/>
                  <a:pt x="3040473" y="756494"/>
                  <a:pt x="3040475" y="757601"/>
                </a:cubicBezTo>
                <a:cubicBezTo>
                  <a:pt x="3040473" y="757799"/>
                  <a:pt x="3040478" y="758238"/>
                  <a:pt x="3040491" y="758916"/>
                </a:cubicBezTo>
                <a:cubicBezTo>
                  <a:pt x="3040504" y="759595"/>
                  <a:pt x="3040540" y="760436"/>
                  <a:pt x="3040599" y="761439"/>
                </a:cubicBezTo>
                <a:cubicBezTo>
                  <a:pt x="3040596" y="762053"/>
                  <a:pt x="3040602" y="763054"/>
                  <a:pt x="3040614" y="764442"/>
                </a:cubicBezTo>
                <a:cubicBezTo>
                  <a:pt x="3040627" y="765830"/>
                  <a:pt x="3040664" y="768007"/>
                  <a:pt x="3040723" y="770974"/>
                </a:cubicBezTo>
                <a:cubicBezTo>
                  <a:pt x="3040723" y="771964"/>
                  <a:pt x="3040723" y="772707"/>
                  <a:pt x="3040723" y="773203"/>
                </a:cubicBezTo>
                <a:cubicBezTo>
                  <a:pt x="3040787" y="774142"/>
                  <a:pt x="3040844" y="774926"/>
                  <a:pt x="3040893" y="775555"/>
                </a:cubicBezTo>
                <a:cubicBezTo>
                  <a:pt x="3040942" y="776185"/>
                  <a:pt x="3040968" y="776969"/>
                  <a:pt x="3040970" y="777908"/>
                </a:cubicBezTo>
                <a:cubicBezTo>
                  <a:pt x="3042046" y="774425"/>
                  <a:pt x="3043300" y="770865"/>
                  <a:pt x="3044732" y="767228"/>
                </a:cubicBezTo>
                <a:cubicBezTo>
                  <a:pt x="3046163" y="763591"/>
                  <a:pt x="3047634" y="760340"/>
                  <a:pt x="3049143" y="757477"/>
                </a:cubicBezTo>
                <a:lnTo>
                  <a:pt x="3060163" y="762925"/>
                </a:lnTo>
                <a:cubicBezTo>
                  <a:pt x="3056015" y="770579"/>
                  <a:pt x="3052672" y="777962"/>
                  <a:pt x="3050134" y="785074"/>
                </a:cubicBezTo>
                <a:cubicBezTo>
                  <a:pt x="3047595" y="792186"/>
                  <a:pt x="3046233" y="798053"/>
                  <a:pt x="3046047" y="802673"/>
                </a:cubicBezTo>
                <a:lnTo>
                  <a:pt x="3031684" y="803416"/>
                </a:lnTo>
                <a:cubicBezTo>
                  <a:pt x="3031632" y="802608"/>
                  <a:pt x="3031550" y="801902"/>
                  <a:pt x="3031436" y="801295"/>
                </a:cubicBezTo>
                <a:cubicBezTo>
                  <a:pt x="3031323" y="800689"/>
                  <a:pt x="3031116" y="799828"/>
                  <a:pt x="3030817" y="798710"/>
                </a:cubicBezTo>
                <a:cubicBezTo>
                  <a:pt x="3029277" y="791787"/>
                  <a:pt x="3028147" y="785079"/>
                  <a:pt x="3027427" y="778589"/>
                </a:cubicBezTo>
                <a:cubicBezTo>
                  <a:pt x="3026707" y="772098"/>
                  <a:pt x="3026351" y="765391"/>
                  <a:pt x="3026359" y="758467"/>
                </a:cubicBezTo>
                <a:cubicBezTo>
                  <a:pt x="3026345" y="753958"/>
                  <a:pt x="3026456" y="749728"/>
                  <a:pt x="3026694" y="745778"/>
                </a:cubicBezTo>
                <a:cubicBezTo>
                  <a:pt x="3026932" y="741827"/>
                  <a:pt x="3027383" y="737231"/>
                  <a:pt x="3028047" y="731987"/>
                </a:cubicBezTo>
                <a:cubicBezTo>
                  <a:pt x="3028711" y="726744"/>
                  <a:pt x="3029676" y="719927"/>
                  <a:pt x="3030941" y="711538"/>
                </a:cubicBezTo>
                <a:cubicBezTo>
                  <a:pt x="3031302" y="709043"/>
                  <a:pt x="3031539" y="707191"/>
                  <a:pt x="3031653" y="705981"/>
                </a:cubicBezTo>
                <a:cubicBezTo>
                  <a:pt x="3031766" y="704771"/>
                  <a:pt x="3031818" y="703569"/>
                  <a:pt x="3031807" y="702375"/>
                </a:cubicBezTo>
                <a:close/>
                <a:moveTo>
                  <a:pt x="2793683" y="702375"/>
                </a:moveTo>
                <a:lnTo>
                  <a:pt x="2810028" y="703984"/>
                </a:lnTo>
                <a:cubicBezTo>
                  <a:pt x="2809313" y="706324"/>
                  <a:pt x="2808699" y="708548"/>
                  <a:pt x="2808186" y="710655"/>
                </a:cubicBezTo>
                <a:cubicBezTo>
                  <a:pt x="2807672" y="712763"/>
                  <a:pt x="2807089" y="715575"/>
                  <a:pt x="2806437" y="719091"/>
                </a:cubicBezTo>
                <a:cubicBezTo>
                  <a:pt x="2805787" y="722513"/>
                  <a:pt x="2805270" y="725410"/>
                  <a:pt x="2804886" y="727782"/>
                </a:cubicBezTo>
                <a:cubicBezTo>
                  <a:pt x="2804503" y="730154"/>
                  <a:pt x="2804188" y="732518"/>
                  <a:pt x="2803942" y="734876"/>
                </a:cubicBezTo>
                <a:cubicBezTo>
                  <a:pt x="2803695" y="737234"/>
                  <a:pt x="2803454" y="740104"/>
                  <a:pt x="2803217" y="743484"/>
                </a:cubicBezTo>
                <a:cubicBezTo>
                  <a:pt x="2802910" y="747501"/>
                  <a:pt x="2802688" y="750581"/>
                  <a:pt x="2802552" y="752725"/>
                </a:cubicBezTo>
                <a:cubicBezTo>
                  <a:pt x="2802415" y="754869"/>
                  <a:pt x="2802348" y="756494"/>
                  <a:pt x="2802350" y="757601"/>
                </a:cubicBezTo>
                <a:cubicBezTo>
                  <a:pt x="2802348" y="757799"/>
                  <a:pt x="2802353" y="758238"/>
                  <a:pt x="2802366" y="758916"/>
                </a:cubicBezTo>
                <a:cubicBezTo>
                  <a:pt x="2802379" y="759595"/>
                  <a:pt x="2802415" y="760436"/>
                  <a:pt x="2802474" y="761439"/>
                </a:cubicBezTo>
                <a:cubicBezTo>
                  <a:pt x="2802471" y="762053"/>
                  <a:pt x="2802477" y="763054"/>
                  <a:pt x="2802490" y="764442"/>
                </a:cubicBezTo>
                <a:cubicBezTo>
                  <a:pt x="2802502" y="765830"/>
                  <a:pt x="2802539" y="768007"/>
                  <a:pt x="2802598" y="770974"/>
                </a:cubicBezTo>
                <a:cubicBezTo>
                  <a:pt x="2802598" y="771964"/>
                  <a:pt x="2802598" y="772707"/>
                  <a:pt x="2802598" y="773203"/>
                </a:cubicBezTo>
                <a:cubicBezTo>
                  <a:pt x="2802662" y="774142"/>
                  <a:pt x="2802719" y="774926"/>
                  <a:pt x="2802768" y="775555"/>
                </a:cubicBezTo>
                <a:cubicBezTo>
                  <a:pt x="2802817" y="776185"/>
                  <a:pt x="2802843" y="776969"/>
                  <a:pt x="2802845" y="777908"/>
                </a:cubicBezTo>
                <a:cubicBezTo>
                  <a:pt x="2803921" y="774425"/>
                  <a:pt x="2805175" y="770865"/>
                  <a:pt x="2806607" y="767228"/>
                </a:cubicBezTo>
                <a:cubicBezTo>
                  <a:pt x="2808038" y="763591"/>
                  <a:pt x="2809509" y="760340"/>
                  <a:pt x="2811018" y="757477"/>
                </a:cubicBezTo>
                <a:lnTo>
                  <a:pt x="2822038" y="762925"/>
                </a:lnTo>
                <a:cubicBezTo>
                  <a:pt x="2817890" y="770579"/>
                  <a:pt x="2814547" y="777962"/>
                  <a:pt x="2812009" y="785074"/>
                </a:cubicBezTo>
                <a:cubicBezTo>
                  <a:pt x="2809470" y="792186"/>
                  <a:pt x="2808108" y="798053"/>
                  <a:pt x="2807922" y="802673"/>
                </a:cubicBezTo>
                <a:lnTo>
                  <a:pt x="2793559" y="803416"/>
                </a:lnTo>
                <a:cubicBezTo>
                  <a:pt x="2793507" y="802608"/>
                  <a:pt x="2793425" y="801902"/>
                  <a:pt x="2793311" y="801295"/>
                </a:cubicBezTo>
                <a:cubicBezTo>
                  <a:pt x="2793198" y="800689"/>
                  <a:pt x="2792991" y="799828"/>
                  <a:pt x="2792692" y="798710"/>
                </a:cubicBezTo>
                <a:cubicBezTo>
                  <a:pt x="2791152" y="791787"/>
                  <a:pt x="2790022" y="785079"/>
                  <a:pt x="2789302" y="778589"/>
                </a:cubicBezTo>
                <a:cubicBezTo>
                  <a:pt x="2788582" y="772098"/>
                  <a:pt x="2788227" y="765391"/>
                  <a:pt x="2788234" y="758467"/>
                </a:cubicBezTo>
                <a:cubicBezTo>
                  <a:pt x="2788220" y="753958"/>
                  <a:pt x="2788331" y="749728"/>
                  <a:pt x="2788569" y="745778"/>
                </a:cubicBezTo>
                <a:cubicBezTo>
                  <a:pt x="2788807" y="741827"/>
                  <a:pt x="2789258" y="737231"/>
                  <a:pt x="2789922" y="731987"/>
                </a:cubicBezTo>
                <a:cubicBezTo>
                  <a:pt x="2790586" y="726744"/>
                  <a:pt x="2791551" y="719927"/>
                  <a:pt x="2792816" y="711538"/>
                </a:cubicBezTo>
                <a:cubicBezTo>
                  <a:pt x="2793177" y="709043"/>
                  <a:pt x="2793414" y="707191"/>
                  <a:pt x="2793528" y="705981"/>
                </a:cubicBezTo>
                <a:cubicBezTo>
                  <a:pt x="2793641" y="704771"/>
                  <a:pt x="2793693" y="703569"/>
                  <a:pt x="2793683" y="702375"/>
                </a:cubicBezTo>
                <a:close/>
                <a:moveTo>
                  <a:pt x="2556053" y="702251"/>
                </a:moveTo>
                <a:lnTo>
                  <a:pt x="2572398" y="703984"/>
                </a:lnTo>
                <a:cubicBezTo>
                  <a:pt x="2570896" y="707733"/>
                  <a:pt x="2569472" y="712835"/>
                  <a:pt x="2568126" y="719292"/>
                </a:cubicBezTo>
                <a:cubicBezTo>
                  <a:pt x="2566779" y="725749"/>
                  <a:pt x="2565603" y="732988"/>
                  <a:pt x="2564597" y="741008"/>
                </a:cubicBezTo>
                <a:cubicBezTo>
                  <a:pt x="2563985" y="745538"/>
                  <a:pt x="2563536" y="749913"/>
                  <a:pt x="2563250" y="754134"/>
                </a:cubicBezTo>
                <a:cubicBezTo>
                  <a:pt x="2562964" y="758354"/>
                  <a:pt x="2562794" y="763100"/>
                  <a:pt x="2562739" y="768373"/>
                </a:cubicBezTo>
                <a:cubicBezTo>
                  <a:pt x="2562737" y="769655"/>
                  <a:pt x="2562711" y="770744"/>
                  <a:pt x="2562662" y="771639"/>
                </a:cubicBezTo>
                <a:cubicBezTo>
                  <a:pt x="2562613" y="772534"/>
                  <a:pt x="2562556" y="773716"/>
                  <a:pt x="2562492" y="775184"/>
                </a:cubicBezTo>
                <a:cubicBezTo>
                  <a:pt x="2562910" y="773824"/>
                  <a:pt x="2563311" y="772595"/>
                  <a:pt x="2563693" y="771497"/>
                </a:cubicBezTo>
                <a:cubicBezTo>
                  <a:pt x="2564075" y="770398"/>
                  <a:pt x="2564650" y="768921"/>
                  <a:pt x="2565418" y="767066"/>
                </a:cubicBezTo>
                <a:cubicBezTo>
                  <a:pt x="2566185" y="765211"/>
                  <a:pt x="2567356" y="762469"/>
                  <a:pt x="2568930" y="758839"/>
                </a:cubicBezTo>
                <a:lnTo>
                  <a:pt x="2578836" y="763297"/>
                </a:lnTo>
                <a:cubicBezTo>
                  <a:pt x="2575398" y="770594"/>
                  <a:pt x="2572710" y="777544"/>
                  <a:pt x="2570772" y="784146"/>
                </a:cubicBezTo>
                <a:cubicBezTo>
                  <a:pt x="2568835" y="790747"/>
                  <a:pt x="2567850" y="796304"/>
                  <a:pt x="2567816" y="800816"/>
                </a:cubicBezTo>
                <a:cubicBezTo>
                  <a:pt x="2567814" y="801179"/>
                  <a:pt x="2567819" y="801628"/>
                  <a:pt x="2567832" y="802162"/>
                </a:cubicBezTo>
                <a:cubicBezTo>
                  <a:pt x="2567845" y="802696"/>
                  <a:pt x="2567881" y="803362"/>
                  <a:pt x="2567940" y="804159"/>
                </a:cubicBezTo>
                <a:lnTo>
                  <a:pt x="2552957" y="805026"/>
                </a:lnTo>
                <a:cubicBezTo>
                  <a:pt x="2552901" y="803986"/>
                  <a:pt x="2552828" y="803093"/>
                  <a:pt x="2552740" y="802348"/>
                </a:cubicBezTo>
                <a:cubicBezTo>
                  <a:pt x="2552653" y="801602"/>
                  <a:pt x="2552519" y="800555"/>
                  <a:pt x="2552338" y="799206"/>
                </a:cubicBezTo>
                <a:cubicBezTo>
                  <a:pt x="2551175" y="791890"/>
                  <a:pt x="2550344" y="785410"/>
                  <a:pt x="2549846" y="779765"/>
                </a:cubicBezTo>
                <a:cubicBezTo>
                  <a:pt x="2549348" y="774121"/>
                  <a:pt x="2549106" y="768260"/>
                  <a:pt x="2549119" y="762182"/>
                </a:cubicBezTo>
                <a:cubicBezTo>
                  <a:pt x="2549106" y="754322"/>
                  <a:pt x="2549503" y="746547"/>
                  <a:pt x="2550310" y="738857"/>
                </a:cubicBezTo>
                <a:cubicBezTo>
                  <a:pt x="2551118" y="731166"/>
                  <a:pt x="2552413" y="722803"/>
                  <a:pt x="2554195" y="713767"/>
                </a:cubicBezTo>
                <a:cubicBezTo>
                  <a:pt x="2554853" y="710462"/>
                  <a:pt x="2555302" y="708094"/>
                  <a:pt x="2555542" y="706662"/>
                </a:cubicBezTo>
                <a:cubicBezTo>
                  <a:pt x="2555782" y="705230"/>
                  <a:pt x="2555952" y="703760"/>
                  <a:pt x="2556053" y="702251"/>
                </a:cubicBezTo>
                <a:close/>
                <a:moveTo>
                  <a:pt x="1474660" y="702251"/>
                </a:moveTo>
                <a:lnTo>
                  <a:pt x="1491996" y="702498"/>
                </a:lnTo>
                <a:cubicBezTo>
                  <a:pt x="1491640" y="704170"/>
                  <a:pt x="1491361" y="706213"/>
                  <a:pt x="1491160" y="708628"/>
                </a:cubicBezTo>
                <a:cubicBezTo>
                  <a:pt x="1490959" y="711042"/>
                  <a:pt x="1490742" y="714571"/>
                  <a:pt x="1490510" y="719215"/>
                </a:cubicBezTo>
                <a:cubicBezTo>
                  <a:pt x="1490339" y="723238"/>
                  <a:pt x="1490159" y="728220"/>
                  <a:pt x="1489969" y="734161"/>
                </a:cubicBezTo>
                <a:cubicBezTo>
                  <a:pt x="1489779" y="740102"/>
                  <a:pt x="1489617" y="745891"/>
                  <a:pt x="1489483" y="751529"/>
                </a:cubicBezTo>
                <a:cubicBezTo>
                  <a:pt x="1489348" y="757166"/>
                  <a:pt x="1489278" y="761543"/>
                  <a:pt x="1489272" y="764659"/>
                </a:cubicBezTo>
                <a:cubicBezTo>
                  <a:pt x="1489251" y="770404"/>
                  <a:pt x="1489478" y="774732"/>
                  <a:pt x="1489953" y="777645"/>
                </a:cubicBezTo>
                <a:cubicBezTo>
                  <a:pt x="1490428" y="780557"/>
                  <a:pt x="1491274" y="782874"/>
                  <a:pt x="1492492" y="784594"/>
                </a:cubicBezTo>
                <a:cubicBezTo>
                  <a:pt x="1493941" y="786650"/>
                  <a:pt x="1496087" y="788234"/>
                  <a:pt x="1498930" y="789346"/>
                </a:cubicBezTo>
                <a:cubicBezTo>
                  <a:pt x="1501773" y="790458"/>
                  <a:pt x="1505158" y="791020"/>
                  <a:pt x="1509084" y="791033"/>
                </a:cubicBezTo>
                <a:cubicBezTo>
                  <a:pt x="1515819" y="791002"/>
                  <a:pt x="1521758" y="789176"/>
                  <a:pt x="1526899" y="785554"/>
                </a:cubicBezTo>
                <a:cubicBezTo>
                  <a:pt x="1532041" y="781932"/>
                  <a:pt x="1536091" y="776701"/>
                  <a:pt x="1539050" y="769859"/>
                </a:cubicBezTo>
                <a:cubicBezTo>
                  <a:pt x="1540394" y="766710"/>
                  <a:pt x="1541513" y="763506"/>
                  <a:pt x="1542408" y="760247"/>
                </a:cubicBezTo>
                <a:cubicBezTo>
                  <a:pt x="1543304" y="756989"/>
                  <a:pt x="1544083" y="753259"/>
                  <a:pt x="1544745" y="749057"/>
                </a:cubicBezTo>
                <a:cubicBezTo>
                  <a:pt x="1547916" y="751667"/>
                  <a:pt x="1550490" y="753597"/>
                  <a:pt x="1552469" y="754846"/>
                </a:cubicBezTo>
                <a:cubicBezTo>
                  <a:pt x="1554448" y="756094"/>
                  <a:pt x="1556868" y="757343"/>
                  <a:pt x="1559728" y="758591"/>
                </a:cubicBezTo>
                <a:cubicBezTo>
                  <a:pt x="1557327" y="766795"/>
                  <a:pt x="1555010" y="773295"/>
                  <a:pt x="1552779" y="778094"/>
                </a:cubicBezTo>
                <a:cubicBezTo>
                  <a:pt x="1550547" y="782892"/>
                  <a:pt x="1547952" y="786916"/>
                  <a:pt x="1544993" y="790167"/>
                </a:cubicBezTo>
                <a:cubicBezTo>
                  <a:pt x="1540357" y="795427"/>
                  <a:pt x="1534956" y="799363"/>
                  <a:pt x="1528788" y="801976"/>
                </a:cubicBezTo>
                <a:cubicBezTo>
                  <a:pt x="1522619" y="804590"/>
                  <a:pt x="1515639" y="805895"/>
                  <a:pt x="1507846" y="805892"/>
                </a:cubicBezTo>
                <a:cubicBezTo>
                  <a:pt x="1503530" y="805882"/>
                  <a:pt x="1499501" y="805407"/>
                  <a:pt x="1495757" y="804468"/>
                </a:cubicBezTo>
                <a:cubicBezTo>
                  <a:pt x="1492014" y="803529"/>
                  <a:pt x="1488821" y="802188"/>
                  <a:pt x="1486176" y="800444"/>
                </a:cubicBezTo>
                <a:cubicBezTo>
                  <a:pt x="1481933" y="797663"/>
                  <a:pt x="1478842" y="793721"/>
                  <a:pt x="1476905" y="788619"/>
                </a:cubicBezTo>
                <a:cubicBezTo>
                  <a:pt x="1474968" y="783516"/>
                  <a:pt x="1474013" y="776850"/>
                  <a:pt x="1474041" y="768621"/>
                </a:cubicBezTo>
                <a:cubicBezTo>
                  <a:pt x="1474040" y="766553"/>
                  <a:pt x="1474071" y="763589"/>
                  <a:pt x="1474133" y="759729"/>
                </a:cubicBezTo>
                <a:cubicBezTo>
                  <a:pt x="1474196" y="755868"/>
                  <a:pt x="1474300" y="750638"/>
                  <a:pt x="1474445" y="744040"/>
                </a:cubicBezTo>
                <a:cubicBezTo>
                  <a:pt x="1474590" y="737441"/>
                  <a:pt x="1474786" y="729001"/>
                  <a:pt x="1475032" y="718720"/>
                </a:cubicBezTo>
                <a:cubicBezTo>
                  <a:pt x="1475091" y="716867"/>
                  <a:pt x="1475127" y="715278"/>
                  <a:pt x="1475140" y="713952"/>
                </a:cubicBezTo>
                <a:cubicBezTo>
                  <a:pt x="1475153" y="712626"/>
                  <a:pt x="1475158" y="711533"/>
                  <a:pt x="1475156" y="710671"/>
                </a:cubicBezTo>
                <a:cubicBezTo>
                  <a:pt x="1475158" y="709004"/>
                  <a:pt x="1475123" y="707570"/>
                  <a:pt x="1475048" y="706368"/>
                </a:cubicBezTo>
                <a:cubicBezTo>
                  <a:pt x="1474973" y="705166"/>
                  <a:pt x="1474844" y="703794"/>
                  <a:pt x="1474660" y="702251"/>
                </a:cubicBezTo>
                <a:close/>
                <a:moveTo>
                  <a:pt x="860603" y="702251"/>
                </a:moveTo>
                <a:lnTo>
                  <a:pt x="876948" y="703984"/>
                </a:lnTo>
                <a:cubicBezTo>
                  <a:pt x="875446" y="707733"/>
                  <a:pt x="874022" y="712835"/>
                  <a:pt x="872676" y="719292"/>
                </a:cubicBezTo>
                <a:cubicBezTo>
                  <a:pt x="871329" y="725749"/>
                  <a:pt x="870153" y="732988"/>
                  <a:pt x="869147" y="741008"/>
                </a:cubicBezTo>
                <a:cubicBezTo>
                  <a:pt x="868535" y="745538"/>
                  <a:pt x="868086" y="749913"/>
                  <a:pt x="867800" y="754134"/>
                </a:cubicBezTo>
                <a:cubicBezTo>
                  <a:pt x="867514" y="758354"/>
                  <a:pt x="867344" y="763100"/>
                  <a:pt x="867289" y="768373"/>
                </a:cubicBezTo>
                <a:cubicBezTo>
                  <a:pt x="867287" y="769655"/>
                  <a:pt x="867261" y="770744"/>
                  <a:pt x="867212" y="771639"/>
                </a:cubicBezTo>
                <a:cubicBezTo>
                  <a:pt x="867163" y="772534"/>
                  <a:pt x="867106" y="773716"/>
                  <a:pt x="867042" y="775184"/>
                </a:cubicBezTo>
                <a:cubicBezTo>
                  <a:pt x="867461" y="773824"/>
                  <a:pt x="867861" y="772595"/>
                  <a:pt x="868243" y="771497"/>
                </a:cubicBezTo>
                <a:cubicBezTo>
                  <a:pt x="868625" y="770398"/>
                  <a:pt x="869200" y="768921"/>
                  <a:pt x="869968" y="767066"/>
                </a:cubicBezTo>
                <a:cubicBezTo>
                  <a:pt x="870735" y="765211"/>
                  <a:pt x="871906" y="762469"/>
                  <a:pt x="873481" y="758839"/>
                </a:cubicBezTo>
                <a:lnTo>
                  <a:pt x="883387" y="763297"/>
                </a:lnTo>
                <a:cubicBezTo>
                  <a:pt x="879948" y="770594"/>
                  <a:pt x="877260" y="777544"/>
                  <a:pt x="875323" y="784146"/>
                </a:cubicBezTo>
                <a:cubicBezTo>
                  <a:pt x="873385" y="790747"/>
                  <a:pt x="872400" y="796304"/>
                  <a:pt x="872366" y="800816"/>
                </a:cubicBezTo>
                <a:cubicBezTo>
                  <a:pt x="872364" y="801179"/>
                  <a:pt x="872369" y="801628"/>
                  <a:pt x="872382" y="802162"/>
                </a:cubicBezTo>
                <a:cubicBezTo>
                  <a:pt x="872395" y="802696"/>
                  <a:pt x="872431" y="803362"/>
                  <a:pt x="872490" y="804159"/>
                </a:cubicBezTo>
                <a:lnTo>
                  <a:pt x="857507" y="805026"/>
                </a:lnTo>
                <a:cubicBezTo>
                  <a:pt x="857450" y="803986"/>
                  <a:pt x="857378" y="803093"/>
                  <a:pt x="857290" y="802348"/>
                </a:cubicBezTo>
                <a:cubicBezTo>
                  <a:pt x="857203" y="801602"/>
                  <a:pt x="857069" y="800555"/>
                  <a:pt x="856888" y="799206"/>
                </a:cubicBezTo>
                <a:cubicBezTo>
                  <a:pt x="855725" y="791890"/>
                  <a:pt x="854894" y="785410"/>
                  <a:pt x="854396" y="779765"/>
                </a:cubicBezTo>
                <a:cubicBezTo>
                  <a:pt x="853898" y="774121"/>
                  <a:pt x="853656" y="768260"/>
                  <a:pt x="853669" y="762182"/>
                </a:cubicBezTo>
                <a:cubicBezTo>
                  <a:pt x="853656" y="754322"/>
                  <a:pt x="854053" y="746547"/>
                  <a:pt x="854860" y="738857"/>
                </a:cubicBezTo>
                <a:cubicBezTo>
                  <a:pt x="855668" y="731166"/>
                  <a:pt x="856963" y="722803"/>
                  <a:pt x="858745" y="713767"/>
                </a:cubicBezTo>
                <a:cubicBezTo>
                  <a:pt x="859403" y="710462"/>
                  <a:pt x="859852" y="708094"/>
                  <a:pt x="860092" y="706662"/>
                </a:cubicBezTo>
                <a:cubicBezTo>
                  <a:pt x="860332" y="705230"/>
                  <a:pt x="860502" y="703760"/>
                  <a:pt x="860603" y="702251"/>
                </a:cubicBezTo>
                <a:close/>
                <a:moveTo>
                  <a:pt x="768839" y="702127"/>
                </a:moveTo>
                <a:cubicBezTo>
                  <a:pt x="770173" y="702310"/>
                  <a:pt x="771715" y="702439"/>
                  <a:pt x="773467" y="702514"/>
                </a:cubicBezTo>
                <a:cubicBezTo>
                  <a:pt x="775219" y="702589"/>
                  <a:pt x="777721" y="702625"/>
                  <a:pt x="780974" y="702622"/>
                </a:cubicBezTo>
                <a:lnTo>
                  <a:pt x="825179" y="702622"/>
                </a:lnTo>
                <a:cubicBezTo>
                  <a:pt x="828200" y="702625"/>
                  <a:pt x="830579" y="702589"/>
                  <a:pt x="832315" y="702514"/>
                </a:cubicBezTo>
                <a:cubicBezTo>
                  <a:pt x="834051" y="702439"/>
                  <a:pt x="835594" y="702310"/>
                  <a:pt x="836943" y="702127"/>
                </a:cubicBezTo>
                <a:cubicBezTo>
                  <a:pt x="836760" y="703414"/>
                  <a:pt x="836631" y="704864"/>
                  <a:pt x="836556" y="706476"/>
                </a:cubicBezTo>
                <a:cubicBezTo>
                  <a:pt x="836481" y="708089"/>
                  <a:pt x="836445" y="710312"/>
                  <a:pt x="836447" y="713147"/>
                </a:cubicBezTo>
                <a:lnTo>
                  <a:pt x="836447" y="741875"/>
                </a:lnTo>
                <a:cubicBezTo>
                  <a:pt x="836445" y="744648"/>
                  <a:pt x="836481" y="746810"/>
                  <a:pt x="836556" y="748360"/>
                </a:cubicBezTo>
                <a:cubicBezTo>
                  <a:pt x="836631" y="749911"/>
                  <a:pt x="836760" y="751298"/>
                  <a:pt x="836943" y="752524"/>
                </a:cubicBezTo>
                <a:cubicBezTo>
                  <a:pt x="834869" y="752341"/>
                  <a:pt x="832980" y="752212"/>
                  <a:pt x="831278" y="752137"/>
                </a:cubicBezTo>
                <a:cubicBezTo>
                  <a:pt x="829575" y="752062"/>
                  <a:pt x="827873" y="752026"/>
                  <a:pt x="826170" y="752028"/>
                </a:cubicBezTo>
                <a:lnTo>
                  <a:pt x="818369" y="752028"/>
                </a:lnTo>
                <a:lnTo>
                  <a:pt x="818369" y="793757"/>
                </a:lnTo>
                <a:cubicBezTo>
                  <a:pt x="818286" y="795024"/>
                  <a:pt x="818668" y="795865"/>
                  <a:pt x="819514" y="796280"/>
                </a:cubicBezTo>
                <a:cubicBezTo>
                  <a:pt x="820360" y="796696"/>
                  <a:pt x="822166" y="796887"/>
                  <a:pt x="824932" y="796853"/>
                </a:cubicBezTo>
                <a:cubicBezTo>
                  <a:pt x="826714" y="796858"/>
                  <a:pt x="828102" y="796693"/>
                  <a:pt x="829095" y="796358"/>
                </a:cubicBezTo>
                <a:cubicBezTo>
                  <a:pt x="830088" y="796022"/>
                  <a:pt x="830764" y="795486"/>
                  <a:pt x="831123" y="794748"/>
                </a:cubicBezTo>
                <a:cubicBezTo>
                  <a:pt x="831608" y="793843"/>
                  <a:pt x="831969" y="791815"/>
                  <a:pt x="832206" y="788665"/>
                </a:cubicBezTo>
                <a:cubicBezTo>
                  <a:pt x="832444" y="785515"/>
                  <a:pt x="832619" y="780733"/>
                  <a:pt x="832733" y="774317"/>
                </a:cubicBezTo>
                <a:cubicBezTo>
                  <a:pt x="834642" y="775581"/>
                  <a:pt x="836520" y="776582"/>
                  <a:pt x="838367" y="777320"/>
                </a:cubicBezTo>
                <a:cubicBezTo>
                  <a:pt x="840214" y="778058"/>
                  <a:pt x="842463" y="778749"/>
                  <a:pt x="845115" y="779394"/>
                </a:cubicBezTo>
                <a:cubicBezTo>
                  <a:pt x="844965" y="788379"/>
                  <a:pt x="844384" y="795022"/>
                  <a:pt x="843372" y="799325"/>
                </a:cubicBezTo>
                <a:cubicBezTo>
                  <a:pt x="842360" y="803628"/>
                  <a:pt x="840330" y="806410"/>
                  <a:pt x="837282" y="807672"/>
                </a:cubicBezTo>
                <a:cubicBezTo>
                  <a:pt x="834234" y="808934"/>
                  <a:pt x="829580" y="809496"/>
                  <a:pt x="823322" y="809359"/>
                </a:cubicBezTo>
                <a:cubicBezTo>
                  <a:pt x="816176" y="809447"/>
                  <a:pt x="811337" y="808776"/>
                  <a:pt x="808803" y="807347"/>
                </a:cubicBezTo>
                <a:cubicBezTo>
                  <a:pt x="806270" y="805918"/>
                  <a:pt x="805084" y="803204"/>
                  <a:pt x="805244" y="799206"/>
                </a:cubicBezTo>
                <a:lnTo>
                  <a:pt x="805244" y="752028"/>
                </a:lnTo>
                <a:lnTo>
                  <a:pt x="795709" y="752028"/>
                </a:lnTo>
                <a:cubicBezTo>
                  <a:pt x="795423" y="759572"/>
                  <a:pt x="794788" y="765845"/>
                  <a:pt x="793805" y="770850"/>
                </a:cubicBezTo>
                <a:cubicBezTo>
                  <a:pt x="792822" y="775854"/>
                  <a:pt x="791352" y="780395"/>
                  <a:pt x="789394" y="784471"/>
                </a:cubicBezTo>
                <a:cubicBezTo>
                  <a:pt x="786688" y="790218"/>
                  <a:pt x="783123" y="795192"/>
                  <a:pt x="778699" y="799392"/>
                </a:cubicBezTo>
                <a:cubicBezTo>
                  <a:pt x="774274" y="803591"/>
                  <a:pt x="768511" y="807450"/>
                  <a:pt x="761410" y="810969"/>
                </a:cubicBezTo>
                <a:cubicBezTo>
                  <a:pt x="760094" y="808666"/>
                  <a:pt x="758763" y="806617"/>
                  <a:pt x="757416" y="804824"/>
                </a:cubicBezTo>
                <a:cubicBezTo>
                  <a:pt x="756070" y="803031"/>
                  <a:pt x="754429" y="801200"/>
                  <a:pt x="752494" y="799330"/>
                </a:cubicBezTo>
                <a:cubicBezTo>
                  <a:pt x="758525" y="796758"/>
                  <a:pt x="763520" y="793884"/>
                  <a:pt x="767477" y="790708"/>
                </a:cubicBezTo>
                <a:cubicBezTo>
                  <a:pt x="771434" y="787533"/>
                  <a:pt x="774571" y="783885"/>
                  <a:pt x="776888" y="779765"/>
                </a:cubicBezTo>
                <a:cubicBezTo>
                  <a:pt x="778711" y="776566"/>
                  <a:pt x="780048" y="772872"/>
                  <a:pt x="780896" y="768683"/>
                </a:cubicBezTo>
                <a:cubicBezTo>
                  <a:pt x="781745" y="764494"/>
                  <a:pt x="782308" y="758942"/>
                  <a:pt x="782584" y="752028"/>
                </a:cubicBezTo>
                <a:lnTo>
                  <a:pt x="778869" y="752028"/>
                </a:lnTo>
                <a:cubicBezTo>
                  <a:pt x="775897" y="752008"/>
                  <a:pt x="772554" y="752173"/>
                  <a:pt x="768839" y="752524"/>
                </a:cubicBezTo>
                <a:cubicBezTo>
                  <a:pt x="768942" y="751801"/>
                  <a:pt x="768983" y="751265"/>
                  <a:pt x="768963" y="750914"/>
                </a:cubicBezTo>
                <a:cubicBezTo>
                  <a:pt x="769210" y="748417"/>
                  <a:pt x="769334" y="745239"/>
                  <a:pt x="769334" y="741380"/>
                </a:cubicBezTo>
                <a:lnTo>
                  <a:pt x="769334" y="712776"/>
                </a:lnTo>
                <a:cubicBezTo>
                  <a:pt x="769337" y="710978"/>
                  <a:pt x="769301" y="709373"/>
                  <a:pt x="769226" y="707962"/>
                </a:cubicBezTo>
                <a:cubicBezTo>
                  <a:pt x="769151" y="706551"/>
                  <a:pt x="769022" y="704606"/>
                  <a:pt x="768839" y="702127"/>
                </a:cubicBezTo>
                <a:close/>
                <a:moveTo>
                  <a:pt x="1610878" y="701384"/>
                </a:moveTo>
                <a:cubicBezTo>
                  <a:pt x="1612188" y="701627"/>
                  <a:pt x="1613622" y="701792"/>
                  <a:pt x="1615181" y="701879"/>
                </a:cubicBezTo>
                <a:cubicBezTo>
                  <a:pt x="1616739" y="701967"/>
                  <a:pt x="1618730" y="702008"/>
                  <a:pt x="1621155" y="702003"/>
                </a:cubicBezTo>
                <a:lnTo>
                  <a:pt x="1638862" y="702003"/>
                </a:lnTo>
                <a:cubicBezTo>
                  <a:pt x="1640825" y="702006"/>
                  <a:pt x="1642533" y="701970"/>
                  <a:pt x="1643985" y="701895"/>
                </a:cubicBezTo>
                <a:cubicBezTo>
                  <a:pt x="1645438" y="701820"/>
                  <a:pt x="1646743" y="701691"/>
                  <a:pt x="1647901" y="701508"/>
                </a:cubicBezTo>
                <a:cubicBezTo>
                  <a:pt x="1647783" y="702901"/>
                  <a:pt x="1647710" y="704108"/>
                  <a:pt x="1647685" y="705130"/>
                </a:cubicBezTo>
                <a:cubicBezTo>
                  <a:pt x="1647659" y="706151"/>
                  <a:pt x="1647648" y="707173"/>
                  <a:pt x="1647654" y="708194"/>
                </a:cubicBezTo>
                <a:cubicBezTo>
                  <a:pt x="1647661" y="714295"/>
                  <a:pt x="1648358" y="720389"/>
                  <a:pt x="1649743" y="726474"/>
                </a:cubicBezTo>
                <a:cubicBezTo>
                  <a:pt x="1651129" y="732560"/>
                  <a:pt x="1653156" y="738436"/>
                  <a:pt x="1655826" y="744104"/>
                </a:cubicBezTo>
                <a:cubicBezTo>
                  <a:pt x="1658880" y="750785"/>
                  <a:pt x="1662523" y="756584"/>
                  <a:pt x="1666754" y="761501"/>
                </a:cubicBezTo>
                <a:cubicBezTo>
                  <a:pt x="1670984" y="766418"/>
                  <a:pt x="1676422" y="771226"/>
                  <a:pt x="1683068" y="775927"/>
                </a:cubicBezTo>
                <a:cubicBezTo>
                  <a:pt x="1681373" y="777978"/>
                  <a:pt x="1679902" y="780005"/>
                  <a:pt x="1678656" y="782010"/>
                </a:cubicBezTo>
                <a:cubicBezTo>
                  <a:pt x="1677410" y="784014"/>
                  <a:pt x="1676157" y="786320"/>
                  <a:pt x="1674895" y="788928"/>
                </a:cubicBezTo>
                <a:cubicBezTo>
                  <a:pt x="1670471" y="785616"/>
                  <a:pt x="1666751" y="782489"/>
                  <a:pt x="1663736" y="779549"/>
                </a:cubicBezTo>
                <a:cubicBezTo>
                  <a:pt x="1660720" y="776608"/>
                  <a:pt x="1657836" y="773295"/>
                  <a:pt x="1655083" y="769612"/>
                </a:cubicBezTo>
                <a:cubicBezTo>
                  <a:pt x="1652060" y="765603"/>
                  <a:pt x="1649501" y="761362"/>
                  <a:pt x="1647406" y="756889"/>
                </a:cubicBezTo>
                <a:cubicBezTo>
                  <a:pt x="1645311" y="752415"/>
                  <a:pt x="1643248" y="746874"/>
                  <a:pt x="1641215" y="740265"/>
                </a:cubicBezTo>
                <a:cubicBezTo>
                  <a:pt x="1639732" y="746686"/>
                  <a:pt x="1637962" y="752201"/>
                  <a:pt x="1635906" y="756811"/>
                </a:cubicBezTo>
                <a:cubicBezTo>
                  <a:pt x="1633850" y="761421"/>
                  <a:pt x="1631120" y="765977"/>
                  <a:pt x="1627718" y="770478"/>
                </a:cubicBezTo>
                <a:cubicBezTo>
                  <a:pt x="1625535" y="773530"/>
                  <a:pt x="1623214" y="776311"/>
                  <a:pt x="1620753" y="778821"/>
                </a:cubicBezTo>
                <a:cubicBezTo>
                  <a:pt x="1618292" y="781331"/>
                  <a:pt x="1615041" y="784205"/>
                  <a:pt x="1611001" y="787442"/>
                </a:cubicBezTo>
                <a:cubicBezTo>
                  <a:pt x="1609417" y="785314"/>
                  <a:pt x="1607942" y="783503"/>
                  <a:pt x="1606575" y="782010"/>
                </a:cubicBezTo>
                <a:cubicBezTo>
                  <a:pt x="1605207" y="780516"/>
                  <a:pt x="1603422" y="778736"/>
                  <a:pt x="1601219" y="776670"/>
                </a:cubicBezTo>
                <a:cubicBezTo>
                  <a:pt x="1604888" y="774044"/>
                  <a:pt x="1607921" y="771557"/>
                  <a:pt x="1610320" y="769209"/>
                </a:cubicBezTo>
                <a:cubicBezTo>
                  <a:pt x="1612719" y="766862"/>
                  <a:pt x="1615134" y="764065"/>
                  <a:pt x="1617564" y="760820"/>
                </a:cubicBezTo>
                <a:cubicBezTo>
                  <a:pt x="1620853" y="756404"/>
                  <a:pt x="1623655" y="751709"/>
                  <a:pt x="1625969" y="746735"/>
                </a:cubicBezTo>
                <a:cubicBezTo>
                  <a:pt x="1628283" y="741761"/>
                  <a:pt x="1630063" y="736633"/>
                  <a:pt x="1631309" y="731350"/>
                </a:cubicBezTo>
                <a:cubicBezTo>
                  <a:pt x="1631910" y="728945"/>
                  <a:pt x="1632379" y="726510"/>
                  <a:pt x="1632717" y="724044"/>
                </a:cubicBezTo>
                <a:cubicBezTo>
                  <a:pt x="1633055" y="721578"/>
                  <a:pt x="1633370" y="718276"/>
                  <a:pt x="1633661" y="714138"/>
                </a:cubicBezTo>
                <a:lnTo>
                  <a:pt x="1621155" y="714138"/>
                </a:lnTo>
                <a:cubicBezTo>
                  <a:pt x="1619079" y="714133"/>
                  <a:pt x="1617226" y="714174"/>
                  <a:pt x="1615599" y="714262"/>
                </a:cubicBezTo>
                <a:cubicBezTo>
                  <a:pt x="1613971" y="714350"/>
                  <a:pt x="1612397" y="714515"/>
                  <a:pt x="1610878" y="714757"/>
                </a:cubicBezTo>
                <a:close/>
                <a:moveTo>
                  <a:pt x="410728" y="701384"/>
                </a:moveTo>
                <a:cubicBezTo>
                  <a:pt x="412038" y="701627"/>
                  <a:pt x="413472" y="701792"/>
                  <a:pt x="415030" y="701879"/>
                </a:cubicBezTo>
                <a:cubicBezTo>
                  <a:pt x="416589" y="701967"/>
                  <a:pt x="418580" y="702008"/>
                  <a:pt x="421005" y="702003"/>
                </a:cubicBezTo>
                <a:lnTo>
                  <a:pt x="438712" y="702003"/>
                </a:lnTo>
                <a:cubicBezTo>
                  <a:pt x="440675" y="702006"/>
                  <a:pt x="442383" y="701970"/>
                  <a:pt x="443835" y="701895"/>
                </a:cubicBezTo>
                <a:cubicBezTo>
                  <a:pt x="445288" y="701820"/>
                  <a:pt x="446593" y="701691"/>
                  <a:pt x="447751" y="701508"/>
                </a:cubicBezTo>
                <a:cubicBezTo>
                  <a:pt x="447633" y="702901"/>
                  <a:pt x="447560" y="704108"/>
                  <a:pt x="447535" y="705130"/>
                </a:cubicBezTo>
                <a:cubicBezTo>
                  <a:pt x="447509" y="706151"/>
                  <a:pt x="447498" y="707173"/>
                  <a:pt x="447504" y="708194"/>
                </a:cubicBezTo>
                <a:cubicBezTo>
                  <a:pt x="447511" y="714295"/>
                  <a:pt x="448208" y="720389"/>
                  <a:pt x="449593" y="726474"/>
                </a:cubicBezTo>
                <a:cubicBezTo>
                  <a:pt x="450978" y="732560"/>
                  <a:pt x="453006" y="738436"/>
                  <a:pt x="455676" y="744104"/>
                </a:cubicBezTo>
                <a:cubicBezTo>
                  <a:pt x="458730" y="750785"/>
                  <a:pt x="462373" y="756584"/>
                  <a:pt x="466604" y="761501"/>
                </a:cubicBezTo>
                <a:cubicBezTo>
                  <a:pt x="470834" y="766418"/>
                  <a:pt x="476272" y="771226"/>
                  <a:pt x="482918" y="775927"/>
                </a:cubicBezTo>
                <a:cubicBezTo>
                  <a:pt x="481223" y="777978"/>
                  <a:pt x="479752" y="780005"/>
                  <a:pt x="478506" y="782010"/>
                </a:cubicBezTo>
                <a:cubicBezTo>
                  <a:pt x="477260" y="784014"/>
                  <a:pt x="476007" y="786320"/>
                  <a:pt x="474745" y="788928"/>
                </a:cubicBezTo>
                <a:cubicBezTo>
                  <a:pt x="470321" y="785616"/>
                  <a:pt x="466601" y="782489"/>
                  <a:pt x="463585" y="779549"/>
                </a:cubicBezTo>
                <a:cubicBezTo>
                  <a:pt x="460570" y="776608"/>
                  <a:pt x="457686" y="773295"/>
                  <a:pt x="454933" y="769612"/>
                </a:cubicBezTo>
                <a:cubicBezTo>
                  <a:pt x="451910" y="765603"/>
                  <a:pt x="449351" y="761362"/>
                  <a:pt x="447256" y="756889"/>
                </a:cubicBezTo>
                <a:cubicBezTo>
                  <a:pt x="445161" y="752415"/>
                  <a:pt x="443097" y="746874"/>
                  <a:pt x="441065" y="740265"/>
                </a:cubicBezTo>
                <a:cubicBezTo>
                  <a:pt x="439581" y="746686"/>
                  <a:pt x="437812" y="752201"/>
                  <a:pt x="435756" y="756811"/>
                </a:cubicBezTo>
                <a:cubicBezTo>
                  <a:pt x="433700" y="761421"/>
                  <a:pt x="430970" y="765977"/>
                  <a:pt x="427568" y="770478"/>
                </a:cubicBezTo>
                <a:cubicBezTo>
                  <a:pt x="425385" y="773530"/>
                  <a:pt x="423064" y="776311"/>
                  <a:pt x="420603" y="778821"/>
                </a:cubicBezTo>
                <a:cubicBezTo>
                  <a:pt x="418142" y="781331"/>
                  <a:pt x="414891" y="784205"/>
                  <a:pt x="410851" y="787442"/>
                </a:cubicBezTo>
                <a:cubicBezTo>
                  <a:pt x="409267" y="785314"/>
                  <a:pt x="407792" y="783503"/>
                  <a:pt x="406425" y="782010"/>
                </a:cubicBezTo>
                <a:cubicBezTo>
                  <a:pt x="405057" y="780516"/>
                  <a:pt x="403272" y="778736"/>
                  <a:pt x="401069" y="776670"/>
                </a:cubicBezTo>
                <a:cubicBezTo>
                  <a:pt x="404738" y="774044"/>
                  <a:pt x="407771" y="771557"/>
                  <a:pt x="410170" y="769209"/>
                </a:cubicBezTo>
                <a:cubicBezTo>
                  <a:pt x="412569" y="766862"/>
                  <a:pt x="414984" y="764065"/>
                  <a:pt x="417414" y="760820"/>
                </a:cubicBezTo>
                <a:cubicBezTo>
                  <a:pt x="420703" y="756404"/>
                  <a:pt x="423505" y="751709"/>
                  <a:pt x="425819" y="746735"/>
                </a:cubicBezTo>
                <a:cubicBezTo>
                  <a:pt x="428133" y="741761"/>
                  <a:pt x="429913" y="736633"/>
                  <a:pt x="431159" y="731350"/>
                </a:cubicBezTo>
                <a:cubicBezTo>
                  <a:pt x="431760" y="728945"/>
                  <a:pt x="432229" y="726510"/>
                  <a:pt x="432567" y="724044"/>
                </a:cubicBezTo>
                <a:cubicBezTo>
                  <a:pt x="432905" y="721578"/>
                  <a:pt x="433220" y="718276"/>
                  <a:pt x="433511" y="714138"/>
                </a:cubicBezTo>
                <a:lnTo>
                  <a:pt x="421005" y="714138"/>
                </a:lnTo>
                <a:cubicBezTo>
                  <a:pt x="418928" y="714133"/>
                  <a:pt x="417076" y="714174"/>
                  <a:pt x="415448" y="714262"/>
                </a:cubicBezTo>
                <a:cubicBezTo>
                  <a:pt x="413821" y="714350"/>
                  <a:pt x="412247" y="714515"/>
                  <a:pt x="410728" y="714757"/>
                </a:cubicBezTo>
                <a:close/>
                <a:moveTo>
                  <a:pt x="3106350" y="700765"/>
                </a:moveTo>
                <a:cubicBezTo>
                  <a:pt x="3106231" y="701714"/>
                  <a:pt x="3106159" y="702478"/>
                  <a:pt x="3106133" y="703056"/>
                </a:cubicBezTo>
                <a:cubicBezTo>
                  <a:pt x="3106107" y="703634"/>
                  <a:pt x="3106097" y="704273"/>
                  <a:pt x="3106103" y="704975"/>
                </a:cubicBezTo>
                <a:cubicBezTo>
                  <a:pt x="3106097" y="705499"/>
                  <a:pt x="3106107" y="706278"/>
                  <a:pt x="3106133" y="707312"/>
                </a:cubicBezTo>
                <a:cubicBezTo>
                  <a:pt x="3106159" y="708347"/>
                  <a:pt x="3106231" y="710209"/>
                  <a:pt x="3106350" y="712900"/>
                </a:cubicBezTo>
                <a:cubicBezTo>
                  <a:pt x="3106355" y="713583"/>
                  <a:pt x="3106407" y="715095"/>
                  <a:pt x="3106505" y="717435"/>
                </a:cubicBezTo>
                <a:cubicBezTo>
                  <a:pt x="3106603" y="719775"/>
                  <a:pt x="3106716" y="722927"/>
                  <a:pt x="3106846" y="726892"/>
                </a:cubicBezTo>
                <a:cubicBezTo>
                  <a:pt x="3111197" y="726224"/>
                  <a:pt x="3114845" y="725517"/>
                  <a:pt x="3117788" y="724772"/>
                </a:cubicBezTo>
                <a:cubicBezTo>
                  <a:pt x="3120732" y="724026"/>
                  <a:pt x="3123234" y="723164"/>
                  <a:pt x="3125295" y="722187"/>
                </a:cubicBezTo>
                <a:lnTo>
                  <a:pt x="3126162" y="736922"/>
                </a:lnTo>
                <a:cubicBezTo>
                  <a:pt x="3125207" y="737028"/>
                  <a:pt x="3124300" y="737157"/>
                  <a:pt x="3123438" y="737309"/>
                </a:cubicBezTo>
                <a:cubicBezTo>
                  <a:pt x="3122576" y="737461"/>
                  <a:pt x="3121173" y="737745"/>
                  <a:pt x="3119228" y="738160"/>
                </a:cubicBezTo>
                <a:cubicBezTo>
                  <a:pt x="3116623" y="738751"/>
                  <a:pt x="3114590" y="739179"/>
                  <a:pt x="3113129" y="739445"/>
                </a:cubicBezTo>
                <a:cubicBezTo>
                  <a:pt x="3111670" y="739710"/>
                  <a:pt x="3109699" y="739984"/>
                  <a:pt x="3107217" y="740265"/>
                </a:cubicBezTo>
                <a:cubicBezTo>
                  <a:pt x="3107276" y="741511"/>
                  <a:pt x="3107312" y="742548"/>
                  <a:pt x="3107325" y="743376"/>
                </a:cubicBezTo>
                <a:cubicBezTo>
                  <a:pt x="3107338" y="744204"/>
                  <a:pt x="3107343" y="745148"/>
                  <a:pt x="3107341" y="746209"/>
                </a:cubicBezTo>
                <a:cubicBezTo>
                  <a:pt x="3107341" y="752797"/>
                  <a:pt x="3107124" y="758596"/>
                  <a:pt x="3106691" y="763606"/>
                </a:cubicBezTo>
                <a:cubicBezTo>
                  <a:pt x="3106257" y="768616"/>
                  <a:pt x="3105607" y="772681"/>
                  <a:pt x="3104740" y="775803"/>
                </a:cubicBezTo>
                <a:cubicBezTo>
                  <a:pt x="3103394" y="780913"/>
                  <a:pt x="3101567" y="785428"/>
                  <a:pt x="3099261" y="789346"/>
                </a:cubicBezTo>
                <a:cubicBezTo>
                  <a:pt x="3096955" y="793265"/>
                  <a:pt x="3094076" y="796758"/>
                  <a:pt x="3090624" y="799825"/>
                </a:cubicBezTo>
                <a:cubicBezTo>
                  <a:pt x="3088777" y="801448"/>
                  <a:pt x="3086837" y="802970"/>
                  <a:pt x="3084804" y="804391"/>
                </a:cubicBezTo>
                <a:cubicBezTo>
                  <a:pt x="3082772" y="805812"/>
                  <a:pt x="3080213" y="807427"/>
                  <a:pt x="3077127" y="809236"/>
                </a:cubicBezTo>
                <a:cubicBezTo>
                  <a:pt x="3075087" y="806576"/>
                  <a:pt x="3073255" y="804466"/>
                  <a:pt x="3071633" y="802905"/>
                </a:cubicBezTo>
                <a:cubicBezTo>
                  <a:pt x="3070010" y="801344"/>
                  <a:pt x="3067838" y="799575"/>
                  <a:pt x="3065116" y="797596"/>
                </a:cubicBezTo>
                <a:cubicBezTo>
                  <a:pt x="3069295" y="795703"/>
                  <a:pt x="3072917" y="793670"/>
                  <a:pt x="3075982" y="791498"/>
                </a:cubicBezTo>
                <a:cubicBezTo>
                  <a:pt x="3079047" y="789326"/>
                  <a:pt x="3081740" y="786859"/>
                  <a:pt x="3084062" y="784099"/>
                </a:cubicBezTo>
                <a:cubicBezTo>
                  <a:pt x="3087240" y="780382"/>
                  <a:pt x="3089489" y="775898"/>
                  <a:pt x="3090810" y="770649"/>
                </a:cubicBezTo>
                <a:cubicBezTo>
                  <a:pt x="3092131" y="765399"/>
                  <a:pt x="3092771" y="758284"/>
                  <a:pt x="3092729" y="749304"/>
                </a:cubicBezTo>
                <a:cubicBezTo>
                  <a:pt x="3092732" y="748097"/>
                  <a:pt x="3092727" y="746983"/>
                  <a:pt x="3092714" y="745961"/>
                </a:cubicBezTo>
                <a:cubicBezTo>
                  <a:pt x="3092701" y="744940"/>
                  <a:pt x="3092665" y="743454"/>
                  <a:pt x="3092605" y="741503"/>
                </a:cubicBezTo>
                <a:cubicBezTo>
                  <a:pt x="3090449" y="741686"/>
                  <a:pt x="3087890" y="741816"/>
                  <a:pt x="3084928" y="741890"/>
                </a:cubicBezTo>
                <a:cubicBezTo>
                  <a:pt x="3081967" y="741965"/>
                  <a:pt x="3078912" y="742001"/>
                  <a:pt x="3075765" y="741999"/>
                </a:cubicBezTo>
                <a:cubicBezTo>
                  <a:pt x="3073980" y="741996"/>
                  <a:pt x="3072071" y="741970"/>
                  <a:pt x="3070038" y="741921"/>
                </a:cubicBezTo>
                <a:cubicBezTo>
                  <a:pt x="3068006" y="741872"/>
                  <a:pt x="3066158" y="741816"/>
                  <a:pt x="3064497" y="741751"/>
                </a:cubicBezTo>
                <a:cubicBezTo>
                  <a:pt x="3062787" y="741632"/>
                  <a:pt x="3061595" y="741560"/>
                  <a:pt x="3060922" y="741534"/>
                </a:cubicBezTo>
                <a:cubicBezTo>
                  <a:pt x="3060249" y="741508"/>
                  <a:pt x="3059583" y="741498"/>
                  <a:pt x="3058925" y="741503"/>
                </a:cubicBezTo>
                <a:cubicBezTo>
                  <a:pt x="3058430" y="741503"/>
                  <a:pt x="3057811" y="741503"/>
                  <a:pt x="3057068" y="741503"/>
                </a:cubicBezTo>
                <a:lnTo>
                  <a:pt x="3057068" y="727264"/>
                </a:lnTo>
                <a:cubicBezTo>
                  <a:pt x="3059743" y="727818"/>
                  <a:pt x="3062844" y="728226"/>
                  <a:pt x="3066370" y="728486"/>
                </a:cubicBezTo>
                <a:cubicBezTo>
                  <a:pt x="3069896" y="728747"/>
                  <a:pt x="3074143" y="728876"/>
                  <a:pt x="3079109" y="728873"/>
                </a:cubicBezTo>
                <a:cubicBezTo>
                  <a:pt x="3081312" y="728876"/>
                  <a:pt x="3083283" y="728840"/>
                  <a:pt x="3085021" y="728765"/>
                </a:cubicBezTo>
                <a:cubicBezTo>
                  <a:pt x="3086760" y="728690"/>
                  <a:pt x="3089164" y="728561"/>
                  <a:pt x="3092234" y="728378"/>
                </a:cubicBezTo>
                <a:cubicBezTo>
                  <a:pt x="3091994" y="721262"/>
                  <a:pt x="3091800" y="715998"/>
                  <a:pt x="3091652" y="712588"/>
                </a:cubicBezTo>
                <a:cubicBezTo>
                  <a:pt x="3091503" y="709177"/>
                  <a:pt x="3091355" y="706730"/>
                  <a:pt x="3091207" y="705246"/>
                </a:cubicBezTo>
                <a:cubicBezTo>
                  <a:pt x="3091058" y="703761"/>
                  <a:pt x="3090864" y="702350"/>
                  <a:pt x="3090624" y="701013"/>
                </a:cubicBezTo>
                <a:close/>
                <a:moveTo>
                  <a:pt x="2868225" y="700765"/>
                </a:moveTo>
                <a:cubicBezTo>
                  <a:pt x="2868106" y="701714"/>
                  <a:pt x="2868034" y="702478"/>
                  <a:pt x="2868009" y="703056"/>
                </a:cubicBezTo>
                <a:cubicBezTo>
                  <a:pt x="2867983" y="703634"/>
                  <a:pt x="2867972" y="704273"/>
                  <a:pt x="2867978" y="704975"/>
                </a:cubicBezTo>
                <a:cubicBezTo>
                  <a:pt x="2867972" y="705499"/>
                  <a:pt x="2867983" y="706278"/>
                  <a:pt x="2868009" y="707312"/>
                </a:cubicBezTo>
                <a:cubicBezTo>
                  <a:pt x="2868034" y="708347"/>
                  <a:pt x="2868106" y="710209"/>
                  <a:pt x="2868225" y="712900"/>
                </a:cubicBezTo>
                <a:cubicBezTo>
                  <a:pt x="2868230" y="713583"/>
                  <a:pt x="2868282" y="715095"/>
                  <a:pt x="2868380" y="717435"/>
                </a:cubicBezTo>
                <a:cubicBezTo>
                  <a:pt x="2868478" y="719775"/>
                  <a:pt x="2868591" y="722927"/>
                  <a:pt x="2868721" y="726892"/>
                </a:cubicBezTo>
                <a:cubicBezTo>
                  <a:pt x="2873072" y="726224"/>
                  <a:pt x="2876720" y="725517"/>
                  <a:pt x="2879663" y="724772"/>
                </a:cubicBezTo>
                <a:cubicBezTo>
                  <a:pt x="2882607" y="724026"/>
                  <a:pt x="2885109" y="723164"/>
                  <a:pt x="2887171" y="722187"/>
                </a:cubicBezTo>
                <a:lnTo>
                  <a:pt x="2888037" y="736922"/>
                </a:lnTo>
                <a:cubicBezTo>
                  <a:pt x="2887083" y="737028"/>
                  <a:pt x="2886174" y="737157"/>
                  <a:pt x="2885313" y="737309"/>
                </a:cubicBezTo>
                <a:cubicBezTo>
                  <a:pt x="2884451" y="737461"/>
                  <a:pt x="2883048" y="737745"/>
                  <a:pt x="2881103" y="738160"/>
                </a:cubicBezTo>
                <a:cubicBezTo>
                  <a:pt x="2878497" y="738751"/>
                  <a:pt x="2876465" y="739179"/>
                  <a:pt x="2875005" y="739445"/>
                </a:cubicBezTo>
                <a:cubicBezTo>
                  <a:pt x="2873544" y="739710"/>
                  <a:pt x="2871574" y="739984"/>
                  <a:pt x="2869092" y="740265"/>
                </a:cubicBezTo>
                <a:cubicBezTo>
                  <a:pt x="2869151" y="741511"/>
                  <a:pt x="2869187" y="742548"/>
                  <a:pt x="2869200" y="743376"/>
                </a:cubicBezTo>
                <a:cubicBezTo>
                  <a:pt x="2869213" y="744204"/>
                  <a:pt x="2869218" y="745148"/>
                  <a:pt x="2869216" y="746209"/>
                </a:cubicBezTo>
                <a:cubicBezTo>
                  <a:pt x="2869216" y="752797"/>
                  <a:pt x="2868999" y="758596"/>
                  <a:pt x="2868566" y="763606"/>
                </a:cubicBezTo>
                <a:cubicBezTo>
                  <a:pt x="2868132" y="768616"/>
                  <a:pt x="2867482" y="772681"/>
                  <a:pt x="2866615" y="775803"/>
                </a:cubicBezTo>
                <a:cubicBezTo>
                  <a:pt x="2865269" y="780913"/>
                  <a:pt x="2863442" y="785428"/>
                  <a:pt x="2861136" y="789346"/>
                </a:cubicBezTo>
                <a:cubicBezTo>
                  <a:pt x="2858830" y="793265"/>
                  <a:pt x="2855951" y="796758"/>
                  <a:pt x="2852499" y="799825"/>
                </a:cubicBezTo>
                <a:cubicBezTo>
                  <a:pt x="2850652" y="801448"/>
                  <a:pt x="2848712" y="802970"/>
                  <a:pt x="2846680" y="804391"/>
                </a:cubicBezTo>
                <a:cubicBezTo>
                  <a:pt x="2844647" y="805812"/>
                  <a:pt x="2842088" y="807427"/>
                  <a:pt x="2839003" y="809236"/>
                </a:cubicBezTo>
                <a:cubicBezTo>
                  <a:pt x="2836962" y="806576"/>
                  <a:pt x="2835130" y="804466"/>
                  <a:pt x="2833508" y="802905"/>
                </a:cubicBezTo>
                <a:cubicBezTo>
                  <a:pt x="2831885" y="801344"/>
                  <a:pt x="2829713" y="799575"/>
                  <a:pt x="2826991" y="797596"/>
                </a:cubicBezTo>
                <a:cubicBezTo>
                  <a:pt x="2831170" y="795703"/>
                  <a:pt x="2834792" y="793670"/>
                  <a:pt x="2837857" y="791498"/>
                </a:cubicBezTo>
                <a:cubicBezTo>
                  <a:pt x="2840922" y="789326"/>
                  <a:pt x="2843615" y="786859"/>
                  <a:pt x="2845937" y="784099"/>
                </a:cubicBezTo>
                <a:cubicBezTo>
                  <a:pt x="2849115" y="780382"/>
                  <a:pt x="2851364" y="775898"/>
                  <a:pt x="2852685" y="770649"/>
                </a:cubicBezTo>
                <a:cubicBezTo>
                  <a:pt x="2854006" y="765399"/>
                  <a:pt x="2854646" y="758284"/>
                  <a:pt x="2854605" y="749304"/>
                </a:cubicBezTo>
                <a:cubicBezTo>
                  <a:pt x="2854607" y="748097"/>
                  <a:pt x="2854602" y="746983"/>
                  <a:pt x="2854589" y="745961"/>
                </a:cubicBezTo>
                <a:cubicBezTo>
                  <a:pt x="2854576" y="744940"/>
                  <a:pt x="2854540" y="743454"/>
                  <a:pt x="2854481" y="741503"/>
                </a:cubicBezTo>
                <a:cubicBezTo>
                  <a:pt x="2852324" y="741686"/>
                  <a:pt x="2849765" y="741816"/>
                  <a:pt x="2846804" y="741890"/>
                </a:cubicBezTo>
                <a:cubicBezTo>
                  <a:pt x="2843842" y="741965"/>
                  <a:pt x="2840788" y="742001"/>
                  <a:pt x="2837640" y="741999"/>
                </a:cubicBezTo>
                <a:cubicBezTo>
                  <a:pt x="2835855" y="741996"/>
                  <a:pt x="2833946" y="741970"/>
                  <a:pt x="2831913" y="741921"/>
                </a:cubicBezTo>
                <a:cubicBezTo>
                  <a:pt x="2829880" y="741872"/>
                  <a:pt x="2828033" y="741816"/>
                  <a:pt x="2826372" y="741751"/>
                </a:cubicBezTo>
                <a:cubicBezTo>
                  <a:pt x="2824662" y="741632"/>
                  <a:pt x="2823470" y="741560"/>
                  <a:pt x="2822797" y="741534"/>
                </a:cubicBezTo>
                <a:cubicBezTo>
                  <a:pt x="2822124" y="741508"/>
                  <a:pt x="2821458" y="741498"/>
                  <a:pt x="2820800" y="741503"/>
                </a:cubicBezTo>
                <a:cubicBezTo>
                  <a:pt x="2820305" y="741503"/>
                  <a:pt x="2819686" y="741503"/>
                  <a:pt x="2818943" y="741503"/>
                </a:cubicBezTo>
                <a:lnTo>
                  <a:pt x="2818943" y="727264"/>
                </a:lnTo>
                <a:cubicBezTo>
                  <a:pt x="2821618" y="727818"/>
                  <a:pt x="2824719" y="728226"/>
                  <a:pt x="2828245" y="728486"/>
                </a:cubicBezTo>
                <a:cubicBezTo>
                  <a:pt x="2831772" y="728747"/>
                  <a:pt x="2836018" y="728876"/>
                  <a:pt x="2840984" y="728873"/>
                </a:cubicBezTo>
                <a:cubicBezTo>
                  <a:pt x="2843187" y="728876"/>
                  <a:pt x="2845157" y="728840"/>
                  <a:pt x="2846896" y="728765"/>
                </a:cubicBezTo>
                <a:cubicBezTo>
                  <a:pt x="2848635" y="728690"/>
                  <a:pt x="2851039" y="728561"/>
                  <a:pt x="2854109" y="728378"/>
                </a:cubicBezTo>
                <a:cubicBezTo>
                  <a:pt x="2853869" y="721262"/>
                  <a:pt x="2853675" y="715998"/>
                  <a:pt x="2853527" y="712588"/>
                </a:cubicBezTo>
                <a:cubicBezTo>
                  <a:pt x="2853378" y="709177"/>
                  <a:pt x="2853230" y="706730"/>
                  <a:pt x="2853082" y="705246"/>
                </a:cubicBezTo>
                <a:cubicBezTo>
                  <a:pt x="2852933" y="703761"/>
                  <a:pt x="2852739" y="702350"/>
                  <a:pt x="2852499" y="701013"/>
                </a:cubicBezTo>
                <a:close/>
                <a:moveTo>
                  <a:pt x="3782825" y="700401"/>
                </a:moveTo>
                <a:cubicBezTo>
                  <a:pt x="3784662" y="700644"/>
                  <a:pt x="3786499" y="700809"/>
                  <a:pt x="3788335" y="700896"/>
                </a:cubicBezTo>
                <a:cubicBezTo>
                  <a:pt x="3790172" y="700984"/>
                  <a:pt x="3792504" y="701026"/>
                  <a:pt x="3795331" y="701020"/>
                </a:cubicBezTo>
                <a:lnTo>
                  <a:pt x="3831365" y="701020"/>
                </a:lnTo>
                <a:cubicBezTo>
                  <a:pt x="3834401" y="701026"/>
                  <a:pt x="3836934" y="700984"/>
                  <a:pt x="3838964" y="700896"/>
                </a:cubicBezTo>
                <a:cubicBezTo>
                  <a:pt x="3840995" y="700809"/>
                  <a:pt x="3842878" y="700644"/>
                  <a:pt x="3844614" y="700401"/>
                </a:cubicBezTo>
                <a:cubicBezTo>
                  <a:pt x="3844431" y="702032"/>
                  <a:pt x="3844302" y="703717"/>
                  <a:pt x="3844227" y="705457"/>
                </a:cubicBezTo>
                <a:cubicBezTo>
                  <a:pt x="3844152" y="707196"/>
                  <a:pt x="3844116" y="709592"/>
                  <a:pt x="3844119" y="712647"/>
                </a:cubicBezTo>
                <a:lnTo>
                  <a:pt x="3844119" y="729743"/>
                </a:lnTo>
                <a:cubicBezTo>
                  <a:pt x="3844116" y="732443"/>
                  <a:pt x="3844152" y="734748"/>
                  <a:pt x="3844227" y="736657"/>
                </a:cubicBezTo>
                <a:cubicBezTo>
                  <a:pt x="3844302" y="738567"/>
                  <a:pt x="3844431" y="740221"/>
                  <a:pt x="3844614" y="741619"/>
                </a:cubicBezTo>
                <a:cubicBezTo>
                  <a:pt x="3842034" y="741372"/>
                  <a:pt x="3838278" y="741248"/>
                  <a:pt x="3833346" y="741248"/>
                </a:cubicBezTo>
                <a:lnTo>
                  <a:pt x="3794217" y="741248"/>
                </a:lnTo>
                <a:cubicBezTo>
                  <a:pt x="3791784" y="741245"/>
                  <a:pt x="3789592" y="741282"/>
                  <a:pt x="3787639" y="741356"/>
                </a:cubicBezTo>
                <a:cubicBezTo>
                  <a:pt x="3785686" y="741431"/>
                  <a:pt x="3784082" y="741560"/>
                  <a:pt x="3782825" y="741743"/>
                </a:cubicBezTo>
                <a:cubicBezTo>
                  <a:pt x="3783008" y="740038"/>
                  <a:pt x="3783137" y="738224"/>
                  <a:pt x="3783212" y="736302"/>
                </a:cubicBezTo>
                <a:cubicBezTo>
                  <a:pt x="3783287" y="734380"/>
                  <a:pt x="3783323" y="732193"/>
                  <a:pt x="3783321" y="729743"/>
                </a:cubicBezTo>
                <a:lnTo>
                  <a:pt x="3783321" y="711654"/>
                </a:lnTo>
                <a:cubicBezTo>
                  <a:pt x="3783323" y="709099"/>
                  <a:pt x="3783287" y="707038"/>
                  <a:pt x="3783212" y="705472"/>
                </a:cubicBezTo>
                <a:cubicBezTo>
                  <a:pt x="3783137" y="703905"/>
                  <a:pt x="3783008" y="702215"/>
                  <a:pt x="3782825" y="700401"/>
                </a:cubicBezTo>
                <a:close/>
                <a:moveTo>
                  <a:pt x="4516631" y="700394"/>
                </a:moveTo>
                <a:lnTo>
                  <a:pt x="4532357" y="700394"/>
                </a:lnTo>
                <a:cubicBezTo>
                  <a:pt x="4532154" y="701444"/>
                  <a:pt x="4531996" y="702493"/>
                  <a:pt x="4531885" y="703540"/>
                </a:cubicBezTo>
                <a:cubicBezTo>
                  <a:pt x="4531773" y="704586"/>
                  <a:pt x="4531689" y="706011"/>
                  <a:pt x="4531632" y="707814"/>
                </a:cubicBezTo>
                <a:cubicBezTo>
                  <a:pt x="4531576" y="709617"/>
                  <a:pt x="4531528" y="712179"/>
                  <a:pt x="4531490" y="715500"/>
                </a:cubicBezTo>
                <a:cubicBezTo>
                  <a:pt x="4539840" y="715018"/>
                  <a:pt x="4546883" y="714404"/>
                  <a:pt x="4552618" y="713658"/>
                </a:cubicBezTo>
                <a:cubicBezTo>
                  <a:pt x="4558352" y="712913"/>
                  <a:pt x="4563197" y="711958"/>
                  <a:pt x="4567152" y="710795"/>
                </a:cubicBezTo>
                <a:lnTo>
                  <a:pt x="4567771" y="724539"/>
                </a:lnTo>
                <a:cubicBezTo>
                  <a:pt x="4566613" y="724578"/>
                  <a:pt x="4565524" y="724655"/>
                  <a:pt x="4564505" y="724772"/>
                </a:cubicBezTo>
                <a:cubicBezTo>
                  <a:pt x="4563486" y="724888"/>
                  <a:pt x="4561314" y="725182"/>
                  <a:pt x="4557989" y="725654"/>
                </a:cubicBezTo>
                <a:cubicBezTo>
                  <a:pt x="4554432" y="726141"/>
                  <a:pt x="4551323" y="726529"/>
                  <a:pt x="4548665" y="726819"/>
                </a:cubicBezTo>
                <a:cubicBezTo>
                  <a:pt x="4546007" y="727108"/>
                  <a:pt x="4543348" y="727350"/>
                  <a:pt x="4540690" y="727543"/>
                </a:cubicBezTo>
                <a:cubicBezTo>
                  <a:pt x="4538032" y="727737"/>
                  <a:pt x="4534924" y="727932"/>
                  <a:pt x="4531366" y="728130"/>
                </a:cubicBezTo>
                <a:cubicBezTo>
                  <a:pt x="4531424" y="729516"/>
                  <a:pt x="4531465" y="730986"/>
                  <a:pt x="4531490" y="732542"/>
                </a:cubicBezTo>
                <a:cubicBezTo>
                  <a:pt x="4531516" y="734097"/>
                  <a:pt x="4531557" y="736713"/>
                  <a:pt x="4531614" y="740389"/>
                </a:cubicBezTo>
                <a:cubicBezTo>
                  <a:pt x="4533570" y="740275"/>
                  <a:pt x="4535162" y="740173"/>
                  <a:pt x="4536393" y="740082"/>
                </a:cubicBezTo>
                <a:cubicBezTo>
                  <a:pt x="4537623" y="739991"/>
                  <a:pt x="4539143" y="739852"/>
                  <a:pt x="4540952" y="739664"/>
                </a:cubicBezTo>
                <a:cubicBezTo>
                  <a:pt x="4542760" y="739477"/>
                  <a:pt x="4545508" y="739182"/>
                  <a:pt x="4549197" y="738779"/>
                </a:cubicBezTo>
                <a:cubicBezTo>
                  <a:pt x="4552902" y="738325"/>
                  <a:pt x="4555739" y="737933"/>
                  <a:pt x="4557710" y="737603"/>
                </a:cubicBezTo>
                <a:cubicBezTo>
                  <a:pt x="4559681" y="737273"/>
                  <a:pt x="4561962" y="736757"/>
                  <a:pt x="4564551" y="736055"/>
                </a:cubicBezTo>
                <a:lnTo>
                  <a:pt x="4564923" y="749676"/>
                </a:lnTo>
                <a:cubicBezTo>
                  <a:pt x="4563845" y="749743"/>
                  <a:pt x="4562596" y="749856"/>
                  <a:pt x="4561177" y="750016"/>
                </a:cubicBezTo>
                <a:cubicBezTo>
                  <a:pt x="4559758" y="750176"/>
                  <a:pt x="4558324" y="750352"/>
                  <a:pt x="4556874" y="750543"/>
                </a:cubicBezTo>
                <a:cubicBezTo>
                  <a:pt x="4555017" y="750811"/>
                  <a:pt x="4549445" y="751389"/>
                  <a:pt x="4540158" y="752276"/>
                </a:cubicBezTo>
                <a:cubicBezTo>
                  <a:pt x="4539351" y="752335"/>
                  <a:pt x="4538334" y="752402"/>
                  <a:pt x="4537109" y="752477"/>
                </a:cubicBezTo>
                <a:cubicBezTo>
                  <a:pt x="4535883" y="752552"/>
                  <a:pt x="4534093" y="752650"/>
                  <a:pt x="4531738" y="752771"/>
                </a:cubicBezTo>
                <a:cubicBezTo>
                  <a:pt x="4531859" y="756683"/>
                  <a:pt x="4531947" y="759537"/>
                  <a:pt x="4532004" y="761334"/>
                </a:cubicBezTo>
                <a:cubicBezTo>
                  <a:pt x="4532060" y="763131"/>
                  <a:pt x="4532103" y="764425"/>
                  <a:pt x="4532132" y="765218"/>
                </a:cubicBezTo>
                <a:cubicBezTo>
                  <a:pt x="4532162" y="766011"/>
                  <a:pt x="4532195" y="766856"/>
                  <a:pt x="4532233" y="767754"/>
                </a:cubicBezTo>
                <a:cubicBezTo>
                  <a:pt x="4537578" y="769302"/>
                  <a:pt x="4542924" y="771438"/>
                  <a:pt x="4548268" y="774162"/>
                </a:cubicBezTo>
                <a:cubicBezTo>
                  <a:pt x="4553614" y="776886"/>
                  <a:pt x="4559578" y="780570"/>
                  <a:pt x="4566161" y="785214"/>
                </a:cubicBezTo>
                <a:cubicBezTo>
                  <a:pt x="4567159" y="785866"/>
                  <a:pt x="4567949" y="786387"/>
                  <a:pt x="4568529" y="786777"/>
                </a:cubicBezTo>
                <a:cubicBezTo>
                  <a:pt x="4569110" y="787166"/>
                  <a:pt x="4569806" y="787595"/>
                  <a:pt x="4570619" y="788062"/>
                </a:cubicBezTo>
                <a:lnTo>
                  <a:pt x="4562199" y="802549"/>
                </a:lnTo>
                <a:cubicBezTo>
                  <a:pt x="4559418" y="799474"/>
                  <a:pt x="4556034" y="796461"/>
                  <a:pt x="4552045" y="793510"/>
                </a:cubicBezTo>
                <a:cubicBezTo>
                  <a:pt x="4548057" y="790559"/>
                  <a:pt x="4543806" y="787917"/>
                  <a:pt x="4539291" y="785585"/>
                </a:cubicBezTo>
                <a:cubicBezTo>
                  <a:pt x="4538007" y="784883"/>
                  <a:pt x="4536923" y="784336"/>
                  <a:pt x="4536041" y="783944"/>
                </a:cubicBezTo>
                <a:cubicBezTo>
                  <a:pt x="4535158" y="783552"/>
                  <a:pt x="4534013" y="783067"/>
                  <a:pt x="4532605" y="782489"/>
                </a:cubicBezTo>
                <a:cubicBezTo>
                  <a:pt x="4532605" y="783129"/>
                  <a:pt x="4532605" y="783583"/>
                  <a:pt x="4532605" y="783852"/>
                </a:cubicBezTo>
                <a:cubicBezTo>
                  <a:pt x="4532610" y="787737"/>
                  <a:pt x="4532042" y="791049"/>
                  <a:pt x="4530902" y="793788"/>
                </a:cubicBezTo>
                <a:cubicBezTo>
                  <a:pt x="4529762" y="796528"/>
                  <a:pt x="4528018" y="798788"/>
                  <a:pt x="4525670" y="800568"/>
                </a:cubicBezTo>
                <a:cubicBezTo>
                  <a:pt x="4523325" y="802361"/>
                  <a:pt x="4520462" y="803697"/>
                  <a:pt x="4517080" y="804577"/>
                </a:cubicBezTo>
                <a:cubicBezTo>
                  <a:pt x="4513698" y="805456"/>
                  <a:pt x="4509751" y="805895"/>
                  <a:pt x="4505239" y="805892"/>
                </a:cubicBezTo>
                <a:cubicBezTo>
                  <a:pt x="4496143" y="805854"/>
                  <a:pt x="4489137" y="804167"/>
                  <a:pt x="4484220" y="800831"/>
                </a:cubicBezTo>
                <a:cubicBezTo>
                  <a:pt x="4479303" y="797495"/>
                  <a:pt x="4476817" y="792744"/>
                  <a:pt x="4476759" y="786576"/>
                </a:cubicBezTo>
                <a:cubicBezTo>
                  <a:pt x="4476837" y="779778"/>
                  <a:pt x="4479747" y="774521"/>
                  <a:pt x="4485489" y="770803"/>
                </a:cubicBezTo>
                <a:cubicBezTo>
                  <a:pt x="4491231" y="767086"/>
                  <a:pt x="4499342" y="765203"/>
                  <a:pt x="4509821" y="765154"/>
                </a:cubicBezTo>
                <a:cubicBezTo>
                  <a:pt x="4511265" y="765151"/>
                  <a:pt x="4512617" y="765188"/>
                  <a:pt x="4513876" y="765262"/>
                </a:cubicBezTo>
                <a:cubicBezTo>
                  <a:pt x="4515135" y="765337"/>
                  <a:pt x="4516549" y="765466"/>
                  <a:pt x="4518117" y="765649"/>
                </a:cubicBezTo>
                <a:cubicBezTo>
                  <a:pt x="4518120" y="764968"/>
                  <a:pt x="4518115" y="764473"/>
                  <a:pt x="4518102" y="764163"/>
                </a:cubicBezTo>
                <a:cubicBezTo>
                  <a:pt x="4518089" y="763854"/>
                  <a:pt x="4518053" y="763358"/>
                  <a:pt x="4517993" y="762677"/>
                </a:cubicBezTo>
                <a:cubicBezTo>
                  <a:pt x="4517993" y="762079"/>
                  <a:pt x="4517993" y="761171"/>
                  <a:pt x="4517993" y="759953"/>
                </a:cubicBezTo>
                <a:cubicBezTo>
                  <a:pt x="4517937" y="759226"/>
                  <a:pt x="4517896" y="758514"/>
                  <a:pt x="4517869" y="757817"/>
                </a:cubicBezTo>
                <a:cubicBezTo>
                  <a:pt x="4517844" y="757121"/>
                  <a:pt x="4517803" y="755604"/>
                  <a:pt x="4517746" y="753267"/>
                </a:cubicBezTo>
                <a:cubicBezTo>
                  <a:pt x="4514792" y="753331"/>
                  <a:pt x="4512310" y="753388"/>
                  <a:pt x="4510301" y="753437"/>
                </a:cubicBezTo>
                <a:cubicBezTo>
                  <a:pt x="4508291" y="753486"/>
                  <a:pt x="4506645" y="753512"/>
                  <a:pt x="4505363" y="753514"/>
                </a:cubicBezTo>
                <a:cubicBezTo>
                  <a:pt x="4501767" y="753525"/>
                  <a:pt x="4498372" y="753473"/>
                  <a:pt x="4495178" y="753360"/>
                </a:cubicBezTo>
                <a:cubicBezTo>
                  <a:pt x="4491985" y="753246"/>
                  <a:pt x="4487909" y="753009"/>
                  <a:pt x="4482951" y="752648"/>
                </a:cubicBezTo>
                <a:cubicBezTo>
                  <a:pt x="4482167" y="752588"/>
                  <a:pt x="4481413" y="752552"/>
                  <a:pt x="4480691" y="752539"/>
                </a:cubicBezTo>
                <a:cubicBezTo>
                  <a:pt x="4479969" y="752526"/>
                  <a:pt x="4479154" y="752521"/>
                  <a:pt x="4478245" y="752524"/>
                </a:cubicBezTo>
                <a:lnTo>
                  <a:pt x="4478493" y="739151"/>
                </a:lnTo>
                <a:cubicBezTo>
                  <a:pt x="4481290" y="739780"/>
                  <a:pt x="4485293" y="740286"/>
                  <a:pt x="4490504" y="740668"/>
                </a:cubicBezTo>
                <a:cubicBezTo>
                  <a:pt x="4495715" y="741049"/>
                  <a:pt x="4501329" y="741245"/>
                  <a:pt x="4507344" y="741256"/>
                </a:cubicBezTo>
                <a:cubicBezTo>
                  <a:pt x="4508634" y="741253"/>
                  <a:pt x="4510203" y="741227"/>
                  <a:pt x="4512050" y="741178"/>
                </a:cubicBezTo>
                <a:cubicBezTo>
                  <a:pt x="4513897" y="741129"/>
                  <a:pt x="4515713" y="741072"/>
                  <a:pt x="4517498" y="741008"/>
                </a:cubicBezTo>
                <a:cubicBezTo>
                  <a:pt x="4517501" y="740446"/>
                  <a:pt x="4517496" y="739125"/>
                  <a:pt x="4517483" y="737046"/>
                </a:cubicBezTo>
                <a:cubicBezTo>
                  <a:pt x="4517470" y="734966"/>
                  <a:pt x="4517434" y="732160"/>
                  <a:pt x="4517374" y="728626"/>
                </a:cubicBezTo>
                <a:cubicBezTo>
                  <a:pt x="4515431" y="728685"/>
                  <a:pt x="4513868" y="728721"/>
                  <a:pt x="4512684" y="728734"/>
                </a:cubicBezTo>
                <a:cubicBezTo>
                  <a:pt x="4511500" y="728747"/>
                  <a:pt x="4510463" y="728752"/>
                  <a:pt x="4509573" y="728749"/>
                </a:cubicBezTo>
                <a:cubicBezTo>
                  <a:pt x="4507442" y="728746"/>
                  <a:pt x="4504536" y="728684"/>
                  <a:pt x="4500855" y="728566"/>
                </a:cubicBezTo>
                <a:cubicBezTo>
                  <a:pt x="4497174" y="728447"/>
                  <a:pt x="4493369" y="728295"/>
                  <a:pt x="4489440" y="728107"/>
                </a:cubicBezTo>
                <a:cubicBezTo>
                  <a:pt x="4485511" y="727920"/>
                  <a:pt x="4482110" y="727721"/>
                  <a:pt x="4479236" y="727511"/>
                </a:cubicBezTo>
                <a:cubicBezTo>
                  <a:pt x="4478550" y="727452"/>
                  <a:pt x="4477972" y="727416"/>
                  <a:pt x="4477502" y="727403"/>
                </a:cubicBezTo>
                <a:cubicBezTo>
                  <a:pt x="4477033" y="727390"/>
                  <a:pt x="4476703" y="727385"/>
                  <a:pt x="4476512" y="727387"/>
                </a:cubicBezTo>
                <a:cubicBezTo>
                  <a:pt x="4476037" y="727387"/>
                  <a:pt x="4475377" y="727387"/>
                  <a:pt x="4474531" y="727387"/>
                </a:cubicBezTo>
                <a:lnTo>
                  <a:pt x="4474655" y="713643"/>
                </a:lnTo>
                <a:cubicBezTo>
                  <a:pt x="4477915" y="714455"/>
                  <a:pt x="4482476" y="715090"/>
                  <a:pt x="4488337" y="715547"/>
                </a:cubicBezTo>
                <a:cubicBezTo>
                  <a:pt x="4494198" y="716003"/>
                  <a:pt x="4500741" y="716235"/>
                  <a:pt x="4507963" y="716243"/>
                </a:cubicBezTo>
                <a:cubicBezTo>
                  <a:pt x="4509024" y="716240"/>
                  <a:pt x="4510432" y="716215"/>
                  <a:pt x="4512189" y="716166"/>
                </a:cubicBezTo>
                <a:cubicBezTo>
                  <a:pt x="4513946" y="716117"/>
                  <a:pt x="4515633" y="716060"/>
                  <a:pt x="4517250" y="715995"/>
                </a:cubicBezTo>
                <a:cubicBezTo>
                  <a:pt x="4517213" y="711962"/>
                  <a:pt x="4517178" y="709008"/>
                  <a:pt x="4517145" y="707135"/>
                </a:cubicBezTo>
                <a:cubicBezTo>
                  <a:pt x="4517112" y="705262"/>
                  <a:pt x="4517059" y="703904"/>
                  <a:pt x="4516984" y="703063"/>
                </a:cubicBezTo>
                <a:cubicBezTo>
                  <a:pt x="4516910" y="702221"/>
                  <a:pt x="4516793" y="701331"/>
                  <a:pt x="4516631" y="700394"/>
                </a:cubicBezTo>
                <a:close/>
                <a:moveTo>
                  <a:pt x="4019826" y="700394"/>
                </a:moveTo>
                <a:lnTo>
                  <a:pt x="4035923" y="702003"/>
                </a:lnTo>
                <a:cubicBezTo>
                  <a:pt x="4035735" y="702628"/>
                  <a:pt x="4035555" y="703267"/>
                  <a:pt x="4035382" y="703922"/>
                </a:cubicBezTo>
                <a:cubicBezTo>
                  <a:pt x="4035209" y="704578"/>
                  <a:pt x="4035060" y="705217"/>
                  <a:pt x="4034933" y="705842"/>
                </a:cubicBezTo>
                <a:cubicBezTo>
                  <a:pt x="4034817" y="706660"/>
                  <a:pt x="4034708" y="707346"/>
                  <a:pt x="4034608" y="707900"/>
                </a:cubicBezTo>
                <a:cubicBezTo>
                  <a:pt x="4034507" y="708455"/>
                  <a:pt x="4034368" y="709172"/>
                  <a:pt x="4034190" y="710052"/>
                </a:cubicBezTo>
                <a:cubicBezTo>
                  <a:pt x="4034079" y="710886"/>
                  <a:pt x="4033971" y="711639"/>
                  <a:pt x="4033864" y="712313"/>
                </a:cubicBezTo>
                <a:cubicBezTo>
                  <a:pt x="4033758" y="712986"/>
                  <a:pt x="4033576" y="714024"/>
                  <a:pt x="4033319" y="715427"/>
                </a:cubicBezTo>
                <a:cubicBezTo>
                  <a:pt x="4033061" y="716829"/>
                  <a:pt x="4032650" y="719041"/>
                  <a:pt x="4032085" y="722063"/>
                </a:cubicBezTo>
                <a:cubicBezTo>
                  <a:pt x="4031855" y="723340"/>
                  <a:pt x="4031695" y="724222"/>
                  <a:pt x="4031605" y="724710"/>
                </a:cubicBezTo>
                <a:cubicBezTo>
                  <a:pt x="4031515" y="725197"/>
                  <a:pt x="4031386" y="725801"/>
                  <a:pt x="4031218" y="726520"/>
                </a:cubicBezTo>
                <a:cubicBezTo>
                  <a:pt x="4032962" y="726456"/>
                  <a:pt x="4034396" y="726399"/>
                  <a:pt x="4035521" y="726350"/>
                </a:cubicBezTo>
                <a:cubicBezTo>
                  <a:pt x="4036646" y="726301"/>
                  <a:pt x="4037770" y="726275"/>
                  <a:pt x="4038895" y="726273"/>
                </a:cubicBezTo>
                <a:cubicBezTo>
                  <a:pt x="4047047" y="726294"/>
                  <a:pt x="4053156" y="728481"/>
                  <a:pt x="4057222" y="732836"/>
                </a:cubicBezTo>
                <a:cubicBezTo>
                  <a:pt x="4059306" y="735103"/>
                  <a:pt x="4060802" y="737936"/>
                  <a:pt x="4061710" y="741333"/>
                </a:cubicBezTo>
                <a:cubicBezTo>
                  <a:pt x="4062618" y="744730"/>
                  <a:pt x="4063062" y="749204"/>
                  <a:pt x="4063041" y="754753"/>
                </a:cubicBezTo>
                <a:cubicBezTo>
                  <a:pt x="4063015" y="765523"/>
                  <a:pt x="4062169" y="774846"/>
                  <a:pt x="4060503" y="782722"/>
                </a:cubicBezTo>
                <a:cubicBezTo>
                  <a:pt x="4058836" y="790597"/>
                  <a:pt x="4056504" y="796298"/>
                  <a:pt x="4053507" y="799825"/>
                </a:cubicBezTo>
                <a:cubicBezTo>
                  <a:pt x="4051827" y="801845"/>
                  <a:pt x="4049923" y="803284"/>
                  <a:pt x="4047795" y="804143"/>
                </a:cubicBezTo>
                <a:cubicBezTo>
                  <a:pt x="4045667" y="805002"/>
                  <a:pt x="4042989" y="805420"/>
                  <a:pt x="4039762" y="805397"/>
                </a:cubicBezTo>
                <a:cubicBezTo>
                  <a:pt x="4036994" y="805412"/>
                  <a:pt x="4034141" y="805134"/>
                  <a:pt x="4031203" y="804561"/>
                </a:cubicBezTo>
                <a:cubicBezTo>
                  <a:pt x="4028265" y="803988"/>
                  <a:pt x="4024761" y="803029"/>
                  <a:pt x="4020693" y="801682"/>
                </a:cubicBezTo>
                <a:cubicBezTo>
                  <a:pt x="4020837" y="799309"/>
                  <a:pt x="4020920" y="797493"/>
                  <a:pt x="4020941" y="796234"/>
                </a:cubicBezTo>
                <a:cubicBezTo>
                  <a:pt x="4020951" y="794689"/>
                  <a:pt x="4020868" y="793136"/>
                  <a:pt x="4020693" y="791575"/>
                </a:cubicBezTo>
                <a:cubicBezTo>
                  <a:pt x="4020518" y="790014"/>
                  <a:pt x="4020187" y="788059"/>
                  <a:pt x="4019702" y="785709"/>
                </a:cubicBezTo>
                <a:cubicBezTo>
                  <a:pt x="4023110" y="787215"/>
                  <a:pt x="4026417" y="788412"/>
                  <a:pt x="4029624" y="789300"/>
                </a:cubicBezTo>
                <a:cubicBezTo>
                  <a:pt x="4032831" y="790187"/>
                  <a:pt x="4035549" y="790641"/>
                  <a:pt x="4037781" y="790662"/>
                </a:cubicBezTo>
                <a:cubicBezTo>
                  <a:pt x="4039545" y="790690"/>
                  <a:pt x="4041000" y="790045"/>
                  <a:pt x="4042146" y="788727"/>
                </a:cubicBezTo>
                <a:cubicBezTo>
                  <a:pt x="4043291" y="787409"/>
                  <a:pt x="4044313" y="785247"/>
                  <a:pt x="4045210" y="782242"/>
                </a:cubicBezTo>
                <a:cubicBezTo>
                  <a:pt x="4046211" y="778906"/>
                  <a:pt x="4046995" y="774712"/>
                  <a:pt x="4047563" y="769658"/>
                </a:cubicBezTo>
                <a:cubicBezTo>
                  <a:pt x="4048131" y="764604"/>
                  <a:pt x="4048419" y="759388"/>
                  <a:pt x="4048430" y="754010"/>
                </a:cubicBezTo>
                <a:cubicBezTo>
                  <a:pt x="4048515" y="748412"/>
                  <a:pt x="4047633" y="744532"/>
                  <a:pt x="4045783" y="742370"/>
                </a:cubicBezTo>
                <a:cubicBezTo>
                  <a:pt x="4043933" y="740208"/>
                  <a:pt x="4040606" y="739176"/>
                  <a:pt x="4035800" y="739274"/>
                </a:cubicBezTo>
                <a:cubicBezTo>
                  <a:pt x="4034595" y="739274"/>
                  <a:pt x="4033444" y="739306"/>
                  <a:pt x="4032348" y="739367"/>
                </a:cubicBezTo>
                <a:cubicBezTo>
                  <a:pt x="4031252" y="739429"/>
                  <a:pt x="4030008" y="739522"/>
                  <a:pt x="4028618" y="739646"/>
                </a:cubicBezTo>
                <a:cubicBezTo>
                  <a:pt x="4027405" y="744582"/>
                  <a:pt x="4026404" y="748537"/>
                  <a:pt x="4025614" y="751510"/>
                </a:cubicBezTo>
                <a:cubicBezTo>
                  <a:pt x="4024824" y="754484"/>
                  <a:pt x="4024088" y="757072"/>
                  <a:pt x="4023408" y="759275"/>
                </a:cubicBezTo>
                <a:cubicBezTo>
                  <a:pt x="4022728" y="761477"/>
                  <a:pt x="4021947" y="763891"/>
                  <a:pt x="4021064" y="766516"/>
                </a:cubicBezTo>
                <a:cubicBezTo>
                  <a:pt x="4019650" y="770534"/>
                  <a:pt x="4018256" y="774275"/>
                  <a:pt x="4016882" y="777738"/>
                </a:cubicBezTo>
                <a:cubicBezTo>
                  <a:pt x="4015508" y="781202"/>
                  <a:pt x="4013977" y="784795"/>
                  <a:pt x="4012287" y="788520"/>
                </a:cubicBezTo>
                <a:cubicBezTo>
                  <a:pt x="4010597" y="792245"/>
                  <a:pt x="4008570" y="796508"/>
                  <a:pt x="4006205" y="801311"/>
                </a:cubicBezTo>
                <a:cubicBezTo>
                  <a:pt x="4005935" y="801793"/>
                  <a:pt x="4005703" y="802222"/>
                  <a:pt x="4005509" y="802596"/>
                </a:cubicBezTo>
                <a:cubicBezTo>
                  <a:pt x="4005315" y="802970"/>
                  <a:pt x="4004928" y="803738"/>
                  <a:pt x="4004348" y="804902"/>
                </a:cubicBezTo>
                <a:cubicBezTo>
                  <a:pt x="4004183" y="805245"/>
                  <a:pt x="4004049" y="805549"/>
                  <a:pt x="4003946" y="805815"/>
                </a:cubicBezTo>
                <a:cubicBezTo>
                  <a:pt x="4003843" y="806081"/>
                  <a:pt x="4003647" y="806478"/>
                  <a:pt x="4003358" y="807007"/>
                </a:cubicBezTo>
                <a:lnTo>
                  <a:pt x="3988994" y="799082"/>
                </a:lnTo>
                <a:cubicBezTo>
                  <a:pt x="3990892" y="796595"/>
                  <a:pt x="3992977" y="793304"/>
                  <a:pt x="3995247" y="789207"/>
                </a:cubicBezTo>
                <a:cubicBezTo>
                  <a:pt x="3997517" y="785110"/>
                  <a:pt x="3999725" y="780642"/>
                  <a:pt x="4001872" y="775803"/>
                </a:cubicBezTo>
                <a:cubicBezTo>
                  <a:pt x="4003604" y="771880"/>
                  <a:pt x="4005064" y="768375"/>
                  <a:pt x="4006251" y="765287"/>
                </a:cubicBezTo>
                <a:cubicBezTo>
                  <a:pt x="4007439" y="762199"/>
                  <a:pt x="4008605" y="758794"/>
                  <a:pt x="4009751" y="755074"/>
                </a:cubicBezTo>
                <a:cubicBezTo>
                  <a:pt x="4010896" y="751353"/>
                  <a:pt x="4012274" y="746582"/>
                  <a:pt x="4013883" y="740760"/>
                </a:cubicBezTo>
                <a:cubicBezTo>
                  <a:pt x="4011697" y="741024"/>
                  <a:pt x="4009148" y="741405"/>
                  <a:pt x="4006238" y="741902"/>
                </a:cubicBezTo>
                <a:cubicBezTo>
                  <a:pt x="4003327" y="742400"/>
                  <a:pt x="4000540" y="742918"/>
                  <a:pt x="3997877" y="743457"/>
                </a:cubicBezTo>
                <a:cubicBezTo>
                  <a:pt x="3995214" y="743996"/>
                  <a:pt x="3993161" y="744459"/>
                  <a:pt x="3991718" y="744847"/>
                </a:cubicBezTo>
                <a:lnTo>
                  <a:pt x="3990232" y="730235"/>
                </a:lnTo>
                <a:cubicBezTo>
                  <a:pt x="3991874" y="730224"/>
                  <a:pt x="3994327" y="730082"/>
                  <a:pt x="3997593" y="729809"/>
                </a:cubicBezTo>
                <a:cubicBezTo>
                  <a:pt x="4000858" y="729536"/>
                  <a:pt x="4004247" y="729201"/>
                  <a:pt x="4007760" y="728804"/>
                </a:cubicBezTo>
                <a:cubicBezTo>
                  <a:pt x="4011273" y="728408"/>
                  <a:pt x="4014222" y="728018"/>
                  <a:pt x="4016607" y="727635"/>
                </a:cubicBezTo>
                <a:cubicBezTo>
                  <a:pt x="4017716" y="721052"/>
                  <a:pt x="4018531" y="715737"/>
                  <a:pt x="4019052" y="711692"/>
                </a:cubicBezTo>
                <a:cubicBezTo>
                  <a:pt x="4019574" y="707648"/>
                  <a:pt x="4019831" y="704624"/>
                  <a:pt x="4019826" y="702622"/>
                </a:cubicBezTo>
                <a:cubicBezTo>
                  <a:pt x="4019826" y="702127"/>
                  <a:pt x="4019826" y="701384"/>
                  <a:pt x="4019826" y="700394"/>
                </a:cubicBezTo>
                <a:close/>
                <a:moveTo>
                  <a:pt x="700611" y="699898"/>
                </a:moveTo>
                <a:cubicBezTo>
                  <a:pt x="702827" y="702382"/>
                  <a:pt x="704684" y="704569"/>
                  <a:pt x="706184" y="706461"/>
                </a:cubicBezTo>
                <a:cubicBezTo>
                  <a:pt x="707683" y="708353"/>
                  <a:pt x="709155" y="710403"/>
                  <a:pt x="710600" y="712611"/>
                </a:cubicBezTo>
                <a:cubicBezTo>
                  <a:pt x="712045" y="714819"/>
                  <a:pt x="713792" y="717640"/>
                  <a:pt x="715842" y="721072"/>
                </a:cubicBezTo>
                <a:lnTo>
                  <a:pt x="705193" y="728006"/>
                </a:lnTo>
                <a:cubicBezTo>
                  <a:pt x="703189" y="723825"/>
                  <a:pt x="701130" y="720177"/>
                  <a:pt x="699017" y="717063"/>
                </a:cubicBezTo>
                <a:cubicBezTo>
                  <a:pt x="696904" y="713950"/>
                  <a:pt x="694134" y="710457"/>
                  <a:pt x="690705" y="706585"/>
                </a:cubicBezTo>
                <a:close/>
                <a:moveTo>
                  <a:pt x="3445888" y="699650"/>
                </a:moveTo>
                <a:lnTo>
                  <a:pt x="3461490" y="702746"/>
                </a:lnTo>
                <a:cubicBezTo>
                  <a:pt x="3461129" y="703471"/>
                  <a:pt x="3460860" y="704095"/>
                  <a:pt x="3460685" y="704619"/>
                </a:cubicBezTo>
                <a:cubicBezTo>
                  <a:pt x="3460509" y="705143"/>
                  <a:pt x="3460365" y="705674"/>
                  <a:pt x="3460251" y="706213"/>
                </a:cubicBezTo>
                <a:cubicBezTo>
                  <a:pt x="3459364" y="709634"/>
                  <a:pt x="3458570" y="712668"/>
                  <a:pt x="3457868" y="715314"/>
                </a:cubicBezTo>
                <a:cubicBezTo>
                  <a:pt x="3457166" y="717961"/>
                  <a:pt x="3456681" y="719757"/>
                  <a:pt x="3456413" y="720701"/>
                </a:cubicBezTo>
                <a:cubicBezTo>
                  <a:pt x="3459999" y="721598"/>
                  <a:pt x="3463074" y="722620"/>
                  <a:pt x="3465638" y="723765"/>
                </a:cubicBezTo>
                <a:cubicBezTo>
                  <a:pt x="3468202" y="724911"/>
                  <a:pt x="3470658" y="726366"/>
                  <a:pt x="3473005" y="728130"/>
                </a:cubicBezTo>
                <a:cubicBezTo>
                  <a:pt x="3477969" y="731801"/>
                  <a:pt x="3481725" y="736223"/>
                  <a:pt x="3484273" y="741395"/>
                </a:cubicBezTo>
                <a:cubicBezTo>
                  <a:pt x="3486822" y="746567"/>
                  <a:pt x="3488102" y="752382"/>
                  <a:pt x="3488112" y="758839"/>
                </a:cubicBezTo>
                <a:cubicBezTo>
                  <a:pt x="3488058" y="768012"/>
                  <a:pt x="3485535" y="776102"/>
                  <a:pt x="3480543" y="783109"/>
                </a:cubicBezTo>
                <a:cubicBezTo>
                  <a:pt x="3475552" y="790115"/>
                  <a:pt x="3468416" y="795604"/>
                  <a:pt x="3459137" y="799577"/>
                </a:cubicBezTo>
                <a:cubicBezTo>
                  <a:pt x="3456292" y="800839"/>
                  <a:pt x="3453377" y="801907"/>
                  <a:pt x="3450392" y="802781"/>
                </a:cubicBezTo>
                <a:cubicBezTo>
                  <a:pt x="3447407" y="803656"/>
                  <a:pt x="3443594" y="804569"/>
                  <a:pt x="3438953" y="805521"/>
                </a:cubicBezTo>
                <a:cubicBezTo>
                  <a:pt x="3438115" y="802596"/>
                  <a:pt x="3437192" y="800181"/>
                  <a:pt x="3436183" y="798277"/>
                </a:cubicBezTo>
                <a:cubicBezTo>
                  <a:pt x="3435174" y="796373"/>
                  <a:pt x="3433539" y="793959"/>
                  <a:pt x="3431276" y="791033"/>
                </a:cubicBezTo>
                <a:cubicBezTo>
                  <a:pt x="3435430" y="790693"/>
                  <a:pt x="3439010" y="790167"/>
                  <a:pt x="3442018" y="789455"/>
                </a:cubicBezTo>
                <a:cubicBezTo>
                  <a:pt x="3445026" y="788743"/>
                  <a:pt x="3448173" y="787659"/>
                  <a:pt x="3451460" y="786204"/>
                </a:cubicBezTo>
                <a:cubicBezTo>
                  <a:pt x="3455657" y="784414"/>
                  <a:pt x="3459181" y="782422"/>
                  <a:pt x="3462031" y="780230"/>
                </a:cubicBezTo>
                <a:cubicBezTo>
                  <a:pt x="3464882" y="778037"/>
                  <a:pt x="3467137" y="775612"/>
                  <a:pt x="3468795" y="772955"/>
                </a:cubicBezTo>
                <a:cubicBezTo>
                  <a:pt x="3470163" y="770656"/>
                  <a:pt x="3471205" y="768226"/>
                  <a:pt x="3471922" y="765665"/>
                </a:cubicBezTo>
                <a:cubicBezTo>
                  <a:pt x="3472639" y="763103"/>
                  <a:pt x="3473000" y="760456"/>
                  <a:pt x="3473005" y="757724"/>
                </a:cubicBezTo>
                <a:cubicBezTo>
                  <a:pt x="3473016" y="753651"/>
                  <a:pt x="3472283" y="750034"/>
                  <a:pt x="3470808" y="746874"/>
                </a:cubicBezTo>
                <a:cubicBezTo>
                  <a:pt x="3469332" y="743714"/>
                  <a:pt x="3467052" y="740933"/>
                  <a:pt x="3463966" y="738532"/>
                </a:cubicBezTo>
                <a:cubicBezTo>
                  <a:pt x="3462356" y="737265"/>
                  <a:pt x="3460716" y="736238"/>
                  <a:pt x="3459044" y="735451"/>
                </a:cubicBezTo>
                <a:cubicBezTo>
                  <a:pt x="3457372" y="734665"/>
                  <a:pt x="3455298" y="733916"/>
                  <a:pt x="3452822" y="733207"/>
                </a:cubicBezTo>
                <a:cubicBezTo>
                  <a:pt x="3450281" y="741818"/>
                  <a:pt x="3447036" y="750166"/>
                  <a:pt x="3443086" y="758251"/>
                </a:cubicBezTo>
                <a:cubicBezTo>
                  <a:pt x="3439137" y="766335"/>
                  <a:pt x="3434870" y="773383"/>
                  <a:pt x="3430286" y="779394"/>
                </a:cubicBezTo>
                <a:cubicBezTo>
                  <a:pt x="3428031" y="782275"/>
                  <a:pt x="3425637" y="784901"/>
                  <a:pt x="3423104" y="787272"/>
                </a:cubicBezTo>
                <a:cubicBezTo>
                  <a:pt x="3420571" y="789643"/>
                  <a:pt x="3418053" y="791557"/>
                  <a:pt x="3415551" y="793015"/>
                </a:cubicBezTo>
                <a:cubicBezTo>
                  <a:pt x="3413654" y="794183"/>
                  <a:pt x="3411782" y="795034"/>
                  <a:pt x="3409932" y="795568"/>
                </a:cubicBezTo>
                <a:cubicBezTo>
                  <a:pt x="3408082" y="796102"/>
                  <a:pt x="3406117" y="796366"/>
                  <a:pt x="3404035" y="796358"/>
                </a:cubicBezTo>
                <a:cubicBezTo>
                  <a:pt x="3397568" y="796242"/>
                  <a:pt x="3392424" y="793688"/>
                  <a:pt x="3388603" y="788696"/>
                </a:cubicBezTo>
                <a:cubicBezTo>
                  <a:pt x="3384783" y="783704"/>
                  <a:pt x="3382828" y="776972"/>
                  <a:pt x="3382737" y="768497"/>
                </a:cubicBezTo>
                <a:cubicBezTo>
                  <a:pt x="3382758" y="760854"/>
                  <a:pt x="3384450" y="753821"/>
                  <a:pt x="3387814" y="747400"/>
                </a:cubicBezTo>
                <a:cubicBezTo>
                  <a:pt x="3391178" y="740980"/>
                  <a:pt x="3396089" y="735340"/>
                  <a:pt x="3402549" y="730483"/>
                </a:cubicBezTo>
                <a:cubicBezTo>
                  <a:pt x="3402327" y="729785"/>
                  <a:pt x="3401973" y="728333"/>
                  <a:pt x="3401485" y="726126"/>
                </a:cubicBezTo>
                <a:cubicBezTo>
                  <a:pt x="3400998" y="723919"/>
                  <a:pt x="3400469" y="721431"/>
                  <a:pt x="3399898" y="718660"/>
                </a:cubicBezTo>
                <a:cubicBezTo>
                  <a:pt x="3399328" y="715889"/>
                  <a:pt x="3398808" y="713309"/>
                  <a:pt x="3398339" y="710919"/>
                </a:cubicBezTo>
                <a:cubicBezTo>
                  <a:pt x="3398225" y="710155"/>
                  <a:pt x="3398081" y="709484"/>
                  <a:pt x="3397905" y="708906"/>
                </a:cubicBezTo>
                <a:cubicBezTo>
                  <a:pt x="3397730" y="708329"/>
                  <a:pt x="3397462" y="707596"/>
                  <a:pt x="3397101" y="706708"/>
                </a:cubicBezTo>
                <a:lnTo>
                  <a:pt x="3412084" y="703861"/>
                </a:lnTo>
                <a:cubicBezTo>
                  <a:pt x="3412168" y="706355"/>
                  <a:pt x="3412494" y="709476"/>
                  <a:pt x="3413059" y="713225"/>
                </a:cubicBezTo>
                <a:cubicBezTo>
                  <a:pt x="3413624" y="716973"/>
                  <a:pt x="3414289" y="720497"/>
                  <a:pt x="3415055" y="723796"/>
                </a:cubicBezTo>
                <a:cubicBezTo>
                  <a:pt x="3419224" y="722073"/>
                  <a:pt x="3423238" y="720814"/>
                  <a:pt x="3427097" y="720020"/>
                </a:cubicBezTo>
                <a:cubicBezTo>
                  <a:pt x="3430957" y="719225"/>
                  <a:pt x="3434909" y="718833"/>
                  <a:pt x="3438953" y="718843"/>
                </a:cubicBezTo>
                <a:cubicBezTo>
                  <a:pt x="3439696" y="718843"/>
                  <a:pt x="3440811" y="718843"/>
                  <a:pt x="3442297" y="718843"/>
                </a:cubicBezTo>
                <a:cubicBezTo>
                  <a:pt x="3443576" y="713694"/>
                  <a:pt x="3444485" y="709691"/>
                  <a:pt x="3445021" y="706832"/>
                </a:cubicBezTo>
                <a:cubicBezTo>
                  <a:pt x="3445558" y="703974"/>
                  <a:pt x="3445847" y="701580"/>
                  <a:pt x="3445888" y="699650"/>
                </a:cubicBezTo>
                <a:close/>
                <a:moveTo>
                  <a:pt x="4663488" y="699527"/>
                </a:moveTo>
                <a:cubicBezTo>
                  <a:pt x="4663327" y="700720"/>
                  <a:pt x="4663209" y="701773"/>
                  <a:pt x="4663134" y="702686"/>
                </a:cubicBezTo>
                <a:cubicBezTo>
                  <a:pt x="4663061" y="703600"/>
                  <a:pt x="4663007" y="704892"/>
                  <a:pt x="4662974" y="706562"/>
                </a:cubicBezTo>
                <a:cubicBezTo>
                  <a:pt x="4662941" y="708232"/>
                  <a:pt x="4662906" y="710799"/>
                  <a:pt x="4662868" y="714262"/>
                </a:cubicBezTo>
                <a:cubicBezTo>
                  <a:pt x="4673499" y="714202"/>
                  <a:pt x="4681584" y="714104"/>
                  <a:pt x="4687123" y="713968"/>
                </a:cubicBezTo>
                <a:cubicBezTo>
                  <a:pt x="4692661" y="713831"/>
                  <a:pt x="4696505" y="713640"/>
                  <a:pt x="4698654" y="713395"/>
                </a:cubicBezTo>
                <a:lnTo>
                  <a:pt x="4698778" y="727635"/>
                </a:lnTo>
                <a:cubicBezTo>
                  <a:pt x="4696549" y="727447"/>
                  <a:pt x="4693794" y="727297"/>
                  <a:pt x="4690512" y="727186"/>
                </a:cubicBezTo>
                <a:cubicBezTo>
                  <a:pt x="4687231" y="727075"/>
                  <a:pt x="4683052" y="727018"/>
                  <a:pt x="4677975" y="727016"/>
                </a:cubicBezTo>
                <a:cubicBezTo>
                  <a:pt x="4676662" y="727011"/>
                  <a:pt x="4675017" y="727021"/>
                  <a:pt x="4673038" y="727047"/>
                </a:cubicBezTo>
                <a:cubicBezTo>
                  <a:pt x="4671059" y="727073"/>
                  <a:pt x="4667711" y="727145"/>
                  <a:pt x="4662992" y="727264"/>
                </a:cubicBezTo>
                <a:lnTo>
                  <a:pt x="4662992" y="735312"/>
                </a:lnTo>
                <a:lnTo>
                  <a:pt x="4662868" y="745961"/>
                </a:lnTo>
                <a:cubicBezTo>
                  <a:pt x="4662874" y="746209"/>
                  <a:pt x="4662895" y="746580"/>
                  <a:pt x="4662930" y="747076"/>
                </a:cubicBezTo>
                <a:cubicBezTo>
                  <a:pt x="4662967" y="747571"/>
                  <a:pt x="4662988" y="748190"/>
                  <a:pt x="4662992" y="748933"/>
                </a:cubicBezTo>
                <a:cubicBezTo>
                  <a:pt x="4664349" y="751734"/>
                  <a:pt x="4665350" y="754520"/>
                  <a:pt x="4665995" y="757291"/>
                </a:cubicBezTo>
                <a:cubicBezTo>
                  <a:pt x="4666640" y="760062"/>
                  <a:pt x="4666960" y="763095"/>
                  <a:pt x="4666955" y="766392"/>
                </a:cubicBezTo>
                <a:cubicBezTo>
                  <a:pt x="4666937" y="773172"/>
                  <a:pt x="4665363" y="779394"/>
                  <a:pt x="4662234" y="785059"/>
                </a:cubicBezTo>
                <a:cubicBezTo>
                  <a:pt x="4659105" y="790724"/>
                  <a:pt x="4654529" y="795646"/>
                  <a:pt x="4648505" y="799825"/>
                </a:cubicBezTo>
                <a:cubicBezTo>
                  <a:pt x="4646016" y="801571"/>
                  <a:pt x="4643070" y="803217"/>
                  <a:pt x="4639667" y="804762"/>
                </a:cubicBezTo>
                <a:cubicBezTo>
                  <a:pt x="4636265" y="806308"/>
                  <a:pt x="4631739" y="808046"/>
                  <a:pt x="4626092" y="809979"/>
                </a:cubicBezTo>
                <a:cubicBezTo>
                  <a:pt x="4624465" y="806315"/>
                  <a:pt x="4623077" y="803581"/>
                  <a:pt x="4621929" y="801775"/>
                </a:cubicBezTo>
                <a:cubicBezTo>
                  <a:pt x="4620781" y="799969"/>
                  <a:pt x="4619239" y="798040"/>
                  <a:pt x="4617301" y="795986"/>
                </a:cubicBezTo>
                <a:cubicBezTo>
                  <a:pt x="4622257" y="795037"/>
                  <a:pt x="4626307" y="794026"/>
                  <a:pt x="4629451" y="792953"/>
                </a:cubicBezTo>
                <a:cubicBezTo>
                  <a:pt x="4632596" y="791879"/>
                  <a:pt x="4635563" y="790497"/>
                  <a:pt x="4638351" y="788804"/>
                </a:cubicBezTo>
                <a:cubicBezTo>
                  <a:pt x="4642572" y="786372"/>
                  <a:pt x="4645894" y="783622"/>
                  <a:pt x="4648319" y="780555"/>
                </a:cubicBezTo>
                <a:cubicBezTo>
                  <a:pt x="4650744" y="777487"/>
                  <a:pt x="4652209" y="774211"/>
                  <a:pt x="4652715" y="770726"/>
                </a:cubicBezTo>
                <a:cubicBezTo>
                  <a:pt x="4650896" y="773584"/>
                  <a:pt x="4648435" y="775762"/>
                  <a:pt x="4645332" y="777258"/>
                </a:cubicBezTo>
                <a:cubicBezTo>
                  <a:pt x="4642228" y="778754"/>
                  <a:pt x="4638622" y="779507"/>
                  <a:pt x="4634513" y="779518"/>
                </a:cubicBezTo>
                <a:cubicBezTo>
                  <a:pt x="4631685" y="779525"/>
                  <a:pt x="4629106" y="779169"/>
                  <a:pt x="4626774" y="778450"/>
                </a:cubicBezTo>
                <a:cubicBezTo>
                  <a:pt x="4624442" y="777730"/>
                  <a:pt x="4622234" y="776600"/>
                  <a:pt x="4620149" y="775060"/>
                </a:cubicBezTo>
                <a:cubicBezTo>
                  <a:pt x="4617247" y="772963"/>
                  <a:pt x="4615095" y="770533"/>
                  <a:pt x="4613694" y="767770"/>
                </a:cubicBezTo>
                <a:cubicBezTo>
                  <a:pt x="4612294" y="765007"/>
                  <a:pt x="4611597" y="761865"/>
                  <a:pt x="4611605" y="758344"/>
                </a:cubicBezTo>
                <a:cubicBezTo>
                  <a:pt x="4611734" y="751662"/>
                  <a:pt x="4614046" y="746265"/>
                  <a:pt x="4618539" y="742153"/>
                </a:cubicBezTo>
                <a:cubicBezTo>
                  <a:pt x="4623033" y="738041"/>
                  <a:pt x="4628936" y="735926"/>
                  <a:pt x="4636246" y="735807"/>
                </a:cubicBezTo>
                <a:cubicBezTo>
                  <a:pt x="4638934" y="735815"/>
                  <a:pt x="4641390" y="736140"/>
                  <a:pt x="4643614" y="736782"/>
                </a:cubicBezTo>
                <a:cubicBezTo>
                  <a:pt x="4645838" y="737425"/>
                  <a:pt x="4647674" y="738338"/>
                  <a:pt x="4649124" y="739522"/>
                </a:cubicBezTo>
                <a:cubicBezTo>
                  <a:pt x="4649065" y="739244"/>
                  <a:pt x="4649029" y="739027"/>
                  <a:pt x="4649015" y="738872"/>
                </a:cubicBezTo>
                <a:cubicBezTo>
                  <a:pt x="4649003" y="738717"/>
                  <a:pt x="4648998" y="738439"/>
                  <a:pt x="4649000" y="738036"/>
                </a:cubicBezTo>
                <a:cubicBezTo>
                  <a:pt x="4648960" y="737890"/>
                  <a:pt x="4648930" y="737192"/>
                  <a:pt x="4648913" y="735940"/>
                </a:cubicBezTo>
                <a:cubicBezTo>
                  <a:pt x="4648896" y="734689"/>
                  <a:pt x="4648885" y="733266"/>
                  <a:pt x="4648881" y="731671"/>
                </a:cubicBezTo>
                <a:cubicBezTo>
                  <a:pt x="4648877" y="730076"/>
                  <a:pt x="4648876" y="728689"/>
                  <a:pt x="4648876" y="727511"/>
                </a:cubicBezTo>
                <a:cubicBezTo>
                  <a:pt x="4631149" y="727986"/>
                  <a:pt x="4619550" y="728398"/>
                  <a:pt x="4614081" y="728749"/>
                </a:cubicBezTo>
                <a:cubicBezTo>
                  <a:pt x="4607985" y="729192"/>
                  <a:pt x="4603558" y="729518"/>
                  <a:pt x="4600800" y="729726"/>
                </a:cubicBezTo>
                <a:cubicBezTo>
                  <a:pt x="4598042" y="729935"/>
                  <a:pt x="4596137" y="730095"/>
                  <a:pt x="4595086" y="730208"/>
                </a:cubicBezTo>
                <a:cubicBezTo>
                  <a:pt x="4594034" y="730320"/>
                  <a:pt x="4593019" y="730453"/>
                  <a:pt x="4592040" y="730607"/>
                </a:cubicBezTo>
                <a:lnTo>
                  <a:pt x="4591545" y="715872"/>
                </a:lnTo>
                <a:cubicBezTo>
                  <a:pt x="4592851" y="715990"/>
                  <a:pt x="4593924" y="716062"/>
                  <a:pt x="4594765" y="716088"/>
                </a:cubicBezTo>
                <a:cubicBezTo>
                  <a:pt x="4595606" y="716114"/>
                  <a:pt x="4596555" y="716124"/>
                  <a:pt x="4597613" y="716119"/>
                </a:cubicBezTo>
                <a:cubicBezTo>
                  <a:pt x="4598551" y="716123"/>
                  <a:pt x="4599646" y="716115"/>
                  <a:pt x="4600897" y="716096"/>
                </a:cubicBezTo>
                <a:cubicBezTo>
                  <a:pt x="4602147" y="716077"/>
                  <a:pt x="4604113" y="716024"/>
                  <a:pt x="4606794" y="715936"/>
                </a:cubicBezTo>
                <a:cubicBezTo>
                  <a:pt x="4609476" y="715848"/>
                  <a:pt x="4613432" y="715703"/>
                  <a:pt x="4618663" y="715500"/>
                </a:cubicBezTo>
                <a:cubicBezTo>
                  <a:pt x="4621249" y="715421"/>
                  <a:pt x="4623369" y="715360"/>
                  <a:pt x="4625024" y="715317"/>
                </a:cubicBezTo>
                <a:cubicBezTo>
                  <a:pt x="4626679" y="715274"/>
                  <a:pt x="4628450" y="715231"/>
                  <a:pt x="4630339" y="715188"/>
                </a:cubicBezTo>
                <a:cubicBezTo>
                  <a:pt x="4632228" y="715145"/>
                  <a:pt x="4634816" y="715084"/>
                  <a:pt x="4638103" y="715005"/>
                </a:cubicBezTo>
                <a:cubicBezTo>
                  <a:pt x="4639401" y="714966"/>
                  <a:pt x="4640439" y="714934"/>
                  <a:pt x="4641217" y="714908"/>
                </a:cubicBezTo>
                <a:cubicBezTo>
                  <a:pt x="4641997" y="714883"/>
                  <a:pt x="4642906" y="714851"/>
                  <a:pt x="4643947" y="714812"/>
                </a:cubicBezTo>
                <a:cubicBezTo>
                  <a:pt x="4644986" y="714773"/>
                  <a:pt x="4646547" y="714714"/>
                  <a:pt x="4648629" y="714633"/>
                </a:cubicBezTo>
                <a:cubicBezTo>
                  <a:pt x="4648592" y="710805"/>
                  <a:pt x="4648556" y="708006"/>
                  <a:pt x="4648519" y="706236"/>
                </a:cubicBezTo>
                <a:cubicBezTo>
                  <a:pt x="4648482" y="704467"/>
                  <a:pt x="4648418" y="703172"/>
                  <a:pt x="4648326" y="702352"/>
                </a:cubicBezTo>
                <a:cubicBezTo>
                  <a:pt x="4648234" y="701532"/>
                  <a:pt x="4648087" y="700631"/>
                  <a:pt x="4647886" y="699650"/>
                </a:cubicBezTo>
                <a:close/>
                <a:moveTo>
                  <a:pt x="152305" y="699527"/>
                </a:moveTo>
                <a:lnTo>
                  <a:pt x="167783" y="699527"/>
                </a:lnTo>
                <a:cubicBezTo>
                  <a:pt x="167481" y="701389"/>
                  <a:pt x="167280" y="703267"/>
                  <a:pt x="167179" y="705161"/>
                </a:cubicBezTo>
                <a:cubicBezTo>
                  <a:pt x="167079" y="707054"/>
                  <a:pt x="167032" y="709675"/>
                  <a:pt x="167040" y="713024"/>
                </a:cubicBezTo>
                <a:lnTo>
                  <a:pt x="167040" y="720948"/>
                </a:lnTo>
                <a:cubicBezTo>
                  <a:pt x="171704" y="720389"/>
                  <a:pt x="176059" y="719713"/>
                  <a:pt x="180103" y="718921"/>
                </a:cubicBezTo>
                <a:cubicBezTo>
                  <a:pt x="184148" y="718129"/>
                  <a:pt x="187760" y="717236"/>
                  <a:pt x="190938" y="716243"/>
                </a:cubicBezTo>
                <a:lnTo>
                  <a:pt x="191433" y="730111"/>
                </a:lnTo>
                <a:cubicBezTo>
                  <a:pt x="190445" y="730274"/>
                  <a:pt x="189047" y="730506"/>
                  <a:pt x="187239" y="730808"/>
                </a:cubicBezTo>
                <a:cubicBezTo>
                  <a:pt x="185431" y="731110"/>
                  <a:pt x="182454" y="731621"/>
                  <a:pt x="178308" y="732340"/>
                </a:cubicBezTo>
                <a:cubicBezTo>
                  <a:pt x="176345" y="732701"/>
                  <a:pt x="174544" y="733001"/>
                  <a:pt x="172906" y="733238"/>
                </a:cubicBezTo>
                <a:cubicBezTo>
                  <a:pt x="171268" y="733475"/>
                  <a:pt x="169313" y="733713"/>
                  <a:pt x="167040" y="733950"/>
                </a:cubicBezTo>
                <a:lnTo>
                  <a:pt x="167040" y="750047"/>
                </a:lnTo>
                <a:cubicBezTo>
                  <a:pt x="171211" y="748819"/>
                  <a:pt x="175344" y="747932"/>
                  <a:pt x="179438" y="747385"/>
                </a:cubicBezTo>
                <a:cubicBezTo>
                  <a:pt x="183532" y="746838"/>
                  <a:pt x="187819" y="746570"/>
                  <a:pt x="192300" y="746580"/>
                </a:cubicBezTo>
                <a:cubicBezTo>
                  <a:pt x="202823" y="746740"/>
                  <a:pt x="211310" y="749578"/>
                  <a:pt x="217762" y="755093"/>
                </a:cubicBezTo>
                <a:cubicBezTo>
                  <a:pt x="224214" y="760609"/>
                  <a:pt x="227531" y="767842"/>
                  <a:pt x="227714" y="776793"/>
                </a:cubicBezTo>
                <a:cubicBezTo>
                  <a:pt x="227549" y="785012"/>
                  <a:pt x="224877" y="791730"/>
                  <a:pt x="219697" y="796946"/>
                </a:cubicBezTo>
                <a:cubicBezTo>
                  <a:pt x="214516" y="802162"/>
                  <a:pt x="207820" y="804855"/>
                  <a:pt x="199606" y="805026"/>
                </a:cubicBezTo>
                <a:cubicBezTo>
                  <a:pt x="194573" y="805010"/>
                  <a:pt x="190337" y="803834"/>
                  <a:pt x="186898" y="801496"/>
                </a:cubicBezTo>
                <a:cubicBezTo>
                  <a:pt x="183460" y="799159"/>
                  <a:pt x="180926" y="795754"/>
                  <a:pt x="179299" y="791281"/>
                </a:cubicBezTo>
                <a:cubicBezTo>
                  <a:pt x="178507" y="789251"/>
                  <a:pt x="177955" y="787027"/>
                  <a:pt x="177642" y="784610"/>
                </a:cubicBezTo>
                <a:cubicBezTo>
                  <a:pt x="177330" y="782193"/>
                  <a:pt x="177181" y="779133"/>
                  <a:pt x="177194" y="775431"/>
                </a:cubicBezTo>
                <a:cubicBezTo>
                  <a:pt x="180196" y="774624"/>
                  <a:pt x="182611" y="773855"/>
                  <a:pt x="184437" y="773125"/>
                </a:cubicBezTo>
                <a:cubicBezTo>
                  <a:pt x="186264" y="772395"/>
                  <a:pt x="188431" y="771348"/>
                  <a:pt x="190938" y="769983"/>
                </a:cubicBezTo>
                <a:cubicBezTo>
                  <a:pt x="190819" y="771116"/>
                  <a:pt x="190747" y="772070"/>
                  <a:pt x="190721" y="772847"/>
                </a:cubicBezTo>
                <a:cubicBezTo>
                  <a:pt x="190696" y="773623"/>
                  <a:pt x="190685" y="774485"/>
                  <a:pt x="190691" y="775431"/>
                </a:cubicBezTo>
                <a:cubicBezTo>
                  <a:pt x="190685" y="778014"/>
                  <a:pt x="190819" y="780186"/>
                  <a:pt x="191093" y="781948"/>
                </a:cubicBezTo>
                <a:cubicBezTo>
                  <a:pt x="191366" y="783710"/>
                  <a:pt x="191810" y="785170"/>
                  <a:pt x="192424" y="786328"/>
                </a:cubicBezTo>
                <a:cubicBezTo>
                  <a:pt x="193128" y="787641"/>
                  <a:pt x="194165" y="788668"/>
                  <a:pt x="195535" y="789408"/>
                </a:cubicBezTo>
                <a:cubicBezTo>
                  <a:pt x="196905" y="790149"/>
                  <a:pt x="198468" y="790525"/>
                  <a:pt x="200225" y="790538"/>
                </a:cubicBezTo>
                <a:cubicBezTo>
                  <a:pt x="203942" y="790461"/>
                  <a:pt x="206940" y="789160"/>
                  <a:pt x="209218" y="786638"/>
                </a:cubicBezTo>
                <a:cubicBezTo>
                  <a:pt x="211496" y="784115"/>
                  <a:pt x="212667" y="780833"/>
                  <a:pt x="212731" y="776793"/>
                </a:cubicBezTo>
                <a:cubicBezTo>
                  <a:pt x="212646" y="771402"/>
                  <a:pt x="210650" y="767140"/>
                  <a:pt x="206741" y="764009"/>
                </a:cubicBezTo>
                <a:cubicBezTo>
                  <a:pt x="202833" y="760877"/>
                  <a:pt x="197524" y="759277"/>
                  <a:pt x="190814" y="759210"/>
                </a:cubicBezTo>
                <a:cubicBezTo>
                  <a:pt x="187123" y="759210"/>
                  <a:pt x="183331" y="759551"/>
                  <a:pt x="179438" y="760232"/>
                </a:cubicBezTo>
                <a:cubicBezTo>
                  <a:pt x="175545" y="760913"/>
                  <a:pt x="171413" y="761934"/>
                  <a:pt x="167040" y="763297"/>
                </a:cubicBezTo>
                <a:lnTo>
                  <a:pt x="167164" y="787690"/>
                </a:lnTo>
                <a:cubicBezTo>
                  <a:pt x="167169" y="790195"/>
                  <a:pt x="167097" y="792274"/>
                  <a:pt x="166947" y="793928"/>
                </a:cubicBezTo>
                <a:cubicBezTo>
                  <a:pt x="166797" y="795581"/>
                  <a:pt x="166539" y="797010"/>
                  <a:pt x="166173" y="798215"/>
                </a:cubicBezTo>
                <a:cubicBezTo>
                  <a:pt x="165575" y="800410"/>
                  <a:pt x="164264" y="802149"/>
                  <a:pt x="162242" y="803431"/>
                </a:cubicBezTo>
                <a:cubicBezTo>
                  <a:pt x="160219" y="804713"/>
                  <a:pt x="157732" y="805369"/>
                  <a:pt x="154781" y="805397"/>
                </a:cubicBezTo>
                <a:cubicBezTo>
                  <a:pt x="150780" y="805364"/>
                  <a:pt x="146678" y="804564"/>
                  <a:pt x="142476" y="802998"/>
                </a:cubicBezTo>
                <a:cubicBezTo>
                  <a:pt x="138274" y="801432"/>
                  <a:pt x="134575" y="799301"/>
                  <a:pt x="131378" y="796606"/>
                </a:cubicBezTo>
                <a:cubicBezTo>
                  <a:pt x="129144" y="794676"/>
                  <a:pt x="127452" y="792530"/>
                  <a:pt x="126302" y="790167"/>
                </a:cubicBezTo>
                <a:cubicBezTo>
                  <a:pt x="125151" y="787804"/>
                  <a:pt x="124573" y="785286"/>
                  <a:pt x="124568" y="782613"/>
                </a:cubicBezTo>
                <a:cubicBezTo>
                  <a:pt x="124586" y="779675"/>
                  <a:pt x="125510" y="776636"/>
                  <a:pt x="127339" y="773497"/>
                </a:cubicBezTo>
                <a:cubicBezTo>
                  <a:pt x="129168" y="770357"/>
                  <a:pt x="131794" y="767287"/>
                  <a:pt x="135217" y="764287"/>
                </a:cubicBezTo>
                <a:cubicBezTo>
                  <a:pt x="137410" y="762386"/>
                  <a:pt x="139958" y="760585"/>
                  <a:pt x="142863" y="758885"/>
                </a:cubicBezTo>
                <a:cubicBezTo>
                  <a:pt x="145768" y="757185"/>
                  <a:pt x="149245" y="755478"/>
                  <a:pt x="153295" y="753762"/>
                </a:cubicBezTo>
                <a:lnTo>
                  <a:pt x="153172" y="734693"/>
                </a:lnTo>
                <a:cubicBezTo>
                  <a:pt x="152782" y="734688"/>
                  <a:pt x="152323" y="734698"/>
                  <a:pt x="151794" y="734724"/>
                </a:cubicBezTo>
                <a:cubicBezTo>
                  <a:pt x="151265" y="734750"/>
                  <a:pt x="150032" y="734822"/>
                  <a:pt x="148095" y="734941"/>
                </a:cubicBezTo>
                <a:cubicBezTo>
                  <a:pt x="147197" y="735000"/>
                  <a:pt x="146237" y="735036"/>
                  <a:pt x="145216" y="735049"/>
                </a:cubicBezTo>
                <a:cubicBezTo>
                  <a:pt x="144194" y="735062"/>
                  <a:pt x="142925" y="735067"/>
                  <a:pt x="141408" y="735064"/>
                </a:cubicBezTo>
                <a:cubicBezTo>
                  <a:pt x="140405" y="735059"/>
                  <a:pt x="139223" y="735039"/>
                  <a:pt x="137864" y="735003"/>
                </a:cubicBezTo>
                <a:cubicBezTo>
                  <a:pt x="136504" y="734966"/>
                  <a:pt x="135416" y="734946"/>
                  <a:pt x="134598" y="734941"/>
                </a:cubicBezTo>
                <a:cubicBezTo>
                  <a:pt x="133788" y="734881"/>
                  <a:pt x="133117" y="734845"/>
                  <a:pt x="132586" y="734832"/>
                </a:cubicBezTo>
                <a:cubicBezTo>
                  <a:pt x="132054" y="734819"/>
                  <a:pt x="131693" y="734814"/>
                  <a:pt x="131502" y="734817"/>
                </a:cubicBezTo>
                <a:cubicBezTo>
                  <a:pt x="131247" y="734814"/>
                  <a:pt x="130891" y="734819"/>
                  <a:pt x="130434" y="734832"/>
                </a:cubicBezTo>
                <a:cubicBezTo>
                  <a:pt x="129978" y="734845"/>
                  <a:pt x="129467" y="734881"/>
                  <a:pt x="128902" y="734941"/>
                </a:cubicBezTo>
                <a:lnTo>
                  <a:pt x="128778" y="721072"/>
                </a:lnTo>
                <a:cubicBezTo>
                  <a:pt x="132224" y="721815"/>
                  <a:pt x="137219" y="722187"/>
                  <a:pt x="143761" y="722187"/>
                </a:cubicBezTo>
                <a:cubicBezTo>
                  <a:pt x="144375" y="722189"/>
                  <a:pt x="145035" y="722184"/>
                  <a:pt x="145742" y="722171"/>
                </a:cubicBezTo>
                <a:cubicBezTo>
                  <a:pt x="146449" y="722158"/>
                  <a:pt x="147233" y="722122"/>
                  <a:pt x="148095" y="722063"/>
                </a:cubicBezTo>
                <a:cubicBezTo>
                  <a:pt x="149516" y="722004"/>
                  <a:pt x="150543" y="721967"/>
                  <a:pt x="151175" y="721954"/>
                </a:cubicBezTo>
                <a:cubicBezTo>
                  <a:pt x="151807" y="721942"/>
                  <a:pt x="152431" y="721936"/>
                  <a:pt x="153048" y="721939"/>
                </a:cubicBezTo>
                <a:lnTo>
                  <a:pt x="153048" y="713767"/>
                </a:lnTo>
                <a:cubicBezTo>
                  <a:pt x="153055" y="710333"/>
                  <a:pt x="153009" y="707573"/>
                  <a:pt x="152908" y="705486"/>
                </a:cubicBezTo>
                <a:cubicBezTo>
                  <a:pt x="152808" y="703399"/>
                  <a:pt x="152607" y="701412"/>
                  <a:pt x="152305" y="699527"/>
                </a:cubicBezTo>
                <a:close/>
                <a:moveTo>
                  <a:pt x="2226173" y="699279"/>
                </a:moveTo>
                <a:lnTo>
                  <a:pt x="2242395" y="699403"/>
                </a:lnTo>
                <a:cubicBezTo>
                  <a:pt x="2242088" y="701425"/>
                  <a:pt x="2241866" y="704005"/>
                  <a:pt x="2241729" y="707142"/>
                </a:cubicBezTo>
                <a:cubicBezTo>
                  <a:pt x="2241592" y="710279"/>
                  <a:pt x="2241525" y="714097"/>
                  <a:pt x="2241528" y="718596"/>
                </a:cubicBezTo>
                <a:cubicBezTo>
                  <a:pt x="2241525" y="719318"/>
                  <a:pt x="2241531" y="720133"/>
                  <a:pt x="2241543" y="721041"/>
                </a:cubicBezTo>
                <a:cubicBezTo>
                  <a:pt x="2241556" y="721949"/>
                  <a:pt x="2241592" y="723817"/>
                  <a:pt x="2241652" y="726644"/>
                </a:cubicBezTo>
                <a:cubicBezTo>
                  <a:pt x="2249177" y="726577"/>
                  <a:pt x="2256105" y="726185"/>
                  <a:pt x="2262439" y="725468"/>
                </a:cubicBezTo>
                <a:cubicBezTo>
                  <a:pt x="2268772" y="724751"/>
                  <a:pt x="2273936" y="723740"/>
                  <a:pt x="2277932" y="722434"/>
                </a:cubicBezTo>
                <a:lnTo>
                  <a:pt x="2279171" y="737417"/>
                </a:lnTo>
                <a:cubicBezTo>
                  <a:pt x="2278100" y="737464"/>
                  <a:pt x="2277146" y="737525"/>
                  <a:pt x="2276307" y="737603"/>
                </a:cubicBezTo>
                <a:cubicBezTo>
                  <a:pt x="2275469" y="737680"/>
                  <a:pt x="2273740" y="737866"/>
                  <a:pt x="2271122" y="738160"/>
                </a:cubicBezTo>
                <a:cubicBezTo>
                  <a:pt x="2265970" y="738833"/>
                  <a:pt x="2261043" y="739344"/>
                  <a:pt x="2256340" y="739692"/>
                </a:cubicBezTo>
                <a:cubicBezTo>
                  <a:pt x="2251638" y="740041"/>
                  <a:pt x="2246865" y="740273"/>
                  <a:pt x="2242023" y="740389"/>
                </a:cubicBezTo>
                <a:cubicBezTo>
                  <a:pt x="2242102" y="743543"/>
                  <a:pt x="2242192" y="746440"/>
                  <a:pt x="2242294" y="749080"/>
                </a:cubicBezTo>
                <a:cubicBezTo>
                  <a:pt x="2242395" y="751720"/>
                  <a:pt x="2242532" y="754497"/>
                  <a:pt x="2242702" y="757413"/>
                </a:cubicBezTo>
                <a:cubicBezTo>
                  <a:pt x="2242872" y="760328"/>
                  <a:pt x="2243100" y="763775"/>
                  <a:pt x="2243385" y="767754"/>
                </a:cubicBezTo>
                <a:cubicBezTo>
                  <a:pt x="2246814" y="768794"/>
                  <a:pt x="2250080" y="769996"/>
                  <a:pt x="2253183" y="771361"/>
                </a:cubicBezTo>
                <a:cubicBezTo>
                  <a:pt x="2256286" y="772725"/>
                  <a:pt x="2259459" y="774330"/>
                  <a:pt x="2262702" y="776174"/>
                </a:cubicBezTo>
                <a:cubicBezTo>
                  <a:pt x="2264730" y="777286"/>
                  <a:pt x="2266773" y="778530"/>
                  <a:pt x="2268831" y="779905"/>
                </a:cubicBezTo>
                <a:cubicBezTo>
                  <a:pt x="2270890" y="781280"/>
                  <a:pt x="2274171" y="783544"/>
                  <a:pt x="2278675" y="786699"/>
                </a:cubicBezTo>
                <a:cubicBezTo>
                  <a:pt x="2279441" y="787236"/>
                  <a:pt x="2280076" y="787680"/>
                  <a:pt x="2280579" y="788031"/>
                </a:cubicBezTo>
                <a:cubicBezTo>
                  <a:pt x="2281082" y="788381"/>
                  <a:pt x="2281686" y="788763"/>
                  <a:pt x="2282390" y="789176"/>
                </a:cubicBezTo>
                <a:lnTo>
                  <a:pt x="2272732" y="803168"/>
                </a:lnTo>
                <a:cubicBezTo>
                  <a:pt x="2271677" y="801860"/>
                  <a:pt x="2270506" y="800607"/>
                  <a:pt x="2269218" y="799407"/>
                </a:cubicBezTo>
                <a:cubicBezTo>
                  <a:pt x="2267931" y="798208"/>
                  <a:pt x="2266172" y="796737"/>
                  <a:pt x="2263940" y="794996"/>
                </a:cubicBezTo>
                <a:cubicBezTo>
                  <a:pt x="2261069" y="792762"/>
                  <a:pt x="2258422" y="790884"/>
                  <a:pt x="2256000" y="789362"/>
                </a:cubicBezTo>
                <a:cubicBezTo>
                  <a:pt x="2253578" y="787840"/>
                  <a:pt x="2250776" y="786333"/>
                  <a:pt x="2247595" y="784842"/>
                </a:cubicBezTo>
                <a:cubicBezTo>
                  <a:pt x="2246811" y="784424"/>
                  <a:pt x="2246120" y="784053"/>
                  <a:pt x="2245521" y="783728"/>
                </a:cubicBezTo>
                <a:cubicBezTo>
                  <a:pt x="2244923" y="783403"/>
                  <a:pt x="2244293" y="783031"/>
                  <a:pt x="2243633" y="782613"/>
                </a:cubicBezTo>
                <a:cubicBezTo>
                  <a:pt x="2243697" y="783096"/>
                  <a:pt x="2243754" y="783648"/>
                  <a:pt x="2243803" y="784269"/>
                </a:cubicBezTo>
                <a:cubicBezTo>
                  <a:pt x="2243852" y="784891"/>
                  <a:pt x="2243878" y="785660"/>
                  <a:pt x="2243881" y="786576"/>
                </a:cubicBezTo>
                <a:cubicBezTo>
                  <a:pt x="2243857" y="793525"/>
                  <a:pt x="2241458" y="798788"/>
                  <a:pt x="2236683" y="802363"/>
                </a:cubicBezTo>
                <a:cubicBezTo>
                  <a:pt x="2231908" y="805939"/>
                  <a:pt x="2224897" y="807734"/>
                  <a:pt x="2215648" y="807750"/>
                </a:cubicBezTo>
                <a:cubicBezTo>
                  <a:pt x="2209326" y="807747"/>
                  <a:pt x="2203986" y="806855"/>
                  <a:pt x="2199629" y="805072"/>
                </a:cubicBezTo>
                <a:cubicBezTo>
                  <a:pt x="2195271" y="803289"/>
                  <a:pt x="2191944" y="800632"/>
                  <a:pt x="2189645" y="797101"/>
                </a:cubicBezTo>
                <a:cubicBezTo>
                  <a:pt x="2188704" y="795527"/>
                  <a:pt x="2187955" y="793783"/>
                  <a:pt x="2187401" y="791869"/>
                </a:cubicBezTo>
                <a:cubicBezTo>
                  <a:pt x="2186846" y="789955"/>
                  <a:pt x="2186562" y="788025"/>
                  <a:pt x="2186550" y="786080"/>
                </a:cubicBezTo>
                <a:cubicBezTo>
                  <a:pt x="2186709" y="779523"/>
                  <a:pt x="2189578" y="774219"/>
                  <a:pt x="2195155" y="770169"/>
                </a:cubicBezTo>
                <a:cubicBezTo>
                  <a:pt x="2200733" y="766119"/>
                  <a:pt x="2208059" y="764034"/>
                  <a:pt x="2217134" y="763916"/>
                </a:cubicBezTo>
                <a:cubicBezTo>
                  <a:pt x="2219464" y="763921"/>
                  <a:pt x="2221646" y="764034"/>
                  <a:pt x="2223682" y="764256"/>
                </a:cubicBezTo>
                <a:cubicBezTo>
                  <a:pt x="2225717" y="764478"/>
                  <a:pt x="2227373" y="764777"/>
                  <a:pt x="2228650" y="765154"/>
                </a:cubicBezTo>
                <a:cubicBezTo>
                  <a:pt x="2228591" y="764994"/>
                  <a:pt x="2228555" y="764850"/>
                  <a:pt x="2228542" y="764720"/>
                </a:cubicBezTo>
                <a:cubicBezTo>
                  <a:pt x="2228529" y="764592"/>
                  <a:pt x="2228524" y="764323"/>
                  <a:pt x="2228526" y="763916"/>
                </a:cubicBezTo>
                <a:cubicBezTo>
                  <a:pt x="2228398" y="762677"/>
                  <a:pt x="2228244" y="759977"/>
                  <a:pt x="2228064" y="755815"/>
                </a:cubicBezTo>
                <a:cubicBezTo>
                  <a:pt x="2227884" y="751653"/>
                  <a:pt x="2227702" y="746774"/>
                  <a:pt x="2227520" y="741178"/>
                </a:cubicBezTo>
                <a:cubicBezTo>
                  <a:pt x="2227338" y="735583"/>
                  <a:pt x="2227180" y="730015"/>
                  <a:pt x="2227046" y="724476"/>
                </a:cubicBezTo>
                <a:cubicBezTo>
                  <a:pt x="2226912" y="718936"/>
                  <a:pt x="2226828" y="714169"/>
                  <a:pt x="2226793" y="710176"/>
                </a:cubicBezTo>
                <a:cubicBezTo>
                  <a:pt x="2226744" y="707230"/>
                  <a:pt x="2226687" y="705073"/>
                  <a:pt x="2226623" y="703706"/>
                </a:cubicBezTo>
                <a:cubicBezTo>
                  <a:pt x="2226558" y="702339"/>
                  <a:pt x="2226408" y="700863"/>
                  <a:pt x="2226173" y="699279"/>
                </a:cubicBezTo>
                <a:close/>
                <a:moveTo>
                  <a:pt x="1016499" y="699279"/>
                </a:moveTo>
                <a:lnTo>
                  <a:pt x="1032720" y="699403"/>
                </a:lnTo>
                <a:cubicBezTo>
                  <a:pt x="1032413" y="701425"/>
                  <a:pt x="1032191" y="704005"/>
                  <a:pt x="1032054" y="707142"/>
                </a:cubicBezTo>
                <a:cubicBezTo>
                  <a:pt x="1031917" y="710279"/>
                  <a:pt x="1031850" y="714097"/>
                  <a:pt x="1031853" y="718596"/>
                </a:cubicBezTo>
                <a:cubicBezTo>
                  <a:pt x="1031850" y="719318"/>
                  <a:pt x="1031855" y="720133"/>
                  <a:pt x="1031868" y="721041"/>
                </a:cubicBezTo>
                <a:cubicBezTo>
                  <a:pt x="1031881" y="721949"/>
                  <a:pt x="1031917" y="723817"/>
                  <a:pt x="1031977" y="726644"/>
                </a:cubicBezTo>
                <a:cubicBezTo>
                  <a:pt x="1039502" y="726577"/>
                  <a:pt x="1046431" y="726185"/>
                  <a:pt x="1052764" y="725468"/>
                </a:cubicBezTo>
                <a:cubicBezTo>
                  <a:pt x="1059097" y="724751"/>
                  <a:pt x="1064261" y="723740"/>
                  <a:pt x="1068257" y="722434"/>
                </a:cubicBezTo>
                <a:lnTo>
                  <a:pt x="1069496" y="737417"/>
                </a:lnTo>
                <a:cubicBezTo>
                  <a:pt x="1068425" y="737464"/>
                  <a:pt x="1067471" y="737525"/>
                  <a:pt x="1066632" y="737603"/>
                </a:cubicBezTo>
                <a:cubicBezTo>
                  <a:pt x="1065794" y="737680"/>
                  <a:pt x="1064065" y="737866"/>
                  <a:pt x="1061447" y="738160"/>
                </a:cubicBezTo>
                <a:cubicBezTo>
                  <a:pt x="1056295" y="738833"/>
                  <a:pt x="1051368" y="739344"/>
                  <a:pt x="1046665" y="739692"/>
                </a:cubicBezTo>
                <a:cubicBezTo>
                  <a:pt x="1041963" y="740041"/>
                  <a:pt x="1037190" y="740273"/>
                  <a:pt x="1032348" y="740389"/>
                </a:cubicBezTo>
                <a:cubicBezTo>
                  <a:pt x="1032427" y="743543"/>
                  <a:pt x="1032517" y="746440"/>
                  <a:pt x="1032619" y="749080"/>
                </a:cubicBezTo>
                <a:cubicBezTo>
                  <a:pt x="1032720" y="751720"/>
                  <a:pt x="1032856" y="754497"/>
                  <a:pt x="1033027" y="757413"/>
                </a:cubicBezTo>
                <a:cubicBezTo>
                  <a:pt x="1033197" y="760328"/>
                  <a:pt x="1033425" y="763775"/>
                  <a:pt x="1033710" y="767754"/>
                </a:cubicBezTo>
                <a:cubicBezTo>
                  <a:pt x="1037139" y="768794"/>
                  <a:pt x="1040404" y="769996"/>
                  <a:pt x="1043508" y="771361"/>
                </a:cubicBezTo>
                <a:cubicBezTo>
                  <a:pt x="1046611" y="772725"/>
                  <a:pt x="1049784" y="774330"/>
                  <a:pt x="1053027" y="776174"/>
                </a:cubicBezTo>
                <a:cubicBezTo>
                  <a:pt x="1055055" y="777286"/>
                  <a:pt x="1057098" y="778530"/>
                  <a:pt x="1059156" y="779905"/>
                </a:cubicBezTo>
                <a:cubicBezTo>
                  <a:pt x="1061215" y="781280"/>
                  <a:pt x="1064496" y="783544"/>
                  <a:pt x="1069000" y="786699"/>
                </a:cubicBezTo>
                <a:cubicBezTo>
                  <a:pt x="1069767" y="787236"/>
                  <a:pt x="1070401" y="787680"/>
                  <a:pt x="1070904" y="788031"/>
                </a:cubicBezTo>
                <a:cubicBezTo>
                  <a:pt x="1071407" y="788381"/>
                  <a:pt x="1072011" y="788763"/>
                  <a:pt x="1072715" y="789176"/>
                </a:cubicBezTo>
                <a:lnTo>
                  <a:pt x="1063057" y="803168"/>
                </a:lnTo>
                <a:cubicBezTo>
                  <a:pt x="1062002" y="801860"/>
                  <a:pt x="1060830" y="800607"/>
                  <a:pt x="1059543" y="799407"/>
                </a:cubicBezTo>
                <a:cubicBezTo>
                  <a:pt x="1058256" y="798208"/>
                  <a:pt x="1056497" y="796737"/>
                  <a:pt x="1054265" y="794996"/>
                </a:cubicBezTo>
                <a:cubicBezTo>
                  <a:pt x="1051394" y="792762"/>
                  <a:pt x="1048747" y="790884"/>
                  <a:pt x="1046325" y="789362"/>
                </a:cubicBezTo>
                <a:cubicBezTo>
                  <a:pt x="1043903" y="787840"/>
                  <a:pt x="1041101" y="786333"/>
                  <a:pt x="1037920" y="784842"/>
                </a:cubicBezTo>
                <a:cubicBezTo>
                  <a:pt x="1037136" y="784424"/>
                  <a:pt x="1036445" y="784053"/>
                  <a:pt x="1035846" y="783728"/>
                </a:cubicBezTo>
                <a:cubicBezTo>
                  <a:pt x="1035248" y="783403"/>
                  <a:pt x="1034618" y="783031"/>
                  <a:pt x="1033958" y="782613"/>
                </a:cubicBezTo>
                <a:cubicBezTo>
                  <a:pt x="1034022" y="783096"/>
                  <a:pt x="1034079" y="783648"/>
                  <a:pt x="1034128" y="784269"/>
                </a:cubicBezTo>
                <a:cubicBezTo>
                  <a:pt x="1034177" y="784891"/>
                  <a:pt x="1034203" y="785660"/>
                  <a:pt x="1034205" y="786576"/>
                </a:cubicBezTo>
                <a:cubicBezTo>
                  <a:pt x="1034182" y="793525"/>
                  <a:pt x="1031783" y="798788"/>
                  <a:pt x="1027008" y="802363"/>
                </a:cubicBezTo>
                <a:cubicBezTo>
                  <a:pt x="1022233" y="805939"/>
                  <a:pt x="1015222" y="807734"/>
                  <a:pt x="1005973" y="807750"/>
                </a:cubicBezTo>
                <a:cubicBezTo>
                  <a:pt x="999651" y="807747"/>
                  <a:pt x="994311" y="806855"/>
                  <a:pt x="989954" y="805072"/>
                </a:cubicBezTo>
                <a:cubicBezTo>
                  <a:pt x="985596" y="803289"/>
                  <a:pt x="982269" y="800632"/>
                  <a:pt x="979970" y="797101"/>
                </a:cubicBezTo>
                <a:cubicBezTo>
                  <a:pt x="979029" y="795527"/>
                  <a:pt x="978280" y="793783"/>
                  <a:pt x="977726" y="791869"/>
                </a:cubicBezTo>
                <a:cubicBezTo>
                  <a:pt x="977171" y="789955"/>
                  <a:pt x="976887" y="788025"/>
                  <a:pt x="976875" y="786080"/>
                </a:cubicBezTo>
                <a:cubicBezTo>
                  <a:pt x="977034" y="779523"/>
                  <a:pt x="979903" y="774219"/>
                  <a:pt x="985480" y="770169"/>
                </a:cubicBezTo>
                <a:cubicBezTo>
                  <a:pt x="991058" y="766119"/>
                  <a:pt x="998384" y="764034"/>
                  <a:pt x="1007459" y="763916"/>
                </a:cubicBezTo>
                <a:cubicBezTo>
                  <a:pt x="1009789" y="763921"/>
                  <a:pt x="1011971" y="764034"/>
                  <a:pt x="1014007" y="764256"/>
                </a:cubicBezTo>
                <a:cubicBezTo>
                  <a:pt x="1016042" y="764478"/>
                  <a:pt x="1017698" y="764777"/>
                  <a:pt x="1018975" y="765154"/>
                </a:cubicBezTo>
                <a:cubicBezTo>
                  <a:pt x="1018916" y="764994"/>
                  <a:pt x="1018880" y="764850"/>
                  <a:pt x="1018867" y="764720"/>
                </a:cubicBezTo>
                <a:cubicBezTo>
                  <a:pt x="1018854" y="764592"/>
                  <a:pt x="1018849" y="764323"/>
                  <a:pt x="1018851" y="763916"/>
                </a:cubicBezTo>
                <a:cubicBezTo>
                  <a:pt x="1018723" y="762677"/>
                  <a:pt x="1018569" y="759977"/>
                  <a:pt x="1018389" y="755815"/>
                </a:cubicBezTo>
                <a:cubicBezTo>
                  <a:pt x="1018209" y="751653"/>
                  <a:pt x="1018027" y="746774"/>
                  <a:pt x="1017845" y="741178"/>
                </a:cubicBezTo>
                <a:cubicBezTo>
                  <a:pt x="1017663" y="735583"/>
                  <a:pt x="1017505" y="730015"/>
                  <a:pt x="1017371" y="724476"/>
                </a:cubicBezTo>
                <a:cubicBezTo>
                  <a:pt x="1017237" y="718936"/>
                  <a:pt x="1017153" y="714169"/>
                  <a:pt x="1017118" y="710176"/>
                </a:cubicBezTo>
                <a:cubicBezTo>
                  <a:pt x="1017069" y="707230"/>
                  <a:pt x="1017012" y="705073"/>
                  <a:pt x="1016947" y="703706"/>
                </a:cubicBezTo>
                <a:cubicBezTo>
                  <a:pt x="1016883" y="702339"/>
                  <a:pt x="1016733" y="700863"/>
                  <a:pt x="1016499" y="699279"/>
                </a:cubicBezTo>
                <a:close/>
                <a:moveTo>
                  <a:pt x="2315832" y="699155"/>
                </a:moveTo>
                <a:lnTo>
                  <a:pt x="2331558" y="700022"/>
                </a:lnTo>
                <a:cubicBezTo>
                  <a:pt x="2331079" y="701337"/>
                  <a:pt x="2330648" y="702806"/>
                  <a:pt x="2330265" y="704429"/>
                </a:cubicBezTo>
                <a:cubicBezTo>
                  <a:pt x="2329882" y="706052"/>
                  <a:pt x="2329451" y="708356"/>
                  <a:pt x="2328971" y="711340"/>
                </a:cubicBezTo>
                <a:cubicBezTo>
                  <a:pt x="2328492" y="714325"/>
                  <a:pt x="2327869" y="718518"/>
                  <a:pt x="2327100" y="723920"/>
                </a:cubicBezTo>
                <a:cubicBezTo>
                  <a:pt x="2326670" y="726526"/>
                  <a:pt x="2326324" y="728868"/>
                  <a:pt x="2326063" y="730947"/>
                </a:cubicBezTo>
                <a:cubicBezTo>
                  <a:pt x="2325803" y="733026"/>
                  <a:pt x="2325612" y="734812"/>
                  <a:pt x="2325491" y="736303"/>
                </a:cubicBezTo>
                <a:lnTo>
                  <a:pt x="2325862" y="736303"/>
                </a:lnTo>
                <a:cubicBezTo>
                  <a:pt x="2325970" y="735988"/>
                  <a:pt x="2326063" y="735689"/>
                  <a:pt x="2326141" y="735405"/>
                </a:cubicBezTo>
                <a:cubicBezTo>
                  <a:pt x="2326218" y="735121"/>
                  <a:pt x="2326373" y="734512"/>
                  <a:pt x="2326605" y="733579"/>
                </a:cubicBezTo>
                <a:cubicBezTo>
                  <a:pt x="2327263" y="731339"/>
                  <a:pt x="2328300" y="728884"/>
                  <a:pt x="2329716" y="726211"/>
                </a:cubicBezTo>
                <a:cubicBezTo>
                  <a:pt x="2331132" y="723538"/>
                  <a:pt x="2332696" y="721083"/>
                  <a:pt x="2334406" y="718843"/>
                </a:cubicBezTo>
                <a:cubicBezTo>
                  <a:pt x="2337801" y="714633"/>
                  <a:pt x="2341443" y="711476"/>
                  <a:pt x="2345334" y="709371"/>
                </a:cubicBezTo>
                <a:cubicBezTo>
                  <a:pt x="2349224" y="707266"/>
                  <a:pt x="2353423" y="706213"/>
                  <a:pt x="2357933" y="706213"/>
                </a:cubicBezTo>
                <a:cubicBezTo>
                  <a:pt x="2362166" y="706229"/>
                  <a:pt x="2366082" y="707188"/>
                  <a:pt x="2369681" y="709092"/>
                </a:cubicBezTo>
                <a:cubicBezTo>
                  <a:pt x="2373279" y="710996"/>
                  <a:pt x="2376422" y="713751"/>
                  <a:pt x="2379107" y="717358"/>
                </a:cubicBezTo>
                <a:cubicBezTo>
                  <a:pt x="2382187" y="721446"/>
                  <a:pt x="2384447" y="726146"/>
                  <a:pt x="2385886" y="731458"/>
                </a:cubicBezTo>
                <a:cubicBezTo>
                  <a:pt x="2387326" y="736770"/>
                  <a:pt x="2388038" y="743049"/>
                  <a:pt x="2388022" y="750295"/>
                </a:cubicBezTo>
                <a:cubicBezTo>
                  <a:pt x="2387991" y="762298"/>
                  <a:pt x="2385267" y="772622"/>
                  <a:pt x="2379850" y="781267"/>
                </a:cubicBezTo>
                <a:cubicBezTo>
                  <a:pt x="2374432" y="789911"/>
                  <a:pt x="2366508" y="796551"/>
                  <a:pt x="2356075" y="801187"/>
                </a:cubicBezTo>
                <a:cubicBezTo>
                  <a:pt x="2352882" y="802621"/>
                  <a:pt x="2349208" y="803932"/>
                  <a:pt x="2345055" y="805118"/>
                </a:cubicBezTo>
                <a:cubicBezTo>
                  <a:pt x="2340902" y="806305"/>
                  <a:pt x="2336485" y="807306"/>
                  <a:pt x="2331806" y="808121"/>
                </a:cubicBezTo>
                <a:cubicBezTo>
                  <a:pt x="2330635" y="804726"/>
                  <a:pt x="2329541" y="802012"/>
                  <a:pt x="2328524" y="799980"/>
                </a:cubicBezTo>
                <a:cubicBezTo>
                  <a:pt x="2327508" y="797947"/>
                  <a:pt x="2326167" y="795790"/>
                  <a:pt x="2324500" y="793510"/>
                </a:cubicBezTo>
                <a:cubicBezTo>
                  <a:pt x="2330575" y="792860"/>
                  <a:pt x="2335699" y="791993"/>
                  <a:pt x="2339870" y="790910"/>
                </a:cubicBezTo>
                <a:cubicBezTo>
                  <a:pt x="2344041" y="789826"/>
                  <a:pt x="2347957" y="788340"/>
                  <a:pt x="2351618" y="786452"/>
                </a:cubicBezTo>
                <a:cubicBezTo>
                  <a:pt x="2358774" y="782853"/>
                  <a:pt x="2364057" y="777978"/>
                  <a:pt x="2367467" y="771825"/>
                </a:cubicBezTo>
                <a:cubicBezTo>
                  <a:pt x="2370878" y="765672"/>
                  <a:pt x="2372570" y="757918"/>
                  <a:pt x="2372544" y="748561"/>
                </a:cubicBezTo>
                <a:cubicBezTo>
                  <a:pt x="2372519" y="739605"/>
                  <a:pt x="2371084" y="732753"/>
                  <a:pt x="2368241" y="728006"/>
                </a:cubicBezTo>
                <a:cubicBezTo>
                  <a:pt x="2365399" y="723260"/>
                  <a:pt x="2361302" y="720866"/>
                  <a:pt x="2355952" y="720825"/>
                </a:cubicBezTo>
                <a:cubicBezTo>
                  <a:pt x="2353607" y="720819"/>
                  <a:pt x="2351331" y="721356"/>
                  <a:pt x="2349125" y="722434"/>
                </a:cubicBezTo>
                <a:cubicBezTo>
                  <a:pt x="2346920" y="723513"/>
                  <a:pt x="2344738" y="725164"/>
                  <a:pt x="2342578" y="727387"/>
                </a:cubicBezTo>
                <a:cubicBezTo>
                  <a:pt x="2337703" y="732521"/>
                  <a:pt x="2333895" y="738599"/>
                  <a:pt x="2331156" y="745620"/>
                </a:cubicBezTo>
                <a:cubicBezTo>
                  <a:pt x="2328416" y="752642"/>
                  <a:pt x="2327023" y="759896"/>
                  <a:pt x="2326976" y="767383"/>
                </a:cubicBezTo>
                <a:cubicBezTo>
                  <a:pt x="2326976" y="768002"/>
                  <a:pt x="2326976" y="768869"/>
                  <a:pt x="2326976" y="769983"/>
                </a:cubicBezTo>
                <a:lnTo>
                  <a:pt x="2312118" y="770231"/>
                </a:lnTo>
                <a:cubicBezTo>
                  <a:pt x="2312177" y="769854"/>
                  <a:pt x="2312213" y="769524"/>
                  <a:pt x="2312226" y="769240"/>
                </a:cubicBezTo>
                <a:cubicBezTo>
                  <a:pt x="2312239" y="768956"/>
                  <a:pt x="2312244" y="768750"/>
                  <a:pt x="2312241" y="768621"/>
                </a:cubicBezTo>
                <a:cubicBezTo>
                  <a:pt x="2312241" y="768146"/>
                  <a:pt x="2312241" y="767362"/>
                  <a:pt x="2312241" y="766268"/>
                </a:cubicBezTo>
                <a:cubicBezTo>
                  <a:pt x="2312198" y="764996"/>
                  <a:pt x="2312147" y="763331"/>
                  <a:pt x="2312090" y="761274"/>
                </a:cubicBezTo>
                <a:cubicBezTo>
                  <a:pt x="2312033" y="759217"/>
                  <a:pt x="2311982" y="757222"/>
                  <a:pt x="2311939" y="755289"/>
                </a:cubicBezTo>
                <a:cubicBezTo>
                  <a:pt x="2311895" y="753356"/>
                  <a:pt x="2311872" y="751939"/>
                  <a:pt x="2311870" y="751038"/>
                </a:cubicBezTo>
                <a:cubicBezTo>
                  <a:pt x="2311880" y="745837"/>
                  <a:pt x="2312045" y="740265"/>
                  <a:pt x="2312365" y="734322"/>
                </a:cubicBezTo>
                <a:cubicBezTo>
                  <a:pt x="2312685" y="728378"/>
                  <a:pt x="2313098" y="723177"/>
                  <a:pt x="2313604" y="718720"/>
                </a:cubicBezTo>
                <a:lnTo>
                  <a:pt x="2315461" y="703365"/>
                </a:lnTo>
                <a:cubicBezTo>
                  <a:pt x="2315585" y="702370"/>
                  <a:pt x="2315678" y="701606"/>
                  <a:pt x="2315739" y="701074"/>
                </a:cubicBezTo>
                <a:cubicBezTo>
                  <a:pt x="2315801" y="700543"/>
                  <a:pt x="2315832" y="699903"/>
                  <a:pt x="2315832" y="699155"/>
                </a:cubicBezTo>
                <a:close/>
                <a:moveTo>
                  <a:pt x="1115682" y="699155"/>
                </a:moveTo>
                <a:lnTo>
                  <a:pt x="1131408" y="700022"/>
                </a:lnTo>
                <a:cubicBezTo>
                  <a:pt x="1130929" y="701337"/>
                  <a:pt x="1130498" y="702806"/>
                  <a:pt x="1130115" y="704429"/>
                </a:cubicBezTo>
                <a:cubicBezTo>
                  <a:pt x="1129732" y="706052"/>
                  <a:pt x="1129301" y="708356"/>
                  <a:pt x="1128822" y="711340"/>
                </a:cubicBezTo>
                <a:cubicBezTo>
                  <a:pt x="1128342" y="714325"/>
                  <a:pt x="1127719" y="718518"/>
                  <a:pt x="1126950" y="723920"/>
                </a:cubicBezTo>
                <a:cubicBezTo>
                  <a:pt x="1126520" y="726526"/>
                  <a:pt x="1126174" y="728868"/>
                  <a:pt x="1125913" y="730947"/>
                </a:cubicBezTo>
                <a:cubicBezTo>
                  <a:pt x="1125653" y="733026"/>
                  <a:pt x="1125462" y="734812"/>
                  <a:pt x="1125341" y="736303"/>
                </a:cubicBezTo>
                <a:lnTo>
                  <a:pt x="1125712" y="736303"/>
                </a:lnTo>
                <a:cubicBezTo>
                  <a:pt x="1125821" y="735988"/>
                  <a:pt x="1125913" y="735689"/>
                  <a:pt x="1125991" y="735405"/>
                </a:cubicBezTo>
                <a:cubicBezTo>
                  <a:pt x="1126068" y="735121"/>
                  <a:pt x="1126223" y="734512"/>
                  <a:pt x="1126455" y="733579"/>
                </a:cubicBezTo>
                <a:cubicBezTo>
                  <a:pt x="1127113" y="731339"/>
                  <a:pt x="1128150" y="728884"/>
                  <a:pt x="1129566" y="726211"/>
                </a:cubicBezTo>
                <a:cubicBezTo>
                  <a:pt x="1130983" y="723538"/>
                  <a:pt x="1132546" y="721083"/>
                  <a:pt x="1134256" y="718843"/>
                </a:cubicBezTo>
                <a:cubicBezTo>
                  <a:pt x="1137651" y="714633"/>
                  <a:pt x="1141293" y="711476"/>
                  <a:pt x="1145184" y="709371"/>
                </a:cubicBezTo>
                <a:cubicBezTo>
                  <a:pt x="1149074" y="707266"/>
                  <a:pt x="1153274" y="706213"/>
                  <a:pt x="1157783" y="706213"/>
                </a:cubicBezTo>
                <a:cubicBezTo>
                  <a:pt x="1162016" y="706229"/>
                  <a:pt x="1165932" y="707188"/>
                  <a:pt x="1169531" y="709092"/>
                </a:cubicBezTo>
                <a:cubicBezTo>
                  <a:pt x="1173129" y="710996"/>
                  <a:pt x="1176272" y="713751"/>
                  <a:pt x="1178957" y="717358"/>
                </a:cubicBezTo>
                <a:cubicBezTo>
                  <a:pt x="1182037" y="721446"/>
                  <a:pt x="1184297" y="726146"/>
                  <a:pt x="1185736" y="731458"/>
                </a:cubicBezTo>
                <a:cubicBezTo>
                  <a:pt x="1187176" y="736770"/>
                  <a:pt x="1187888" y="743049"/>
                  <a:pt x="1187872" y="750295"/>
                </a:cubicBezTo>
                <a:cubicBezTo>
                  <a:pt x="1187842" y="762298"/>
                  <a:pt x="1185117" y="772622"/>
                  <a:pt x="1179700" y="781267"/>
                </a:cubicBezTo>
                <a:cubicBezTo>
                  <a:pt x="1174283" y="789911"/>
                  <a:pt x="1166358" y="796551"/>
                  <a:pt x="1155926" y="801187"/>
                </a:cubicBezTo>
                <a:cubicBezTo>
                  <a:pt x="1152732" y="802621"/>
                  <a:pt x="1149058" y="803932"/>
                  <a:pt x="1144905" y="805118"/>
                </a:cubicBezTo>
                <a:cubicBezTo>
                  <a:pt x="1140752" y="806305"/>
                  <a:pt x="1136335" y="807306"/>
                  <a:pt x="1131656" y="808121"/>
                </a:cubicBezTo>
                <a:cubicBezTo>
                  <a:pt x="1130485" y="804726"/>
                  <a:pt x="1129391" y="802012"/>
                  <a:pt x="1128374" y="799980"/>
                </a:cubicBezTo>
                <a:cubicBezTo>
                  <a:pt x="1127358" y="797947"/>
                  <a:pt x="1126017" y="795790"/>
                  <a:pt x="1124350" y="793510"/>
                </a:cubicBezTo>
                <a:cubicBezTo>
                  <a:pt x="1130425" y="792860"/>
                  <a:pt x="1135549" y="791993"/>
                  <a:pt x="1139720" y="790910"/>
                </a:cubicBezTo>
                <a:cubicBezTo>
                  <a:pt x="1143891" y="789826"/>
                  <a:pt x="1147807" y="788340"/>
                  <a:pt x="1151468" y="786452"/>
                </a:cubicBezTo>
                <a:cubicBezTo>
                  <a:pt x="1158624" y="782853"/>
                  <a:pt x="1163907" y="777978"/>
                  <a:pt x="1167317" y="771825"/>
                </a:cubicBezTo>
                <a:cubicBezTo>
                  <a:pt x="1170728" y="765672"/>
                  <a:pt x="1172420" y="757918"/>
                  <a:pt x="1172394" y="748561"/>
                </a:cubicBezTo>
                <a:cubicBezTo>
                  <a:pt x="1172368" y="739605"/>
                  <a:pt x="1170934" y="732753"/>
                  <a:pt x="1168091" y="728006"/>
                </a:cubicBezTo>
                <a:cubicBezTo>
                  <a:pt x="1165248" y="723260"/>
                  <a:pt x="1161152" y="720866"/>
                  <a:pt x="1155802" y="720825"/>
                </a:cubicBezTo>
                <a:cubicBezTo>
                  <a:pt x="1153457" y="720819"/>
                  <a:pt x="1151182" y="721356"/>
                  <a:pt x="1148976" y="722434"/>
                </a:cubicBezTo>
                <a:cubicBezTo>
                  <a:pt x="1146770" y="723513"/>
                  <a:pt x="1144588" y="725164"/>
                  <a:pt x="1142429" y="727387"/>
                </a:cubicBezTo>
                <a:cubicBezTo>
                  <a:pt x="1137553" y="732521"/>
                  <a:pt x="1133745" y="738599"/>
                  <a:pt x="1131006" y="745620"/>
                </a:cubicBezTo>
                <a:cubicBezTo>
                  <a:pt x="1128266" y="752642"/>
                  <a:pt x="1126873" y="759896"/>
                  <a:pt x="1126827" y="767383"/>
                </a:cubicBezTo>
                <a:cubicBezTo>
                  <a:pt x="1126827" y="768002"/>
                  <a:pt x="1126827" y="768869"/>
                  <a:pt x="1126827" y="769983"/>
                </a:cubicBezTo>
                <a:lnTo>
                  <a:pt x="1111968" y="770231"/>
                </a:lnTo>
                <a:cubicBezTo>
                  <a:pt x="1112027" y="769854"/>
                  <a:pt x="1112063" y="769524"/>
                  <a:pt x="1112076" y="769240"/>
                </a:cubicBezTo>
                <a:cubicBezTo>
                  <a:pt x="1112089" y="768956"/>
                  <a:pt x="1112094" y="768750"/>
                  <a:pt x="1112091" y="768621"/>
                </a:cubicBezTo>
                <a:cubicBezTo>
                  <a:pt x="1112091" y="768146"/>
                  <a:pt x="1112091" y="767362"/>
                  <a:pt x="1112091" y="766268"/>
                </a:cubicBezTo>
                <a:cubicBezTo>
                  <a:pt x="1112048" y="764996"/>
                  <a:pt x="1111997" y="763331"/>
                  <a:pt x="1111940" y="761274"/>
                </a:cubicBezTo>
                <a:cubicBezTo>
                  <a:pt x="1111883" y="759217"/>
                  <a:pt x="1111832" y="757222"/>
                  <a:pt x="1111789" y="755289"/>
                </a:cubicBezTo>
                <a:cubicBezTo>
                  <a:pt x="1111745" y="753356"/>
                  <a:pt x="1111722" y="751939"/>
                  <a:pt x="1111720" y="751038"/>
                </a:cubicBezTo>
                <a:cubicBezTo>
                  <a:pt x="1111730" y="745837"/>
                  <a:pt x="1111895" y="740265"/>
                  <a:pt x="1112215" y="734322"/>
                </a:cubicBezTo>
                <a:cubicBezTo>
                  <a:pt x="1112535" y="728378"/>
                  <a:pt x="1112948" y="723177"/>
                  <a:pt x="1113453" y="718720"/>
                </a:cubicBezTo>
                <a:lnTo>
                  <a:pt x="1115311" y="703365"/>
                </a:lnTo>
                <a:cubicBezTo>
                  <a:pt x="1115435" y="702370"/>
                  <a:pt x="1115528" y="701606"/>
                  <a:pt x="1115589" y="701074"/>
                </a:cubicBezTo>
                <a:cubicBezTo>
                  <a:pt x="1115651" y="700543"/>
                  <a:pt x="1115682" y="699903"/>
                  <a:pt x="1115682" y="699155"/>
                </a:cubicBezTo>
                <a:close/>
                <a:moveTo>
                  <a:pt x="1581283" y="698908"/>
                </a:moveTo>
                <a:cubicBezTo>
                  <a:pt x="1585708" y="702769"/>
                  <a:pt x="1589675" y="706530"/>
                  <a:pt x="1593186" y="710191"/>
                </a:cubicBezTo>
                <a:cubicBezTo>
                  <a:pt x="1596697" y="713852"/>
                  <a:pt x="1599953" y="717644"/>
                  <a:pt x="1602953" y="721568"/>
                </a:cubicBezTo>
                <a:lnTo>
                  <a:pt x="1592675" y="731597"/>
                </a:lnTo>
                <a:cubicBezTo>
                  <a:pt x="1590174" y="728194"/>
                  <a:pt x="1587912" y="725273"/>
                  <a:pt x="1585888" y="722833"/>
                </a:cubicBezTo>
                <a:cubicBezTo>
                  <a:pt x="1583864" y="720394"/>
                  <a:pt x="1581730" y="718050"/>
                  <a:pt x="1579486" y="715803"/>
                </a:cubicBezTo>
                <a:cubicBezTo>
                  <a:pt x="1577242" y="713556"/>
                  <a:pt x="1574539" y="711020"/>
                  <a:pt x="1571377" y="708194"/>
                </a:cubicBezTo>
                <a:close/>
                <a:moveTo>
                  <a:pt x="381133" y="698908"/>
                </a:moveTo>
                <a:cubicBezTo>
                  <a:pt x="385558" y="702769"/>
                  <a:pt x="389525" y="706530"/>
                  <a:pt x="393036" y="710191"/>
                </a:cubicBezTo>
                <a:cubicBezTo>
                  <a:pt x="396547" y="713852"/>
                  <a:pt x="399803" y="717644"/>
                  <a:pt x="402803" y="721568"/>
                </a:cubicBezTo>
                <a:lnTo>
                  <a:pt x="392525" y="731597"/>
                </a:lnTo>
                <a:cubicBezTo>
                  <a:pt x="390024" y="728194"/>
                  <a:pt x="387762" y="725273"/>
                  <a:pt x="385738" y="722833"/>
                </a:cubicBezTo>
                <a:cubicBezTo>
                  <a:pt x="383714" y="720394"/>
                  <a:pt x="381580" y="718050"/>
                  <a:pt x="379336" y="715803"/>
                </a:cubicBezTo>
                <a:cubicBezTo>
                  <a:pt x="377091" y="713556"/>
                  <a:pt x="374389" y="711020"/>
                  <a:pt x="371227" y="708194"/>
                </a:cubicBezTo>
                <a:close/>
                <a:moveTo>
                  <a:pt x="3753231" y="698412"/>
                </a:moveTo>
                <a:lnTo>
                  <a:pt x="3767595" y="698412"/>
                </a:lnTo>
                <a:cubicBezTo>
                  <a:pt x="3767293" y="700313"/>
                  <a:pt x="3767092" y="702300"/>
                  <a:pt x="3766991" y="704371"/>
                </a:cubicBezTo>
                <a:cubicBezTo>
                  <a:pt x="3766890" y="706443"/>
                  <a:pt x="3766844" y="709079"/>
                  <a:pt x="3766852" y="712281"/>
                </a:cubicBezTo>
                <a:lnTo>
                  <a:pt x="3766852" y="727511"/>
                </a:lnTo>
                <a:lnTo>
                  <a:pt x="3769081" y="727511"/>
                </a:lnTo>
                <a:cubicBezTo>
                  <a:pt x="3771095" y="727514"/>
                  <a:pt x="3772793" y="727478"/>
                  <a:pt x="3774173" y="727403"/>
                </a:cubicBezTo>
                <a:cubicBezTo>
                  <a:pt x="3775553" y="727328"/>
                  <a:pt x="3776786" y="727199"/>
                  <a:pt x="3777872" y="727016"/>
                </a:cubicBezTo>
                <a:lnTo>
                  <a:pt x="3777872" y="740018"/>
                </a:lnTo>
                <a:cubicBezTo>
                  <a:pt x="3776420" y="739835"/>
                  <a:pt x="3775022" y="739706"/>
                  <a:pt x="3773677" y="739631"/>
                </a:cubicBezTo>
                <a:cubicBezTo>
                  <a:pt x="3772334" y="739556"/>
                  <a:pt x="3770842" y="739520"/>
                  <a:pt x="3769205" y="739522"/>
                </a:cubicBezTo>
                <a:lnTo>
                  <a:pt x="3766852" y="739522"/>
                </a:lnTo>
                <a:lnTo>
                  <a:pt x="3766852" y="766147"/>
                </a:lnTo>
                <a:cubicBezTo>
                  <a:pt x="3768412" y="765338"/>
                  <a:pt x="3769718" y="764638"/>
                  <a:pt x="3770768" y="764044"/>
                </a:cubicBezTo>
                <a:cubicBezTo>
                  <a:pt x="3771818" y="763452"/>
                  <a:pt x="3773278" y="762626"/>
                  <a:pt x="3775148" y="761567"/>
                </a:cubicBezTo>
                <a:lnTo>
                  <a:pt x="3775148" y="770104"/>
                </a:lnTo>
                <a:cubicBezTo>
                  <a:pt x="3778517" y="768092"/>
                  <a:pt x="3781375" y="766087"/>
                  <a:pt x="3783723" y="764088"/>
                </a:cubicBezTo>
                <a:cubicBezTo>
                  <a:pt x="3786071" y="762089"/>
                  <a:pt x="3788124" y="759924"/>
                  <a:pt x="3789883" y="757593"/>
                </a:cubicBezTo>
                <a:lnTo>
                  <a:pt x="3787159" y="757593"/>
                </a:lnTo>
                <a:cubicBezTo>
                  <a:pt x="3784590" y="757595"/>
                  <a:pt x="3782392" y="757652"/>
                  <a:pt x="3780565" y="757764"/>
                </a:cubicBezTo>
                <a:cubicBezTo>
                  <a:pt x="3778739" y="757875"/>
                  <a:pt x="3777098" y="758025"/>
                  <a:pt x="3775643" y="758214"/>
                </a:cubicBezTo>
                <a:lnTo>
                  <a:pt x="3775643" y="745844"/>
                </a:lnTo>
                <a:cubicBezTo>
                  <a:pt x="3777026" y="746087"/>
                  <a:pt x="3778625" y="746252"/>
                  <a:pt x="3780442" y="746340"/>
                </a:cubicBezTo>
                <a:cubicBezTo>
                  <a:pt x="3782257" y="746428"/>
                  <a:pt x="3784538" y="746469"/>
                  <a:pt x="3787283" y="746464"/>
                </a:cubicBezTo>
                <a:lnTo>
                  <a:pt x="3841394" y="746464"/>
                </a:lnTo>
                <a:cubicBezTo>
                  <a:pt x="3844338" y="746464"/>
                  <a:pt x="3846840" y="746402"/>
                  <a:pt x="3848901" y="746278"/>
                </a:cubicBezTo>
                <a:cubicBezTo>
                  <a:pt x="3850963" y="746154"/>
                  <a:pt x="3852753" y="745968"/>
                  <a:pt x="3854272" y="745720"/>
                </a:cubicBezTo>
                <a:lnTo>
                  <a:pt x="3854272" y="758090"/>
                </a:lnTo>
                <a:cubicBezTo>
                  <a:pt x="3852557" y="757906"/>
                  <a:pt x="3850663" y="757777"/>
                  <a:pt x="3848592" y="757702"/>
                </a:cubicBezTo>
                <a:cubicBezTo>
                  <a:pt x="3846520" y="757626"/>
                  <a:pt x="3844162" y="757590"/>
                  <a:pt x="3841518" y="757593"/>
                </a:cubicBezTo>
                <a:lnTo>
                  <a:pt x="3803628" y="757593"/>
                </a:lnTo>
                <a:cubicBezTo>
                  <a:pt x="3803102" y="758535"/>
                  <a:pt x="3802606" y="759352"/>
                  <a:pt x="3802142" y="760046"/>
                </a:cubicBezTo>
                <a:cubicBezTo>
                  <a:pt x="3801678" y="760739"/>
                  <a:pt x="3801058" y="761619"/>
                  <a:pt x="3800285" y="762685"/>
                </a:cubicBezTo>
                <a:lnTo>
                  <a:pt x="3839661" y="762685"/>
                </a:lnTo>
                <a:cubicBezTo>
                  <a:pt x="3842591" y="762685"/>
                  <a:pt x="3844903" y="762654"/>
                  <a:pt x="3846595" y="762592"/>
                </a:cubicBezTo>
                <a:cubicBezTo>
                  <a:pt x="3848287" y="762530"/>
                  <a:pt x="3849980" y="762437"/>
                  <a:pt x="3851672" y="762313"/>
                </a:cubicBezTo>
                <a:cubicBezTo>
                  <a:pt x="3851551" y="763251"/>
                  <a:pt x="3851452" y="764251"/>
                  <a:pt x="3851378" y="765312"/>
                </a:cubicBezTo>
                <a:cubicBezTo>
                  <a:pt x="3851303" y="766374"/>
                  <a:pt x="3851236" y="767806"/>
                  <a:pt x="3851177" y="769609"/>
                </a:cubicBezTo>
                <a:cubicBezTo>
                  <a:pt x="3850857" y="777490"/>
                  <a:pt x="3850258" y="784357"/>
                  <a:pt x="3849381" y="790211"/>
                </a:cubicBezTo>
                <a:cubicBezTo>
                  <a:pt x="3848504" y="796065"/>
                  <a:pt x="3847410" y="800426"/>
                  <a:pt x="3846100" y="803292"/>
                </a:cubicBezTo>
                <a:cubicBezTo>
                  <a:pt x="3844975" y="806088"/>
                  <a:pt x="3843138" y="808018"/>
                  <a:pt x="3840590" y="809081"/>
                </a:cubicBezTo>
                <a:cubicBezTo>
                  <a:pt x="3838041" y="810144"/>
                  <a:pt x="3834099" y="810649"/>
                  <a:pt x="3828764" y="810598"/>
                </a:cubicBezTo>
                <a:cubicBezTo>
                  <a:pt x="3827170" y="810598"/>
                  <a:pt x="3825622" y="810567"/>
                  <a:pt x="3824121" y="810505"/>
                </a:cubicBezTo>
                <a:cubicBezTo>
                  <a:pt x="3822620" y="810443"/>
                  <a:pt x="3820700" y="810350"/>
                  <a:pt x="3818363" y="810226"/>
                </a:cubicBezTo>
                <a:cubicBezTo>
                  <a:pt x="3818123" y="807972"/>
                  <a:pt x="3817736" y="805949"/>
                  <a:pt x="3817202" y="804159"/>
                </a:cubicBezTo>
                <a:cubicBezTo>
                  <a:pt x="3816668" y="802368"/>
                  <a:pt x="3815941" y="800594"/>
                  <a:pt x="3815020" y="798834"/>
                </a:cubicBezTo>
                <a:cubicBezTo>
                  <a:pt x="3811777" y="801677"/>
                  <a:pt x="3808604" y="804133"/>
                  <a:pt x="3805501" y="806202"/>
                </a:cubicBezTo>
                <a:cubicBezTo>
                  <a:pt x="3802397" y="808271"/>
                  <a:pt x="3798760" y="810355"/>
                  <a:pt x="3794588" y="812455"/>
                </a:cubicBezTo>
                <a:cubicBezTo>
                  <a:pt x="3793289" y="810476"/>
                  <a:pt x="3791988" y="808800"/>
                  <a:pt x="3790688" y="807425"/>
                </a:cubicBezTo>
                <a:cubicBezTo>
                  <a:pt x="3789388" y="806050"/>
                  <a:pt x="3787716" y="804590"/>
                  <a:pt x="3785673" y="803044"/>
                </a:cubicBezTo>
                <a:cubicBezTo>
                  <a:pt x="3790977" y="800777"/>
                  <a:pt x="3795290" y="798656"/>
                  <a:pt x="3798613" y="796682"/>
                </a:cubicBezTo>
                <a:cubicBezTo>
                  <a:pt x="3801936" y="794708"/>
                  <a:pt x="3805134" y="792370"/>
                  <a:pt x="3808209" y="789669"/>
                </a:cubicBezTo>
                <a:cubicBezTo>
                  <a:pt x="3810727" y="787527"/>
                  <a:pt x="3813028" y="785122"/>
                  <a:pt x="3815112" y="782454"/>
                </a:cubicBezTo>
                <a:cubicBezTo>
                  <a:pt x="3817197" y="779785"/>
                  <a:pt x="3819188" y="776699"/>
                  <a:pt x="3821087" y="773195"/>
                </a:cubicBezTo>
                <a:lnTo>
                  <a:pt x="3813658" y="773195"/>
                </a:lnTo>
                <a:cubicBezTo>
                  <a:pt x="3809930" y="778916"/>
                  <a:pt x="3805281" y="783979"/>
                  <a:pt x="3799712" y="788383"/>
                </a:cubicBezTo>
                <a:cubicBezTo>
                  <a:pt x="3794142" y="792788"/>
                  <a:pt x="3787358" y="796767"/>
                  <a:pt x="3779358" y="800320"/>
                </a:cubicBezTo>
                <a:cubicBezTo>
                  <a:pt x="3778355" y="798465"/>
                  <a:pt x="3777266" y="796850"/>
                  <a:pt x="3776092" y="795475"/>
                </a:cubicBezTo>
                <a:cubicBezTo>
                  <a:pt x="3774918" y="794099"/>
                  <a:pt x="3773365" y="792577"/>
                  <a:pt x="3771433" y="790907"/>
                </a:cubicBezTo>
                <a:cubicBezTo>
                  <a:pt x="3778404" y="788358"/>
                  <a:pt x="3784151" y="785684"/>
                  <a:pt x="3788676" y="782887"/>
                </a:cubicBezTo>
                <a:cubicBezTo>
                  <a:pt x="3793201" y="780090"/>
                  <a:pt x="3797029" y="776859"/>
                  <a:pt x="3800161" y="773195"/>
                </a:cubicBezTo>
                <a:lnTo>
                  <a:pt x="3790502" y="773195"/>
                </a:lnTo>
                <a:cubicBezTo>
                  <a:pt x="3788049" y="775383"/>
                  <a:pt x="3785774" y="777200"/>
                  <a:pt x="3783677" y="778645"/>
                </a:cubicBezTo>
                <a:cubicBezTo>
                  <a:pt x="3781579" y="780090"/>
                  <a:pt x="3778778" y="781783"/>
                  <a:pt x="3775272" y="783723"/>
                </a:cubicBezTo>
                <a:cubicBezTo>
                  <a:pt x="3774588" y="782443"/>
                  <a:pt x="3773943" y="781380"/>
                  <a:pt x="3773337" y="780534"/>
                </a:cubicBezTo>
                <a:cubicBezTo>
                  <a:pt x="3772731" y="779687"/>
                  <a:pt x="3771808" y="778562"/>
                  <a:pt x="3770567" y="777158"/>
                </a:cubicBezTo>
                <a:cubicBezTo>
                  <a:pt x="3767172" y="779256"/>
                  <a:pt x="3763622" y="781285"/>
                  <a:pt x="3759918" y="783243"/>
                </a:cubicBezTo>
                <a:cubicBezTo>
                  <a:pt x="3756213" y="785202"/>
                  <a:pt x="3751549" y="787509"/>
                  <a:pt x="3745925" y="790164"/>
                </a:cubicBezTo>
                <a:cubicBezTo>
                  <a:pt x="3745858" y="790229"/>
                  <a:pt x="3745683" y="790347"/>
                  <a:pt x="3745399" y="790520"/>
                </a:cubicBezTo>
                <a:cubicBezTo>
                  <a:pt x="3745115" y="790693"/>
                  <a:pt x="3744754" y="790905"/>
                  <a:pt x="3744316" y="791155"/>
                </a:cubicBezTo>
                <a:cubicBezTo>
                  <a:pt x="3744187" y="791212"/>
                  <a:pt x="3744011" y="791284"/>
                  <a:pt x="3743789" y="791372"/>
                </a:cubicBezTo>
                <a:cubicBezTo>
                  <a:pt x="3743568" y="791459"/>
                  <a:pt x="3743330" y="791594"/>
                  <a:pt x="3743077" y="791774"/>
                </a:cubicBezTo>
                <a:lnTo>
                  <a:pt x="3739982" y="777282"/>
                </a:lnTo>
                <a:cubicBezTo>
                  <a:pt x="3741640" y="776913"/>
                  <a:pt x="3743617" y="776320"/>
                  <a:pt x="3745910" y="775502"/>
                </a:cubicBezTo>
                <a:cubicBezTo>
                  <a:pt x="3748203" y="774684"/>
                  <a:pt x="3750891" y="773627"/>
                  <a:pt x="3753974" y="772329"/>
                </a:cubicBezTo>
                <a:lnTo>
                  <a:pt x="3753974" y="739522"/>
                </a:lnTo>
                <a:lnTo>
                  <a:pt x="3750383" y="739522"/>
                </a:lnTo>
                <a:cubicBezTo>
                  <a:pt x="3748611" y="739517"/>
                  <a:pt x="3746955" y="739558"/>
                  <a:pt x="3745415" y="739646"/>
                </a:cubicBezTo>
                <a:cubicBezTo>
                  <a:pt x="3743874" y="739734"/>
                  <a:pt x="3742311" y="739899"/>
                  <a:pt x="3740725" y="740142"/>
                </a:cubicBezTo>
                <a:lnTo>
                  <a:pt x="3740725" y="726892"/>
                </a:lnTo>
                <a:cubicBezTo>
                  <a:pt x="3742123" y="727134"/>
                  <a:pt x="3743599" y="727300"/>
                  <a:pt x="3745151" y="727387"/>
                </a:cubicBezTo>
                <a:cubicBezTo>
                  <a:pt x="3746704" y="727475"/>
                  <a:pt x="3748490" y="727516"/>
                  <a:pt x="3750507" y="727511"/>
                </a:cubicBezTo>
                <a:lnTo>
                  <a:pt x="3753974" y="727511"/>
                </a:lnTo>
                <a:lnTo>
                  <a:pt x="3753974" y="712157"/>
                </a:lnTo>
                <a:cubicBezTo>
                  <a:pt x="3753974" y="709054"/>
                  <a:pt x="3753912" y="706438"/>
                  <a:pt x="3753788" y="704309"/>
                </a:cubicBezTo>
                <a:cubicBezTo>
                  <a:pt x="3753664" y="702181"/>
                  <a:pt x="3753479" y="700215"/>
                  <a:pt x="3753231" y="698412"/>
                </a:cubicBezTo>
                <a:close/>
                <a:moveTo>
                  <a:pt x="3513496" y="698412"/>
                </a:moveTo>
                <a:lnTo>
                  <a:pt x="3528108" y="698412"/>
                </a:lnTo>
                <a:cubicBezTo>
                  <a:pt x="3527865" y="699761"/>
                  <a:pt x="3527700" y="701242"/>
                  <a:pt x="3527612" y="702854"/>
                </a:cubicBezTo>
                <a:cubicBezTo>
                  <a:pt x="3527525" y="704467"/>
                  <a:pt x="3527483" y="706660"/>
                  <a:pt x="3527488" y="709433"/>
                </a:cubicBezTo>
                <a:lnTo>
                  <a:pt x="3527488" y="727883"/>
                </a:lnTo>
                <a:lnTo>
                  <a:pt x="3544824" y="724292"/>
                </a:lnTo>
                <a:cubicBezTo>
                  <a:pt x="3546625" y="723920"/>
                  <a:pt x="3548255" y="723549"/>
                  <a:pt x="3549715" y="723177"/>
                </a:cubicBezTo>
                <a:cubicBezTo>
                  <a:pt x="3551175" y="722806"/>
                  <a:pt x="3552434" y="722434"/>
                  <a:pt x="3553492" y="722063"/>
                </a:cubicBezTo>
                <a:lnTo>
                  <a:pt x="3554358" y="735436"/>
                </a:lnTo>
                <a:cubicBezTo>
                  <a:pt x="3553115" y="735560"/>
                  <a:pt x="3551732" y="735745"/>
                  <a:pt x="3550210" y="735993"/>
                </a:cubicBezTo>
                <a:cubicBezTo>
                  <a:pt x="3548688" y="736241"/>
                  <a:pt x="3547058" y="736550"/>
                  <a:pt x="3545319" y="736922"/>
                </a:cubicBezTo>
                <a:lnTo>
                  <a:pt x="3527488" y="740513"/>
                </a:lnTo>
                <a:lnTo>
                  <a:pt x="3527488" y="771840"/>
                </a:lnTo>
                <a:cubicBezTo>
                  <a:pt x="3527442" y="773161"/>
                  <a:pt x="3527659" y="774018"/>
                  <a:pt x="3528138" y="774410"/>
                </a:cubicBezTo>
                <a:cubicBezTo>
                  <a:pt x="3528618" y="774802"/>
                  <a:pt x="3529640" y="774977"/>
                  <a:pt x="3531203" y="774936"/>
                </a:cubicBezTo>
                <a:cubicBezTo>
                  <a:pt x="3533288" y="774941"/>
                  <a:pt x="3534908" y="774714"/>
                  <a:pt x="3536063" y="774255"/>
                </a:cubicBezTo>
                <a:cubicBezTo>
                  <a:pt x="3537219" y="773796"/>
                  <a:pt x="3538034" y="773074"/>
                  <a:pt x="3538509" y="772088"/>
                </a:cubicBezTo>
                <a:cubicBezTo>
                  <a:pt x="3538953" y="771002"/>
                  <a:pt x="3539335" y="768871"/>
                  <a:pt x="3539654" y="765696"/>
                </a:cubicBezTo>
                <a:cubicBezTo>
                  <a:pt x="3539974" y="762520"/>
                  <a:pt x="3540170" y="758501"/>
                  <a:pt x="3540242" y="753638"/>
                </a:cubicBezTo>
                <a:cubicBezTo>
                  <a:pt x="3542118" y="754639"/>
                  <a:pt x="3544094" y="755547"/>
                  <a:pt x="3546170" y="756362"/>
                </a:cubicBezTo>
                <a:cubicBezTo>
                  <a:pt x="3548247" y="757178"/>
                  <a:pt x="3550316" y="757838"/>
                  <a:pt x="3552377" y="758344"/>
                </a:cubicBezTo>
                <a:cubicBezTo>
                  <a:pt x="3551936" y="766090"/>
                  <a:pt x="3551209" y="771802"/>
                  <a:pt x="3550195" y="775478"/>
                </a:cubicBezTo>
                <a:cubicBezTo>
                  <a:pt x="3549181" y="779154"/>
                  <a:pt x="3547556" y="781863"/>
                  <a:pt x="3545319" y="783604"/>
                </a:cubicBezTo>
                <a:cubicBezTo>
                  <a:pt x="3543676" y="784961"/>
                  <a:pt x="3541421" y="785962"/>
                  <a:pt x="3538555" y="786607"/>
                </a:cubicBezTo>
                <a:cubicBezTo>
                  <a:pt x="3535689" y="787252"/>
                  <a:pt x="3532042" y="787571"/>
                  <a:pt x="3527612" y="787566"/>
                </a:cubicBezTo>
                <a:cubicBezTo>
                  <a:pt x="3522337" y="787659"/>
                  <a:pt x="3518741" y="786885"/>
                  <a:pt x="3516824" y="785245"/>
                </a:cubicBezTo>
                <a:cubicBezTo>
                  <a:pt x="3514907" y="783604"/>
                  <a:pt x="3514004" y="780539"/>
                  <a:pt x="3514115" y="776051"/>
                </a:cubicBezTo>
                <a:lnTo>
                  <a:pt x="3514115" y="743361"/>
                </a:lnTo>
                <a:lnTo>
                  <a:pt x="3510524" y="743980"/>
                </a:lnTo>
                <a:cubicBezTo>
                  <a:pt x="3508610" y="744393"/>
                  <a:pt x="3506959" y="744774"/>
                  <a:pt x="3505571" y="745125"/>
                </a:cubicBezTo>
                <a:cubicBezTo>
                  <a:pt x="3504184" y="745476"/>
                  <a:pt x="3502656" y="745920"/>
                  <a:pt x="3500990" y="746456"/>
                </a:cubicBezTo>
                <a:lnTo>
                  <a:pt x="3499999" y="732959"/>
                </a:lnTo>
                <a:cubicBezTo>
                  <a:pt x="3501217" y="732962"/>
                  <a:pt x="3502558" y="732864"/>
                  <a:pt x="3504024" y="732665"/>
                </a:cubicBezTo>
                <a:cubicBezTo>
                  <a:pt x="3505489" y="732467"/>
                  <a:pt x="3507202" y="732152"/>
                  <a:pt x="3509162" y="731721"/>
                </a:cubicBezTo>
                <a:lnTo>
                  <a:pt x="3514115" y="730731"/>
                </a:lnTo>
                <a:lnTo>
                  <a:pt x="3514115" y="710300"/>
                </a:lnTo>
                <a:cubicBezTo>
                  <a:pt x="3514121" y="707413"/>
                  <a:pt x="3514079" y="705107"/>
                  <a:pt x="3513991" y="703381"/>
                </a:cubicBezTo>
                <a:cubicBezTo>
                  <a:pt x="3513904" y="701655"/>
                  <a:pt x="3513739" y="699999"/>
                  <a:pt x="3513496" y="698412"/>
                </a:cubicBezTo>
                <a:close/>
                <a:moveTo>
                  <a:pt x="3182874" y="698412"/>
                </a:moveTo>
                <a:lnTo>
                  <a:pt x="3199095" y="700146"/>
                </a:lnTo>
                <a:cubicBezTo>
                  <a:pt x="3198878" y="700490"/>
                  <a:pt x="3198652" y="700902"/>
                  <a:pt x="3198416" y="701384"/>
                </a:cubicBezTo>
                <a:cubicBezTo>
                  <a:pt x="3198181" y="701866"/>
                  <a:pt x="3197753" y="702829"/>
                  <a:pt x="3197132" y="704273"/>
                </a:cubicBezTo>
                <a:cubicBezTo>
                  <a:pt x="3196512" y="705718"/>
                  <a:pt x="3195515" y="708057"/>
                  <a:pt x="3194142" y="711290"/>
                </a:cubicBezTo>
                <a:cubicBezTo>
                  <a:pt x="3193840" y="711948"/>
                  <a:pt x="3193608" y="712428"/>
                  <a:pt x="3193445" y="712730"/>
                </a:cubicBezTo>
                <a:cubicBezTo>
                  <a:pt x="3193283" y="713031"/>
                  <a:pt x="3193144" y="713294"/>
                  <a:pt x="3193027" y="713519"/>
                </a:cubicBezTo>
                <a:cubicBezTo>
                  <a:pt x="3193360" y="713467"/>
                  <a:pt x="3193933" y="713416"/>
                  <a:pt x="3194746" y="713364"/>
                </a:cubicBezTo>
                <a:cubicBezTo>
                  <a:pt x="3195558" y="713312"/>
                  <a:pt x="3197586" y="713199"/>
                  <a:pt x="3200828" y="713024"/>
                </a:cubicBezTo>
                <a:cubicBezTo>
                  <a:pt x="3208039" y="712593"/>
                  <a:pt x="3214390" y="712030"/>
                  <a:pt x="3219882" y="711336"/>
                </a:cubicBezTo>
                <a:cubicBezTo>
                  <a:pt x="3225374" y="710643"/>
                  <a:pt x="3229837" y="709802"/>
                  <a:pt x="3233271" y="708814"/>
                </a:cubicBezTo>
                <a:lnTo>
                  <a:pt x="3234137" y="722930"/>
                </a:lnTo>
                <a:cubicBezTo>
                  <a:pt x="3232608" y="723033"/>
                  <a:pt x="3231333" y="723136"/>
                  <a:pt x="3230314" y="723239"/>
                </a:cubicBezTo>
                <a:cubicBezTo>
                  <a:pt x="3229296" y="723342"/>
                  <a:pt x="3227309" y="723569"/>
                  <a:pt x="3224355" y="723920"/>
                </a:cubicBezTo>
                <a:cubicBezTo>
                  <a:pt x="3219629" y="724488"/>
                  <a:pt x="3213851" y="724993"/>
                  <a:pt x="3207020" y="725437"/>
                </a:cubicBezTo>
                <a:cubicBezTo>
                  <a:pt x="3200189" y="725881"/>
                  <a:pt x="3193543" y="726201"/>
                  <a:pt x="3187084" y="726397"/>
                </a:cubicBezTo>
                <a:cubicBezTo>
                  <a:pt x="3185309" y="729892"/>
                  <a:pt x="3183503" y="732962"/>
                  <a:pt x="3181667" y="735606"/>
                </a:cubicBezTo>
                <a:cubicBezTo>
                  <a:pt x="3179830" y="738250"/>
                  <a:pt x="3177839" y="740670"/>
                  <a:pt x="3175692" y="742865"/>
                </a:cubicBezTo>
                <a:lnTo>
                  <a:pt x="3175816" y="743113"/>
                </a:lnTo>
                <a:cubicBezTo>
                  <a:pt x="3176198" y="742842"/>
                  <a:pt x="3176517" y="742610"/>
                  <a:pt x="3176776" y="742417"/>
                </a:cubicBezTo>
                <a:cubicBezTo>
                  <a:pt x="3177034" y="742223"/>
                  <a:pt x="3177539" y="741836"/>
                  <a:pt x="3178292" y="741256"/>
                </a:cubicBezTo>
                <a:cubicBezTo>
                  <a:pt x="3180630" y="739507"/>
                  <a:pt x="3183323" y="738145"/>
                  <a:pt x="3186372" y="737170"/>
                </a:cubicBezTo>
                <a:cubicBezTo>
                  <a:pt x="3189421" y="736194"/>
                  <a:pt x="3192548" y="735699"/>
                  <a:pt x="3195752" y="735684"/>
                </a:cubicBezTo>
                <a:cubicBezTo>
                  <a:pt x="3200591" y="735696"/>
                  <a:pt x="3204502" y="736816"/>
                  <a:pt x="3207484" y="739042"/>
                </a:cubicBezTo>
                <a:cubicBezTo>
                  <a:pt x="3210467" y="741269"/>
                  <a:pt x="3212458" y="744524"/>
                  <a:pt x="3213459" y="748809"/>
                </a:cubicBezTo>
                <a:cubicBezTo>
                  <a:pt x="3222993" y="745342"/>
                  <a:pt x="3229308" y="743113"/>
                  <a:pt x="3232404" y="742122"/>
                </a:cubicBezTo>
                <a:cubicBezTo>
                  <a:pt x="3235587" y="741016"/>
                  <a:pt x="3237703" y="740257"/>
                  <a:pt x="3238750" y="739847"/>
                </a:cubicBezTo>
                <a:cubicBezTo>
                  <a:pt x="3239797" y="739437"/>
                  <a:pt x="3240736" y="738957"/>
                  <a:pt x="3241567" y="738408"/>
                </a:cubicBezTo>
                <a:lnTo>
                  <a:pt x="3247387" y="752648"/>
                </a:lnTo>
                <a:cubicBezTo>
                  <a:pt x="3245707" y="752888"/>
                  <a:pt x="3243804" y="753274"/>
                  <a:pt x="3241675" y="753808"/>
                </a:cubicBezTo>
                <a:cubicBezTo>
                  <a:pt x="3239547" y="754342"/>
                  <a:pt x="3236869" y="755070"/>
                  <a:pt x="3233642" y="755991"/>
                </a:cubicBezTo>
                <a:cubicBezTo>
                  <a:pt x="3231909" y="756486"/>
                  <a:pt x="3225717" y="758591"/>
                  <a:pt x="3215069" y="762306"/>
                </a:cubicBezTo>
                <a:lnTo>
                  <a:pt x="3215069" y="763668"/>
                </a:lnTo>
                <a:cubicBezTo>
                  <a:pt x="3215128" y="765175"/>
                  <a:pt x="3215164" y="766186"/>
                  <a:pt x="3215177" y="766702"/>
                </a:cubicBezTo>
                <a:cubicBezTo>
                  <a:pt x="3215189" y="767218"/>
                  <a:pt x="3215195" y="767857"/>
                  <a:pt x="3215192" y="768621"/>
                </a:cubicBezTo>
                <a:cubicBezTo>
                  <a:pt x="3215192" y="769269"/>
                  <a:pt x="3215192" y="770048"/>
                  <a:pt x="3215192" y="770958"/>
                </a:cubicBezTo>
                <a:cubicBezTo>
                  <a:pt x="3215192" y="771869"/>
                  <a:pt x="3215192" y="772741"/>
                  <a:pt x="3215192" y="773574"/>
                </a:cubicBezTo>
                <a:cubicBezTo>
                  <a:pt x="3215133" y="774611"/>
                  <a:pt x="3215097" y="775447"/>
                  <a:pt x="3215084" y="776082"/>
                </a:cubicBezTo>
                <a:cubicBezTo>
                  <a:pt x="3215071" y="776716"/>
                  <a:pt x="3215066" y="777242"/>
                  <a:pt x="3215069" y="777660"/>
                </a:cubicBezTo>
                <a:cubicBezTo>
                  <a:pt x="3215069" y="778994"/>
                  <a:pt x="3215099" y="780165"/>
                  <a:pt x="3215161" y="781174"/>
                </a:cubicBezTo>
                <a:cubicBezTo>
                  <a:pt x="3215223" y="782182"/>
                  <a:pt x="3215316" y="783199"/>
                  <a:pt x="3215440" y="784223"/>
                </a:cubicBezTo>
                <a:lnTo>
                  <a:pt x="3201076" y="784594"/>
                </a:lnTo>
                <a:cubicBezTo>
                  <a:pt x="3201324" y="783385"/>
                  <a:pt x="3201510" y="781440"/>
                  <a:pt x="3201633" y="778759"/>
                </a:cubicBezTo>
                <a:cubicBezTo>
                  <a:pt x="3201757" y="776079"/>
                  <a:pt x="3201819" y="773236"/>
                  <a:pt x="3201819" y="770231"/>
                </a:cubicBezTo>
                <a:cubicBezTo>
                  <a:pt x="3201819" y="769426"/>
                  <a:pt x="3201819" y="768869"/>
                  <a:pt x="3201819" y="768559"/>
                </a:cubicBezTo>
                <a:cubicBezTo>
                  <a:pt x="3201819" y="768250"/>
                  <a:pt x="3201819" y="767816"/>
                  <a:pt x="3201819" y="767259"/>
                </a:cubicBezTo>
                <a:cubicBezTo>
                  <a:pt x="3198832" y="768657"/>
                  <a:pt x="3196417" y="769854"/>
                  <a:pt x="3194575" y="770850"/>
                </a:cubicBezTo>
                <a:cubicBezTo>
                  <a:pt x="3192734" y="771846"/>
                  <a:pt x="3191186" y="772795"/>
                  <a:pt x="3189932" y="773698"/>
                </a:cubicBezTo>
                <a:cubicBezTo>
                  <a:pt x="3185619" y="776897"/>
                  <a:pt x="3183473" y="780281"/>
                  <a:pt x="3183493" y="783852"/>
                </a:cubicBezTo>
                <a:cubicBezTo>
                  <a:pt x="3183429" y="787045"/>
                  <a:pt x="3185044" y="789357"/>
                  <a:pt x="3188338" y="790786"/>
                </a:cubicBezTo>
                <a:cubicBezTo>
                  <a:pt x="3191632" y="792215"/>
                  <a:pt x="3196993" y="792916"/>
                  <a:pt x="3204420" y="792891"/>
                </a:cubicBezTo>
                <a:cubicBezTo>
                  <a:pt x="3211888" y="792883"/>
                  <a:pt x="3218714" y="792434"/>
                  <a:pt x="3224897" y="791544"/>
                </a:cubicBezTo>
                <a:cubicBezTo>
                  <a:pt x="3231081" y="790654"/>
                  <a:pt x="3236390" y="789369"/>
                  <a:pt x="3240824" y="787690"/>
                </a:cubicBezTo>
                <a:lnTo>
                  <a:pt x="3242062" y="803664"/>
                </a:lnTo>
                <a:cubicBezTo>
                  <a:pt x="3241090" y="803661"/>
                  <a:pt x="3240249" y="803697"/>
                  <a:pt x="3239539" y="803772"/>
                </a:cubicBezTo>
                <a:cubicBezTo>
                  <a:pt x="3238830" y="803847"/>
                  <a:pt x="3237772" y="803976"/>
                  <a:pt x="3236366" y="804159"/>
                </a:cubicBezTo>
                <a:cubicBezTo>
                  <a:pt x="3231826" y="804848"/>
                  <a:pt x="3226791" y="805389"/>
                  <a:pt x="3221260" y="805784"/>
                </a:cubicBezTo>
                <a:cubicBezTo>
                  <a:pt x="3215729" y="806179"/>
                  <a:pt x="3210198" y="806380"/>
                  <a:pt x="3204667" y="806388"/>
                </a:cubicBezTo>
                <a:cubicBezTo>
                  <a:pt x="3198169" y="806403"/>
                  <a:pt x="3192715" y="806001"/>
                  <a:pt x="3188307" y="805180"/>
                </a:cubicBezTo>
                <a:cubicBezTo>
                  <a:pt x="3183898" y="804360"/>
                  <a:pt x="3180147" y="803029"/>
                  <a:pt x="3177054" y="801187"/>
                </a:cubicBezTo>
                <a:cubicBezTo>
                  <a:pt x="3174186" y="799539"/>
                  <a:pt x="3171967" y="797325"/>
                  <a:pt x="3170399" y="794547"/>
                </a:cubicBezTo>
                <a:cubicBezTo>
                  <a:pt x="3168830" y="791769"/>
                  <a:pt x="3168035" y="788658"/>
                  <a:pt x="3168015" y="785214"/>
                </a:cubicBezTo>
                <a:cubicBezTo>
                  <a:pt x="3167994" y="782714"/>
                  <a:pt x="3168407" y="780377"/>
                  <a:pt x="3169253" y="778202"/>
                </a:cubicBezTo>
                <a:cubicBezTo>
                  <a:pt x="3170100" y="776027"/>
                  <a:pt x="3171503" y="773783"/>
                  <a:pt x="3173463" y="771469"/>
                </a:cubicBezTo>
                <a:cubicBezTo>
                  <a:pt x="3176136" y="768072"/>
                  <a:pt x="3179520" y="765022"/>
                  <a:pt x="3183617" y="762321"/>
                </a:cubicBezTo>
                <a:cubicBezTo>
                  <a:pt x="3187714" y="759620"/>
                  <a:pt x="3193203" y="756850"/>
                  <a:pt x="3200086" y="754010"/>
                </a:cubicBezTo>
                <a:cubicBezTo>
                  <a:pt x="3199779" y="751727"/>
                  <a:pt x="3198999" y="750040"/>
                  <a:pt x="3197748" y="748948"/>
                </a:cubicBezTo>
                <a:cubicBezTo>
                  <a:pt x="3196497" y="747857"/>
                  <a:pt x="3194758" y="747315"/>
                  <a:pt x="3192532" y="747323"/>
                </a:cubicBezTo>
                <a:cubicBezTo>
                  <a:pt x="3188929" y="747328"/>
                  <a:pt x="3184992" y="748401"/>
                  <a:pt x="3180722" y="750543"/>
                </a:cubicBezTo>
                <a:cubicBezTo>
                  <a:pt x="3176453" y="752684"/>
                  <a:pt x="3171928" y="755862"/>
                  <a:pt x="3167148" y="760077"/>
                </a:cubicBezTo>
                <a:cubicBezTo>
                  <a:pt x="3164594" y="762203"/>
                  <a:pt x="3162489" y="764143"/>
                  <a:pt x="3160833" y="765897"/>
                </a:cubicBezTo>
                <a:cubicBezTo>
                  <a:pt x="3159177" y="767651"/>
                  <a:pt x="3157691" y="769467"/>
                  <a:pt x="3156375" y="771345"/>
                </a:cubicBezTo>
                <a:lnTo>
                  <a:pt x="3145107" y="760201"/>
                </a:lnTo>
                <a:cubicBezTo>
                  <a:pt x="3146709" y="758976"/>
                  <a:pt x="3148427" y="757464"/>
                  <a:pt x="3150261" y="755666"/>
                </a:cubicBezTo>
                <a:cubicBezTo>
                  <a:pt x="3152096" y="753868"/>
                  <a:pt x="3154092" y="751706"/>
                  <a:pt x="3156252" y="749180"/>
                </a:cubicBezTo>
                <a:cubicBezTo>
                  <a:pt x="3157910" y="747213"/>
                  <a:pt x="3159725" y="744888"/>
                  <a:pt x="3161700" y="742205"/>
                </a:cubicBezTo>
                <a:cubicBezTo>
                  <a:pt x="3163674" y="739522"/>
                  <a:pt x="3165518" y="736894"/>
                  <a:pt x="3167231" y="734322"/>
                </a:cubicBezTo>
                <a:cubicBezTo>
                  <a:pt x="3168944" y="731749"/>
                  <a:pt x="3170237" y="729644"/>
                  <a:pt x="3171110" y="728006"/>
                </a:cubicBezTo>
                <a:cubicBezTo>
                  <a:pt x="3171338" y="727545"/>
                  <a:pt x="3171503" y="727230"/>
                  <a:pt x="3171606" y="727062"/>
                </a:cubicBezTo>
                <a:cubicBezTo>
                  <a:pt x="3171709" y="726895"/>
                  <a:pt x="3171874" y="726673"/>
                  <a:pt x="3172101" y="726397"/>
                </a:cubicBezTo>
                <a:cubicBezTo>
                  <a:pt x="3171797" y="726402"/>
                  <a:pt x="3171384" y="726422"/>
                  <a:pt x="3170863" y="726459"/>
                </a:cubicBezTo>
                <a:cubicBezTo>
                  <a:pt x="3170342" y="726495"/>
                  <a:pt x="3170053" y="726515"/>
                  <a:pt x="3169996" y="726520"/>
                </a:cubicBezTo>
                <a:cubicBezTo>
                  <a:pt x="3169230" y="726517"/>
                  <a:pt x="3167790" y="726496"/>
                  <a:pt x="3165676" y="726456"/>
                </a:cubicBezTo>
                <a:cubicBezTo>
                  <a:pt x="3163562" y="726417"/>
                  <a:pt x="3161406" y="726377"/>
                  <a:pt x="3159209" y="726337"/>
                </a:cubicBezTo>
                <a:cubicBezTo>
                  <a:pt x="3157013" y="726297"/>
                  <a:pt x="3155408" y="726276"/>
                  <a:pt x="3154394" y="726273"/>
                </a:cubicBezTo>
                <a:cubicBezTo>
                  <a:pt x="3153290" y="726214"/>
                  <a:pt x="3152557" y="726177"/>
                  <a:pt x="3152196" y="726164"/>
                </a:cubicBezTo>
                <a:cubicBezTo>
                  <a:pt x="3151835" y="726152"/>
                  <a:pt x="3151412" y="726146"/>
                  <a:pt x="3150927" y="726149"/>
                </a:cubicBezTo>
                <a:cubicBezTo>
                  <a:pt x="3150736" y="726146"/>
                  <a:pt x="3150468" y="726152"/>
                  <a:pt x="3150122" y="726164"/>
                </a:cubicBezTo>
                <a:cubicBezTo>
                  <a:pt x="3149777" y="726177"/>
                  <a:pt x="3149384" y="726214"/>
                  <a:pt x="3148946" y="726273"/>
                </a:cubicBezTo>
                <a:lnTo>
                  <a:pt x="3149194" y="712157"/>
                </a:lnTo>
                <a:cubicBezTo>
                  <a:pt x="3151629" y="712712"/>
                  <a:pt x="3155086" y="713119"/>
                  <a:pt x="3159564" y="713380"/>
                </a:cubicBezTo>
                <a:cubicBezTo>
                  <a:pt x="3164042" y="713640"/>
                  <a:pt x="3170161" y="713769"/>
                  <a:pt x="3177921" y="713767"/>
                </a:cubicBezTo>
                <a:cubicBezTo>
                  <a:pt x="3179559" y="710140"/>
                  <a:pt x="3180741" y="707178"/>
                  <a:pt x="3181465" y="704882"/>
                </a:cubicBezTo>
                <a:cubicBezTo>
                  <a:pt x="3182190" y="702586"/>
                  <a:pt x="3182660" y="700430"/>
                  <a:pt x="3182874" y="698412"/>
                </a:cubicBezTo>
                <a:close/>
                <a:moveTo>
                  <a:pt x="1941871" y="698412"/>
                </a:moveTo>
                <a:lnTo>
                  <a:pt x="1956483" y="698412"/>
                </a:lnTo>
                <a:cubicBezTo>
                  <a:pt x="1956240" y="699761"/>
                  <a:pt x="1956075" y="701242"/>
                  <a:pt x="1955987" y="702854"/>
                </a:cubicBezTo>
                <a:cubicBezTo>
                  <a:pt x="1955900" y="704467"/>
                  <a:pt x="1955859" y="706660"/>
                  <a:pt x="1955864" y="709433"/>
                </a:cubicBezTo>
                <a:lnTo>
                  <a:pt x="1955864" y="727883"/>
                </a:lnTo>
                <a:lnTo>
                  <a:pt x="1973199" y="724292"/>
                </a:lnTo>
                <a:cubicBezTo>
                  <a:pt x="1975000" y="723920"/>
                  <a:pt x="1976630" y="723549"/>
                  <a:pt x="1978090" y="723177"/>
                </a:cubicBezTo>
                <a:cubicBezTo>
                  <a:pt x="1979550" y="722806"/>
                  <a:pt x="1980809" y="722434"/>
                  <a:pt x="1981867" y="722063"/>
                </a:cubicBezTo>
                <a:lnTo>
                  <a:pt x="1982734" y="735436"/>
                </a:lnTo>
                <a:cubicBezTo>
                  <a:pt x="1981490" y="735560"/>
                  <a:pt x="1980108" y="735745"/>
                  <a:pt x="1978585" y="735993"/>
                </a:cubicBezTo>
                <a:cubicBezTo>
                  <a:pt x="1977064" y="736241"/>
                  <a:pt x="1975433" y="736550"/>
                  <a:pt x="1973695" y="736922"/>
                </a:cubicBezTo>
                <a:lnTo>
                  <a:pt x="1955864" y="740513"/>
                </a:lnTo>
                <a:lnTo>
                  <a:pt x="1955864" y="771840"/>
                </a:lnTo>
                <a:cubicBezTo>
                  <a:pt x="1955817" y="773161"/>
                  <a:pt x="1956034" y="774018"/>
                  <a:pt x="1956514" y="774410"/>
                </a:cubicBezTo>
                <a:cubicBezTo>
                  <a:pt x="1956994" y="774802"/>
                  <a:pt x="1958015" y="774977"/>
                  <a:pt x="1959578" y="774936"/>
                </a:cubicBezTo>
                <a:cubicBezTo>
                  <a:pt x="1961663" y="774941"/>
                  <a:pt x="1963283" y="774714"/>
                  <a:pt x="1964438" y="774255"/>
                </a:cubicBezTo>
                <a:cubicBezTo>
                  <a:pt x="1965594" y="773796"/>
                  <a:pt x="1966409" y="773074"/>
                  <a:pt x="1966884" y="772088"/>
                </a:cubicBezTo>
                <a:cubicBezTo>
                  <a:pt x="1967328" y="771002"/>
                  <a:pt x="1967710" y="768871"/>
                  <a:pt x="1968029" y="765696"/>
                </a:cubicBezTo>
                <a:cubicBezTo>
                  <a:pt x="1968349" y="762520"/>
                  <a:pt x="1968545" y="758501"/>
                  <a:pt x="1968618" y="753638"/>
                </a:cubicBezTo>
                <a:cubicBezTo>
                  <a:pt x="1970493" y="754639"/>
                  <a:pt x="1972469" y="755547"/>
                  <a:pt x="1974546" y="756362"/>
                </a:cubicBezTo>
                <a:cubicBezTo>
                  <a:pt x="1976622" y="757178"/>
                  <a:pt x="1978691" y="757838"/>
                  <a:pt x="1980753" y="758344"/>
                </a:cubicBezTo>
                <a:cubicBezTo>
                  <a:pt x="1980311" y="766090"/>
                  <a:pt x="1979584" y="771802"/>
                  <a:pt x="1978570" y="775478"/>
                </a:cubicBezTo>
                <a:cubicBezTo>
                  <a:pt x="1977556" y="779154"/>
                  <a:pt x="1975931" y="781863"/>
                  <a:pt x="1973695" y="783604"/>
                </a:cubicBezTo>
                <a:cubicBezTo>
                  <a:pt x="1972051" y="784961"/>
                  <a:pt x="1969797" y="785962"/>
                  <a:pt x="1966931" y="786607"/>
                </a:cubicBezTo>
                <a:cubicBezTo>
                  <a:pt x="1964065" y="787252"/>
                  <a:pt x="1960417" y="787571"/>
                  <a:pt x="1955987" y="787566"/>
                </a:cubicBezTo>
                <a:cubicBezTo>
                  <a:pt x="1950712" y="787659"/>
                  <a:pt x="1947116" y="786885"/>
                  <a:pt x="1945199" y="785245"/>
                </a:cubicBezTo>
                <a:cubicBezTo>
                  <a:pt x="1943282" y="783604"/>
                  <a:pt x="1942380" y="780539"/>
                  <a:pt x="1942490" y="776051"/>
                </a:cubicBezTo>
                <a:lnTo>
                  <a:pt x="1942490" y="743361"/>
                </a:lnTo>
                <a:lnTo>
                  <a:pt x="1938900" y="743980"/>
                </a:lnTo>
                <a:cubicBezTo>
                  <a:pt x="1936986" y="744393"/>
                  <a:pt x="1935335" y="744774"/>
                  <a:pt x="1933947" y="745125"/>
                </a:cubicBezTo>
                <a:cubicBezTo>
                  <a:pt x="1932559" y="745476"/>
                  <a:pt x="1931032" y="745920"/>
                  <a:pt x="1929365" y="746456"/>
                </a:cubicBezTo>
                <a:lnTo>
                  <a:pt x="1928374" y="732959"/>
                </a:lnTo>
                <a:cubicBezTo>
                  <a:pt x="1929592" y="732962"/>
                  <a:pt x="1930934" y="732864"/>
                  <a:pt x="1932399" y="732665"/>
                </a:cubicBezTo>
                <a:cubicBezTo>
                  <a:pt x="1933864" y="732467"/>
                  <a:pt x="1935577" y="732152"/>
                  <a:pt x="1937537" y="731721"/>
                </a:cubicBezTo>
                <a:lnTo>
                  <a:pt x="1942490" y="730731"/>
                </a:lnTo>
                <a:lnTo>
                  <a:pt x="1942490" y="710300"/>
                </a:lnTo>
                <a:cubicBezTo>
                  <a:pt x="1942496" y="707413"/>
                  <a:pt x="1942454" y="705107"/>
                  <a:pt x="1942367" y="703381"/>
                </a:cubicBezTo>
                <a:cubicBezTo>
                  <a:pt x="1942279" y="701655"/>
                  <a:pt x="1942114" y="699999"/>
                  <a:pt x="1941871" y="698412"/>
                </a:cubicBezTo>
                <a:close/>
                <a:moveTo>
                  <a:pt x="2985116" y="697917"/>
                </a:moveTo>
                <a:lnTo>
                  <a:pt x="3000099" y="697917"/>
                </a:lnTo>
                <a:cubicBezTo>
                  <a:pt x="2999851" y="700228"/>
                  <a:pt x="2999665" y="702602"/>
                  <a:pt x="2999542" y="705037"/>
                </a:cubicBezTo>
                <a:cubicBezTo>
                  <a:pt x="2999418" y="707472"/>
                  <a:pt x="2999356" y="710217"/>
                  <a:pt x="2999356" y="713271"/>
                </a:cubicBezTo>
                <a:lnTo>
                  <a:pt x="2999356" y="724168"/>
                </a:lnTo>
                <a:lnTo>
                  <a:pt x="3002947" y="724168"/>
                </a:lnTo>
                <a:cubicBezTo>
                  <a:pt x="3005630" y="724168"/>
                  <a:pt x="3007910" y="724106"/>
                  <a:pt x="3009788" y="723982"/>
                </a:cubicBezTo>
                <a:cubicBezTo>
                  <a:pt x="3011666" y="723858"/>
                  <a:pt x="3013389" y="723673"/>
                  <a:pt x="3014958" y="723425"/>
                </a:cubicBezTo>
                <a:lnTo>
                  <a:pt x="3014958" y="737046"/>
                </a:lnTo>
                <a:cubicBezTo>
                  <a:pt x="3013281" y="736917"/>
                  <a:pt x="3011465" y="736803"/>
                  <a:pt x="3009510" y="736705"/>
                </a:cubicBezTo>
                <a:cubicBezTo>
                  <a:pt x="3007554" y="736607"/>
                  <a:pt x="3005490" y="736556"/>
                  <a:pt x="3003318" y="736550"/>
                </a:cubicBezTo>
                <a:lnTo>
                  <a:pt x="2999356" y="736550"/>
                </a:lnTo>
                <a:lnTo>
                  <a:pt x="2999356" y="794377"/>
                </a:lnTo>
                <a:cubicBezTo>
                  <a:pt x="2999358" y="797583"/>
                  <a:pt x="2999013" y="800178"/>
                  <a:pt x="2998319" y="802162"/>
                </a:cubicBezTo>
                <a:cubicBezTo>
                  <a:pt x="2997625" y="804146"/>
                  <a:pt x="2996567" y="805596"/>
                  <a:pt x="2995146" y="806512"/>
                </a:cubicBezTo>
                <a:cubicBezTo>
                  <a:pt x="2993892" y="807422"/>
                  <a:pt x="2992159" y="808046"/>
                  <a:pt x="2989945" y="808384"/>
                </a:cubicBezTo>
                <a:cubicBezTo>
                  <a:pt x="2987732" y="808722"/>
                  <a:pt x="2984388" y="808882"/>
                  <a:pt x="2979915" y="808864"/>
                </a:cubicBezTo>
                <a:cubicBezTo>
                  <a:pt x="2977751" y="808867"/>
                  <a:pt x="2975672" y="808831"/>
                  <a:pt x="2973678" y="808756"/>
                </a:cubicBezTo>
                <a:cubicBezTo>
                  <a:pt x="2971683" y="808681"/>
                  <a:pt x="2969388" y="808552"/>
                  <a:pt x="2966790" y="808369"/>
                </a:cubicBezTo>
                <a:cubicBezTo>
                  <a:pt x="2966447" y="805735"/>
                  <a:pt x="2965988" y="803388"/>
                  <a:pt x="2965412" y="801326"/>
                </a:cubicBezTo>
                <a:cubicBezTo>
                  <a:pt x="2964837" y="799265"/>
                  <a:pt x="2963975" y="796949"/>
                  <a:pt x="2962828" y="794377"/>
                </a:cubicBezTo>
                <a:cubicBezTo>
                  <a:pt x="2966279" y="794807"/>
                  <a:pt x="2969158" y="795122"/>
                  <a:pt x="2971464" y="795321"/>
                </a:cubicBezTo>
                <a:cubicBezTo>
                  <a:pt x="2973771" y="795519"/>
                  <a:pt x="2975968" y="795617"/>
                  <a:pt x="2978058" y="795615"/>
                </a:cubicBezTo>
                <a:cubicBezTo>
                  <a:pt x="2981422" y="795656"/>
                  <a:pt x="2983609" y="795481"/>
                  <a:pt x="2984621" y="795089"/>
                </a:cubicBezTo>
                <a:cubicBezTo>
                  <a:pt x="2985632" y="794696"/>
                  <a:pt x="2986086" y="793840"/>
                  <a:pt x="2985983" y="792519"/>
                </a:cubicBezTo>
                <a:lnTo>
                  <a:pt x="2985983" y="736550"/>
                </a:lnTo>
                <a:lnTo>
                  <a:pt x="2952302" y="736550"/>
                </a:lnTo>
                <a:cubicBezTo>
                  <a:pt x="2949728" y="736550"/>
                  <a:pt x="2947169" y="736612"/>
                  <a:pt x="2944625" y="736736"/>
                </a:cubicBezTo>
                <a:cubicBezTo>
                  <a:pt x="2942081" y="736860"/>
                  <a:pt x="2939770" y="737046"/>
                  <a:pt x="2937691" y="737293"/>
                </a:cubicBezTo>
                <a:lnTo>
                  <a:pt x="2937691" y="723425"/>
                </a:lnTo>
                <a:cubicBezTo>
                  <a:pt x="2939597" y="723673"/>
                  <a:pt x="2941697" y="723858"/>
                  <a:pt x="2943991" y="723982"/>
                </a:cubicBezTo>
                <a:cubicBezTo>
                  <a:pt x="2946284" y="724106"/>
                  <a:pt x="2948848" y="724168"/>
                  <a:pt x="2951683" y="724168"/>
                </a:cubicBezTo>
                <a:lnTo>
                  <a:pt x="2985983" y="724168"/>
                </a:lnTo>
                <a:lnTo>
                  <a:pt x="2985983" y="713271"/>
                </a:lnTo>
                <a:cubicBezTo>
                  <a:pt x="2986003" y="707348"/>
                  <a:pt x="2985714" y="702230"/>
                  <a:pt x="2985116" y="697917"/>
                </a:cubicBezTo>
                <a:close/>
                <a:moveTo>
                  <a:pt x="672998" y="697793"/>
                </a:moveTo>
                <a:lnTo>
                  <a:pt x="687981" y="697793"/>
                </a:lnTo>
                <a:cubicBezTo>
                  <a:pt x="687837" y="698557"/>
                  <a:pt x="687630" y="700992"/>
                  <a:pt x="687362" y="705099"/>
                </a:cubicBezTo>
                <a:cubicBezTo>
                  <a:pt x="687303" y="706322"/>
                  <a:pt x="687267" y="707281"/>
                  <a:pt x="687254" y="707978"/>
                </a:cubicBezTo>
                <a:cubicBezTo>
                  <a:pt x="687241" y="708674"/>
                  <a:pt x="687236" y="709944"/>
                  <a:pt x="687238" y="711785"/>
                </a:cubicBezTo>
                <a:cubicBezTo>
                  <a:pt x="687238" y="714089"/>
                  <a:pt x="687207" y="716323"/>
                  <a:pt x="687146" y="718487"/>
                </a:cubicBezTo>
                <a:cubicBezTo>
                  <a:pt x="687084" y="720652"/>
                  <a:pt x="686991" y="723412"/>
                  <a:pt x="686867" y="726768"/>
                </a:cubicBezTo>
                <a:lnTo>
                  <a:pt x="686743" y="729864"/>
                </a:lnTo>
                <a:lnTo>
                  <a:pt x="707298" y="729864"/>
                </a:lnTo>
                <a:cubicBezTo>
                  <a:pt x="710112" y="729864"/>
                  <a:pt x="712563" y="729802"/>
                  <a:pt x="714650" y="729678"/>
                </a:cubicBezTo>
                <a:cubicBezTo>
                  <a:pt x="716737" y="729554"/>
                  <a:pt x="718662" y="729368"/>
                  <a:pt x="720423" y="729121"/>
                </a:cubicBezTo>
                <a:lnTo>
                  <a:pt x="720423" y="742865"/>
                </a:lnTo>
                <a:cubicBezTo>
                  <a:pt x="718535" y="742618"/>
                  <a:pt x="716554" y="742432"/>
                  <a:pt x="714480" y="742308"/>
                </a:cubicBezTo>
                <a:cubicBezTo>
                  <a:pt x="712406" y="742184"/>
                  <a:pt x="710053" y="742122"/>
                  <a:pt x="707422" y="742122"/>
                </a:cubicBezTo>
                <a:lnTo>
                  <a:pt x="688477" y="742122"/>
                </a:lnTo>
                <a:cubicBezTo>
                  <a:pt x="689552" y="747336"/>
                  <a:pt x="690961" y="752511"/>
                  <a:pt x="692702" y="757647"/>
                </a:cubicBezTo>
                <a:cubicBezTo>
                  <a:pt x="694443" y="762783"/>
                  <a:pt x="696378" y="767432"/>
                  <a:pt x="698506" y="771593"/>
                </a:cubicBezTo>
                <a:cubicBezTo>
                  <a:pt x="700268" y="775091"/>
                  <a:pt x="702286" y="778403"/>
                  <a:pt x="704558" y="781530"/>
                </a:cubicBezTo>
                <a:cubicBezTo>
                  <a:pt x="706831" y="784656"/>
                  <a:pt x="709189" y="787412"/>
                  <a:pt x="711632" y="789795"/>
                </a:cubicBezTo>
                <a:cubicBezTo>
                  <a:pt x="712733" y="790850"/>
                  <a:pt x="714028" y="791990"/>
                  <a:pt x="715517" y="793216"/>
                </a:cubicBezTo>
                <a:cubicBezTo>
                  <a:pt x="717005" y="794441"/>
                  <a:pt x="719136" y="796108"/>
                  <a:pt x="721909" y="798215"/>
                </a:cubicBezTo>
                <a:cubicBezTo>
                  <a:pt x="719815" y="800400"/>
                  <a:pt x="718122" y="802407"/>
                  <a:pt x="716833" y="804236"/>
                </a:cubicBezTo>
                <a:cubicBezTo>
                  <a:pt x="715543" y="806065"/>
                  <a:pt x="714222" y="808351"/>
                  <a:pt x="712870" y="811093"/>
                </a:cubicBezTo>
                <a:cubicBezTo>
                  <a:pt x="707664" y="807020"/>
                  <a:pt x="703403" y="803031"/>
                  <a:pt x="700085" y="799128"/>
                </a:cubicBezTo>
                <a:cubicBezTo>
                  <a:pt x="696768" y="795225"/>
                  <a:pt x="693682" y="790587"/>
                  <a:pt x="690829" y="785214"/>
                </a:cubicBezTo>
                <a:cubicBezTo>
                  <a:pt x="688683" y="781256"/>
                  <a:pt x="686877" y="777438"/>
                  <a:pt x="685412" y="773760"/>
                </a:cubicBezTo>
                <a:cubicBezTo>
                  <a:pt x="683947" y="770081"/>
                  <a:pt x="682698" y="766139"/>
                  <a:pt x="681666" y="761934"/>
                </a:cubicBezTo>
                <a:cubicBezTo>
                  <a:pt x="680696" y="765853"/>
                  <a:pt x="679510" y="769655"/>
                  <a:pt x="678106" y="773342"/>
                </a:cubicBezTo>
                <a:cubicBezTo>
                  <a:pt x="676703" y="777028"/>
                  <a:pt x="674959" y="780862"/>
                  <a:pt x="672875" y="784842"/>
                </a:cubicBezTo>
                <a:cubicBezTo>
                  <a:pt x="670107" y="790195"/>
                  <a:pt x="667068" y="794874"/>
                  <a:pt x="663758" y="798881"/>
                </a:cubicBezTo>
                <a:cubicBezTo>
                  <a:pt x="660448" y="802887"/>
                  <a:pt x="656388" y="806793"/>
                  <a:pt x="651577" y="810598"/>
                </a:cubicBezTo>
                <a:cubicBezTo>
                  <a:pt x="650217" y="807959"/>
                  <a:pt x="648881" y="805776"/>
                  <a:pt x="647568" y="804050"/>
                </a:cubicBezTo>
                <a:cubicBezTo>
                  <a:pt x="646255" y="802325"/>
                  <a:pt x="644578" y="800545"/>
                  <a:pt x="642538" y="798710"/>
                </a:cubicBezTo>
                <a:cubicBezTo>
                  <a:pt x="647653" y="795024"/>
                  <a:pt x="651910" y="791129"/>
                  <a:pt x="655307" y="787024"/>
                </a:cubicBezTo>
                <a:cubicBezTo>
                  <a:pt x="658704" y="782920"/>
                  <a:pt x="661754" y="778065"/>
                  <a:pt x="664455" y="772460"/>
                </a:cubicBezTo>
                <a:cubicBezTo>
                  <a:pt x="666454" y="768123"/>
                  <a:pt x="668151" y="763330"/>
                  <a:pt x="669547" y="758080"/>
                </a:cubicBezTo>
                <a:cubicBezTo>
                  <a:pt x="670942" y="752831"/>
                  <a:pt x="671928" y="747511"/>
                  <a:pt x="672503" y="742122"/>
                </a:cubicBezTo>
                <a:lnTo>
                  <a:pt x="658882" y="742122"/>
                </a:lnTo>
                <a:cubicBezTo>
                  <a:pt x="656241" y="742122"/>
                  <a:pt x="653847" y="742184"/>
                  <a:pt x="651701" y="742308"/>
                </a:cubicBezTo>
                <a:cubicBezTo>
                  <a:pt x="649554" y="742432"/>
                  <a:pt x="647532" y="742618"/>
                  <a:pt x="645633" y="742865"/>
                </a:cubicBezTo>
                <a:lnTo>
                  <a:pt x="645633" y="729121"/>
                </a:lnTo>
                <a:cubicBezTo>
                  <a:pt x="647408" y="729368"/>
                  <a:pt x="649369" y="729554"/>
                  <a:pt x="651515" y="729678"/>
                </a:cubicBezTo>
                <a:cubicBezTo>
                  <a:pt x="653661" y="729802"/>
                  <a:pt x="656117" y="729864"/>
                  <a:pt x="658882" y="729864"/>
                </a:cubicBezTo>
                <a:lnTo>
                  <a:pt x="673246" y="729864"/>
                </a:lnTo>
                <a:cubicBezTo>
                  <a:pt x="673597" y="717358"/>
                  <a:pt x="673762" y="710176"/>
                  <a:pt x="673741" y="708318"/>
                </a:cubicBezTo>
                <a:cubicBezTo>
                  <a:pt x="673741" y="705999"/>
                  <a:pt x="673680" y="704013"/>
                  <a:pt x="673556" y="702359"/>
                </a:cubicBezTo>
                <a:cubicBezTo>
                  <a:pt x="673432" y="700706"/>
                  <a:pt x="673246" y="699184"/>
                  <a:pt x="672998" y="697793"/>
                </a:cubicBezTo>
                <a:close/>
                <a:moveTo>
                  <a:pt x="3913337" y="697422"/>
                </a:moveTo>
                <a:lnTo>
                  <a:pt x="3928072" y="697422"/>
                </a:lnTo>
                <a:cubicBezTo>
                  <a:pt x="3930649" y="701296"/>
                  <a:pt x="3933543" y="704846"/>
                  <a:pt x="3936755" y="708071"/>
                </a:cubicBezTo>
                <a:cubicBezTo>
                  <a:pt x="3939967" y="711295"/>
                  <a:pt x="3944007" y="714721"/>
                  <a:pt x="3948875" y="718348"/>
                </a:cubicBezTo>
                <a:cubicBezTo>
                  <a:pt x="3953626" y="721957"/>
                  <a:pt x="3958517" y="725109"/>
                  <a:pt x="3963548" y="727805"/>
                </a:cubicBezTo>
                <a:cubicBezTo>
                  <a:pt x="3968578" y="730501"/>
                  <a:pt x="3974212" y="733003"/>
                  <a:pt x="3980450" y="735312"/>
                </a:cubicBezTo>
                <a:cubicBezTo>
                  <a:pt x="3978905" y="737776"/>
                  <a:pt x="3977661" y="739938"/>
                  <a:pt x="3976720" y="741797"/>
                </a:cubicBezTo>
                <a:cubicBezTo>
                  <a:pt x="3975778" y="743657"/>
                  <a:pt x="3974751" y="746036"/>
                  <a:pt x="3973639" y="748933"/>
                </a:cubicBezTo>
                <a:cubicBezTo>
                  <a:pt x="3969424" y="747055"/>
                  <a:pt x="3965906" y="745362"/>
                  <a:pt x="3963083" y="743856"/>
                </a:cubicBezTo>
                <a:cubicBezTo>
                  <a:pt x="3960261" y="742350"/>
                  <a:pt x="3957052" y="740410"/>
                  <a:pt x="3953456" y="738036"/>
                </a:cubicBezTo>
                <a:lnTo>
                  <a:pt x="3953456" y="746704"/>
                </a:lnTo>
                <a:cubicBezTo>
                  <a:pt x="3951947" y="746521"/>
                  <a:pt x="3950322" y="746392"/>
                  <a:pt x="3948580" y="746317"/>
                </a:cubicBezTo>
                <a:cubicBezTo>
                  <a:pt x="3946839" y="746242"/>
                  <a:pt x="3944750" y="746206"/>
                  <a:pt x="3942312" y="746209"/>
                </a:cubicBezTo>
                <a:lnTo>
                  <a:pt x="3899964" y="746209"/>
                </a:lnTo>
                <a:cubicBezTo>
                  <a:pt x="3897988" y="746206"/>
                  <a:pt x="3896120" y="746242"/>
                  <a:pt x="3894361" y="746317"/>
                </a:cubicBezTo>
                <a:cubicBezTo>
                  <a:pt x="3892601" y="746392"/>
                  <a:pt x="3890919" y="746521"/>
                  <a:pt x="3889315" y="746704"/>
                </a:cubicBezTo>
                <a:lnTo>
                  <a:pt x="3889315" y="738160"/>
                </a:lnTo>
                <a:cubicBezTo>
                  <a:pt x="3886694" y="739779"/>
                  <a:pt x="3884423" y="741136"/>
                  <a:pt x="3882500" y="742233"/>
                </a:cubicBezTo>
                <a:cubicBezTo>
                  <a:pt x="3880576" y="743329"/>
                  <a:pt x="3878626" y="744356"/>
                  <a:pt x="3876648" y="745314"/>
                </a:cubicBezTo>
                <a:cubicBezTo>
                  <a:pt x="3874670" y="746273"/>
                  <a:pt x="3872288" y="747355"/>
                  <a:pt x="3869503" y="748561"/>
                </a:cubicBezTo>
                <a:cubicBezTo>
                  <a:pt x="3868507" y="746062"/>
                  <a:pt x="3867496" y="743910"/>
                  <a:pt x="3866469" y="742107"/>
                </a:cubicBezTo>
                <a:cubicBezTo>
                  <a:pt x="3865442" y="740304"/>
                  <a:pt x="3864059" y="738245"/>
                  <a:pt x="3862321" y="735931"/>
                </a:cubicBezTo>
                <a:cubicBezTo>
                  <a:pt x="3873837" y="731474"/>
                  <a:pt x="3884362" y="725530"/>
                  <a:pt x="3893896" y="718100"/>
                </a:cubicBezTo>
                <a:cubicBezTo>
                  <a:pt x="3898127" y="714739"/>
                  <a:pt x="3901800" y="711401"/>
                  <a:pt x="3904917" y="708086"/>
                </a:cubicBezTo>
                <a:cubicBezTo>
                  <a:pt x="3908033" y="704771"/>
                  <a:pt x="3910840" y="701216"/>
                  <a:pt x="3913337" y="697422"/>
                </a:cubicBezTo>
                <a:close/>
                <a:moveTo>
                  <a:pt x="743455" y="697422"/>
                </a:moveTo>
                <a:cubicBezTo>
                  <a:pt x="747732" y="700128"/>
                  <a:pt x="751405" y="702640"/>
                  <a:pt x="754475" y="704960"/>
                </a:cubicBezTo>
                <a:cubicBezTo>
                  <a:pt x="757545" y="707279"/>
                  <a:pt x="761095" y="710256"/>
                  <a:pt x="765124" y="713890"/>
                </a:cubicBezTo>
                <a:lnTo>
                  <a:pt x="756704" y="724663"/>
                </a:lnTo>
                <a:cubicBezTo>
                  <a:pt x="753147" y="721023"/>
                  <a:pt x="749705" y="717840"/>
                  <a:pt x="746380" y="715113"/>
                </a:cubicBezTo>
                <a:cubicBezTo>
                  <a:pt x="743055" y="712386"/>
                  <a:pt x="739273" y="709667"/>
                  <a:pt x="735035" y="706956"/>
                </a:cubicBezTo>
                <a:close/>
                <a:moveTo>
                  <a:pt x="627555" y="697422"/>
                </a:moveTo>
                <a:lnTo>
                  <a:pt x="642290" y="697422"/>
                </a:lnTo>
                <a:cubicBezTo>
                  <a:pt x="642047" y="699313"/>
                  <a:pt x="641882" y="701134"/>
                  <a:pt x="641794" y="702885"/>
                </a:cubicBezTo>
                <a:cubicBezTo>
                  <a:pt x="641707" y="704637"/>
                  <a:pt x="641666" y="706861"/>
                  <a:pt x="641671" y="709556"/>
                </a:cubicBezTo>
                <a:lnTo>
                  <a:pt x="641671" y="799206"/>
                </a:lnTo>
                <a:cubicBezTo>
                  <a:pt x="641666" y="801902"/>
                  <a:pt x="641707" y="804125"/>
                  <a:pt x="641794" y="805877"/>
                </a:cubicBezTo>
                <a:cubicBezTo>
                  <a:pt x="641882" y="807628"/>
                  <a:pt x="642047" y="809450"/>
                  <a:pt x="642290" y="811341"/>
                </a:cubicBezTo>
                <a:lnTo>
                  <a:pt x="627555" y="811341"/>
                </a:lnTo>
                <a:cubicBezTo>
                  <a:pt x="627802" y="809290"/>
                  <a:pt x="627988" y="807200"/>
                  <a:pt x="628112" y="805072"/>
                </a:cubicBezTo>
                <a:cubicBezTo>
                  <a:pt x="628236" y="802944"/>
                  <a:pt x="628298" y="800452"/>
                  <a:pt x="628298" y="797596"/>
                </a:cubicBezTo>
                <a:lnTo>
                  <a:pt x="628298" y="770850"/>
                </a:lnTo>
                <a:cubicBezTo>
                  <a:pt x="626084" y="772431"/>
                  <a:pt x="623701" y="774067"/>
                  <a:pt x="621147" y="775756"/>
                </a:cubicBezTo>
                <a:cubicBezTo>
                  <a:pt x="618593" y="777446"/>
                  <a:pt x="616147" y="778989"/>
                  <a:pt x="613810" y="780384"/>
                </a:cubicBezTo>
                <a:cubicBezTo>
                  <a:pt x="613302" y="780764"/>
                  <a:pt x="612770" y="781151"/>
                  <a:pt x="612216" y="781545"/>
                </a:cubicBezTo>
                <a:cubicBezTo>
                  <a:pt x="611661" y="781940"/>
                  <a:pt x="611161" y="782296"/>
                  <a:pt x="610714" y="782613"/>
                </a:cubicBezTo>
                <a:lnTo>
                  <a:pt x="604895" y="768373"/>
                </a:lnTo>
                <a:cubicBezTo>
                  <a:pt x="607836" y="767422"/>
                  <a:pt x="611303" y="765858"/>
                  <a:pt x="615296" y="763684"/>
                </a:cubicBezTo>
                <a:cubicBezTo>
                  <a:pt x="619289" y="761509"/>
                  <a:pt x="623623" y="758862"/>
                  <a:pt x="628298" y="755743"/>
                </a:cubicBezTo>
                <a:lnTo>
                  <a:pt x="628298" y="709556"/>
                </a:lnTo>
                <a:cubicBezTo>
                  <a:pt x="628305" y="707023"/>
                  <a:pt x="628259" y="704846"/>
                  <a:pt x="628158" y="703025"/>
                </a:cubicBezTo>
                <a:cubicBezTo>
                  <a:pt x="628058" y="701203"/>
                  <a:pt x="627856" y="699336"/>
                  <a:pt x="627555" y="697422"/>
                </a:cubicBezTo>
                <a:close/>
                <a:moveTo>
                  <a:pt x="1379068" y="697050"/>
                </a:moveTo>
                <a:lnTo>
                  <a:pt x="1394422" y="697050"/>
                </a:lnTo>
                <a:cubicBezTo>
                  <a:pt x="1394115" y="698846"/>
                  <a:pt x="1393893" y="700734"/>
                  <a:pt x="1393756" y="702715"/>
                </a:cubicBezTo>
                <a:cubicBezTo>
                  <a:pt x="1393620" y="704696"/>
                  <a:pt x="1393553" y="707142"/>
                  <a:pt x="1393555" y="710052"/>
                </a:cubicBezTo>
                <a:lnTo>
                  <a:pt x="1393555" y="714138"/>
                </a:lnTo>
                <a:lnTo>
                  <a:pt x="1422902" y="714138"/>
                </a:lnTo>
                <a:cubicBezTo>
                  <a:pt x="1426304" y="714141"/>
                  <a:pt x="1429003" y="714104"/>
                  <a:pt x="1430997" y="714030"/>
                </a:cubicBezTo>
                <a:cubicBezTo>
                  <a:pt x="1432991" y="713955"/>
                  <a:pt x="1435039" y="713826"/>
                  <a:pt x="1437142" y="713643"/>
                </a:cubicBezTo>
                <a:cubicBezTo>
                  <a:pt x="1436899" y="715425"/>
                  <a:pt x="1436734" y="717185"/>
                  <a:pt x="1436646" y="718921"/>
                </a:cubicBezTo>
                <a:cubicBezTo>
                  <a:pt x="1436559" y="720657"/>
                  <a:pt x="1436517" y="722819"/>
                  <a:pt x="1436522" y="725406"/>
                </a:cubicBezTo>
                <a:lnTo>
                  <a:pt x="1436522" y="773574"/>
                </a:lnTo>
                <a:cubicBezTo>
                  <a:pt x="1436517" y="776481"/>
                  <a:pt x="1436559" y="778901"/>
                  <a:pt x="1436646" y="780833"/>
                </a:cubicBezTo>
                <a:cubicBezTo>
                  <a:pt x="1436734" y="782766"/>
                  <a:pt x="1436899" y="784597"/>
                  <a:pt x="1437142" y="786328"/>
                </a:cubicBezTo>
                <a:lnTo>
                  <a:pt x="1422406" y="786328"/>
                </a:lnTo>
                <a:lnTo>
                  <a:pt x="1422406" y="779270"/>
                </a:lnTo>
                <a:lnTo>
                  <a:pt x="1393555" y="779270"/>
                </a:lnTo>
                <a:lnTo>
                  <a:pt x="1393555" y="795986"/>
                </a:lnTo>
                <a:cubicBezTo>
                  <a:pt x="1393553" y="799611"/>
                  <a:pt x="1393620" y="802577"/>
                  <a:pt x="1393756" y="804886"/>
                </a:cubicBezTo>
                <a:cubicBezTo>
                  <a:pt x="1393893" y="807195"/>
                  <a:pt x="1394115" y="809388"/>
                  <a:pt x="1394422" y="811464"/>
                </a:cubicBezTo>
                <a:lnTo>
                  <a:pt x="1378944" y="811464"/>
                </a:lnTo>
                <a:cubicBezTo>
                  <a:pt x="1379251" y="809148"/>
                  <a:pt x="1379473" y="806847"/>
                  <a:pt x="1379609" y="804561"/>
                </a:cubicBezTo>
                <a:cubicBezTo>
                  <a:pt x="1379746" y="802276"/>
                  <a:pt x="1379813" y="799417"/>
                  <a:pt x="1379811" y="795986"/>
                </a:cubicBezTo>
                <a:lnTo>
                  <a:pt x="1379811" y="779270"/>
                </a:lnTo>
                <a:lnTo>
                  <a:pt x="1352198" y="779270"/>
                </a:lnTo>
                <a:lnTo>
                  <a:pt x="1352198" y="786328"/>
                </a:lnTo>
                <a:lnTo>
                  <a:pt x="1337586" y="786328"/>
                </a:lnTo>
                <a:cubicBezTo>
                  <a:pt x="1337829" y="784458"/>
                  <a:pt x="1337994" y="782533"/>
                  <a:pt x="1338082" y="780555"/>
                </a:cubicBezTo>
                <a:cubicBezTo>
                  <a:pt x="1338170" y="778576"/>
                  <a:pt x="1338211" y="776249"/>
                  <a:pt x="1338205" y="773574"/>
                </a:cubicBezTo>
                <a:lnTo>
                  <a:pt x="1338205" y="725530"/>
                </a:lnTo>
                <a:cubicBezTo>
                  <a:pt x="1338211" y="723046"/>
                  <a:pt x="1338170" y="720894"/>
                  <a:pt x="1338082" y="719076"/>
                </a:cubicBezTo>
                <a:cubicBezTo>
                  <a:pt x="1337994" y="717257"/>
                  <a:pt x="1337829" y="715446"/>
                  <a:pt x="1337586" y="713643"/>
                </a:cubicBezTo>
                <a:cubicBezTo>
                  <a:pt x="1339776" y="713826"/>
                  <a:pt x="1341866" y="713955"/>
                  <a:pt x="1343855" y="714030"/>
                </a:cubicBezTo>
                <a:cubicBezTo>
                  <a:pt x="1345844" y="714104"/>
                  <a:pt x="1348336" y="714141"/>
                  <a:pt x="1351331" y="714138"/>
                </a:cubicBezTo>
                <a:lnTo>
                  <a:pt x="1379811" y="714138"/>
                </a:lnTo>
                <a:lnTo>
                  <a:pt x="1379811" y="710547"/>
                </a:lnTo>
                <a:cubicBezTo>
                  <a:pt x="1379818" y="707423"/>
                  <a:pt x="1379772" y="704880"/>
                  <a:pt x="1379671" y="702916"/>
                </a:cubicBezTo>
                <a:cubicBezTo>
                  <a:pt x="1379571" y="700953"/>
                  <a:pt x="1379369" y="698998"/>
                  <a:pt x="1379068" y="697050"/>
                </a:cubicBezTo>
                <a:close/>
                <a:moveTo>
                  <a:pt x="293218" y="697050"/>
                </a:moveTo>
                <a:lnTo>
                  <a:pt x="308572" y="697050"/>
                </a:lnTo>
                <a:cubicBezTo>
                  <a:pt x="308265" y="698846"/>
                  <a:pt x="308043" y="700734"/>
                  <a:pt x="307906" y="702715"/>
                </a:cubicBezTo>
                <a:cubicBezTo>
                  <a:pt x="307770" y="704696"/>
                  <a:pt x="307703" y="707142"/>
                  <a:pt x="307705" y="710052"/>
                </a:cubicBezTo>
                <a:lnTo>
                  <a:pt x="307705" y="714138"/>
                </a:lnTo>
                <a:lnTo>
                  <a:pt x="337052" y="714138"/>
                </a:lnTo>
                <a:cubicBezTo>
                  <a:pt x="340454" y="714141"/>
                  <a:pt x="343153" y="714104"/>
                  <a:pt x="345147" y="714030"/>
                </a:cubicBezTo>
                <a:cubicBezTo>
                  <a:pt x="347141" y="713955"/>
                  <a:pt x="349189" y="713826"/>
                  <a:pt x="351292" y="713643"/>
                </a:cubicBezTo>
                <a:cubicBezTo>
                  <a:pt x="351049" y="715425"/>
                  <a:pt x="350884" y="717185"/>
                  <a:pt x="350796" y="718921"/>
                </a:cubicBezTo>
                <a:cubicBezTo>
                  <a:pt x="350709" y="720657"/>
                  <a:pt x="350667" y="722819"/>
                  <a:pt x="350672" y="725406"/>
                </a:cubicBezTo>
                <a:lnTo>
                  <a:pt x="350672" y="773574"/>
                </a:lnTo>
                <a:cubicBezTo>
                  <a:pt x="350667" y="776481"/>
                  <a:pt x="350709" y="778901"/>
                  <a:pt x="350796" y="780833"/>
                </a:cubicBezTo>
                <a:cubicBezTo>
                  <a:pt x="350884" y="782766"/>
                  <a:pt x="351049" y="784597"/>
                  <a:pt x="351292" y="786328"/>
                </a:cubicBezTo>
                <a:lnTo>
                  <a:pt x="336556" y="786328"/>
                </a:lnTo>
                <a:lnTo>
                  <a:pt x="336556" y="779270"/>
                </a:lnTo>
                <a:lnTo>
                  <a:pt x="307705" y="779270"/>
                </a:lnTo>
                <a:lnTo>
                  <a:pt x="307705" y="795986"/>
                </a:lnTo>
                <a:cubicBezTo>
                  <a:pt x="307703" y="799611"/>
                  <a:pt x="307770" y="802577"/>
                  <a:pt x="307906" y="804886"/>
                </a:cubicBezTo>
                <a:cubicBezTo>
                  <a:pt x="308043" y="807195"/>
                  <a:pt x="308265" y="809388"/>
                  <a:pt x="308572" y="811464"/>
                </a:cubicBezTo>
                <a:lnTo>
                  <a:pt x="293094" y="811464"/>
                </a:lnTo>
                <a:cubicBezTo>
                  <a:pt x="293401" y="809148"/>
                  <a:pt x="293623" y="806847"/>
                  <a:pt x="293759" y="804561"/>
                </a:cubicBezTo>
                <a:cubicBezTo>
                  <a:pt x="293896" y="802276"/>
                  <a:pt x="293963" y="799417"/>
                  <a:pt x="293961" y="795986"/>
                </a:cubicBezTo>
                <a:lnTo>
                  <a:pt x="293961" y="779270"/>
                </a:lnTo>
                <a:lnTo>
                  <a:pt x="266348" y="779270"/>
                </a:lnTo>
                <a:lnTo>
                  <a:pt x="266348" y="786328"/>
                </a:lnTo>
                <a:lnTo>
                  <a:pt x="251736" y="786328"/>
                </a:lnTo>
                <a:cubicBezTo>
                  <a:pt x="251979" y="784458"/>
                  <a:pt x="252144" y="782533"/>
                  <a:pt x="252232" y="780555"/>
                </a:cubicBezTo>
                <a:cubicBezTo>
                  <a:pt x="252319" y="778576"/>
                  <a:pt x="252361" y="776249"/>
                  <a:pt x="252355" y="773574"/>
                </a:cubicBezTo>
                <a:lnTo>
                  <a:pt x="252355" y="725530"/>
                </a:lnTo>
                <a:cubicBezTo>
                  <a:pt x="252361" y="723046"/>
                  <a:pt x="252319" y="720894"/>
                  <a:pt x="252232" y="719076"/>
                </a:cubicBezTo>
                <a:cubicBezTo>
                  <a:pt x="252144" y="717257"/>
                  <a:pt x="251979" y="715446"/>
                  <a:pt x="251736" y="713643"/>
                </a:cubicBezTo>
                <a:cubicBezTo>
                  <a:pt x="253926" y="713826"/>
                  <a:pt x="256016" y="713955"/>
                  <a:pt x="258005" y="714030"/>
                </a:cubicBezTo>
                <a:cubicBezTo>
                  <a:pt x="259994" y="714104"/>
                  <a:pt x="262486" y="714141"/>
                  <a:pt x="265481" y="714138"/>
                </a:cubicBezTo>
                <a:lnTo>
                  <a:pt x="293961" y="714138"/>
                </a:lnTo>
                <a:lnTo>
                  <a:pt x="293961" y="710547"/>
                </a:lnTo>
                <a:cubicBezTo>
                  <a:pt x="293968" y="707423"/>
                  <a:pt x="293922" y="704880"/>
                  <a:pt x="293821" y="702916"/>
                </a:cubicBezTo>
                <a:cubicBezTo>
                  <a:pt x="293721" y="700953"/>
                  <a:pt x="293519" y="698998"/>
                  <a:pt x="293218" y="697050"/>
                </a:cubicBezTo>
                <a:close/>
                <a:moveTo>
                  <a:pt x="4312558" y="696679"/>
                </a:moveTo>
                <a:cubicBezTo>
                  <a:pt x="4314738" y="699449"/>
                  <a:pt x="4316539" y="702019"/>
                  <a:pt x="4317960" y="704387"/>
                </a:cubicBezTo>
                <a:cubicBezTo>
                  <a:pt x="4319381" y="706755"/>
                  <a:pt x="4320718" y="709386"/>
                  <a:pt x="4321969" y="712281"/>
                </a:cubicBezTo>
                <a:lnTo>
                  <a:pt x="4312187" y="716119"/>
                </a:lnTo>
                <a:cubicBezTo>
                  <a:pt x="4310964" y="713222"/>
                  <a:pt x="4309602" y="710472"/>
                  <a:pt x="4308101" y="707869"/>
                </a:cubicBezTo>
                <a:cubicBezTo>
                  <a:pt x="4306599" y="705266"/>
                  <a:pt x="4304866" y="702733"/>
                  <a:pt x="4302900" y="700270"/>
                </a:cubicBezTo>
                <a:close/>
                <a:moveTo>
                  <a:pt x="4087435" y="696307"/>
                </a:moveTo>
                <a:cubicBezTo>
                  <a:pt x="4089818" y="698802"/>
                  <a:pt x="4091923" y="701273"/>
                  <a:pt x="4093750" y="703721"/>
                </a:cubicBezTo>
                <a:cubicBezTo>
                  <a:pt x="4095576" y="706169"/>
                  <a:pt x="4097310" y="708857"/>
                  <a:pt x="4098951" y="711785"/>
                </a:cubicBezTo>
                <a:lnTo>
                  <a:pt x="4089540" y="717110"/>
                </a:lnTo>
                <a:cubicBezTo>
                  <a:pt x="4087935" y="714208"/>
                  <a:pt x="4086191" y="711437"/>
                  <a:pt x="4084308" y="708798"/>
                </a:cubicBezTo>
                <a:cubicBezTo>
                  <a:pt x="4082425" y="706159"/>
                  <a:pt x="4080372" y="703605"/>
                  <a:pt x="4078148" y="701136"/>
                </a:cubicBezTo>
                <a:close/>
                <a:moveTo>
                  <a:pt x="2751458" y="696307"/>
                </a:moveTo>
                <a:lnTo>
                  <a:pt x="2760002" y="708318"/>
                </a:lnTo>
                <a:cubicBezTo>
                  <a:pt x="2759099" y="708481"/>
                  <a:pt x="2758336" y="708620"/>
                  <a:pt x="2757711" y="708736"/>
                </a:cubicBezTo>
                <a:cubicBezTo>
                  <a:pt x="2757087" y="708852"/>
                  <a:pt x="2756076" y="709084"/>
                  <a:pt x="2754678" y="709433"/>
                </a:cubicBezTo>
                <a:cubicBezTo>
                  <a:pt x="2752335" y="709977"/>
                  <a:pt x="2750024" y="710467"/>
                  <a:pt x="2747744" y="710903"/>
                </a:cubicBezTo>
                <a:cubicBezTo>
                  <a:pt x="2745463" y="711339"/>
                  <a:pt x="2742780" y="711798"/>
                  <a:pt x="2739695" y="712281"/>
                </a:cubicBezTo>
                <a:lnTo>
                  <a:pt x="2751706" y="716119"/>
                </a:lnTo>
                <a:cubicBezTo>
                  <a:pt x="2749893" y="719629"/>
                  <a:pt x="2748552" y="722226"/>
                  <a:pt x="2747684" y="723911"/>
                </a:cubicBezTo>
                <a:cubicBezTo>
                  <a:pt x="2746815" y="725596"/>
                  <a:pt x="2746154" y="726854"/>
                  <a:pt x="2745698" y="727685"/>
                </a:cubicBezTo>
                <a:cubicBezTo>
                  <a:pt x="2745243" y="728517"/>
                  <a:pt x="2744727" y="729408"/>
                  <a:pt x="2744153" y="730359"/>
                </a:cubicBezTo>
                <a:lnTo>
                  <a:pt x="2752325" y="730359"/>
                </a:lnTo>
                <a:cubicBezTo>
                  <a:pt x="2755753" y="730362"/>
                  <a:pt x="2758431" y="730326"/>
                  <a:pt x="2760358" y="730251"/>
                </a:cubicBezTo>
                <a:cubicBezTo>
                  <a:pt x="2762285" y="730176"/>
                  <a:pt x="2764065" y="730047"/>
                  <a:pt x="2765698" y="729864"/>
                </a:cubicBezTo>
                <a:cubicBezTo>
                  <a:pt x="2765574" y="731427"/>
                  <a:pt x="2765481" y="733006"/>
                  <a:pt x="2765420" y="734600"/>
                </a:cubicBezTo>
                <a:cubicBezTo>
                  <a:pt x="2765358" y="736194"/>
                  <a:pt x="2765327" y="738083"/>
                  <a:pt x="2765327" y="740265"/>
                </a:cubicBezTo>
                <a:lnTo>
                  <a:pt x="2765327" y="749304"/>
                </a:lnTo>
                <a:cubicBezTo>
                  <a:pt x="2765329" y="751033"/>
                  <a:pt x="2765386" y="752653"/>
                  <a:pt x="2765497" y="754164"/>
                </a:cubicBezTo>
                <a:cubicBezTo>
                  <a:pt x="2765608" y="755676"/>
                  <a:pt x="2765757" y="757110"/>
                  <a:pt x="2765946" y="758467"/>
                </a:cubicBezTo>
                <a:lnTo>
                  <a:pt x="2752201" y="758467"/>
                </a:lnTo>
                <a:lnTo>
                  <a:pt x="2752201" y="742989"/>
                </a:lnTo>
                <a:lnTo>
                  <a:pt x="2670724" y="742989"/>
                </a:lnTo>
                <a:lnTo>
                  <a:pt x="2670724" y="759086"/>
                </a:lnTo>
                <a:lnTo>
                  <a:pt x="2656980" y="759086"/>
                </a:lnTo>
                <a:cubicBezTo>
                  <a:pt x="2657227" y="757652"/>
                  <a:pt x="2657413" y="756125"/>
                  <a:pt x="2657537" y="754505"/>
                </a:cubicBezTo>
                <a:cubicBezTo>
                  <a:pt x="2657661" y="752885"/>
                  <a:pt x="2657723" y="751234"/>
                  <a:pt x="2657723" y="749552"/>
                </a:cubicBezTo>
                <a:lnTo>
                  <a:pt x="2657723" y="740265"/>
                </a:lnTo>
                <a:cubicBezTo>
                  <a:pt x="2657725" y="738588"/>
                  <a:pt x="2657689" y="736958"/>
                  <a:pt x="2657614" y="735374"/>
                </a:cubicBezTo>
                <a:cubicBezTo>
                  <a:pt x="2657540" y="733790"/>
                  <a:pt x="2657410" y="731912"/>
                  <a:pt x="2657227" y="729740"/>
                </a:cubicBezTo>
                <a:cubicBezTo>
                  <a:pt x="2659002" y="729982"/>
                  <a:pt x="2660901" y="730148"/>
                  <a:pt x="2662923" y="730235"/>
                </a:cubicBezTo>
                <a:cubicBezTo>
                  <a:pt x="2664946" y="730323"/>
                  <a:pt x="2667587" y="730364"/>
                  <a:pt x="2670848" y="730359"/>
                </a:cubicBezTo>
                <a:lnTo>
                  <a:pt x="2678649" y="730359"/>
                </a:lnTo>
                <a:cubicBezTo>
                  <a:pt x="2678001" y="728252"/>
                  <a:pt x="2677192" y="726028"/>
                  <a:pt x="2676219" y="723688"/>
                </a:cubicBezTo>
                <a:cubicBezTo>
                  <a:pt x="2675246" y="721348"/>
                  <a:pt x="2674282" y="719279"/>
                  <a:pt x="2673325" y="717481"/>
                </a:cubicBezTo>
                <a:lnTo>
                  <a:pt x="2665028" y="717481"/>
                </a:lnTo>
                <a:cubicBezTo>
                  <a:pt x="2664432" y="715247"/>
                  <a:pt x="2663798" y="713184"/>
                  <a:pt x="2663125" y="711290"/>
                </a:cubicBezTo>
                <a:cubicBezTo>
                  <a:pt x="2662451" y="709397"/>
                  <a:pt x="2661600" y="707333"/>
                  <a:pt x="2660571" y="705099"/>
                </a:cubicBezTo>
                <a:cubicBezTo>
                  <a:pt x="2662681" y="705158"/>
                  <a:pt x="2664559" y="705194"/>
                  <a:pt x="2666205" y="705207"/>
                </a:cubicBezTo>
                <a:cubicBezTo>
                  <a:pt x="2667851" y="705220"/>
                  <a:pt x="2669233" y="705225"/>
                  <a:pt x="2670353" y="705223"/>
                </a:cubicBezTo>
                <a:cubicBezTo>
                  <a:pt x="2676367" y="705218"/>
                  <a:pt x="2682691" y="705076"/>
                  <a:pt x="2689325" y="704796"/>
                </a:cubicBezTo>
                <a:cubicBezTo>
                  <a:pt x="2695959" y="704516"/>
                  <a:pt x="2702476" y="704126"/>
                  <a:pt x="2708876" y="703627"/>
                </a:cubicBezTo>
                <a:cubicBezTo>
                  <a:pt x="2715276" y="703127"/>
                  <a:pt x="2721132" y="702544"/>
                  <a:pt x="2726445" y="701879"/>
                </a:cubicBezTo>
                <a:cubicBezTo>
                  <a:pt x="2731543" y="701191"/>
                  <a:pt x="2736207" y="700370"/>
                  <a:pt x="2740438" y="699418"/>
                </a:cubicBezTo>
                <a:cubicBezTo>
                  <a:pt x="2744669" y="698466"/>
                  <a:pt x="2748342" y="697429"/>
                  <a:pt x="2751458" y="696307"/>
                </a:cubicBezTo>
                <a:close/>
                <a:moveTo>
                  <a:pt x="2929271" y="696060"/>
                </a:moveTo>
                <a:lnTo>
                  <a:pt x="2943511" y="700022"/>
                </a:lnTo>
                <a:cubicBezTo>
                  <a:pt x="2943085" y="700933"/>
                  <a:pt x="2942636" y="701959"/>
                  <a:pt x="2942164" y="703102"/>
                </a:cubicBezTo>
                <a:cubicBezTo>
                  <a:pt x="2941692" y="704245"/>
                  <a:pt x="2941150" y="705612"/>
                  <a:pt x="2940539" y="707204"/>
                </a:cubicBezTo>
                <a:cubicBezTo>
                  <a:pt x="2939755" y="709342"/>
                  <a:pt x="2938599" y="712123"/>
                  <a:pt x="2937072" y="715547"/>
                </a:cubicBezTo>
                <a:cubicBezTo>
                  <a:pt x="2935545" y="718970"/>
                  <a:pt x="2933894" y="722463"/>
                  <a:pt x="2932119" y="726025"/>
                </a:cubicBezTo>
                <a:lnTo>
                  <a:pt x="2932119" y="796358"/>
                </a:lnTo>
                <a:cubicBezTo>
                  <a:pt x="2932121" y="799121"/>
                  <a:pt x="2932178" y="801706"/>
                  <a:pt x="2932289" y="804112"/>
                </a:cubicBezTo>
                <a:cubicBezTo>
                  <a:pt x="2932400" y="806519"/>
                  <a:pt x="2932550" y="808887"/>
                  <a:pt x="2932738" y="811217"/>
                </a:cubicBezTo>
                <a:lnTo>
                  <a:pt x="2917879" y="811217"/>
                </a:lnTo>
                <a:cubicBezTo>
                  <a:pt x="2918127" y="809034"/>
                  <a:pt x="2918313" y="806775"/>
                  <a:pt x="2918436" y="804437"/>
                </a:cubicBezTo>
                <a:cubicBezTo>
                  <a:pt x="2918560" y="802100"/>
                  <a:pt x="2918622" y="799407"/>
                  <a:pt x="2918622" y="796358"/>
                </a:cubicBezTo>
                <a:lnTo>
                  <a:pt x="2918622" y="759829"/>
                </a:lnTo>
                <a:cubicBezTo>
                  <a:pt x="2918617" y="756907"/>
                  <a:pt x="2918627" y="754456"/>
                  <a:pt x="2918653" y="752477"/>
                </a:cubicBezTo>
                <a:cubicBezTo>
                  <a:pt x="2918679" y="750499"/>
                  <a:pt x="2918751" y="748327"/>
                  <a:pt x="2918870" y="745961"/>
                </a:cubicBezTo>
                <a:cubicBezTo>
                  <a:pt x="2916863" y="749297"/>
                  <a:pt x="2915119" y="751943"/>
                  <a:pt x="2913638" y="753901"/>
                </a:cubicBezTo>
                <a:cubicBezTo>
                  <a:pt x="2912157" y="755859"/>
                  <a:pt x="2910351" y="757918"/>
                  <a:pt x="2908221" y="760077"/>
                </a:cubicBezTo>
                <a:cubicBezTo>
                  <a:pt x="2907320" y="757407"/>
                  <a:pt x="2906335" y="754977"/>
                  <a:pt x="2905264" y="752787"/>
                </a:cubicBezTo>
                <a:cubicBezTo>
                  <a:pt x="2904194" y="750597"/>
                  <a:pt x="2902868" y="748321"/>
                  <a:pt x="2901287" y="745961"/>
                </a:cubicBezTo>
                <a:cubicBezTo>
                  <a:pt x="2906095" y="741168"/>
                  <a:pt x="2910377" y="735957"/>
                  <a:pt x="2914133" y="730328"/>
                </a:cubicBezTo>
                <a:cubicBezTo>
                  <a:pt x="2917889" y="724699"/>
                  <a:pt x="2921243" y="718436"/>
                  <a:pt x="2924194" y="711538"/>
                </a:cubicBezTo>
                <a:cubicBezTo>
                  <a:pt x="2925659" y="708192"/>
                  <a:pt x="2926784" y="705318"/>
                  <a:pt x="2927568" y="702916"/>
                </a:cubicBezTo>
                <a:cubicBezTo>
                  <a:pt x="2928352" y="700515"/>
                  <a:pt x="2928920" y="698229"/>
                  <a:pt x="2929271" y="696060"/>
                </a:cubicBezTo>
                <a:close/>
                <a:moveTo>
                  <a:pt x="3283048" y="695564"/>
                </a:moveTo>
                <a:lnTo>
                  <a:pt x="3294935" y="700394"/>
                </a:lnTo>
                <a:cubicBezTo>
                  <a:pt x="3294489" y="701056"/>
                  <a:pt x="3293989" y="701897"/>
                  <a:pt x="3293434" y="702916"/>
                </a:cubicBezTo>
                <a:cubicBezTo>
                  <a:pt x="3292880" y="703935"/>
                  <a:pt x="3291977" y="705612"/>
                  <a:pt x="3290726" y="707947"/>
                </a:cubicBezTo>
                <a:cubicBezTo>
                  <a:pt x="3289139" y="711048"/>
                  <a:pt x="3287483" y="714102"/>
                  <a:pt x="3285757" y="717110"/>
                </a:cubicBezTo>
                <a:cubicBezTo>
                  <a:pt x="3284031" y="720118"/>
                  <a:pt x="3282468" y="722677"/>
                  <a:pt x="3281067" y="724787"/>
                </a:cubicBezTo>
                <a:cubicBezTo>
                  <a:pt x="3282130" y="726141"/>
                  <a:pt x="3282945" y="727209"/>
                  <a:pt x="3283513" y="727991"/>
                </a:cubicBezTo>
                <a:cubicBezTo>
                  <a:pt x="3284080" y="728773"/>
                  <a:pt x="3284710" y="729686"/>
                  <a:pt x="3285401" y="730731"/>
                </a:cubicBezTo>
                <a:cubicBezTo>
                  <a:pt x="3288780" y="725269"/>
                  <a:pt x="3291371" y="720838"/>
                  <a:pt x="3293171" y="717435"/>
                </a:cubicBezTo>
                <a:cubicBezTo>
                  <a:pt x="3294972" y="714032"/>
                  <a:pt x="3296138" y="711365"/>
                  <a:pt x="3296669" y="709433"/>
                </a:cubicBezTo>
                <a:lnTo>
                  <a:pt x="3308185" y="715376"/>
                </a:lnTo>
                <a:cubicBezTo>
                  <a:pt x="3307648" y="716086"/>
                  <a:pt x="3307050" y="716958"/>
                  <a:pt x="3306389" y="717992"/>
                </a:cubicBezTo>
                <a:cubicBezTo>
                  <a:pt x="3305729" y="719027"/>
                  <a:pt x="3304883" y="720425"/>
                  <a:pt x="3303851" y="722187"/>
                </a:cubicBezTo>
                <a:cubicBezTo>
                  <a:pt x="3301387" y="726247"/>
                  <a:pt x="3298452" y="730756"/>
                  <a:pt x="3295044" y="735714"/>
                </a:cubicBezTo>
                <a:cubicBezTo>
                  <a:pt x="3291636" y="740673"/>
                  <a:pt x="3288422" y="745120"/>
                  <a:pt x="3285401" y="749057"/>
                </a:cubicBezTo>
                <a:cubicBezTo>
                  <a:pt x="3287317" y="748937"/>
                  <a:pt x="3288809" y="748832"/>
                  <a:pt x="3289877" y="748740"/>
                </a:cubicBezTo>
                <a:cubicBezTo>
                  <a:pt x="3290945" y="748648"/>
                  <a:pt x="3291978" y="748543"/>
                  <a:pt x="3292977" y="748424"/>
                </a:cubicBezTo>
                <a:cubicBezTo>
                  <a:pt x="3293977" y="748305"/>
                  <a:pt x="3295331" y="748144"/>
                  <a:pt x="3297041" y="747942"/>
                </a:cubicBezTo>
                <a:cubicBezTo>
                  <a:pt x="3296641" y="746841"/>
                  <a:pt x="3296233" y="745762"/>
                  <a:pt x="3295818" y="744707"/>
                </a:cubicBezTo>
                <a:cubicBezTo>
                  <a:pt x="3295403" y="743652"/>
                  <a:pt x="3294778" y="742172"/>
                  <a:pt x="3293945" y="740265"/>
                </a:cubicBezTo>
                <a:lnTo>
                  <a:pt x="3302365" y="737046"/>
                </a:lnTo>
                <a:cubicBezTo>
                  <a:pt x="3303450" y="739601"/>
                  <a:pt x="3304293" y="741603"/>
                  <a:pt x="3304892" y="743053"/>
                </a:cubicBezTo>
                <a:cubicBezTo>
                  <a:pt x="3305491" y="744503"/>
                  <a:pt x="3306022" y="745919"/>
                  <a:pt x="3306483" y="747300"/>
                </a:cubicBezTo>
                <a:cubicBezTo>
                  <a:pt x="3306945" y="748681"/>
                  <a:pt x="3307512" y="750546"/>
                  <a:pt x="3308185" y="752895"/>
                </a:cubicBezTo>
                <a:cubicBezTo>
                  <a:pt x="3308250" y="751644"/>
                  <a:pt x="3308306" y="750463"/>
                  <a:pt x="3308355" y="749351"/>
                </a:cubicBezTo>
                <a:cubicBezTo>
                  <a:pt x="3308404" y="748239"/>
                  <a:pt x="3308430" y="747274"/>
                  <a:pt x="3308433" y="746456"/>
                </a:cubicBezTo>
                <a:lnTo>
                  <a:pt x="3308433" y="740141"/>
                </a:lnTo>
                <a:cubicBezTo>
                  <a:pt x="3308433" y="738642"/>
                  <a:pt x="3308402" y="737182"/>
                  <a:pt x="3308340" y="735761"/>
                </a:cubicBezTo>
                <a:cubicBezTo>
                  <a:pt x="3308278" y="734340"/>
                  <a:pt x="3308185" y="733034"/>
                  <a:pt x="3308061" y="731845"/>
                </a:cubicBezTo>
                <a:cubicBezTo>
                  <a:pt x="3309485" y="731969"/>
                  <a:pt x="3310909" y="732062"/>
                  <a:pt x="3312333" y="732124"/>
                </a:cubicBezTo>
                <a:cubicBezTo>
                  <a:pt x="3313757" y="732186"/>
                  <a:pt x="3315553" y="732216"/>
                  <a:pt x="3317719" y="732216"/>
                </a:cubicBezTo>
                <a:lnTo>
                  <a:pt x="3324406" y="732216"/>
                </a:lnTo>
                <a:cubicBezTo>
                  <a:pt x="3323784" y="729874"/>
                  <a:pt x="3323047" y="727563"/>
                  <a:pt x="3322193" y="725282"/>
                </a:cubicBezTo>
                <a:cubicBezTo>
                  <a:pt x="3321339" y="723002"/>
                  <a:pt x="3320384" y="720690"/>
                  <a:pt x="3319329" y="718348"/>
                </a:cubicBezTo>
                <a:cubicBezTo>
                  <a:pt x="3316889" y="718405"/>
                  <a:pt x="3315052" y="718477"/>
                  <a:pt x="3313819" y="718565"/>
                </a:cubicBezTo>
                <a:cubicBezTo>
                  <a:pt x="3312586" y="718652"/>
                  <a:pt x="3311368" y="718787"/>
                  <a:pt x="3310166" y="718967"/>
                </a:cubicBezTo>
                <a:lnTo>
                  <a:pt x="3310166" y="706337"/>
                </a:lnTo>
                <a:cubicBezTo>
                  <a:pt x="3311869" y="706585"/>
                  <a:pt x="3313726" y="706770"/>
                  <a:pt x="3315738" y="706894"/>
                </a:cubicBezTo>
                <a:cubicBezTo>
                  <a:pt x="3317750" y="707018"/>
                  <a:pt x="3320103" y="707080"/>
                  <a:pt x="3322796" y="707080"/>
                </a:cubicBezTo>
                <a:lnTo>
                  <a:pt x="3335674" y="707080"/>
                </a:lnTo>
                <a:lnTo>
                  <a:pt x="3335674" y="706089"/>
                </a:lnTo>
                <a:cubicBezTo>
                  <a:pt x="3335674" y="704369"/>
                  <a:pt x="3335612" y="702764"/>
                  <a:pt x="3335488" y="701276"/>
                </a:cubicBezTo>
                <a:cubicBezTo>
                  <a:pt x="3335364" y="699787"/>
                  <a:pt x="3335179" y="698337"/>
                  <a:pt x="3334931" y="696926"/>
                </a:cubicBezTo>
                <a:lnTo>
                  <a:pt x="3349295" y="696926"/>
                </a:lnTo>
                <a:cubicBezTo>
                  <a:pt x="3349047" y="698276"/>
                  <a:pt x="3348861" y="699694"/>
                  <a:pt x="3348737" y="701183"/>
                </a:cubicBezTo>
                <a:cubicBezTo>
                  <a:pt x="3348614" y="702671"/>
                  <a:pt x="3348552" y="704307"/>
                  <a:pt x="3348552" y="706089"/>
                </a:cubicBezTo>
                <a:lnTo>
                  <a:pt x="3348552" y="707080"/>
                </a:lnTo>
                <a:lnTo>
                  <a:pt x="3363535" y="707080"/>
                </a:lnTo>
                <a:cubicBezTo>
                  <a:pt x="3366344" y="707080"/>
                  <a:pt x="3368774" y="707018"/>
                  <a:pt x="3370825" y="706894"/>
                </a:cubicBezTo>
                <a:cubicBezTo>
                  <a:pt x="3372876" y="706770"/>
                  <a:pt x="3374779" y="706585"/>
                  <a:pt x="3376536" y="706337"/>
                </a:cubicBezTo>
                <a:lnTo>
                  <a:pt x="3376536" y="718967"/>
                </a:lnTo>
                <a:cubicBezTo>
                  <a:pt x="3374839" y="718725"/>
                  <a:pt x="3373281" y="718560"/>
                  <a:pt x="3371862" y="718472"/>
                </a:cubicBezTo>
                <a:cubicBezTo>
                  <a:pt x="3370443" y="718384"/>
                  <a:pt x="3368575" y="718343"/>
                  <a:pt x="3366259" y="718348"/>
                </a:cubicBezTo>
                <a:cubicBezTo>
                  <a:pt x="3365490" y="720745"/>
                  <a:pt x="3364675" y="722979"/>
                  <a:pt x="3363813" y="725050"/>
                </a:cubicBezTo>
                <a:cubicBezTo>
                  <a:pt x="3362951" y="727122"/>
                  <a:pt x="3361827" y="729510"/>
                  <a:pt x="3360439" y="732216"/>
                </a:cubicBezTo>
                <a:lnTo>
                  <a:pt x="3367869" y="732216"/>
                </a:lnTo>
                <a:cubicBezTo>
                  <a:pt x="3370440" y="732219"/>
                  <a:pt x="3372478" y="732183"/>
                  <a:pt x="3373982" y="732108"/>
                </a:cubicBezTo>
                <a:cubicBezTo>
                  <a:pt x="3375486" y="732033"/>
                  <a:pt x="3376998" y="731904"/>
                  <a:pt x="3378518" y="731721"/>
                </a:cubicBezTo>
                <a:cubicBezTo>
                  <a:pt x="3378339" y="732996"/>
                  <a:pt x="3378231" y="734192"/>
                  <a:pt x="3378192" y="735312"/>
                </a:cubicBezTo>
                <a:cubicBezTo>
                  <a:pt x="3378154" y="736432"/>
                  <a:pt x="3378138" y="738000"/>
                  <a:pt x="3378146" y="740017"/>
                </a:cubicBezTo>
                <a:lnTo>
                  <a:pt x="3378146" y="746209"/>
                </a:lnTo>
                <a:cubicBezTo>
                  <a:pt x="3378143" y="748076"/>
                  <a:pt x="3378180" y="749665"/>
                  <a:pt x="3378254" y="750976"/>
                </a:cubicBezTo>
                <a:cubicBezTo>
                  <a:pt x="3378329" y="752286"/>
                  <a:pt x="3378458" y="753628"/>
                  <a:pt x="3378641" y="755000"/>
                </a:cubicBezTo>
                <a:lnTo>
                  <a:pt x="3365887" y="755000"/>
                </a:lnTo>
                <a:lnTo>
                  <a:pt x="3365887" y="743361"/>
                </a:lnTo>
                <a:lnTo>
                  <a:pt x="3320444" y="743361"/>
                </a:lnTo>
                <a:lnTo>
                  <a:pt x="3320444" y="754753"/>
                </a:lnTo>
                <a:lnTo>
                  <a:pt x="3308804" y="754753"/>
                </a:lnTo>
                <a:cubicBezTo>
                  <a:pt x="3309155" y="755916"/>
                  <a:pt x="3309475" y="756932"/>
                  <a:pt x="3309764" y="757802"/>
                </a:cubicBezTo>
                <a:cubicBezTo>
                  <a:pt x="3310053" y="758671"/>
                  <a:pt x="3310434" y="759842"/>
                  <a:pt x="3310909" y="761315"/>
                </a:cubicBezTo>
                <a:lnTo>
                  <a:pt x="3301746" y="764535"/>
                </a:lnTo>
                <a:cubicBezTo>
                  <a:pt x="3301449" y="763157"/>
                  <a:pt x="3301207" y="762043"/>
                  <a:pt x="3301019" y="761192"/>
                </a:cubicBezTo>
                <a:cubicBezTo>
                  <a:pt x="3300830" y="760340"/>
                  <a:pt x="3300619" y="759473"/>
                  <a:pt x="3300384" y="758591"/>
                </a:cubicBezTo>
                <a:cubicBezTo>
                  <a:pt x="3298560" y="758883"/>
                  <a:pt x="3297255" y="759074"/>
                  <a:pt x="3296468" y="759164"/>
                </a:cubicBezTo>
                <a:cubicBezTo>
                  <a:pt x="3295681" y="759254"/>
                  <a:pt x="3294840" y="759352"/>
                  <a:pt x="3293945" y="759458"/>
                </a:cubicBezTo>
                <a:lnTo>
                  <a:pt x="3293945" y="798463"/>
                </a:lnTo>
                <a:cubicBezTo>
                  <a:pt x="3293937" y="801427"/>
                  <a:pt x="3293984" y="803888"/>
                  <a:pt x="3294084" y="805846"/>
                </a:cubicBezTo>
                <a:cubicBezTo>
                  <a:pt x="3294185" y="807804"/>
                  <a:pt x="3294386" y="809677"/>
                  <a:pt x="3294688" y="811464"/>
                </a:cubicBezTo>
                <a:lnTo>
                  <a:pt x="3281439" y="811464"/>
                </a:lnTo>
                <a:cubicBezTo>
                  <a:pt x="3281686" y="809599"/>
                  <a:pt x="3281872" y="807665"/>
                  <a:pt x="3281996" y="805660"/>
                </a:cubicBezTo>
                <a:cubicBezTo>
                  <a:pt x="3282120" y="803656"/>
                  <a:pt x="3282182" y="801257"/>
                  <a:pt x="3282182" y="798463"/>
                </a:cubicBezTo>
                <a:lnTo>
                  <a:pt x="3282182" y="760449"/>
                </a:lnTo>
                <a:cubicBezTo>
                  <a:pt x="3280763" y="760578"/>
                  <a:pt x="3279050" y="760722"/>
                  <a:pt x="3277043" y="760882"/>
                </a:cubicBezTo>
                <a:cubicBezTo>
                  <a:pt x="3275036" y="761042"/>
                  <a:pt x="3272704" y="761186"/>
                  <a:pt x="3270047" y="761315"/>
                </a:cubicBezTo>
                <a:cubicBezTo>
                  <a:pt x="3268845" y="761434"/>
                  <a:pt x="3267875" y="761537"/>
                  <a:pt x="3267137" y="761625"/>
                </a:cubicBezTo>
                <a:cubicBezTo>
                  <a:pt x="3266399" y="761713"/>
                  <a:pt x="3265677" y="761816"/>
                  <a:pt x="3264970" y="761934"/>
                </a:cubicBezTo>
                <a:lnTo>
                  <a:pt x="3263608" y="749180"/>
                </a:lnTo>
                <a:cubicBezTo>
                  <a:pt x="3264534" y="749304"/>
                  <a:pt x="3265561" y="749397"/>
                  <a:pt x="3266688" y="749459"/>
                </a:cubicBezTo>
                <a:cubicBezTo>
                  <a:pt x="3267815" y="749521"/>
                  <a:pt x="3269802" y="749552"/>
                  <a:pt x="3272647" y="749552"/>
                </a:cubicBezTo>
                <a:cubicBezTo>
                  <a:pt x="3273829" y="747922"/>
                  <a:pt x="3274716" y="746694"/>
                  <a:pt x="3275309" y="745868"/>
                </a:cubicBezTo>
                <a:cubicBezTo>
                  <a:pt x="3275903" y="745043"/>
                  <a:pt x="3276914" y="743629"/>
                  <a:pt x="3278343" y="741627"/>
                </a:cubicBezTo>
                <a:cubicBezTo>
                  <a:pt x="3276094" y="738152"/>
                  <a:pt x="3273782" y="734886"/>
                  <a:pt x="3271409" y="731830"/>
                </a:cubicBezTo>
                <a:cubicBezTo>
                  <a:pt x="3269036" y="728773"/>
                  <a:pt x="3266353" y="725600"/>
                  <a:pt x="3263360" y="722310"/>
                </a:cubicBezTo>
                <a:lnTo>
                  <a:pt x="3269799" y="711290"/>
                </a:lnTo>
                <a:cubicBezTo>
                  <a:pt x="3271037" y="712755"/>
                  <a:pt x="3272399" y="714282"/>
                  <a:pt x="3273885" y="715872"/>
                </a:cubicBezTo>
                <a:cubicBezTo>
                  <a:pt x="3276078" y="712224"/>
                  <a:pt x="3277977" y="708623"/>
                  <a:pt x="3279581" y="705068"/>
                </a:cubicBezTo>
                <a:cubicBezTo>
                  <a:pt x="3281186" y="701513"/>
                  <a:pt x="3282342" y="698345"/>
                  <a:pt x="3283048" y="695564"/>
                </a:cubicBezTo>
                <a:close/>
                <a:moveTo>
                  <a:pt x="2453158" y="695448"/>
                </a:moveTo>
                <a:cubicBezTo>
                  <a:pt x="2455181" y="698108"/>
                  <a:pt x="2456819" y="700314"/>
                  <a:pt x="2458071" y="702066"/>
                </a:cubicBezTo>
                <a:cubicBezTo>
                  <a:pt x="2459323" y="703818"/>
                  <a:pt x="2460436" y="705501"/>
                  <a:pt x="2461412" y="707115"/>
                </a:cubicBezTo>
                <a:cubicBezTo>
                  <a:pt x="2462388" y="708730"/>
                  <a:pt x="2463474" y="710660"/>
                  <a:pt x="2464670" y="712908"/>
                </a:cubicBezTo>
                <a:lnTo>
                  <a:pt x="2481392" y="712908"/>
                </a:lnTo>
                <a:cubicBezTo>
                  <a:pt x="2483818" y="710072"/>
                  <a:pt x="2485865" y="707322"/>
                  <a:pt x="2487533" y="704658"/>
                </a:cubicBezTo>
                <a:cubicBezTo>
                  <a:pt x="2489200" y="701993"/>
                  <a:pt x="2490782" y="698964"/>
                  <a:pt x="2492279" y="695572"/>
                </a:cubicBezTo>
                <a:lnTo>
                  <a:pt x="2506280" y="699411"/>
                </a:lnTo>
                <a:cubicBezTo>
                  <a:pt x="2504642" y="701977"/>
                  <a:pt x="2502959" y="704428"/>
                  <a:pt x="2501228" y="706763"/>
                </a:cubicBezTo>
                <a:cubicBezTo>
                  <a:pt x="2499497" y="709097"/>
                  <a:pt x="2497876" y="711146"/>
                  <a:pt x="2496362" y="712908"/>
                </a:cubicBezTo>
                <a:lnTo>
                  <a:pt x="2515438" y="712908"/>
                </a:lnTo>
                <a:cubicBezTo>
                  <a:pt x="2518424" y="712908"/>
                  <a:pt x="2520955" y="712846"/>
                  <a:pt x="2523031" y="712722"/>
                </a:cubicBezTo>
                <a:cubicBezTo>
                  <a:pt x="2525107" y="712598"/>
                  <a:pt x="2526990" y="712412"/>
                  <a:pt x="2528680" y="712165"/>
                </a:cubicBezTo>
                <a:lnTo>
                  <a:pt x="2528680" y="725524"/>
                </a:lnTo>
                <a:cubicBezTo>
                  <a:pt x="2526897" y="725221"/>
                  <a:pt x="2525014" y="725020"/>
                  <a:pt x="2523031" y="724919"/>
                </a:cubicBezTo>
                <a:cubicBezTo>
                  <a:pt x="2521048" y="724818"/>
                  <a:pt x="2518517" y="724772"/>
                  <a:pt x="2515438" y="724779"/>
                </a:cubicBezTo>
                <a:lnTo>
                  <a:pt x="2431361" y="724779"/>
                </a:lnTo>
                <a:cubicBezTo>
                  <a:pt x="2428452" y="724772"/>
                  <a:pt x="2425983" y="724818"/>
                  <a:pt x="2423953" y="724919"/>
                </a:cubicBezTo>
                <a:cubicBezTo>
                  <a:pt x="2421924" y="725020"/>
                  <a:pt x="2419979" y="725221"/>
                  <a:pt x="2418119" y="725524"/>
                </a:cubicBezTo>
                <a:lnTo>
                  <a:pt x="2418119" y="712165"/>
                </a:lnTo>
                <a:cubicBezTo>
                  <a:pt x="2420390" y="712466"/>
                  <a:pt x="2422412" y="712668"/>
                  <a:pt x="2424186" y="712768"/>
                </a:cubicBezTo>
                <a:cubicBezTo>
                  <a:pt x="2425960" y="712869"/>
                  <a:pt x="2428351" y="712915"/>
                  <a:pt x="2431361" y="712908"/>
                </a:cubicBezTo>
                <a:lnTo>
                  <a:pt x="2449812" y="712908"/>
                </a:lnTo>
                <a:cubicBezTo>
                  <a:pt x="2448356" y="710428"/>
                  <a:pt x="2446931" y="708236"/>
                  <a:pt x="2445537" y="706329"/>
                </a:cubicBezTo>
                <a:cubicBezTo>
                  <a:pt x="2444143" y="704423"/>
                  <a:pt x="2442222" y="702075"/>
                  <a:pt x="2439775" y="699287"/>
                </a:cubicBezTo>
                <a:close/>
                <a:moveTo>
                  <a:pt x="4327417" y="692716"/>
                </a:moveTo>
                <a:cubicBezTo>
                  <a:pt x="4329543" y="695319"/>
                  <a:pt x="4331328" y="697791"/>
                  <a:pt x="4332773" y="700130"/>
                </a:cubicBezTo>
                <a:cubicBezTo>
                  <a:pt x="4334217" y="702470"/>
                  <a:pt x="4335569" y="705034"/>
                  <a:pt x="4336828" y="707823"/>
                </a:cubicBezTo>
                <a:lnTo>
                  <a:pt x="4327170" y="711662"/>
                </a:lnTo>
                <a:cubicBezTo>
                  <a:pt x="4325936" y="708888"/>
                  <a:pt x="4324564" y="706231"/>
                  <a:pt x="4323053" y="703690"/>
                </a:cubicBezTo>
                <a:cubicBezTo>
                  <a:pt x="4321540" y="701149"/>
                  <a:pt x="4319859" y="698647"/>
                  <a:pt x="4318007" y="696183"/>
                </a:cubicBezTo>
                <a:close/>
                <a:moveTo>
                  <a:pt x="3428028" y="597676"/>
                </a:moveTo>
                <a:cubicBezTo>
                  <a:pt x="3424850" y="597758"/>
                  <a:pt x="3422198" y="598863"/>
                  <a:pt x="3420073" y="600988"/>
                </a:cubicBezTo>
                <a:cubicBezTo>
                  <a:pt x="3417947" y="603114"/>
                  <a:pt x="3416843" y="605766"/>
                  <a:pt x="3416760" y="608944"/>
                </a:cubicBezTo>
                <a:cubicBezTo>
                  <a:pt x="3416843" y="612181"/>
                  <a:pt x="3417947" y="614870"/>
                  <a:pt x="3420073" y="617008"/>
                </a:cubicBezTo>
                <a:cubicBezTo>
                  <a:pt x="3422198" y="619147"/>
                  <a:pt x="3424850" y="620256"/>
                  <a:pt x="3428028" y="620336"/>
                </a:cubicBezTo>
                <a:cubicBezTo>
                  <a:pt x="3431207" y="620256"/>
                  <a:pt x="3433858" y="619147"/>
                  <a:pt x="3435984" y="617008"/>
                </a:cubicBezTo>
                <a:cubicBezTo>
                  <a:pt x="3438110" y="614870"/>
                  <a:pt x="3439214" y="612181"/>
                  <a:pt x="3439296" y="608944"/>
                </a:cubicBezTo>
                <a:cubicBezTo>
                  <a:pt x="3439214" y="605766"/>
                  <a:pt x="3438110" y="603114"/>
                  <a:pt x="3435984" y="600988"/>
                </a:cubicBezTo>
                <a:cubicBezTo>
                  <a:pt x="3433858" y="598863"/>
                  <a:pt x="3431207" y="597758"/>
                  <a:pt x="3428028" y="597676"/>
                </a:cubicBezTo>
                <a:close/>
                <a:moveTo>
                  <a:pt x="1393412" y="596438"/>
                </a:moveTo>
                <a:cubicBezTo>
                  <a:pt x="1388354" y="596461"/>
                  <a:pt x="1384417" y="597219"/>
                  <a:pt x="1381602" y="598713"/>
                </a:cubicBezTo>
                <a:cubicBezTo>
                  <a:pt x="1378788" y="600206"/>
                  <a:pt x="1377359" y="602296"/>
                  <a:pt x="1377315" y="604982"/>
                </a:cubicBezTo>
                <a:cubicBezTo>
                  <a:pt x="1377354" y="607296"/>
                  <a:pt x="1378607" y="609106"/>
                  <a:pt x="1381076" y="610414"/>
                </a:cubicBezTo>
                <a:cubicBezTo>
                  <a:pt x="1383545" y="611722"/>
                  <a:pt x="1386997" y="612388"/>
                  <a:pt x="1391431" y="612411"/>
                </a:cubicBezTo>
                <a:cubicBezTo>
                  <a:pt x="1394047" y="612401"/>
                  <a:pt x="1396276" y="612050"/>
                  <a:pt x="1398118" y="611358"/>
                </a:cubicBezTo>
                <a:cubicBezTo>
                  <a:pt x="1399960" y="610667"/>
                  <a:pt x="1401322" y="609697"/>
                  <a:pt x="1402204" y="608449"/>
                </a:cubicBezTo>
                <a:cubicBezTo>
                  <a:pt x="1403194" y="606860"/>
                  <a:pt x="1403690" y="604218"/>
                  <a:pt x="1403690" y="600524"/>
                </a:cubicBezTo>
                <a:cubicBezTo>
                  <a:pt x="1403690" y="600183"/>
                  <a:pt x="1403690" y="599626"/>
                  <a:pt x="1403690" y="598852"/>
                </a:cubicBezTo>
                <a:cubicBezTo>
                  <a:pt x="1403690" y="598078"/>
                  <a:pt x="1403690" y="597645"/>
                  <a:pt x="1403690" y="597552"/>
                </a:cubicBezTo>
                <a:cubicBezTo>
                  <a:pt x="1401706" y="597126"/>
                  <a:pt x="1399947" y="596832"/>
                  <a:pt x="1398412" y="596670"/>
                </a:cubicBezTo>
                <a:cubicBezTo>
                  <a:pt x="1396877" y="596507"/>
                  <a:pt x="1395210" y="596430"/>
                  <a:pt x="1393412" y="596438"/>
                </a:cubicBezTo>
                <a:close/>
                <a:moveTo>
                  <a:pt x="1845259" y="591856"/>
                </a:moveTo>
                <a:cubicBezTo>
                  <a:pt x="1850808" y="596048"/>
                  <a:pt x="1855684" y="600201"/>
                  <a:pt x="1859886" y="604316"/>
                </a:cubicBezTo>
                <a:cubicBezTo>
                  <a:pt x="1864088" y="608431"/>
                  <a:pt x="1868500" y="613358"/>
                  <a:pt x="1873120" y="619098"/>
                </a:cubicBezTo>
                <a:lnTo>
                  <a:pt x="1861604" y="629870"/>
                </a:lnTo>
                <a:cubicBezTo>
                  <a:pt x="1857203" y="623865"/>
                  <a:pt x="1852942" y="618695"/>
                  <a:pt x="1848819" y="614361"/>
                </a:cubicBezTo>
                <a:cubicBezTo>
                  <a:pt x="1844697" y="610027"/>
                  <a:pt x="1840002" y="605786"/>
                  <a:pt x="1834734" y="601638"/>
                </a:cubicBezTo>
                <a:close/>
                <a:moveTo>
                  <a:pt x="3428028" y="588018"/>
                </a:moveTo>
                <a:cubicBezTo>
                  <a:pt x="3433993" y="588170"/>
                  <a:pt x="3438935" y="590218"/>
                  <a:pt x="3442856" y="594162"/>
                </a:cubicBezTo>
                <a:cubicBezTo>
                  <a:pt x="3446778" y="598107"/>
                  <a:pt x="3448810" y="603034"/>
                  <a:pt x="3448955" y="608944"/>
                </a:cubicBezTo>
                <a:cubicBezTo>
                  <a:pt x="3448803" y="614913"/>
                  <a:pt x="3446754" y="619877"/>
                  <a:pt x="3442810" y="623834"/>
                </a:cubicBezTo>
                <a:cubicBezTo>
                  <a:pt x="3438866" y="627791"/>
                  <a:pt x="3433939" y="629845"/>
                  <a:pt x="3428028" y="629994"/>
                </a:cubicBezTo>
                <a:cubicBezTo>
                  <a:pt x="3422118" y="629845"/>
                  <a:pt x="3417191" y="627791"/>
                  <a:pt x="3413247" y="623834"/>
                </a:cubicBezTo>
                <a:cubicBezTo>
                  <a:pt x="3409302" y="619877"/>
                  <a:pt x="3407254" y="614913"/>
                  <a:pt x="3407102" y="608944"/>
                </a:cubicBezTo>
                <a:cubicBezTo>
                  <a:pt x="3407254" y="603034"/>
                  <a:pt x="3409302" y="598107"/>
                  <a:pt x="3413247" y="594162"/>
                </a:cubicBezTo>
                <a:cubicBezTo>
                  <a:pt x="3417191" y="590218"/>
                  <a:pt x="3422118" y="588170"/>
                  <a:pt x="3428028" y="588018"/>
                </a:cubicBezTo>
                <a:close/>
                <a:moveTo>
                  <a:pt x="3100130" y="581702"/>
                </a:moveTo>
                <a:lnTo>
                  <a:pt x="3112389" y="586655"/>
                </a:lnTo>
                <a:cubicBezTo>
                  <a:pt x="3109954" y="589658"/>
                  <a:pt x="3108261" y="592166"/>
                  <a:pt x="3107312" y="594178"/>
                </a:cubicBezTo>
                <a:cubicBezTo>
                  <a:pt x="3106363" y="596190"/>
                  <a:pt x="3105909" y="598264"/>
                  <a:pt x="3105950" y="600400"/>
                </a:cubicBezTo>
                <a:cubicBezTo>
                  <a:pt x="3105950" y="606736"/>
                  <a:pt x="3112141" y="609914"/>
                  <a:pt x="3124524" y="609935"/>
                </a:cubicBezTo>
                <a:cubicBezTo>
                  <a:pt x="3129201" y="609909"/>
                  <a:pt x="3134118" y="609465"/>
                  <a:pt x="3139274" y="608603"/>
                </a:cubicBezTo>
                <a:cubicBezTo>
                  <a:pt x="3144431" y="607742"/>
                  <a:pt x="3148884" y="606617"/>
                  <a:pt x="3152632" y="605229"/>
                </a:cubicBezTo>
                <a:lnTo>
                  <a:pt x="3153746" y="620460"/>
                </a:lnTo>
                <a:cubicBezTo>
                  <a:pt x="3152697" y="620573"/>
                  <a:pt x="3151763" y="620687"/>
                  <a:pt x="3150945" y="620800"/>
                </a:cubicBezTo>
                <a:cubicBezTo>
                  <a:pt x="3150127" y="620914"/>
                  <a:pt x="3149039" y="621089"/>
                  <a:pt x="3147679" y="621326"/>
                </a:cubicBezTo>
                <a:cubicBezTo>
                  <a:pt x="3142680" y="622118"/>
                  <a:pt x="3138470" y="622670"/>
                  <a:pt x="3135049" y="622983"/>
                </a:cubicBezTo>
                <a:cubicBezTo>
                  <a:pt x="3131628" y="623295"/>
                  <a:pt x="3128161" y="623444"/>
                  <a:pt x="3124648" y="623431"/>
                </a:cubicBezTo>
                <a:cubicBezTo>
                  <a:pt x="3119161" y="623434"/>
                  <a:pt x="3114378" y="623026"/>
                  <a:pt x="3110299" y="622209"/>
                </a:cubicBezTo>
                <a:cubicBezTo>
                  <a:pt x="3106221" y="621391"/>
                  <a:pt x="3102707" y="620148"/>
                  <a:pt x="3099759" y="618478"/>
                </a:cubicBezTo>
                <a:cubicBezTo>
                  <a:pt x="3097063" y="616876"/>
                  <a:pt x="3094932" y="614725"/>
                  <a:pt x="3093366" y="612024"/>
                </a:cubicBezTo>
                <a:cubicBezTo>
                  <a:pt x="3091801" y="609323"/>
                  <a:pt x="3091001" y="606398"/>
                  <a:pt x="3090967" y="603248"/>
                </a:cubicBezTo>
                <a:cubicBezTo>
                  <a:pt x="3090924" y="600013"/>
                  <a:pt x="3091599" y="596763"/>
                  <a:pt x="3092995" y="593497"/>
                </a:cubicBezTo>
                <a:cubicBezTo>
                  <a:pt x="3094390" y="590231"/>
                  <a:pt x="3096769" y="586299"/>
                  <a:pt x="3100130" y="581702"/>
                </a:cubicBezTo>
                <a:close/>
                <a:moveTo>
                  <a:pt x="1166555" y="581702"/>
                </a:moveTo>
                <a:lnTo>
                  <a:pt x="1178814" y="586655"/>
                </a:lnTo>
                <a:cubicBezTo>
                  <a:pt x="1176379" y="589658"/>
                  <a:pt x="1174687" y="592166"/>
                  <a:pt x="1173737" y="594178"/>
                </a:cubicBezTo>
                <a:cubicBezTo>
                  <a:pt x="1172788" y="596190"/>
                  <a:pt x="1172334" y="598264"/>
                  <a:pt x="1172375" y="600400"/>
                </a:cubicBezTo>
                <a:cubicBezTo>
                  <a:pt x="1172375" y="606736"/>
                  <a:pt x="1178566" y="609914"/>
                  <a:pt x="1190949" y="609935"/>
                </a:cubicBezTo>
                <a:cubicBezTo>
                  <a:pt x="1195626" y="609909"/>
                  <a:pt x="1200543" y="609465"/>
                  <a:pt x="1205700" y="608603"/>
                </a:cubicBezTo>
                <a:cubicBezTo>
                  <a:pt x="1210856" y="607742"/>
                  <a:pt x="1215309" y="606617"/>
                  <a:pt x="1219057" y="605229"/>
                </a:cubicBezTo>
                <a:lnTo>
                  <a:pt x="1220172" y="620460"/>
                </a:lnTo>
                <a:cubicBezTo>
                  <a:pt x="1219122" y="620573"/>
                  <a:pt x="1218188" y="620687"/>
                  <a:pt x="1217370" y="620800"/>
                </a:cubicBezTo>
                <a:cubicBezTo>
                  <a:pt x="1216552" y="620914"/>
                  <a:pt x="1215464" y="621089"/>
                  <a:pt x="1214104" y="621326"/>
                </a:cubicBezTo>
                <a:cubicBezTo>
                  <a:pt x="1209105" y="622118"/>
                  <a:pt x="1204895" y="622670"/>
                  <a:pt x="1201474" y="622983"/>
                </a:cubicBezTo>
                <a:cubicBezTo>
                  <a:pt x="1198053" y="623295"/>
                  <a:pt x="1194586" y="623444"/>
                  <a:pt x="1191073" y="623431"/>
                </a:cubicBezTo>
                <a:cubicBezTo>
                  <a:pt x="1185586" y="623434"/>
                  <a:pt x="1180803" y="623026"/>
                  <a:pt x="1176725" y="622209"/>
                </a:cubicBezTo>
                <a:cubicBezTo>
                  <a:pt x="1172646" y="621391"/>
                  <a:pt x="1169132" y="620148"/>
                  <a:pt x="1166184" y="618478"/>
                </a:cubicBezTo>
                <a:cubicBezTo>
                  <a:pt x="1163488" y="616876"/>
                  <a:pt x="1161357" y="614725"/>
                  <a:pt x="1159791" y="612024"/>
                </a:cubicBezTo>
                <a:cubicBezTo>
                  <a:pt x="1158226" y="609323"/>
                  <a:pt x="1157426" y="606398"/>
                  <a:pt x="1157392" y="603248"/>
                </a:cubicBezTo>
                <a:cubicBezTo>
                  <a:pt x="1157348" y="600013"/>
                  <a:pt x="1158024" y="596763"/>
                  <a:pt x="1159420" y="593497"/>
                </a:cubicBezTo>
                <a:cubicBezTo>
                  <a:pt x="1160816" y="590231"/>
                  <a:pt x="1163194" y="586299"/>
                  <a:pt x="1166555" y="581702"/>
                </a:cubicBezTo>
                <a:close/>
                <a:moveTo>
                  <a:pt x="1043597" y="581083"/>
                </a:moveTo>
                <a:lnTo>
                  <a:pt x="1055856" y="586036"/>
                </a:lnTo>
                <a:cubicBezTo>
                  <a:pt x="1053420" y="589042"/>
                  <a:pt x="1051728" y="591544"/>
                  <a:pt x="1050779" y="593543"/>
                </a:cubicBezTo>
                <a:cubicBezTo>
                  <a:pt x="1049830" y="595542"/>
                  <a:pt x="1049376" y="597580"/>
                  <a:pt x="1049417" y="599657"/>
                </a:cubicBezTo>
                <a:cubicBezTo>
                  <a:pt x="1049417" y="605993"/>
                  <a:pt x="1055608" y="609171"/>
                  <a:pt x="1067991" y="609192"/>
                </a:cubicBezTo>
                <a:cubicBezTo>
                  <a:pt x="1072668" y="609163"/>
                  <a:pt x="1077585" y="608725"/>
                  <a:pt x="1082741" y="607876"/>
                </a:cubicBezTo>
                <a:cubicBezTo>
                  <a:pt x="1087898" y="607027"/>
                  <a:pt x="1092351" y="605939"/>
                  <a:pt x="1096099" y="604610"/>
                </a:cubicBezTo>
                <a:lnTo>
                  <a:pt x="1097213" y="619841"/>
                </a:lnTo>
                <a:cubicBezTo>
                  <a:pt x="1096163" y="619954"/>
                  <a:pt x="1095230" y="620068"/>
                  <a:pt x="1094412" y="620181"/>
                </a:cubicBezTo>
                <a:cubicBezTo>
                  <a:pt x="1093594" y="620295"/>
                  <a:pt x="1092505" y="620470"/>
                  <a:pt x="1091146" y="620707"/>
                </a:cubicBezTo>
                <a:cubicBezTo>
                  <a:pt x="1086147" y="621440"/>
                  <a:pt x="1081936" y="621956"/>
                  <a:pt x="1078516" y="622255"/>
                </a:cubicBezTo>
                <a:cubicBezTo>
                  <a:pt x="1075095" y="622554"/>
                  <a:pt x="1071628" y="622699"/>
                  <a:pt x="1068115" y="622688"/>
                </a:cubicBezTo>
                <a:cubicBezTo>
                  <a:pt x="1062627" y="622691"/>
                  <a:pt x="1057845" y="622284"/>
                  <a:pt x="1053766" y="621466"/>
                </a:cubicBezTo>
                <a:cubicBezTo>
                  <a:pt x="1049688" y="620648"/>
                  <a:pt x="1046174" y="619405"/>
                  <a:pt x="1043226" y="617736"/>
                </a:cubicBezTo>
                <a:cubicBezTo>
                  <a:pt x="1040530" y="616134"/>
                  <a:pt x="1038399" y="613982"/>
                  <a:pt x="1036833" y="611281"/>
                </a:cubicBezTo>
                <a:cubicBezTo>
                  <a:pt x="1035267" y="608580"/>
                  <a:pt x="1034468" y="605655"/>
                  <a:pt x="1034434" y="602505"/>
                </a:cubicBezTo>
                <a:cubicBezTo>
                  <a:pt x="1034390" y="599322"/>
                  <a:pt x="1035066" y="596092"/>
                  <a:pt x="1036462" y="592816"/>
                </a:cubicBezTo>
                <a:cubicBezTo>
                  <a:pt x="1037857" y="589540"/>
                  <a:pt x="1040236" y="585629"/>
                  <a:pt x="1043597" y="581083"/>
                </a:cubicBezTo>
                <a:close/>
                <a:moveTo>
                  <a:pt x="463601" y="578607"/>
                </a:moveTo>
                <a:cubicBezTo>
                  <a:pt x="465929" y="581801"/>
                  <a:pt x="467973" y="584452"/>
                  <a:pt x="469732" y="586559"/>
                </a:cubicBezTo>
                <a:cubicBezTo>
                  <a:pt x="471492" y="588666"/>
                  <a:pt x="473362" y="590629"/>
                  <a:pt x="475341" y="592448"/>
                </a:cubicBezTo>
                <a:cubicBezTo>
                  <a:pt x="477321" y="594266"/>
                  <a:pt x="479805" y="596339"/>
                  <a:pt x="482794" y="598666"/>
                </a:cubicBezTo>
                <a:cubicBezTo>
                  <a:pt x="480678" y="600168"/>
                  <a:pt x="478934" y="601530"/>
                  <a:pt x="477562" y="602753"/>
                </a:cubicBezTo>
                <a:cubicBezTo>
                  <a:pt x="476190" y="603975"/>
                  <a:pt x="474508" y="605709"/>
                  <a:pt x="472516" y="607953"/>
                </a:cubicBezTo>
                <a:cubicBezTo>
                  <a:pt x="468056" y="603893"/>
                  <a:pt x="464377" y="600096"/>
                  <a:pt x="461480" y="596561"/>
                </a:cubicBezTo>
                <a:cubicBezTo>
                  <a:pt x="458583" y="593027"/>
                  <a:pt x="455740" y="588858"/>
                  <a:pt x="452952" y="584055"/>
                </a:cubicBezTo>
                <a:close/>
                <a:moveTo>
                  <a:pt x="415557" y="578483"/>
                </a:moveTo>
                <a:lnTo>
                  <a:pt x="426577" y="583931"/>
                </a:lnTo>
                <a:cubicBezTo>
                  <a:pt x="423995" y="588482"/>
                  <a:pt x="421235" y="592537"/>
                  <a:pt x="418296" y="596097"/>
                </a:cubicBezTo>
                <a:cubicBezTo>
                  <a:pt x="415358" y="599657"/>
                  <a:pt x="411762" y="603279"/>
                  <a:pt x="407508" y="606963"/>
                </a:cubicBezTo>
                <a:cubicBezTo>
                  <a:pt x="405885" y="604842"/>
                  <a:pt x="404456" y="603171"/>
                  <a:pt x="403221" y="601948"/>
                </a:cubicBezTo>
                <a:cubicBezTo>
                  <a:pt x="401985" y="600725"/>
                  <a:pt x="400277" y="599301"/>
                  <a:pt x="398097" y="597676"/>
                </a:cubicBezTo>
                <a:cubicBezTo>
                  <a:pt x="402431" y="594345"/>
                  <a:pt x="405867" y="591286"/>
                  <a:pt x="408406" y="588497"/>
                </a:cubicBezTo>
                <a:cubicBezTo>
                  <a:pt x="410944" y="585709"/>
                  <a:pt x="413328" y="582371"/>
                  <a:pt x="415557" y="578483"/>
                </a:cubicBezTo>
                <a:close/>
                <a:moveTo>
                  <a:pt x="1994345" y="575759"/>
                </a:moveTo>
                <a:cubicBezTo>
                  <a:pt x="1991698" y="577492"/>
                  <a:pt x="1989655" y="578978"/>
                  <a:pt x="1988215" y="580216"/>
                </a:cubicBezTo>
                <a:cubicBezTo>
                  <a:pt x="1986776" y="581455"/>
                  <a:pt x="1985476" y="582817"/>
                  <a:pt x="1984315" y="584303"/>
                </a:cubicBezTo>
                <a:cubicBezTo>
                  <a:pt x="1980600" y="589153"/>
                  <a:pt x="1978743" y="594188"/>
                  <a:pt x="1978743" y="599409"/>
                </a:cubicBezTo>
                <a:cubicBezTo>
                  <a:pt x="1978766" y="602224"/>
                  <a:pt x="1979400" y="604427"/>
                  <a:pt x="1980646" y="606019"/>
                </a:cubicBezTo>
                <a:cubicBezTo>
                  <a:pt x="1981892" y="607610"/>
                  <a:pt x="1983611" y="608420"/>
                  <a:pt x="1985801" y="608449"/>
                </a:cubicBezTo>
                <a:cubicBezTo>
                  <a:pt x="1987519" y="608454"/>
                  <a:pt x="1989252" y="608072"/>
                  <a:pt x="1991001" y="607303"/>
                </a:cubicBezTo>
                <a:cubicBezTo>
                  <a:pt x="1992750" y="606534"/>
                  <a:pt x="1994608" y="605348"/>
                  <a:pt x="1996573" y="603743"/>
                </a:cubicBezTo>
                <a:cubicBezTo>
                  <a:pt x="1995776" y="599807"/>
                  <a:pt x="1995204" y="595638"/>
                  <a:pt x="1994855" y="591237"/>
                </a:cubicBezTo>
                <a:cubicBezTo>
                  <a:pt x="1994507" y="586836"/>
                  <a:pt x="1994337" y="581677"/>
                  <a:pt x="1994345" y="575759"/>
                </a:cubicBezTo>
                <a:close/>
                <a:moveTo>
                  <a:pt x="2588105" y="569691"/>
                </a:moveTo>
                <a:lnTo>
                  <a:pt x="2598877" y="577864"/>
                </a:lnTo>
                <a:cubicBezTo>
                  <a:pt x="2594995" y="581114"/>
                  <a:pt x="2592142" y="584117"/>
                  <a:pt x="2590318" y="586872"/>
                </a:cubicBezTo>
                <a:cubicBezTo>
                  <a:pt x="2588494" y="589627"/>
                  <a:pt x="2587591" y="592320"/>
                  <a:pt x="2587609" y="594952"/>
                </a:cubicBezTo>
                <a:cubicBezTo>
                  <a:pt x="2587550" y="598953"/>
                  <a:pt x="2589928" y="601878"/>
                  <a:pt x="2594745" y="603728"/>
                </a:cubicBezTo>
                <a:cubicBezTo>
                  <a:pt x="2599561" y="605577"/>
                  <a:pt x="2607171" y="606491"/>
                  <a:pt x="2617575" y="606467"/>
                </a:cubicBezTo>
                <a:cubicBezTo>
                  <a:pt x="2625146" y="606439"/>
                  <a:pt x="2632478" y="605939"/>
                  <a:pt x="2639569" y="604966"/>
                </a:cubicBezTo>
                <a:cubicBezTo>
                  <a:pt x="2646661" y="603994"/>
                  <a:pt x="2652290" y="602719"/>
                  <a:pt x="2656456" y="601143"/>
                </a:cubicBezTo>
                <a:lnTo>
                  <a:pt x="2657818" y="618107"/>
                </a:lnTo>
                <a:cubicBezTo>
                  <a:pt x="2656833" y="618166"/>
                  <a:pt x="2655986" y="618233"/>
                  <a:pt x="2655279" y="618308"/>
                </a:cubicBezTo>
                <a:cubicBezTo>
                  <a:pt x="2654573" y="618383"/>
                  <a:pt x="2653603" y="618481"/>
                  <a:pt x="2652370" y="618602"/>
                </a:cubicBezTo>
                <a:cubicBezTo>
                  <a:pt x="2645141" y="619696"/>
                  <a:pt x="2639043" y="620449"/>
                  <a:pt x="2634075" y="620862"/>
                </a:cubicBezTo>
                <a:cubicBezTo>
                  <a:pt x="2629106" y="621275"/>
                  <a:pt x="2624060" y="621471"/>
                  <a:pt x="2618937" y="621450"/>
                </a:cubicBezTo>
                <a:cubicBezTo>
                  <a:pt x="2612152" y="621450"/>
                  <a:pt x="2606126" y="621110"/>
                  <a:pt x="2600858" y="620429"/>
                </a:cubicBezTo>
                <a:cubicBezTo>
                  <a:pt x="2595591" y="619748"/>
                  <a:pt x="2591298" y="618726"/>
                  <a:pt x="2587981" y="617364"/>
                </a:cubicBezTo>
                <a:cubicBezTo>
                  <a:pt x="2582661" y="615264"/>
                  <a:pt x="2578689" y="612499"/>
                  <a:pt x="2576063" y="609068"/>
                </a:cubicBezTo>
                <a:cubicBezTo>
                  <a:pt x="2573436" y="605637"/>
                  <a:pt x="2572126" y="601509"/>
                  <a:pt x="2572131" y="596685"/>
                </a:cubicBezTo>
                <a:cubicBezTo>
                  <a:pt x="2572100" y="591970"/>
                  <a:pt x="2573369" y="587440"/>
                  <a:pt x="2575939" y="583096"/>
                </a:cubicBezTo>
                <a:cubicBezTo>
                  <a:pt x="2578508" y="578751"/>
                  <a:pt x="2582563" y="574283"/>
                  <a:pt x="2588105" y="569691"/>
                </a:cubicBezTo>
                <a:close/>
                <a:moveTo>
                  <a:pt x="2022081" y="567958"/>
                </a:moveTo>
                <a:cubicBezTo>
                  <a:pt x="2019388" y="567950"/>
                  <a:pt x="2016850" y="568120"/>
                  <a:pt x="2014466" y="568469"/>
                </a:cubicBezTo>
                <a:cubicBezTo>
                  <a:pt x="2012082" y="568817"/>
                  <a:pt x="2009668" y="569390"/>
                  <a:pt x="2007222" y="570187"/>
                </a:cubicBezTo>
                <a:cubicBezTo>
                  <a:pt x="2007258" y="573875"/>
                  <a:pt x="2007297" y="576762"/>
                  <a:pt x="2007337" y="578845"/>
                </a:cubicBezTo>
                <a:cubicBezTo>
                  <a:pt x="2007377" y="580929"/>
                  <a:pt x="2007452" y="582861"/>
                  <a:pt x="2007562" y="584642"/>
                </a:cubicBezTo>
                <a:cubicBezTo>
                  <a:pt x="2007671" y="586423"/>
                  <a:pt x="2007847" y="588704"/>
                  <a:pt x="2008089" y="591485"/>
                </a:cubicBezTo>
                <a:cubicBezTo>
                  <a:pt x="2008148" y="591823"/>
                  <a:pt x="2008185" y="592075"/>
                  <a:pt x="2008197" y="592243"/>
                </a:cubicBezTo>
                <a:cubicBezTo>
                  <a:pt x="2008210" y="592411"/>
                  <a:pt x="2008215" y="592694"/>
                  <a:pt x="2008213" y="593094"/>
                </a:cubicBezTo>
                <a:cubicBezTo>
                  <a:pt x="2008210" y="593383"/>
                  <a:pt x="2008215" y="593610"/>
                  <a:pt x="2008228" y="593775"/>
                </a:cubicBezTo>
                <a:cubicBezTo>
                  <a:pt x="2008241" y="593940"/>
                  <a:pt x="2008277" y="594168"/>
                  <a:pt x="2008337" y="594456"/>
                </a:cubicBezTo>
                <a:lnTo>
                  <a:pt x="2008584" y="594580"/>
                </a:lnTo>
                <a:cubicBezTo>
                  <a:pt x="2008804" y="594245"/>
                  <a:pt x="2008984" y="593987"/>
                  <a:pt x="2009126" y="593806"/>
                </a:cubicBezTo>
                <a:cubicBezTo>
                  <a:pt x="2009268" y="593626"/>
                  <a:pt x="2009541" y="593306"/>
                  <a:pt x="2009946" y="592847"/>
                </a:cubicBezTo>
                <a:cubicBezTo>
                  <a:pt x="2012846" y="589586"/>
                  <a:pt x="2015560" y="585923"/>
                  <a:pt x="2018088" y="581857"/>
                </a:cubicBezTo>
                <a:cubicBezTo>
                  <a:pt x="2020616" y="577792"/>
                  <a:pt x="2023020" y="573200"/>
                  <a:pt x="2025301" y="568082"/>
                </a:cubicBezTo>
                <a:cubicBezTo>
                  <a:pt x="2024648" y="568022"/>
                  <a:pt x="2024096" y="567986"/>
                  <a:pt x="2023645" y="567973"/>
                </a:cubicBezTo>
                <a:cubicBezTo>
                  <a:pt x="2023193" y="567960"/>
                  <a:pt x="2022672" y="567955"/>
                  <a:pt x="2022081" y="567958"/>
                </a:cubicBezTo>
                <a:close/>
                <a:moveTo>
                  <a:pt x="1522933" y="566224"/>
                </a:moveTo>
                <a:cubicBezTo>
                  <a:pt x="1519691" y="566296"/>
                  <a:pt x="1516982" y="567266"/>
                  <a:pt x="1514807" y="569134"/>
                </a:cubicBezTo>
                <a:cubicBezTo>
                  <a:pt x="1512633" y="571002"/>
                  <a:pt x="1511503" y="573334"/>
                  <a:pt x="1511418" y="576130"/>
                </a:cubicBezTo>
                <a:cubicBezTo>
                  <a:pt x="1511469" y="579030"/>
                  <a:pt x="1512449" y="581372"/>
                  <a:pt x="1514358" y="583157"/>
                </a:cubicBezTo>
                <a:cubicBezTo>
                  <a:pt x="1516267" y="584942"/>
                  <a:pt x="1518795" y="585861"/>
                  <a:pt x="1521943" y="585912"/>
                </a:cubicBezTo>
                <a:cubicBezTo>
                  <a:pt x="1525536" y="585851"/>
                  <a:pt x="1528441" y="584798"/>
                  <a:pt x="1530657" y="582755"/>
                </a:cubicBezTo>
                <a:cubicBezTo>
                  <a:pt x="1532873" y="580712"/>
                  <a:pt x="1534013" y="578050"/>
                  <a:pt x="1534077" y="574768"/>
                </a:cubicBezTo>
                <a:cubicBezTo>
                  <a:pt x="1534039" y="572137"/>
                  <a:pt x="1533033" y="570063"/>
                  <a:pt x="1531059" y="568546"/>
                </a:cubicBezTo>
                <a:cubicBezTo>
                  <a:pt x="1529086" y="567029"/>
                  <a:pt x="1526377" y="566255"/>
                  <a:pt x="1522933" y="566224"/>
                </a:cubicBezTo>
                <a:close/>
                <a:moveTo>
                  <a:pt x="2463289" y="564243"/>
                </a:moveTo>
                <a:cubicBezTo>
                  <a:pt x="2459842" y="567852"/>
                  <a:pt x="2457324" y="571500"/>
                  <a:pt x="2455736" y="575186"/>
                </a:cubicBezTo>
                <a:cubicBezTo>
                  <a:pt x="2454146" y="578872"/>
                  <a:pt x="2453362" y="582861"/>
                  <a:pt x="2453383" y="587151"/>
                </a:cubicBezTo>
                <a:cubicBezTo>
                  <a:pt x="2453424" y="591240"/>
                  <a:pt x="2454208" y="594516"/>
                  <a:pt x="2455736" y="596979"/>
                </a:cubicBezTo>
                <a:cubicBezTo>
                  <a:pt x="2457263" y="599443"/>
                  <a:pt x="2459285" y="600707"/>
                  <a:pt x="2461803" y="600772"/>
                </a:cubicBezTo>
                <a:cubicBezTo>
                  <a:pt x="2463542" y="600769"/>
                  <a:pt x="2465389" y="600093"/>
                  <a:pt x="2467344" y="598744"/>
                </a:cubicBezTo>
                <a:cubicBezTo>
                  <a:pt x="2469300" y="597395"/>
                  <a:pt x="2471332" y="595388"/>
                  <a:pt x="2473443" y="592723"/>
                </a:cubicBezTo>
                <a:cubicBezTo>
                  <a:pt x="2471570" y="588624"/>
                  <a:pt x="2470032" y="585072"/>
                  <a:pt x="2468829" y="582065"/>
                </a:cubicBezTo>
                <a:cubicBezTo>
                  <a:pt x="2467626" y="579058"/>
                  <a:pt x="2466601" y="576175"/>
                  <a:pt x="2465756" y="573415"/>
                </a:cubicBezTo>
                <a:cubicBezTo>
                  <a:pt x="2464911" y="570656"/>
                  <a:pt x="2464089" y="567599"/>
                  <a:pt x="2463289" y="564243"/>
                </a:cubicBezTo>
                <a:close/>
                <a:moveTo>
                  <a:pt x="369122" y="563129"/>
                </a:moveTo>
                <a:cubicBezTo>
                  <a:pt x="370649" y="563371"/>
                  <a:pt x="372115" y="563536"/>
                  <a:pt x="373518" y="563624"/>
                </a:cubicBezTo>
                <a:cubicBezTo>
                  <a:pt x="374921" y="563712"/>
                  <a:pt x="376758" y="563753"/>
                  <a:pt x="379028" y="563748"/>
                </a:cubicBezTo>
                <a:lnTo>
                  <a:pt x="388315" y="563748"/>
                </a:lnTo>
                <a:cubicBezTo>
                  <a:pt x="390371" y="563750"/>
                  <a:pt x="392110" y="563714"/>
                  <a:pt x="393531" y="563639"/>
                </a:cubicBezTo>
                <a:cubicBezTo>
                  <a:pt x="394953" y="563565"/>
                  <a:pt x="396351" y="563436"/>
                  <a:pt x="397726" y="563252"/>
                </a:cubicBezTo>
                <a:cubicBezTo>
                  <a:pt x="397489" y="564909"/>
                  <a:pt x="397344" y="566642"/>
                  <a:pt x="397293" y="568453"/>
                </a:cubicBezTo>
                <a:cubicBezTo>
                  <a:pt x="397241" y="570264"/>
                  <a:pt x="397220" y="572988"/>
                  <a:pt x="397231" y="576626"/>
                </a:cubicBezTo>
                <a:lnTo>
                  <a:pt x="397231" y="603248"/>
                </a:lnTo>
                <a:cubicBezTo>
                  <a:pt x="398433" y="605121"/>
                  <a:pt x="399496" y="606576"/>
                  <a:pt x="400419" y="607613"/>
                </a:cubicBezTo>
                <a:cubicBezTo>
                  <a:pt x="401343" y="608650"/>
                  <a:pt x="402344" y="609548"/>
                  <a:pt x="403422" y="610306"/>
                </a:cubicBezTo>
                <a:cubicBezTo>
                  <a:pt x="406066" y="612138"/>
                  <a:pt x="409322" y="613427"/>
                  <a:pt x="413189" y="614176"/>
                </a:cubicBezTo>
                <a:cubicBezTo>
                  <a:pt x="417055" y="614924"/>
                  <a:pt x="422385" y="615285"/>
                  <a:pt x="429177" y="615259"/>
                </a:cubicBezTo>
                <a:cubicBezTo>
                  <a:pt x="442334" y="615269"/>
                  <a:pt x="453323" y="615063"/>
                  <a:pt x="462146" y="614640"/>
                </a:cubicBezTo>
                <a:cubicBezTo>
                  <a:pt x="470968" y="614217"/>
                  <a:pt x="478553" y="613515"/>
                  <a:pt x="484899" y="612535"/>
                </a:cubicBezTo>
                <a:cubicBezTo>
                  <a:pt x="484131" y="614617"/>
                  <a:pt x="483534" y="616328"/>
                  <a:pt x="483110" y="617667"/>
                </a:cubicBezTo>
                <a:cubicBezTo>
                  <a:pt x="482686" y="619006"/>
                  <a:pt x="482337" y="620359"/>
                  <a:pt x="482064" y="621725"/>
                </a:cubicBezTo>
                <a:cubicBezTo>
                  <a:pt x="481792" y="623092"/>
                  <a:pt x="481498" y="624858"/>
                  <a:pt x="481184" y="627022"/>
                </a:cubicBezTo>
                <a:cubicBezTo>
                  <a:pt x="475692" y="627270"/>
                  <a:pt x="469434" y="627456"/>
                  <a:pt x="462409" y="627580"/>
                </a:cubicBezTo>
                <a:cubicBezTo>
                  <a:pt x="455385" y="627703"/>
                  <a:pt x="448600" y="627765"/>
                  <a:pt x="442055" y="627765"/>
                </a:cubicBezTo>
                <a:cubicBezTo>
                  <a:pt x="434825" y="627771"/>
                  <a:pt x="428923" y="627704"/>
                  <a:pt x="424348" y="627564"/>
                </a:cubicBezTo>
                <a:cubicBezTo>
                  <a:pt x="419774" y="627423"/>
                  <a:pt x="416073" y="627172"/>
                  <a:pt x="413245" y="626811"/>
                </a:cubicBezTo>
                <a:cubicBezTo>
                  <a:pt x="410418" y="626451"/>
                  <a:pt x="408010" y="625943"/>
                  <a:pt x="406022" y="625289"/>
                </a:cubicBezTo>
                <a:cubicBezTo>
                  <a:pt x="402968" y="624327"/>
                  <a:pt x="400223" y="622939"/>
                  <a:pt x="397788" y="621125"/>
                </a:cubicBezTo>
                <a:cubicBezTo>
                  <a:pt x="395353" y="619312"/>
                  <a:pt x="392979" y="616902"/>
                  <a:pt x="390668" y="613897"/>
                </a:cubicBezTo>
                <a:cubicBezTo>
                  <a:pt x="388264" y="616195"/>
                  <a:pt x="386076" y="618161"/>
                  <a:pt x="384105" y="619794"/>
                </a:cubicBezTo>
                <a:cubicBezTo>
                  <a:pt x="382134" y="621427"/>
                  <a:pt x="379575" y="623424"/>
                  <a:pt x="376428" y="625784"/>
                </a:cubicBezTo>
                <a:cubicBezTo>
                  <a:pt x="375473" y="626501"/>
                  <a:pt x="374720" y="627079"/>
                  <a:pt x="374168" y="627518"/>
                </a:cubicBezTo>
                <a:cubicBezTo>
                  <a:pt x="373616" y="627956"/>
                  <a:pt x="373049" y="628410"/>
                  <a:pt x="372466" y="628880"/>
                </a:cubicBezTo>
                <a:lnTo>
                  <a:pt x="366398" y="614764"/>
                </a:lnTo>
                <a:cubicBezTo>
                  <a:pt x="368581" y="613838"/>
                  <a:pt x="371274" y="612285"/>
                  <a:pt x="374478" y="610105"/>
                </a:cubicBezTo>
                <a:cubicBezTo>
                  <a:pt x="377682" y="607925"/>
                  <a:pt x="380932" y="605474"/>
                  <a:pt x="384229" y="602753"/>
                </a:cubicBezTo>
                <a:lnTo>
                  <a:pt x="384229" y="575883"/>
                </a:lnTo>
                <a:lnTo>
                  <a:pt x="377419" y="575883"/>
                </a:lnTo>
                <a:cubicBezTo>
                  <a:pt x="375858" y="575878"/>
                  <a:pt x="374460" y="575919"/>
                  <a:pt x="373224" y="576006"/>
                </a:cubicBezTo>
                <a:cubicBezTo>
                  <a:pt x="371988" y="576094"/>
                  <a:pt x="370621" y="576259"/>
                  <a:pt x="369122" y="576502"/>
                </a:cubicBezTo>
                <a:close/>
                <a:moveTo>
                  <a:pt x="3136659" y="555575"/>
                </a:moveTo>
                <a:cubicBezTo>
                  <a:pt x="3138144" y="555573"/>
                  <a:pt x="3139630" y="555578"/>
                  <a:pt x="3141116" y="555591"/>
                </a:cubicBezTo>
                <a:cubicBezTo>
                  <a:pt x="3142602" y="555604"/>
                  <a:pt x="3145202" y="555640"/>
                  <a:pt x="3148917" y="555699"/>
                </a:cubicBezTo>
                <a:lnTo>
                  <a:pt x="3149165" y="570434"/>
                </a:lnTo>
                <a:cubicBezTo>
                  <a:pt x="3146302" y="570127"/>
                  <a:pt x="3143732" y="569906"/>
                  <a:pt x="3141457" y="569769"/>
                </a:cubicBezTo>
                <a:cubicBezTo>
                  <a:pt x="3139182" y="569632"/>
                  <a:pt x="3136550" y="569565"/>
                  <a:pt x="3133563" y="569568"/>
                </a:cubicBezTo>
                <a:cubicBezTo>
                  <a:pt x="3127604" y="569547"/>
                  <a:pt x="3122156" y="569805"/>
                  <a:pt x="3117218" y="570341"/>
                </a:cubicBezTo>
                <a:cubicBezTo>
                  <a:pt x="3112281" y="570878"/>
                  <a:pt x="3106832" y="571817"/>
                  <a:pt x="3100873" y="573158"/>
                </a:cubicBezTo>
                <a:lnTo>
                  <a:pt x="3099759" y="559538"/>
                </a:lnTo>
                <a:cubicBezTo>
                  <a:pt x="3105502" y="558436"/>
                  <a:pt x="3110305" y="557599"/>
                  <a:pt x="3114169" y="557025"/>
                </a:cubicBezTo>
                <a:cubicBezTo>
                  <a:pt x="3118031" y="556450"/>
                  <a:pt x="3121661" y="556062"/>
                  <a:pt x="3125056" y="555860"/>
                </a:cubicBezTo>
                <a:cubicBezTo>
                  <a:pt x="3128451" y="555657"/>
                  <a:pt x="3132319" y="555562"/>
                  <a:pt x="3136659" y="555575"/>
                </a:cubicBezTo>
                <a:close/>
                <a:moveTo>
                  <a:pt x="1203084" y="555575"/>
                </a:moveTo>
                <a:cubicBezTo>
                  <a:pt x="1204570" y="555573"/>
                  <a:pt x="1206056" y="555578"/>
                  <a:pt x="1207541" y="555591"/>
                </a:cubicBezTo>
                <a:cubicBezTo>
                  <a:pt x="1209027" y="555604"/>
                  <a:pt x="1211628" y="555640"/>
                  <a:pt x="1215342" y="555699"/>
                </a:cubicBezTo>
                <a:lnTo>
                  <a:pt x="1215590" y="570434"/>
                </a:lnTo>
                <a:cubicBezTo>
                  <a:pt x="1212727" y="570127"/>
                  <a:pt x="1210157" y="569906"/>
                  <a:pt x="1207882" y="569769"/>
                </a:cubicBezTo>
                <a:cubicBezTo>
                  <a:pt x="1205607" y="569632"/>
                  <a:pt x="1202975" y="569565"/>
                  <a:pt x="1199988" y="569568"/>
                </a:cubicBezTo>
                <a:cubicBezTo>
                  <a:pt x="1194029" y="569547"/>
                  <a:pt x="1188581" y="569805"/>
                  <a:pt x="1183643" y="570341"/>
                </a:cubicBezTo>
                <a:cubicBezTo>
                  <a:pt x="1178706" y="570878"/>
                  <a:pt x="1173257" y="571817"/>
                  <a:pt x="1167298" y="573158"/>
                </a:cubicBezTo>
                <a:lnTo>
                  <a:pt x="1166184" y="559538"/>
                </a:lnTo>
                <a:cubicBezTo>
                  <a:pt x="1171927" y="558436"/>
                  <a:pt x="1176730" y="557599"/>
                  <a:pt x="1180593" y="557025"/>
                </a:cubicBezTo>
                <a:cubicBezTo>
                  <a:pt x="1184457" y="556450"/>
                  <a:pt x="1188086" y="556062"/>
                  <a:pt x="1191481" y="555860"/>
                </a:cubicBezTo>
                <a:cubicBezTo>
                  <a:pt x="1194876" y="555657"/>
                  <a:pt x="1198744" y="555562"/>
                  <a:pt x="1203084" y="555575"/>
                </a:cubicBezTo>
                <a:close/>
                <a:moveTo>
                  <a:pt x="1080126" y="554956"/>
                </a:moveTo>
                <a:cubicBezTo>
                  <a:pt x="1081611" y="554954"/>
                  <a:pt x="1083097" y="554959"/>
                  <a:pt x="1084583" y="554972"/>
                </a:cubicBezTo>
                <a:cubicBezTo>
                  <a:pt x="1086069" y="554985"/>
                  <a:pt x="1088669" y="555021"/>
                  <a:pt x="1092384" y="555080"/>
                </a:cubicBezTo>
                <a:lnTo>
                  <a:pt x="1092632" y="569815"/>
                </a:lnTo>
                <a:cubicBezTo>
                  <a:pt x="1089768" y="569508"/>
                  <a:pt x="1087199" y="569286"/>
                  <a:pt x="1084924" y="569150"/>
                </a:cubicBezTo>
                <a:cubicBezTo>
                  <a:pt x="1082648" y="569013"/>
                  <a:pt x="1080017" y="568946"/>
                  <a:pt x="1077030" y="568948"/>
                </a:cubicBezTo>
                <a:cubicBezTo>
                  <a:pt x="1071071" y="568928"/>
                  <a:pt x="1065623" y="569186"/>
                  <a:pt x="1060685" y="569722"/>
                </a:cubicBezTo>
                <a:cubicBezTo>
                  <a:pt x="1055747" y="570259"/>
                  <a:pt x="1050299" y="571198"/>
                  <a:pt x="1044340" y="572539"/>
                </a:cubicBezTo>
                <a:lnTo>
                  <a:pt x="1043226" y="558919"/>
                </a:lnTo>
                <a:cubicBezTo>
                  <a:pt x="1048969" y="557817"/>
                  <a:pt x="1053772" y="556980"/>
                  <a:pt x="1057635" y="556405"/>
                </a:cubicBezTo>
                <a:cubicBezTo>
                  <a:pt x="1061498" y="555831"/>
                  <a:pt x="1065127" y="555443"/>
                  <a:pt x="1068523" y="555241"/>
                </a:cubicBezTo>
                <a:cubicBezTo>
                  <a:pt x="1071918" y="555038"/>
                  <a:pt x="1075785" y="554943"/>
                  <a:pt x="1080126" y="554956"/>
                </a:cubicBezTo>
                <a:close/>
                <a:moveTo>
                  <a:pt x="1800558" y="551984"/>
                </a:moveTo>
                <a:cubicBezTo>
                  <a:pt x="1802945" y="554693"/>
                  <a:pt x="1804921" y="557232"/>
                  <a:pt x="1806487" y="559600"/>
                </a:cubicBezTo>
                <a:cubicBezTo>
                  <a:pt x="1808052" y="561968"/>
                  <a:pt x="1809750" y="565002"/>
                  <a:pt x="1811579" y="568701"/>
                </a:cubicBezTo>
                <a:lnTo>
                  <a:pt x="1802168" y="573654"/>
                </a:lnTo>
                <a:cubicBezTo>
                  <a:pt x="1800355" y="570068"/>
                  <a:pt x="1798595" y="566962"/>
                  <a:pt x="1796890" y="564336"/>
                </a:cubicBezTo>
                <a:cubicBezTo>
                  <a:pt x="1795185" y="561710"/>
                  <a:pt x="1793271" y="559161"/>
                  <a:pt x="1791148" y="556690"/>
                </a:cubicBezTo>
                <a:close/>
                <a:moveTo>
                  <a:pt x="2642092" y="551861"/>
                </a:moveTo>
                <a:cubicBezTo>
                  <a:pt x="2644504" y="554360"/>
                  <a:pt x="2646552" y="556759"/>
                  <a:pt x="2648237" y="559058"/>
                </a:cubicBezTo>
                <a:cubicBezTo>
                  <a:pt x="2649921" y="561356"/>
                  <a:pt x="2651629" y="564158"/>
                  <a:pt x="2653360" y="567463"/>
                </a:cubicBezTo>
                <a:lnTo>
                  <a:pt x="2644321" y="572787"/>
                </a:lnTo>
                <a:cubicBezTo>
                  <a:pt x="2642660" y="569707"/>
                  <a:pt x="2640905" y="566859"/>
                  <a:pt x="2639058" y="564243"/>
                </a:cubicBezTo>
                <a:cubicBezTo>
                  <a:pt x="2637211" y="561627"/>
                  <a:pt x="2635209" y="559151"/>
                  <a:pt x="2633053" y="556814"/>
                </a:cubicBezTo>
                <a:close/>
                <a:moveTo>
                  <a:pt x="2495979" y="550375"/>
                </a:moveTo>
                <a:cubicBezTo>
                  <a:pt x="2491763" y="550357"/>
                  <a:pt x="2487966" y="550733"/>
                  <a:pt x="2484587" y="551505"/>
                </a:cubicBezTo>
                <a:cubicBezTo>
                  <a:pt x="2481207" y="552276"/>
                  <a:pt x="2477905" y="553550"/>
                  <a:pt x="2474681" y="555328"/>
                </a:cubicBezTo>
                <a:cubicBezTo>
                  <a:pt x="2475617" y="559429"/>
                  <a:pt x="2476623" y="563175"/>
                  <a:pt x="2477699" y="566565"/>
                </a:cubicBezTo>
                <a:cubicBezTo>
                  <a:pt x="2478775" y="569955"/>
                  <a:pt x="2480245" y="574010"/>
                  <a:pt x="2482110" y="578731"/>
                </a:cubicBezTo>
                <a:cubicBezTo>
                  <a:pt x="2482291" y="579203"/>
                  <a:pt x="2482425" y="579559"/>
                  <a:pt x="2482513" y="579799"/>
                </a:cubicBezTo>
                <a:cubicBezTo>
                  <a:pt x="2482600" y="580039"/>
                  <a:pt x="2482673" y="580302"/>
                  <a:pt x="2482730" y="580588"/>
                </a:cubicBezTo>
                <a:lnTo>
                  <a:pt x="2482853" y="580588"/>
                </a:lnTo>
                <a:cubicBezTo>
                  <a:pt x="2483023" y="580180"/>
                  <a:pt x="2483147" y="579881"/>
                  <a:pt x="2483225" y="579690"/>
                </a:cubicBezTo>
                <a:cubicBezTo>
                  <a:pt x="2483302" y="579499"/>
                  <a:pt x="2483426" y="579262"/>
                  <a:pt x="2483596" y="578978"/>
                </a:cubicBezTo>
                <a:cubicBezTo>
                  <a:pt x="2486024" y="574877"/>
                  <a:pt x="2488195" y="570605"/>
                  <a:pt x="2490113" y="566162"/>
                </a:cubicBezTo>
                <a:cubicBezTo>
                  <a:pt x="2492029" y="561720"/>
                  <a:pt x="2493984" y="556458"/>
                  <a:pt x="2495979" y="550375"/>
                </a:cubicBezTo>
                <a:close/>
                <a:moveTo>
                  <a:pt x="2798493" y="547774"/>
                </a:moveTo>
                <a:cubicBezTo>
                  <a:pt x="2799850" y="548017"/>
                  <a:pt x="2801284" y="548182"/>
                  <a:pt x="2802795" y="548270"/>
                </a:cubicBezTo>
                <a:cubicBezTo>
                  <a:pt x="2804307" y="548357"/>
                  <a:pt x="2806299" y="548399"/>
                  <a:pt x="2808770" y="548394"/>
                </a:cubicBezTo>
                <a:lnTo>
                  <a:pt x="2820657" y="548394"/>
                </a:lnTo>
                <a:cubicBezTo>
                  <a:pt x="2823980" y="548373"/>
                  <a:pt x="2826621" y="548166"/>
                  <a:pt x="2828582" y="547774"/>
                </a:cubicBezTo>
                <a:lnTo>
                  <a:pt x="2834154" y="553594"/>
                </a:lnTo>
                <a:cubicBezTo>
                  <a:pt x="2833963" y="554145"/>
                  <a:pt x="2833795" y="554694"/>
                  <a:pt x="2833650" y="555241"/>
                </a:cubicBezTo>
                <a:cubicBezTo>
                  <a:pt x="2833504" y="555787"/>
                  <a:pt x="2833291" y="556739"/>
                  <a:pt x="2833008" y="558098"/>
                </a:cubicBezTo>
                <a:cubicBezTo>
                  <a:pt x="2832725" y="559456"/>
                  <a:pt x="2832281" y="561628"/>
                  <a:pt x="2831678" y="564615"/>
                </a:cubicBezTo>
                <a:cubicBezTo>
                  <a:pt x="2830420" y="570538"/>
                  <a:pt x="2829180" y="575683"/>
                  <a:pt x="2827958" y="580051"/>
                </a:cubicBezTo>
                <a:cubicBezTo>
                  <a:pt x="2826737" y="584420"/>
                  <a:pt x="2825405" y="588382"/>
                  <a:pt x="2823964" y="591939"/>
                </a:cubicBezTo>
                <a:cubicBezTo>
                  <a:pt x="2822522" y="595495"/>
                  <a:pt x="2820842" y="599017"/>
                  <a:pt x="2818924" y="602505"/>
                </a:cubicBezTo>
                <a:cubicBezTo>
                  <a:pt x="2817061" y="605861"/>
                  <a:pt x="2814905" y="609241"/>
                  <a:pt x="2812454" y="612643"/>
                </a:cubicBezTo>
                <a:cubicBezTo>
                  <a:pt x="2810003" y="616046"/>
                  <a:pt x="2807289" y="619394"/>
                  <a:pt x="2804313" y="622688"/>
                </a:cubicBezTo>
                <a:cubicBezTo>
                  <a:pt x="2802641" y="620101"/>
                  <a:pt x="2801124" y="617970"/>
                  <a:pt x="2799762" y="616296"/>
                </a:cubicBezTo>
                <a:cubicBezTo>
                  <a:pt x="2798400" y="614622"/>
                  <a:pt x="2796821" y="612955"/>
                  <a:pt x="2795026" y="611297"/>
                </a:cubicBezTo>
                <a:cubicBezTo>
                  <a:pt x="2798080" y="608547"/>
                  <a:pt x="2800918" y="605410"/>
                  <a:pt x="2803538" y="601886"/>
                </a:cubicBezTo>
                <a:cubicBezTo>
                  <a:pt x="2806160" y="598362"/>
                  <a:pt x="2808440" y="594606"/>
                  <a:pt x="2810380" y="590618"/>
                </a:cubicBezTo>
                <a:cubicBezTo>
                  <a:pt x="2812591" y="586158"/>
                  <a:pt x="2814453" y="581488"/>
                  <a:pt x="2815967" y="576610"/>
                </a:cubicBezTo>
                <a:cubicBezTo>
                  <a:pt x="2817482" y="571732"/>
                  <a:pt x="2818756" y="566289"/>
                  <a:pt x="2819791" y="560281"/>
                </a:cubicBezTo>
                <a:lnTo>
                  <a:pt x="2808027" y="560281"/>
                </a:lnTo>
                <a:cubicBezTo>
                  <a:pt x="2805904" y="560276"/>
                  <a:pt x="2804114" y="560317"/>
                  <a:pt x="2802656" y="560405"/>
                </a:cubicBezTo>
                <a:cubicBezTo>
                  <a:pt x="2801199" y="560492"/>
                  <a:pt x="2799811" y="560657"/>
                  <a:pt x="2798493" y="560900"/>
                </a:cubicBezTo>
                <a:close/>
                <a:moveTo>
                  <a:pt x="1814303" y="545793"/>
                </a:moveTo>
                <a:cubicBezTo>
                  <a:pt x="1816599" y="548308"/>
                  <a:pt x="1818570" y="550769"/>
                  <a:pt x="1820216" y="553176"/>
                </a:cubicBezTo>
                <a:cubicBezTo>
                  <a:pt x="1821862" y="555583"/>
                  <a:pt x="1823523" y="558447"/>
                  <a:pt x="1825200" y="561767"/>
                </a:cubicBezTo>
                <a:lnTo>
                  <a:pt x="1815913" y="566720"/>
                </a:lnTo>
                <a:cubicBezTo>
                  <a:pt x="1814215" y="563371"/>
                  <a:pt x="1812533" y="560410"/>
                  <a:pt x="1810867" y="557835"/>
                </a:cubicBezTo>
                <a:cubicBezTo>
                  <a:pt x="1809200" y="555261"/>
                  <a:pt x="1807333" y="552733"/>
                  <a:pt x="1805264" y="550251"/>
                </a:cubicBezTo>
                <a:close/>
                <a:moveTo>
                  <a:pt x="59188" y="545422"/>
                </a:moveTo>
                <a:cubicBezTo>
                  <a:pt x="59013" y="546884"/>
                  <a:pt x="58868" y="547983"/>
                  <a:pt x="58755" y="548719"/>
                </a:cubicBezTo>
                <a:cubicBezTo>
                  <a:pt x="58641" y="549454"/>
                  <a:pt x="58497" y="550336"/>
                  <a:pt x="58322" y="551365"/>
                </a:cubicBezTo>
                <a:cubicBezTo>
                  <a:pt x="60073" y="555224"/>
                  <a:pt x="62142" y="558898"/>
                  <a:pt x="64528" y="562386"/>
                </a:cubicBezTo>
                <a:cubicBezTo>
                  <a:pt x="66915" y="565874"/>
                  <a:pt x="69510" y="569052"/>
                  <a:pt x="72314" y="571920"/>
                </a:cubicBezTo>
                <a:cubicBezTo>
                  <a:pt x="74927" y="574606"/>
                  <a:pt x="77780" y="577098"/>
                  <a:pt x="80873" y="579396"/>
                </a:cubicBezTo>
                <a:cubicBezTo>
                  <a:pt x="83966" y="581695"/>
                  <a:pt x="87593" y="584032"/>
                  <a:pt x="91754" y="586408"/>
                </a:cubicBezTo>
                <a:lnTo>
                  <a:pt x="91754" y="545422"/>
                </a:lnTo>
                <a:close/>
                <a:moveTo>
                  <a:pt x="16345" y="545422"/>
                </a:moveTo>
                <a:lnTo>
                  <a:pt x="16345" y="589751"/>
                </a:lnTo>
                <a:cubicBezTo>
                  <a:pt x="21288" y="586841"/>
                  <a:pt x="25363" y="583931"/>
                  <a:pt x="28573" y="581021"/>
                </a:cubicBezTo>
                <a:cubicBezTo>
                  <a:pt x="31782" y="578112"/>
                  <a:pt x="34557" y="574830"/>
                  <a:pt x="36900" y="571177"/>
                </a:cubicBezTo>
                <a:cubicBezTo>
                  <a:pt x="39116" y="567744"/>
                  <a:pt x="40937" y="563931"/>
                  <a:pt x="42364" y="559739"/>
                </a:cubicBezTo>
                <a:cubicBezTo>
                  <a:pt x="43790" y="555547"/>
                  <a:pt x="44899" y="550775"/>
                  <a:pt x="45691" y="545422"/>
                </a:cubicBezTo>
                <a:close/>
                <a:moveTo>
                  <a:pt x="2655218" y="544803"/>
                </a:moveTo>
                <a:cubicBezTo>
                  <a:pt x="2657599" y="547186"/>
                  <a:pt x="2659678" y="549570"/>
                  <a:pt x="2661455" y="551954"/>
                </a:cubicBezTo>
                <a:cubicBezTo>
                  <a:pt x="2663233" y="554337"/>
                  <a:pt x="2664909" y="556906"/>
                  <a:pt x="2666486" y="559662"/>
                </a:cubicBezTo>
                <a:lnTo>
                  <a:pt x="2657570" y="564986"/>
                </a:lnTo>
                <a:cubicBezTo>
                  <a:pt x="2656028" y="562210"/>
                  <a:pt x="2654346" y="559558"/>
                  <a:pt x="2652524" y="557030"/>
                </a:cubicBezTo>
                <a:cubicBezTo>
                  <a:pt x="2650703" y="554502"/>
                  <a:pt x="2648712" y="552036"/>
                  <a:pt x="2646550" y="549632"/>
                </a:cubicBezTo>
                <a:close/>
                <a:moveTo>
                  <a:pt x="2094157" y="542574"/>
                </a:moveTo>
                <a:lnTo>
                  <a:pt x="2109635" y="543440"/>
                </a:lnTo>
                <a:cubicBezTo>
                  <a:pt x="2108691" y="546931"/>
                  <a:pt x="2107731" y="551342"/>
                  <a:pt x="2106756" y="556674"/>
                </a:cubicBezTo>
                <a:cubicBezTo>
                  <a:pt x="2105781" y="562006"/>
                  <a:pt x="2104883" y="567749"/>
                  <a:pt x="2104063" y="573902"/>
                </a:cubicBezTo>
                <a:cubicBezTo>
                  <a:pt x="2103952" y="574693"/>
                  <a:pt x="2103864" y="575276"/>
                  <a:pt x="2103800" y="575650"/>
                </a:cubicBezTo>
                <a:cubicBezTo>
                  <a:pt x="2103735" y="576025"/>
                  <a:pt x="2103617" y="576638"/>
                  <a:pt x="2103444" y="577492"/>
                </a:cubicBezTo>
                <a:lnTo>
                  <a:pt x="2103691" y="577740"/>
                </a:lnTo>
                <a:cubicBezTo>
                  <a:pt x="2107460" y="574216"/>
                  <a:pt x="2112738" y="571389"/>
                  <a:pt x="2119526" y="569258"/>
                </a:cubicBezTo>
                <a:cubicBezTo>
                  <a:pt x="2126313" y="567127"/>
                  <a:pt x="2133541" y="566033"/>
                  <a:pt x="2141210" y="565977"/>
                </a:cubicBezTo>
                <a:cubicBezTo>
                  <a:pt x="2151875" y="566080"/>
                  <a:pt x="2160326" y="568474"/>
                  <a:pt x="2166564" y="573158"/>
                </a:cubicBezTo>
                <a:cubicBezTo>
                  <a:pt x="2172801" y="577843"/>
                  <a:pt x="2175990" y="584200"/>
                  <a:pt x="2176129" y="592228"/>
                </a:cubicBezTo>
                <a:cubicBezTo>
                  <a:pt x="2176093" y="596822"/>
                  <a:pt x="2174958" y="601223"/>
                  <a:pt x="2172724" y="605430"/>
                </a:cubicBezTo>
                <a:cubicBezTo>
                  <a:pt x="2170490" y="609638"/>
                  <a:pt x="2167374" y="613203"/>
                  <a:pt x="2163375" y="616126"/>
                </a:cubicBezTo>
                <a:cubicBezTo>
                  <a:pt x="2159390" y="619023"/>
                  <a:pt x="2154731" y="621154"/>
                  <a:pt x="2149398" y="622518"/>
                </a:cubicBezTo>
                <a:cubicBezTo>
                  <a:pt x="2144066" y="623883"/>
                  <a:pt x="2137829" y="624559"/>
                  <a:pt x="2130685" y="624546"/>
                </a:cubicBezTo>
                <a:cubicBezTo>
                  <a:pt x="2127204" y="624557"/>
                  <a:pt x="2123944" y="624439"/>
                  <a:pt x="2120903" y="624193"/>
                </a:cubicBezTo>
                <a:cubicBezTo>
                  <a:pt x="2117863" y="623947"/>
                  <a:pt x="2114629" y="623508"/>
                  <a:pt x="2111203" y="622877"/>
                </a:cubicBezTo>
                <a:cubicBezTo>
                  <a:pt x="2107778" y="622245"/>
                  <a:pt x="2103747" y="621357"/>
                  <a:pt x="2099110" y="620212"/>
                </a:cubicBezTo>
                <a:cubicBezTo>
                  <a:pt x="2099071" y="616551"/>
                  <a:pt x="2098932" y="613657"/>
                  <a:pt x="2098692" y="611529"/>
                </a:cubicBezTo>
                <a:cubicBezTo>
                  <a:pt x="2098452" y="609401"/>
                  <a:pt x="2097972" y="606970"/>
                  <a:pt x="2097252" y="604239"/>
                </a:cubicBezTo>
                <a:cubicBezTo>
                  <a:pt x="2103292" y="606338"/>
                  <a:pt x="2109044" y="607897"/>
                  <a:pt x="2114511" y="608913"/>
                </a:cubicBezTo>
                <a:cubicBezTo>
                  <a:pt x="2119977" y="609929"/>
                  <a:pt x="2125327" y="610435"/>
                  <a:pt x="2130562" y="610430"/>
                </a:cubicBezTo>
                <a:cubicBezTo>
                  <a:pt x="2139433" y="610345"/>
                  <a:pt x="2146548" y="608689"/>
                  <a:pt x="2151906" y="605461"/>
                </a:cubicBezTo>
                <a:cubicBezTo>
                  <a:pt x="2157264" y="602234"/>
                  <a:pt x="2160014" y="597947"/>
                  <a:pt x="2160156" y="592599"/>
                </a:cubicBezTo>
                <a:cubicBezTo>
                  <a:pt x="2160104" y="588417"/>
                  <a:pt x="2158257" y="585172"/>
                  <a:pt x="2154614" y="582863"/>
                </a:cubicBezTo>
                <a:cubicBezTo>
                  <a:pt x="2150972" y="580554"/>
                  <a:pt x="2145843" y="579383"/>
                  <a:pt x="2139229" y="579350"/>
                </a:cubicBezTo>
                <a:cubicBezTo>
                  <a:pt x="2133642" y="579370"/>
                  <a:pt x="2128162" y="580165"/>
                  <a:pt x="2122791" y="581733"/>
                </a:cubicBezTo>
                <a:cubicBezTo>
                  <a:pt x="2117421" y="583302"/>
                  <a:pt x="2112622" y="585520"/>
                  <a:pt x="2108397" y="588389"/>
                </a:cubicBezTo>
                <a:cubicBezTo>
                  <a:pt x="2107352" y="589129"/>
                  <a:pt x="2106470" y="589846"/>
                  <a:pt x="2105750" y="590540"/>
                </a:cubicBezTo>
                <a:cubicBezTo>
                  <a:pt x="2105030" y="591234"/>
                  <a:pt x="2104055" y="592292"/>
                  <a:pt x="2102825" y="593713"/>
                </a:cubicBezTo>
                <a:lnTo>
                  <a:pt x="2087223" y="593218"/>
                </a:lnTo>
                <a:cubicBezTo>
                  <a:pt x="2087388" y="592228"/>
                  <a:pt x="2087522" y="591299"/>
                  <a:pt x="2087625" y="590432"/>
                </a:cubicBezTo>
                <a:cubicBezTo>
                  <a:pt x="2087728" y="589565"/>
                  <a:pt x="2087924" y="588018"/>
                  <a:pt x="2088213" y="585789"/>
                </a:cubicBezTo>
                <a:cubicBezTo>
                  <a:pt x="2088724" y="581842"/>
                  <a:pt x="2089436" y="576703"/>
                  <a:pt x="2090349" y="570372"/>
                </a:cubicBezTo>
                <a:cubicBezTo>
                  <a:pt x="2091262" y="564042"/>
                  <a:pt x="2092284" y="557170"/>
                  <a:pt x="2093414" y="549756"/>
                </a:cubicBezTo>
                <a:cubicBezTo>
                  <a:pt x="2093654" y="548326"/>
                  <a:pt x="2093824" y="547098"/>
                  <a:pt x="2093925" y="546072"/>
                </a:cubicBezTo>
                <a:cubicBezTo>
                  <a:pt x="2094025" y="545045"/>
                  <a:pt x="2094103" y="543879"/>
                  <a:pt x="2094157" y="542574"/>
                </a:cubicBezTo>
                <a:close/>
                <a:moveTo>
                  <a:pt x="1648740" y="540964"/>
                </a:moveTo>
                <a:cubicBezTo>
                  <a:pt x="1645574" y="541317"/>
                  <a:pt x="1642742" y="541973"/>
                  <a:pt x="1640242" y="542930"/>
                </a:cubicBezTo>
                <a:cubicBezTo>
                  <a:pt x="1637742" y="543887"/>
                  <a:pt x="1635250" y="545254"/>
                  <a:pt x="1632766" y="547031"/>
                </a:cubicBezTo>
                <a:cubicBezTo>
                  <a:pt x="1627514" y="550847"/>
                  <a:pt x="1623407" y="555691"/>
                  <a:pt x="1620445" y="561565"/>
                </a:cubicBezTo>
                <a:cubicBezTo>
                  <a:pt x="1617484" y="567439"/>
                  <a:pt x="1615977" y="573739"/>
                  <a:pt x="1615926" y="580464"/>
                </a:cubicBezTo>
                <a:cubicBezTo>
                  <a:pt x="1615993" y="585665"/>
                  <a:pt x="1616942" y="589968"/>
                  <a:pt x="1618774" y="593373"/>
                </a:cubicBezTo>
                <a:cubicBezTo>
                  <a:pt x="1620605" y="596778"/>
                  <a:pt x="1622917" y="598543"/>
                  <a:pt x="1625708" y="598666"/>
                </a:cubicBezTo>
                <a:cubicBezTo>
                  <a:pt x="1627749" y="598672"/>
                  <a:pt x="1629828" y="597361"/>
                  <a:pt x="1631946" y="594735"/>
                </a:cubicBezTo>
                <a:cubicBezTo>
                  <a:pt x="1634064" y="592109"/>
                  <a:pt x="1636236" y="588136"/>
                  <a:pt x="1638462" y="582817"/>
                </a:cubicBezTo>
                <a:cubicBezTo>
                  <a:pt x="1640856" y="577072"/>
                  <a:pt x="1642971" y="570452"/>
                  <a:pt x="1644808" y="562958"/>
                </a:cubicBezTo>
                <a:cubicBezTo>
                  <a:pt x="1646645" y="555464"/>
                  <a:pt x="1647955" y="548133"/>
                  <a:pt x="1648740" y="540964"/>
                </a:cubicBezTo>
                <a:close/>
                <a:moveTo>
                  <a:pt x="2286952" y="536135"/>
                </a:moveTo>
                <a:cubicBezTo>
                  <a:pt x="2293100" y="543293"/>
                  <a:pt x="2298233" y="550769"/>
                  <a:pt x="2302353" y="558563"/>
                </a:cubicBezTo>
                <a:cubicBezTo>
                  <a:pt x="2306473" y="566356"/>
                  <a:pt x="2309842" y="574977"/>
                  <a:pt x="2312460" y="584427"/>
                </a:cubicBezTo>
                <a:lnTo>
                  <a:pt x="2298344" y="591608"/>
                </a:lnTo>
                <a:cubicBezTo>
                  <a:pt x="2297196" y="586359"/>
                  <a:pt x="2295840" y="581504"/>
                  <a:pt x="2294274" y="577044"/>
                </a:cubicBezTo>
                <a:cubicBezTo>
                  <a:pt x="2292708" y="572583"/>
                  <a:pt x="2290763" y="568069"/>
                  <a:pt x="2288438" y="563500"/>
                </a:cubicBezTo>
                <a:cubicBezTo>
                  <a:pt x="2286259" y="559004"/>
                  <a:pt x="2284055" y="555119"/>
                  <a:pt x="2281829" y="551845"/>
                </a:cubicBezTo>
                <a:cubicBezTo>
                  <a:pt x="2279603" y="548572"/>
                  <a:pt x="2277059" y="545398"/>
                  <a:pt x="2274199" y="542326"/>
                </a:cubicBezTo>
                <a:close/>
                <a:moveTo>
                  <a:pt x="3366983" y="534773"/>
                </a:moveTo>
                <a:cubicBezTo>
                  <a:pt x="3374745" y="544026"/>
                  <a:pt x="3380890" y="554061"/>
                  <a:pt x="3385417" y="564878"/>
                </a:cubicBezTo>
                <a:cubicBezTo>
                  <a:pt x="3389945" y="575694"/>
                  <a:pt x="3393086" y="587865"/>
                  <a:pt x="3394843" y="601391"/>
                </a:cubicBezTo>
                <a:lnTo>
                  <a:pt x="3379489" y="607210"/>
                </a:lnTo>
                <a:cubicBezTo>
                  <a:pt x="3379105" y="601331"/>
                  <a:pt x="3378233" y="595321"/>
                  <a:pt x="3376873" y="589178"/>
                </a:cubicBezTo>
                <a:cubicBezTo>
                  <a:pt x="3375514" y="583036"/>
                  <a:pt x="3373744" y="577118"/>
                  <a:pt x="3371564" y="571425"/>
                </a:cubicBezTo>
                <a:cubicBezTo>
                  <a:pt x="3369454" y="565799"/>
                  <a:pt x="3366926" y="560459"/>
                  <a:pt x="3363980" y="555405"/>
                </a:cubicBezTo>
                <a:cubicBezTo>
                  <a:pt x="3361034" y="550351"/>
                  <a:pt x="3357701" y="545538"/>
                  <a:pt x="3353981" y="540964"/>
                </a:cubicBezTo>
                <a:close/>
                <a:moveTo>
                  <a:pt x="947633" y="534773"/>
                </a:moveTo>
                <a:cubicBezTo>
                  <a:pt x="955395" y="544026"/>
                  <a:pt x="961540" y="554061"/>
                  <a:pt x="966067" y="564878"/>
                </a:cubicBezTo>
                <a:cubicBezTo>
                  <a:pt x="970595" y="575694"/>
                  <a:pt x="973737" y="587865"/>
                  <a:pt x="975493" y="601391"/>
                </a:cubicBezTo>
                <a:lnTo>
                  <a:pt x="960139" y="607210"/>
                </a:lnTo>
                <a:cubicBezTo>
                  <a:pt x="959755" y="601331"/>
                  <a:pt x="958883" y="595321"/>
                  <a:pt x="957523" y="589178"/>
                </a:cubicBezTo>
                <a:cubicBezTo>
                  <a:pt x="956164" y="583036"/>
                  <a:pt x="954394" y="577118"/>
                  <a:pt x="952214" y="571425"/>
                </a:cubicBezTo>
                <a:cubicBezTo>
                  <a:pt x="950104" y="565799"/>
                  <a:pt x="947576" y="560459"/>
                  <a:pt x="944630" y="555405"/>
                </a:cubicBezTo>
                <a:cubicBezTo>
                  <a:pt x="941684" y="550351"/>
                  <a:pt x="938351" y="545538"/>
                  <a:pt x="934631" y="540964"/>
                </a:cubicBezTo>
                <a:close/>
                <a:moveTo>
                  <a:pt x="262254" y="531925"/>
                </a:moveTo>
                <a:lnTo>
                  <a:pt x="262254" y="549632"/>
                </a:lnTo>
                <a:lnTo>
                  <a:pt x="290996" y="549632"/>
                </a:lnTo>
                <a:lnTo>
                  <a:pt x="290996" y="531925"/>
                </a:lnTo>
                <a:close/>
                <a:moveTo>
                  <a:pt x="3291449" y="529201"/>
                </a:moveTo>
                <a:lnTo>
                  <a:pt x="3308413" y="529201"/>
                </a:lnTo>
                <a:cubicBezTo>
                  <a:pt x="3308102" y="531478"/>
                  <a:pt x="3307859" y="534166"/>
                  <a:pt x="3307686" y="537265"/>
                </a:cubicBezTo>
                <a:cubicBezTo>
                  <a:pt x="3307513" y="540363"/>
                  <a:pt x="3307425" y="543949"/>
                  <a:pt x="3307423" y="548022"/>
                </a:cubicBezTo>
                <a:cubicBezTo>
                  <a:pt x="3307427" y="551683"/>
                  <a:pt x="3307529" y="555588"/>
                  <a:pt x="3307730" y="559735"/>
                </a:cubicBezTo>
                <a:cubicBezTo>
                  <a:pt x="3307931" y="563882"/>
                  <a:pt x="3308208" y="567851"/>
                  <a:pt x="3308560" y="571640"/>
                </a:cubicBezTo>
                <a:cubicBezTo>
                  <a:pt x="3308913" y="575430"/>
                  <a:pt x="3309318" y="578619"/>
                  <a:pt x="3309776" y="581207"/>
                </a:cubicBezTo>
                <a:cubicBezTo>
                  <a:pt x="3310867" y="587708"/>
                  <a:pt x="3312306" y="592785"/>
                  <a:pt x="3314094" y="596438"/>
                </a:cubicBezTo>
                <a:cubicBezTo>
                  <a:pt x="3315882" y="600090"/>
                  <a:pt x="3317786" y="601948"/>
                  <a:pt x="3319805" y="602010"/>
                </a:cubicBezTo>
                <a:cubicBezTo>
                  <a:pt x="3320737" y="602005"/>
                  <a:pt x="3321629" y="601550"/>
                  <a:pt x="3322483" y="600648"/>
                </a:cubicBezTo>
                <a:cubicBezTo>
                  <a:pt x="3323337" y="599745"/>
                  <a:pt x="3324137" y="598424"/>
                  <a:pt x="3324882" y="596685"/>
                </a:cubicBezTo>
                <a:cubicBezTo>
                  <a:pt x="3327875" y="590019"/>
                  <a:pt x="3330062" y="582549"/>
                  <a:pt x="3331445" y="574273"/>
                </a:cubicBezTo>
                <a:cubicBezTo>
                  <a:pt x="3333478" y="576631"/>
                  <a:pt x="3335325" y="578571"/>
                  <a:pt x="3336986" y="580093"/>
                </a:cubicBezTo>
                <a:cubicBezTo>
                  <a:pt x="3338647" y="581615"/>
                  <a:pt x="3340928" y="583431"/>
                  <a:pt x="3343827" y="585541"/>
                </a:cubicBezTo>
                <a:cubicBezTo>
                  <a:pt x="3340662" y="597529"/>
                  <a:pt x="3337149" y="606243"/>
                  <a:pt x="3333287" y="611684"/>
                </a:cubicBezTo>
                <a:cubicBezTo>
                  <a:pt x="3329425" y="617124"/>
                  <a:pt x="3324890" y="619802"/>
                  <a:pt x="3319681" y="619717"/>
                </a:cubicBezTo>
                <a:cubicBezTo>
                  <a:pt x="3315531" y="619712"/>
                  <a:pt x="3311790" y="618205"/>
                  <a:pt x="3308460" y="615197"/>
                </a:cubicBezTo>
                <a:cubicBezTo>
                  <a:pt x="3305130" y="612189"/>
                  <a:pt x="3302225" y="607711"/>
                  <a:pt x="3299746" y="601762"/>
                </a:cubicBezTo>
                <a:cubicBezTo>
                  <a:pt x="3298060" y="597701"/>
                  <a:pt x="3296671" y="592822"/>
                  <a:pt x="3295577" y="587123"/>
                </a:cubicBezTo>
                <a:cubicBezTo>
                  <a:pt x="3294483" y="581425"/>
                  <a:pt x="3293644" y="574509"/>
                  <a:pt x="3293059" y="566376"/>
                </a:cubicBezTo>
                <a:cubicBezTo>
                  <a:pt x="3292475" y="558242"/>
                  <a:pt x="3292103" y="548492"/>
                  <a:pt x="3291945" y="537125"/>
                </a:cubicBezTo>
                <a:cubicBezTo>
                  <a:pt x="3291893" y="535069"/>
                  <a:pt x="3291842" y="533547"/>
                  <a:pt x="3291790" y="532559"/>
                </a:cubicBezTo>
                <a:cubicBezTo>
                  <a:pt x="3291738" y="531571"/>
                  <a:pt x="3291625" y="530452"/>
                  <a:pt x="3291449" y="529201"/>
                </a:cubicBezTo>
                <a:close/>
                <a:moveTo>
                  <a:pt x="872099" y="529201"/>
                </a:moveTo>
                <a:lnTo>
                  <a:pt x="889063" y="529201"/>
                </a:lnTo>
                <a:cubicBezTo>
                  <a:pt x="888751" y="531478"/>
                  <a:pt x="888509" y="534166"/>
                  <a:pt x="888336" y="537265"/>
                </a:cubicBezTo>
                <a:cubicBezTo>
                  <a:pt x="888163" y="540363"/>
                  <a:pt x="888076" y="543949"/>
                  <a:pt x="888073" y="548022"/>
                </a:cubicBezTo>
                <a:cubicBezTo>
                  <a:pt x="888077" y="551683"/>
                  <a:pt x="888179" y="555588"/>
                  <a:pt x="888380" y="559735"/>
                </a:cubicBezTo>
                <a:cubicBezTo>
                  <a:pt x="888581" y="563882"/>
                  <a:pt x="888858" y="567851"/>
                  <a:pt x="889210" y="571640"/>
                </a:cubicBezTo>
                <a:cubicBezTo>
                  <a:pt x="889563" y="575430"/>
                  <a:pt x="889968" y="578619"/>
                  <a:pt x="890426" y="581207"/>
                </a:cubicBezTo>
                <a:cubicBezTo>
                  <a:pt x="891517" y="587708"/>
                  <a:pt x="892956" y="592785"/>
                  <a:pt x="894744" y="596438"/>
                </a:cubicBezTo>
                <a:cubicBezTo>
                  <a:pt x="896532" y="600090"/>
                  <a:pt x="898436" y="601948"/>
                  <a:pt x="900455" y="602010"/>
                </a:cubicBezTo>
                <a:cubicBezTo>
                  <a:pt x="901387" y="602005"/>
                  <a:pt x="902279" y="601550"/>
                  <a:pt x="903133" y="600648"/>
                </a:cubicBezTo>
                <a:cubicBezTo>
                  <a:pt x="903987" y="599745"/>
                  <a:pt x="904787" y="598424"/>
                  <a:pt x="905532" y="596685"/>
                </a:cubicBezTo>
                <a:cubicBezTo>
                  <a:pt x="908525" y="590019"/>
                  <a:pt x="910712" y="582549"/>
                  <a:pt x="912095" y="574273"/>
                </a:cubicBezTo>
                <a:cubicBezTo>
                  <a:pt x="914128" y="576631"/>
                  <a:pt x="915975" y="578571"/>
                  <a:pt x="917636" y="580093"/>
                </a:cubicBezTo>
                <a:cubicBezTo>
                  <a:pt x="919297" y="581615"/>
                  <a:pt x="921578" y="583431"/>
                  <a:pt x="924477" y="585541"/>
                </a:cubicBezTo>
                <a:cubicBezTo>
                  <a:pt x="921312" y="597529"/>
                  <a:pt x="917799" y="606243"/>
                  <a:pt x="913937" y="611684"/>
                </a:cubicBezTo>
                <a:cubicBezTo>
                  <a:pt x="910075" y="617124"/>
                  <a:pt x="905540" y="619802"/>
                  <a:pt x="900332" y="619717"/>
                </a:cubicBezTo>
                <a:cubicBezTo>
                  <a:pt x="896181" y="619712"/>
                  <a:pt x="892440" y="618205"/>
                  <a:pt x="889110" y="615197"/>
                </a:cubicBezTo>
                <a:cubicBezTo>
                  <a:pt x="885780" y="612189"/>
                  <a:pt x="882875" y="607711"/>
                  <a:pt x="880396" y="601762"/>
                </a:cubicBezTo>
                <a:cubicBezTo>
                  <a:pt x="878710" y="597701"/>
                  <a:pt x="877321" y="592822"/>
                  <a:pt x="876227" y="587123"/>
                </a:cubicBezTo>
                <a:cubicBezTo>
                  <a:pt x="875133" y="581425"/>
                  <a:pt x="874294" y="574509"/>
                  <a:pt x="873709" y="566376"/>
                </a:cubicBezTo>
                <a:cubicBezTo>
                  <a:pt x="873124" y="558242"/>
                  <a:pt x="872753" y="548492"/>
                  <a:pt x="872595" y="537125"/>
                </a:cubicBezTo>
                <a:cubicBezTo>
                  <a:pt x="872543" y="535069"/>
                  <a:pt x="872492" y="533547"/>
                  <a:pt x="872440" y="532559"/>
                </a:cubicBezTo>
                <a:cubicBezTo>
                  <a:pt x="872388" y="531571"/>
                  <a:pt x="872275" y="530452"/>
                  <a:pt x="872099" y="529201"/>
                </a:cubicBezTo>
                <a:close/>
                <a:moveTo>
                  <a:pt x="845972" y="528705"/>
                </a:moveTo>
                <a:lnTo>
                  <a:pt x="846839" y="544555"/>
                </a:lnTo>
                <a:cubicBezTo>
                  <a:pt x="846212" y="544496"/>
                  <a:pt x="845763" y="544459"/>
                  <a:pt x="845493" y="544447"/>
                </a:cubicBezTo>
                <a:cubicBezTo>
                  <a:pt x="845222" y="544434"/>
                  <a:pt x="844804" y="544428"/>
                  <a:pt x="844239" y="544431"/>
                </a:cubicBezTo>
                <a:cubicBezTo>
                  <a:pt x="840462" y="544447"/>
                  <a:pt x="836438" y="545035"/>
                  <a:pt x="832166" y="546196"/>
                </a:cubicBezTo>
                <a:cubicBezTo>
                  <a:pt x="827894" y="547356"/>
                  <a:pt x="823746" y="548997"/>
                  <a:pt x="819721" y="551118"/>
                </a:cubicBezTo>
                <a:cubicBezTo>
                  <a:pt x="811799" y="555289"/>
                  <a:pt x="805665" y="560258"/>
                  <a:pt x="801318" y="566023"/>
                </a:cubicBezTo>
                <a:cubicBezTo>
                  <a:pt x="796971" y="571789"/>
                  <a:pt x="794768" y="577841"/>
                  <a:pt x="794709" y="584179"/>
                </a:cubicBezTo>
                <a:cubicBezTo>
                  <a:pt x="794745" y="589052"/>
                  <a:pt x="796190" y="593236"/>
                  <a:pt x="799043" y="596732"/>
                </a:cubicBezTo>
                <a:cubicBezTo>
                  <a:pt x="801896" y="600227"/>
                  <a:pt x="805941" y="602771"/>
                  <a:pt x="811178" y="604362"/>
                </a:cubicBezTo>
                <a:cubicBezTo>
                  <a:pt x="814322" y="605309"/>
                  <a:pt x="817598" y="606078"/>
                  <a:pt x="821006" y="606669"/>
                </a:cubicBezTo>
                <a:cubicBezTo>
                  <a:pt x="824414" y="607259"/>
                  <a:pt x="827288" y="607564"/>
                  <a:pt x="829627" y="607582"/>
                </a:cubicBezTo>
                <a:cubicBezTo>
                  <a:pt x="829708" y="607584"/>
                  <a:pt x="829981" y="607579"/>
                  <a:pt x="830448" y="607566"/>
                </a:cubicBezTo>
                <a:cubicBezTo>
                  <a:pt x="830915" y="607554"/>
                  <a:pt x="831467" y="607517"/>
                  <a:pt x="832104" y="607458"/>
                </a:cubicBezTo>
                <a:lnTo>
                  <a:pt x="829875" y="624298"/>
                </a:lnTo>
                <a:cubicBezTo>
                  <a:pt x="829181" y="624120"/>
                  <a:pt x="828557" y="623981"/>
                  <a:pt x="828002" y="623880"/>
                </a:cubicBezTo>
                <a:cubicBezTo>
                  <a:pt x="827448" y="623780"/>
                  <a:pt x="826669" y="623671"/>
                  <a:pt x="825665" y="623555"/>
                </a:cubicBezTo>
                <a:cubicBezTo>
                  <a:pt x="818971" y="622719"/>
                  <a:pt x="813383" y="621667"/>
                  <a:pt x="808902" y="620398"/>
                </a:cubicBezTo>
                <a:cubicBezTo>
                  <a:pt x="804421" y="619128"/>
                  <a:pt x="800351" y="617457"/>
                  <a:pt x="796690" y="615383"/>
                </a:cubicBezTo>
                <a:cubicBezTo>
                  <a:pt x="790968" y="612127"/>
                  <a:pt x="786593" y="607958"/>
                  <a:pt x="783565" y="602877"/>
                </a:cubicBezTo>
                <a:cubicBezTo>
                  <a:pt x="780536" y="597794"/>
                  <a:pt x="779009" y="592016"/>
                  <a:pt x="778983" y="585541"/>
                </a:cubicBezTo>
                <a:cubicBezTo>
                  <a:pt x="779001" y="580237"/>
                  <a:pt x="780018" y="575088"/>
                  <a:pt x="782032" y="570094"/>
                </a:cubicBezTo>
                <a:cubicBezTo>
                  <a:pt x="784047" y="565100"/>
                  <a:pt x="786952" y="560508"/>
                  <a:pt x="790746" y="556318"/>
                </a:cubicBezTo>
                <a:cubicBezTo>
                  <a:pt x="793019" y="553837"/>
                  <a:pt x="795470" y="551649"/>
                  <a:pt x="798098" y="549756"/>
                </a:cubicBezTo>
                <a:cubicBezTo>
                  <a:pt x="800727" y="547862"/>
                  <a:pt x="804014" y="545922"/>
                  <a:pt x="807958" y="543936"/>
                </a:cubicBezTo>
                <a:cubicBezTo>
                  <a:pt x="804783" y="544414"/>
                  <a:pt x="801681" y="544819"/>
                  <a:pt x="798653" y="545151"/>
                </a:cubicBezTo>
                <a:cubicBezTo>
                  <a:pt x="795625" y="545483"/>
                  <a:pt x="791661" y="545842"/>
                  <a:pt x="786761" y="546229"/>
                </a:cubicBezTo>
                <a:cubicBezTo>
                  <a:pt x="781862" y="546616"/>
                  <a:pt x="775018" y="547131"/>
                  <a:pt x="766229" y="547774"/>
                </a:cubicBezTo>
                <a:cubicBezTo>
                  <a:pt x="762045" y="548086"/>
                  <a:pt x="758186" y="548453"/>
                  <a:pt x="754651" y="548873"/>
                </a:cubicBezTo>
                <a:cubicBezTo>
                  <a:pt x="751117" y="549294"/>
                  <a:pt x="748125" y="549753"/>
                  <a:pt x="745674" y="550251"/>
                </a:cubicBezTo>
                <a:lnTo>
                  <a:pt x="744807" y="534154"/>
                </a:lnTo>
                <a:cubicBezTo>
                  <a:pt x="746157" y="534213"/>
                  <a:pt x="747204" y="534249"/>
                  <a:pt x="747949" y="534262"/>
                </a:cubicBezTo>
                <a:cubicBezTo>
                  <a:pt x="748695" y="534275"/>
                  <a:pt x="749216" y="534280"/>
                  <a:pt x="749513" y="534277"/>
                </a:cubicBezTo>
                <a:cubicBezTo>
                  <a:pt x="750130" y="534285"/>
                  <a:pt x="750877" y="534270"/>
                  <a:pt x="751755" y="534232"/>
                </a:cubicBezTo>
                <a:cubicBezTo>
                  <a:pt x="752634" y="534193"/>
                  <a:pt x="754399" y="534086"/>
                  <a:pt x="757052" y="533911"/>
                </a:cubicBezTo>
                <a:cubicBezTo>
                  <a:pt x="759705" y="533735"/>
                  <a:pt x="764003" y="533444"/>
                  <a:pt x="769944" y="533039"/>
                </a:cubicBezTo>
                <a:cubicBezTo>
                  <a:pt x="773408" y="532848"/>
                  <a:pt x="780286" y="532487"/>
                  <a:pt x="790576" y="531956"/>
                </a:cubicBezTo>
                <a:cubicBezTo>
                  <a:pt x="800867" y="531424"/>
                  <a:pt x="814585" y="530754"/>
                  <a:pt x="831733" y="529944"/>
                </a:cubicBezTo>
                <a:cubicBezTo>
                  <a:pt x="836629" y="529714"/>
                  <a:pt x="839993" y="529523"/>
                  <a:pt x="841824" y="529371"/>
                </a:cubicBezTo>
                <a:cubicBezTo>
                  <a:pt x="843656" y="529219"/>
                  <a:pt x="845038" y="528997"/>
                  <a:pt x="845972" y="528705"/>
                </a:cubicBezTo>
                <a:close/>
                <a:moveTo>
                  <a:pt x="1816903" y="528458"/>
                </a:moveTo>
                <a:lnTo>
                  <a:pt x="1817770" y="544183"/>
                </a:lnTo>
                <a:cubicBezTo>
                  <a:pt x="1817143" y="544124"/>
                  <a:pt x="1816694" y="544088"/>
                  <a:pt x="1816423" y="544075"/>
                </a:cubicBezTo>
                <a:cubicBezTo>
                  <a:pt x="1816153" y="544062"/>
                  <a:pt x="1815735" y="544057"/>
                  <a:pt x="1815170" y="544060"/>
                </a:cubicBezTo>
                <a:cubicBezTo>
                  <a:pt x="1811393" y="544075"/>
                  <a:pt x="1807369" y="544663"/>
                  <a:pt x="1803097" y="545824"/>
                </a:cubicBezTo>
                <a:cubicBezTo>
                  <a:pt x="1798825" y="546985"/>
                  <a:pt x="1794677" y="548626"/>
                  <a:pt x="1790653" y="550746"/>
                </a:cubicBezTo>
                <a:cubicBezTo>
                  <a:pt x="1782730" y="554918"/>
                  <a:pt x="1776596" y="559886"/>
                  <a:pt x="1772249" y="565652"/>
                </a:cubicBezTo>
                <a:cubicBezTo>
                  <a:pt x="1767902" y="571417"/>
                  <a:pt x="1765699" y="577469"/>
                  <a:pt x="1765640" y="583807"/>
                </a:cubicBezTo>
                <a:cubicBezTo>
                  <a:pt x="1765676" y="588680"/>
                  <a:pt x="1767121" y="592865"/>
                  <a:pt x="1769974" y="596360"/>
                </a:cubicBezTo>
                <a:cubicBezTo>
                  <a:pt x="1772827" y="599856"/>
                  <a:pt x="1776872" y="602399"/>
                  <a:pt x="1782109" y="603991"/>
                </a:cubicBezTo>
                <a:cubicBezTo>
                  <a:pt x="1785253" y="604938"/>
                  <a:pt x="1788529" y="605706"/>
                  <a:pt x="1791937" y="606297"/>
                </a:cubicBezTo>
                <a:cubicBezTo>
                  <a:pt x="1795345" y="606888"/>
                  <a:pt x="1798219" y="607192"/>
                  <a:pt x="1800558" y="607210"/>
                </a:cubicBezTo>
                <a:cubicBezTo>
                  <a:pt x="1800638" y="607213"/>
                  <a:pt x="1800912" y="607208"/>
                  <a:pt x="1801379" y="607195"/>
                </a:cubicBezTo>
                <a:cubicBezTo>
                  <a:pt x="1801846" y="607182"/>
                  <a:pt x="1802398" y="607146"/>
                  <a:pt x="1803035" y="607086"/>
                </a:cubicBezTo>
                <a:lnTo>
                  <a:pt x="1800806" y="623927"/>
                </a:lnTo>
                <a:cubicBezTo>
                  <a:pt x="1800112" y="623756"/>
                  <a:pt x="1799488" y="623633"/>
                  <a:pt x="1798933" y="623555"/>
                </a:cubicBezTo>
                <a:cubicBezTo>
                  <a:pt x="1798379" y="623478"/>
                  <a:pt x="1797599" y="623354"/>
                  <a:pt x="1796596" y="623184"/>
                </a:cubicBezTo>
                <a:cubicBezTo>
                  <a:pt x="1789902" y="622348"/>
                  <a:pt x="1784314" y="621295"/>
                  <a:pt x="1779833" y="620026"/>
                </a:cubicBezTo>
                <a:cubicBezTo>
                  <a:pt x="1775352" y="618757"/>
                  <a:pt x="1771282" y="617085"/>
                  <a:pt x="1767621" y="615011"/>
                </a:cubicBezTo>
                <a:cubicBezTo>
                  <a:pt x="1761899" y="611756"/>
                  <a:pt x="1757524" y="607587"/>
                  <a:pt x="1754496" y="602505"/>
                </a:cubicBezTo>
                <a:cubicBezTo>
                  <a:pt x="1751467" y="597423"/>
                  <a:pt x="1749940" y="591644"/>
                  <a:pt x="1749914" y="585170"/>
                </a:cubicBezTo>
                <a:cubicBezTo>
                  <a:pt x="1749932" y="579863"/>
                  <a:pt x="1750948" y="574719"/>
                  <a:pt x="1752963" y="569738"/>
                </a:cubicBezTo>
                <a:cubicBezTo>
                  <a:pt x="1754978" y="564756"/>
                  <a:pt x="1757883" y="560201"/>
                  <a:pt x="1761677" y="556071"/>
                </a:cubicBezTo>
                <a:cubicBezTo>
                  <a:pt x="1763950" y="553584"/>
                  <a:pt x="1766401" y="551376"/>
                  <a:pt x="1769030" y="549446"/>
                </a:cubicBezTo>
                <a:cubicBezTo>
                  <a:pt x="1771658" y="547516"/>
                  <a:pt x="1774945" y="545556"/>
                  <a:pt x="1778889" y="543564"/>
                </a:cubicBezTo>
                <a:cubicBezTo>
                  <a:pt x="1775714" y="544044"/>
                  <a:pt x="1772612" y="544460"/>
                  <a:pt x="1769584" y="544812"/>
                </a:cubicBezTo>
                <a:cubicBezTo>
                  <a:pt x="1766555" y="545163"/>
                  <a:pt x="1762591" y="545542"/>
                  <a:pt x="1757692" y="545949"/>
                </a:cubicBezTo>
                <a:cubicBezTo>
                  <a:pt x="1752792" y="546356"/>
                  <a:pt x="1745949" y="546882"/>
                  <a:pt x="1737160" y="547527"/>
                </a:cubicBezTo>
                <a:cubicBezTo>
                  <a:pt x="1732976" y="547839"/>
                  <a:pt x="1729117" y="548205"/>
                  <a:pt x="1725582" y="548626"/>
                </a:cubicBezTo>
                <a:cubicBezTo>
                  <a:pt x="1722048" y="549046"/>
                  <a:pt x="1719056" y="549505"/>
                  <a:pt x="1716605" y="550003"/>
                </a:cubicBezTo>
                <a:lnTo>
                  <a:pt x="1715738" y="533782"/>
                </a:lnTo>
                <a:cubicBezTo>
                  <a:pt x="1717088" y="533841"/>
                  <a:pt x="1718135" y="533878"/>
                  <a:pt x="1718880" y="533890"/>
                </a:cubicBezTo>
                <a:cubicBezTo>
                  <a:pt x="1719626" y="533903"/>
                  <a:pt x="1720147" y="533909"/>
                  <a:pt x="1720444" y="533906"/>
                </a:cubicBezTo>
                <a:cubicBezTo>
                  <a:pt x="1721061" y="533914"/>
                  <a:pt x="1721808" y="533898"/>
                  <a:pt x="1722686" y="533860"/>
                </a:cubicBezTo>
                <a:cubicBezTo>
                  <a:pt x="1723564" y="533822"/>
                  <a:pt x="1725330" y="533715"/>
                  <a:pt x="1727983" y="533539"/>
                </a:cubicBezTo>
                <a:cubicBezTo>
                  <a:pt x="1730636" y="533363"/>
                  <a:pt x="1734934" y="533073"/>
                  <a:pt x="1740875" y="532668"/>
                </a:cubicBezTo>
                <a:cubicBezTo>
                  <a:pt x="1744339" y="532477"/>
                  <a:pt x="1751217" y="532116"/>
                  <a:pt x="1761507" y="531584"/>
                </a:cubicBezTo>
                <a:cubicBezTo>
                  <a:pt x="1771797" y="531053"/>
                  <a:pt x="1785516" y="530382"/>
                  <a:pt x="1802664" y="529572"/>
                </a:cubicBezTo>
                <a:cubicBezTo>
                  <a:pt x="1807560" y="529340"/>
                  <a:pt x="1810924" y="529154"/>
                  <a:pt x="1812755" y="529015"/>
                </a:cubicBezTo>
                <a:cubicBezTo>
                  <a:pt x="1814587" y="528876"/>
                  <a:pt x="1815969" y="528690"/>
                  <a:pt x="1816903" y="528458"/>
                </a:cubicBezTo>
                <a:close/>
                <a:moveTo>
                  <a:pt x="439579" y="528086"/>
                </a:moveTo>
                <a:cubicBezTo>
                  <a:pt x="436713" y="531515"/>
                  <a:pt x="433994" y="534440"/>
                  <a:pt x="431422" y="536862"/>
                </a:cubicBezTo>
                <a:cubicBezTo>
                  <a:pt x="428850" y="539285"/>
                  <a:pt x="425790" y="541808"/>
                  <a:pt x="422243" y="544431"/>
                </a:cubicBezTo>
                <a:cubicBezTo>
                  <a:pt x="423657" y="544431"/>
                  <a:pt x="424637" y="544431"/>
                  <a:pt x="425184" y="544431"/>
                </a:cubicBezTo>
                <a:cubicBezTo>
                  <a:pt x="425731" y="544431"/>
                  <a:pt x="426278" y="544431"/>
                  <a:pt x="426825" y="544431"/>
                </a:cubicBezTo>
                <a:lnTo>
                  <a:pt x="453819" y="544431"/>
                </a:lnTo>
                <a:cubicBezTo>
                  <a:pt x="454825" y="544431"/>
                  <a:pt x="455599" y="544431"/>
                  <a:pt x="456140" y="544431"/>
                </a:cubicBezTo>
                <a:cubicBezTo>
                  <a:pt x="456682" y="544431"/>
                  <a:pt x="457270" y="544431"/>
                  <a:pt x="457905" y="544431"/>
                </a:cubicBezTo>
                <a:cubicBezTo>
                  <a:pt x="453999" y="541691"/>
                  <a:pt x="450697" y="539122"/>
                  <a:pt x="447999" y="536723"/>
                </a:cubicBezTo>
                <a:cubicBezTo>
                  <a:pt x="445300" y="534324"/>
                  <a:pt x="442494" y="531445"/>
                  <a:pt x="439579" y="528086"/>
                </a:cubicBezTo>
                <a:close/>
                <a:moveTo>
                  <a:pt x="2580056" y="526972"/>
                </a:moveTo>
                <a:cubicBezTo>
                  <a:pt x="2584738" y="528076"/>
                  <a:pt x="2590047" y="528870"/>
                  <a:pt x="2595983" y="529355"/>
                </a:cubicBezTo>
                <a:cubicBezTo>
                  <a:pt x="2601919" y="529840"/>
                  <a:pt x="2608992" y="530078"/>
                  <a:pt x="2617203" y="530067"/>
                </a:cubicBezTo>
                <a:cubicBezTo>
                  <a:pt x="2624935" y="530078"/>
                  <a:pt x="2631327" y="529902"/>
                  <a:pt x="2636381" y="529541"/>
                </a:cubicBezTo>
                <a:cubicBezTo>
                  <a:pt x="2641434" y="529180"/>
                  <a:pt x="2645938" y="528571"/>
                  <a:pt x="2649893" y="527715"/>
                </a:cubicBezTo>
                <a:lnTo>
                  <a:pt x="2650389" y="541707"/>
                </a:lnTo>
                <a:cubicBezTo>
                  <a:pt x="2646527" y="543410"/>
                  <a:pt x="2641620" y="546103"/>
                  <a:pt x="2635669" y="549786"/>
                </a:cubicBezTo>
                <a:cubicBezTo>
                  <a:pt x="2629717" y="553470"/>
                  <a:pt x="2623604" y="557588"/>
                  <a:pt x="2617327" y="562138"/>
                </a:cubicBezTo>
                <a:lnTo>
                  <a:pt x="2606555" y="553594"/>
                </a:lnTo>
                <a:cubicBezTo>
                  <a:pt x="2609774" y="551556"/>
                  <a:pt x="2612900" y="549627"/>
                  <a:pt x="2615934" y="547805"/>
                </a:cubicBezTo>
                <a:cubicBezTo>
                  <a:pt x="2618968" y="545984"/>
                  <a:pt x="2621909" y="544240"/>
                  <a:pt x="2624757" y="542574"/>
                </a:cubicBezTo>
                <a:cubicBezTo>
                  <a:pt x="2622087" y="542940"/>
                  <a:pt x="2619285" y="543198"/>
                  <a:pt x="2616352" y="543348"/>
                </a:cubicBezTo>
                <a:cubicBezTo>
                  <a:pt x="2613419" y="543497"/>
                  <a:pt x="2610029" y="543570"/>
                  <a:pt x="2606183" y="543564"/>
                </a:cubicBezTo>
                <a:cubicBezTo>
                  <a:pt x="2602855" y="543557"/>
                  <a:pt x="2599047" y="543417"/>
                  <a:pt x="2594760" y="543146"/>
                </a:cubicBezTo>
                <a:cubicBezTo>
                  <a:pt x="2590473" y="542876"/>
                  <a:pt x="2586727" y="542520"/>
                  <a:pt x="2583523" y="542078"/>
                </a:cubicBezTo>
                <a:cubicBezTo>
                  <a:pt x="2582357" y="541962"/>
                  <a:pt x="2581501" y="541885"/>
                  <a:pt x="2580953" y="541846"/>
                </a:cubicBezTo>
                <a:cubicBezTo>
                  <a:pt x="2580406" y="541808"/>
                  <a:pt x="2579736" y="541761"/>
                  <a:pt x="2578941" y="541707"/>
                </a:cubicBezTo>
                <a:close/>
                <a:moveTo>
                  <a:pt x="1657779" y="526972"/>
                </a:moveTo>
                <a:cubicBezTo>
                  <a:pt x="1672824" y="527145"/>
                  <a:pt x="1684711" y="531319"/>
                  <a:pt x="1693440" y="539494"/>
                </a:cubicBezTo>
                <a:cubicBezTo>
                  <a:pt x="1702170" y="547669"/>
                  <a:pt x="1706628" y="558808"/>
                  <a:pt x="1706813" y="572911"/>
                </a:cubicBezTo>
                <a:cubicBezTo>
                  <a:pt x="1706744" y="583728"/>
                  <a:pt x="1704097" y="593143"/>
                  <a:pt x="1698873" y="601158"/>
                </a:cubicBezTo>
                <a:cubicBezTo>
                  <a:pt x="1693649" y="609174"/>
                  <a:pt x="1686266" y="615153"/>
                  <a:pt x="1676724" y="619098"/>
                </a:cubicBezTo>
                <a:cubicBezTo>
                  <a:pt x="1673855" y="620305"/>
                  <a:pt x="1670956" y="621295"/>
                  <a:pt x="1668025" y="622069"/>
                </a:cubicBezTo>
                <a:cubicBezTo>
                  <a:pt x="1665095" y="622843"/>
                  <a:pt x="1661514" y="623586"/>
                  <a:pt x="1657283" y="624298"/>
                </a:cubicBezTo>
                <a:cubicBezTo>
                  <a:pt x="1656295" y="621148"/>
                  <a:pt x="1655269" y="618564"/>
                  <a:pt x="1654203" y="616544"/>
                </a:cubicBezTo>
                <a:cubicBezTo>
                  <a:pt x="1653138" y="614524"/>
                  <a:pt x="1651647" y="612279"/>
                  <a:pt x="1649730" y="609811"/>
                </a:cubicBezTo>
                <a:cubicBezTo>
                  <a:pt x="1655377" y="609086"/>
                  <a:pt x="1660180" y="608183"/>
                  <a:pt x="1664140" y="607102"/>
                </a:cubicBezTo>
                <a:cubicBezTo>
                  <a:pt x="1668100" y="606021"/>
                  <a:pt x="1671510" y="604654"/>
                  <a:pt x="1674371" y="603000"/>
                </a:cubicBezTo>
                <a:cubicBezTo>
                  <a:pt x="1679801" y="599938"/>
                  <a:pt x="1684017" y="595692"/>
                  <a:pt x="1687017" y="590262"/>
                </a:cubicBezTo>
                <a:cubicBezTo>
                  <a:pt x="1690017" y="584832"/>
                  <a:pt x="1691539" y="578759"/>
                  <a:pt x="1691583" y="572044"/>
                </a:cubicBezTo>
                <a:cubicBezTo>
                  <a:pt x="1691567" y="566070"/>
                  <a:pt x="1690267" y="560745"/>
                  <a:pt x="1687683" y="556071"/>
                </a:cubicBezTo>
                <a:cubicBezTo>
                  <a:pt x="1685098" y="551396"/>
                  <a:pt x="1681321" y="547558"/>
                  <a:pt x="1676352" y="544555"/>
                </a:cubicBezTo>
                <a:cubicBezTo>
                  <a:pt x="1674492" y="543456"/>
                  <a:pt x="1672609" y="542620"/>
                  <a:pt x="1670703" y="542048"/>
                </a:cubicBezTo>
                <a:cubicBezTo>
                  <a:pt x="1668796" y="541475"/>
                  <a:pt x="1666511" y="541072"/>
                  <a:pt x="1663846" y="540840"/>
                </a:cubicBezTo>
                <a:cubicBezTo>
                  <a:pt x="1662667" y="550576"/>
                  <a:pt x="1661001" y="559677"/>
                  <a:pt x="1658847" y="568144"/>
                </a:cubicBezTo>
                <a:cubicBezTo>
                  <a:pt x="1656693" y="576610"/>
                  <a:pt x="1654067" y="584349"/>
                  <a:pt x="1650968" y="591361"/>
                </a:cubicBezTo>
                <a:cubicBezTo>
                  <a:pt x="1647468" y="599319"/>
                  <a:pt x="1643665" y="605196"/>
                  <a:pt x="1639561" y="608990"/>
                </a:cubicBezTo>
                <a:cubicBezTo>
                  <a:pt x="1635457" y="612785"/>
                  <a:pt x="1630880" y="614668"/>
                  <a:pt x="1625832" y="614640"/>
                </a:cubicBezTo>
                <a:cubicBezTo>
                  <a:pt x="1618645" y="614457"/>
                  <a:pt x="1612836" y="611232"/>
                  <a:pt x="1608404" y="604966"/>
                </a:cubicBezTo>
                <a:cubicBezTo>
                  <a:pt x="1603972" y="598700"/>
                  <a:pt x="1601691" y="590491"/>
                  <a:pt x="1601562" y="580340"/>
                </a:cubicBezTo>
                <a:cubicBezTo>
                  <a:pt x="1601580" y="573484"/>
                  <a:pt x="1602751" y="566983"/>
                  <a:pt x="1605076" y="560838"/>
                </a:cubicBezTo>
                <a:cubicBezTo>
                  <a:pt x="1607400" y="554693"/>
                  <a:pt x="1610769" y="549183"/>
                  <a:pt x="1615183" y="544307"/>
                </a:cubicBezTo>
                <a:cubicBezTo>
                  <a:pt x="1620409" y="538601"/>
                  <a:pt x="1626611" y="534288"/>
                  <a:pt x="1633788" y="531368"/>
                </a:cubicBezTo>
                <a:cubicBezTo>
                  <a:pt x="1640964" y="528447"/>
                  <a:pt x="1648961" y="526982"/>
                  <a:pt x="1657779" y="526972"/>
                </a:cubicBezTo>
                <a:close/>
                <a:moveTo>
                  <a:pt x="2397033" y="525981"/>
                </a:moveTo>
                <a:cubicBezTo>
                  <a:pt x="2399569" y="528592"/>
                  <a:pt x="2401648" y="531048"/>
                  <a:pt x="2403270" y="533349"/>
                </a:cubicBezTo>
                <a:cubicBezTo>
                  <a:pt x="2404893" y="535650"/>
                  <a:pt x="2406818" y="538849"/>
                  <a:pt x="2409044" y="542945"/>
                </a:cubicBezTo>
                <a:lnTo>
                  <a:pt x="2399386" y="548270"/>
                </a:lnTo>
                <a:cubicBezTo>
                  <a:pt x="2397954" y="545223"/>
                  <a:pt x="2396236" y="542246"/>
                  <a:pt x="2394231" y="539339"/>
                </a:cubicBezTo>
                <a:cubicBezTo>
                  <a:pt x="2392227" y="536431"/>
                  <a:pt x="2389983" y="533671"/>
                  <a:pt x="2387498" y="531058"/>
                </a:cubicBezTo>
                <a:close/>
                <a:moveTo>
                  <a:pt x="313779" y="523505"/>
                </a:moveTo>
                <a:lnTo>
                  <a:pt x="328253" y="523505"/>
                </a:lnTo>
                <a:cubicBezTo>
                  <a:pt x="327951" y="525465"/>
                  <a:pt x="327750" y="527581"/>
                  <a:pt x="327649" y="529851"/>
                </a:cubicBezTo>
                <a:cubicBezTo>
                  <a:pt x="327548" y="532121"/>
                  <a:pt x="327502" y="535041"/>
                  <a:pt x="327509" y="538611"/>
                </a:cubicBezTo>
                <a:lnTo>
                  <a:pt x="327509" y="585417"/>
                </a:lnTo>
                <a:cubicBezTo>
                  <a:pt x="327504" y="589266"/>
                  <a:pt x="327546" y="592248"/>
                  <a:pt x="327633" y="594364"/>
                </a:cubicBezTo>
                <a:cubicBezTo>
                  <a:pt x="327721" y="596479"/>
                  <a:pt x="327886" y="598408"/>
                  <a:pt x="328129" y="600152"/>
                </a:cubicBezTo>
                <a:lnTo>
                  <a:pt x="313903" y="600152"/>
                </a:lnTo>
                <a:cubicBezTo>
                  <a:pt x="314146" y="598496"/>
                  <a:pt x="314311" y="596670"/>
                  <a:pt x="314399" y="594673"/>
                </a:cubicBezTo>
                <a:cubicBezTo>
                  <a:pt x="314487" y="592676"/>
                  <a:pt x="314528" y="589674"/>
                  <a:pt x="314523" y="585665"/>
                </a:cubicBezTo>
                <a:lnTo>
                  <a:pt x="314523" y="538611"/>
                </a:lnTo>
                <a:cubicBezTo>
                  <a:pt x="314523" y="535134"/>
                  <a:pt x="314461" y="532214"/>
                  <a:pt x="314337" y="529851"/>
                </a:cubicBezTo>
                <a:cubicBezTo>
                  <a:pt x="314213" y="527488"/>
                  <a:pt x="314027" y="525372"/>
                  <a:pt x="313779" y="523505"/>
                </a:cubicBezTo>
                <a:close/>
                <a:moveTo>
                  <a:pt x="2341311" y="521771"/>
                </a:moveTo>
                <a:lnTo>
                  <a:pt x="2358647" y="522019"/>
                </a:lnTo>
                <a:cubicBezTo>
                  <a:pt x="2358291" y="523690"/>
                  <a:pt x="2358012" y="525734"/>
                  <a:pt x="2357811" y="528148"/>
                </a:cubicBezTo>
                <a:cubicBezTo>
                  <a:pt x="2357610" y="530563"/>
                  <a:pt x="2357393" y="534092"/>
                  <a:pt x="2357161" y="538735"/>
                </a:cubicBezTo>
                <a:cubicBezTo>
                  <a:pt x="2356990" y="542759"/>
                  <a:pt x="2356810" y="547741"/>
                  <a:pt x="2356620" y="553681"/>
                </a:cubicBezTo>
                <a:cubicBezTo>
                  <a:pt x="2356431" y="559622"/>
                  <a:pt x="2356268" y="565411"/>
                  <a:pt x="2356134" y="571049"/>
                </a:cubicBezTo>
                <a:cubicBezTo>
                  <a:pt x="2355999" y="576687"/>
                  <a:pt x="2355929" y="581063"/>
                  <a:pt x="2355923" y="584179"/>
                </a:cubicBezTo>
                <a:cubicBezTo>
                  <a:pt x="2355902" y="589924"/>
                  <a:pt x="2356129" y="594253"/>
                  <a:pt x="2356604" y="597165"/>
                </a:cubicBezTo>
                <a:cubicBezTo>
                  <a:pt x="2357079" y="600078"/>
                  <a:pt x="2357925" y="602394"/>
                  <a:pt x="2359142" y="604115"/>
                </a:cubicBezTo>
                <a:cubicBezTo>
                  <a:pt x="2360592" y="606171"/>
                  <a:pt x="2362738" y="607755"/>
                  <a:pt x="2365581" y="608866"/>
                </a:cubicBezTo>
                <a:cubicBezTo>
                  <a:pt x="2368424" y="609978"/>
                  <a:pt x="2371808" y="610541"/>
                  <a:pt x="2375735" y="610554"/>
                </a:cubicBezTo>
                <a:cubicBezTo>
                  <a:pt x="2382471" y="610523"/>
                  <a:pt x="2388409" y="608696"/>
                  <a:pt x="2393550" y="605074"/>
                </a:cubicBezTo>
                <a:cubicBezTo>
                  <a:pt x="2398692" y="601452"/>
                  <a:pt x="2402742" y="596221"/>
                  <a:pt x="2405701" y="589380"/>
                </a:cubicBezTo>
                <a:cubicBezTo>
                  <a:pt x="2407044" y="586230"/>
                  <a:pt x="2408164" y="583026"/>
                  <a:pt x="2409059" y="579768"/>
                </a:cubicBezTo>
                <a:cubicBezTo>
                  <a:pt x="2409954" y="576510"/>
                  <a:pt x="2410734" y="572779"/>
                  <a:pt x="2411396" y="568577"/>
                </a:cubicBezTo>
                <a:cubicBezTo>
                  <a:pt x="2414567" y="571188"/>
                  <a:pt x="2417141" y="573117"/>
                  <a:pt x="2419120" y="574366"/>
                </a:cubicBezTo>
                <a:cubicBezTo>
                  <a:pt x="2421099" y="575614"/>
                  <a:pt x="2423519" y="576863"/>
                  <a:pt x="2426379" y="578112"/>
                </a:cubicBezTo>
                <a:cubicBezTo>
                  <a:pt x="2423978" y="586315"/>
                  <a:pt x="2421661" y="592816"/>
                  <a:pt x="2419430" y="597614"/>
                </a:cubicBezTo>
                <a:cubicBezTo>
                  <a:pt x="2417198" y="602412"/>
                  <a:pt x="2414603" y="606436"/>
                  <a:pt x="2411644" y="609687"/>
                </a:cubicBezTo>
                <a:cubicBezTo>
                  <a:pt x="2407009" y="614947"/>
                  <a:pt x="2401607" y="618884"/>
                  <a:pt x="2395439" y="621497"/>
                </a:cubicBezTo>
                <a:cubicBezTo>
                  <a:pt x="2389270" y="624110"/>
                  <a:pt x="2382290" y="625415"/>
                  <a:pt x="2374497" y="625413"/>
                </a:cubicBezTo>
                <a:cubicBezTo>
                  <a:pt x="2370181" y="625402"/>
                  <a:pt x="2366151" y="624928"/>
                  <a:pt x="2362408" y="623989"/>
                </a:cubicBezTo>
                <a:cubicBezTo>
                  <a:pt x="2358665" y="623050"/>
                  <a:pt x="2355471" y="621708"/>
                  <a:pt x="2352827" y="619964"/>
                </a:cubicBezTo>
                <a:cubicBezTo>
                  <a:pt x="2348584" y="617183"/>
                  <a:pt x="2345493" y="613242"/>
                  <a:pt x="2343556" y="608139"/>
                </a:cubicBezTo>
                <a:cubicBezTo>
                  <a:pt x="2341618" y="603036"/>
                  <a:pt x="2340664" y="596371"/>
                  <a:pt x="2340692" y="588141"/>
                </a:cubicBezTo>
                <a:cubicBezTo>
                  <a:pt x="2340691" y="586074"/>
                  <a:pt x="2340721" y="583110"/>
                  <a:pt x="2340784" y="579249"/>
                </a:cubicBezTo>
                <a:cubicBezTo>
                  <a:pt x="2340847" y="575388"/>
                  <a:pt x="2340951" y="570158"/>
                  <a:pt x="2341096" y="563560"/>
                </a:cubicBezTo>
                <a:cubicBezTo>
                  <a:pt x="2341241" y="556961"/>
                  <a:pt x="2341437" y="548521"/>
                  <a:pt x="2341683" y="538240"/>
                </a:cubicBezTo>
                <a:cubicBezTo>
                  <a:pt x="2341742" y="536388"/>
                  <a:pt x="2341779" y="534798"/>
                  <a:pt x="2341791" y="533473"/>
                </a:cubicBezTo>
                <a:cubicBezTo>
                  <a:pt x="2341804" y="532147"/>
                  <a:pt x="2341809" y="531053"/>
                  <a:pt x="2341807" y="530191"/>
                </a:cubicBezTo>
                <a:cubicBezTo>
                  <a:pt x="2341809" y="528525"/>
                  <a:pt x="2341773" y="527090"/>
                  <a:pt x="2341699" y="525888"/>
                </a:cubicBezTo>
                <a:cubicBezTo>
                  <a:pt x="2341624" y="524686"/>
                  <a:pt x="2341495" y="523314"/>
                  <a:pt x="2341311" y="521771"/>
                </a:cubicBezTo>
                <a:close/>
                <a:moveTo>
                  <a:pt x="3127991" y="521400"/>
                </a:moveTo>
                <a:cubicBezTo>
                  <a:pt x="3130307" y="524090"/>
                  <a:pt x="3132206" y="526603"/>
                  <a:pt x="3133687" y="528938"/>
                </a:cubicBezTo>
                <a:cubicBezTo>
                  <a:pt x="3135168" y="531272"/>
                  <a:pt x="3136819" y="534373"/>
                  <a:pt x="3138640" y="538240"/>
                </a:cubicBezTo>
                <a:lnTo>
                  <a:pt x="3128858" y="542698"/>
                </a:lnTo>
                <a:cubicBezTo>
                  <a:pt x="3127168" y="539109"/>
                  <a:pt x="3125502" y="535977"/>
                  <a:pt x="3123858" y="533302"/>
                </a:cubicBezTo>
                <a:cubicBezTo>
                  <a:pt x="3122215" y="530627"/>
                  <a:pt x="3120332" y="528022"/>
                  <a:pt x="3118209" y="525486"/>
                </a:cubicBezTo>
                <a:close/>
                <a:moveTo>
                  <a:pt x="1194416" y="521400"/>
                </a:moveTo>
                <a:cubicBezTo>
                  <a:pt x="1196733" y="524090"/>
                  <a:pt x="1198631" y="526603"/>
                  <a:pt x="1200112" y="528938"/>
                </a:cubicBezTo>
                <a:cubicBezTo>
                  <a:pt x="1201593" y="531272"/>
                  <a:pt x="1203244" y="534373"/>
                  <a:pt x="1205065" y="538240"/>
                </a:cubicBezTo>
                <a:lnTo>
                  <a:pt x="1195283" y="542698"/>
                </a:lnTo>
                <a:cubicBezTo>
                  <a:pt x="1193593" y="539109"/>
                  <a:pt x="1191927" y="535977"/>
                  <a:pt x="1190283" y="533302"/>
                </a:cubicBezTo>
                <a:cubicBezTo>
                  <a:pt x="1188640" y="530627"/>
                  <a:pt x="1186757" y="528022"/>
                  <a:pt x="1184634" y="525486"/>
                </a:cubicBezTo>
                <a:close/>
                <a:moveTo>
                  <a:pt x="2690013" y="521028"/>
                </a:moveTo>
                <a:cubicBezTo>
                  <a:pt x="2692324" y="521276"/>
                  <a:pt x="2694821" y="521462"/>
                  <a:pt x="2697504" y="521585"/>
                </a:cubicBezTo>
                <a:cubicBezTo>
                  <a:pt x="2700187" y="521709"/>
                  <a:pt x="2703303" y="521771"/>
                  <a:pt x="2706853" y="521771"/>
                </a:cubicBezTo>
                <a:lnTo>
                  <a:pt x="2770127" y="521771"/>
                </a:lnTo>
                <a:cubicBezTo>
                  <a:pt x="2773383" y="521769"/>
                  <a:pt x="2776097" y="521712"/>
                  <a:pt x="2778269" y="521601"/>
                </a:cubicBezTo>
                <a:cubicBezTo>
                  <a:pt x="2780441" y="521490"/>
                  <a:pt x="2782226" y="521340"/>
                  <a:pt x="2783624" y="521152"/>
                </a:cubicBezTo>
                <a:lnTo>
                  <a:pt x="2792044" y="530687"/>
                </a:lnTo>
                <a:cubicBezTo>
                  <a:pt x="2790948" y="531788"/>
                  <a:pt x="2790107" y="532619"/>
                  <a:pt x="2789521" y="533178"/>
                </a:cubicBezTo>
                <a:cubicBezTo>
                  <a:pt x="2788936" y="533738"/>
                  <a:pt x="2788126" y="534476"/>
                  <a:pt x="2787091" y="535392"/>
                </a:cubicBezTo>
                <a:cubicBezTo>
                  <a:pt x="2782578" y="539836"/>
                  <a:pt x="2778341" y="543743"/>
                  <a:pt x="2774378" y="547114"/>
                </a:cubicBezTo>
                <a:cubicBezTo>
                  <a:pt x="2770416" y="550485"/>
                  <a:pt x="2766316" y="553649"/>
                  <a:pt x="2762079" y="556607"/>
                </a:cubicBezTo>
                <a:cubicBezTo>
                  <a:pt x="2757841" y="559565"/>
                  <a:pt x="2753053" y="562647"/>
                  <a:pt x="2747715" y="565853"/>
                </a:cubicBezTo>
                <a:lnTo>
                  <a:pt x="2747715" y="616126"/>
                </a:lnTo>
                <a:cubicBezTo>
                  <a:pt x="2747810" y="620586"/>
                  <a:pt x="2746474" y="623738"/>
                  <a:pt x="2743706" y="625583"/>
                </a:cubicBezTo>
                <a:cubicBezTo>
                  <a:pt x="2740938" y="627427"/>
                  <a:pt x="2736166" y="628320"/>
                  <a:pt x="2729389" y="628261"/>
                </a:cubicBezTo>
                <a:cubicBezTo>
                  <a:pt x="2727898" y="628263"/>
                  <a:pt x="2726518" y="628245"/>
                  <a:pt x="2725248" y="628206"/>
                </a:cubicBezTo>
                <a:cubicBezTo>
                  <a:pt x="2723977" y="628167"/>
                  <a:pt x="2722349" y="628093"/>
                  <a:pt x="2720363" y="627985"/>
                </a:cubicBezTo>
                <a:cubicBezTo>
                  <a:pt x="2718377" y="627878"/>
                  <a:pt x="2715566" y="627722"/>
                  <a:pt x="2711930" y="627518"/>
                </a:cubicBezTo>
                <a:cubicBezTo>
                  <a:pt x="2711579" y="624757"/>
                  <a:pt x="2711135" y="622291"/>
                  <a:pt x="2710598" y="620119"/>
                </a:cubicBezTo>
                <a:cubicBezTo>
                  <a:pt x="2710062" y="617947"/>
                  <a:pt x="2709308" y="615543"/>
                  <a:pt x="2708338" y="612906"/>
                </a:cubicBezTo>
                <a:cubicBezTo>
                  <a:pt x="2712376" y="613580"/>
                  <a:pt x="2715941" y="614059"/>
                  <a:pt x="2719034" y="614346"/>
                </a:cubicBezTo>
                <a:cubicBezTo>
                  <a:pt x="2722127" y="614632"/>
                  <a:pt x="2725042" y="614771"/>
                  <a:pt x="2727779" y="614764"/>
                </a:cubicBezTo>
                <a:cubicBezTo>
                  <a:pt x="2729907" y="614787"/>
                  <a:pt x="2731378" y="614586"/>
                  <a:pt x="2732190" y="614160"/>
                </a:cubicBezTo>
                <a:cubicBezTo>
                  <a:pt x="2733003" y="613734"/>
                  <a:pt x="2733390" y="612945"/>
                  <a:pt x="2733351" y="611792"/>
                </a:cubicBezTo>
                <a:lnTo>
                  <a:pt x="2733351" y="565481"/>
                </a:lnTo>
                <a:cubicBezTo>
                  <a:pt x="2733349" y="562961"/>
                  <a:pt x="2733292" y="560696"/>
                  <a:pt x="2733181" y="558686"/>
                </a:cubicBezTo>
                <a:cubicBezTo>
                  <a:pt x="2733070" y="556677"/>
                  <a:pt x="2732920" y="554814"/>
                  <a:pt x="2732732" y="553099"/>
                </a:cubicBezTo>
                <a:lnTo>
                  <a:pt x="2743753" y="553099"/>
                </a:lnTo>
                <a:cubicBezTo>
                  <a:pt x="2748525" y="550530"/>
                  <a:pt x="2752817" y="547867"/>
                  <a:pt x="2756630" y="545112"/>
                </a:cubicBezTo>
                <a:cubicBezTo>
                  <a:pt x="2760443" y="542357"/>
                  <a:pt x="2764488" y="538952"/>
                  <a:pt x="2768765" y="534897"/>
                </a:cubicBezTo>
                <a:lnTo>
                  <a:pt x="2706977" y="534897"/>
                </a:lnTo>
                <a:cubicBezTo>
                  <a:pt x="2703631" y="534894"/>
                  <a:pt x="2700633" y="534961"/>
                  <a:pt x="2697984" y="535098"/>
                </a:cubicBezTo>
                <a:cubicBezTo>
                  <a:pt x="2695334" y="535234"/>
                  <a:pt x="2692677" y="535456"/>
                  <a:pt x="2690013" y="535763"/>
                </a:cubicBezTo>
                <a:close/>
                <a:moveTo>
                  <a:pt x="689829" y="520657"/>
                </a:moveTo>
                <a:lnTo>
                  <a:pt x="705307" y="520657"/>
                </a:lnTo>
                <a:cubicBezTo>
                  <a:pt x="705065" y="522553"/>
                  <a:pt x="704900" y="524085"/>
                  <a:pt x="704812" y="525254"/>
                </a:cubicBezTo>
                <a:cubicBezTo>
                  <a:pt x="704724" y="526422"/>
                  <a:pt x="704683" y="527738"/>
                  <a:pt x="704688" y="529201"/>
                </a:cubicBezTo>
                <a:lnTo>
                  <a:pt x="704688" y="537002"/>
                </a:lnTo>
                <a:cubicBezTo>
                  <a:pt x="704688" y="537923"/>
                  <a:pt x="704688" y="538681"/>
                  <a:pt x="704688" y="539277"/>
                </a:cubicBezTo>
                <a:cubicBezTo>
                  <a:pt x="704688" y="539873"/>
                  <a:pt x="704688" y="540353"/>
                  <a:pt x="704688" y="540716"/>
                </a:cubicBezTo>
                <a:cubicBezTo>
                  <a:pt x="704688" y="542202"/>
                  <a:pt x="704688" y="543069"/>
                  <a:pt x="704688" y="543317"/>
                </a:cubicBezTo>
                <a:cubicBezTo>
                  <a:pt x="704688" y="543585"/>
                  <a:pt x="704688" y="544039"/>
                  <a:pt x="704688" y="544679"/>
                </a:cubicBezTo>
                <a:cubicBezTo>
                  <a:pt x="711185" y="544479"/>
                  <a:pt x="715912" y="544328"/>
                  <a:pt x="718868" y="544225"/>
                </a:cubicBezTo>
                <a:cubicBezTo>
                  <a:pt x="721825" y="544122"/>
                  <a:pt x="723901" y="544025"/>
                  <a:pt x="725096" y="543936"/>
                </a:cubicBezTo>
                <a:cubicBezTo>
                  <a:pt x="726292" y="543846"/>
                  <a:pt x="727496" y="543722"/>
                  <a:pt x="728710" y="543564"/>
                </a:cubicBezTo>
                <a:lnTo>
                  <a:pt x="728958" y="558300"/>
                </a:lnTo>
                <a:cubicBezTo>
                  <a:pt x="727611" y="558122"/>
                  <a:pt x="726466" y="558013"/>
                  <a:pt x="725522" y="557974"/>
                </a:cubicBezTo>
                <a:cubicBezTo>
                  <a:pt x="724577" y="557936"/>
                  <a:pt x="723370" y="557920"/>
                  <a:pt x="721900" y="557928"/>
                </a:cubicBezTo>
                <a:cubicBezTo>
                  <a:pt x="719650" y="557933"/>
                  <a:pt x="716967" y="557954"/>
                  <a:pt x="713851" y="557990"/>
                </a:cubicBezTo>
                <a:cubicBezTo>
                  <a:pt x="710735" y="558026"/>
                  <a:pt x="707680" y="558047"/>
                  <a:pt x="704688" y="558052"/>
                </a:cubicBezTo>
                <a:cubicBezTo>
                  <a:pt x="704624" y="564339"/>
                  <a:pt x="704319" y="569720"/>
                  <a:pt x="703775" y="574196"/>
                </a:cubicBezTo>
                <a:cubicBezTo>
                  <a:pt x="703231" y="578671"/>
                  <a:pt x="702462" y="582040"/>
                  <a:pt x="701469" y="584303"/>
                </a:cubicBezTo>
                <a:cubicBezTo>
                  <a:pt x="698724" y="590494"/>
                  <a:pt x="693688" y="593590"/>
                  <a:pt x="686362" y="593590"/>
                </a:cubicBezTo>
                <a:cubicBezTo>
                  <a:pt x="683480" y="593600"/>
                  <a:pt x="680607" y="593270"/>
                  <a:pt x="677741" y="592599"/>
                </a:cubicBezTo>
                <a:cubicBezTo>
                  <a:pt x="674875" y="591928"/>
                  <a:pt x="671846" y="590855"/>
                  <a:pt x="668655" y="589380"/>
                </a:cubicBezTo>
                <a:cubicBezTo>
                  <a:pt x="668714" y="588198"/>
                  <a:pt x="668750" y="587280"/>
                  <a:pt x="668763" y="586624"/>
                </a:cubicBezTo>
                <a:cubicBezTo>
                  <a:pt x="668776" y="585969"/>
                  <a:pt x="668781" y="585237"/>
                  <a:pt x="668779" y="584427"/>
                </a:cubicBezTo>
                <a:cubicBezTo>
                  <a:pt x="668781" y="582819"/>
                  <a:pt x="668714" y="581266"/>
                  <a:pt x="668578" y="579768"/>
                </a:cubicBezTo>
                <a:cubicBezTo>
                  <a:pt x="668441" y="578269"/>
                  <a:pt x="668219" y="576437"/>
                  <a:pt x="667912" y="574273"/>
                </a:cubicBezTo>
                <a:cubicBezTo>
                  <a:pt x="671281" y="576205"/>
                  <a:pt x="674356" y="577696"/>
                  <a:pt x="677137" y="578746"/>
                </a:cubicBezTo>
                <a:cubicBezTo>
                  <a:pt x="679918" y="579796"/>
                  <a:pt x="682250" y="580328"/>
                  <a:pt x="684133" y="580340"/>
                </a:cubicBezTo>
                <a:cubicBezTo>
                  <a:pt x="685717" y="580374"/>
                  <a:pt x="686914" y="579904"/>
                  <a:pt x="687724" y="578932"/>
                </a:cubicBezTo>
                <a:cubicBezTo>
                  <a:pt x="688534" y="577959"/>
                  <a:pt x="689112" y="576282"/>
                  <a:pt x="689458" y="573902"/>
                </a:cubicBezTo>
                <a:cubicBezTo>
                  <a:pt x="689767" y="572119"/>
                  <a:pt x="690015" y="569957"/>
                  <a:pt x="690201" y="567416"/>
                </a:cubicBezTo>
                <a:cubicBezTo>
                  <a:pt x="690386" y="564875"/>
                  <a:pt x="690510" y="561878"/>
                  <a:pt x="690572" y="558423"/>
                </a:cubicBezTo>
                <a:cubicBezTo>
                  <a:pt x="685960" y="558604"/>
                  <a:pt x="682244" y="558753"/>
                  <a:pt x="679422" y="558868"/>
                </a:cubicBezTo>
                <a:cubicBezTo>
                  <a:pt x="676600" y="558984"/>
                  <a:pt x="674110" y="559093"/>
                  <a:pt x="671952" y="559197"/>
                </a:cubicBezTo>
                <a:cubicBezTo>
                  <a:pt x="669794" y="559301"/>
                  <a:pt x="667404" y="559426"/>
                  <a:pt x="664784" y="559573"/>
                </a:cubicBezTo>
                <a:cubicBezTo>
                  <a:pt x="662163" y="559719"/>
                  <a:pt x="658748" y="559914"/>
                  <a:pt x="654539" y="560157"/>
                </a:cubicBezTo>
                <a:cubicBezTo>
                  <a:pt x="654539" y="560900"/>
                  <a:pt x="654539" y="561457"/>
                  <a:pt x="654539" y="561828"/>
                </a:cubicBezTo>
                <a:cubicBezTo>
                  <a:pt x="654539" y="562200"/>
                  <a:pt x="654539" y="562757"/>
                  <a:pt x="654539" y="563500"/>
                </a:cubicBezTo>
                <a:cubicBezTo>
                  <a:pt x="654542" y="563660"/>
                  <a:pt x="654536" y="564114"/>
                  <a:pt x="654524" y="564862"/>
                </a:cubicBezTo>
                <a:cubicBezTo>
                  <a:pt x="654511" y="565610"/>
                  <a:pt x="654474" y="567550"/>
                  <a:pt x="654415" y="570682"/>
                </a:cubicBezTo>
                <a:cubicBezTo>
                  <a:pt x="654415" y="571077"/>
                  <a:pt x="654415" y="571526"/>
                  <a:pt x="654415" y="572029"/>
                </a:cubicBezTo>
                <a:cubicBezTo>
                  <a:pt x="654415" y="572532"/>
                  <a:pt x="654415" y="572950"/>
                  <a:pt x="654415" y="573282"/>
                </a:cubicBezTo>
                <a:cubicBezTo>
                  <a:pt x="654418" y="575540"/>
                  <a:pt x="654453" y="578248"/>
                  <a:pt x="654521" y="581404"/>
                </a:cubicBezTo>
                <a:cubicBezTo>
                  <a:pt x="654588" y="584561"/>
                  <a:pt x="654669" y="587498"/>
                  <a:pt x="654764" y="590214"/>
                </a:cubicBezTo>
                <a:cubicBezTo>
                  <a:pt x="654858" y="592931"/>
                  <a:pt x="654949" y="594758"/>
                  <a:pt x="655034" y="595695"/>
                </a:cubicBezTo>
                <a:cubicBezTo>
                  <a:pt x="655299" y="599130"/>
                  <a:pt x="656241" y="601794"/>
                  <a:pt x="657859" y="603688"/>
                </a:cubicBezTo>
                <a:cubicBezTo>
                  <a:pt x="659477" y="605582"/>
                  <a:pt x="662162" y="606898"/>
                  <a:pt x="665913" y="607637"/>
                </a:cubicBezTo>
                <a:cubicBezTo>
                  <a:pt x="669663" y="608375"/>
                  <a:pt x="674870" y="608728"/>
                  <a:pt x="681533" y="608696"/>
                </a:cubicBezTo>
                <a:cubicBezTo>
                  <a:pt x="689563" y="608701"/>
                  <a:pt x="696534" y="608320"/>
                  <a:pt x="702444" y="607551"/>
                </a:cubicBezTo>
                <a:cubicBezTo>
                  <a:pt x="708354" y="606782"/>
                  <a:pt x="713312" y="605596"/>
                  <a:pt x="717318" y="603991"/>
                </a:cubicBezTo>
                <a:lnTo>
                  <a:pt x="718309" y="620583"/>
                </a:lnTo>
                <a:cubicBezTo>
                  <a:pt x="717744" y="620632"/>
                  <a:pt x="717171" y="620689"/>
                  <a:pt x="716591" y="620754"/>
                </a:cubicBezTo>
                <a:cubicBezTo>
                  <a:pt x="716010" y="620818"/>
                  <a:pt x="714726" y="620968"/>
                  <a:pt x="712737" y="621203"/>
                </a:cubicBezTo>
                <a:cubicBezTo>
                  <a:pt x="709628" y="621537"/>
                  <a:pt x="705994" y="621845"/>
                  <a:pt x="701836" y="622124"/>
                </a:cubicBezTo>
                <a:cubicBezTo>
                  <a:pt x="697677" y="622404"/>
                  <a:pt x="693566" y="622629"/>
                  <a:pt x="689504" y="622799"/>
                </a:cubicBezTo>
                <a:cubicBezTo>
                  <a:pt x="685441" y="622968"/>
                  <a:pt x="682000" y="623055"/>
                  <a:pt x="679180" y="623060"/>
                </a:cubicBezTo>
                <a:cubicBezTo>
                  <a:pt x="667744" y="623122"/>
                  <a:pt x="659164" y="621884"/>
                  <a:pt x="653440" y="619345"/>
                </a:cubicBezTo>
                <a:cubicBezTo>
                  <a:pt x="647716" y="616807"/>
                  <a:pt x="643996" y="612597"/>
                  <a:pt x="642280" y="606715"/>
                </a:cubicBezTo>
                <a:cubicBezTo>
                  <a:pt x="641707" y="604938"/>
                  <a:pt x="641258" y="602769"/>
                  <a:pt x="640932" y="600207"/>
                </a:cubicBezTo>
                <a:cubicBezTo>
                  <a:pt x="640606" y="597646"/>
                  <a:pt x="640377" y="594211"/>
                  <a:pt x="640244" y="589902"/>
                </a:cubicBezTo>
                <a:cubicBezTo>
                  <a:pt x="640111" y="585594"/>
                  <a:pt x="640047" y="579930"/>
                  <a:pt x="640051" y="572911"/>
                </a:cubicBezTo>
                <a:cubicBezTo>
                  <a:pt x="640051" y="572357"/>
                  <a:pt x="640052" y="571759"/>
                  <a:pt x="640056" y="571118"/>
                </a:cubicBezTo>
                <a:cubicBezTo>
                  <a:pt x="640060" y="570476"/>
                  <a:pt x="640071" y="569402"/>
                  <a:pt x="640088" y="567894"/>
                </a:cubicBezTo>
                <a:cubicBezTo>
                  <a:pt x="640106" y="566386"/>
                  <a:pt x="640135" y="564054"/>
                  <a:pt x="640175" y="560900"/>
                </a:cubicBezTo>
                <a:cubicBezTo>
                  <a:pt x="634538" y="561299"/>
                  <a:pt x="630403" y="561602"/>
                  <a:pt x="627770" y="561808"/>
                </a:cubicBezTo>
                <a:cubicBezTo>
                  <a:pt x="625137" y="562014"/>
                  <a:pt x="623157" y="562207"/>
                  <a:pt x="621831" y="562386"/>
                </a:cubicBezTo>
                <a:cubicBezTo>
                  <a:pt x="620505" y="562565"/>
                  <a:pt x="618984" y="562812"/>
                  <a:pt x="617268" y="563129"/>
                </a:cubicBezTo>
                <a:lnTo>
                  <a:pt x="616277" y="548641"/>
                </a:lnTo>
                <a:cubicBezTo>
                  <a:pt x="618031" y="548744"/>
                  <a:pt x="619228" y="548786"/>
                  <a:pt x="619868" y="548765"/>
                </a:cubicBezTo>
                <a:cubicBezTo>
                  <a:pt x="620430" y="548765"/>
                  <a:pt x="622401" y="548672"/>
                  <a:pt x="625781" y="548486"/>
                </a:cubicBezTo>
                <a:cubicBezTo>
                  <a:pt x="629160" y="548301"/>
                  <a:pt x="633917" y="548022"/>
                  <a:pt x="640051" y="547651"/>
                </a:cubicBezTo>
                <a:cubicBezTo>
                  <a:pt x="640111" y="546670"/>
                  <a:pt x="640147" y="545876"/>
                  <a:pt x="640160" y="545267"/>
                </a:cubicBezTo>
                <a:cubicBezTo>
                  <a:pt x="640173" y="544658"/>
                  <a:pt x="640178" y="544173"/>
                  <a:pt x="640175" y="543812"/>
                </a:cubicBezTo>
                <a:cubicBezTo>
                  <a:pt x="640178" y="539503"/>
                  <a:pt x="640158" y="536069"/>
                  <a:pt x="640116" y="533512"/>
                </a:cubicBezTo>
                <a:cubicBezTo>
                  <a:pt x="640073" y="530954"/>
                  <a:pt x="639989" y="528878"/>
                  <a:pt x="639863" y="527284"/>
                </a:cubicBezTo>
                <a:cubicBezTo>
                  <a:pt x="639738" y="525689"/>
                  <a:pt x="639553" y="524182"/>
                  <a:pt x="639308" y="522762"/>
                </a:cubicBezTo>
                <a:lnTo>
                  <a:pt x="655901" y="522762"/>
                </a:lnTo>
                <a:cubicBezTo>
                  <a:pt x="655660" y="524140"/>
                  <a:pt x="655481" y="525456"/>
                  <a:pt x="655364" y="526710"/>
                </a:cubicBezTo>
                <a:cubicBezTo>
                  <a:pt x="655248" y="527965"/>
                  <a:pt x="655151" y="530051"/>
                  <a:pt x="655076" y="532970"/>
                </a:cubicBezTo>
                <a:cubicBezTo>
                  <a:pt x="655000" y="535889"/>
                  <a:pt x="654904" y="540535"/>
                  <a:pt x="654787" y="546908"/>
                </a:cubicBezTo>
                <a:cubicBezTo>
                  <a:pt x="659027" y="546695"/>
                  <a:pt x="662464" y="546524"/>
                  <a:pt x="665097" y="546393"/>
                </a:cubicBezTo>
                <a:cubicBezTo>
                  <a:pt x="667730" y="546262"/>
                  <a:pt x="670118" y="546145"/>
                  <a:pt x="672261" y="546041"/>
                </a:cubicBezTo>
                <a:cubicBezTo>
                  <a:pt x="674405" y="545937"/>
                  <a:pt x="676863" y="545820"/>
                  <a:pt x="679635" y="545689"/>
                </a:cubicBezTo>
                <a:cubicBezTo>
                  <a:pt x="682407" y="545558"/>
                  <a:pt x="686053" y="545386"/>
                  <a:pt x="690572" y="545174"/>
                </a:cubicBezTo>
                <a:cubicBezTo>
                  <a:pt x="690577" y="538763"/>
                  <a:pt x="690567" y="534085"/>
                  <a:pt x="690544" y="531141"/>
                </a:cubicBezTo>
                <a:cubicBezTo>
                  <a:pt x="690522" y="528196"/>
                  <a:pt x="690457" y="526078"/>
                  <a:pt x="690352" y="524784"/>
                </a:cubicBezTo>
                <a:cubicBezTo>
                  <a:pt x="690246" y="523491"/>
                  <a:pt x="690072" y="522115"/>
                  <a:pt x="689829" y="520657"/>
                </a:cubicBezTo>
                <a:close/>
                <a:moveTo>
                  <a:pt x="2814342" y="520045"/>
                </a:moveTo>
                <a:cubicBezTo>
                  <a:pt x="2816638" y="520293"/>
                  <a:pt x="2819012" y="520479"/>
                  <a:pt x="2821462" y="520602"/>
                </a:cubicBezTo>
                <a:cubicBezTo>
                  <a:pt x="2823913" y="520726"/>
                  <a:pt x="2826782" y="520788"/>
                  <a:pt x="2830068" y="520788"/>
                </a:cubicBezTo>
                <a:lnTo>
                  <a:pt x="2872788" y="520788"/>
                </a:lnTo>
                <a:cubicBezTo>
                  <a:pt x="2875992" y="520793"/>
                  <a:pt x="2878530" y="520752"/>
                  <a:pt x="2880403" y="520664"/>
                </a:cubicBezTo>
                <a:cubicBezTo>
                  <a:pt x="2882276" y="520577"/>
                  <a:pt x="2883947" y="520412"/>
                  <a:pt x="2885418" y="520169"/>
                </a:cubicBezTo>
                <a:lnTo>
                  <a:pt x="2892600" y="528579"/>
                </a:lnTo>
                <a:cubicBezTo>
                  <a:pt x="2891934" y="529117"/>
                  <a:pt x="2891191" y="529710"/>
                  <a:pt x="2890371" y="530357"/>
                </a:cubicBezTo>
                <a:cubicBezTo>
                  <a:pt x="2889550" y="531003"/>
                  <a:pt x="2888560" y="531812"/>
                  <a:pt x="2887399" y="532784"/>
                </a:cubicBezTo>
                <a:cubicBezTo>
                  <a:pt x="2884249" y="535340"/>
                  <a:pt x="2880271" y="538220"/>
                  <a:pt x="2875465" y="541426"/>
                </a:cubicBezTo>
                <a:cubicBezTo>
                  <a:pt x="2870659" y="544632"/>
                  <a:pt x="2865722" y="547699"/>
                  <a:pt x="2860653" y="550626"/>
                </a:cubicBezTo>
                <a:lnTo>
                  <a:pt x="2860653" y="557193"/>
                </a:lnTo>
                <a:lnTo>
                  <a:pt x="2868454" y="557193"/>
                </a:lnTo>
                <a:cubicBezTo>
                  <a:pt x="2871322" y="557193"/>
                  <a:pt x="2873634" y="557069"/>
                  <a:pt x="2875388" y="556821"/>
                </a:cubicBezTo>
                <a:cubicBezTo>
                  <a:pt x="2875086" y="555236"/>
                  <a:pt x="2874792" y="553636"/>
                  <a:pt x="2874506" y="552020"/>
                </a:cubicBezTo>
                <a:cubicBezTo>
                  <a:pt x="2874219" y="550404"/>
                  <a:pt x="2873894" y="548618"/>
                  <a:pt x="2873531" y="546661"/>
                </a:cubicBezTo>
                <a:lnTo>
                  <a:pt x="2885789" y="543192"/>
                </a:lnTo>
                <a:cubicBezTo>
                  <a:pt x="2886305" y="549636"/>
                  <a:pt x="2887255" y="555952"/>
                  <a:pt x="2888637" y="562138"/>
                </a:cubicBezTo>
                <a:cubicBezTo>
                  <a:pt x="2891748" y="559361"/>
                  <a:pt x="2894318" y="556814"/>
                  <a:pt x="2896345" y="554497"/>
                </a:cubicBezTo>
                <a:cubicBezTo>
                  <a:pt x="2898373" y="552180"/>
                  <a:pt x="2900509" y="549320"/>
                  <a:pt x="2902753" y="545918"/>
                </a:cubicBezTo>
                <a:lnTo>
                  <a:pt x="2912412" y="555706"/>
                </a:lnTo>
                <a:cubicBezTo>
                  <a:pt x="2912071" y="556047"/>
                  <a:pt x="2911793" y="556325"/>
                  <a:pt x="2911576" y="556542"/>
                </a:cubicBezTo>
                <a:cubicBezTo>
                  <a:pt x="2911359" y="556759"/>
                  <a:pt x="2911019" y="557099"/>
                  <a:pt x="2910554" y="557564"/>
                </a:cubicBezTo>
                <a:cubicBezTo>
                  <a:pt x="2908093" y="560382"/>
                  <a:pt x="2905214" y="563434"/>
                  <a:pt x="2901917" y="566720"/>
                </a:cubicBezTo>
                <a:cubicBezTo>
                  <a:pt x="2898621" y="570007"/>
                  <a:pt x="2895556" y="572939"/>
                  <a:pt x="2892723" y="575518"/>
                </a:cubicBezTo>
                <a:cubicBezTo>
                  <a:pt x="2894658" y="580810"/>
                  <a:pt x="2896622" y="585371"/>
                  <a:pt x="2898616" y="589200"/>
                </a:cubicBezTo>
                <a:cubicBezTo>
                  <a:pt x="2900611" y="593029"/>
                  <a:pt x="2902915" y="596562"/>
                  <a:pt x="2905528" y="599799"/>
                </a:cubicBezTo>
                <a:cubicBezTo>
                  <a:pt x="2908141" y="603036"/>
                  <a:pt x="2911344" y="606413"/>
                  <a:pt x="2915136" y="609930"/>
                </a:cubicBezTo>
                <a:cubicBezTo>
                  <a:pt x="2913049" y="611758"/>
                  <a:pt x="2911155" y="613647"/>
                  <a:pt x="2909455" y="615598"/>
                </a:cubicBezTo>
                <a:cubicBezTo>
                  <a:pt x="2907755" y="617549"/>
                  <a:pt x="2906140" y="619748"/>
                  <a:pt x="2904611" y="622193"/>
                </a:cubicBezTo>
                <a:cubicBezTo>
                  <a:pt x="2899588" y="616487"/>
                  <a:pt x="2895579" y="611270"/>
                  <a:pt x="2892584" y="606541"/>
                </a:cubicBezTo>
                <a:cubicBezTo>
                  <a:pt x="2889589" y="601813"/>
                  <a:pt x="2886911" y="596506"/>
                  <a:pt x="2884551" y="590621"/>
                </a:cubicBezTo>
                <a:cubicBezTo>
                  <a:pt x="2883166" y="587078"/>
                  <a:pt x="2881850" y="583259"/>
                  <a:pt x="2880604" y="579164"/>
                </a:cubicBezTo>
                <a:cubicBezTo>
                  <a:pt x="2879358" y="575069"/>
                  <a:pt x="2878321" y="571125"/>
                  <a:pt x="2877493" y="567332"/>
                </a:cubicBezTo>
                <a:cubicBezTo>
                  <a:pt x="2877485" y="567071"/>
                  <a:pt x="2877408" y="566572"/>
                  <a:pt x="2877261" y="565832"/>
                </a:cubicBezTo>
                <a:cubicBezTo>
                  <a:pt x="2877114" y="565093"/>
                  <a:pt x="2876944" y="564191"/>
                  <a:pt x="2876750" y="563128"/>
                </a:cubicBezTo>
                <a:cubicBezTo>
                  <a:pt x="2876629" y="562687"/>
                  <a:pt x="2876500" y="562115"/>
                  <a:pt x="2876363" y="561412"/>
                </a:cubicBezTo>
                <a:cubicBezTo>
                  <a:pt x="2876226" y="560709"/>
                  <a:pt x="2876066" y="559921"/>
                  <a:pt x="2875883" y="559047"/>
                </a:cubicBezTo>
                <a:lnTo>
                  <a:pt x="2875883" y="568199"/>
                </a:lnTo>
                <a:cubicBezTo>
                  <a:pt x="2874784" y="568015"/>
                  <a:pt x="2873639" y="567886"/>
                  <a:pt x="2872447" y="567811"/>
                </a:cubicBezTo>
                <a:cubicBezTo>
                  <a:pt x="2871255" y="567736"/>
                  <a:pt x="2869924" y="567700"/>
                  <a:pt x="2868454" y="567702"/>
                </a:cubicBezTo>
                <a:lnTo>
                  <a:pt x="2860653" y="567702"/>
                </a:lnTo>
                <a:lnTo>
                  <a:pt x="2860653" y="574652"/>
                </a:lnTo>
                <a:lnTo>
                  <a:pt x="2870063" y="574652"/>
                </a:lnTo>
                <a:cubicBezTo>
                  <a:pt x="2871985" y="574655"/>
                  <a:pt x="2873528" y="574618"/>
                  <a:pt x="2874691" y="574544"/>
                </a:cubicBezTo>
                <a:cubicBezTo>
                  <a:pt x="2875855" y="574469"/>
                  <a:pt x="2876995" y="574339"/>
                  <a:pt x="2878112" y="574156"/>
                </a:cubicBezTo>
                <a:lnTo>
                  <a:pt x="2878112" y="585658"/>
                </a:lnTo>
                <a:cubicBezTo>
                  <a:pt x="2876995" y="585475"/>
                  <a:pt x="2875855" y="585345"/>
                  <a:pt x="2874691" y="585270"/>
                </a:cubicBezTo>
                <a:cubicBezTo>
                  <a:pt x="2873528" y="585195"/>
                  <a:pt x="2871985" y="585159"/>
                  <a:pt x="2870063" y="585162"/>
                </a:cubicBezTo>
                <a:lnTo>
                  <a:pt x="2860653" y="585162"/>
                </a:lnTo>
                <a:lnTo>
                  <a:pt x="2860653" y="592854"/>
                </a:lnTo>
                <a:lnTo>
                  <a:pt x="2874769" y="592854"/>
                </a:lnTo>
                <a:cubicBezTo>
                  <a:pt x="2876714" y="592857"/>
                  <a:pt x="2878334" y="592821"/>
                  <a:pt x="2879629" y="592746"/>
                </a:cubicBezTo>
                <a:cubicBezTo>
                  <a:pt x="2880924" y="592671"/>
                  <a:pt x="2882110" y="592542"/>
                  <a:pt x="2883189" y="592358"/>
                </a:cubicBezTo>
                <a:lnTo>
                  <a:pt x="2883189" y="604231"/>
                </a:lnTo>
                <a:cubicBezTo>
                  <a:pt x="2881804" y="604048"/>
                  <a:pt x="2880333" y="603919"/>
                  <a:pt x="2878778" y="603844"/>
                </a:cubicBezTo>
                <a:cubicBezTo>
                  <a:pt x="2877222" y="603769"/>
                  <a:pt x="2875349" y="603733"/>
                  <a:pt x="2873159" y="603736"/>
                </a:cubicBezTo>
                <a:lnTo>
                  <a:pt x="2860653" y="603736"/>
                </a:lnTo>
                <a:lnTo>
                  <a:pt x="2860653" y="616745"/>
                </a:lnTo>
                <a:cubicBezTo>
                  <a:pt x="2860663" y="619064"/>
                  <a:pt x="2860395" y="620958"/>
                  <a:pt x="2859848" y="622425"/>
                </a:cubicBezTo>
                <a:cubicBezTo>
                  <a:pt x="2859301" y="623893"/>
                  <a:pt x="2858414" y="625137"/>
                  <a:pt x="2857186" y="626156"/>
                </a:cubicBezTo>
                <a:cubicBezTo>
                  <a:pt x="2856045" y="627077"/>
                  <a:pt x="2854364" y="627742"/>
                  <a:pt x="2852140" y="628152"/>
                </a:cubicBezTo>
                <a:cubicBezTo>
                  <a:pt x="2849916" y="628562"/>
                  <a:pt x="2846934" y="628764"/>
                  <a:pt x="2843194" y="628756"/>
                </a:cubicBezTo>
                <a:cubicBezTo>
                  <a:pt x="2841522" y="628761"/>
                  <a:pt x="2839881" y="628751"/>
                  <a:pt x="2838272" y="628725"/>
                </a:cubicBezTo>
                <a:cubicBezTo>
                  <a:pt x="2836662" y="628699"/>
                  <a:pt x="2833969" y="628627"/>
                  <a:pt x="2830192" y="628508"/>
                </a:cubicBezTo>
                <a:cubicBezTo>
                  <a:pt x="2829789" y="625431"/>
                  <a:pt x="2829356" y="623011"/>
                  <a:pt x="2828892" y="621249"/>
                </a:cubicBezTo>
                <a:cubicBezTo>
                  <a:pt x="2828427" y="619487"/>
                  <a:pt x="2827746" y="617531"/>
                  <a:pt x="2826849" y="615382"/>
                </a:cubicBezTo>
                <a:cubicBezTo>
                  <a:pt x="2829949" y="615818"/>
                  <a:pt x="2832818" y="616154"/>
                  <a:pt x="2835455" y="616389"/>
                </a:cubicBezTo>
                <a:cubicBezTo>
                  <a:pt x="2838091" y="616624"/>
                  <a:pt x="2840464" y="616742"/>
                  <a:pt x="2842574" y="616745"/>
                </a:cubicBezTo>
                <a:cubicBezTo>
                  <a:pt x="2844806" y="616784"/>
                  <a:pt x="2846286" y="616582"/>
                  <a:pt x="2847017" y="616141"/>
                </a:cubicBezTo>
                <a:cubicBezTo>
                  <a:pt x="2847747" y="615700"/>
                  <a:pt x="2848082" y="614786"/>
                  <a:pt x="2848023" y="613400"/>
                </a:cubicBezTo>
                <a:lnTo>
                  <a:pt x="2848023" y="603736"/>
                </a:lnTo>
                <a:lnTo>
                  <a:pt x="2836011" y="603736"/>
                </a:lnTo>
                <a:cubicBezTo>
                  <a:pt x="2833803" y="603733"/>
                  <a:pt x="2831874" y="603769"/>
                  <a:pt x="2830223" y="603844"/>
                </a:cubicBezTo>
                <a:cubicBezTo>
                  <a:pt x="2828572" y="603919"/>
                  <a:pt x="2827076" y="604048"/>
                  <a:pt x="2825734" y="604231"/>
                </a:cubicBezTo>
                <a:lnTo>
                  <a:pt x="2825734" y="592358"/>
                </a:lnTo>
                <a:cubicBezTo>
                  <a:pt x="2826995" y="592542"/>
                  <a:pt x="2828311" y="592671"/>
                  <a:pt x="2829681" y="592746"/>
                </a:cubicBezTo>
                <a:cubicBezTo>
                  <a:pt x="2831051" y="592821"/>
                  <a:pt x="2832707" y="592857"/>
                  <a:pt x="2834650" y="592854"/>
                </a:cubicBezTo>
                <a:lnTo>
                  <a:pt x="2848023" y="592854"/>
                </a:lnTo>
                <a:lnTo>
                  <a:pt x="2848023" y="585162"/>
                </a:lnTo>
                <a:lnTo>
                  <a:pt x="2839850" y="585162"/>
                </a:lnTo>
                <a:cubicBezTo>
                  <a:pt x="2838037" y="585159"/>
                  <a:pt x="2836494" y="585195"/>
                  <a:pt x="2835222" y="585270"/>
                </a:cubicBezTo>
                <a:cubicBezTo>
                  <a:pt x="2833950" y="585345"/>
                  <a:pt x="2832686" y="585475"/>
                  <a:pt x="2831430" y="585658"/>
                </a:cubicBezTo>
                <a:lnTo>
                  <a:pt x="2831430" y="574156"/>
                </a:lnTo>
                <a:cubicBezTo>
                  <a:pt x="2832624" y="574339"/>
                  <a:pt x="2833858" y="574469"/>
                  <a:pt x="2835129" y="574544"/>
                </a:cubicBezTo>
                <a:cubicBezTo>
                  <a:pt x="2836401" y="574618"/>
                  <a:pt x="2837975" y="574655"/>
                  <a:pt x="2839850" y="574652"/>
                </a:cubicBezTo>
                <a:lnTo>
                  <a:pt x="2848023" y="574652"/>
                </a:lnTo>
                <a:lnTo>
                  <a:pt x="2848023" y="567702"/>
                </a:lnTo>
                <a:lnTo>
                  <a:pt x="2841584" y="567702"/>
                </a:lnTo>
                <a:cubicBezTo>
                  <a:pt x="2840111" y="567700"/>
                  <a:pt x="2838754" y="567736"/>
                  <a:pt x="2837513" y="567811"/>
                </a:cubicBezTo>
                <a:cubicBezTo>
                  <a:pt x="2836272" y="567886"/>
                  <a:pt x="2835070" y="568015"/>
                  <a:pt x="2833907" y="568199"/>
                </a:cubicBezTo>
                <a:lnTo>
                  <a:pt x="2833907" y="556697"/>
                </a:lnTo>
                <a:cubicBezTo>
                  <a:pt x="2835116" y="556880"/>
                  <a:pt x="2836318" y="557010"/>
                  <a:pt x="2837513" y="557084"/>
                </a:cubicBezTo>
                <a:cubicBezTo>
                  <a:pt x="2838708" y="557159"/>
                  <a:pt x="2840064" y="557195"/>
                  <a:pt x="2841584" y="557193"/>
                </a:cubicBezTo>
                <a:lnTo>
                  <a:pt x="2848023" y="557193"/>
                </a:lnTo>
                <a:lnTo>
                  <a:pt x="2848023" y="552485"/>
                </a:lnTo>
                <a:cubicBezTo>
                  <a:pt x="2848025" y="550688"/>
                  <a:pt x="2847989" y="549139"/>
                  <a:pt x="2847914" y="547838"/>
                </a:cubicBezTo>
                <a:cubicBezTo>
                  <a:pt x="2847840" y="546537"/>
                  <a:pt x="2847710" y="545112"/>
                  <a:pt x="2847527" y="543564"/>
                </a:cubicBezTo>
                <a:lnTo>
                  <a:pt x="2851366" y="543564"/>
                </a:lnTo>
                <a:cubicBezTo>
                  <a:pt x="2855081" y="541597"/>
                  <a:pt x="2858207" y="539800"/>
                  <a:pt x="2860746" y="538174"/>
                </a:cubicBezTo>
                <a:cubicBezTo>
                  <a:pt x="2863284" y="536548"/>
                  <a:pt x="2865977" y="534627"/>
                  <a:pt x="2868825" y="532412"/>
                </a:cubicBezTo>
                <a:lnTo>
                  <a:pt x="2830068" y="532412"/>
                </a:lnTo>
                <a:cubicBezTo>
                  <a:pt x="2826263" y="532405"/>
                  <a:pt x="2823193" y="532451"/>
                  <a:pt x="2820859" y="532552"/>
                </a:cubicBezTo>
                <a:cubicBezTo>
                  <a:pt x="2818524" y="532652"/>
                  <a:pt x="2816352" y="532854"/>
                  <a:pt x="2814342" y="533156"/>
                </a:cubicBezTo>
                <a:close/>
                <a:moveTo>
                  <a:pt x="248648" y="519666"/>
                </a:moveTo>
                <a:cubicBezTo>
                  <a:pt x="250522" y="519909"/>
                  <a:pt x="252681" y="520074"/>
                  <a:pt x="255127" y="520161"/>
                </a:cubicBezTo>
                <a:cubicBezTo>
                  <a:pt x="257573" y="520249"/>
                  <a:pt x="260568" y="520290"/>
                  <a:pt x="264112" y="520285"/>
                </a:cubicBezTo>
                <a:lnTo>
                  <a:pt x="289138" y="520285"/>
                </a:lnTo>
                <a:cubicBezTo>
                  <a:pt x="293020" y="520290"/>
                  <a:pt x="296113" y="520249"/>
                  <a:pt x="298417" y="520161"/>
                </a:cubicBezTo>
                <a:cubicBezTo>
                  <a:pt x="300721" y="520074"/>
                  <a:pt x="302700" y="519909"/>
                  <a:pt x="304355" y="519666"/>
                </a:cubicBezTo>
                <a:cubicBezTo>
                  <a:pt x="304171" y="521730"/>
                  <a:pt x="304042" y="523701"/>
                  <a:pt x="303967" y="525579"/>
                </a:cubicBezTo>
                <a:cubicBezTo>
                  <a:pt x="303892" y="527457"/>
                  <a:pt x="303856" y="529861"/>
                  <a:pt x="303859" y="532792"/>
                </a:cubicBezTo>
                <a:lnTo>
                  <a:pt x="303859" y="548889"/>
                </a:lnTo>
                <a:cubicBezTo>
                  <a:pt x="303856" y="552552"/>
                  <a:pt x="303892" y="555286"/>
                  <a:pt x="303967" y="557092"/>
                </a:cubicBezTo>
                <a:cubicBezTo>
                  <a:pt x="304042" y="558898"/>
                  <a:pt x="304171" y="560456"/>
                  <a:pt x="304355" y="561767"/>
                </a:cubicBezTo>
                <a:cubicBezTo>
                  <a:pt x="302360" y="561583"/>
                  <a:pt x="300133" y="561454"/>
                  <a:pt x="297675" y="561380"/>
                </a:cubicBezTo>
                <a:cubicBezTo>
                  <a:pt x="295216" y="561305"/>
                  <a:pt x="292247" y="561269"/>
                  <a:pt x="288766" y="561271"/>
                </a:cubicBezTo>
                <a:lnTo>
                  <a:pt x="275758" y="561271"/>
                </a:lnTo>
                <a:cubicBezTo>
                  <a:pt x="275717" y="563437"/>
                  <a:pt x="275674" y="565118"/>
                  <a:pt x="275629" y="566311"/>
                </a:cubicBezTo>
                <a:cubicBezTo>
                  <a:pt x="275584" y="567505"/>
                  <a:pt x="275532" y="568589"/>
                  <a:pt x="275473" y="569563"/>
                </a:cubicBezTo>
                <a:cubicBezTo>
                  <a:pt x="275414" y="570537"/>
                  <a:pt x="275344" y="571777"/>
                  <a:pt x="275262" y="573282"/>
                </a:cubicBezTo>
                <a:lnTo>
                  <a:pt x="292357" y="573282"/>
                </a:lnTo>
                <a:cubicBezTo>
                  <a:pt x="294856" y="573288"/>
                  <a:pt x="297031" y="573246"/>
                  <a:pt x="298881" y="573158"/>
                </a:cubicBezTo>
                <a:cubicBezTo>
                  <a:pt x="300731" y="573071"/>
                  <a:pt x="302473" y="572906"/>
                  <a:pt x="304107" y="572663"/>
                </a:cubicBezTo>
                <a:cubicBezTo>
                  <a:pt x="303991" y="573798"/>
                  <a:pt x="303913" y="574933"/>
                  <a:pt x="303874" y="576068"/>
                </a:cubicBezTo>
                <a:cubicBezTo>
                  <a:pt x="303836" y="577203"/>
                  <a:pt x="303789" y="578958"/>
                  <a:pt x="303735" y="581331"/>
                </a:cubicBezTo>
                <a:cubicBezTo>
                  <a:pt x="303722" y="590089"/>
                  <a:pt x="303439" y="597895"/>
                  <a:pt x="302885" y="604749"/>
                </a:cubicBezTo>
                <a:cubicBezTo>
                  <a:pt x="302331" y="611604"/>
                  <a:pt x="301584" y="616593"/>
                  <a:pt x="300643" y="619717"/>
                </a:cubicBezTo>
                <a:cubicBezTo>
                  <a:pt x="299718" y="622998"/>
                  <a:pt x="298105" y="625258"/>
                  <a:pt x="295803" y="626496"/>
                </a:cubicBezTo>
                <a:cubicBezTo>
                  <a:pt x="293501" y="627734"/>
                  <a:pt x="289751" y="628322"/>
                  <a:pt x="284554" y="628261"/>
                </a:cubicBezTo>
                <a:cubicBezTo>
                  <a:pt x="283243" y="628266"/>
                  <a:pt x="281746" y="628224"/>
                  <a:pt x="280063" y="628137"/>
                </a:cubicBezTo>
                <a:cubicBezTo>
                  <a:pt x="278380" y="628049"/>
                  <a:pt x="276202" y="627884"/>
                  <a:pt x="273528" y="627642"/>
                </a:cubicBezTo>
                <a:cubicBezTo>
                  <a:pt x="273352" y="624915"/>
                  <a:pt x="273022" y="622505"/>
                  <a:pt x="272537" y="620413"/>
                </a:cubicBezTo>
                <a:cubicBezTo>
                  <a:pt x="272051" y="618321"/>
                  <a:pt x="271349" y="616190"/>
                  <a:pt x="270430" y="614021"/>
                </a:cubicBezTo>
                <a:cubicBezTo>
                  <a:pt x="273288" y="614452"/>
                  <a:pt x="275719" y="614766"/>
                  <a:pt x="277725" y="614965"/>
                </a:cubicBezTo>
                <a:cubicBezTo>
                  <a:pt x="279730" y="615164"/>
                  <a:pt x="281635" y="615262"/>
                  <a:pt x="283439" y="615259"/>
                </a:cubicBezTo>
                <a:cubicBezTo>
                  <a:pt x="285148" y="615274"/>
                  <a:pt x="286407" y="615027"/>
                  <a:pt x="287218" y="614516"/>
                </a:cubicBezTo>
                <a:cubicBezTo>
                  <a:pt x="288028" y="614005"/>
                  <a:pt x="288544" y="613138"/>
                  <a:pt x="288766" y="611916"/>
                </a:cubicBezTo>
                <a:cubicBezTo>
                  <a:pt x="289324" y="609331"/>
                  <a:pt x="289757" y="605833"/>
                  <a:pt x="290067" y="601422"/>
                </a:cubicBezTo>
                <a:cubicBezTo>
                  <a:pt x="290377" y="597010"/>
                  <a:pt x="290563" y="591593"/>
                  <a:pt x="290625" y="585170"/>
                </a:cubicBezTo>
                <a:lnTo>
                  <a:pt x="273899" y="585170"/>
                </a:lnTo>
                <a:cubicBezTo>
                  <a:pt x="273063" y="590695"/>
                  <a:pt x="272103" y="595401"/>
                  <a:pt x="271019" y="599286"/>
                </a:cubicBezTo>
                <a:cubicBezTo>
                  <a:pt x="269935" y="603171"/>
                  <a:pt x="268541" y="606885"/>
                  <a:pt x="266838" y="610430"/>
                </a:cubicBezTo>
                <a:cubicBezTo>
                  <a:pt x="264984" y="614243"/>
                  <a:pt x="262962" y="617638"/>
                  <a:pt x="260771" y="620614"/>
                </a:cubicBezTo>
                <a:cubicBezTo>
                  <a:pt x="258580" y="623591"/>
                  <a:pt x="255817" y="626677"/>
                  <a:pt x="252483" y="629870"/>
                </a:cubicBezTo>
                <a:cubicBezTo>
                  <a:pt x="250976" y="627035"/>
                  <a:pt x="249599" y="624812"/>
                  <a:pt x="248354" y="623199"/>
                </a:cubicBezTo>
                <a:cubicBezTo>
                  <a:pt x="247108" y="621587"/>
                  <a:pt x="245390" y="619766"/>
                  <a:pt x="243200" y="617736"/>
                </a:cubicBezTo>
                <a:cubicBezTo>
                  <a:pt x="248127" y="613554"/>
                  <a:pt x="251886" y="608977"/>
                  <a:pt x="254476" y="604006"/>
                </a:cubicBezTo>
                <a:cubicBezTo>
                  <a:pt x="257067" y="599035"/>
                  <a:pt x="258999" y="592756"/>
                  <a:pt x="260275" y="585170"/>
                </a:cubicBezTo>
                <a:cubicBezTo>
                  <a:pt x="260942" y="581395"/>
                  <a:pt x="261432" y="577706"/>
                  <a:pt x="261743" y="574103"/>
                </a:cubicBezTo>
                <a:cubicBezTo>
                  <a:pt x="262055" y="570499"/>
                  <a:pt x="262267" y="566222"/>
                  <a:pt x="262377" y="561271"/>
                </a:cubicBezTo>
                <a:cubicBezTo>
                  <a:pt x="258860" y="561269"/>
                  <a:pt x="256155" y="561305"/>
                  <a:pt x="254261" y="561380"/>
                </a:cubicBezTo>
                <a:cubicBezTo>
                  <a:pt x="252367" y="561454"/>
                  <a:pt x="250496" y="561583"/>
                  <a:pt x="248648" y="561767"/>
                </a:cubicBezTo>
                <a:cubicBezTo>
                  <a:pt x="248832" y="559703"/>
                  <a:pt x="248960" y="557701"/>
                  <a:pt x="249035" y="555761"/>
                </a:cubicBezTo>
                <a:cubicBezTo>
                  <a:pt x="249110" y="553821"/>
                  <a:pt x="249146" y="551324"/>
                  <a:pt x="249144" y="548270"/>
                </a:cubicBezTo>
                <a:lnTo>
                  <a:pt x="249144" y="533287"/>
                </a:lnTo>
                <a:cubicBezTo>
                  <a:pt x="249146" y="530251"/>
                  <a:pt x="249110" y="527779"/>
                  <a:pt x="249035" y="525873"/>
                </a:cubicBezTo>
                <a:cubicBezTo>
                  <a:pt x="248960" y="523966"/>
                  <a:pt x="248832" y="521898"/>
                  <a:pt x="248648" y="519666"/>
                </a:cubicBezTo>
                <a:close/>
                <a:moveTo>
                  <a:pt x="1401956" y="519418"/>
                </a:moveTo>
                <a:lnTo>
                  <a:pt x="1417682" y="519418"/>
                </a:lnTo>
                <a:cubicBezTo>
                  <a:pt x="1417479" y="520469"/>
                  <a:pt x="1417321" y="521518"/>
                  <a:pt x="1417210" y="522565"/>
                </a:cubicBezTo>
                <a:cubicBezTo>
                  <a:pt x="1417098" y="523611"/>
                  <a:pt x="1417014" y="525036"/>
                  <a:pt x="1416957" y="526839"/>
                </a:cubicBezTo>
                <a:cubicBezTo>
                  <a:pt x="1416901" y="528642"/>
                  <a:pt x="1416853" y="531204"/>
                  <a:pt x="1416815" y="534525"/>
                </a:cubicBezTo>
                <a:cubicBezTo>
                  <a:pt x="1425166" y="534043"/>
                  <a:pt x="1432208" y="533429"/>
                  <a:pt x="1437943" y="532683"/>
                </a:cubicBezTo>
                <a:cubicBezTo>
                  <a:pt x="1443677" y="531938"/>
                  <a:pt x="1448522" y="530983"/>
                  <a:pt x="1452477" y="529820"/>
                </a:cubicBezTo>
                <a:lnTo>
                  <a:pt x="1453096" y="543564"/>
                </a:lnTo>
                <a:cubicBezTo>
                  <a:pt x="1451938" y="543603"/>
                  <a:pt x="1450849" y="543680"/>
                  <a:pt x="1449830" y="543796"/>
                </a:cubicBezTo>
                <a:cubicBezTo>
                  <a:pt x="1448811" y="543913"/>
                  <a:pt x="1446639" y="544207"/>
                  <a:pt x="1443314" y="544679"/>
                </a:cubicBezTo>
                <a:cubicBezTo>
                  <a:pt x="1439757" y="545166"/>
                  <a:pt x="1436649" y="545554"/>
                  <a:pt x="1433990" y="545844"/>
                </a:cubicBezTo>
                <a:cubicBezTo>
                  <a:pt x="1431332" y="546133"/>
                  <a:pt x="1428673" y="546375"/>
                  <a:pt x="1426015" y="546568"/>
                </a:cubicBezTo>
                <a:cubicBezTo>
                  <a:pt x="1423357" y="546762"/>
                  <a:pt x="1420249" y="546957"/>
                  <a:pt x="1416691" y="547155"/>
                </a:cubicBezTo>
                <a:cubicBezTo>
                  <a:pt x="1416748" y="548541"/>
                  <a:pt x="1416789" y="550011"/>
                  <a:pt x="1416815" y="551566"/>
                </a:cubicBezTo>
                <a:cubicBezTo>
                  <a:pt x="1416841" y="553122"/>
                  <a:pt x="1416882" y="555738"/>
                  <a:pt x="1416939" y="559414"/>
                </a:cubicBezTo>
                <a:cubicBezTo>
                  <a:pt x="1418894" y="559300"/>
                  <a:pt x="1420487" y="559198"/>
                  <a:pt x="1421718" y="559107"/>
                </a:cubicBezTo>
                <a:cubicBezTo>
                  <a:pt x="1422948" y="559016"/>
                  <a:pt x="1424468" y="558877"/>
                  <a:pt x="1426276" y="558689"/>
                </a:cubicBezTo>
                <a:cubicBezTo>
                  <a:pt x="1428085" y="558502"/>
                  <a:pt x="1430834" y="558207"/>
                  <a:pt x="1434522" y="557804"/>
                </a:cubicBezTo>
                <a:cubicBezTo>
                  <a:pt x="1438227" y="557350"/>
                  <a:pt x="1441064" y="556958"/>
                  <a:pt x="1443035" y="556628"/>
                </a:cubicBezTo>
                <a:cubicBezTo>
                  <a:pt x="1445006" y="556298"/>
                  <a:pt x="1447286" y="555782"/>
                  <a:pt x="1449877" y="555080"/>
                </a:cubicBezTo>
                <a:lnTo>
                  <a:pt x="1450248" y="568701"/>
                </a:lnTo>
                <a:cubicBezTo>
                  <a:pt x="1449170" y="568768"/>
                  <a:pt x="1447921" y="568881"/>
                  <a:pt x="1446502" y="569041"/>
                </a:cubicBezTo>
                <a:cubicBezTo>
                  <a:pt x="1445083" y="569201"/>
                  <a:pt x="1443649" y="569377"/>
                  <a:pt x="1442199" y="569568"/>
                </a:cubicBezTo>
                <a:cubicBezTo>
                  <a:pt x="1440342" y="569836"/>
                  <a:pt x="1434770" y="570414"/>
                  <a:pt x="1425483" y="571301"/>
                </a:cubicBezTo>
                <a:cubicBezTo>
                  <a:pt x="1424675" y="571360"/>
                  <a:pt x="1423659" y="571428"/>
                  <a:pt x="1422434" y="571502"/>
                </a:cubicBezTo>
                <a:cubicBezTo>
                  <a:pt x="1421208" y="571577"/>
                  <a:pt x="1419418" y="571675"/>
                  <a:pt x="1417063" y="571796"/>
                </a:cubicBezTo>
                <a:cubicBezTo>
                  <a:pt x="1417184" y="575708"/>
                  <a:pt x="1417272" y="578562"/>
                  <a:pt x="1417329" y="580359"/>
                </a:cubicBezTo>
                <a:cubicBezTo>
                  <a:pt x="1417385" y="582156"/>
                  <a:pt x="1417428" y="583450"/>
                  <a:pt x="1417457" y="584243"/>
                </a:cubicBezTo>
                <a:cubicBezTo>
                  <a:pt x="1417486" y="585036"/>
                  <a:pt x="1417520" y="585881"/>
                  <a:pt x="1417558" y="586779"/>
                </a:cubicBezTo>
                <a:cubicBezTo>
                  <a:pt x="1422903" y="588327"/>
                  <a:pt x="1428248" y="590463"/>
                  <a:pt x="1433594" y="593187"/>
                </a:cubicBezTo>
                <a:cubicBezTo>
                  <a:pt x="1438939" y="595911"/>
                  <a:pt x="1444903" y="599595"/>
                  <a:pt x="1451486" y="604239"/>
                </a:cubicBezTo>
                <a:cubicBezTo>
                  <a:pt x="1452485" y="604891"/>
                  <a:pt x="1453274" y="605412"/>
                  <a:pt x="1453854" y="605802"/>
                </a:cubicBezTo>
                <a:cubicBezTo>
                  <a:pt x="1454435" y="606191"/>
                  <a:pt x="1455131" y="606620"/>
                  <a:pt x="1455944" y="607086"/>
                </a:cubicBezTo>
                <a:lnTo>
                  <a:pt x="1447524" y="621574"/>
                </a:lnTo>
                <a:cubicBezTo>
                  <a:pt x="1444743" y="618499"/>
                  <a:pt x="1441358" y="615486"/>
                  <a:pt x="1437370" y="612535"/>
                </a:cubicBezTo>
                <a:cubicBezTo>
                  <a:pt x="1433382" y="609584"/>
                  <a:pt x="1429131" y="606942"/>
                  <a:pt x="1424616" y="604610"/>
                </a:cubicBezTo>
                <a:cubicBezTo>
                  <a:pt x="1423331" y="603908"/>
                  <a:pt x="1422248" y="603361"/>
                  <a:pt x="1421366" y="602969"/>
                </a:cubicBezTo>
                <a:cubicBezTo>
                  <a:pt x="1420484" y="602577"/>
                  <a:pt x="1419338" y="602092"/>
                  <a:pt x="1417930" y="601514"/>
                </a:cubicBezTo>
                <a:cubicBezTo>
                  <a:pt x="1417930" y="602154"/>
                  <a:pt x="1417930" y="602608"/>
                  <a:pt x="1417930" y="602877"/>
                </a:cubicBezTo>
                <a:cubicBezTo>
                  <a:pt x="1417935" y="606762"/>
                  <a:pt x="1417367" y="610074"/>
                  <a:pt x="1416227" y="612813"/>
                </a:cubicBezTo>
                <a:cubicBezTo>
                  <a:pt x="1415087" y="615553"/>
                  <a:pt x="1413343" y="617813"/>
                  <a:pt x="1410995" y="619593"/>
                </a:cubicBezTo>
                <a:cubicBezTo>
                  <a:pt x="1408651" y="621386"/>
                  <a:pt x="1405787" y="622722"/>
                  <a:pt x="1402405" y="623602"/>
                </a:cubicBezTo>
                <a:cubicBezTo>
                  <a:pt x="1399023" y="624481"/>
                  <a:pt x="1395076" y="624920"/>
                  <a:pt x="1390564" y="624917"/>
                </a:cubicBezTo>
                <a:cubicBezTo>
                  <a:pt x="1381468" y="624879"/>
                  <a:pt x="1374462" y="623192"/>
                  <a:pt x="1369545" y="619856"/>
                </a:cubicBezTo>
                <a:cubicBezTo>
                  <a:pt x="1364628" y="616520"/>
                  <a:pt x="1362141" y="611769"/>
                  <a:pt x="1362085" y="605601"/>
                </a:cubicBezTo>
                <a:cubicBezTo>
                  <a:pt x="1362162" y="598803"/>
                  <a:pt x="1365072" y="593546"/>
                  <a:pt x="1370814" y="589828"/>
                </a:cubicBezTo>
                <a:cubicBezTo>
                  <a:pt x="1376557" y="586111"/>
                  <a:pt x="1384667" y="584228"/>
                  <a:pt x="1395146" y="584179"/>
                </a:cubicBezTo>
                <a:cubicBezTo>
                  <a:pt x="1396590" y="584176"/>
                  <a:pt x="1397942" y="584212"/>
                  <a:pt x="1399201" y="584287"/>
                </a:cubicBezTo>
                <a:cubicBezTo>
                  <a:pt x="1400460" y="584362"/>
                  <a:pt x="1401874" y="584491"/>
                  <a:pt x="1403442" y="584674"/>
                </a:cubicBezTo>
                <a:cubicBezTo>
                  <a:pt x="1403445" y="583993"/>
                  <a:pt x="1403440" y="583498"/>
                  <a:pt x="1403427" y="583188"/>
                </a:cubicBezTo>
                <a:cubicBezTo>
                  <a:pt x="1403414" y="582879"/>
                  <a:pt x="1403378" y="582383"/>
                  <a:pt x="1403318" y="581702"/>
                </a:cubicBezTo>
                <a:cubicBezTo>
                  <a:pt x="1403318" y="581104"/>
                  <a:pt x="1403318" y="580196"/>
                  <a:pt x="1403318" y="578978"/>
                </a:cubicBezTo>
                <a:cubicBezTo>
                  <a:pt x="1403261" y="578251"/>
                  <a:pt x="1403220" y="577539"/>
                  <a:pt x="1403194" y="576842"/>
                </a:cubicBezTo>
                <a:cubicBezTo>
                  <a:pt x="1403169" y="576146"/>
                  <a:pt x="1403127" y="574629"/>
                  <a:pt x="1403071" y="572292"/>
                </a:cubicBezTo>
                <a:cubicBezTo>
                  <a:pt x="1400117" y="572356"/>
                  <a:pt x="1397635" y="572413"/>
                  <a:pt x="1395626" y="572462"/>
                </a:cubicBezTo>
                <a:cubicBezTo>
                  <a:pt x="1393616" y="572511"/>
                  <a:pt x="1391970" y="572537"/>
                  <a:pt x="1390688" y="572539"/>
                </a:cubicBezTo>
                <a:cubicBezTo>
                  <a:pt x="1387092" y="572550"/>
                  <a:pt x="1383697" y="572498"/>
                  <a:pt x="1380504" y="572385"/>
                </a:cubicBezTo>
                <a:cubicBezTo>
                  <a:pt x="1377310" y="572271"/>
                  <a:pt x="1373234" y="572034"/>
                  <a:pt x="1368276" y="571673"/>
                </a:cubicBezTo>
                <a:cubicBezTo>
                  <a:pt x="1367492" y="571613"/>
                  <a:pt x="1366738" y="571577"/>
                  <a:pt x="1366016" y="571564"/>
                </a:cubicBezTo>
                <a:cubicBezTo>
                  <a:pt x="1365294" y="571551"/>
                  <a:pt x="1364479" y="571546"/>
                  <a:pt x="1363570" y="571549"/>
                </a:cubicBezTo>
                <a:lnTo>
                  <a:pt x="1363818" y="558176"/>
                </a:lnTo>
                <a:cubicBezTo>
                  <a:pt x="1366614" y="558805"/>
                  <a:pt x="1370618" y="559311"/>
                  <a:pt x="1375829" y="559693"/>
                </a:cubicBezTo>
                <a:cubicBezTo>
                  <a:pt x="1381040" y="560074"/>
                  <a:pt x="1386654" y="560270"/>
                  <a:pt x="1392669" y="560281"/>
                </a:cubicBezTo>
                <a:cubicBezTo>
                  <a:pt x="1393959" y="560278"/>
                  <a:pt x="1395528" y="560252"/>
                  <a:pt x="1397375" y="560203"/>
                </a:cubicBezTo>
                <a:cubicBezTo>
                  <a:pt x="1399222" y="560154"/>
                  <a:pt x="1401038" y="560098"/>
                  <a:pt x="1402823" y="560033"/>
                </a:cubicBezTo>
                <a:cubicBezTo>
                  <a:pt x="1402826" y="559471"/>
                  <a:pt x="1402821" y="558150"/>
                  <a:pt x="1402808" y="556071"/>
                </a:cubicBezTo>
                <a:cubicBezTo>
                  <a:pt x="1402795" y="553991"/>
                  <a:pt x="1402759" y="551185"/>
                  <a:pt x="1402699" y="547651"/>
                </a:cubicBezTo>
                <a:cubicBezTo>
                  <a:pt x="1400757" y="547710"/>
                  <a:pt x="1399193" y="547746"/>
                  <a:pt x="1398009" y="547759"/>
                </a:cubicBezTo>
                <a:cubicBezTo>
                  <a:pt x="1396825" y="547772"/>
                  <a:pt x="1395788" y="547777"/>
                  <a:pt x="1394898" y="547774"/>
                </a:cubicBezTo>
                <a:cubicBezTo>
                  <a:pt x="1392767" y="547770"/>
                  <a:pt x="1389861" y="547709"/>
                  <a:pt x="1386180" y="547591"/>
                </a:cubicBezTo>
                <a:cubicBezTo>
                  <a:pt x="1382499" y="547472"/>
                  <a:pt x="1378694" y="547320"/>
                  <a:pt x="1374765" y="547132"/>
                </a:cubicBezTo>
                <a:cubicBezTo>
                  <a:pt x="1370836" y="546945"/>
                  <a:pt x="1367435" y="546746"/>
                  <a:pt x="1364561" y="546536"/>
                </a:cubicBezTo>
                <a:cubicBezTo>
                  <a:pt x="1363875" y="546477"/>
                  <a:pt x="1363297" y="546441"/>
                  <a:pt x="1362827" y="546428"/>
                </a:cubicBezTo>
                <a:cubicBezTo>
                  <a:pt x="1362358" y="546415"/>
                  <a:pt x="1362028" y="546410"/>
                  <a:pt x="1361837" y="546412"/>
                </a:cubicBezTo>
                <a:cubicBezTo>
                  <a:pt x="1361362" y="546412"/>
                  <a:pt x="1360702" y="546412"/>
                  <a:pt x="1359856" y="546412"/>
                </a:cubicBezTo>
                <a:lnTo>
                  <a:pt x="1359980" y="532668"/>
                </a:lnTo>
                <a:cubicBezTo>
                  <a:pt x="1363240" y="533480"/>
                  <a:pt x="1367801" y="534115"/>
                  <a:pt x="1373662" y="534572"/>
                </a:cubicBezTo>
                <a:cubicBezTo>
                  <a:pt x="1379523" y="535028"/>
                  <a:pt x="1386065" y="535260"/>
                  <a:pt x="1393289" y="535268"/>
                </a:cubicBezTo>
                <a:cubicBezTo>
                  <a:pt x="1394349" y="535266"/>
                  <a:pt x="1395757" y="535240"/>
                  <a:pt x="1397514" y="535191"/>
                </a:cubicBezTo>
                <a:cubicBezTo>
                  <a:pt x="1399271" y="535142"/>
                  <a:pt x="1400958" y="535085"/>
                  <a:pt x="1402575" y="535020"/>
                </a:cubicBezTo>
                <a:cubicBezTo>
                  <a:pt x="1402538" y="530987"/>
                  <a:pt x="1402503" y="528033"/>
                  <a:pt x="1402470" y="526160"/>
                </a:cubicBezTo>
                <a:cubicBezTo>
                  <a:pt x="1402437" y="524287"/>
                  <a:pt x="1402384" y="522929"/>
                  <a:pt x="1402310" y="522088"/>
                </a:cubicBezTo>
                <a:cubicBezTo>
                  <a:pt x="1402235" y="521246"/>
                  <a:pt x="1402118" y="520356"/>
                  <a:pt x="1401956" y="519418"/>
                </a:cubicBezTo>
                <a:close/>
                <a:moveTo>
                  <a:pt x="2111245" y="519171"/>
                </a:moveTo>
                <a:cubicBezTo>
                  <a:pt x="2114246" y="520785"/>
                  <a:pt x="2118466" y="522523"/>
                  <a:pt x="2123907" y="524385"/>
                </a:cubicBezTo>
                <a:cubicBezTo>
                  <a:pt x="2129348" y="526247"/>
                  <a:pt x="2135091" y="527958"/>
                  <a:pt x="2141137" y="529517"/>
                </a:cubicBezTo>
                <a:cubicBezTo>
                  <a:pt x="2147183" y="531076"/>
                  <a:pt x="2152615" y="532209"/>
                  <a:pt x="2157432" y="532915"/>
                </a:cubicBezTo>
                <a:lnTo>
                  <a:pt x="2152355" y="547155"/>
                </a:lnTo>
                <a:cubicBezTo>
                  <a:pt x="2141961" y="544808"/>
                  <a:pt x="2133030" y="542445"/>
                  <a:pt x="2125562" y="540066"/>
                </a:cubicBezTo>
                <a:cubicBezTo>
                  <a:pt x="2118094" y="537688"/>
                  <a:pt x="2110928" y="534891"/>
                  <a:pt x="2104063" y="531677"/>
                </a:cubicBezTo>
                <a:close/>
                <a:moveTo>
                  <a:pt x="2410530" y="518799"/>
                </a:moveTo>
                <a:cubicBezTo>
                  <a:pt x="2412986" y="521289"/>
                  <a:pt x="2415070" y="523708"/>
                  <a:pt x="2416783" y="526059"/>
                </a:cubicBezTo>
                <a:cubicBezTo>
                  <a:pt x="2418496" y="528409"/>
                  <a:pt x="2420332" y="531355"/>
                  <a:pt x="2422293" y="534897"/>
                </a:cubicBezTo>
                <a:lnTo>
                  <a:pt x="2413006" y="540469"/>
                </a:lnTo>
                <a:cubicBezTo>
                  <a:pt x="2411311" y="537242"/>
                  <a:pt x="2409562" y="534316"/>
                  <a:pt x="2407759" y="531693"/>
                </a:cubicBezTo>
                <a:cubicBezTo>
                  <a:pt x="2405956" y="529069"/>
                  <a:pt x="2403866" y="526422"/>
                  <a:pt x="2401491" y="523752"/>
                </a:cubicBezTo>
                <a:close/>
                <a:moveTo>
                  <a:pt x="2502913" y="518676"/>
                </a:moveTo>
                <a:lnTo>
                  <a:pt x="2518515" y="521771"/>
                </a:lnTo>
                <a:cubicBezTo>
                  <a:pt x="2518154" y="522496"/>
                  <a:pt x="2517885" y="523120"/>
                  <a:pt x="2517710" y="523644"/>
                </a:cubicBezTo>
                <a:cubicBezTo>
                  <a:pt x="2517534" y="524168"/>
                  <a:pt x="2517390" y="524699"/>
                  <a:pt x="2517277" y="525238"/>
                </a:cubicBezTo>
                <a:cubicBezTo>
                  <a:pt x="2516389" y="528659"/>
                  <a:pt x="2515595" y="531693"/>
                  <a:pt x="2514893" y="534339"/>
                </a:cubicBezTo>
                <a:cubicBezTo>
                  <a:pt x="2514191" y="536986"/>
                  <a:pt x="2513706" y="538782"/>
                  <a:pt x="2513438" y="539726"/>
                </a:cubicBezTo>
                <a:cubicBezTo>
                  <a:pt x="2517024" y="540624"/>
                  <a:pt x="2520099" y="541645"/>
                  <a:pt x="2522663" y="542790"/>
                </a:cubicBezTo>
                <a:cubicBezTo>
                  <a:pt x="2525227" y="543936"/>
                  <a:pt x="2527683" y="545391"/>
                  <a:pt x="2530031" y="547155"/>
                </a:cubicBezTo>
                <a:cubicBezTo>
                  <a:pt x="2534994" y="550826"/>
                  <a:pt x="2538750" y="555248"/>
                  <a:pt x="2541299" y="560420"/>
                </a:cubicBezTo>
                <a:cubicBezTo>
                  <a:pt x="2543847" y="565592"/>
                  <a:pt x="2545127" y="571407"/>
                  <a:pt x="2545137" y="577864"/>
                </a:cubicBezTo>
                <a:cubicBezTo>
                  <a:pt x="2545083" y="587037"/>
                  <a:pt x="2542560" y="595127"/>
                  <a:pt x="2537568" y="602134"/>
                </a:cubicBezTo>
                <a:cubicBezTo>
                  <a:pt x="2532577" y="609140"/>
                  <a:pt x="2525441" y="614630"/>
                  <a:pt x="2516162" y="618602"/>
                </a:cubicBezTo>
                <a:cubicBezTo>
                  <a:pt x="2513317" y="619864"/>
                  <a:pt x="2510402" y="620932"/>
                  <a:pt x="2507417" y="621806"/>
                </a:cubicBezTo>
                <a:cubicBezTo>
                  <a:pt x="2504432" y="622681"/>
                  <a:pt x="2500619" y="623594"/>
                  <a:pt x="2495979" y="624546"/>
                </a:cubicBezTo>
                <a:cubicBezTo>
                  <a:pt x="2495140" y="621620"/>
                  <a:pt x="2494217" y="619206"/>
                  <a:pt x="2493208" y="617302"/>
                </a:cubicBezTo>
                <a:cubicBezTo>
                  <a:pt x="2492199" y="615398"/>
                  <a:pt x="2490564" y="612984"/>
                  <a:pt x="2488302" y="610058"/>
                </a:cubicBezTo>
                <a:cubicBezTo>
                  <a:pt x="2492455" y="609718"/>
                  <a:pt x="2496035" y="609192"/>
                  <a:pt x="2499043" y="608480"/>
                </a:cubicBezTo>
                <a:cubicBezTo>
                  <a:pt x="2502051" y="607768"/>
                  <a:pt x="2505198" y="606684"/>
                  <a:pt x="2508485" y="605229"/>
                </a:cubicBezTo>
                <a:cubicBezTo>
                  <a:pt x="2512682" y="603439"/>
                  <a:pt x="2516206" y="601447"/>
                  <a:pt x="2519057" y="599255"/>
                </a:cubicBezTo>
                <a:cubicBezTo>
                  <a:pt x="2521907" y="597062"/>
                  <a:pt x="2524162" y="594637"/>
                  <a:pt x="2525821" y="591980"/>
                </a:cubicBezTo>
                <a:cubicBezTo>
                  <a:pt x="2527188" y="589681"/>
                  <a:pt x="2528230" y="587251"/>
                  <a:pt x="2528947" y="584690"/>
                </a:cubicBezTo>
                <a:cubicBezTo>
                  <a:pt x="2529664" y="582128"/>
                  <a:pt x="2530025" y="579481"/>
                  <a:pt x="2530031" y="576749"/>
                </a:cubicBezTo>
                <a:cubicBezTo>
                  <a:pt x="2530041" y="572676"/>
                  <a:pt x="2529308" y="569059"/>
                  <a:pt x="2527833" y="565899"/>
                </a:cubicBezTo>
                <a:cubicBezTo>
                  <a:pt x="2526357" y="562739"/>
                  <a:pt x="2524077" y="559958"/>
                  <a:pt x="2520991" y="557557"/>
                </a:cubicBezTo>
                <a:cubicBezTo>
                  <a:pt x="2519382" y="556290"/>
                  <a:pt x="2517741" y="555263"/>
                  <a:pt x="2516069" y="554476"/>
                </a:cubicBezTo>
                <a:cubicBezTo>
                  <a:pt x="2514398" y="553690"/>
                  <a:pt x="2512324" y="552942"/>
                  <a:pt x="2509847" y="552232"/>
                </a:cubicBezTo>
                <a:cubicBezTo>
                  <a:pt x="2507306" y="560843"/>
                  <a:pt x="2504061" y="569191"/>
                  <a:pt x="2500111" y="577276"/>
                </a:cubicBezTo>
                <a:cubicBezTo>
                  <a:pt x="2496162" y="585360"/>
                  <a:pt x="2491895" y="592408"/>
                  <a:pt x="2487311" y="598419"/>
                </a:cubicBezTo>
                <a:cubicBezTo>
                  <a:pt x="2485056" y="601300"/>
                  <a:pt x="2482662" y="603926"/>
                  <a:pt x="2480129" y="606297"/>
                </a:cubicBezTo>
                <a:cubicBezTo>
                  <a:pt x="2477596" y="608668"/>
                  <a:pt x="2475078" y="610582"/>
                  <a:pt x="2472576" y="612040"/>
                </a:cubicBezTo>
                <a:cubicBezTo>
                  <a:pt x="2470680" y="613208"/>
                  <a:pt x="2468807" y="614059"/>
                  <a:pt x="2466957" y="614593"/>
                </a:cubicBezTo>
                <a:cubicBezTo>
                  <a:pt x="2465108" y="615127"/>
                  <a:pt x="2463142" y="615391"/>
                  <a:pt x="2461060" y="615383"/>
                </a:cubicBezTo>
                <a:cubicBezTo>
                  <a:pt x="2454593" y="615267"/>
                  <a:pt x="2449449" y="612713"/>
                  <a:pt x="2445628" y="607721"/>
                </a:cubicBezTo>
                <a:cubicBezTo>
                  <a:pt x="2441808" y="602729"/>
                  <a:pt x="2439853" y="595996"/>
                  <a:pt x="2439762" y="587522"/>
                </a:cubicBezTo>
                <a:cubicBezTo>
                  <a:pt x="2439783" y="579879"/>
                  <a:pt x="2441475" y="572846"/>
                  <a:pt x="2444839" y="566426"/>
                </a:cubicBezTo>
                <a:cubicBezTo>
                  <a:pt x="2448203" y="560005"/>
                  <a:pt x="2453114" y="554365"/>
                  <a:pt x="2459574" y="549508"/>
                </a:cubicBezTo>
                <a:cubicBezTo>
                  <a:pt x="2459352" y="548810"/>
                  <a:pt x="2458998" y="547358"/>
                  <a:pt x="2458510" y="545151"/>
                </a:cubicBezTo>
                <a:cubicBezTo>
                  <a:pt x="2458023" y="542944"/>
                  <a:pt x="2457494" y="540456"/>
                  <a:pt x="2456923" y="537685"/>
                </a:cubicBezTo>
                <a:cubicBezTo>
                  <a:pt x="2456353" y="534914"/>
                  <a:pt x="2455833" y="532334"/>
                  <a:pt x="2455364" y="529944"/>
                </a:cubicBezTo>
                <a:cubicBezTo>
                  <a:pt x="2455250" y="529180"/>
                  <a:pt x="2455106" y="528509"/>
                  <a:pt x="2454931" y="527931"/>
                </a:cubicBezTo>
                <a:cubicBezTo>
                  <a:pt x="2454755" y="527354"/>
                  <a:pt x="2454487" y="526621"/>
                  <a:pt x="2454126" y="525734"/>
                </a:cubicBezTo>
                <a:lnTo>
                  <a:pt x="2469109" y="522886"/>
                </a:lnTo>
                <a:cubicBezTo>
                  <a:pt x="2469194" y="525380"/>
                  <a:pt x="2469519" y="528502"/>
                  <a:pt x="2470084" y="532250"/>
                </a:cubicBezTo>
                <a:cubicBezTo>
                  <a:pt x="2470649" y="535998"/>
                  <a:pt x="2471314" y="539522"/>
                  <a:pt x="2472080" y="542821"/>
                </a:cubicBezTo>
                <a:cubicBezTo>
                  <a:pt x="2476249" y="541098"/>
                  <a:pt x="2480263" y="539839"/>
                  <a:pt x="2484122" y="539045"/>
                </a:cubicBezTo>
                <a:cubicBezTo>
                  <a:pt x="2487982" y="538250"/>
                  <a:pt x="2491934" y="537858"/>
                  <a:pt x="2495979" y="537868"/>
                </a:cubicBezTo>
                <a:cubicBezTo>
                  <a:pt x="2496722" y="537868"/>
                  <a:pt x="2497836" y="537868"/>
                  <a:pt x="2499322" y="537868"/>
                </a:cubicBezTo>
                <a:cubicBezTo>
                  <a:pt x="2500601" y="532719"/>
                  <a:pt x="2501510" y="528716"/>
                  <a:pt x="2502046" y="525857"/>
                </a:cubicBezTo>
                <a:cubicBezTo>
                  <a:pt x="2502583" y="522999"/>
                  <a:pt x="2502872" y="520605"/>
                  <a:pt x="2502913" y="518676"/>
                </a:cubicBezTo>
                <a:close/>
                <a:moveTo>
                  <a:pt x="3222974" y="518552"/>
                </a:moveTo>
                <a:cubicBezTo>
                  <a:pt x="3223697" y="522741"/>
                  <a:pt x="3225967" y="529345"/>
                  <a:pt x="3229785" y="538364"/>
                </a:cubicBezTo>
                <a:cubicBezTo>
                  <a:pt x="3236218" y="537239"/>
                  <a:pt x="3242049" y="536052"/>
                  <a:pt x="3247275" y="534804"/>
                </a:cubicBezTo>
                <a:cubicBezTo>
                  <a:pt x="3252501" y="533555"/>
                  <a:pt x="3256784" y="532307"/>
                  <a:pt x="3260122" y="531058"/>
                </a:cubicBezTo>
                <a:lnTo>
                  <a:pt x="3261855" y="545793"/>
                </a:lnTo>
                <a:cubicBezTo>
                  <a:pt x="3260344" y="546028"/>
                  <a:pt x="3259002" y="546270"/>
                  <a:pt x="3257831" y="546521"/>
                </a:cubicBezTo>
                <a:cubicBezTo>
                  <a:pt x="3256660" y="546771"/>
                  <a:pt x="3255071" y="547106"/>
                  <a:pt x="3253064" y="547527"/>
                </a:cubicBezTo>
                <a:cubicBezTo>
                  <a:pt x="3251206" y="548022"/>
                  <a:pt x="3245139" y="549260"/>
                  <a:pt x="3234861" y="551241"/>
                </a:cubicBezTo>
                <a:cubicBezTo>
                  <a:pt x="3239319" y="559517"/>
                  <a:pt x="3242167" y="564759"/>
                  <a:pt x="3243405" y="566967"/>
                </a:cubicBezTo>
                <a:cubicBezTo>
                  <a:pt x="3245144" y="569911"/>
                  <a:pt x="3247208" y="573156"/>
                  <a:pt x="3249596" y="576703"/>
                </a:cubicBezTo>
                <a:cubicBezTo>
                  <a:pt x="3251986" y="580250"/>
                  <a:pt x="3254297" y="583526"/>
                  <a:pt x="3256531" y="586532"/>
                </a:cubicBezTo>
                <a:lnTo>
                  <a:pt x="3242167" y="593094"/>
                </a:lnTo>
                <a:cubicBezTo>
                  <a:pt x="3240673" y="591704"/>
                  <a:pt x="3239296" y="590615"/>
                  <a:pt x="3238034" y="589828"/>
                </a:cubicBezTo>
                <a:cubicBezTo>
                  <a:pt x="3236773" y="589042"/>
                  <a:pt x="3235303" y="588356"/>
                  <a:pt x="3233623" y="587770"/>
                </a:cubicBezTo>
                <a:cubicBezTo>
                  <a:pt x="3228031" y="585892"/>
                  <a:pt x="3221509" y="584942"/>
                  <a:pt x="3214059" y="584922"/>
                </a:cubicBezTo>
                <a:cubicBezTo>
                  <a:pt x="3205577" y="584950"/>
                  <a:pt x="3199014" y="586163"/>
                  <a:pt x="3194371" y="588559"/>
                </a:cubicBezTo>
                <a:cubicBezTo>
                  <a:pt x="3189727" y="590956"/>
                  <a:pt x="3187374" y="594366"/>
                  <a:pt x="3187312" y="598790"/>
                </a:cubicBezTo>
                <a:cubicBezTo>
                  <a:pt x="3187344" y="602833"/>
                  <a:pt x="3189572" y="605923"/>
                  <a:pt x="3193999" y="608062"/>
                </a:cubicBezTo>
                <a:cubicBezTo>
                  <a:pt x="3198426" y="610200"/>
                  <a:pt x="3204865" y="611279"/>
                  <a:pt x="3213316" y="611297"/>
                </a:cubicBezTo>
                <a:cubicBezTo>
                  <a:pt x="3220008" y="611268"/>
                  <a:pt x="3226653" y="610520"/>
                  <a:pt x="3233252" y="609052"/>
                </a:cubicBezTo>
                <a:cubicBezTo>
                  <a:pt x="3239851" y="607584"/>
                  <a:pt x="3245629" y="605567"/>
                  <a:pt x="3250587" y="603000"/>
                </a:cubicBezTo>
                <a:lnTo>
                  <a:pt x="3252568" y="618850"/>
                </a:lnTo>
                <a:cubicBezTo>
                  <a:pt x="3244989" y="621187"/>
                  <a:pt x="3238076" y="622890"/>
                  <a:pt x="3231828" y="623958"/>
                </a:cubicBezTo>
                <a:cubicBezTo>
                  <a:pt x="3225580" y="625026"/>
                  <a:pt x="3219409" y="625552"/>
                  <a:pt x="3213316" y="625536"/>
                </a:cubicBezTo>
                <a:cubicBezTo>
                  <a:pt x="3205342" y="625524"/>
                  <a:pt x="3198413" y="624714"/>
                  <a:pt x="3192529" y="623106"/>
                </a:cubicBezTo>
                <a:cubicBezTo>
                  <a:pt x="3186645" y="621499"/>
                  <a:pt x="3182099" y="619172"/>
                  <a:pt x="3178893" y="616126"/>
                </a:cubicBezTo>
                <a:cubicBezTo>
                  <a:pt x="3176530" y="613866"/>
                  <a:pt x="3174724" y="611297"/>
                  <a:pt x="3173475" y="608418"/>
                </a:cubicBezTo>
                <a:cubicBezTo>
                  <a:pt x="3172227" y="605539"/>
                  <a:pt x="3171597" y="602536"/>
                  <a:pt x="3171587" y="599409"/>
                </a:cubicBezTo>
                <a:cubicBezTo>
                  <a:pt x="3171602" y="595855"/>
                  <a:pt x="3172376" y="592501"/>
                  <a:pt x="3173909" y="589349"/>
                </a:cubicBezTo>
                <a:cubicBezTo>
                  <a:pt x="3175441" y="586196"/>
                  <a:pt x="3177639" y="583400"/>
                  <a:pt x="3180502" y="580960"/>
                </a:cubicBezTo>
                <a:cubicBezTo>
                  <a:pt x="3184078" y="577934"/>
                  <a:pt x="3188473" y="575689"/>
                  <a:pt x="3193690" y="574226"/>
                </a:cubicBezTo>
                <a:cubicBezTo>
                  <a:pt x="3198906" y="572764"/>
                  <a:pt x="3205035" y="572036"/>
                  <a:pt x="3212077" y="572044"/>
                </a:cubicBezTo>
                <a:cubicBezTo>
                  <a:pt x="3220147" y="572044"/>
                  <a:pt x="3227288" y="573282"/>
                  <a:pt x="3233499" y="575759"/>
                </a:cubicBezTo>
                <a:cubicBezTo>
                  <a:pt x="3231887" y="573580"/>
                  <a:pt x="3230585" y="571733"/>
                  <a:pt x="3229592" y="570219"/>
                </a:cubicBezTo>
                <a:cubicBezTo>
                  <a:pt x="3228599" y="568705"/>
                  <a:pt x="3227434" y="566730"/>
                  <a:pt x="3226097" y="564294"/>
                </a:cubicBezTo>
                <a:cubicBezTo>
                  <a:pt x="3224760" y="561858"/>
                  <a:pt x="3222770" y="558167"/>
                  <a:pt x="3220126" y="553223"/>
                </a:cubicBezTo>
                <a:cubicBezTo>
                  <a:pt x="3216426" y="553723"/>
                  <a:pt x="3212105" y="554181"/>
                  <a:pt x="3207161" y="554598"/>
                </a:cubicBezTo>
                <a:cubicBezTo>
                  <a:pt x="3202218" y="555016"/>
                  <a:pt x="3197062" y="555364"/>
                  <a:pt x="3191692" y="555644"/>
                </a:cubicBezTo>
                <a:cubicBezTo>
                  <a:pt x="3186323" y="555924"/>
                  <a:pt x="3181148" y="556107"/>
                  <a:pt x="3176168" y="556194"/>
                </a:cubicBezTo>
                <a:cubicBezTo>
                  <a:pt x="3174703" y="556249"/>
                  <a:pt x="3173640" y="556295"/>
                  <a:pt x="3172980" y="556334"/>
                </a:cubicBezTo>
                <a:cubicBezTo>
                  <a:pt x="3172319" y="556372"/>
                  <a:pt x="3171566" y="556450"/>
                  <a:pt x="3170720" y="556566"/>
                </a:cubicBezTo>
                <a:lnTo>
                  <a:pt x="3169606" y="541707"/>
                </a:lnTo>
                <a:cubicBezTo>
                  <a:pt x="3171414" y="541949"/>
                  <a:pt x="3173246" y="542115"/>
                  <a:pt x="3175100" y="542202"/>
                </a:cubicBezTo>
                <a:cubicBezTo>
                  <a:pt x="3176955" y="542290"/>
                  <a:pt x="3179127" y="542331"/>
                  <a:pt x="3181617" y="542326"/>
                </a:cubicBezTo>
                <a:cubicBezTo>
                  <a:pt x="3184811" y="542318"/>
                  <a:pt x="3188507" y="542210"/>
                  <a:pt x="3192706" y="542000"/>
                </a:cubicBezTo>
                <a:cubicBezTo>
                  <a:pt x="3196904" y="541791"/>
                  <a:pt x="3201014" y="541527"/>
                  <a:pt x="3205033" y="541207"/>
                </a:cubicBezTo>
                <a:cubicBezTo>
                  <a:pt x="3209053" y="540888"/>
                  <a:pt x="3212392" y="540559"/>
                  <a:pt x="3215049" y="540221"/>
                </a:cubicBezTo>
                <a:cubicBezTo>
                  <a:pt x="3214299" y="538283"/>
                  <a:pt x="3213337" y="535858"/>
                  <a:pt x="3212165" y="532948"/>
                </a:cubicBezTo>
                <a:cubicBezTo>
                  <a:pt x="3210992" y="530037"/>
                  <a:pt x="3209902" y="527374"/>
                  <a:pt x="3208895" y="524958"/>
                </a:cubicBezTo>
                <a:cubicBezTo>
                  <a:pt x="3207887" y="522543"/>
                  <a:pt x="3207256" y="521109"/>
                  <a:pt x="3207001" y="520657"/>
                </a:cubicBezTo>
                <a:close/>
                <a:moveTo>
                  <a:pt x="2229869" y="518552"/>
                </a:moveTo>
                <a:lnTo>
                  <a:pt x="2245966" y="520285"/>
                </a:lnTo>
                <a:cubicBezTo>
                  <a:pt x="2245778" y="520848"/>
                  <a:pt x="2245598" y="521456"/>
                  <a:pt x="2245425" y="522112"/>
                </a:cubicBezTo>
                <a:cubicBezTo>
                  <a:pt x="2245252" y="522767"/>
                  <a:pt x="2245102" y="523438"/>
                  <a:pt x="2244976" y="524124"/>
                </a:cubicBezTo>
                <a:cubicBezTo>
                  <a:pt x="2244860" y="524880"/>
                  <a:pt x="2244751" y="525535"/>
                  <a:pt x="2244651" y="526090"/>
                </a:cubicBezTo>
                <a:cubicBezTo>
                  <a:pt x="2244550" y="526644"/>
                  <a:pt x="2244411" y="527392"/>
                  <a:pt x="2244233" y="528334"/>
                </a:cubicBezTo>
                <a:cubicBezTo>
                  <a:pt x="2244122" y="529127"/>
                  <a:pt x="2244013" y="529852"/>
                  <a:pt x="2243907" y="530508"/>
                </a:cubicBezTo>
                <a:cubicBezTo>
                  <a:pt x="2243801" y="531163"/>
                  <a:pt x="2243619" y="532191"/>
                  <a:pt x="2243361" y="533590"/>
                </a:cubicBezTo>
                <a:cubicBezTo>
                  <a:pt x="2243104" y="534988"/>
                  <a:pt x="2242693" y="537199"/>
                  <a:pt x="2242128" y="540221"/>
                </a:cubicBezTo>
                <a:cubicBezTo>
                  <a:pt x="2241898" y="541503"/>
                  <a:pt x="2241738" y="542406"/>
                  <a:pt x="2241648" y="542930"/>
                </a:cubicBezTo>
                <a:cubicBezTo>
                  <a:pt x="2241558" y="543453"/>
                  <a:pt x="2241429" y="544078"/>
                  <a:pt x="2241261" y="544803"/>
                </a:cubicBezTo>
                <a:cubicBezTo>
                  <a:pt x="2243005" y="544679"/>
                  <a:pt x="2244439" y="544586"/>
                  <a:pt x="2245564" y="544524"/>
                </a:cubicBezTo>
                <a:cubicBezTo>
                  <a:pt x="2246689" y="544462"/>
                  <a:pt x="2247813" y="544431"/>
                  <a:pt x="2248938" y="544431"/>
                </a:cubicBezTo>
                <a:cubicBezTo>
                  <a:pt x="2257090" y="544452"/>
                  <a:pt x="2263199" y="546639"/>
                  <a:pt x="2267264" y="550994"/>
                </a:cubicBezTo>
                <a:cubicBezTo>
                  <a:pt x="2269349" y="553261"/>
                  <a:pt x="2270845" y="556094"/>
                  <a:pt x="2271753" y="559491"/>
                </a:cubicBezTo>
                <a:cubicBezTo>
                  <a:pt x="2272661" y="562889"/>
                  <a:pt x="2273105" y="567362"/>
                  <a:pt x="2273084" y="572911"/>
                </a:cubicBezTo>
                <a:cubicBezTo>
                  <a:pt x="2273058" y="583681"/>
                  <a:pt x="2272212" y="593004"/>
                  <a:pt x="2270546" y="600880"/>
                </a:cubicBezTo>
                <a:cubicBezTo>
                  <a:pt x="2268879" y="608756"/>
                  <a:pt x="2266547" y="614457"/>
                  <a:pt x="2263549" y="617983"/>
                </a:cubicBezTo>
                <a:cubicBezTo>
                  <a:pt x="2261870" y="620003"/>
                  <a:pt x="2259966" y="621442"/>
                  <a:pt x="2257838" y="622302"/>
                </a:cubicBezTo>
                <a:cubicBezTo>
                  <a:pt x="2255710" y="623161"/>
                  <a:pt x="2253032" y="623578"/>
                  <a:pt x="2249805" y="623555"/>
                </a:cubicBezTo>
                <a:cubicBezTo>
                  <a:pt x="2247037" y="623568"/>
                  <a:pt x="2244184" y="623295"/>
                  <a:pt x="2241246" y="622735"/>
                </a:cubicBezTo>
                <a:cubicBezTo>
                  <a:pt x="2238307" y="622175"/>
                  <a:pt x="2234804" y="621252"/>
                  <a:pt x="2230736" y="619964"/>
                </a:cubicBezTo>
                <a:cubicBezTo>
                  <a:pt x="2230800" y="618731"/>
                  <a:pt x="2230857" y="617668"/>
                  <a:pt x="2230906" y="616776"/>
                </a:cubicBezTo>
                <a:cubicBezTo>
                  <a:pt x="2230955" y="615883"/>
                  <a:pt x="2230981" y="615130"/>
                  <a:pt x="2230984" y="614516"/>
                </a:cubicBezTo>
                <a:cubicBezTo>
                  <a:pt x="2230994" y="612971"/>
                  <a:pt x="2230911" y="611418"/>
                  <a:pt x="2230736" y="609857"/>
                </a:cubicBezTo>
                <a:cubicBezTo>
                  <a:pt x="2230560" y="608296"/>
                  <a:pt x="2230230" y="606341"/>
                  <a:pt x="2229745" y="603991"/>
                </a:cubicBezTo>
                <a:cubicBezTo>
                  <a:pt x="2233153" y="605492"/>
                  <a:pt x="2236460" y="606669"/>
                  <a:pt x="2239667" y="607520"/>
                </a:cubicBezTo>
                <a:cubicBezTo>
                  <a:pt x="2242873" y="608371"/>
                  <a:pt x="2245592" y="608805"/>
                  <a:pt x="2247824" y="608820"/>
                </a:cubicBezTo>
                <a:cubicBezTo>
                  <a:pt x="2249588" y="608848"/>
                  <a:pt x="2251043" y="608204"/>
                  <a:pt x="2252189" y="606885"/>
                </a:cubicBezTo>
                <a:cubicBezTo>
                  <a:pt x="2253334" y="605567"/>
                  <a:pt x="2254356" y="603405"/>
                  <a:pt x="2255253" y="600400"/>
                </a:cubicBezTo>
                <a:cubicBezTo>
                  <a:pt x="2256254" y="597064"/>
                  <a:pt x="2257038" y="592870"/>
                  <a:pt x="2257606" y="587816"/>
                </a:cubicBezTo>
                <a:cubicBezTo>
                  <a:pt x="2258173" y="582763"/>
                  <a:pt x="2258462" y="577547"/>
                  <a:pt x="2258473" y="572168"/>
                </a:cubicBezTo>
                <a:cubicBezTo>
                  <a:pt x="2258558" y="566570"/>
                  <a:pt x="2257676" y="562690"/>
                  <a:pt x="2255826" y="560528"/>
                </a:cubicBezTo>
                <a:cubicBezTo>
                  <a:pt x="2253976" y="558367"/>
                  <a:pt x="2250649" y="557335"/>
                  <a:pt x="2245843" y="557433"/>
                </a:cubicBezTo>
                <a:cubicBezTo>
                  <a:pt x="2244638" y="557433"/>
                  <a:pt x="2243487" y="557464"/>
                  <a:pt x="2242391" y="557526"/>
                </a:cubicBezTo>
                <a:cubicBezTo>
                  <a:pt x="2241295" y="557588"/>
                  <a:pt x="2240051" y="557680"/>
                  <a:pt x="2238661" y="557804"/>
                </a:cubicBezTo>
                <a:cubicBezTo>
                  <a:pt x="2237449" y="562743"/>
                  <a:pt x="2236447" y="566707"/>
                  <a:pt x="2235657" y="569696"/>
                </a:cubicBezTo>
                <a:cubicBezTo>
                  <a:pt x="2234866" y="572685"/>
                  <a:pt x="2234131" y="575283"/>
                  <a:pt x="2233451" y="577488"/>
                </a:cubicBezTo>
                <a:cubicBezTo>
                  <a:pt x="2232771" y="579693"/>
                  <a:pt x="2231989" y="582088"/>
                  <a:pt x="2231107" y="584674"/>
                </a:cubicBezTo>
                <a:cubicBezTo>
                  <a:pt x="2229693" y="588734"/>
                  <a:pt x="2228298" y="592502"/>
                  <a:pt x="2226925" y="595979"/>
                </a:cubicBezTo>
                <a:cubicBezTo>
                  <a:pt x="2225551" y="599456"/>
                  <a:pt x="2224020" y="603050"/>
                  <a:pt x="2222330" y="606761"/>
                </a:cubicBezTo>
                <a:cubicBezTo>
                  <a:pt x="2220640" y="610472"/>
                  <a:pt x="2218613" y="614708"/>
                  <a:pt x="2216248" y="619469"/>
                </a:cubicBezTo>
                <a:cubicBezTo>
                  <a:pt x="2215978" y="620011"/>
                  <a:pt x="2215745" y="620475"/>
                  <a:pt x="2215552" y="620862"/>
                </a:cubicBezTo>
                <a:cubicBezTo>
                  <a:pt x="2215358" y="621249"/>
                  <a:pt x="2214971" y="622023"/>
                  <a:pt x="2214391" y="623184"/>
                </a:cubicBezTo>
                <a:cubicBezTo>
                  <a:pt x="2214226" y="623519"/>
                  <a:pt x="2214092" y="623808"/>
                  <a:pt x="2213989" y="624051"/>
                </a:cubicBezTo>
                <a:cubicBezTo>
                  <a:pt x="2213885" y="624293"/>
                  <a:pt x="2213689" y="624706"/>
                  <a:pt x="2213400" y="625289"/>
                </a:cubicBezTo>
                <a:lnTo>
                  <a:pt x="2199037" y="617364"/>
                </a:lnTo>
                <a:cubicBezTo>
                  <a:pt x="2200935" y="614815"/>
                  <a:pt x="2203020" y="611493"/>
                  <a:pt x="2205290" y="607396"/>
                </a:cubicBezTo>
                <a:cubicBezTo>
                  <a:pt x="2207560" y="603300"/>
                  <a:pt x="2209768" y="598863"/>
                  <a:pt x="2211915" y="594085"/>
                </a:cubicBezTo>
                <a:cubicBezTo>
                  <a:pt x="2213647" y="590160"/>
                  <a:pt x="2215107" y="586646"/>
                  <a:pt x="2216294" y="583541"/>
                </a:cubicBezTo>
                <a:cubicBezTo>
                  <a:pt x="2217481" y="580437"/>
                  <a:pt x="2218648" y="577024"/>
                  <a:pt x="2219794" y="573301"/>
                </a:cubicBezTo>
                <a:cubicBezTo>
                  <a:pt x="2220939" y="569578"/>
                  <a:pt x="2222317" y="564825"/>
                  <a:pt x="2223926" y="559042"/>
                </a:cubicBezTo>
                <a:cubicBezTo>
                  <a:pt x="2221740" y="559305"/>
                  <a:pt x="2219191" y="559675"/>
                  <a:pt x="2216281" y="560152"/>
                </a:cubicBezTo>
                <a:cubicBezTo>
                  <a:pt x="2213370" y="560630"/>
                  <a:pt x="2210583" y="561128"/>
                  <a:pt x="2207920" y="561647"/>
                </a:cubicBezTo>
                <a:cubicBezTo>
                  <a:pt x="2205257" y="562166"/>
                  <a:pt x="2203204" y="562619"/>
                  <a:pt x="2201761" y="563005"/>
                </a:cubicBezTo>
                <a:lnTo>
                  <a:pt x="2200275" y="548394"/>
                </a:lnTo>
                <a:cubicBezTo>
                  <a:pt x="2201917" y="548381"/>
                  <a:pt x="2204370" y="548241"/>
                  <a:pt x="2207636" y="547972"/>
                </a:cubicBezTo>
                <a:cubicBezTo>
                  <a:pt x="2210901" y="547702"/>
                  <a:pt x="2214290" y="547378"/>
                  <a:pt x="2217803" y="546999"/>
                </a:cubicBezTo>
                <a:cubicBezTo>
                  <a:pt x="2221316" y="546620"/>
                  <a:pt x="2224265" y="546259"/>
                  <a:pt x="2226650" y="545917"/>
                </a:cubicBezTo>
                <a:cubicBezTo>
                  <a:pt x="2227759" y="539280"/>
                  <a:pt x="2228574" y="533950"/>
                  <a:pt x="2229095" y="529928"/>
                </a:cubicBezTo>
                <a:cubicBezTo>
                  <a:pt x="2229616" y="525906"/>
                  <a:pt x="2229874" y="522898"/>
                  <a:pt x="2229869" y="520904"/>
                </a:cubicBezTo>
                <a:cubicBezTo>
                  <a:pt x="2229869" y="520652"/>
                  <a:pt x="2229869" y="520321"/>
                  <a:pt x="2229869" y="519914"/>
                </a:cubicBezTo>
                <a:cubicBezTo>
                  <a:pt x="2229869" y="519506"/>
                  <a:pt x="2229869" y="519052"/>
                  <a:pt x="2229869" y="518552"/>
                </a:cubicBezTo>
                <a:close/>
                <a:moveTo>
                  <a:pt x="1548813" y="518552"/>
                </a:moveTo>
                <a:cubicBezTo>
                  <a:pt x="1548651" y="519745"/>
                  <a:pt x="1548534" y="520798"/>
                  <a:pt x="1548459" y="521712"/>
                </a:cubicBezTo>
                <a:cubicBezTo>
                  <a:pt x="1548385" y="522625"/>
                  <a:pt x="1548332" y="523917"/>
                  <a:pt x="1548299" y="525587"/>
                </a:cubicBezTo>
                <a:cubicBezTo>
                  <a:pt x="1548266" y="527257"/>
                  <a:pt x="1548231" y="529824"/>
                  <a:pt x="1548194" y="533287"/>
                </a:cubicBezTo>
                <a:cubicBezTo>
                  <a:pt x="1558824" y="533228"/>
                  <a:pt x="1566909" y="533130"/>
                  <a:pt x="1572448" y="532993"/>
                </a:cubicBezTo>
                <a:cubicBezTo>
                  <a:pt x="1577986" y="532856"/>
                  <a:pt x="1581830" y="532665"/>
                  <a:pt x="1583979" y="532420"/>
                </a:cubicBezTo>
                <a:lnTo>
                  <a:pt x="1584103" y="546660"/>
                </a:lnTo>
                <a:cubicBezTo>
                  <a:pt x="1581874" y="546472"/>
                  <a:pt x="1579119" y="546322"/>
                  <a:pt x="1575837" y="546211"/>
                </a:cubicBezTo>
                <a:cubicBezTo>
                  <a:pt x="1572556" y="546100"/>
                  <a:pt x="1568377" y="546043"/>
                  <a:pt x="1563300" y="546041"/>
                </a:cubicBezTo>
                <a:cubicBezTo>
                  <a:pt x="1561987" y="546036"/>
                  <a:pt x="1560341" y="546046"/>
                  <a:pt x="1558363" y="546072"/>
                </a:cubicBezTo>
                <a:cubicBezTo>
                  <a:pt x="1556384" y="546098"/>
                  <a:pt x="1553036" y="546170"/>
                  <a:pt x="1548317" y="546288"/>
                </a:cubicBezTo>
                <a:lnTo>
                  <a:pt x="1548317" y="554337"/>
                </a:lnTo>
                <a:lnTo>
                  <a:pt x="1548194" y="564986"/>
                </a:lnTo>
                <a:cubicBezTo>
                  <a:pt x="1548199" y="565234"/>
                  <a:pt x="1548219" y="565605"/>
                  <a:pt x="1548256" y="566100"/>
                </a:cubicBezTo>
                <a:cubicBezTo>
                  <a:pt x="1548292" y="566596"/>
                  <a:pt x="1548312" y="567215"/>
                  <a:pt x="1548317" y="567958"/>
                </a:cubicBezTo>
                <a:cubicBezTo>
                  <a:pt x="1549674" y="570759"/>
                  <a:pt x="1550675" y="573546"/>
                  <a:pt x="1551320" y="576316"/>
                </a:cubicBezTo>
                <a:cubicBezTo>
                  <a:pt x="1551965" y="579087"/>
                  <a:pt x="1552285" y="582120"/>
                  <a:pt x="1552280" y="585417"/>
                </a:cubicBezTo>
                <a:cubicBezTo>
                  <a:pt x="1552262" y="592197"/>
                  <a:pt x="1550688" y="598419"/>
                  <a:pt x="1547559" y="604084"/>
                </a:cubicBezTo>
                <a:cubicBezTo>
                  <a:pt x="1544430" y="609749"/>
                  <a:pt x="1539853" y="614671"/>
                  <a:pt x="1533830" y="618850"/>
                </a:cubicBezTo>
                <a:cubicBezTo>
                  <a:pt x="1531340" y="620596"/>
                  <a:pt x="1528395" y="622242"/>
                  <a:pt x="1524992" y="623787"/>
                </a:cubicBezTo>
                <a:cubicBezTo>
                  <a:pt x="1521589" y="625333"/>
                  <a:pt x="1517065" y="627071"/>
                  <a:pt x="1511418" y="629004"/>
                </a:cubicBezTo>
                <a:cubicBezTo>
                  <a:pt x="1509790" y="625340"/>
                  <a:pt x="1508402" y="622606"/>
                  <a:pt x="1507254" y="620800"/>
                </a:cubicBezTo>
                <a:cubicBezTo>
                  <a:pt x="1506106" y="618994"/>
                  <a:pt x="1504563" y="617065"/>
                  <a:pt x="1502626" y="615011"/>
                </a:cubicBezTo>
                <a:cubicBezTo>
                  <a:pt x="1507582" y="614062"/>
                  <a:pt x="1511632" y="613051"/>
                  <a:pt x="1514776" y="611978"/>
                </a:cubicBezTo>
                <a:cubicBezTo>
                  <a:pt x="1517921" y="610904"/>
                  <a:pt x="1520888" y="609522"/>
                  <a:pt x="1523676" y="607830"/>
                </a:cubicBezTo>
                <a:cubicBezTo>
                  <a:pt x="1527897" y="605397"/>
                  <a:pt x="1531219" y="602647"/>
                  <a:pt x="1533644" y="599580"/>
                </a:cubicBezTo>
                <a:cubicBezTo>
                  <a:pt x="1536069" y="596512"/>
                  <a:pt x="1537534" y="593236"/>
                  <a:pt x="1538040" y="589751"/>
                </a:cubicBezTo>
                <a:cubicBezTo>
                  <a:pt x="1536221" y="592609"/>
                  <a:pt x="1533760" y="594787"/>
                  <a:pt x="1530657" y="596283"/>
                </a:cubicBezTo>
                <a:cubicBezTo>
                  <a:pt x="1527553" y="597779"/>
                  <a:pt x="1523947" y="598532"/>
                  <a:pt x="1519838" y="598543"/>
                </a:cubicBezTo>
                <a:cubicBezTo>
                  <a:pt x="1517010" y="598550"/>
                  <a:pt x="1514431" y="598194"/>
                  <a:pt x="1512099" y="597475"/>
                </a:cubicBezTo>
                <a:cubicBezTo>
                  <a:pt x="1509766" y="596755"/>
                  <a:pt x="1507558" y="595625"/>
                  <a:pt x="1505474" y="594085"/>
                </a:cubicBezTo>
                <a:cubicBezTo>
                  <a:pt x="1502572" y="591988"/>
                  <a:pt x="1500420" y="589558"/>
                  <a:pt x="1499020" y="586795"/>
                </a:cubicBezTo>
                <a:cubicBezTo>
                  <a:pt x="1497619" y="584032"/>
                  <a:pt x="1496922" y="580890"/>
                  <a:pt x="1496930" y="577369"/>
                </a:cubicBezTo>
                <a:cubicBezTo>
                  <a:pt x="1497059" y="570687"/>
                  <a:pt x="1499370" y="565290"/>
                  <a:pt x="1503864" y="561178"/>
                </a:cubicBezTo>
                <a:cubicBezTo>
                  <a:pt x="1508358" y="557066"/>
                  <a:pt x="1514260" y="554951"/>
                  <a:pt x="1521571" y="554832"/>
                </a:cubicBezTo>
                <a:cubicBezTo>
                  <a:pt x="1524259" y="554840"/>
                  <a:pt x="1526715" y="555165"/>
                  <a:pt x="1528939" y="555808"/>
                </a:cubicBezTo>
                <a:cubicBezTo>
                  <a:pt x="1531162" y="556450"/>
                  <a:pt x="1532999" y="557363"/>
                  <a:pt x="1534449" y="558547"/>
                </a:cubicBezTo>
                <a:cubicBezTo>
                  <a:pt x="1534390" y="558269"/>
                  <a:pt x="1534354" y="558052"/>
                  <a:pt x="1534341" y="557897"/>
                </a:cubicBezTo>
                <a:cubicBezTo>
                  <a:pt x="1534328" y="557742"/>
                  <a:pt x="1534323" y="557464"/>
                  <a:pt x="1534325" y="557061"/>
                </a:cubicBezTo>
                <a:cubicBezTo>
                  <a:pt x="1534285" y="556915"/>
                  <a:pt x="1534256" y="556217"/>
                  <a:pt x="1534238" y="554965"/>
                </a:cubicBezTo>
                <a:cubicBezTo>
                  <a:pt x="1534221" y="553714"/>
                  <a:pt x="1534210" y="552291"/>
                  <a:pt x="1534206" y="550696"/>
                </a:cubicBezTo>
                <a:cubicBezTo>
                  <a:pt x="1534202" y="549100"/>
                  <a:pt x="1534201" y="547714"/>
                  <a:pt x="1534201" y="546536"/>
                </a:cubicBezTo>
                <a:cubicBezTo>
                  <a:pt x="1516474" y="547011"/>
                  <a:pt x="1504875" y="547424"/>
                  <a:pt x="1499406" y="547774"/>
                </a:cubicBezTo>
                <a:cubicBezTo>
                  <a:pt x="1493310" y="548217"/>
                  <a:pt x="1488883" y="548543"/>
                  <a:pt x="1486125" y="548751"/>
                </a:cubicBezTo>
                <a:cubicBezTo>
                  <a:pt x="1483367" y="548960"/>
                  <a:pt x="1481463" y="549120"/>
                  <a:pt x="1480411" y="549233"/>
                </a:cubicBezTo>
                <a:cubicBezTo>
                  <a:pt x="1479359" y="549345"/>
                  <a:pt x="1478344" y="549478"/>
                  <a:pt x="1477366" y="549632"/>
                </a:cubicBezTo>
                <a:lnTo>
                  <a:pt x="1476870" y="534897"/>
                </a:lnTo>
                <a:cubicBezTo>
                  <a:pt x="1478176" y="535015"/>
                  <a:pt x="1479249" y="535087"/>
                  <a:pt x="1480090" y="535113"/>
                </a:cubicBezTo>
                <a:cubicBezTo>
                  <a:pt x="1480931" y="535139"/>
                  <a:pt x="1481880" y="535149"/>
                  <a:pt x="1482938" y="535144"/>
                </a:cubicBezTo>
                <a:cubicBezTo>
                  <a:pt x="1483876" y="535148"/>
                  <a:pt x="1484971" y="535140"/>
                  <a:pt x="1486221" y="535121"/>
                </a:cubicBezTo>
                <a:cubicBezTo>
                  <a:pt x="1487472" y="535102"/>
                  <a:pt x="1489438" y="535049"/>
                  <a:pt x="1492119" y="534961"/>
                </a:cubicBezTo>
                <a:cubicBezTo>
                  <a:pt x="1494801" y="534873"/>
                  <a:pt x="1498757" y="534728"/>
                  <a:pt x="1503988" y="534525"/>
                </a:cubicBezTo>
                <a:cubicBezTo>
                  <a:pt x="1506574" y="534446"/>
                  <a:pt x="1508694" y="534384"/>
                  <a:pt x="1510349" y="534342"/>
                </a:cubicBezTo>
                <a:cubicBezTo>
                  <a:pt x="1512004" y="534299"/>
                  <a:pt x="1513776" y="534256"/>
                  <a:pt x="1515664" y="534213"/>
                </a:cubicBezTo>
                <a:cubicBezTo>
                  <a:pt x="1517553" y="534170"/>
                  <a:pt x="1520141" y="534109"/>
                  <a:pt x="1523429" y="534030"/>
                </a:cubicBezTo>
                <a:cubicBezTo>
                  <a:pt x="1524726" y="533991"/>
                  <a:pt x="1525764" y="533959"/>
                  <a:pt x="1526542" y="533934"/>
                </a:cubicBezTo>
                <a:cubicBezTo>
                  <a:pt x="1527322" y="533908"/>
                  <a:pt x="1528231" y="533876"/>
                  <a:pt x="1529271" y="533837"/>
                </a:cubicBezTo>
                <a:cubicBezTo>
                  <a:pt x="1530311" y="533798"/>
                  <a:pt x="1531872" y="533739"/>
                  <a:pt x="1533954" y="533658"/>
                </a:cubicBezTo>
                <a:cubicBezTo>
                  <a:pt x="1533917" y="529830"/>
                  <a:pt x="1533880" y="527031"/>
                  <a:pt x="1533844" y="525261"/>
                </a:cubicBezTo>
                <a:cubicBezTo>
                  <a:pt x="1533807" y="523492"/>
                  <a:pt x="1533743" y="522197"/>
                  <a:pt x="1533651" y="521377"/>
                </a:cubicBezTo>
                <a:cubicBezTo>
                  <a:pt x="1533559" y="520557"/>
                  <a:pt x="1533413" y="519656"/>
                  <a:pt x="1533211" y="518676"/>
                </a:cubicBezTo>
                <a:close/>
                <a:moveTo>
                  <a:pt x="555974" y="518552"/>
                </a:moveTo>
                <a:cubicBezTo>
                  <a:pt x="556697" y="522741"/>
                  <a:pt x="558967" y="529345"/>
                  <a:pt x="562785" y="538364"/>
                </a:cubicBezTo>
                <a:cubicBezTo>
                  <a:pt x="569218" y="537239"/>
                  <a:pt x="575048" y="536052"/>
                  <a:pt x="580275" y="534804"/>
                </a:cubicBezTo>
                <a:cubicBezTo>
                  <a:pt x="585501" y="533555"/>
                  <a:pt x="589784" y="532307"/>
                  <a:pt x="593122" y="531058"/>
                </a:cubicBezTo>
                <a:lnTo>
                  <a:pt x="594855" y="545793"/>
                </a:lnTo>
                <a:cubicBezTo>
                  <a:pt x="593344" y="546028"/>
                  <a:pt x="592002" y="546270"/>
                  <a:pt x="590831" y="546521"/>
                </a:cubicBezTo>
                <a:cubicBezTo>
                  <a:pt x="589660" y="546771"/>
                  <a:pt x="588071" y="547106"/>
                  <a:pt x="586064" y="547527"/>
                </a:cubicBezTo>
                <a:cubicBezTo>
                  <a:pt x="584206" y="548022"/>
                  <a:pt x="578139" y="549260"/>
                  <a:pt x="567862" y="551241"/>
                </a:cubicBezTo>
                <a:cubicBezTo>
                  <a:pt x="572319" y="559517"/>
                  <a:pt x="575167" y="564759"/>
                  <a:pt x="576405" y="566967"/>
                </a:cubicBezTo>
                <a:cubicBezTo>
                  <a:pt x="578144" y="569911"/>
                  <a:pt x="580208" y="573156"/>
                  <a:pt x="582597" y="576703"/>
                </a:cubicBezTo>
                <a:cubicBezTo>
                  <a:pt x="584985" y="580250"/>
                  <a:pt x="587297" y="583526"/>
                  <a:pt x="589531" y="586532"/>
                </a:cubicBezTo>
                <a:lnTo>
                  <a:pt x="575167" y="593094"/>
                </a:lnTo>
                <a:cubicBezTo>
                  <a:pt x="573674" y="591704"/>
                  <a:pt x="572296" y="590615"/>
                  <a:pt x="571034" y="589828"/>
                </a:cubicBezTo>
                <a:cubicBezTo>
                  <a:pt x="569773" y="589042"/>
                  <a:pt x="568303" y="588356"/>
                  <a:pt x="566623" y="587770"/>
                </a:cubicBezTo>
                <a:cubicBezTo>
                  <a:pt x="561030" y="585892"/>
                  <a:pt x="554509" y="584942"/>
                  <a:pt x="547059" y="584922"/>
                </a:cubicBezTo>
                <a:cubicBezTo>
                  <a:pt x="538577" y="584950"/>
                  <a:pt x="532014" y="586163"/>
                  <a:pt x="527371" y="588559"/>
                </a:cubicBezTo>
                <a:cubicBezTo>
                  <a:pt x="522727" y="590956"/>
                  <a:pt x="520375" y="594366"/>
                  <a:pt x="520313" y="598790"/>
                </a:cubicBezTo>
                <a:cubicBezTo>
                  <a:pt x="520344" y="602833"/>
                  <a:pt x="522572" y="605923"/>
                  <a:pt x="526999" y="608062"/>
                </a:cubicBezTo>
                <a:cubicBezTo>
                  <a:pt x="531426" y="610200"/>
                  <a:pt x="537865" y="611279"/>
                  <a:pt x="546316" y="611297"/>
                </a:cubicBezTo>
                <a:cubicBezTo>
                  <a:pt x="553008" y="611268"/>
                  <a:pt x="559653" y="610520"/>
                  <a:pt x="566252" y="609052"/>
                </a:cubicBezTo>
                <a:cubicBezTo>
                  <a:pt x="572851" y="607584"/>
                  <a:pt x="578629" y="605567"/>
                  <a:pt x="583587" y="603000"/>
                </a:cubicBezTo>
                <a:lnTo>
                  <a:pt x="585568" y="618850"/>
                </a:lnTo>
                <a:cubicBezTo>
                  <a:pt x="577989" y="621187"/>
                  <a:pt x="571076" y="622890"/>
                  <a:pt x="564828" y="623958"/>
                </a:cubicBezTo>
                <a:cubicBezTo>
                  <a:pt x="558580" y="625026"/>
                  <a:pt x="552409" y="625552"/>
                  <a:pt x="546316" y="625536"/>
                </a:cubicBezTo>
                <a:cubicBezTo>
                  <a:pt x="538342" y="625524"/>
                  <a:pt x="531413" y="624714"/>
                  <a:pt x="525529" y="623106"/>
                </a:cubicBezTo>
                <a:cubicBezTo>
                  <a:pt x="519645" y="621499"/>
                  <a:pt x="515099" y="619172"/>
                  <a:pt x="511893" y="616126"/>
                </a:cubicBezTo>
                <a:cubicBezTo>
                  <a:pt x="509530" y="613866"/>
                  <a:pt x="507724" y="611297"/>
                  <a:pt x="506475" y="608418"/>
                </a:cubicBezTo>
                <a:cubicBezTo>
                  <a:pt x="505227" y="605539"/>
                  <a:pt x="504597" y="602536"/>
                  <a:pt x="504587" y="599409"/>
                </a:cubicBezTo>
                <a:cubicBezTo>
                  <a:pt x="504602" y="595855"/>
                  <a:pt x="505376" y="592501"/>
                  <a:pt x="506909" y="589349"/>
                </a:cubicBezTo>
                <a:cubicBezTo>
                  <a:pt x="508441" y="586196"/>
                  <a:pt x="510639" y="583400"/>
                  <a:pt x="513502" y="580960"/>
                </a:cubicBezTo>
                <a:cubicBezTo>
                  <a:pt x="517078" y="577934"/>
                  <a:pt x="521473" y="575689"/>
                  <a:pt x="526690" y="574226"/>
                </a:cubicBezTo>
                <a:cubicBezTo>
                  <a:pt x="531906" y="572764"/>
                  <a:pt x="538035" y="572036"/>
                  <a:pt x="545078" y="572044"/>
                </a:cubicBezTo>
                <a:cubicBezTo>
                  <a:pt x="553147" y="572044"/>
                  <a:pt x="560288" y="573282"/>
                  <a:pt x="566499" y="575759"/>
                </a:cubicBezTo>
                <a:cubicBezTo>
                  <a:pt x="564887" y="573580"/>
                  <a:pt x="563585" y="571733"/>
                  <a:pt x="562592" y="570219"/>
                </a:cubicBezTo>
                <a:cubicBezTo>
                  <a:pt x="561599" y="568705"/>
                  <a:pt x="560434" y="566730"/>
                  <a:pt x="559097" y="564294"/>
                </a:cubicBezTo>
                <a:cubicBezTo>
                  <a:pt x="557761" y="561858"/>
                  <a:pt x="555770" y="558167"/>
                  <a:pt x="553126" y="553223"/>
                </a:cubicBezTo>
                <a:cubicBezTo>
                  <a:pt x="549426" y="553723"/>
                  <a:pt x="545104" y="554181"/>
                  <a:pt x="540161" y="554598"/>
                </a:cubicBezTo>
                <a:cubicBezTo>
                  <a:pt x="535218" y="555016"/>
                  <a:pt x="530062" y="555364"/>
                  <a:pt x="524692" y="555644"/>
                </a:cubicBezTo>
                <a:cubicBezTo>
                  <a:pt x="519323" y="555924"/>
                  <a:pt x="514148" y="556107"/>
                  <a:pt x="509168" y="556194"/>
                </a:cubicBezTo>
                <a:cubicBezTo>
                  <a:pt x="507703" y="556249"/>
                  <a:pt x="506640" y="556295"/>
                  <a:pt x="505980" y="556334"/>
                </a:cubicBezTo>
                <a:cubicBezTo>
                  <a:pt x="505319" y="556372"/>
                  <a:pt x="504566" y="556450"/>
                  <a:pt x="503720" y="556566"/>
                </a:cubicBezTo>
                <a:lnTo>
                  <a:pt x="502606" y="541707"/>
                </a:lnTo>
                <a:cubicBezTo>
                  <a:pt x="504414" y="541949"/>
                  <a:pt x="506246" y="542115"/>
                  <a:pt x="508100" y="542202"/>
                </a:cubicBezTo>
                <a:cubicBezTo>
                  <a:pt x="509955" y="542290"/>
                  <a:pt x="512127" y="542331"/>
                  <a:pt x="514617" y="542326"/>
                </a:cubicBezTo>
                <a:cubicBezTo>
                  <a:pt x="517811" y="542318"/>
                  <a:pt x="521507" y="542210"/>
                  <a:pt x="525706" y="542000"/>
                </a:cubicBezTo>
                <a:cubicBezTo>
                  <a:pt x="529905" y="541791"/>
                  <a:pt x="534014" y="541527"/>
                  <a:pt x="538033" y="541207"/>
                </a:cubicBezTo>
                <a:cubicBezTo>
                  <a:pt x="542053" y="540888"/>
                  <a:pt x="545392" y="540559"/>
                  <a:pt x="548049" y="540221"/>
                </a:cubicBezTo>
                <a:cubicBezTo>
                  <a:pt x="547299" y="538283"/>
                  <a:pt x="546337" y="535858"/>
                  <a:pt x="545165" y="532948"/>
                </a:cubicBezTo>
                <a:cubicBezTo>
                  <a:pt x="543992" y="530037"/>
                  <a:pt x="542902" y="527374"/>
                  <a:pt x="541895" y="524958"/>
                </a:cubicBezTo>
                <a:cubicBezTo>
                  <a:pt x="540888" y="522543"/>
                  <a:pt x="540256" y="521109"/>
                  <a:pt x="540001" y="520657"/>
                </a:cubicBezTo>
                <a:close/>
                <a:moveTo>
                  <a:pt x="3075489" y="518428"/>
                </a:moveTo>
                <a:lnTo>
                  <a:pt x="3091834" y="519914"/>
                </a:lnTo>
                <a:cubicBezTo>
                  <a:pt x="3091560" y="520790"/>
                  <a:pt x="3091338" y="521569"/>
                  <a:pt x="3091169" y="522253"/>
                </a:cubicBezTo>
                <a:cubicBezTo>
                  <a:pt x="3091000" y="522936"/>
                  <a:pt x="3090797" y="523963"/>
                  <a:pt x="3090559" y="525335"/>
                </a:cubicBezTo>
                <a:cubicBezTo>
                  <a:pt x="3090321" y="526706"/>
                  <a:pt x="3089962" y="528861"/>
                  <a:pt x="3089481" y="531801"/>
                </a:cubicBezTo>
                <a:cubicBezTo>
                  <a:pt x="3089190" y="533434"/>
                  <a:pt x="3088968" y="534688"/>
                  <a:pt x="3088816" y="535562"/>
                </a:cubicBezTo>
                <a:cubicBezTo>
                  <a:pt x="3088664" y="536437"/>
                  <a:pt x="3088473" y="537536"/>
                  <a:pt x="3088243" y="538859"/>
                </a:cubicBezTo>
                <a:cubicBezTo>
                  <a:pt x="3092747" y="538441"/>
                  <a:pt x="3096648" y="537946"/>
                  <a:pt x="3099944" y="537373"/>
                </a:cubicBezTo>
                <a:cubicBezTo>
                  <a:pt x="3103241" y="536800"/>
                  <a:pt x="3106399" y="536057"/>
                  <a:pt x="3109417" y="535144"/>
                </a:cubicBezTo>
                <a:lnTo>
                  <a:pt x="3110036" y="549384"/>
                </a:lnTo>
                <a:cubicBezTo>
                  <a:pt x="3109624" y="549433"/>
                  <a:pt x="3109211" y="549490"/>
                  <a:pt x="3108798" y="549554"/>
                </a:cubicBezTo>
                <a:cubicBezTo>
                  <a:pt x="3108385" y="549619"/>
                  <a:pt x="3107477" y="549768"/>
                  <a:pt x="3106074" y="550003"/>
                </a:cubicBezTo>
                <a:cubicBezTo>
                  <a:pt x="3102720" y="550646"/>
                  <a:pt x="3099057" y="551218"/>
                  <a:pt x="3095084" y="551721"/>
                </a:cubicBezTo>
                <a:cubicBezTo>
                  <a:pt x="3091112" y="552224"/>
                  <a:pt x="3088006" y="552518"/>
                  <a:pt x="3085767" y="552604"/>
                </a:cubicBezTo>
                <a:cubicBezTo>
                  <a:pt x="3085052" y="556594"/>
                  <a:pt x="3084005" y="561491"/>
                  <a:pt x="3082625" y="567292"/>
                </a:cubicBezTo>
                <a:cubicBezTo>
                  <a:pt x="3081244" y="573094"/>
                  <a:pt x="3079733" y="578888"/>
                  <a:pt x="3078089" y="584674"/>
                </a:cubicBezTo>
                <a:cubicBezTo>
                  <a:pt x="3076939" y="588828"/>
                  <a:pt x="3075814" y="592655"/>
                  <a:pt x="3074714" y="596153"/>
                </a:cubicBezTo>
                <a:cubicBezTo>
                  <a:pt x="3073614" y="599652"/>
                  <a:pt x="3072260" y="603652"/>
                  <a:pt x="3070651" y="608155"/>
                </a:cubicBezTo>
                <a:cubicBezTo>
                  <a:pt x="3069042" y="612658"/>
                  <a:pt x="3066899" y="618493"/>
                  <a:pt x="3064221" y="625660"/>
                </a:cubicBezTo>
                <a:lnTo>
                  <a:pt x="3048619" y="619593"/>
                </a:lnTo>
                <a:cubicBezTo>
                  <a:pt x="3051507" y="614228"/>
                  <a:pt x="3054385" y="607774"/>
                  <a:pt x="3057255" y="600230"/>
                </a:cubicBezTo>
                <a:cubicBezTo>
                  <a:pt x="3060124" y="592687"/>
                  <a:pt x="3062746" y="584793"/>
                  <a:pt x="3065120" y="576548"/>
                </a:cubicBezTo>
                <a:cubicBezTo>
                  <a:pt x="3067494" y="568303"/>
                  <a:pt x="3069382" y="560445"/>
                  <a:pt x="3070784" y="552975"/>
                </a:cubicBezTo>
                <a:cubicBezTo>
                  <a:pt x="3069938" y="553078"/>
                  <a:pt x="3069401" y="553119"/>
                  <a:pt x="3069174" y="553099"/>
                </a:cubicBezTo>
                <a:lnTo>
                  <a:pt x="3061992" y="553099"/>
                </a:lnTo>
                <a:cubicBezTo>
                  <a:pt x="3061688" y="553101"/>
                  <a:pt x="3061213" y="553096"/>
                  <a:pt x="3060568" y="553083"/>
                </a:cubicBezTo>
                <a:cubicBezTo>
                  <a:pt x="3059923" y="553070"/>
                  <a:pt x="3059077" y="553034"/>
                  <a:pt x="3058030" y="552975"/>
                </a:cubicBezTo>
                <a:cubicBezTo>
                  <a:pt x="3056910" y="552916"/>
                  <a:pt x="3055930" y="552880"/>
                  <a:pt x="3055089" y="552867"/>
                </a:cubicBezTo>
                <a:cubicBezTo>
                  <a:pt x="3054248" y="552854"/>
                  <a:pt x="3053577" y="552849"/>
                  <a:pt x="3053077" y="552851"/>
                </a:cubicBezTo>
                <a:cubicBezTo>
                  <a:pt x="3052778" y="552849"/>
                  <a:pt x="3052447" y="552854"/>
                  <a:pt x="3052086" y="552867"/>
                </a:cubicBezTo>
                <a:cubicBezTo>
                  <a:pt x="3051725" y="552880"/>
                  <a:pt x="3051271" y="552916"/>
                  <a:pt x="3050724" y="552975"/>
                </a:cubicBezTo>
                <a:lnTo>
                  <a:pt x="3050972" y="538611"/>
                </a:lnTo>
                <a:cubicBezTo>
                  <a:pt x="3053165" y="538983"/>
                  <a:pt x="3055589" y="539261"/>
                  <a:pt x="3058246" y="539447"/>
                </a:cubicBezTo>
                <a:cubicBezTo>
                  <a:pt x="3060904" y="539633"/>
                  <a:pt x="3064009" y="539726"/>
                  <a:pt x="3067564" y="539726"/>
                </a:cubicBezTo>
                <a:cubicBezTo>
                  <a:pt x="3068274" y="539728"/>
                  <a:pt x="3069053" y="539723"/>
                  <a:pt x="3069902" y="539710"/>
                </a:cubicBezTo>
                <a:cubicBezTo>
                  <a:pt x="3070750" y="539697"/>
                  <a:pt x="3071870" y="539661"/>
                  <a:pt x="3073260" y="539602"/>
                </a:cubicBezTo>
                <a:cubicBezTo>
                  <a:pt x="3073846" y="536429"/>
                  <a:pt x="3074377" y="532962"/>
                  <a:pt x="3074854" y="529201"/>
                </a:cubicBezTo>
                <a:cubicBezTo>
                  <a:pt x="3075332" y="525439"/>
                  <a:pt x="3075585" y="522591"/>
                  <a:pt x="3075613" y="520657"/>
                </a:cubicBezTo>
                <a:cubicBezTo>
                  <a:pt x="3075633" y="520161"/>
                  <a:pt x="3075592" y="519418"/>
                  <a:pt x="3075489" y="518428"/>
                </a:cubicBezTo>
                <a:close/>
                <a:moveTo>
                  <a:pt x="1141914" y="518428"/>
                </a:moveTo>
                <a:lnTo>
                  <a:pt x="1158259" y="519914"/>
                </a:lnTo>
                <a:cubicBezTo>
                  <a:pt x="1157985" y="520790"/>
                  <a:pt x="1157763" y="521569"/>
                  <a:pt x="1157594" y="522253"/>
                </a:cubicBezTo>
                <a:cubicBezTo>
                  <a:pt x="1157425" y="522936"/>
                  <a:pt x="1157222" y="523963"/>
                  <a:pt x="1156984" y="525335"/>
                </a:cubicBezTo>
                <a:cubicBezTo>
                  <a:pt x="1156746" y="526706"/>
                  <a:pt x="1156387" y="528861"/>
                  <a:pt x="1155906" y="531801"/>
                </a:cubicBezTo>
                <a:cubicBezTo>
                  <a:pt x="1155615" y="533434"/>
                  <a:pt x="1155393" y="534688"/>
                  <a:pt x="1155241" y="535562"/>
                </a:cubicBezTo>
                <a:cubicBezTo>
                  <a:pt x="1155089" y="536437"/>
                  <a:pt x="1154898" y="537536"/>
                  <a:pt x="1154668" y="538859"/>
                </a:cubicBezTo>
                <a:cubicBezTo>
                  <a:pt x="1159172" y="538441"/>
                  <a:pt x="1163073" y="537946"/>
                  <a:pt x="1166370" y="537373"/>
                </a:cubicBezTo>
                <a:cubicBezTo>
                  <a:pt x="1169666" y="536800"/>
                  <a:pt x="1172824" y="536057"/>
                  <a:pt x="1175842" y="535144"/>
                </a:cubicBezTo>
                <a:lnTo>
                  <a:pt x="1176461" y="549384"/>
                </a:lnTo>
                <a:cubicBezTo>
                  <a:pt x="1176049" y="549433"/>
                  <a:pt x="1175636" y="549490"/>
                  <a:pt x="1175223" y="549554"/>
                </a:cubicBezTo>
                <a:cubicBezTo>
                  <a:pt x="1174810" y="549619"/>
                  <a:pt x="1173902" y="549768"/>
                  <a:pt x="1172499" y="550003"/>
                </a:cubicBezTo>
                <a:cubicBezTo>
                  <a:pt x="1169145" y="550646"/>
                  <a:pt x="1165482" y="551218"/>
                  <a:pt x="1161510" y="551721"/>
                </a:cubicBezTo>
                <a:cubicBezTo>
                  <a:pt x="1157537" y="552224"/>
                  <a:pt x="1154431" y="552518"/>
                  <a:pt x="1152192" y="552604"/>
                </a:cubicBezTo>
                <a:cubicBezTo>
                  <a:pt x="1151477" y="556594"/>
                  <a:pt x="1150430" y="561491"/>
                  <a:pt x="1149050" y="567292"/>
                </a:cubicBezTo>
                <a:cubicBezTo>
                  <a:pt x="1147670" y="573094"/>
                  <a:pt x="1146158" y="578888"/>
                  <a:pt x="1144514" y="584674"/>
                </a:cubicBezTo>
                <a:cubicBezTo>
                  <a:pt x="1143364" y="588828"/>
                  <a:pt x="1142239" y="592655"/>
                  <a:pt x="1141139" y="596153"/>
                </a:cubicBezTo>
                <a:cubicBezTo>
                  <a:pt x="1140039" y="599652"/>
                  <a:pt x="1138685" y="603652"/>
                  <a:pt x="1137076" y="608155"/>
                </a:cubicBezTo>
                <a:cubicBezTo>
                  <a:pt x="1135467" y="612658"/>
                  <a:pt x="1133324" y="618493"/>
                  <a:pt x="1130646" y="625660"/>
                </a:cubicBezTo>
                <a:lnTo>
                  <a:pt x="1115044" y="619593"/>
                </a:lnTo>
                <a:cubicBezTo>
                  <a:pt x="1117932" y="614228"/>
                  <a:pt x="1120810" y="607774"/>
                  <a:pt x="1123680" y="600230"/>
                </a:cubicBezTo>
                <a:cubicBezTo>
                  <a:pt x="1126549" y="592687"/>
                  <a:pt x="1129171" y="584793"/>
                  <a:pt x="1131545" y="576548"/>
                </a:cubicBezTo>
                <a:cubicBezTo>
                  <a:pt x="1133919" y="568303"/>
                  <a:pt x="1135807" y="560445"/>
                  <a:pt x="1137209" y="552975"/>
                </a:cubicBezTo>
                <a:cubicBezTo>
                  <a:pt x="1136363" y="553078"/>
                  <a:pt x="1135826" y="553119"/>
                  <a:pt x="1135599" y="553099"/>
                </a:cubicBezTo>
                <a:lnTo>
                  <a:pt x="1128417" y="553099"/>
                </a:lnTo>
                <a:cubicBezTo>
                  <a:pt x="1128113" y="553101"/>
                  <a:pt x="1127638" y="553096"/>
                  <a:pt x="1126993" y="553083"/>
                </a:cubicBezTo>
                <a:cubicBezTo>
                  <a:pt x="1126348" y="553070"/>
                  <a:pt x="1125502" y="553034"/>
                  <a:pt x="1124455" y="552975"/>
                </a:cubicBezTo>
                <a:cubicBezTo>
                  <a:pt x="1123335" y="552916"/>
                  <a:pt x="1122355" y="552880"/>
                  <a:pt x="1121514" y="552867"/>
                </a:cubicBezTo>
                <a:cubicBezTo>
                  <a:pt x="1120673" y="552854"/>
                  <a:pt x="1120002" y="552849"/>
                  <a:pt x="1119502" y="552851"/>
                </a:cubicBezTo>
                <a:cubicBezTo>
                  <a:pt x="1119203" y="552849"/>
                  <a:pt x="1118872" y="552854"/>
                  <a:pt x="1118511" y="552867"/>
                </a:cubicBezTo>
                <a:cubicBezTo>
                  <a:pt x="1118150" y="552880"/>
                  <a:pt x="1117696" y="552916"/>
                  <a:pt x="1117149" y="552975"/>
                </a:cubicBezTo>
                <a:lnTo>
                  <a:pt x="1117397" y="538611"/>
                </a:lnTo>
                <a:cubicBezTo>
                  <a:pt x="1119590" y="538983"/>
                  <a:pt x="1122015" y="539261"/>
                  <a:pt x="1124672" y="539447"/>
                </a:cubicBezTo>
                <a:cubicBezTo>
                  <a:pt x="1127329" y="539633"/>
                  <a:pt x="1130435" y="539726"/>
                  <a:pt x="1133989" y="539726"/>
                </a:cubicBezTo>
                <a:cubicBezTo>
                  <a:pt x="1134699" y="539728"/>
                  <a:pt x="1135478" y="539723"/>
                  <a:pt x="1136327" y="539710"/>
                </a:cubicBezTo>
                <a:cubicBezTo>
                  <a:pt x="1137175" y="539697"/>
                  <a:pt x="1138295" y="539661"/>
                  <a:pt x="1139685" y="539602"/>
                </a:cubicBezTo>
                <a:cubicBezTo>
                  <a:pt x="1140271" y="536429"/>
                  <a:pt x="1140802" y="532962"/>
                  <a:pt x="1141280" y="529201"/>
                </a:cubicBezTo>
                <a:cubicBezTo>
                  <a:pt x="1141757" y="525439"/>
                  <a:pt x="1142010" y="522591"/>
                  <a:pt x="1142038" y="520657"/>
                </a:cubicBezTo>
                <a:cubicBezTo>
                  <a:pt x="1142059" y="520161"/>
                  <a:pt x="1142017" y="519418"/>
                  <a:pt x="1141914" y="518428"/>
                </a:cubicBezTo>
                <a:close/>
                <a:moveTo>
                  <a:pt x="1293476" y="518304"/>
                </a:moveTo>
                <a:cubicBezTo>
                  <a:pt x="1293695" y="519772"/>
                  <a:pt x="1294185" y="521634"/>
                  <a:pt x="1294946" y="523892"/>
                </a:cubicBezTo>
                <a:cubicBezTo>
                  <a:pt x="1295707" y="526149"/>
                  <a:pt x="1296910" y="529281"/>
                  <a:pt x="1298553" y="533287"/>
                </a:cubicBezTo>
                <a:cubicBezTo>
                  <a:pt x="1304017" y="532559"/>
                  <a:pt x="1309836" y="531507"/>
                  <a:pt x="1316012" y="530129"/>
                </a:cubicBezTo>
                <a:cubicBezTo>
                  <a:pt x="1322188" y="528752"/>
                  <a:pt x="1327512" y="527328"/>
                  <a:pt x="1331986" y="525857"/>
                </a:cubicBezTo>
                <a:lnTo>
                  <a:pt x="1333224" y="538983"/>
                </a:lnTo>
                <a:cubicBezTo>
                  <a:pt x="1332693" y="539089"/>
                  <a:pt x="1332207" y="539187"/>
                  <a:pt x="1331769" y="539277"/>
                </a:cubicBezTo>
                <a:cubicBezTo>
                  <a:pt x="1331330" y="539367"/>
                  <a:pt x="1330412" y="539558"/>
                  <a:pt x="1329014" y="539850"/>
                </a:cubicBezTo>
                <a:cubicBezTo>
                  <a:pt x="1326154" y="540528"/>
                  <a:pt x="1322972" y="541235"/>
                  <a:pt x="1319470" y="541968"/>
                </a:cubicBezTo>
                <a:cubicBezTo>
                  <a:pt x="1315968" y="542702"/>
                  <a:pt x="1312713" y="543353"/>
                  <a:pt x="1309706" y="543922"/>
                </a:cubicBezTo>
                <a:cubicBezTo>
                  <a:pt x="1306699" y="544491"/>
                  <a:pt x="1304509" y="544867"/>
                  <a:pt x="1303134" y="545050"/>
                </a:cubicBezTo>
                <a:cubicBezTo>
                  <a:pt x="1304071" y="547230"/>
                  <a:pt x="1304860" y="549000"/>
                  <a:pt x="1305502" y="550359"/>
                </a:cubicBezTo>
                <a:cubicBezTo>
                  <a:pt x="1306145" y="551719"/>
                  <a:pt x="1306965" y="553334"/>
                  <a:pt x="1307964" y="555204"/>
                </a:cubicBezTo>
                <a:cubicBezTo>
                  <a:pt x="1318612" y="552954"/>
                  <a:pt x="1324308" y="551757"/>
                  <a:pt x="1325051" y="551613"/>
                </a:cubicBezTo>
                <a:cubicBezTo>
                  <a:pt x="1328428" y="550790"/>
                  <a:pt x="1330869" y="550145"/>
                  <a:pt x="1332373" y="549678"/>
                </a:cubicBezTo>
                <a:cubicBezTo>
                  <a:pt x="1333876" y="549211"/>
                  <a:pt x="1335357" y="548659"/>
                  <a:pt x="1336815" y="548022"/>
                </a:cubicBezTo>
                <a:lnTo>
                  <a:pt x="1338053" y="561519"/>
                </a:lnTo>
                <a:cubicBezTo>
                  <a:pt x="1335700" y="561870"/>
                  <a:pt x="1333100" y="562406"/>
                  <a:pt x="1330252" y="563129"/>
                </a:cubicBezTo>
                <a:cubicBezTo>
                  <a:pt x="1325154" y="564346"/>
                  <a:pt x="1321110" y="565254"/>
                  <a:pt x="1318117" y="565853"/>
                </a:cubicBezTo>
                <a:cubicBezTo>
                  <a:pt x="1316665" y="566142"/>
                  <a:pt x="1315700" y="566338"/>
                  <a:pt x="1315223" y="566441"/>
                </a:cubicBezTo>
                <a:cubicBezTo>
                  <a:pt x="1314746" y="566544"/>
                  <a:pt x="1314183" y="566678"/>
                  <a:pt x="1313536" y="566843"/>
                </a:cubicBezTo>
                <a:cubicBezTo>
                  <a:pt x="1315616" y="570301"/>
                  <a:pt x="1317399" y="573140"/>
                  <a:pt x="1318883" y="575360"/>
                </a:cubicBezTo>
                <a:cubicBezTo>
                  <a:pt x="1320367" y="577580"/>
                  <a:pt x="1321948" y="579730"/>
                  <a:pt x="1323625" y="581812"/>
                </a:cubicBezTo>
                <a:cubicBezTo>
                  <a:pt x="1325302" y="583895"/>
                  <a:pt x="1327470" y="586458"/>
                  <a:pt x="1330128" y="589503"/>
                </a:cubicBezTo>
                <a:lnTo>
                  <a:pt x="1319232" y="597304"/>
                </a:lnTo>
                <a:cubicBezTo>
                  <a:pt x="1314903" y="595468"/>
                  <a:pt x="1310559" y="594157"/>
                  <a:pt x="1306199" y="593373"/>
                </a:cubicBezTo>
                <a:cubicBezTo>
                  <a:pt x="1301839" y="592589"/>
                  <a:pt x="1296690" y="592207"/>
                  <a:pt x="1290752" y="592228"/>
                </a:cubicBezTo>
                <a:cubicBezTo>
                  <a:pt x="1286031" y="592233"/>
                  <a:pt x="1281914" y="592532"/>
                  <a:pt x="1278400" y="593125"/>
                </a:cubicBezTo>
                <a:cubicBezTo>
                  <a:pt x="1274887" y="593719"/>
                  <a:pt x="1272070" y="594575"/>
                  <a:pt x="1269949" y="595695"/>
                </a:cubicBezTo>
                <a:cubicBezTo>
                  <a:pt x="1268210" y="596690"/>
                  <a:pt x="1266890" y="597825"/>
                  <a:pt x="1265987" y="599100"/>
                </a:cubicBezTo>
                <a:cubicBezTo>
                  <a:pt x="1265084" y="600374"/>
                  <a:pt x="1264630" y="601757"/>
                  <a:pt x="1264625" y="603248"/>
                </a:cubicBezTo>
                <a:cubicBezTo>
                  <a:pt x="1264645" y="604762"/>
                  <a:pt x="1265130" y="606160"/>
                  <a:pt x="1266080" y="607443"/>
                </a:cubicBezTo>
                <a:cubicBezTo>
                  <a:pt x="1267029" y="608725"/>
                  <a:pt x="1268319" y="609720"/>
                  <a:pt x="1269949" y="610430"/>
                </a:cubicBezTo>
                <a:cubicBezTo>
                  <a:pt x="1271972" y="611302"/>
                  <a:pt x="1274521" y="611972"/>
                  <a:pt x="1277595" y="612442"/>
                </a:cubicBezTo>
                <a:cubicBezTo>
                  <a:pt x="1280671" y="612911"/>
                  <a:pt x="1284024" y="613149"/>
                  <a:pt x="1287656" y="613154"/>
                </a:cubicBezTo>
                <a:cubicBezTo>
                  <a:pt x="1292037" y="613135"/>
                  <a:pt x="1296663" y="612760"/>
                  <a:pt x="1301534" y="612030"/>
                </a:cubicBezTo>
                <a:cubicBezTo>
                  <a:pt x="1306405" y="611300"/>
                  <a:pt x="1310994" y="610330"/>
                  <a:pt x="1315301" y="609118"/>
                </a:cubicBezTo>
                <a:cubicBezTo>
                  <a:pt x="1319608" y="607907"/>
                  <a:pt x="1323106" y="606569"/>
                  <a:pt x="1325794" y="605105"/>
                </a:cubicBezTo>
                <a:lnTo>
                  <a:pt x="1328023" y="620336"/>
                </a:lnTo>
                <a:cubicBezTo>
                  <a:pt x="1327015" y="620483"/>
                  <a:pt x="1326091" y="620653"/>
                  <a:pt x="1325253" y="620847"/>
                </a:cubicBezTo>
                <a:cubicBezTo>
                  <a:pt x="1324414" y="621040"/>
                  <a:pt x="1322655" y="621489"/>
                  <a:pt x="1319975" y="622193"/>
                </a:cubicBezTo>
                <a:cubicBezTo>
                  <a:pt x="1314730" y="623615"/>
                  <a:pt x="1309493" y="624672"/>
                  <a:pt x="1304264" y="625366"/>
                </a:cubicBezTo>
                <a:cubicBezTo>
                  <a:pt x="1299035" y="626060"/>
                  <a:pt x="1293706" y="626406"/>
                  <a:pt x="1288275" y="626403"/>
                </a:cubicBezTo>
                <a:cubicBezTo>
                  <a:pt x="1281220" y="626414"/>
                  <a:pt x="1275271" y="625929"/>
                  <a:pt x="1270429" y="624948"/>
                </a:cubicBezTo>
                <a:cubicBezTo>
                  <a:pt x="1265587" y="623968"/>
                  <a:pt x="1261465" y="622430"/>
                  <a:pt x="1258062" y="620336"/>
                </a:cubicBezTo>
                <a:cubicBezTo>
                  <a:pt x="1255064" y="618437"/>
                  <a:pt x="1252732" y="616012"/>
                  <a:pt x="1251066" y="613061"/>
                </a:cubicBezTo>
                <a:cubicBezTo>
                  <a:pt x="1249400" y="610110"/>
                  <a:pt x="1248553" y="606880"/>
                  <a:pt x="1248527" y="603372"/>
                </a:cubicBezTo>
                <a:cubicBezTo>
                  <a:pt x="1248543" y="600000"/>
                  <a:pt x="1249441" y="596837"/>
                  <a:pt x="1251221" y="593884"/>
                </a:cubicBezTo>
                <a:cubicBezTo>
                  <a:pt x="1253001" y="590930"/>
                  <a:pt x="1255570" y="588356"/>
                  <a:pt x="1258929" y="586160"/>
                </a:cubicBezTo>
                <a:cubicBezTo>
                  <a:pt x="1262166" y="584114"/>
                  <a:pt x="1266217" y="582572"/>
                  <a:pt x="1271079" y="581532"/>
                </a:cubicBezTo>
                <a:cubicBezTo>
                  <a:pt x="1275942" y="580493"/>
                  <a:pt x="1281509" y="579971"/>
                  <a:pt x="1287780" y="579969"/>
                </a:cubicBezTo>
                <a:cubicBezTo>
                  <a:pt x="1295354" y="579969"/>
                  <a:pt x="1302495" y="580836"/>
                  <a:pt x="1309202" y="582569"/>
                </a:cubicBezTo>
                <a:cubicBezTo>
                  <a:pt x="1308263" y="581713"/>
                  <a:pt x="1307076" y="580237"/>
                  <a:pt x="1305642" y="578142"/>
                </a:cubicBezTo>
                <a:cubicBezTo>
                  <a:pt x="1304208" y="576048"/>
                  <a:pt x="1302216" y="572900"/>
                  <a:pt x="1299667" y="568701"/>
                </a:cubicBezTo>
                <a:cubicBezTo>
                  <a:pt x="1295441" y="569350"/>
                  <a:pt x="1291346" y="569868"/>
                  <a:pt x="1287381" y="570256"/>
                </a:cubicBezTo>
                <a:cubicBezTo>
                  <a:pt x="1283416" y="570643"/>
                  <a:pt x="1278688" y="570969"/>
                  <a:pt x="1273196" y="571232"/>
                </a:cubicBezTo>
                <a:cubicBezTo>
                  <a:pt x="1267704" y="571496"/>
                  <a:pt x="1260555" y="571767"/>
                  <a:pt x="1251747" y="572044"/>
                </a:cubicBezTo>
                <a:cubicBezTo>
                  <a:pt x="1250746" y="572098"/>
                  <a:pt x="1249900" y="572145"/>
                  <a:pt x="1249209" y="572183"/>
                </a:cubicBezTo>
                <a:cubicBezTo>
                  <a:pt x="1248517" y="572222"/>
                  <a:pt x="1247671" y="572300"/>
                  <a:pt x="1246670" y="572416"/>
                </a:cubicBezTo>
                <a:lnTo>
                  <a:pt x="1246175" y="558919"/>
                </a:lnTo>
                <a:cubicBezTo>
                  <a:pt x="1247307" y="559081"/>
                  <a:pt x="1248317" y="559197"/>
                  <a:pt x="1249206" y="559267"/>
                </a:cubicBezTo>
                <a:cubicBezTo>
                  <a:pt x="1250095" y="559338"/>
                  <a:pt x="1251252" y="559380"/>
                  <a:pt x="1252678" y="559396"/>
                </a:cubicBezTo>
                <a:cubicBezTo>
                  <a:pt x="1254103" y="559411"/>
                  <a:pt x="1256187" y="559417"/>
                  <a:pt x="1258929" y="559414"/>
                </a:cubicBezTo>
                <a:cubicBezTo>
                  <a:pt x="1265342" y="559417"/>
                  <a:pt x="1271337" y="559226"/>
                  <a:pt x="1276914" y="558841"/>
                </a:cubicBezTo>
                <a:cubicBezTo>
                  <a:pt x="1282492" y="558457"/>
                  <a:pt x="1288177" y="557864"/>
                  <a:pt x="1293971" y="557061"/>
                </a:cubicBezTo>
                <a:cubicBezTo>
                  <a:pt x="1293615" y="556367"/>
                  <a:pt x="1293275" y="555712"/>
                  <a:pt x="1292950" y="555096"/>
                </a:cubicBezTo>
                <a:cubicBezTo>
                  <a:pt x="1292625" y="554479"/>
                  <a:pt x="1292222" y="553607"/>
                  <a:pt x="1291742" y="552480"/>
                </a:cubicBezTo>
                <a:cubicBezTo>
                  <a:pt x="1291154" y="551249"/>
                  <a:pt x="1290690" y="550274"/>
                  <a:pt x="1290349" y="549554"/>
                </a:cubicBezTo>
                <a:cubicBezTo>
                  <a:pt x="1290009" y="548835"/>
                  <a:pt x="1289607" y="547952"/>
                  <a:pt x="1289142" y="546908"/>
                </a:cubicBezTo>
                <a:cubicBezTo>
                  <a:pt x="1284323" y="547460"/>
                  <a:pt x="1279350" y="547872"/>
                  <a:pt x="1274221" y="548146"/>
                </a:cubicBezTo>
                <a:cubicBezTo>
                  <a:pt x="1269093" y="548419"/>
                  <a:pt x="1263005" y="548584"/>
                  <a:pt x="1255957" y="548641"/>
                </a:cubicBezTo>
                <a:cubicBezTo>
                  <a:pt x="1253493" y="548644"/>
                  <a:pt x="1251765" y="548670"/>
                  <a:pt x="1250772" y="548719"/>
                </a:cubicBezTo>
                <a:cubicBezTo>
                  <a:pt x="1249779" y="548768"/>
                  <a:pt x="1248700" y="548824"/>
                  <a:pt x="1247537" y="548889"/>
                </a:cubicBezTo>
                <a:lnTo>
                  <a:pt x="1246918" y="535763"/>
                </a:lnTo>
                <a:cubicBezTo>
                  <a:pt x="1248644" y="535946"/>
                  <a:pt x="1250393" y="536076"/>
                  <a:pt x="1252165" y="536150"/>
                </a:cubicBezTo>
                <a:cubicBezTo>
                  <a:pt x="1253937" y="536225"/>
                  <a:pt x="1256151" y="536261"/>
                  <a:pt x="1258805" y="536259"/>
                </a:cubicBezTo>
                <a:cubicBezTo>
                  <a:pt x="1263397" y="536264"/>
                  <a:pt x="1267648" y="536161"/>
                  <a:pt x="1271559" y="535949"/>
                </a:cubicBezTo>
                <a:cubicBezTo>
                  <a:pt x="1275470" y="535738"/>
                  <a:pt x="1279721" y="535387"/>
                  <a:pt x="1284313" y="534897"/>
                </a:cubicBezTo>
                <a:cubicBezTo>
                  <a:pt x="1284156" y="534468"/>
                  <a:pt x="1284006" y="534087"/>
                  <a:pt x="1283864" y="533751"/>
                </a:cubicBezTo>
                <a:cubicBezTo>
                  <a:pt x="1283722" y="533416"/>
                  <a:pt x="1283418" y="532724"/>
                  <a:pt x="1282951" y="531677"/>
                </a:cubicBezTo>
                <a:cubicBezTo>
                  <a:pt x="1281398" y="528081"/>
                  <a:pt x="1280201" y="525336"/>
                  <a:pt x="1279360" y="523443"/>
                </a:cubicBezTo>
                <a:cubicBezTo>
                  <a:pt x="1278519" y="521549"/>
                  <a:pt x="1278065" y="520538"/>
                  <a:pt x="1277998" y="520409"/>
                </a:cubicBezTo>
                <a:close/>
                <a:moveTo>
                  <a:pt x="1995707" y="517933"/>
                </a:moveTo>
                <a:lnTo>
                  <a:pt x="2011061" y="518676"/>
                </a:lnTo>
                <a:cubicBezTo>
                  <a:pt x="2010581" y="520231"/>
                  <a:pt x="2010179" y="522104"/>
                  <a:pt x="2009854" y="524294"/>
                </a:cubicBezTo>
                <a:cubicBezTo>
                  <a:pt x="2009529" y="526484"/>
                  <a:pt x="2009188" y="529688"/>
                  <a:pt x="2008832" y="533906"/>
                </a:cubicBezTo>
                <a:cubicBezTo>
                  <a:pt x="2018859" y="533331"/>
                  <a:pt x="2027966" y="532469"/>
                  <a:pt x="2036151" y="531321"/>
                </a:cubicBezTo>
                <a:cubicBezTo>
                  <a:pt x="2044336" y="530173"/>
                  <a:pt x="2050873" y="528847"/>
                  <a:pt x="2055762" y="527343"/>
                </a:cubicBezTo>
                <a:lnTo>
                  <a:pt x="2056381" y="541583"/>
                </a:lnTo>
                <a:cubicBezTo>
                  <a:pt x="2055584" y="541635"/>
                  <a:pt x="2054887" y="541686"/>
                  <a:pt x="2054291" y="541738"/>
                </a:cubicBezTo>
                <a:cubicBezTo>
                  <a:pt x="2053695" y="541790"/>
                  <a:pt x="2052782" y="541903"/>
                  <a:pt x="2051552" y="542078"/>
                </a:cubicBezTo>
                <a:cubicBezTo>
                  <a:pt x="2046909" y="542829"/>
                  <a:pt x="2041858" y="543515"/>
                  <a:pt x="2036399" y="544138"/>
                </a:cubicBezTo>
                <a:cubicBezTo>
                  <a:pt x="2030940" y="544760"/>
                  <a:pt x="2025688" y="545272"/>
                  <a:pt x="2020641" y="545674"/>
                </a:cubicBezTo>
                <a:cubicBezTo>
                  <a:pt x="2015595" y="546076"/>
                  <a:pt x="2011370" y="546322"/>
                  <a:pt x="2007965" y="546412"/>
                </a:cubicBezTo>
                <a:cubicBezTo>
                  <a:pt x="2007785" y="549074"/>
                  <a:pt x="2007651" y="551396"/>
                  <a:pt x="2007563" y="553377"/>
                </a:cubicBezTo>
                <a:cubicBezTo>
                  <a:pt x="2007475" y="555359"/>
                  <a:pt x="2007403" y="556999"/>
                  <a:pt x="2007346" y="558300"/>
                </a:cubicBezTo>
                <a:cubicBezTo>
                  <a:pt x="2010511" y="557637"/>
                  <a:pt x="2013251" y="557198"/>
                  <a:pt x="2015565" y="556984"/>
                </a:cubicBezTo>
                <a:cubicBezTo>
                  <a:pt x="2017879" y="556770"/>
                  <a:pt x="2020835" y="556672"/>
                  <a:pt x="2024434" y="556690"/>
                </a:cubicBezTo>
                <a:cubicBezTo>
                  <a:pt x="2025141" y="556685"/>
                  <a:pt x="2025832" y="556695"/>
                  <a:pt x="2026508" y="556721"/>
                </a:cubicBezTo>
                <a:cubicBezTo>
                  <a:pt x="2027184" y="556746"/>
                  <a:pt x="2028061" y="556819"/>
                  <a:pt x="2029139" y="556937"/>
                </a:cubicBezTo>
                <a:cubicBezTo>
                  <a:pt x="2029815" y="554990"/>
                  <a:pt x="2030352" y="553282"/>
                  <a:pt x="2030749" y="551814"/>
                </a:cubicBezTo>
                <a:cubicBezTo>
                  <a:pt x="2031146" y="550346"/>
                  <a:pt x="2031435" y="548917"/>
                  <a:pt x="2031616" y="547527"/>
                </a:cubicBezTo>
                <a:lnTo>
                  <a:pt x="2045608" y="551489"/>
                </a:lnTo>
                <a:cubicBezTo>
                  <a:pt x="2045391" y="551910"/>
                  <a:pt x="2045206" y="552307"/>
                  <a:pt x="2045051" y="552681"/>
                </a:cubicBezTo>
                <a:cubicBezTo>
                  <a:pt x="2044896" y="553055"/>
                  <a:pt x="2044587" y="553855"/>
                  <a:pt x="2044122" y="555080"/>
                </a:cubicBezTo>
                <a:cubicBezTo>
                  <a:pt x="2043531" y="556723"/>
                  <a:pt x="2043134" y="557802"/>
                  <a:pt x="2042930" y="558315"/>
                </a:cubicBezTo>
                <a:cubicBezTo>
                  <a:pt x="2042726" y="558828"/>
                  <a:pt x="2042546" y="559318"/>
                  <a:pt x="2042389" y="559785"/>
                </a:cubicBezTo>
                <a:cubicBezTo>
                  <a:pt x="2044883" y="560386"/>
                  <a:pt x="2047138" y="561166"/>
                  <a:pt x="2049153" y="562123"/>
                </a:cubicBezTo>
                <a:cubicBezTo>
                  <a:pt x="2051167" y="563080"/>
                  <a:pt x="2053205" y="564323"/>
                  <a:pt x="2055266" y="565853"/>
                </a:cubicBezTo>
                <a:cubicBezTo>
                  <a:pt x="2059224" y="568817"/>
                  <a:pt x="2062175" y="572238"/>
                  <a:pt x="2064120" y="576115"/>
                </a:cubicBezTo>
                <a:cubicBezTo>
                  <a:pt x="2066065" y="579992"/>
                  <a:pt x="2067035" y="584372"/>
                  <a:pt x="2067030" y="589256"/>
                </a:cubicBezTo>
                <a:cubicBezTo>
                  <a:pt x="2067017" y="596017"/>
                  <a:pt x="2065216" y="601997"/>
                  <a:pt x="2061628" y="607195"/>
                </a:cubicBezTo>
                <a:cubicBezTo>
                  <a:pt x="2058039" y="612393"/>
                  <a:pt x="2052741" y="616732"/>
                  <a:pt x="2045732" y="620212"/>
                </a:cubicBezTo>
                <a:cubicBezTo>
                  <a:pt x="2042164" y="621987"/>
                  <a:pt x="2038403" y="623390"/>
                  <a:pt x="2034448" y="624422"/>
                </a:cubicBezTo>
                <a:cubicBezTo>
                  <a:pt x="2030494" y="625454"/>
                  <a:pt x="2025835" y="626238"/>
                  <a:pt x="2020472" y="626775"/>
                </a:cubicBezTo>
                <a:cubicBezTo>
                  <a:pt x="2019858" y="624265"/>
                  <a:pt x="2019104" y="622072"/>
                  <a:pt x="2018212" y="620197"/>
                </a:cubicBezTo>
                <a:cubicBezTo>
                  <a:pt x="2017319" y="618321"/>
                  <a:pt x="2015885" y="615850"/>
                  <a:pt x="2013909" y="612782"/>
                </a:cubicBezTo>
                <a:cubicBezTo>
                  <a:pt x="2018826" y="612739"/>
                  <a:pt x="2023108" y="612331"/>
                  <a:pt x="2026756" y="611560"/>
                </a:cubicBezTo>
                <a:cubicBezTo>
                  <a:pt x="2030403" y="610788"/>
                  <a:pt x="2034005" y="609545"/>
                  <a:pt x="2037559" y="607830"/>
                </a:cubicBezTo>
                <a:cubicBezTo>
                  <a:pt x="2042497" y="605500"/>
                  <a:pt x="2046150" y="602760"/>
                  <a:pt x="2048518" y="599611"/>
                </a:cubicBezTo>
                <a:cubicBezTo>
                  <a:pt x="2050886" y="596461"/>
                  <a:pt x="2052063" y="592762"/>
                  <a:pt x="2052047" y="588513"/>
                </a:cubicBezTo>
                <a:cubicBezTo>
                  <a:pt x="2052018" y="584574"/>
                  <a:pt x="2050806" y="581122"/>
                  <a:pt x="2048410" y="578158"/>
                </a:cubicBezTo>
                <a:cubicBezTo>
                  <a:pt x="2046013" y="575194"/>
                  <a:pt x="2042603" y="572950"/>
                  <a:pt x="2038179" y="571425"/>
                </a:cubicBezTo>
                <a:cubicBezTo>
                  <a:pt x="2034858" y="578664"/>
                  <a:pt x="2031531" y="584834"/>
                  <a:pt x="2028195" y="589937"/>
                </a:cubicBezTo>
                <a:cubicBezTo>
                  <a:pt x="2024860" y="595039"/>
                  <a:pt x="2021006" y="599848"/>
                  <a:pt x="2016633" y="604362"/>
                </a:cubicBezTo>
                <a:cubicBezTo>
                  <a:pt x="2011048" y="610252"/>
                  <a:pt x="2005533" y="614694"/>
                  <a:pt x="2000087" y="617689"/>
                </a:cubicBezTo>
                <a:cubicBezTo>
                  <a:pt x="1994641" y="620684"/>
                  <a:pt x="1989343" y="622185"/>
                  <a:pt x="1984191" y="622193"/>
                </a:cubicBezTo>
                <a:cubicBezTo>
                  <a:pt x="1978348" y="622095"/>
                  <a:pt x="1973689" y="620093"/>
                  <a:pt x="1970214" y="616188"/>
                </a:cubicBezTo>
                <a:cubicBezTo>
                  <a:pt x="1966739" y="612282"/>
                  <a:pt x="1964959" y="607061"/>
                  <a:pt x="1964874" y="600524"/>
                </a:cubicBezTo>
                <a:cubicBezTo>
                  <a:pt x="1964890" y="595414"/>
                  <a:pt x="1965942" y="590497"/>
                  <a:pt x="1968032" y="585773"/>
                </a:cubicBezTo>
                <a:cubicBezTo>
                  <a:pt x="1970121" y="581050"/>
                  <a:pt x="1973155" y="576721"/>
                  <a:pt x="1977133" y="572787"/>
                </a:cubicBezTo>
                <a:cubicBezTo>
                  <a:pt x="1979542" y="570411"/>
                  <a:pt x="1982060" y="568353"/>
                  <a:pt x="1984686" y="566611"/>
                </a:cubicBezTo>
                <a:cubicBezTo>
                  <a:pt x="1987312" y="564870"/>
                  <a:pt x="1990449" y="563214"/>
                  <a:pt x="1994097" y="561643"/>
                </a:cubicBezTo>
                <a:cubicBezTo>
                  <a:pt x="1994102" y="559662"/>
                  <a:pt x="1994154" y="557433"/>
                  <a:pt x="1994252" y="554956"/>
                </a:cubicBezTo>
                <a:cubicBezTo>
                  <a:pt x="1994350" y="552480"/>
                  <a:pt x="1994463" y="549756"/>
                  <a:pt x="1994592" y="546784"/>
                </a:cubicBezTo>
                <a:cubicBezTo>
                  <a:pt x="1993230" y="546804"/>
                  <a:pt x="1986544" y="546639"/>
                  <a:pt x="1974533" y="546288"/>
                </a:cubicBezTo>
                <a:cubicBezTo>
                  <a:pt x="1973908" y="546288"/>
                  <a:pt x="1973392" y="546288"/>
                  <a:pt x="1972985" y="546288"/>
                </a:cubicBezTo>
                <a:cubicBezTo>
                  <a:pt x="1972577" y="546288"/>
                  <a:pt x="1972309" y="546288"/>
                  <a:pt x="1972180" y="546288"/>
                </a:cubicBezTo>
                <a:cubicBezTo>
                  <a:pt x="1971984" y="546286"/>
                  <a:pt x="1971633" y="546291"/>
                  <a:pt x="1971127" y="546304"/>
                </a:cubicBezTo>
                <a:cubicBezTo>
                  <a:pt x="1970622" y="546317"/>
                  <a:pt x="1970023" y="546353"/>
                  <a:pt x="1969332" y="546412"/>
                </a:cubicBezTo>
                <a:lnTo>
                  <a:pt x="1969332" y="532544"/>
                </a:lnTo>
                <a:cubicBezTo>
                  <a:pt x="1972092" y="533163"/>
                  <a:pt x="1975363" y="533627"/>
                  <a:pt x="1979145" y="533937"/>
                </a:cubicBezTo>
                <a:cubicBezTo>
                  <a:pt x="1982927" y="534246"/>
                  <a:pt x="1987374" y="534401"/>
                  <a:pt x="1992487" y="534401"/>
                </a:cubicBezTo>
                <a:cubicBezTo>
                  <a:pt x="1992500" y="534401"/>
                  <a:pt x="1992660" y="534401"/>
                  <a:pt x="1992967" y="534401"/>
                </a:cubicBezTo>
                <a:cubicBezTo>
                  <a:pt x="1993274" y="534401"/>
                  <a:pt x="1994022" y="534401"/>
                  <a:pt x="1995211" y="534401"/>
                </a:cubicBezTo>
                <a:cubicBezTo>
                  <a:pt x="1995263" y="533318"/>
                  <a:pt x="1995314" y="532389"/>
                  <a:pt x="1995366" y="531615"/>
                </a:cubicBezTo>
                <a:cubicBezTo>
                  <a:pt x="1995418" y="530841"/>
                  <a:pt x="1995531" y="529294"/>
                  <a:pt x="1995707" y="526972"/>
                </a:cubicBezTo>
                <a:cubicBezTo>
                  <a:pt x="1995771" y="526120"/>
                  <a:pt x="1995828" y="525037"/>
                  <a:pt x="1995877" y="523721"/>
                </a:cubicBezTo>
                <a:cubicBezTo>
                  <a:pt x="1995926" y="522406"/>
                  <a:pt x="1995952" y="521137"/>
                  <a:pt x="1995954" y="519914"/>
                </a:cubicBezTo>
                <a:cubicBezTo>
                  <a:pt x="1995959" y="519676"/>
                  <a:pt x="1995949" y="519408"/>
                  <a:pt x="1995923" y="519109"/>
                </a:cubicBezTo>
                <a:cubicBezTo>
                  <a:pt x="1995898" y="518810"/>
                  <a:pt x="1995825" y="518418"/>
                  <a:pt x="1995707" y="517933"/>
                </a:cubicBezTo>
                <a:close/>
                <a:moveTo>
                  <a:pt x="1018956" y="517809"/>
                </a:moveTo>
                <a:lnTo>
                  <a:pt x="1035301" y="519295"/>
                </a:lnTo>
                <a:cubicBezTo>
                  <a:pt x="1035026" y="520171"/>
                  <a:pt x="1034805" y="520950"/>
                  <a:pt x="1034636" y="521634"/>
                </a:cubicBezTo>
                <a:cubicBezTo>
                  <a:pt x="1034467" y="522317"/>
                  <a:pt x="1034264" y="523344"/>
                  <a:pt x="1034026" y="524715"/>
                </a:cubicBezTo>
                <a:cubicBezTo>
                  <a:pt x="1033788" y="526087"/>
                  <a:pt x="1033429" y="528242"/>
                  <a:pt x="1032948" y="531182"/>
                </a:cubicBezTo>
                <a:cubicBezTo>
                  <a:pt x="1032657" y="532815"/>
                  <a:pt x="1032435" y="534068"/>
                  <a:pt x="1032283" y="534943"/>
                </a:cubicBezTo>
                <a:cubicBezTo>
                  <a:pt x="1032130" y="535818"/>
                  <a:pt x="1031940" y="536916"/>
                  <a:pt x="1031710" y="538240"/>
                </a:cubicBezTo>
                <a:cubicBezTo>
                  <a:pt x="1036214" y="537822"/>
                  <a:pt x="1040115" y="537327"/>
                  <a:pt x="1043411" y="536754"/>
                </a:cubicBezTo>
                <a:cubicBezTo>
                  <a:pt x="1046708" y="536181"/>
                  <a:pt x="1049866" y="535438"/>
                  <a:pt x="1052884" y="534525"/>
                </a:cubicBezTo>
                <a:lnTo>
                  <a:pt x="1053503" y="548765"/>
                </a:lnTo>
                <a:cubicBezTo>
                  <a:pt x="1053090" y="548814"/>
                  <a:pt x="1052678" y="548871"/>
                  <a:pt x="1052265" y="548935"/>
                </a:cubicBezTo>
                <a:cubicBezTo>
                  <a:pt x="1051852" y="549000"/>
                  <a:pt x="1050944" y="549149"/>
                  <a:pt x="1049541" y="549384"/>
                </a:cubicBezTo>
                <a:cubicBezTo>
                  <a:pt x="1046187" y="550026"/>
                  <a:pt x="1042524" y="550599"/>
                  <a:pt x="1038551" y="551102"/>
                </a:cubicBezTo>
                <a:cubicBezTo>
                  <a:pt x="1034579" y="551605"/>
                  <a:pt x="1031473" y="551899"/>
                  <a:pt x="1029233" y="551984"/>
                </a:cubicBezTo>
                <a:cubicBezTo>
                  <a:pt x="1028519" y="555975"/>
                  <a:pt x="1027471" y="560871"/>
                  <a:pt x="1026091" y="566673"/>
                </a:cubicBezTo>
                <a:cubicBezTo>
                  <a:pt x="1024711" y="572475"/>
                  <a:pt x="1023199" y="578269"/>
                  <a:pt x="1021556" y="584055"/>
                </a:cubicBezTo>
                <a:cubicBezTo>
                  <a:pt x="1020406" y="588209"/>
                  <a:pt x="1019281" y="592036"/>
                  <a:pt x="1018181" y="595534"/>
                </a:cubicBezTo>
                <a:cubicBezTo>
                  <a:pt x="1017081" y="599033"/>
                  <a:pt x="1015727" y="603033"/>
                  <a:pt x="1014118" y="607536"/>
                </a:cubicBezTo>
                <a:cubicBezTo>
                  <a:pt x="1012509" y="612039"/>
                  <a:pt x="1010365" y="617874"/>
                  <a:pt x="1007688" y="625041"/>
                </a:cubicBezTo>
                <a:lnTo>
                  <a:pt x="992086" y="618974"/>
                </a:lnTo>
                <a:cubicBezTo>
                  <a:pt x="994974" y="613609"/>
                  <a:pt x="997852" y="607155"/>
                  <a:pt x="1000722" y="599611"/>
                </a:cubicBezTo>
                <a:cubicBezTo>
                  <a:pt x="1003591" y="592068"/>
                  <a:pt x="1006213" y="584174"/>
                  <a:pt x="1008587" y="575929"/>
                </a:cubicBezTo>
                <a:cubicBezTo>
                  <a:pt x="1010961" y="567684"/>
                  <a:pt x="1012849" y="559826"/>
                  <a:pt x="1014251" y="552356"/>
                </a:cubicBezTo>
                <a:cubicBezTo>
                  <a:pt x="1013405" y="552459"/>
                  <a:pt x="1012868" y="552500"/>
                  <a:pt x="1012641" y="552480"/>
                </a:cubicBezTo>
                <a:lnTo>
                  <a:pt x="1005459" y="552480"/>
                </a:lnTo>
                <a:cubicBezTo>
                  <a:pt x="1005155" y="552482"/>
                  <a:pt x="1004680" y="552477"/>
                  <a:pt x="1004035" y="552464"/>
                </a:cubicBezTo>
                <a:cubicBezTo>
                  <a:pt x="1003390" y="552451"/>
                  <a:pt x="1002544" y="552415"/>
                  <a:pt x="1001497" y="552356"/>
                </a:cubicBezTo>
                <a:cubicBezTo>
                  <a:pt x="1000377" y="552297"/>
                  <a:pt x="999397" y="552260"/>
                  <a:pt x="998556" y="552248"/>
                </a:cubicBezTo>
                <a:cubicBezTo>
                  <a:pt x="997715" y="552235"/>
                  <a:pt x="997044" y="552230"/>
                  <a:pt x="996544" y="552232"/>
                </a:cubicBezTo>
                <a:cubicBezTo>
                  <a:pt x="996244" y="552230"/>
                  <a:pt x="995914" y="552235"/>
                  <a:pt x="995553" y="552248"/>
                </a:cubicBezTo>
                <a:cubicBezTo>
                  <a:pt x="995192" y="552260"/>
                  <a:pt x="994738" y="552297"/>
                  <a:pt x="994191" y="552356"/>
                </a:cubicBezTo>
                <a:lnTo>
                  <a:pt x="994439" y="537992"/>
                </a:lnTo>
                <a:cubicBezTo>
                  <a:pt x="996631" y="538364"/>
                  <a:pt x="999056" y="538642"/>
                  <a:pt x="1001713" y="538828"/>
                </a:cubicBezTo>
                <a:cubicBezTo>
                  <a:pt x="1004370" y="539014"/>
                  <a:pt x="1007476" y="539107"/>
                  <a:pt x="1011031" y="539107"/>
                </a:cubicBezTo>
                <a:cubicBezTo>
                  <a:pt x="1011741" y="539109"/>
                  <a:pt x="1012520" y="539104"/>
                  <a:pt x="1013368" y="539091"/>
                </a:cubicBezTo>
                <a:cubicBezTo>
                  <a:pt x="1014217" y="539078"/>
                  <a:pt x="1015337" y="539042"/>
                  <a:pt x="1016727" y="538983"/>
                </a:cubicBezTo>
                <a:cubicBezTo>
                  <a:pt x="1017313" y="535810"/>
                  <a:pt x="1017844" y="532343"/>
                  <a:pt x="1018321" y="528582"/>
                </a:cubicBezTo>
                <a:cubicBezTo>
                  <a:pt x="1018799" y="524820"/>
                  <a:pt x="1019051" y="521972"/>
                  <a:pt x="1019080" y="520038"/>
                </a:cubicBezTo>
                <a:cubicBezTo>
                  <a:pt x="1019100" y="519542"/>
                  <a:pt x="1019059" y="518799"/>
                  <a:pt x="1018956" y="517809"/>
                </a:cubicBezTo>
                <a:close/>
                <a:moveTo>
                  <a:pt x="2992403" y="517437"/>
                </a:moveTo>
                <a:lnTo>
                  <a:pt x="3006642" y="528334"/>
                </a:lnTo>
                <a:cubicBezTo>
                  <a:pt x="3005760" y="528925"/>
                  <a:pt x="3004305" y="530127"/>
                  <a:pt x="3002277" y="531940"/>
                </a:cubicBezTo>
                <a:cubicBezTo>
                  <a:pt x="3000250" y="533754"/>
                  <a:pt x="2996628" y="537092"/>
                  <a:pt x="2991412" y="541955"/>
                </a:cubicBezTo>
                <a:cubicBezTo>
                  <a:pt x="2988327" y="544803"/>
                  <a:pt x="2984436" y="548115"/>
                  <a:pt x="2979741" y="551892"/>
                </a:cubicBezTo>
                <a:cubicBezTo>
                  <a:pt x="2975047" y="555668"/>
                  <a:pt x="2969113" y="560281"/>
                  <a:pt x="2961942" y="565729"/>
                </a:cubicBezTo>
                <a:cubicBezTo>
                  <a:pt x="2960066" y="567107"/>
                  <a:pt x="2958802" y="568159"/>
                  <a:pt x="2958149" y="568886"/>
                </a:cubicBezTo>
                <a:cubicBezTo>
                  <a:pt x="2957497" y="569614"/>
                  <a:pt x="2957192" y="570295"/>
                  <a:pt x="2957236" y="570930"/>
                </a:cubicBezTo>
                <a:cubicBezTo>
                  <a:pt x="2957172" y="571490"/>
                  <a:pt x="2957328" y="572048"/>
                  <a:pt x="2957704" y="572604"/>
                </a:cubicBezTo>
                <a:cubicBezTo>
                  <a:pt x="2958080" y="573159"/>
                  <a:pt x="2959062" y="574066"/>
                  <a:pt x="2960648" y="575323"/>
                </a:cubicBezTo>
                <a:cubicBezTo>
                  <a:pt x="2962235" y="576581"/>
                  <a:pt x="2964813" y="578542"/>
                  <a:pt x="2968380" y="581207"/>
                </a:cubicBezTo>
                <a:cubicBezTo>
                  <a:pt x="2974645" y="585935"/>
                  <a:pt x="2979685" y="589811"/>
                  <a:pt x="2983501" y="592833"/>
                </a:cubicBezTo>
                <a:cubicBezTo>
                  <a:pt x="2987316" y="595855"/>
                  <a:pt x="2990953" y="598877"/>
                  <a:pt x="2994411" y="601900"/>
                </a:cubicBezTo>
                <a:cubicBezTo>
                  <a:pt x="2997869" y="604922"/>
                  <a:pt x="3002194" y="608797"/>
                  <a:pt x="3007385" y="613525"/>
                </a:cubicBezTo>
                <a:cubicBezTo>
                  <a:pt x="3007976" y="614119"/>
                  <a:pt x="3008528" y="614635"/>
                  <a:pt x="3009042" y="615073"/>
                </a:cubicBezTo>
                <a:cubicBezTo>
                  <a:pt x="3009555" y="615512"/>
                  <a:pt x="3010200" y="616028"/>
                  <a:pt x="3010976" y="616621"/>
                </a:cubicBezTo>
                <a:lnTo>
                  <a:pt x="2998222" y="629499"/>
                </a:lnTo>
                <a:cubicBezTo>
                  <a:pt x="2996669" y="627329"/>
                  <a:pt x="2994636" y="624920"/>
                  <a:pt x="2992124" y="622271"/>
                </a:cubicBezTo>
                <a:cubicBezTo>
                  <a:pt x="2989611" y="619621"/>
                  <a:pt x="2986278" y="616376"/>
                  <a:pt x="2982125" y="612535"/>
                </a:cubicBezTo>
                <a:cubicBezTo>
                  <a:pt x="2979316" y="609912"/>
                  <a:pt x="2976665" y="607522"/>
                  <a:pt x="2974173" y="605367"/>
                </a:cubicBezTo>
                <a:cubicBezTo>
                  <a:pt x="2971680" y="603211"/>
                  <a:pt x="2968616" y="600684"/>
                  <a:pt x="2964982" y="597786"/>
                </a:cubicBezTo>
                <a:cubicBezTo>
                  <a:pt x="2961348" y="594888"/>
                  <a:pt x="2956413" y="591012"/>
                  <a:pt x="2950178" y="586160"/>
                </a:cubicBezTo>
                <a:cubicBezTo>
                  <a:pt x="2946169" y="583114"/>
                  <a:pt x="2943414" y="580477"/>
                  <a:pt x="2941913" y="578251"/>
                </a:cubicBezTo>
                <a:cubicBezTo>
                  <a:pt x="2940411" y="576025"/>
                  <a:pt x="2939700" y="573543"/>
                  <a:pt x="2939777" y="570806"/>
                </a:cubicBezTo>
                <a:cubicBezTo>
                  <a:pt x="2939777" y="567091"/>
                  <a:pt x="2941139" y="563748"/>
                  <a:pt x="2943863" y="560776"/>
                </a:cubicBezTo>
                <a:cubicBezTo>
                  <a:pt x="2944335" y="560251"/>
                  <a:pt x="2944836" y="559746"/>
                  <a:pt x="2945368" y="559263"/>
                </a:cubicBezTo>
                <a:cubicBezTo>
                  <a:pt x="2945899" y="558779"/>
                  <a:pt x="2946849" y="557999"/>
                  <a:pt x="2948220" y="556924"/>
                </a:cubicBezTo>
                <a:cubicBezTo>
                  <a:pt x="2949591" y="555848"/>
                  <a:pt x="2951770" y="554161"/>
                  <a:pt x="2954760" y="551861"/>
                </a:cubicBezTo>
                <a:cubicBezTo>
                  <a:pt x="2961284" y="546915"/>
                  <a:pt x="2966686" y="542628"/>
                  <a:pt x="2970965" y="538998"/>
                </a:cubicBezTo>
                <a:cubicBezTo>
                  <a:pt x="2975245" y="535369"/>
                  <a:pt x="2979378" y="531608"/>
                  <a:pt x="2983363" y="527715"/>
                </a:cubicBezTo>
                <a:cubicBezTo>
                  <a:pt x="2986046" y="525042"/>
                  <a:pt x="2987986" y="523020"/>
                  <a:pt x="2989183" y="521647"/>
                </a:cubicBezTo>
                <a:cubicBezTo>
                  <a:pt x="2990380" y="520275"/>
                  <a:pt x="2991453" y="518872"/>
                  <a:pt x="2992403" y="517437"/>
                </a:cubicBezTo>
                <a:close/>
                <a:moveTo>
                  <a:pt x="163449" y="517437"/>
                </a:moveTo>
                <a:lnTo>
                  <a:pt x="179670" y="519171"/>
                </a:lnTo>
                <a:cubicBezTo>
                  <a:pt x="179453" y="519515"/>
                  <a:pt x="179227" y="519928"/>
                  <a:pt x="178991" y="520409"/>
                </a:cubicBezTo>
                <a:cubicBezTo>
                  <a:pt x="178756" y="520891"/>
                  <a:pt x="178328" y="521854"/>
                  <a:pt x="177707" y="523298"/>
                </a:cubicBezTo>
                <a:cubicBezTo>
                  <a:pt x="177087" y="524743"/>
                  <a:pt x="176090" y="527082"/>
                  <a:pt x="174717" y="530315"/>
                </a:cubicBezTo>
                <a:cubicBezTo>
                  <a:pt x="174415" y="530973"/>
                  <a:pt x="174183" y="531453"/>
                  <a:pt x="174021" y="531754"/>
                </a:cubicBezTo>
                <a:cubicBezTo>
                  <a:pt x="173858" y="532056"/>
                  <a:pt x="173719" y="532319"/>
                  <a:pt x="173603" y="532544"/>
                </a:cubicBezTo>
                <a:cubicBezTo>
                  <a:pt x="173935" y="532492"/>
                  <a:pt x="174508" y="532441"/>
                  <a:pt x="175321" y="532389"/>
                </a:cubicBezTo>
                <a:cubicBezTo>
                  <a:pt x="176133" y="532338"/>
                  <a:pt x="178161" y="532224"/>
                  <a:pt x="181404" y="532049"/>
                </a:cubicBezTo>
                <a:cubicBezTo>
                  <a:pt x="188614" y="531618"/>
                  <a:pt x="194965" y="531055"/>
                  <a:pt x="200457" y="530362"/>
                </a:cubicBezTo>
                <a:cubicBezTo>
                  <a:pt x="205949" y="529668"/>
                  <a:pt x="210412" y="528827"/>
                  <a:pt x="213846" y="527839"/>
                </a:cubicBezTo>
                <a:lnTo>
                  <a:pt x="214713" y="541955"/>
                </a:lnTo>
                <a:cubicBezTo>
                  <a:pt x="213183" y="542058"/>
                  <a:pt x="211908" y="542161"/>
                  <a:pt x="210889" y="542264"/>
                </a:cubicBezTo>
                <a:cubicBezTo>
                  <a:pt x="209870" y="542367"/>
                  <a:pt x="207884" y="542594"/>
                  <a:pt x="204930" y="542945"/>
                </a:cubicBezTo>
                <a:cubicBezTo>
                  <a:pt x="200204" y="543513"/>
                  <a:pt x="194426" y="544018"/>
                  <a:pt x="187595" y="544462"/>
                </a:cubicBezTo>
                <a:cubicBezTo>
                  <a:pt x="180764" y="544906"/>
                  <a:pt x="174119" y="545226"/>
                  <a:pt x="167659" y="545422"/>
                </a:cubicBezTo>
                <a:cubicBezTo>
                  <a:pt x="165884" y="548917"/>
                  <a:pt x="164078" y="551987"/>
                  <a:pt x="162242" y="554631"/>
                </a:cubicBezTo>
                <a:cubicBezTo>
                  <a:pt x="160405" y="557275"/>
                  <a:pt x="158413" y="559695"/>
                  <a:pt x="156267" y="561890"/>
                </a:cubicBezTo>
                <a:lnTo>
                  <a:pt x="156391" y="562138"/>
                </a:lnTo>
                <a:cubicBezTo>
                  <a:pt x="156773" y="561867"/>
                  <a:pt x="157093" y="561635"/>
                  <a:pt x="157351" y="561442"/>
                </a:cubicBezTo>
                <a:cubicBezTo>
                  <a:pt x="157609" y="561248"/>
                  <a:pt x="158114" y="560861"/>
                  <a:pt x="158867" y="560281"/>
                </a:cubicBezTo>
                <a:cubicBezTo>
                  <a:pt x="161205" y="558532"/>
                  <a:pt x="163898" y="557170"/>
                  <a:pt x="166947" y="556194"/>
                </a:cubicBezTo>
                <a:cubicBezTo>
                  <a:pt x="169996" y="555219"/>
                  <a:pt x="173123" y="554724"/>
                  <a:pt x="176327" y="554709"/>
                </a:cubicBezTo>
                <a:cubicBezTo>
                  <a:pt x="181166" y="554722"/>
                  <a:pt x="185077" y="555841"/>
                  <a:pt x="188059" y="558067"/>
                </a:cubicBezTo>
                <a:cubicBezTo>
                  <a:pt x="191041" y="560294"/>
                  <a:pt x="193033" y="563549"/>
                  <a:pt x="194034" y="567834"/>
                </a:cubicBezTo>
                <a:cubicBezTo>
                  <a:pt x="203568" y="564367"/>
                  <a:pt x="209883" y="562138"/>
                  <a:pt x="212979" y="561147"/>
                </a:cubicBezTo>
                <a:cubicBezTo>
                  <a:pt x="216162" y="560041"/>
                  <a:pt x="218278" y="559282"/>
                  <a:pt x="219325" y="558872"/>
                </a:cubicBezTo>
                <a:cubicBezTo>
                  <a:pt x="220372" y="558462"/>
                  <a:pt x="221311" y="557982"/>
                  <a:pt x="222142" y="557433"/>
                </a:cubicBezTo>
                <a:lnTo>
                  <a:pt x="227962" y="571673"/>
                </a:lnTo>
                <a:cubicBezTo>
                  <a:pt x="226282" y="571912"/>
                  <a:pt x="224379" y="572300"/>
                  <a:pt x="222250" y="572833"/>
                </a:cubicBezTo>
                <a:cubicBezTo>
                  <a:pt x="220122" y="573367"/>
                  <a:pt x="217444" y="574095"/>
                  <a:pt x="214217" y="575016"/>
                </a:cubicBezTo>
                <a:cubicBezTo>
                  <a:pt x="212484" y="575511"/>
                  <a:pt x="206292" y="577616"/>
                  <a:pt x="195644" y="581331"/>
                </a:cubicBezTo>
                <a:lnTo>
                  <a:pt x="195644" y="582693"/>
                </a:lnTo>
                <a:cubicBezTo>
                  <a:pt x="195703" y="584200"/>
                  <a:pt x="195739" y="585211"/>
                  <a:pt x="195752" y="585727"/>
                </a:cubicBezTo>
                <a:cubicBezTo>
                  <a:pt x="195765" y="586243"/>
                  <a:pt x="195770" y="586882"/>
                  <a:pt x="195767" y="587646"/>
                </a:cubicBezTo>
                <a:cubicBezTo>
                  <a:pt x="195767" y="588294"/>
                  <a:pt x="195767" y="589073"/>
                  <a:pt x="195767" y="589983"/>
                </a:cubicBezTo>
                <a:cubicBezTo>
                  <a:pt x="195767" y="590894"/>
                  <a:pt x="195767" y="591766"/>
                  <a:pt x="195767" y="592599"/>
                </a:cubicBezTo>
                <a:cubicBezTo>
                  <a:pt x="195708" y="593636"/>
                  <a:pt x="195672" y="594472"/>
                  <a:pt x="195659" y="595106"/>
                </a:cubicBezTo>
                <a:cubicBezTo>
                  <a:pt x="195646" y="595741"/>
                  <a:pt x="195641" y="596267"/>
                  <a:pt x="195644" y="596685"/>
                </a:cubicBezTo>
                <a:cubicBezTo>
                  <a:pt x="195644" y="598019"/>
                  <a:pt x="195674" y="599190"/>
                  <a:pt x="195736" y="600199"/>
                </a:cubicBezTo>
                <a:cubicBezTo>
                  <a:pt x="195798" y="601207"/>
                  <a:pt x="195891" y="602224"/>
                  <a:pt x="196015" y="603248"/>
                </a:cubicBezTo>
                <a:lnTo>
                  <a:pt x="181651" y="603619"/>
                </a:lnTo>
                <a:cubicBezTo>
                  <a:pt x="181899" y="602410"/>
                  <a:pt x="182085" y="600464"/>
                  <a:pt x="182208" y="597784"/>
                </a:cubicBezTo>
                <a:cubicBezTo>
                  <a:pt x="182332" y="595104"/>
                  <a:pt x="182394" y="592261"/>
                  <a:pt x="182394" y="589256"/>
                </a:cubicBezTo>
                <a:cubicBezTo>
                  <a:pt x="182394" y="588451"/>
                  <a:pt x="182394" y="587894"/>
                  <a:pt x="182394" y="587584"/>
                </a:cubicBezTo>
                <a:cubicBezTo>
                  <a:pt x="182394" y="587275"/>
                  <a:pt x="182394" y="586841"/>
                  <a:pt x="182394" y="586284"/>
                </a:cubicBezTo>
                <a:cubicBezTo>
                  <a:pt x="179407" y="587682"/>
                  <a:pt x="176992" y="588879"/>
                  <a:pt x="175150" y="589875"/>
                </a:cubicBezTo>
                <a:cubicBezTo>
                  <a:pt x="173309" y="590871"/>
                  <a:pt x="171761" y="591820"/>
                  <a:pt x="170507" y="592723"/>
                </a:cubicBezTo>
                <a:cubicBezTo>
                  <a:pt x="166194" y="595922"/>
                  <a:pt x="164047" y="599306"/>
                  <a:pt x="164068" y="602877"/>
                </a:cubicBezTo>
                <a:cubicBezTo>
                  <a:pt x="164004" y="606070"/>
                  <a:pt x="165619" y="608382"/>
                  <a:pt x="168913" y="609811"/>
                </a:cubicBezTo>
                <a:cubicBezTo>
                  <a:pt x="172207" y="611240"/>
                  <a:pt x="177568" y="611942"/>
                  <a:pt x="184995" y="611916"/>
                </a:cubicBezTo>
                <a:cubicBezTo>
                  <a:pt x="192463" y="611908"/>
                  <a:pt x="199289" y="611459"/>
                  <a:pt x="205472" y="610569"/>
                </a:cubicBezTo>
                <a:cubicBezTo>
                  <a:pt x="211656" y="609679"/>
                  <a:pt x="216965" y="608394"/>
                  <a:pt x="221399" y="606715"/>
                </a:cubicBezTo>
                <a:lnTo>
                  <a:pt x="222637" y="622688"/>
                </a:lnTo>
                <a:cubicBezTo>
                  <a:pt x="221665" y="622686"/>
                  <a:pt x="220824" y="622722"/>
                  <a:pt x="220114" y="622797"/>
                </a:cubicBezTo>
                <a:cubicBezTo>
                  <a:pt x="219405" y="622872"/>
                  <a:pt x="218347" y="623001"/>
                  <a:pt x="216941" y="623184"/>
                </a:cubicBezTo>
                <a:cubicBezTo>
                  <a:pt x="212401" y="623873"/>
                  <a:pt x="207366" y="624414"/>
                  <a:pt x="201835" y="624809"/>
                </a:cubicBezTo>
                <a:cubicBezTo>
                  <a:pt x="196304" y="625204"/>
                  <a:pt x="190773" y="625405"/>
                  <a:pt x="185242" y="625413"/>
                </a:cubicBezTo>
                <a:cubicBezTo>
                  <a:pt x="178744" y="625428"/>
                  <a:pt x="173290" y="625026"/>
                  <a:pt x="168882" y="624205"/>
                </a:cubicBezTo>
                <a:cubicBezTo>
                  <a:pt x="164473" y="623385"/>
                  <a:pt x="160722" y="622054"/>
                  <a:pt x="157629" y="620212"/>
                </a:cubicBezTo>
                <a:cubicBezTo>
                  <a:pt x="154761" y="618564"/>
                  <a:pt x="152542" y="616350"/>
                  <a:pt x="150974" y="613572"/>
                </a:cubicBezTo>
                <a:cubicBezTo>
                  <a:pt x="149405" y="610794"/>
                  <a:pt x="148611" y="607682"/>
                  <a:pt x="148590" y="604239"/>
                </a:cubicBezTo>
                <a:cubicBezTo>
                  <a:pt x="148569" y="601739"/>
                  <a:pt x="148982" y="599402"/>
                  <a:pt x="149828" y="597227"/>
                </a:cubicBezTo>
                <a:cubicBezTo>
                  <a:pt x="150674" y="595052"/>
                  <a:pt x="152078" y="592808"/>
                  <a:pt x="154038" y="590494"/>
                </a:cubicBezTo>
                <a:cubicBezTo>
                  <a:pt x="156711" y="587097"/>
                  <a:pt x="160095" y="584047"/>
                  <a:pt x="164192" y="581346"/>
                </a:cubicBezTo>
                <a:cubicBezTo>
                  <a:pt x="168289" y="578646"/>
                  <a:pt x="173778" y="575875"/>
                  <a:pt x="180661" y="573035"/>
                </a:cubicBezTo>
                <a:cubicBezTo>
                  <a:pt x="180354" y="570752"/>
                  <a:pt x="179575" y="569065"/>
                  <a:pt x="178323" y="567973"/>
                </a:cubicBezTo>
                <a:cubicBezTo>
                  <a:pt x="177072" y="566882"/>
                  <a:pt x="175334" y="566340"/>
                  <a:pt x="173107" y="566348"/>
                </a:cubicBezTo>
                <a:cubicBezTo>
                  <a:pt x="169504" y="566353"/>
                  <a:pt x="165567" y="567426"/>
                  <a:pt x="161298" y="569568"/>
                </a:cubicBezTo>
                <a:cubicBezTo>
                  <a:pt x="157028" y="571709"/>
                  <a:pt x="152503" y="574887"/>
                  <a:pt x="147723" y="579102"/>
                </a:cubicBezTo>
                <a:cubicBezTo>
                  <a:pt x="145169" y="581228"/>
                  <a:pt x="143064" y="583168"/>
                  <a:pt x="141408" y="584922"/>
                </a:cubicBezTo>
                <a:cubicBezTo>
                  <a:pt x="139752" y="586676"/>
                  <a:pt x="138266" y="588492"/>
                  <a:pt x="136950" y="590370"/>
                </a:cubicBezTo>
                <a:lnTo>
                  <a:pt x="125682" y="579226"/>
                </a:lnTo>
                <a:cubicBezTo>
                  <a:pt x="127284" y="578001"/>
                  <a:pt x="129002" y="576489"/>
                  <a:pt x="130837" y="574691"/>
                </a:cubicBezTo>
                <a:cubicBezTo>
                  <a:pt x="132671" y="572893"/>
                  <a:pt x="134667" y="570731"/>
                  <a:pt x="136827" y="568205"/>
                </a:cubicBezTo>
                <a:cubicBezTo>
                  <a:pt x="138485" y="566238"/>
                  <a:pt x="140301" y="563913"/>
                  <a:pt x="142275" y="561230"/>
                </a:cubicBezTo>
                <a:cubicBezTo>
                  <a:pt x="144249" y="558547"/>
                  <a:pt x="146093" y="555919"/>
                  <a:pt x="147806" y="553346"/>
                </a:cubicBezTo>
                <a:cubicBezTo>
                  <a:pt x="149519" y="550774"/>
                  <a:pt x="150812" y="548669"/>
                  <a:pt x="151686" y="547031"/>
                </a:cubicBezTo>
                <a:cubicBezTo>
                  <a:pt x="151913" y="546570"/>
                  <a:pt x="152078" y="546255"/>
                  <a:pt x="152181" y="546087"/>
                </a:cubicBezTo>
                <a:cubicBezTo>
                  <a:pt x="152284" y="545920"/>
                  <a:pt x="152449" y="545698"/>
                  <a:pt x="152676" y="545422"/>
                </a:cubicBezTo>
                <a:cubicBezTo>
                  <a:pt x="152372" y="545427"/>
                  <a:pt x="151959" y="545448"/>
                  <a:pt x="151438" y="545484"/>
                </a:cubicBezTo>
                <a:cubicBezTo>
                  <a:pt x="150917" y="545520"/>
                  <a:pt x="150628" y="545540"/>
                  <a:pt x="150571" y="545546"/>
                </a:cubicBezTo>
                <a:cubicBezTo>
                  <a:pt x="149805" y="545542"/>
                  <a:pt x="148365" y="545521"/>
                  <a:pt x="146251" y="545481"/>
                </a:cubicBezTo>
                <a:cubicBezTo>
                  <a:pt x="144137" y="545442"/>
                  <a:pt x="141981" y="545402"/>
                  <a:pt x="139785" y="545362"/>
                </a:cubicBezTo>
                <a:cubicBezTo>
                  <a:pt x="137588" y="545322"/>
                  <a:pt x="135983" y="545301"/>
                  <a:pt x="134969" y="545298"/>
                </a:cubicBezTo>
                <a:cubicBezTo>
                  <a:pt x="133865" y="545239"/>
                  <a:pt x="133132" y="545202"/>
                  <a:pt x="132771" y="545190"/>
                </a:cubicBezTo>
                <a:cubicBezTo>
                  <a:pt x="132410" y="545177"/>
                  <a:pt x="131987" y="545172"/>
                  <a:pt x="131502" y="545174"/>
                </a:cubicBezTo>
                <a:cubicBezTo>
                  <a:pt x="131311" y="545172"/>
                  <a:pt x="131043" y="545177"/>
                  <a:pt x="130697" y="545190"/>
                </a:cubicBezTo>
                <a:cubicBezTo>
                  <a:pt x="130352" y="545202"/>
                  <a:pt x="129959" y="545239"/>
                  <a:pt x="129521" y="545298"/>
                </a:cubicBezTo>
                <a:lnTo>
                  <a:pt x="129769" y="531182"/>
                </a:lnTo>
                <a:cubicBezTo>
                  <a:pt x="132204" y="531736"/>
                  <a:pt x="135661" y="532144"/>
                  <a:pt x="140139" y="532405"/>
                </a:cubicBezTo>
                <a:cubicBezTo>
                  <a:pt x="144617" y="532665"/>
                  <a:pt x="150736" y="532794"/>
                  <a:pt x="158496" y="532792"/>
                </a:cubicBezTo>
                <a:cubicBezTo>
                  <a:pt x="160134" y="529164"/>
                  <a:pt x="161316" y="526203"/>
                  <a:pt x="162041" y="523907"/>
                </a:cubicBezTo>
                <a:cubicBezTo>
                  <a:pt x="162765" y="521611"/>
                  <a:pt x="163235" y="519455"/>
                  <a:pt x="163449" y="517437"/>
                </a:cubicBezTo>
                <a:close/>
                <a:moveTo>
                  <a:pt x="379028" y="517313"/>
                </a:moveTo>
                <a:cubicBezTo>
                  <a:pt x="383731" y="521456"/>
                  <a:pt x="387637" y="525120"/>
                  <a:pt x="390745" y="528303"/>
                </a:cubicBezTo>
                <a:cubicBezTo>
                  <a:pt x="393854" y="531486"/>
                  <a:pt x="396924" y="534964"/>
                  <a:pt x="399955" y="538735"/>
                </a:cubicBezTo>
                <a:lnTo>
                  <a:pt x="389430" y="548889"/>
                </a:lnTo>
                <a:cubicBezTo>
                  <a:pt x="386602" y="544893"/>
                  <a:pt x="383620" y="541152"/>
                  <a:pt x="380483" y="537667"/>
                </a:cubicBezTo>
                <a:cubicBezTo>
                  <a:pt x="377346" y="534182"/>
                  <a:pt x="373559" y="530410"/>
                  <a:pt x="369122" y="526353"/>
                </a:cubicBezTo>
                <a:close/>
                <a:moveTo>
                  <a:pt x="340525" y="517190"/>
                </a:moveTo>
                <a:lnTo>
                  <a:pt x="355494" y="517190"/>
                </a:lnTo>
                <a:cubicBezTo>
                  <a:pt x="355187" y="519617"/>
                  <a:pt x="354965" y="522161"/>
                  <a:pt x="354828" y="524820"/>
                </a:cubicBezTo>
                <a:cubicBezTo>
                  <a:pt x="354692" y="527480"/>
                  <a:pt x="354624" y="530550"/>
                  <a:pt x="354627" y="534030"/>
                </a:cubicBezTo>
                <a:lnTo>
                  <a:pt x="354627" y="613154"/>
                </a:lnTo>
                <a:cubicBezTo>
                  <a:pt x="354696" y="617276"/>
                  <a:pt x="354173" y="620424"/>
                  <a:pt x="353060" y="622597"/>
                </a:cubicBezTo>
                <a:cubicBezTo>
                  <a:pt x="351946" y="624770"/>
                  <a:pt x="349828" y="626248"/>
                  <a:pt x="346706" y="627032"/>
                </a:cubicBezTo>
                <a:cubicBezTo>
                  <a:pt x="343584" y="627815"/>
                  <a:pt x="339044" y="628183"/>
                  <a:pt x="333088" y="628137"/>
                </a:cubicBezTo>
                <a:cubicBezTo>
                  <a:pt x="331830" y="628137"/>
                  <a:pt x="330503" y="628106"/>
                  <a:pt x="329107" y="628044"/>
                </a:cubicBezTo>
                <a:cubicBezTo>
                  <a:pt x="327711" y="627982"/>
                  <a:pt x="325612" y="627889"/>
                  <a:pt x="322810" y="627765"/>
                </a:cubicBezTo>
                <a:cubicBezTo>
                  <a:pt x="322333" y="625098"/>
                  <a:pt x="321771" y="622694"/>
                  <a:pt x="321125" y="620552"/>
                </a:cubicBezTo>
                <a:cubicBezTo>
                  <a:pt x="320478" y="618411"/>
                  <a:pt x="319638" y="616193"/>
                  <a:pt x="318605" y="613897"/>
                </a:cubicBezTo>
                <a:cubicBezTo>
                  <a:pt x="322220" y="614328"/>
                  <a:pt x="325474" y="614642"/>
                  <a:pt x="328366" y="614841"/>
                </a:cubicBezTo>
                <a:cubicBezTo>
                  <a:pt x="331258" y="615040"/>
                  <a:pt x="333617" y="615138"/>
                  <a:pt x="335443" y="615135"/>
                </a:cubicBezTo>
                <a:cubicBezTo>
                  <a:pt x="337752" y="615166"/>
                  <a:pt x="339332" y="614918"/>
                  <a:pt x="340185" y="614392"/>
                </a:cubicBezTo>
                <a:cubicBezTo>
                  <a:pt x="341037" y="613866"/>
                  <a:pt x="341440" y="612875"/>
                  <a:pt x="341393" y="611420"/>
                </a:cubicBezTo>
                <a:lnTo>
                  <a:pt x="341393" y="534030"/>
                </a:lnTo>
                <a:cubicBezTo>
                  <a:pt x="341396" y="531068"/>
                  <a:pt x="341329" y="528200"/>
                  <a:pt x="341192" y="525424"/>
                </a:cubicBezTo>
                <a:cubicBezTo>
                  <a:pt x="341055" y="522648"/>
                  <a:pt x="340833" y="519903"/>
                  <a:pt x="340525" y="517190"/>
                </a:cubicBezTo>
                <a:close/>
                <a:moveTo>
                  <a:pt x="432892" y="516570"/>
                </a:moveTo>
                <a:lnTo>
                  <a:pt x="446265" y="516570"/>
                </a:lnTo>
                <a:cubicBezTo>
                  <a:pt x="448775" y="519772"/>
                  <a:pt x="451278" y="522532"/>
                  <a:pt x="453772" y="524851"/>
                </a:cubicBezTo>
                <a:cubicBezTo>
                  <a:pt x="456267" y="527170"/>
                  <a:pt x="459295" y="529528"/>
                  <a:pt x="462858" y="531925"/>
                </a:cubicBezTo>
                <a:cubicBezTo>
                  <a:pt x="466188" y="534275"/>
                  <a:pt x="469464" y="536292"/>
                  <a:pt x="472686" y="537977"/>
                </a:cubicBezTo>
                <a:cubicBezTo>
                  <a:pt x="475908" y="539661"/>
                  <a:pt x="479897" y="541400"/>
                  <a:pt x="484651" y="543193"/>
                </a:cubicBezTo>
                <a:cubicBezTo>
                  <a:pt x="483299" y="545153"/>
                  <a:pt x="482102" y="547176"/>
                  <a:pt x="481060" y="549260"/>
                </a:cubicBezTo>
                <a:cubicBezTo>
                  <a:pt x="480018" y="551345"/>
                  <a:pt x="479069" y="553615"/>
                  <a:pt x="478212" y="556071"/>
                </a:cubicBezTo>
                <a:cubicBezTo>
                  <a:pt x="474871" y="554464"/>
                  <a:pt x="472235" y="553127"/>
                  <a:pt x="470303" y="552062"/>
                </a:cubicBezTo>
                <a:cubicBezTo>
                  <a:pt x="468371" y="550996"/>
                  <a:pt x="466384" y="549815"/>
                  <a:pt x="464344" y="548517"/>
                </a:cubicBezTo>
                <a:lnTo>
                  <a:pt x="464344" y="555947"/>
                </a:lnTo>
                <a:cubicBezTo>
                  <a:pt x="462953" y="555764"/>
                  <a:pt x="461586" y="555635"/>
                  <a:pt x="460242" y="555560"/>
                </a:cubicBezTo>
                <a:cubicBezTo>
                  <a:pt x="458898" y="555485"/>
                  <a:pt x="457005" y="555449"/>
                  <a:pt x="454562" y="555452"/>
                </a:cubicBezTo>
                <a:lnTo>
                  <a:pt x="447380" y="555452"/>
                </a:lnTo>
                <a:lnTo>
                  <a:pt x="447380" y="564491"/>
                </a:lnTo>
                <a:lnTo>
                  <a:pt x="468925" y="564491"/>
                </a:lnTo>
                <a:cubicBezTo>
                  <a:pt x="471291" y="564496"/>
                  <a:pt x="473339" y="564455"/>
                  <a:pt x="475070" y="564367"/>
                </a:cubicBezTo>
                <a:cubicBezTo>
                  <a:pt x="476801" y="564279"/>
                  <a:pt x="478509" y="564114"/>
                  <a:pt x="480193" y="563872"/>
                </a:cubicBezTo>
                <a:lnTo>
                  <a:pt x="480193" y="576502"/>
                </a:lnTo>
                <a:cubicBezTo>
                  <a:pt x="478339" y="576259"/>
                  <a:pt x="476569" y="576094"/>
                  <a:pt x="474884" y="576006"/>
                </a:cubicBezTo>
                <a:cubicBezTo>
                  <a:pt x="473200" y="575919"/>
                  <a:pt x="471213" y="575878"/>
                  <a:pt x="468925" y="575883"/>
                </a:cubicBezTo>
                <a:lnTo>
                  <a:pt x="447380" y="575883"/>
                </a:lnTo>
                <a:lnTo>
                  <a:pt x="447380" y="599409"/>
                </a:lnTo>
                <a:cubicBezTo>
                  <a:pt x="447470" y="603800"/>
                  <a:pt x="446330" y="606875"/>
                  <a:pt x="443959" y="608634"/>
                </a:cubicBezTo>
                <a:cubicBezTo>
                  <a:pt x="441588" y="610394"/>
                  <a:pt x="437445" y="611240"/>
                  <a:pt x="431530" y="611173"/>
                </a:cubicBezTo>
                <a:cubicBezTo>
                  <a:pt x="431179" y="611152"/>
                  <a:pt x="428414" y="611070"/>
                  <a:pt x="423234" y="610925"/>
                </a:cubicBezTo>
                <a:cubicBezTo>
                  <a:pt x="422757" y="608676"/>
                  <a:pt x="422194" y="606581"/>
                  <a:pt x="421547" y="604641"/>
                </a:cubicBezTo>
                <a:cubicBezTo>
                  <a:pt x="420899" y="602701"/>
                  <a:pt x="420058" y="600668"/>
                  <a:pt x="419024" y="598543"/>
                </a:cubicBezTo>
                <a:cubicBezTo>
                  <a:pt x="421364" y="598914"/>
                  <a:pt x="423463" y="599193"/>
                  <a:pt x="425323" y="599378"/>
                </a:cubicBezTo>
                <a:cubicBezTo>
                  <a:pt x="427183" y="599564"/>
                  <a:pt x="428881" y="599657"/>
                  <a:pt x="430416" y="599657"/>
                </a:cubicBezTo>
                <a:cubicBezTo>
                  <a:pt x="431989" y="599675"/>
                  <a:pt x="433052" y="599515"/>
                  <a:pt x="433604" y="599177"/>
                </a:cubicBezTo>
                <a:cubicBezTo>
                  <a:pt x="434156" y="598839"/>
                  <a:pt x="434414" y="598215"/>
                  <a:pt x="434378" y="597304"/>
                </a:cubicBezTo>
                <a:lnTo>
                  <a:pt x="434378" y="575883"/>
                </a:lnTo>
                <a:lnTo>
                  <a:pt x="411966" y="575883"/>
                </a:lnTo>
                <a:cubicBezTo>
                  <a:pt x="409835" y="575880"/>
                  <a:pt x="407998" y="575916"/>
                  <a:pt x="406456" y="575991"/>
                </a:cubicBezTo>
                <a:cubicBezTo>
                  <a:pt x="404913" y="576066"/>
                  <a:pt x="403448" y="576195"/>
                  <a:pt x="402060" y="576378"/>
                </a:cubicBezTo>
                <a:lnTo>
                  <a:pt x="402060" y="563872"/>
                </a:lnTo>
                <a:cubicBezTo>
                  <a:pt x="403370" y="564114"/>
                  <a:pt x="404805" y="564279"/>
                  <a:pt x="406363" y="564367"/>
                </a:cubicBezTo>
                <a:cubicBezTo>
                  <a:pt x="407921" y="564455"/>
                  <a:pt x="409912" y="564496"/>
                  <a:pt x="412337" y="564491"/>
                </a:cubicBezTo>
                <a:lnTo>
                  <a:pt x="434378" y="564491"/>
                </a:lnTo>
                <a:lnTo>
                  <a:pt x="434378" y="555452"/>
                </a:lnTo>
                <a:lnTo>
                  <a:pt x="425710" y="555452"/>
                </a:lnTo>
                <a:cubicBezTo>
                  <a:pt x="423507" y="555449"/>
                  <a:pt x="421753" y="555485"/>
                  <a:pt x="420448" y="555560"/>
                </a:cubicBezTo>
                <a:cubicBezTo>
                  <a:pt x="419142" y="555635"/>
                  <a:pt x="417760" y="555764"/>
                  <a:pt x="416300" y="555947"/>
                </a:cubicBezTo>
                <a:lnTo>
                  <a:pt x="416300" y="548641"/>
                </a:lnTo>
                <a:cubicBezTo>
                  <a:pt x="414494" y="549812"/>
                  <a:pt x="412719" y="550906"/>
                  <a:pt x="410975" y="551922"/>
                </a:cubicBezTo>
                <a:cubicBezTo>
                  <a:pt x="409231" y="552939"/>
                  <a:pt x="406837" y="554280"/>
                  <a:pt x="403793" y="555947"/>
                </a:cubicBezTo>
                <a:cubicBezTo>
                  <a:pt x="402676" y="553512"/>
                  <a:pt x="401598" y="551479"/>
                  <a:pt x="400558" y="549848"/>
                </a:cubicBezTo>
                <a:cubicBezTo>
                  <a:pt x="399519" y="548218"/>
                  <a:pt x="398162" y="546371"/>
                  <a:pt x="396488" y="544307"/>
                </a:cubicBezTo>
                <a:cubicBezTo>
                  <a:pt x="401242" y="542280"/>
                  <a:pt x="405354" y="540237"/>
                  <a:pt x="408824" y="538178"/>
                </a:cubicBezTo>
                <a:cubicBezTo>
                  <a:pt x="412293" y="536119"/>
                  <a:pt x="415941" y="533581"/>
                  <a:pt x="419767" y="530563"/>
                </a:cubicBezTo>
                <a:cubicBezTo>
                  <a:pt x="422775" y="528122"/>
                  <a:pt x="425241" y="525883"/>
                  <a:pt x="427165" y="523845"/>
                </a:cubicBezTo>
                <a:cubicBezTo>
                  <a:pt x="429090" y="521807"/>
                  <a:pt x="430999" y="519382"/>
                  <a:pt x="432892" y="516570"/>
                </a:cubicBezTo>
                <a:close/>
                <a:moveTo>
                  <a:pt x="3141983" y="515704"/>
                </a:moveTo>
                <a:cubicBezTo>
                  <a:pt x="3144287" y="518353"/>
                  <a:pt x="3146242" y="520917"/>
                  <a:pt x="3147849" y="523396"/>
                </a:cubicBezTo>
                <a:cubicBezTo>
                  <a:pt x="3149457" y="525875"/>
                  <a:pt x="3151010" y="528718"/>
                  <a:pt x="3152508" y="531925"/>
                </a:cubicBezTo>
                <a:lnTo>
                  <a:pt x="3142974" y="536382"/>
                </a:lnTo>
                <a:cubicBezTo>
                  <a:pt x="3141346" y="532985"/>
                  <a:pt x="3139741" y="529998"/>
                  <a:pt x="3138160" y="527421"/>
                </a:cubicBezTo>
                <a:cubicBezTo>
                  <a:pt x="3136579" y="524844"/>
                  <a:pt x="3134757" y="522259"/>
                  <a:pt x="3132696" y="519666"/>
                </a:cubicBezTo>
                <a:close/>
                <a:moveTo>
                  <a:pt x="1208408" y="515704"/>
                </a:moveTo>
                <a:cubicBezTo>
                  <a:pt x="1210712" y="518353"/>
                  <a:pt x="1212667" y="520917"/>
                  <a:pt x="1214274" y="523396"/>
                </a:cubicBezTo>
                <a:cubicBezTo>
                  <a:pt x="1215882" y="525875"/>
                  <a:pt x="1217434" y="528718"/>
                  <a:pt x="1218933" y="531925"/>
                </a:cubicBezTo>
                <a:lnTo>
                  <a:pt x="1209399" y="536382"/>
                </a:lnTo>
                <a:cubicBezTo>
                  <a:pt x="1207771" y="532985"/>
                  <a:pt x="1206166" y="529998"/>
                  <a:pt x="1204585" y="527421"/>
                </a:cubicBezTo>
                <a:cubicBezTo>
                  <a:pt x="1203004" y="524844"/>
                  <a:pt x="1201183" y="522259"/>
                  <a:pt x="1199121" y="519666"/>
                </a:cubicBezTo>
                <a:close/>
                <a:moveTo>
                  <a:pt x="46187" y="515456"/>
                </a:moveTo>
                <a:lnTo>
                  <a:pt x="61665" y="515456"/>
                </a:lnTo>
                <a:cubicBezTo>
                  <a:pt x="61425" y="516511"/>
                  <a:pt x="61255" y="517466"/>
                  <a:pt x="61154" y="518320"/>
                </a:cubicBezTo>
                <a:cubicBezTo>
                  <a:pt x="61053" y="519173"/>
                  <a:pt x="60976" y="520283"/>
                  <a:pt x="60922" y="521647"/>
                </a:cubicBezTo>
                <a:cubicBezTo>
                  <a:pt x="60868" y="522372"/>
                  <a:pt x="60821" y="523089"/>
                  <a:pt x="60783" y="523799"/>
                </a:cubicBezTo>
                <a:cubicBezTo>
                  <a:pt x="60744" y="524508"/>
                  <a:pt x="60666" y="526061"/>
                  <a:pt x="60550" y="528458"/>
                </a:cubicBezTo>
                <a:cubicBezTo>
                  <a:pt x="60494" y="529662"/>
                  <a:pt x="60452" y="530503"/>
                  <a:pt x="60427" y="530981"/>
                </a:cubicBezTo>
                <a:cubicBezTo>
                  <a:pt x="60401" y="531458"/>
                  <a:pt x="60360" y="532144"/>
                  <a:pt x="60303" y="533039"/>
                </a:cubicBezTo>
                <a:lnTo>
                  <a:pt x="91878" y="533039"/>
                </a:lnTo>
                <a:cubicBezTo>
                  <a:pt x="95183" y="533044"/>
                  <a:pt x="97860" y="533003"/>
                  <a:pt x="99911" y="532915"/>
                </a:cubicBezTo>
                <a:cubicBezTo>
                  <a:pt x="101962" y="532828"/>
                  <a:pt x="103990" y="532663"/>
                  <a:pt x="105994" y="532420"/>
                </a:cubicBezTo>
                <a:cubicBezTo>
                  <a:pt x="105811" y="534058"/>
                  <a:pt x="105682" y="535828"/>
                  <a:pt x="105607" y="537729"/>
                </a:cubicBezTo>
                <a:cubicBezTo>
                  <a:pt x="105532" y="539630"/>
                  <a:pt x="105496" y="541864"/>
                  <a:pt x="105499" y="544431"/>
                </a:cubicBezTo>
                <a:lnTo>
                  <a:pt x="105499" y="615383"/>
                </a:lnTo>
                <a:cubicBezTo>
                  <a:pt x="105514" y="617914"/>
                  <a:pt x="105391" y="619817"/>
                  <a:pt x="105127" y="621094"/>
                </a:cubicBezTo>
                <a:cubicBezTo>
                  <a:pt x="104864" y="622371"/>
                  <a:pt x="104369" y="623439"/>
                  <a:pt x="103642" y="624298"/>
                </a:cubicBezTo>
                <a:cubicBezTo>
                  <a:pt x="102393" y="626001"/>
                  <a:pt x="100370" y="627177"/>
                  <a:pt x="97574" y="627827"/>
                </a:cubicBezTo>
                <a:cubicBezTo>
                  <a:pt x="94778" y="628477"/>
                  <a:pt x="90526" y="628787"/>
                  <a:pt x="84820" y="628756"/>
                </a:cubicBezTo>
                <a:cubicBezTo>
                  <a:pt x="83167" y="628756"/>
                  <a:pt x="81366" y="628725"/>
                  <a:pt x="79418" y="628663"/>
                </a:cubicBezTo>
                <a:cubicBezTo>
                  <a:pt x="77471" y="628601"/>
                  <a:pt x="75268" y="628508"/>
                  <a:pt x="72809" y="628384"/>
                </a:cubicBezTo>
                <a:cubicBezTo>
                  <a:pt x="72401" y="625389"/>
                  <a:pt x="71917" y="622866"/>
                  <a:pt x="71354" y="620816"/>
                </a:cubicBezTo>
                <a:cubicBezTo>
                  <a:pt x="70792" y="618765"/>
                  <a:pt x="69997" y="616582"/>
                  <a:pt x="68971" y="614268"/>
                </a:cubicBezTo>
                <a:cubicBezTo>
                  <a:pt x="72048" y="614704"/>
                  <a:pt x="74901" y="615040"/>
                  <a:pt x="77530" y="615274"/>
                </a:cubicBezTo>
                <a:cubicBezTo>
                  <a:pt x="80159" y="615509"/>
                  <a:pt x="82671" y="615628"/>
                  <a:pt x="85068" y="615630"/>
                </a:cubicBezTo>
                <a:cubicBezTo>
                  <a:pt x="88001" y="615690"/>
                  <a:pt x="89874" y="615478"/>
                  <a:pt x="90686" y="614996"/>
                </a:cubicBezTo>
                <a:cubicBezTo>
                  <a:pt x="91499" y="614513"/>
                  <a:pt x="91855" y="613404"/>
                  <a:pt x="91754" y="611668"/>
                </a:cubicBezTo>
                <a:lnTo>
                  <a:pt x="91754" y="587770"/>
                </a:lnTo>
                <a:cubicBezTo>
                  <a:pt x="90214" y="589362"/>
                  <a:pt x="88775" y="591100"/>
                  <a:pt x="87436" y="592986"/>
                </a:cubicBezTo>
                <a:cubicBezTo>
                  <a:pt x="86097" y="594872"/>
                  <a:pt x="84812" y="597013"/>
                  <a:pt x="83582" y="599409"/>
                </a:cubicBezTo>
                <a:cubicBezTo>
                  <a:pt x="77099" y="595088"/>
                  <a:pt x="71305" y="590234"/>
                  <a:pt x="66200" y="584844"/>
                </a:cubicBezTo>
                <a:cubicBezTo>
                  <a:pt x="61095" y="579456"/>
                  <a:pt x="56941" y="573827"/>
                  <a:pt x="53740" y="567958"/>
                </a:cubicBezTo>
                <a:cubicBezTo>
                  <a:pt x="52889" y="570220"/>
                  <a:pt x="51991" y="572289"/>
                  <a:pt x="51047" y="574165"/>
                </a:cubicBezTo>
                <a:cubicBezTo>
                  <a:pt x="50103" y="576040"/>
                  <a:pt x="49019" y="577892"/>
                  <a:pt x="47796" y="579721"/>
                </a:cubicBezTo>
                <a:cubicBezTo>
                  <a:pt x="44967" y="584040"/>
                  <a:pt x="41711" y="587909"/>
                  <a:pt x="38030" y="591330"/>
                </a:cubicBezTo>
                <a:cubicBezTo>
                  <a:pt x="34349" y="594750"/>
                  <a:pt x="29762" y="598187"/>
                  <a:pt x="24270" y="601638"/>
                </a:cubicBezTo>
                <a:cubicBezTo>
                  <a:pt x="23398" y="599967"/>
                  <a:pt x="22294" y="598264"/>
                  <a:pt x="20957" y="596530"/>
                </a:cubicBezTo>
                <a:cubicBezTo>
                  <a:pt x="19621" y="594797"/>
                  <a:pt x="18084" y="593032"/>
                  <a:pt x="16345" y="591237"/>
                </a:cubicBezTo>
                <a:lnTo>
                  <a:pt x="16345" y="615259"/>
                </a:lnTo>
                <a:cubicBezTo>
                  <a:pt x="16340" y="619023"/>
                  <a:pt x="16381" y="622020"/>
                  <a:pt x="16469" y="624252"/>
                </a:cubicBezTo>
                <a:cubicBezTo>
                  <a:pt x="16556" y="626483"/>
                  <a:pt x="16722" y="628397"/>
                  <a:pt x="16964" y="629994"/>
                </a:cubicBezTo>
                <a:lnTo>
                  <a:pt x="1734" y="629994"/>
                </a:lnTo>
                <a:cubicBezTo>
                  <a:pt x="2040" y="627900"/>
                  <a:pt x="2262" y="625619"/>
                  <a:pt x="2399" y="623153"/>
                </a:cubicBezTo>
                <a:cubicBezTo>
                  <a:pt x="2536" y="620687"/>
                  <a:pt x="2603" y="617973"/>
                  <a:pt x="2600" y="615011"/>
                </a:cubicBezTo>
                <a:lnTo>
                  <a:pt x="2600" y="544431"/>
                </a:lnTo>
                <a:cubicBezTo>
                  <a:pt x="2603" y="541926"/>
                  <a:pt x="2567" y="539723"/>
                  <a:pt x="2492" y="537822"/>
                </a:cubicBezTo>
                <a:cubicBezTo>
                  <a:pt x="2417" y="535921"/>
                  <a:pt x="2288" y="534120"/>
                  <a:pt x="2105" y="532420"/>
                </a:cubicBezTo>
                <a:cubicBezTo>
                  <a:pt x="4251" y="532663"/>
                  <a:pt x="6398" y="532828"/>
                  <a:pt x="8544" y="532915"/>
                </a:cubicBezTo>
                <a:cubicBezTo>
                  <a:pt x="10690" y="533003"/>
                  <a:pt x="13332" y="533044"/>
                  <a:pt x="16469" y="533039"/>
                </a:cubicBezTo>
                <a:lnTo>
                  <a:pt x="46806" y="533039"/>
                </a:lnTo>
                <a:cubicBezTo>
                  <a:pt x="46865" y="531646"/>
                  <a:pt x="46901" y="530439"/>
                  <a:pt x="46914" y="529417"/>
                </a:cubicBezTo>
                <a:cubicBezTo>
                  <a:pt x="46927" y="528396"/>
                  <a:pt x="46932" y="527374"/>
                  <a:pt x="46930" y="526353"/>
                </a:cubicBezTo>
                <a:cubicBezTo>
                  <a:pt x="46930" y="523933"/>
                  <a:pt x="46868" y="521900"/>
                  <a:pt x="46744" y="520254"/>
                </a:cubicBezTo>
                <a:cubicBezTo>
                  <a:pt x="46620" y="518608"/>
                  <a:pt x="46434" y="517009"/>
                  <a:pt x="46187" y="515456"/>
                </a:cubicBezTo>
                <a:close/>
                <a:moveTo>
                  <a:pt x="4416800" y="428455"/>
                </a:moveTo>
                <a:cubicBezTo>
                  <a:pt x="4414545" y="428475"/>
                  <a:pt x="4412770" y="428991"/>
                  <a:pt x="4411475" y="430003"/>
                </a:cubicBezTo>
                <a:cubicBezTo>
                  <a:pt x="4410180" y="431014"/>
                  <a:pt x="4409520" y="432396"/>
                  <a:pt x="4409494" y="434151"/>
                </a:cubicBezTo>
                <a:cubicBezTo>
                  <a:pt x="4409536" y="436643"/>
                  <a:pt x="4410846" y="438562"/>
                  <a:pt x="4413425" y="439908"/>
                </a:cubicBezTo>
                <a:cubicBezTo>
                  <a:pt x="4416006" y="441255"/>
                  <a:pt x="4419607" y="441936"/>
                  <a:pt x="4424229" y="441952"/>
                </a:cubicBezTo>
                <a:cubicBezTo>
                  <a:pt x="4425310" y="441962"/>
                  <a:pt x="4426244" y="441941"/>
                  <a:pt x="4427031" y="441890"/>
                </a:cubicBezTo>
                <a:cubicBezTo>
                  <a:pt x="4427818" y="441838"/>
                  <a:pt x="4429030" y="441694"/>
                  <a:pt x="4430668" y="441456"/>
                </a:cubicBezTo>
                <a:cubicBezTo>
                  <a:pt x="4429549" y="437177"/>
                  <a:pt x="4427825" y="433942"/>
                  <a:pt x="4425498" y="431752"/>
                </a:cubicBezTo>
                <a:cubicBezTo>
                  <a:pt x="4423172" y="429561"/>
                  <a:pt x="4420272" y="428462"/>
                  <a:pt x="4416800" y="428455"/>
                </a:cubicBezTo>
                <a:close/>
                <a:moveTo>
                  <a:pt x="1641063" y="424988"/>
                </a:moveTo>
                <a:cubicBezTo>
                  <a:pt x="1636004" y="425011"/>
                  <a:pt x="1632067" y="425769"/>
                  <a:pt x="1629253" y="427263"/>
                </a:cubicBezTo>
                <a:cubicBezTo>
                  <a:pt x="1626438" y="428757"/>
                  <a:pt x="1625009" y="430846"/>
                  <a:pt x="1624965" y="433532"/>
                </a:cubicBezTo>
                <a:cubicBezTo>
                  <a:pt x="1625004" y="435846"/>
                  <a:pt x="1626258" y="437656"/>
                  <a:pt x="1628726" y="438964"/>
                </a:cubicBezTo>
                <a:cubicBezTo>
                  <a:pt x="1631195" y="440272"/>
                  <a:pt x="1634647" y="440938"/>
                  <a:pt x="1639081" y="440961"/>
                </a:cubicBezTo>
                <a:cubicBezTo>
                  <a:pt x="1641697" y="440951"/>
                  <a:pt x="1643926" y="440600"/>
                  <a:pt x="1645768" y="439908"/>
                </a:cubicBezTo>
                <a:cubicBezTo>
                  <a:pt x="1647610" y="439217"/>
                  <a:pt x="1648972" y="438247"/>
                  <a:pt x="1649854" y="436999"/>
                </a:cubicBezTo>
                <a:cubicBezTo>
                  <a:pt x="1650845" y="435410"/>
                  <a:pt x="1651340" y="432768"/>
                  <a:pt x="1651340" y="429074"/>
                </a:cubicBezTo>
                <a:cubicBezTo>
                  <a:pt x="1651340" y="428733"/>
                  <a:pt x="1651340" y="428176"/>
                  <a:pt x="1651340" y="427402"/>
                </a:cubicBezTo>
                <a:cubicBezTo>
                  <a:pt x="1651340" y="426628"/>
                  <a:pt x="1651340" y="426195"/>
                  <a:pt x="1651340" y="426102"/>
                </a:cubicBezTo>
                <a:cubicBezTo>
                  <a:pt x="1649356" y="425676"/>
                  <a:pt x="1647597" y="425382"/>
                  <a:pt x="1646062" y="425220"/>
                </a:cubicBezTo>
                <a:cubicBezTo>
                  <a:pt x="1644527" y="425057"/>
                  <a:pt x="1642860" y="424980"/>
                  <a:pt x="1641063" y="424988"/>
                </a:cubicBezTo>
                <a:close/>
                <a:moveTo>
                  <a:pt x="2236432" y="424740"/>
                </a:moveTo>
                <a:cubicBezTo>
                  <a:pt x="2231724" y="424781"/>
                  <a:pt x="2227984" y="425627"/>
                  <a:pt x="2225210" y="427278"/>
                </a:cubicBezTo>
                <a:cubicBezTo>
                  <a:pt x="2222437" y="428929"/>
                  <a:pt x="2221018" y="431138"/>
                  <a:pt x="2220954" y="433903"/>
                </a:cubicBezTo>
                <a:cubicBezTo>
                  <a:pt x="2220951" y="435379"/>
                  <a:pt x="2221297" y="436637"/>
                  <a:pt x="2221991" y="437680"/>
                </a:cubicBezTo>
                <a:cubicBezTo>
                  <a:pt x="2222685" y="438722"/>
                  <a:pt x="2223743" y="439609"/>
                  <a:pt x="2225164" y="440342"/>
                </a:cubicBezTo>
                <a:cubicBezTo>
                  <a:pt x="2226361" y="440907"/>
                  <a:pt x="2227744" y="441356"/>
                  <a:pt x="2229312" y="441688"/>
                </a:cubicBezTo>
                <a:cubicBezTo>
                  <a:pt x="2230880" y="442021"/>
                  <a:pt x="2232511" y="442192"/>
                  <a:pt x="2234203" y="442199"/>
                </a:cubicBezTo>
                <a:cubicBezTo>
                  <a:pt x="2236576" y="442192"/>
                  <a:pt x="2238733" y="441897"/>
                  <a:pt x="2240673" y="441317"/>
                </a:cubicBezTo>
                <a:cubicBezTo>
                  <a:pt x="2242613" y="440737"/>
                  <a:pt x="2244212" y="439916"/>
                  <a:pt x="2245471" y="438856"/>
                </a:cubicBezTo>
                <a:cubicBezTo>
                  <a:pt x="2247205" y="437349"/>
                  <a:pt x="2248071" y="435038"/>
                  <a:pt x="2248071" y="431922"/>
                </a:cubicBezTo>
                <a:cubicBezTo>
                  <a:pt x="2248066" y="430712"/>
                  <a:pt x="2248046" y="429479"/>
                  <a:pt x="2248010" y="428222"/>
                </a:cubicBezTo>
                <a:cubicBezTo>
                  <a:pt x="2247973" y="426966"/>
                  <a:pt x="2247953" y="426259"/>
                  <a:pt x="2247948" y="426102"/>
                </a:cubicBezTo>
                <a:cubicBezTo>
                  <a:pt x="2245757" y="425558"/>
                  <a:pt x="2243854" y="425191"/>
                  <a:pt x="2242236" y="425003"/>
                </a:cubicBezTo>
                <a:cubicBezTo>
                  <a:pt x="2240619" y="424815"/>
                  <a:pt x="2238684" y="424727"/>
                  <a:pt x="2236432" y="424740"/>
                </a:cubicBezTo>
                <a:close/>
                <a:moveTo>
                  <a:pt x="680914" y="424121"/>
                </a:moveTo>
                <a:cubicBezTo>
                  <a:pt x="676910" y="424144"/>
                  <a:pt x="673773" y="424872"/>
                  <a:pt x="671503" y="426303"/>
                </a:cubicBezTo>
                <a:cubicBezTo>
                  <a:pt x="669233" y="427735"/>
                  <a:pt x="668077" y="429732"/>
                  <a:pt x="668036" y="432293"/>
                </a:cubicBezTo>
                <a:cubicBezTo>
                  <a:pt x="668077" y="434618"/>
                  <a:pt x="669109" y="436470"/>
                  <a:pt x="671132" y="437850"/>
                </a:cubicBezTo>
                <a:cubicBezTo>
                  <a:pt x="673154" y="439230"/>
                  <a:pt x="675919" y="439937"/>
                  <a:pt x="679428" y="439970"/>
                </a:cubicBezTo>
                <a:cubicBezTo>
                  <a:pt x="681734" y="439965"/>
                  <a:pt x="683746" y="439635"/>
                  <a:pt x="685464" y="438980"/>
                </a:cubicBezTo>
                <a:cubicBezTo>
                  <a:pt x="687182" y="438325"/>
                  <a:pt x="688513" y="437375"/>
                  <a:pt x="689458" y="436132"/>
                </a:cubicBezTo>
                <a:cubicBezTo>
                  <a:pt x="690012" y="435412"/>
                  <a:pt x="690420" y="434530"/>
                  <a:pt x="690680" y="433485"/>
                </a:cubicBezTo>
                <a:cubicBezTo>
                  <a:pt x="690941" y="432440"/>
                  <a:pt x="691070" y="431094"/>
                  <a:pt x="691067" y="429445"/>
                </a:cubicBezTo>
                <a:cubicBezTo>
                  <a:pt x="691067" y="428710"/>
                  <a:pt x="691067" y="427983"/>
                  <a:pt x="691067" y="427263"/>
                </a:cubicBezTo>
                <a:cubicBezTo>
                  <a:pt x="691067" y="426543"/>
                  <a:pt x="691067" y="426156"/>
                  <a:pt x="691067" y="426102"/>
                </a:cubicBezTo>
                <a:cubicBezTo>
                  <a:pt x="689089" y="425369"/>
                  <a:pt x="687350" y="424853"/>
                  <a:pt x="685851" y="424554"/>
                </a:cubicBezTo>
                <a:cubicBezTo>
                  <a:pt x="684352" y="424255"/>
                  <a:pt x="682707" y="424111"/>
                  <a:pt x="680914" y="424121"/>
                </a:cubicBezTo>
                <a:close/>
                <a:moveTo>
                  <a:pt x="749884" y="420406"/>
                </a:moveTo>
                <a:cubicBezTo>
                  <a:pt x="755433" y="424598"/>
                  <a:pt x="760309" y="428751"/>
                  <a:pt x="764511" y="432866"/>
                </a:cubicBezTo>
                <a:cubicBezTo>
                  <a:pt x="768713" y="436981"/>
                  <a:pt x="773125" y="441908"/>
                  <a:pt x="777745" y="447648"/>
                </a:cubicBezTo>
                <a:lnTo>
                  <a:pt x="766229" y="458420"/>
                </a:lnTo>
                <a:cubicBezTo>
                  <a:pt x="761828" y="452415"/>
                  <a:pt x="757566" y="447245"/>
                  <a:pt x="753444" y="442911"/>
                </a:cubicBezTo>
                <a:cubicBezTo>
                  <a:pt x="749322" y="438577"/>
                  <a:pt x="744627" y="434336"/>
                  <a:pt x="739359" y="430188"/>
                </a:cubicBezTo>
                <a:close/>
                <a:moveTo>
                  <a:pt x="52130" y="410252"/>
                </a:moveTo>
                <a:lnTo>
                  <a:pt x="64389" y="415205"/>
                </a:lnTo>
                <a:cubicBezTo>
                  <a:pt x="61954" y="418208"/>
                  <a:pt x="60262" y="420716"/>
                  <a:pt x="59312" y="422728"/>
                </a:cubicBezTo>
                <a:cubicBezTo>
                  <a:pt x="58363" y="424740"/>
                  <a:pt x="57909" y="426814"/>
                  <a:pt x="57950" y="428950"/>
                </a:cubicBezTo>
                <a:cubicBezTo>
                  <a:pt x="57950" y="435286"/>
                  <a:pt x="64141" y="438464"/>
                  <a:pt x="76524" y="438485"/>
                </a:cubicBezTo>
                <a:cubicBezTo>
                  <a:pt x="81201" y="438459"/>
                  <a:pt x="86118" y="438015"/>
                  <a:pt x="91275" y="437153"/>
                </a:cubicBezTo>
                <a:cubicBezTo>
                  <a:pt x="96431" y="436292"/>
                  <a:pt x="100884" y="435167"/>
                  <a:pt x="104632" y="433779"/>
                </a:cubicBezTo>
                <a:lnTo>
                  <a:pt x="105747" y="449010"/>
                </a:lnTo>
                <a:cubicBezTo>
                  <a:pt x="104697" y="449123"/>
                  <a:pt x="103763" y="449237"/>
                  <a:pt x="102945" y="449350"/>
                </a:cubicBezTo>
                <a:cubicBezTo>
                  <a:pt x="102127" y="449464"/>
                  <a:pt x="101039" y="449639"/>
                  <a:pt x="99679" y="449876"/>
                </a:cubicBezTo>
                <a:cubicBezTo>
                  <a:pt x="94680" y="450668"/>
                  <a:pt x="90470" y="451220"/>
                  <a:pt x="87049" y="451533"/>
                </a:cubicBezTo>
                <a:cubicBezTo>
                  <a:pt x="83628" y="451845"/>
                  <a:pt x="80161" y="451994"/>
                  <a:pt x="76648" y="451981"/>
                </a:cubicBezTo>
                <a:cubicBezTo>
                  <a:pt x="71161" y="451984"/>
                  <a:pt x="66378" y="451576"/>
                  <a:pt x="62299" y="450759"/>
                </a:cubicBezTo>
                <a:cubicBezTo>
                  <a:pt x="58221" y="449941"/>
                  <a:pt x="54707" y="448698"/>
                  <a:pt x="51759" y="447028"/>
                </a:cubicBezTo>
                <a:cubicBezTo>
                  <a:pt x="49063" y="445426"/>
                  <a:pt x="46932" y="443275"/>
                  <a:pt x="45366" y="440574"/>
                </a:cubicBezTo>
                <a:cubicBezTo>
                  <a:pt x="43801" y="437873"/>
                  <a:pt x="43001" y="434948"/>
                  <a:pt x="42967" y="431798"/>
                </a:cubicBezTo>
                <a:cubicBezTo>
                  <a:pt x="42923" y="428563"/>
                  <a:pt x="43599" y="425313"/>
                  <a:pt x="44995" y="422047"/>
                </a:cubicBezTo>
                <a:cubicBezTo>
                  <a:pt x="46391" y="418781"/>
                  <a:pt x="48769" y="414849"/>
                  <a:pt x="52130" y="410252"/>
                </a:cubicBezTo>
                <a:close/>
                <a:moveTo>
                  <a:pt x="300647" y="409633"/>
                </a:moveTo>
                <a:lnTo>
                  <a:pt x="312906" y="414586"/>
                </a:lnTo>
                <a:cubicBezTo>
                  <a:pt x="310471" y="417592"/>
                  <a:pt x="308778" y="420094"/>
                  <a:pt x="307829" y="422093"/>
                </a:cubicBezTo>
                <a:cubicBezTo>
                  <a:pt x="306880" y="424092"/>
                  <a:pt x="306426" y="426130"/>
                  <a:pt x="306467" y="428207"/>
                </a:cubicBezTo>
                <a:cubicBezTo>
                  <a:pt x="306467" y="434543"/>
                  <a:pt x="312658" y="437721"/>
                  <a:pt x="325041" y="437742"/>
                </a:cubicBezTo>
                <a:cubicBezTo>
                  <a:pt x="329718" y="437713"/>
                  <a:pt x="334634" y="437275"/>
                  <a:pt x="339791" y="436426"/>
                </a:cubicBezTo>
                <a:cubicBezTo>
                  <a:pt x="344948" y="435577"/>
                  <a:pt x="349401" y="434489"/>
                  <a:pt x="353149" y="433160"/>
                </a:cubicBezTo>
                <a:lnTo>
                  <a:pt x="354263" y="448391"/>
                </a:lnTo>
                <a:cubicBezTo>
                  <a:pt x="353213" y="448504"/>
                  <a:pt x="352280" y="448618"/>
                  <a:pt x="351462" y="448731"/>
                </a:cubicBezTo>
                <a:cubicBezTo>
                  <a:pt x="350644" y="448845"/>
                  <a:pt x="349555" y="449020"/>
                  <a:pt x="348196" y="449257"/>
                </a:cubicBezTo>
                <a:cubicBezTo>
                  <a:pt x="343196" y="449990"/>
                  <a:pt x="338986" y="450506"/>
                  <a:pt x="335566" y="450805"/>
                </a:cubicBezTo>
                <a:cubicBezTo>
                  <a:pt x="332145" y="451104"/>
                  <a:pt x="328678" y="451249"/>
                  <a:pt x="325164" y="451238"/>
                </a:cubicBezTo>
                <a:cubicBezTo>
                  <a:pt x="319677" y="451241"/>
                  <a:pt x="314895" y="450834"/>
                  <a:pt x="310816" y="450016"/>
                </a:cubicBezTo>
                <a:cubicBezTo>
                  <a:pt x="306738" y="449198"/>
                  <a:pt x="303224" y="447955"/>
                  <a:pt x="300276" y="446286"/>
                </a:cubicBezTo>
                <a:cubicBezTo>
                  <a:pt x="297580" y="444684"/>
                  <a:pt x="295449" y="442532"/>
                  <a:pt x="293883" y="439831"/>
                </a:cubicBezTo>
                <a:cubicBezTo>
                  <a:pt x="292317" y="437130"/>
                  <a:pt x="291518" y="434205"/>
                  <a:pt x="291484" y="431055"/>
                </a:cubicBezTo>
                <a:cubicBezTo>
                  <a:pt x="291440" y="427872"/>
                  <a:pt x="292116" y="424642"/>
                  <a:pt x="293512" y="421366"/>
                </a:cubicBezTo>
                <a:cubicBezTo>
                  <a:pt x="294907" y="418090"/>
                  <a:pt x="297286" y="414179"/>
                  <a:pt x="300647" y="409633"/>
                </a:cubicBezTo>
                <a:close/>
                <a:moveTo>
                  <a:pt x="4655668" y="407900"/>
                </a:moveTo>
                <a:lnTo>
                  <a:pt x="4669908" y="407900"/>
                </a:lnTo>
                <a:cubicBezTo>
                  <a:pt x="4669665" y="409264"/>
                  <a:pt x="4669500" y="410528"/>
                  <a:pt x="4669412" y="411692"/>
                </a:cubicBezTo>
                <a:cubicBezTo>
                  <a:pt x="4669325" y="412855"/>
                  <a:pt x="4669283" y="414274"/>
                  <a:pt x="4669288" y="415948"/>
                </a:cubicBezTo>
                <a:lnTo>
                  <a:pt x="4669288" y="416815"/>
                </a:lnTo>
                <a:lnTo>
                  <a:pt x="4704950" y="416815"/>
                </a:lnTo>
                <a:cubicBezTo>
                  <a:pt x="4707937" y="416815"/>
                  <a:pt x="4710538" y="416753"/>
                  <a:pt x="4712751" y="416629"/>
                </a:cubicBezTo>
                <a:cubicBezTo>
                  <a:pt x="4714964" y="416506"/>
                  <a:pt x="4717069" y="416320"/>
                  <a:pt x="4719066" y="416072"/>
                </a:cubicBezTo>
                <a:lnTo>
                  <a:pt x="4719066" y="428579"/>
                </a:lnTo>
                <a:cubicBezTo>
                  <a:pt x="4717131" y="428390"/>
                  <a:pt x="4715057" y="428241"/>
                  <a:pt x="4712844" y="428130"/>
                </a:cubicBezTo>
                <a:cubicBezTo>
                  <a:pt x="4710631" y="428019"/>
                  <a:pt x="4707999" y="427962"/>
                  <a:pt x="4704950" y="427959"/>
                </a:cubicBezTo>
                <a:lnTo>
                  <a:pt x="4679690" y="427959"/>
                </a:lnTo>
                <a:cubicBezTo>
                  <a:pt x="4686506" y="432647"/>
                  <a:pt x="4693151" y="436367"/>
                  <a:pt x="4699626" y="439119"/>
                </a:cubicBezTo>
                <a:cubicBezTo>
                  <a:pt x="4706101" y="441872"/>
                  <a:pt x="4713489" y="444137"/>
                  <a:pt x="4721790" y="445914"/>
                </a:cubicBezTo>
                <a:cubicBezTo>
                  <a:pt x="4720554" y="447513"/>
                  <a:pt x="4719373" y="449330"/>
                  <a:pt x="4718246" y="451362"/>
                </a:cubicBezTo>
                <a:cubicBezTo>
                  <a:pt x="4717118" y="453395"/>
                  <a:pt x="4716030" y="455706"/>
                  <a:pt x="4714980" y="458296"/>
                </a:cubicBezTo>
                <a:cubicBezTo>
                  <a:pt x="4708850" y="456447"/>
                  <a:pt x="4703774" y="454667"/>
                  <a:pt x="4699750" y="452957"/>
                </a:cubicBezTo>
                <a:cubicBezTo>
                  <a:pt x="4695725" y="451246"/>
                  <a:pt x="4691639" y="449188"/>
                  <a:pt x="4687491" y="446781"/>
                </a:cubicBezTo>
                <a:cubicBezTo>
                  <a:pt x="4684163" y="444898"/>
                  <a:pt x="4681160" y="442968"/>
                  <a:pt x="4678483" y="440992"/>
                </a:cubicBezTo>
                <a:cubicBezTo>
                  <a:pt x="4675805" y="439016"/>
                  <a:pt x="4672616" y="436405"/>
                  <a:pt x="4668917" y="433160"/>
                </a:cubicBezTo>
                <a:cubicBezTo>
                  <a:pt x="4668987" y="435038"/>
                  <a:pt x="4669064" y="436916"/>
                  <a:pt x="4669149" y="438794"/>
                </a:cubicBezTo>
                <a:cubicBezTo>
                  <a:pt x="4669234" y="440672"/>
                  <a:pt x="4669281" y="442055"/>
                  <a:pt x="4669288" y="442942"/>
                </a:cubicBezTo>
                <a:lnTo>
                  <a:pt x="4669288" y="448514"/>
                </a:lnTo>
                <a:cubicBezTo>
                  <a:pt x="4669291" y="451006"/>
                  <a:pt x="4669348" y="453142"/>
                  <a:pt x="4669459" y="454922"/>
                </a:cubicBezTo>
                <a:cubicBezTo>
                  <a:pt x="4669569" y="456702"/>
                  <a:pt x="4669719" y="458033"/>
                  <a:pt x="4669908" y="458916"/>
                </a:cubicBezTo>
                <a:lnTo>
                  <a:pt x="4655544" y="458916"/>
                </a:lnTo>
                <a:cubicBezTo>
                  <a:pt x="4655846" y="457422"/>
                  <a:pt x="4656047" y="455890"/>
                  <a:pt x="4656148" y="454319"/>
                </a:cubicBezTo>
                <a:cubicBezTo>
                  <a:pt x="4656248" y="452748"/>
                  <a:pt x="4656295" y="450813"/>
                  <a:pt x="4656287" y="448514"/>
                </a:cubicBezTo>
                <a:lnTo>
                  <a:pt x="4656287" y="443066"/>
                </a:lnTo>
                <a:cubicBezTo>
                  <a:pt x="4656285" y="442375"/>
                  <a:pt x="4656289" y="441776"/>
                  <a:pt x="4656302" y="441271"/>
                </a:cubicBezTo>
                <a:cubicBezTo>
                  <a:pt x="4656315" y="440765"/>
                  <a:pt x="4656351" y="440043"/>
                  <a:pt x="4656411" y="439104"/>
                </a:cubicBezTo>
                <a:cubicBezTo>
                  <a:pt x="4656411" y="438363"/>
                  <a:pt x="4656411" y="437832"/>
                  <a:pt x="4656411" y="437509"/>
                </a:cubicBezTo>
                <a:cubicBezTo>
                  <a:pt x="4656411" y="437187"/>
                  <a:pt x="4656411" y="436686"/>
                  <a:pt x="4656411" y="436008"/>
                </a:cubicBezTo>
                <a:cubicBezTo>
                  <a:pt x="4656408" y="435660"/>
                  <a:pt x="4656413" y="435304"/>
                  <a:pt x="4656426" y="434940"/>
                </a:cubicBezTo>
                <a:cubicBezTo>
                  <a:pt x="4656439" y="434576"/>
                  <a:pt x="4656475" y="434066"/>
                  <a:pt x="4656534" y="433408"/>
                </a:cubicBezTo>
                <a:cubicBezTo>
                  <a:pt x="4651125" y="438644"/>
                  <a:pt x="4645011" y="443216"/>
                  <a:pt x="4638193" y="447121"/>
                </a:cubicBezTo>
                <a:cubicBezTo>
                  <a:pt x="4631375" y="451027"/>
                  <a:pt x="4622877" y="454793"/>
                  <a:pt x="4612701" y="458420"/>
                </a:cubicBezTo>
                <a:cubicBezTo>
                  <a:pt x="4611560" y="455874"/>
                  <a:pt x="4610404" y="453692"/>
                  <a:pt x="4609233" y="451873"/>
                </a:cubicBezTo>
                <a:cubicBezTo>
                  <a:pt x="4608062" y="450054"/>
                  <a:pt x="4606659" y="448274"/>
                  <a:pt x="4605023" y="446533"/>
                </a:cubicBezTo>
                <a:cubicBezTo>
                  <a:pt x="4613263" y="444397"/>
                  <a:pt x="4620867" y="441735"/>
                  <a:pt x="4627838" y="438546"/>
                </a:cubicBezTo>
                <a:cubicBezTo>
                  <a:pt x="4634808" y="435358"/>
                  <a:pt x="4640742" y="431829"/>
                  <a:pt x="4645638" y="427959"/>
                </a:cubicBezTo>
                <a:lnTo>
                  <a:pt x="4622854" y="427959"/>
                </a:lnTo>
                <a:cubicBezTo>
                  <a:pt x="4619764" y="427954"/>
                  <a:pt x="4617153" y="427996"/>
                  <a:pt x="4615022" y="428083"/>
                </a:cubicBezTo>
                <a:cubicBezTo>
                  <a:pt x="4612892" y="428171"/>
                  <a:pt x="4610838" y="428336"/>
                  <a:pt x="4608862" y="428579"/>
                </a:cubicBezTo>
                <a:lnTo>
                  <a:pt x="4608862" y="416072"/>
                </a:lnTo>
                <a:cubicBezTo>
                  <a:pt x="4610866" y="416320"/>
                  <a:pt x="4612956" y="416506"/>
                  <a:pt x="4615131" y="416629"/>
                </a:cubicBezTo>
                <a:cubicBezTo>
                  <a:pt x="4617305" y="416753"/>
                  <a:pt x="4619797" y="416815"/>
                  <a:pt x="4622606" y="416815"/>
                </a:cubicBezTo>
                <a:lnTo>
                  <a:pt x="4656287" y="416815"/>
                </a:lnTo>
                <a:lnTo>
                  <a:pt x="4656287" y="415948"/>
                </a:lnTo>
                <a:cubicBezTo>
                  <a:pt x="4656292" y="414382"/>
                  <a:pt x="4656250" y="412995"/>
                  <a:pt x="4656163" y="411785"/>
                </a:cubicBezTo>
                <a:cubicBezTo>
                  <a:pt x="4656076" y="410575"/>
                  <a:pt x="4655910" y="409280"/>
                  <a:pt x="4655668" y="407900"/>
                </a:cubicBezTo>
                <a:close/>
                <a:moveTo>
                  <a:pt x="2095767" y="406785"/>
                </a:moveTo>
                <a:lnTo>
                  <a:pt x="2095767" y="431674"/>
                </a:lnTo>
                <a:lnTo>
                  <a:pt x="2111864" y="431674"/>
                </a:lnTo>
                <a:lnTo>
                  <a:pt x="2111864" y="406785"/>
                </a:lnTo>
                <a:close/>
                <a:moveTo>
                  <a:pt x="4521679" y="398241"/>
                </a:moveTo>
                <a:lnTo>
                  <a:pt x="4532452" y="406414"/>
                </a:lnTo>
                <a:cubicBezTo>
                  <a:pt x="4528570" y="409664"/>
                  <a:pt x="4525717" y="412667"/>
                  <a:pt x="4523893" y="415422"/>
                </a:cubicBezTo>
                <a:cubicBezTo>
                  <a:pt x="4522069" y="418177"/>
                  <a:pt x="4521166" y="420870"/>
                  <a:pt x="4521184" y="423502"/>
                </a:cubicBezTo>
                <a:cubicBezTo>
                  <a:pt x="4521125" y="427503"/>
                  <a:pt x="4523503" y="430428"/>
                  <a:pt x="4528320" y="432278"/>
                </a:cubicBezTo>
                <a:cubicBezTo>
                  <a:pt x="4533136" y="434127"/>
                  <a:pt x="4540746" y="435041"/>
                  <a:pt x="4551150" y="435017"/>
                </a:cubicBezTo>
                <a:cubicBezTo>
                  <a:pt x="4558722" y="434989"/>
                  <a:pt x="4566053" y="434489"/>
                  <a:pt x="4573144" y="433516"/>
                </a:cubicBezTo>
                <a:cubicBezTo>
                  <a:pt x="4580236" y="432544"/>
                  <a:pt x="4585865" y="431269"/>
                  <a:pt x="4590031" y="429693"/>
                </a:cubicBezTo>
                <a:lnTo>
                  <a:pt x="4591393" y="446657"/>
                </a:lnTo>
                <a:cubicBezTo>
                  <a:pt x="4590408" y="446716"/>
                  <a:pt x="4589561" y="446783"/>
                  <a:pt x="4588855" y="446858"/>
                </a:cubicBezTo>
                <a:cubicBezTo>
                  <a:pt x="4588148" y="446933"/>
                  <a:pt x="4587177" y="447031"/>
                  <a:pt x="4585945" y="447152"/>
                </a:cubicBezTo>
                <a:cubicBezTo>
                  <a:pt x="4578716" y="448246"/>
                  <a:pt x="4572618" y="448999"/>
                  <a:pt x="4567650" y="449412"/>
                </a:cubicBezTo>
                <a:cubicBezTo>
                  <a:pt x="4562681" y="449825"/>
                  <a:pt x="4557635" y="450021"/>
                  <a:pt x="4552512" y="450000"/>
                </a:cubicBezTo>
                <a:cubicBezTo>
                  <a:pt x="4545728" y="450000"/>
                  <a:pt x="4539701" y="449660"/>
                  <a:pt x="4534434" y="448979"/>
                </a:cubicBezTo>
                <a:cubicBezTo>
                  <a:pt x="4529166" y="448298"/>
                  <a:pt x="4524873" y="447276"/>
                  <a:pt x="4521556" y="445914"/>
                </a:cubicBezTo>
                <a:cubicBezTo>
                  <a:pt x="4516236" y="443814"/>
                  <a:pt x="4512263" y="441049"/>
                  <a:pt x="4509637" y="437618"/>
                </a:cubicBezTo>
                <a:cubicBezTo>
                  <a:pt x="4507011" y="434187"/>
                  <a:pt x="4505701" y="430059"/>
                  <a:pt x="4505706" y="425235"/>
                </a:cubicBezTo>
                <a:cubicBezTo>
                  <a:pt x="4505675" y="420520"/>
                  <a:pt x="4506944" y="415990"/>
                  <a:pt x="4509514" y="411645"/>
                </a:cubicBezTo>
                <a:cubicBezTo>
                  <a:pt x="4512083" y="407301"/>
                  <a:pt x="4516138" y="402833"/>
                  <a:pt x="4521679" y="398241"/>
                </a:cubicBezTo>
                <a:close/>
                <a:moveTo>
                  <a:pt x="4060422" y="397994"/>
                </a:moveTo>
                <a:lnTo>
                  <a:pt x="4072557" y="403690"/>
                </a:lnTo>
                <a:cubicBezTo>
                  <a:pt x="4069482" y="407242"/>
                  <a:pt x="4067242" y="410446"/>
                  <a:pt x="4065839" y="413302"/>
                </a:cubicBezTo>
                <a:cubicBezTo>
                  <a:pt x="4064436" y="416157"/>
                  <a:pt x="4063744" y="418897"/>
                  <a:pt x="4063765" y="421520"/>
                </a:cubicBezTo>
                <a:cubicBezTo>
                  <a:pt x="4063781" y="425057"/>
                  <a:pt x="4065452" y="427735"/>
                  <a:pt x="4068780" y="429554"/>
                </a:cubicBezTo>
                <a:cubicBezTo>
                  <a:pt x="4072108" y="431372"/>
                  <a:pt x="4076999" y="432286"/>
                  <a:pt x="4083453" y="432293"/>
                </a:cubicBezTo>
                <a:cubicBezTo>
                  <a:pt x="4088961" y="432283"/>
                  <a:pt x="4094260" y="431870"/>
                  <a:pt x="4099350" y="431055"/>
                </a:cubicBezTo>
                <a:cubicBezTo>
                  <a:pt x="4104439" y="430240"/>
                  <a:pt x="4108964" y="429084"/>
                  <a:pt x="4112924" y="427588"/>
                </a:cubicBezTo>
                <a:lnTo>
                  <a:pt x="4114162" y="443314"/>
                </a:lnTo>
                <a:cubicBezTo>
                  <a:pt x="4113370" y="443368"/>
                  <a:pt x="4112663" y="443445"/>
                  <a:pt x="4112042" y="443546"/>
                </a:cubicBezTo>
                <a:cubicBezTo>
                  <a:pt x="4111420" y="443646"/>
                  <a:pt x="4110434" y="443817"/>
                  <a:pt x="4109085" y="444057"/>
                </a:cubicBezTo>
                <a:cubicBezTo>
                  <a:pt x="4104194" y="444859"/>
                  <a:pt x="4099706" y="445452"/>
                  <a:pt x="4095619" y="445837"/>
                </a:cubicBezTo>
                <a:cubicBezTo>
                  <a:pt x="4091533" y="446221"/>
                  <a:pt x="4087478" y="446412"/>
                  <a:pt x="4083453" y="446409"/>
                </a:cubicBezTo>
                <a:cubicBezTo>
                  <a:pt x="4075797" y="446417"/>
                  <a:pt x="4069441" y="445535"/>
                  <a:pt x="4064384" y="443763"/>
                </a:cubicBezTo>
                <a:cubicBezTo>
                  <a:pt x="4059328" y="441990"/>
                  <a:pt x="4055448" y="439282"/>
                  <a:pt x="4052745" y="435637"/>
                </a:cubicBezTo>
                <a:cubicBezTo>
                  <a:pt x="4051561" y="434055"/>
                  <a:pt x="4050648" y="432203"/>
                  <a:pt x="4050005" y="430080"/>
                </a:cubicBezTo>
                <a:cubicBezTo>
                  <a:pt x="4049363" y="427957"/>
                  <a:pt x="4049037" y="425764"/>
                  <a:pt x="4049030" y="423502"/>
                </a:cubicBezTo>
                <a:cubicBezTo>
                  <a:pt x="4049025" y="419490"/>
                  <a:pt x="4049964" y="415378"/>
                  <a:pt x="4051847" y="411166"/>
                </a:cubicBezTo>
                <a:cubicBezTo>
                  <a:pt x="4053730" y="406953"/>
                  <a:pt x="4056588" y="402562"/>
                  <a:pt x="4060422" y="397994"/>
                </a:cubicBezTo>
                <a:close/>
                <a:moveTo>
                  <a:pt x="545697" y="397994"/>
                </a:moveTo>
                <a:lnTo>
                  <a:pt x="557832" y="403690"/>
                </a:lnTo>
                <a:cubicBezTo>
                  <a:pt x="554757" y="407242"/>
                  <a:pt x="552517" y="410446"/>
                  <a:pt x="551114" y="413302"/>
                </a:cubicBezTo>
                <a:cubicBezTo>
                  <a:pt x="549711" y="416157"/>
                  <a:pt x="549019" y="418897"/>
                  <a:pt x="549040" y="421520"/>
                </a:cubicBezTo>
                <a:cubicBezTo>
                  <a:pt x="549056" y="425057"/>
                  <a:pt x="550727" y="427735"/>
                  <a:pt x="554055" y="429554"/>
                </a:cubicBezTo>
                <a:cubicBezTo>
                  <a:pt x="557383" y="431372"/>
                  <a:pt x="562274" y="432286"/>
                  <a:pt x="568728" y="432293"/>
                </a:cubicBezTo>
                <a:cubicBezTo>
                  <a:pt x="574236" y="432283"/>
                  <a:pt x="579535" y="431870"/>
                  <a:pt x="584624" y="431055"/>
                </a:cubicBezTo>
                <a:cubicBezTo>
                  <a:pt x="589714" y="430240"/>
                  <a:pt x="594239" y="429084"/>
                  <a:pt x="598199" y="427588"/>
                </a:cubicBezTo>
                <a:lnTo>
                  <a:pt x="599437" y="443314"/>
                </a:lnTo>
                <a:cubicBezTo>
                  <a:pt x="598645" y="443368"/>
                  <a:pt x="597938" y="443445"/>
                  <a:pt x="597316" y="443546"/>
                </a:cubicBezTo>
                <a:cubicBezTo>
                  <a:pt x="596695" y="443646"/>
                  <a:pt x="595709" y="443817"/>
                  <a:pt x="594360" y="444057"/>
                </a:cubicBezTo>
                <a:cubicBezTo>
                  <a:pt x="589469" y="444859"/>
                  <a:pt x="584980" y="445452"/>
                  <a:pt x="580894" y="445837"/>
                </a:cubicBezTo>
                <a:cubicBezTo>
                  <a:pt x="576808" y="446221"/>
                  <a:pt x="572753" y="446412"/>
                  <a:pt x="568728" y="446409"/>
                </a:cubicBezTo>
                <a:cubicBezTo>
                  <a:pt x="561072" y="446417"/>
                  <a:pt x="554715" y="445535"/>
                  <a:pt x="549659" y="443763"/>
                </a:cubicBezTo>
                <a:cubicBezTo>
                  <a:pt x="544603" y="441990"/>
                  <a:pt x="540723" y="439282"/>
                  <a:pt x="538020" y="435637"/>
                </a:cubicBezTo>
                <a:cubicBezTo>
                  <a:pt x="536836" y="434055"/>
                  <a:pt x="535922" y="432203"/>
                  <a:pt x="535280" y="430080"/>
                </a:cubicBezTo>
                <a:cubicBezTo>
                  <a:pt x="534638" y="427957"/>
                  <a:pt x="534313" y="425764"/>
                  <a:pt x="534305" y="423502"/>
                </a:cubicBezTo>
                <a:cubicBezTo>
                  <a:pt x="534300" y="419490"/>
                  <a:pt x="535239" y="415378"/>
                  <a:pt x="537122" y="411166"/>
                </a:cubicBezTo>
                <a:cubicBezTo>
                  <a:pt x="539005" y="406953"/>
                  <a:pt x="541863" y="402562"/>
                  <a:pt x="545697" y="397994"/>
                </a:cubicBezTo>
                <a:close/>
                <a:moveTo>
                  <a:pt x="4294708" y="394774"/>
                </a:moveTo>
                <a:cubicBezTo>
                  <a:pt x="4291465" y="394847"/>
                  <a:pt x="4288757" y="395816"/>
                  <a:pt x="4286582" y="397684"/>
                </a:cubicBezTo>
                <a:cubicBezTo>
                  <a:pt x="4284407" y="399552"/>
                  <a:pt x="4283278" y="401884"/>
                  <a:pt x="4283192" y="404680"/>
                </a:cubicBezTo>
                <a:cubicBezTo>
                  <a:pt x="4283244" y="407580"/>
                  <a:pt x="4284224" y="409922"/>
                  <a:pt x="4286133" y="411707"/>
                </a:cubicBezTo>
                <a:cubicBezTo>
                  <a:pt x="4288042" y="413493"/>
                  <a:pt x="4290570" y="414411"/>
                  <a:pt x="4293718" y="414462"/>
                </a:cubicBezTo>
                <a:cubicBezTo>
                  <a:pt x="4297311" y="414401"/>
                  <a:pt x="4300216" y="413348"/>
                  <a:pt x="4302432" y="411305"/>
                </a:cubicBezTo>
                <a:cubicBezTo>
                  <a:pt x="4304648" y="409262"/>
                  <a:pt x="4305788" y="406600"/>
                  <a:pt x="4305852" y="403318"/>
                </a:cubicBezTo>
                <a:cubicBezTo>
                  <a:pt x="4305814" y="400687"/>
                  <a:pt x="4304808" y="398613"/>
                  <a:pt x="4302834" y="397096"/>
                </a:cubicBezTo>
                <a:cubicBezTo>
                  <a:pt x="4300861" y="395579"/>
                  <a:pt x="4298152" y="394805"/>
                  <a:pt x="4294708" y="394774"/>
                </a:cubicBezTo>
                <a:close/>
                <a:moveTo>
                  <a:pt x="2132419" y="394527"/>
                </a:moveTo>
                <a:cubicBezTo>
                  <a:pt x="2133801" y="394710"/>
                  <a:pt x="2135370" y="394839"/>
                  <a:pt x="2137124" y="394914"/>
                </a:cubicBezTo>
                <a:cubicBezTo>
                  <a:pt x="2138878" y="394988"/>
                  <a:pt x="2141066" y="395025"/>
                  <a:pt x="2143687" y="395022"/>
                </a:cubicBezTo>
                <a:lnTo>
                  <a:pt x="2167090" y="395022"/>
                </a:lnTo>
                <a:cubicBezTo>
                  <a:pt x="2169845" y="395025"/>
                  <a:pt x="2172105" y="394988"/>
                  <a:pt x="2173869" y="394914"/>
                </a:cubicBezTo>
                <a:cubicBezTo>
                  <a:pt x="2175634" y="394839"/>
                  <a:pt x="2177089" y="394710"/>
                  <a:pt x="2178234" y="394527"/>
                </a:cubicBezTo>
                <a:cubicBezTo>
                  <a:pt x="2178051" y="396330"/>
                  <a:pt x="2177922" y="398172"/>
                  <a:pt x="2177847" y="400052"/>
                </a:cubicBezTo>
                <a:cubicBezTo>
                  <a:pt x="2177772" y="401933"/>
                  <a:pt x="2177736" y="404177"/>
                  <a:pt x="2177739" y="406785"/>
                </a:cubicBezTo>
                <a:lnTo>
                  <a:pt x="2177739" y="435389"/>
                </a:lnTo>
                <a:cubicBezTo>
                  <a:pt x="2177762" y="438487"/>
                  <a:pt x="2177468" y="440866"/>
                  <a:pt x="2176857" y="442524"/>
                </a:cubicBezTo>
                <a:cubicBezTo>
                  <a:pt x="2176245" y="444183"/>
                  <a:pt x="2175177" y="445478"/>
                  <a:pt x="2173653" y="446409"/>
                </a:cubicBezTo>
                <a:cubicBezTo>
                  <a:pt x="2172533" y="447152"/>
                  <a:pt x="2170964" y="447709"/>
                  <a:pt x="2168947" y="448081"/>
                </a:cubicBezTo>
                <a:cubicBezTo>
                  <a:pt x="2166930" y="448452"/>
                  <a:pt x="2164495" y="448638"/>
                  <a:pt x="2161642" y="448638"/>
                </a:cubicBezTo>
                <a:cubicBezTo>
                  <a:pt x="2161497" y="448641"/>
                  <a:pt x="2160888" y="448636"/>
                  <a:pt x="2159815" y="448623"/>
                </a:cubicBezTo>
                <a:cubicBezTo>
                  <a:pt x="2158742" y="448610"/>
                  <a:pt x="2157328" y="448574"/>
                  <a:pt x="2155574" y="448514"/>
                </a:cubicBezTo>
                <a:cubicBezTo>
                  <a:pt x="2155058" y="448535"/>
                  <a:pt x="2154233" y="448494"/>
                  <a:pt x="2153098" y="448391"/>
                </a:cubicBezTo>
                <a:cubicBezTo>
                  <a:pt x="2152987" y="445909"/>
                  <a:pt x="2152713" y="443690"/>
                  <a:pt x="2152277" y="441735"/>
                </a:cubicBezTo>
                <a:cubicBezTo>
                  <a:pt x="2151841" y="439780"/>
                  <a:pt x="2151166" y="437747"/>
                  <a:pt x="2150250" y="435637"/>
                </a:cubicBezTo>
                <a:cubicBezTo>
                  <a:pt x="2152473" y="435884"/>
                  <a:pt x="2154465" y="436070"/>
                  <a:pt x="2156224" y="436194"/>
                </a:cubicBezTo>
                <a:cubicBezTo>
                  <a:pt x="2157984" y="436318"/>
                  <a:pt x="2159542" y="436380"/>
                  <a:pt x="2160899" y="436380"/>
                </a:cubicBezTo>
                <a:cubicBezTo>
                  <a:pt x="2162353" y="436405"/>
                  <a:pt x="2163344" y="436168"/>
                  <a:pt x="2163870" y="435668"/>
                </a:cubicBezTo>
                <a:cubicBezTo>
                  <a:pt x="2164397" y="435167"/>
                  <a:pt x="2164644" y="434249"/>
                  <a:pt x="2164613" y="432912"/>
                </a:cubicBezTo>
                <a:lnTo>
                  <a:pt x="2164613" y="406909"/>
                </a:lnTo>
                <a:lnTo>
                  <a:pt x="2145792" y="406909"/>
                </a:lnTo>
                <a:lnTo>
                  <a:pt x="2145792" y="446533"/>
                </a:lnTo>
                <a:cubicBezTo>
                  <a:pt x="2145792" y="449368"/>
                  <a:pt x="2145854" y="451870"/>
                  <a:pt x="2145978" y="454040"/>
                </a:cubicBezTo>
                <a:cubicBezTo>
                  <a:pt x="2146102" y="456210"/>
                  <a:pt x="2146287" y="458124"/>
                  <a:pt x="2146535" y="459782"/>
                </a:cubicBezTo>
                <a:lnTo>
                  <a:pt x="2132171" y="459782"/>
                </a:lnTo>
                <a:cubicBezTo>
                  <a:pt x="2132360" y="457770"/>
                  <a:pt x="2132509" y="455634"/>
                  <a:pt x="2132620" y="453374"/>
                </a:cubicBezTo>
                <a:cubicBezTo>
                  <a:pt x="2132731" y="451115"/>
                  <a:pt x="2132788" y="448545"/>
                  <a:pt x="2132790" y="445666"/>
                </a:cubicBezTo>
                <a:lnTo>
                  <a:pt x="2132790" y="407033"/>
                </a:lnTo>
                <a:cubicBezTo>
                  <a:pt x="2132790" y="404469"/>
                  <a:pt x="2132759" y="402199"/>
                  <a:pt x="2132698" y="400223"/>
                </a:cubicBezTo>
                <a:cubicBezTo>
                  <a:pt x="2132636" y="398247"/>
                  <a:pt x="2132543" y="396348"/>
                  <a:pt x="2132419" y="394527"/>
                </a:cubicBezTo>
                <a:close/>
                <a:moveTo>
                  <a:pt x="2082641" y="394527"/>
                </a:moveTo>
                <a:cubicBezTo>
                  <a:pt x="2083993" y="394650"/>
                  <a:pt x="2085438" y="394743"/>
                  <a:pt x="2086975" y="394805"/>
                </a:cubicBezTo>
                <a:cubicBezTo>
                  <a:pt x="2088513" y="394867"/>
                  <a:pt x="2090576" y="394898"/>
                  <a:pt x="2093166" y="394898"/>
                </a:cubicBezTo>
                <a:lnTo>
                  <a:pt x="2113845" y="394898"/>
                </a:lnTo>
                <a:cubicBezTo>
                  <a:pt x="2116324" y="394898"/>
                  <a:pt x="2118393" y="394867"/>
                  <a:pt x="2120052" y="394805"/>
                </a:cubicBezTo>
                <a:cubicBezTo>
                  <a:pt x="2121711" y="394743"/>
                  <a:pt x="2123315" y="394650"/>
                  <a:pt x="2124866" y="394527"/>
                </a:cubicBezTo>
                <a:cubicBezTo>
                  <a:pt x="2124742" y="396095"/>
                  <a:pt x="2124649" y="397756"/>
                  <a:pt x="2124587" y="399511"/>
                </a:cubicBezTo>
                <a:cubicBezTo>
                  <a:pt x="2124525" y="401265"/>
                  <a:pt x="2124494" y="403360"/>
                  <a:pt x="2124494" y="405795"/>
                </a:cubicBezTo>
                <a:lnTo>
                  <a:pt x="2124494" y="437122"/>
                </a:lnTo>
                <a:cubicBezTo>
                  <a:pt x="2124494" y="439532"/>
                  <a:pt x="2124525" y="441585"/>
                  <a:pt x="2124587" y="443283"/>
                </a:cubicBezTo>
                <a:cubicBezTo>
                  <a:pt x="2124649" y="444980"/>
                  <a:pt x="2124742" y="446724"/>
                  <a:pt x="2124866" y="448514"/>
                </a:cubicBezTo>
                <a:lnTo>
                  <a:pt x="2111864" y="448514"/>
                </a:lnTo>
                <a:lnTo>
                  <a:pt x="2111864" y="443561"/>
                </a:lnTo>
                <a:lnTo>
                  <a:pt x="2095767" y="443561"/>
                </a:lnTo>
                <a:lnTo>
                  <a:pt x="2095767" y="450867"/>
                </a:lnTo>
                <a:lnTo>
                  <a:pt x="2082394" y="450867"/>
                </a:lnTo>
                <a:cubicBezTo>
                  <a:pt x="2082636" y="448824"/>
                  <a:pt x="2082801" y="446843"/>
                  <a:pt x="2082889" y="444923"/>
                </a:cubicBezTo>
                <a:cubicBezTo>
                  <a:pt x="2082977" y="443004"/>
                  <a:pt x="2083018" y="440775"/>
                  <a:pt x="2083013" y="438237"/>
                </a:cubicBezTo>
                <a:lnTo>
                  <a:pt x="2083013" y="405176"/>
                </a:lnTo>
                <a:cubicBezTo>
                  <a:pt x="2083013" y="402820"/>
                  <a:pt x="2082982" y="400844"/>
                  <a:pt x="2082920" y="399247"/>
                </a:cubicBezTo>
                <a:cubicBezTo>
                  <a:pt x="2082858" y="397651"/>
                  <a:pt x="2082765" y="396077"/>
                  <a:pt x="2082641" y="394527"/>
                </a:cubicBezTo>
                <a:close/>
                <a:moveTo>
                  <a:pt x="3772767" y="392669"/>
                </a:moveTo>
                <a:cubicBezTo>
                  <a:pt x="3774502" y="392914"/>
                  <a:pt x="3776135" y="393099"/>
                  <a:pt x="3777665" y="393224"/>
                </a:cubicBezTo>
                <a:cubicBezTo>
                  <a:pt x="3779194" y="393350"/>
                  <a:pt x="3781102" y="393434"/>
                  <a:pt x="3783388" y="393476"/>
                </a:cubicBezTo>
                <a:cubicBezTo>
                  <a:pt x="3785674" y="393519"/>
                  <a:pt x="3788820" y="393539"/>
                  <a:pt x="3792827" y="393536"/>
                </a:cubicBezTo>
                <a:lnTo>
                  <a:pt x="3858825" y="393536"/>
                </a:lnTo>
                <a:cubicBezTo>
                  <a:pt x="3862831" y="393539"/>
                  <a:pt x="3865977" y="393519"/>
                  <a:pt x="3868263" y="393476"/>
                </a:cubicBezTo>
                <a:cubicBezTo>
                  <a:pt x="3870550" y="393434"/>
                  <a:pt x="3872457" y="393350"/>
                  <a:pt x="3873987" y="393224"/>
                </a:cubicBezTo>
                <a:cubicBezTo>
                  <a:pt x="3875516" y="393099"/>
                  <a:pt x="3877149" y="392914"/>
                  <a:pt x="3878885" y="392669"/>
                </a:cubicBezTo>
                <a:lnTo>
                  <a:pt x="3878885" y="409881"/>
                </a:lnTo>
                <a:cubicBezTo>
                  <a:pt x="3877333" y="409678"/>
                  <a:pt x="3875882" y="409533"/>
                  <a:pt x="3874533" y="409445"/>
                </a:cubicBezTo>
                <a:cubicBezTo>
                  <a:pt x="3873183" y="409357"/>
                  <a:pt x="3871338" y="409304"/>
                  <a:pt x="3868997" y="409285"/>
                </a:cubicBezTo>
                <a:cubicBezTo>
                  <a:pt x="3866657" y="409266"/>
                  <a:pt x="3863225" y="409258"/>
                  <a:pt x="3858701" y="409262"/>
                </a:cubicBezTo>
                <a:lnTo>
                  <a:pt x="3792950" y="409262"/>
                </a:lnTo>
                <a:cubicBezTo>
                  <a:pt x="3788427" y="409258"/>
                  <a:pt x="3784995" y="409266"/>
                  <a:pt x="3782655" y="409285"/>
                </a:cubicBezTo>
                <a:cubicBezTo>
                  <a:pt x="3780314" y="409304"/>
                  <a:pt x="3778469" y="409357"/>
                  <a:pt x="3777119" y="409445"/>
                </a:cubicBezTo>
                <a:cubicBezTo>
                  <a:pt x="3775769" y="409533"/>
                  <a:pt x="3774318" y="409678"/>
                  <a:pt x="3772767" y="409881"/>
                </a:cubicBezTo>
                <a:close/>
                <a:moveTo>
                  <a:pt x="3736362" y="392669"/>
                </a:moveTo>
                <a:cubicBezTo>
                  <a:pt x="3736767" y="394625"/>
                  <a:pt x="3737288" y="396626"/>
                  <a:pt x="3737926" y="398675"/>
                </a:cubicBezTo>
                <a:cubicBezTo>
                  <a:pt x="3738562" y="400723"/>
                  <a:pt x="3739486" y="403344"/>
                  <a:pt x="3740696" y="406538"/>
                </a:cubicBezTo>
                <a:cubicBezTo>
                  <a:pt x="3743402" y="413823"/>
                  <a:pt x="3746100" y="420024"/>
                  <a:pt x="3748791" y="425142"/>
                </a:cubicBezTo>
                <a:cubicBezTo>
                  <a:pt x="3751482" y="430260"/>
                  <a:pt x="3754644" y="435162"/>
                  <a:pt x="3758279" y="439847"/>
                </a:cubicBezTo>
                <a:cubicBezTo>
                  <a:pt x="3755225" y="441356"/>
                  <a:pt x="3752759" y="442671"/>
                  <a:pt x="3750881" y="443794"/>
                </a:cubicBezTo>
                <a:cubicBezTo>
                  <a:pt x="3749003" y="444916"/>
                  <a:pt x="3746722" y="446448"/>
                  <a:pt x="3744039" y="448391"/>
                </a:cubicBezTo>
                <a:cubicBezTo>
                  <a:pt x="3740934" y="443467"/>
                  <a:pt x="3738216" y="438703"/>
                  <a:pt x="3735885" y="434100"/>
                </a:cubicBezTo>
                <a:cubicBezTo>
                  <a:pt x="3733555" y="429497"/>
                  <a:pt x="3731424" y="424633"/>
                  <a:pt x="3729492" y="419507"/>
                </a:cubicBezTo>
                <a:cubicBezTo>
                  <a:pt x="3727561" y="414381"/>
                  <a:pt x="3725641" y="408572"/>
                  <a:pt x="3723732" y="402080"/>
                </a:cubicBezTo>
                <a:cubicBezTo>
                  <a:pt x="3723270" y="400496"/>
                  <a:pt x="3722924" y="399361"/>
                  <a:pt x="3722695" y="398675"/>
                </a:cubicBezTo>
                <a:cubicBezTo>
                  <a:pt x="3722465" y="397989"/>
                  <a:pt x="3722151" y="397225"/>
                  <a:pt x="3721751" y="396384"/>
                </a:cubicBezTo>
                <a:close/>
                <a:moveTo>
                  <a:pt x="3666154" y="392669"/>
                </a:moveTo>
                <a:lnTo>
                  <a:pt x="3681384" y="396384"/>
                </a:lnTo>
                <a:cubicBezTo>
                  <a:pt x="3681211" y="397055"/>
                  <a:pt x="3681061" y="397602"/>
                  <a:pt x="3680935" y="398025"/>
                </a:cubicBezTo>
                <a:cubicBezTo>
                  <a:pt x="3680809" y="398448"/>
                  <a:pt x="3680628" y="399180"/>
                  <a:pt x="3680393" y="400223"/>
                </a:cubicBezTo>
                <a:cubicBezTo>
                  <a:pt x="3678242" y="409783"/>
                  <a:pt x="3675456" y="418523"/>
                  <a:pt x="3672035" y="426443"/>
                </a:cubicBezTo>
                <a:cubicBezTo>
                  <a:pt x="3668614" y="434362"/>
                  <a:pt x="3664466" y="441678"/>
                  <a:pt x="3659591" y="448391"/>
                </a:cubicBezTo>
                <a:cubicBezTo>
                  <a:pt x="3656725" y="446314"/>
                  <a:pt x="3654346" y="444740"/>
                  <a:pt x="3652455" y="443670"/>
                </a:cubicBezTo>
                <a:cubicBezTo>
                  <a:pt x="3650564" y="442599"/>
                  <a:pt x="3648155" y="441490"/>
                  <a:pt x="3645227" y="440342"/>
                </a:cubicBezTo>
                <a:cubicBezTo>
                  <a:pt x="3649231" y="435595"/>
                  <a:pt x="3652553" y="430725"/>
                  <a:pt x="3655195" y="425731"/>
                </a:cubicBezTo>
                <a:cubicBezTo>
                  <a:pt x="3657836" y="420736"/>
                  <a:pt x="3660292" y="414751"/>
                  <a:pt x="3662562" y="407776"/>
                </a:cubicBezTo>
                <a:cubicBezTo>
                  <a:pt x="3663656" y="404631"/>
                  <a:pt x="3664471" y="401912"/>
                  <a:pt x="3665008" y="399619"/>
                </a:cubicBezTo>
                <a:cubicBezTo>
                  <a:pt x="3665545" y="397326"/>
                  <a:pt x="3665927" y="395009"/>
                  <a:pt x="3666154" y="392669"/>
                </a:cubicBezTo>
                <a:close/>
                <a:moveTo>
                  <a:pt x="3049486" y="384249"/>
                </a:moveTo>
                <a:cubicBezTo>
                  <a:pt x="3051676" y="384610"/>
                  <a:pt x="3053858" y="384848"/>
                  <a:pt x="3056033" y="384961"/>
                </a:cubicBezTo>
                <a:cubicBezTo>
                  <a:pt x="3058208" y="385075"/>
                  <a:pt x="3061350" y="385126"/>
                  <a:pt x="3065459" y="385116"/>
                </a:cubicBezTo>
                <a:lnTo>
                  <a:pt x="3137897" y="385116"/>
                </a:lnTo>
                <a:cubicBezTo>
                  <a:pt x="3141952" y="385126"/>
                  <a:pt x="3145079" y="385075"/>
                  <a:pt x="3147277" y="384961"/>
                </a:cubicBezTo>
                <a:cubicBezTo>
                  <a:pt x="3149475" y="384848"/>
                  <a:pt x="3151672" y="384610"/>
                  <a:pt x="3153870" y="384249"/>
                </a:cubicBezTo>
                <a:lnTo>
                  <a:pt x="3153870" y="398984"/>
                </a:lnTo>
                <a:cubicBezTo>
                  <a:pt x="3151791" y="398742"/>
                  <a:pt x="3149665" y="398577"/>
                  <a:pt x="3147493" y="398489"/>
                </a:cubicBezTo>
                <a:cubicBezTo>
                  <a:pt x="3145321" y="398401"/>
                  <a:pt x="3142205" y="398360"/>
                  <a:pt x="3138144" y="398365"/>
                </a:cubicBezTo>
                <a:lnTo>
                  <a:pt x="3111646" y="398365"/>
                </a:lnTo>
                <a:cubicBezTo>
                  <a:pt x="3111347" y="405434"/>
                  <a:pt x="3110490" y="411666"/>
                  <a:pt x="3109077" y="417063"/>
                </a:cubicBezTo>
                <a:cubicBezTo>
                  <a:pt x="3107663" y="422460"/>
                  <a:pt x="3105630" y="427330"/>
                  <a:pt x="3102978" y="431674"/>
                </a:cubicBezTo>
                <a:cubicBezTo>
                  <a:pt x="3099805" y="437040"/>
                  <a:pt x="3095688" y="441632"/>
                  <a:pt x="3090627" y="445450"/>
                </a:cubicBezTo>
                <a:cubicBezTo>
                  <a:pt x="3085565" y="449268"/>
                  <a:pt x="3078910" y="452807"/>
                  <a:pt x="3070660" y="456068"/>
                </a:cubicBezTo>
                <a:cubicBezTo>
                  <a:pt x="3069161" y="452995"/>
                  <a:pt x="3067732" y="450534"/>
                  <a:pt x="3066372" y="448685"/>
                </a:cubicBezTo>
                <a:cubicBezTo>
                  <a:pt x="3065013" y="446835"/>
                  <a:pt x="3063058" y="444714"/>
                  <a:pt x="3060506" y="442323"/>
                </a:cubicBezTo>
                <a:cubicBezTo>
                  <a:pt x="3067851" y="440050"/>
                  <a:pt x="3073934" y="437228"/>
                  <a:pt x="3078755" y="433857"/>
                </a:cubicBezTo>
                <a:cubicBezTo>
                  <a:pt x="3083577" y="430485"/>
                  <a:pt x="3087276" y="426455"/>
                  <a:pt x="3089853" y="421768"/>
                </a:cubicBezTo>
                <a:cubicBezTo>
                  <a:pt x="3093093" y="416072"/>
                  <a:pt x="3094909" y="408271"/>
                  <a:pt x="3095301" y="398365"/>
                </a:cubicBezTo>
                <a:lnTo>
                  <a:pt x="3065212" y="398365"/>
                </a:lnTo>
                <a:cubicBezTo>
                  <a:pt x="3061151" y="398360"/>
                  <a:pt x="3058035" y="398401"/>
                  <a:pt x="3055863" y="398489"/>
                </a:cubicBezTo>
                <a:cubicBezTo>
                  <a:pt x="3053691" y="398577"/>
                  <a:pt x="3051565" y="398742"/>
                  <a:pt x="3049486" y="398984"/>
                </a:cubicBezTo>
                <a:close/>
                <a:moveTo>
                  <a:pt x="88659" y="384125"/>
                </a:moveTo>
                <a:cubicBezTo>
                  <a:pt x="90145" y="384123"/>
                  <a:pt x="91630" y="384128"/>
                  <a:pt x="93116" y="384141"/>
                </a:cubicBezTo>
                <a:cubicBezTo>
                  <a:pt x="94602" y="384154"/>
                  <a:pt x="97203" y="384190"/>
                  <a:pt x="100917" y="384249"/>
                </a:cubicBezTo>
                <a:lnTo>
                  <a:pt x="101165" y="398984"/>
                </a:lnTo>
                <a:cubicBezTo>
                  <a:pt x="98302" y="398677"/>
                  <a:pt x="95732" y="398456"/>
                  <a:pt x="93457" y="398319"/>
                </a:cubicBezTo>
                <a:cubicBezTo>
                  <a:pt x="91182" y="398182"/>
                  <a:pt x="88550" y="398115"/>
                  <a:pt x="85563" y="398118"/>
                </a:cubicBezTo>
                <a:cubicBezTo>
                  <a:pt x="79604" y="398097"/>
                  <a:pt x="74156" y="398355"/>
                  <a:pt x="69218" y="398892"/>
                </a:cubicBezTo>
                <a:cubicBezTo>
                  <a:pt x="64281" y="399428"/>
                  <a:pt x="58832" y="400367"/>
                  <a:pt x="52873" y="401708"/>
                </a:cubicBezTo>
                <a:lnTo>
                  <a:pt x="51759" y="388088"/>
                </a:lnTo>
                <a:cubicBezTo>
                  <a:pt x="57502" y="386986"/>
                  <a:pt x="62305" y="386149"/>
                  <a:pt x="66168" y="385575"/>
                </a:cubicBezTo>
                <a:cubicBezTo>
                  <a:pt x="70031" y="385000"/>
                  <a:pt x="73661" y="384612"/>
                  <a:pt x="77056" y="384410"/>
                </a:cubicBezTo>
                <a:cubicBezTo>
                  <a:pt x="80451" y="384207"/>
                  <a:pt x="84319" y="384112"/>
                  <a:pt x="88659" y="384125"/>
                </a:cubicBezTo>
                <a:close/>
                <a:moveTo>
                  <a:pt x="337175" y="383506"/>
                </a:moveTo>
                <a:cubicBezTo>
                  <a:pt x="338661" y="383504"/>
                  <a:pt x="340147" y="383509"/>
                  <a:pt x="341633" y="383522"/>
                </a:cubicBezTo>
                <a:cubicBezTo>
                  <a:pt x="343119" y="383535"/>
                  <a:pt x="345719" y="383571"/>
                  <a:pt x="349434" y="383630"/>
                </a:cubicBezTo>
                <a:lnTo>
                  <a:pt x="349682" y="398365"/>
                </a:lnTo>
                <a:cubicBezTo>
                  <a:pt x="346818" y="398058"/>
                  <a:pt x="344249" y="397836"/>
                  <a:pt x="341974" y="397700"/>
                </a:cubicBezTo>
                <a:cubicBezTo>
                  <a:pt x="339698" y="397563"/>
                  <a:pt x="337067" y="397496"/>
                  <a:pt x="334080" y="397498"/>
                </a:cubicBezTo>
                <a:cubicBezTo>
                  <a:pt x="328121" y="397478"/>
                  <a:pt x="322672" y="397736"/>
                  <a:pt x="317735" y="398272"/>
                </a:cubicBezTo>
                <a:cubicBezTo>
                  <a:pt x="312797" y="398809"/>
                  <a:pt x="307349" y="399748"/>
                  <a:pt x="301390" y="401089"/>
                </a:cubicBezTo>
                <a:lnTo>
                  <a:pt x="300276" y="387469"/>
                </a:lnTo>
                <a:cubicBezTo>
                  <a:pt x="306019" y="386367"/>
                  <a:pt x="310822" y="385529"/>
                  <a:pt x="314685" y="384955"/>
                </a:cubicBezTo>
                <a:cubicBezTo>
                  <a:pt x="318548" y="384381"/>
                  <a:pt x="322177" y="383993"/>
                  <a:pt x="325573" y="383791"/>
                </a:cubicBezTo>
                <a:cubicBezTo>
                  <a:pt x="328968" y="383588"/>
                  <a:pt x="332835" y="383493"/>
                  <a:pt x="337175" y="383506"/>
                </a:cubicBezTo>
                <a:close/>
                <a:moveTo>
                  <a:pt x="4652696" y="383382"/>
                </a:moveTo>
                <a:cubicBezTo>
                  <a:pt x="4652054" y="384141"/>
                  <a:pt x="4651450" y="384822"/>
                  <a:pt x="4650885" y="385426"/>
                </a:cubicBezTo>
                <a:cubicBezTo>
                  <a:pt x="4650320" y="386029"/>
                  <a:pt x="4649562" y="386834"/>
                  <a:pt x="4648610" y="387840"/>
                </a:cubicBezTo>
                <a:cubicBezTo>
                  <a:pt x="4651585" y="388361"/>
                  <a:pt x="4654000" y="388791"/>
                  <a:pt x="4655856" y="389129"/>
                </a:cubicBezTo>
                <a:cubicBezTo>
                  <a:pt x="4657712" y="389467"/>
                  <a:pt x="4659485" y="389804"/>
                  <a:pt x="4661175" y="390142"/>
                </a:cubicBezTo>
                <a:cubicBezTo>
                  <a:pt x="4662867" y="390480"/>
                  <a:pt x="4664952" y="390910"/>
                  <a:pt x="4667431" y="391431"/>
                </a:cubicBezTo>
                <a:cubicBezTo>
                  <a:pt x="4669737" y="390113"/>
                  <a:pt x="4671718" y="388849"/>
                  <a:pt x="4673375" y="387639"/>
                </a:cubicBezTo>
                <a:cubicBezTo>
                  <a:pt x="4675031" y="386429"/>
                  <a:pt x="4676641" y="385010"/>
                  <a:pt x="4678204" y="383382"/>
                </a:cubicBezTo>
                <a:close/>
                <a:moveTo>
                  <a:pt x="2533993" y="381030"/>
                </a:moveTo>
                <a:lnTo>
                  <a:pt x="2541051" y="388955"/>
                </a:lnTo>
                <a:cubicBezTo>
                  <a:pt x="2540457" y="390015"/>
                  <a:pt x="2539911" y="391114"/>
                  <a:pt x="2539410" y="392251"/>
                </a:cubicBezTo>
                <a:cubicBezTo>
                  <a:pt x="2538910" y="393389"/>
                  <a:pt x="2538301" y="394890"/>
                  <a:pt x="2537584" y="396756"/>
                </a:cubicBezTo>
                <a:cubicBezTo>
                  <a:pt x="2534375" y="405844"/>
                  <a:pt x="2530392" y="413856"/>
                  <a:pt x="2525635" y="420793"/>
                </a:cubicBezTo>
                <a:cubicBezTo>
                  <a:pt x="2520878" y="427730"/>
                  <a:pt x="2515285" y="433668"/>
                  <a:pt x="2508856" y="438608"/>
                </a:cubicBezTo>
                <a:cubicBezTo>
                  <a:pt x="2504633" y="441926"/>
                  <a:pt x="2500078" y="444856"/>
                  <a:pt x="2495189" y="447400"/>
                </a:cubicBezTo>
                <a:cubicBezTo>
                  <a:pt x="2490301" y="449944"/>
                  <a:pt x="2484043" y="452626"/>
                  <a:pt x="2476414" y="455449"/>
                </a:cubicBezTo>
                <a:cubicBezTo>
                  <a:pt x="2475161" y="452521"/>
                  <a:pt x="2473891" y="450111"/>
                  <a:pt x="2472607" y="448220"/>
                </a:cubicBezTo>
                <a:cubicBezTo>
                  <a:pt x="2471322" y="446329"/>
                  <a:pt x="2469372" y="443951"/>
                  <a:pt x="2466756" y="441085"/>
                </a:cubicBezTo>
                <a:cubicBezTo>
                  <a:pt x="2474203" y="439220"/>
                  <a:pt x="2480637" y="437006"/>
                  <a:pt x="2486057" y="434445"/>
                </a:cubicBezTo>
                <a:cubicBezTo>
                  <a:pt x="2491477" y="431883"/>
                  <a:pt x="2496518" y="428648"/>
                  <a:pt x="2501179" y="424740"/>
                </a:cubicBezTo>
                <a:cubicBezTo>
                  <a:pt x="2505678" y="421033"/>
                  <a:pt x="2509465" y="416962"/>
                  <a:pt x="2512540" y="412528"/>
                </a:cubicBezTo>
                <a:cubicBezTo>
                  <a:pt x="2515615" y="408093"/>
                  <a:pt x="2518474" y="402506"/>
                  <a:pt x="2521115" y="395765"/>
                </a:cubicBezTo>
                <a:lnTo>
                  <a:pt x="2460812" y="395765"/>
                </a:lnTo>
                <a:cubicBezTo>
                  <a:pt x="2456801" y="395760"/>
                  <a:pt x="2453679" y="395801"/>
                  <a:pt x="2451448" y="395889"/>
                </a:cubicBezTo>
                <a:cubicBezTo>
                  <a:pt x="2449217" y="395976"/>
                  <a:pt x="2447055" y="396142"/>
                  <a:pt x="2444963" y="396384"/>
                </a:cubicBezTo>
                <a:lnTo>
                  <a:pt x="2444963" y="381277"/>
                </a:lnTo>
                <a:cubicBezTo>
                  <a:pt x="2447150" y="381639"/>
                  <a:pt x="2449338" y="381876"/>
                  <a:pt x="2451526" y="381989"/>
                </a:cubicBezTo>
                <a:cubicBezTo>
                  <a:pt x="2453713" y="382103"/>
                  <a:pt x="2456891" y="382154"/>
                  <a:pt x="2461060" y="382144"/>
                </a:cubicBezTo>
                <a:lnTo>
                  <a:pt x="2520001" y="382144"/>
                </a:lnTo>
                <a:cubicBezTo>
                  <a:pt x="2523702" y="382152"/>
                  <a:pt x="2526514" y="382074"/>
                  <a:pt x="2528436" y="381912"/>
                </a:cubicBezTo>
                <a:cubicBezTo>
                  <a:pt x="2530358" y="381749"/>
                  <a:pt x="2532210" y="381455"/>
                  <a:pt x="2533993" y="381030"/>
                </a:cubicBezTo>
                <a:close/>
                <a:moveTo>
                  <a:pt x="4575667" y="380411"/>
                </a:moveTo>
                <a:cubicBezTo>
                  <a:pt x="4578079" y="382910"/>
                  <a:pt x="4580127" y="385309"/>
                  <a:pt x="4581812" y="387608"/>
                </a:cubicBezTo>
                <a:cubicBezTo>
                  <a:pt x="4583497" y="389906"/>
                  <a:pt x="4585204" y="392708"/>
                  <a:pt x="4586935" y="396013"/>
                </a:cubicBezTo>
                <a:lnTo>
                  <a:pt x="4577896" y="401337"/>
                </a:lnTo>
                <a:cubicBezTo>
                  <a:pt x="4576235" y="398257"/>
                  <a:pt x="4574480" y="395409"/>
                  <a:pt x="4572634" y="392793"/>
                </a:cubicBezTo>
                <a:cubicBezTo>
                  <a:pt x="4570787" y="390177"/>
                  <a:pt x="4568785" y="387701"/>
                  <a:pt x="4566628" y="385364"/>
                </a:cubicBezTo>
                <a:close/>
                <a:moveTo>
                  <a:pt x="4588793" y="373353"/>
                </a:moveTo>
                <a:cubicBezTo>
                  <a:pt x="4591174" y="375736"/>
                  <a:pt x="4593253" y="378120"/>
                  <a:pt x="4595030" y="380503"/>
                </a:cubicBezTo>
                <a:cubicBezTo>
                  <a:pt x="4596808" y="382887"/>
                  <a:pt x="4598484" y="385456"/>
                  <a:pt x="4600061" y="388212"/>
                </a:cubicBezTo>
                <a:lnTo>
                  <a:pt x="4591145" y="393536"/>
                </a:lnTo>
                <a:cubicBezTo>
                  <a:pt x="4589603" y="390760"/>
                  <a:pt x="4587920" y="388108"/>
                  <a:pt x="4586099" y="385580"/>
                </a:cubicBezTo>
                <a:cubicBezTo>
                  <a:pt x="4584278" y="383052"/>
                  <a:pt x="4582286" y="380586"/>
                  <a:pt x="4580125" y="378182"/>
                </a:cubicBezTo>
                <a:close/>
                <a:moveTo>
                  <a:pt x="4204051" y="371990"/>
                </a:moveTo>
                <a:lnTo>
                  <a:pt x="4204051" y="378058"/>
                </a:lnTo>
                <a:lnTo>
                  <a:pt x="4227222" y="378058"/>
                </a:lnTo>
                <a:lnTo>
                  <a:pt x="4227222" y="371990"/>
                </a:lnTo>
                <a:close/>
                <a:moveTo>
                  <a:pt x="4149073" y="371990"/>
                </a:moveTo>
                <a:lnTo>
                  <a:pt x="4149073" y="378058"/>
                </a:lnTo>
                <a:lnTo>
                  <a:pt x="4170758" y="378058"/>
                </a:lnTo>
                <a:lnTo>
                  <a:pt x="4170758" y="371990"/>
                </a:lnTo>
                <a:close/>
                <a:moveTo>
                  <a:pt x="3379118" y="369638"/>
                </a:moveTo>
                <a:cubicBezTo>
                  <a:pt x="3381383" y="372411"/>
                  <a:pt x="3383384" y="374604"/>
                  <a:pt x="3385123" y="376216"/>
                </a:cubicBezTo>
                <a:cubicBezTo>
                  <a:pt x="3386862" y="377828"/>
                  <a:pt x="3389235" y="379681"/>
                  <a:pt x="3392243" y="381773"/>
                </a:cubicBezTo>
                <a:cubicBezTo>
                  <a:pt x="3387063" y="393005"/>
                  <a:pt x="3381326" y="402519"/>
                  <a:pt x="3375031" y="410314"/>
                </a:cubicBezTo>
                <a:cubicBezTo>
                  <a:pt x="3368737" y="418110"/>
                  <a:pt x="3361390" y="424776"/>
                  <a:pt x="3352990" y="430312"/>
                </a:cubicBezTo>
                <a:cubicBezTo>
                  <a:pt x="3346699" y="434514"/>
                  <a:pt x="3339656" y="438152"/>
                  <a:pt x="3331863" y="441224"/>
                </a:cubicBezTo>
                <a:cubicBezTo>
                  <a:pt x="3324069" y="444297"/>
                  <a:pt x="3315386" y="446850"/>
                  <a:pt x="3305813" y="448886"/>
                </a:cubicBezTo>
                <a:cubicBezTo>
                  <a:pt x="3303484" y="449345"/>
                  <a:pt x="3301858" y="449696"/>
                  <a:pt x="3300937" y="449938"/>
                </a:cubicBezTo>
                <a:cubicBezTo>
                  <a:pt x="3300017" y="450181"/>
                  <a:pt x="3298918" y="450532"/>
                  <a:pt x="3297641" y="450991"/>
                </a:cubicBezTo>
                <a:lnTo>
                  <a:pt x="3293059" y="433903"/>
                </a:lnTo>
                <a:cubicBezTo>
                  <a:pt x="3298541" y="433560"/>
                  <a:pt x="3304572" y="432574"/>
                  <a:pt x="3311153" y="430947"/>
                </a:cubicBezTo>
                <a:cubicBezTo>
                  <a:pt x="3317734" y="429319"/>
                  <a:pt x="3323920" y="427250"/>
                  <a:pt x="3329711" y="424740"/>
                </a:cubicBezTo>
                <a:cubicBezTo>
                  <a:pt x="3337404" y="421433"/>
                  <a:pt x="3344245" y="417305"/>
                  <a:pt x="3350235" y="412357"/>
                </a:cubicBezTo>
                <a:cubicBezTo>
                  <a:pt x="3356225" y="407410"/>
                  <a:pt x="3361643" y="401425"/>
                  <a:pt x="3366487" y="394403"/>
                </a:cubicBezTo>
                <a:cubicBezTo>
                  <a:pt x="3369165" y="390531"/>
                  <a:pt x="3371487" y="386666"/>
                  <a:pt x="3373453" y="382810"/>
                </a:cubicBezTo>
                <a:cubicBezTo>
                  <a:pt x="3375418" y="378953"/>
                  <a:pt x="3377307" y="374562"/>
                  <a:pt x="3379118" y="369638"/>
                </a:cubicBezTo>
                <a:close/>
                <a:moveTo>
                  <a:pt x="3017168" y="369638"/>
                </a:moveTo>
                <a:cubicBezTo>
                  <a:pt x="3019433" y="372411"/>
                  <a:pt x="3021434" y="374604"/>
                  <a:pt x="3023173" y="376216"/>
                </a:cubicBezTo>
                <a:cubicBezTo>
                  <a:pt x="3024912" y="377828"/>
                  <a:pt x="3027285" y="379681"/>
                  <a:pt x="3030293" y="381773"/>
                </a:cubicBezTo>
                <a:cubicBezTo>
                  <a:pt x="3025113" y="393005"/>
                  <a:pt x="3019376" y="402519"/>
                  <a:pt x="3013081" y="410314"/>
                </a:cubicBezTo>
                <a:cubicBezTo>
                  <a:pt x="3006787" y="418110"/>
                  <a:pt x="2999440" y="424776"/>
                  <a:pt x="2991040" y="430312"/>
                </a:cubicBezTo>
                <a:cubicBezTo>
                  <a:pt x="2984749" y="434514"/>
                  <a:pt x="2977706" y="438152"/>
                  <a:pt x="2969913" y="441224"/>
                </a:cubicBezTo>
                <a:cubicBezTo>
                  <a:pt x="2962120" y="444297"/>
                  <a:pt x="2953436" y="446850"/>
                  <a:pt x="2943863" y="448886"/>
                </a:cubicBezTo>
                <a:cubicBezTo>
                  <a:pt x="2941534" y="449345"/>
                  <a:pt x="2939909" y="449696"/>
                  <a:pt x="2938987" y="449938"/>
                </a:cubicBezTo>
                <a:cubicBezTo>
                  <a:pt x="2938067" y="450181"/>
                  <a:pt x="2936968" y="450532"/>
                  <a:pt x="2935691" y="450991"/>
                </a:cubicBezTo>
                <a:lnTo>
                  <a:pt x="2931109" y="433903"/>
                </a:lnTo>
                <a:cubicBezTo>
                  <a:pt x="2936591" y="433560"/>
                  <a:pt x="2942622" y="432574"/>
                  <a:pt x="2949203" y="430947"/>
                </a:cubicBezTo>
                <a:cubicBezTo>
                  <a:pt x="2955784" y="429319"/>
                  <a:pt x="2961970" y="427250"/>
                  <a:pt x="2967761" y="424740"/>
                </a:cubicBezTo>
                <a:cubicBezTo>
                  <a:pt x="2975454" y="421433"/>
                  <a:pt x="2982295" y="417305"/>
                  <a:pt x="2988285" y="412357"/>
                </a:cubicBezTo>
                <a:cubicBezTo>
                  <a:pt x="2994275" y="407410"/>
                  <a:pt x="2999693" y="401425"/>
                  <a:pt x="3004538" y="394403"/>
                </a:cubicBezTo>
                <a:cubicBezTo>
                  <a:pt x="3007215" y="390531"/>
                  <a:pt x="3009537" y="386666"/>
                  <a:pt x="3011503" y="382810"/>
                </a:cubicBezTo>
                <a:cubicBezTo>
                  <a:pt x="3013468" y="378953"/>
                  <a:pt x="3015357" y="374562"/>
                  <a:pt x="3017168" y="369638"/>
                </a:cubicBezTo>
                <a:close/>
                <a:moveTo>
                  <a:pt x="3242538" y="368771"/>
                </a:moveTo>
                <a:lnTo>
                  <a:pt x="3255169" y="377810"/>
                </a:lnTo>
                <a:cubicBezTo>
                  <a:pt x="3254390" y="378406"/>
                  <a:pt x="3253781" y="378917"/>
                  <a:pt x="3253342" y="379343"/>
                </a:cubicBezTo>
                <a:cubicBezTo>
                  <a:pt x="3252904" y="379768"/>
                  <a:pt x="3252109" y="380620"/>
                  <a:pt x="3250959" y="381896"/>
                </a:cubicBezTo>
                <a:cubicBezTo>
                  <a:pt x="3247778" y="385320"/>
                  <a:pt x="3244141" y="388844"/>
                  <a:pt x="3240046" y="392468"/>
                </a:cubicBezTo>
                <a:cubicBezTo>
                  <a:pt x="3235952" y="396093"/>
                  <a:pt x="3231913" y="399338"/>
                  <a:pt x="3227927" y="402204"/>
                </a:cubicBezTo>
                <a:lnTo>
                  <a:pt x="3227927" y="444304"/>
                </a:lnTo>
                <a:cubicBezTo>
                  <a:pt x="3227922" y="447098"/>
                  <a:pt x="3227963" y="449404"/>
                  <a:pt x="3228051" y="451223"/>
                </a:cubicBezTo>
                <a:cubicBezTo>
                  <a:pt x="3228139" y="453042"/>
                  <a:pt x="3228304" y="454698"/>
                  <a:pt x="3228546" y="456192"/>
                </a:cubicBezTo>
                <a:lnTo>
                  <a:pt x="3212573" y="456068"/>
                </a:lnTo>
                <a:cubicBezTo>
                  <a:pt x="3212816" y="454370"/>
                  <a:pt x="3212981" y="452688"/>
                  <a:pt x="3213068" y="451022"/>
                </a:cubicBezTo>
                <a:cubicBezTo>
                  <a:pt x="3213156" y="449355"/>
                  <a:pt x="3213197" y="447116"/>
                  <a:pt x="3213192" y="444304"/>
                </a:cubicBezTo>
                <a:lnTo>
                  <a:pt x="3213192" y="411119"/>
                </a:lnTo>
                <a:cubicBezTo>
                  <a:pt x="3207793" y="414321"/>
                  <a:pt x="3202432" y="417112"/>
                  <a:pt x="3197110" y="419493"/>
                </a:cubicBezTo>
                <a:cubicBezTo>
                  <a:pt x="3191788" y="421874"/>
                  <a:pt x="3185468" y="424325"/>
                  <a:pt x="3178150" y="426845"/>
                </a:cubicBezTo>
                <a:cubicBezTo>
                  <a:pt x="3176940" y="424134"/>
                  <a:pt x="3175831" y="421910"/>
                  <a:pt x="3174822" y="420174"/>
                </a:cubicBezTo>
                <a:cubicBezTo>
                  <a:pt x="3173813" y="418438"/>
                  <a:pt x="3172363" y="416369"/>
                  <a:pt x="3170472" y="413967"/>
                </a:cubicBezTo>
                <a:cubicBezTo>
                  <a:pt x="3176153" y="412474"/>
                  <a:pt x="3181230" y="410879"/>
                  <a:pt x="3185703" y="409184"/>
                </a:cubicBezTo>
                <a:cubicBezTo>
                  <a:pt x="3190176" y="407490"/>
                  <a:pt x="3194881" y="405369"/>
                  <a:pt x="3199819" y="402823"/>
                </a:cubicBezTo>
                <a:cubicBezTo>
                  <a:pt x="3206702" y="399268"/>
                  <a:pt x="3212996" y="395450"/>
                  <a:pt x="3218702" y="391369"/>
                </a:cubicBezTo>
                <a:cubicBezTo>
                  <a:pt x="3224408" y="387288"/>
                  <a:pt x="3229836" y="382727"/>
                  <a:pt x="3234985" y="377686"/>
                </a:cubicBezTo>
                <a:cubicBezTo>
                  <a:pt x="3236964" y="375721"/>
                  <a:pt x="3238486" y="374111"/>
                  <a:pt x="3239551" y="372857"/>
                </a:cubicBezTo>
                <a:cubicBezTo>
                  <a:pt x="3240617" y="371604"/>
                  <a:pt x="3241613" y="370241"/>
                  <a:pt x="3242538" y="368771"/>
                </a:cubicBezTo>
                <a:close/>
                <a:moveTo>
                  <a:pt x="1274771" y="366658"/>
                </a:moveTo>
                <a:lnTo>
                  <a:pt x="1274771" y="399983"/>
                </a:lnTo>
                <a:lnTo>
                  <a:pt x="1298430" y="399983"/>
                </a:lnTo>
                <a:cubicBezTo>
                  <a:pt x="1304149" y="399957"/>
                  <a:pt x="1308505" y="398491"/>
                  <a:pt x="1311499" y="395585"/>
                </a:cubicBezTo>
                <a:cubicBezTo>
                  <a:pt x="1314492" y="392679"/>
                  <a:pt x="1315999" y="388488"/>
                  <a:pt x="1316020" y="383011"/>
                </a:cubicBezTo>
                <a:cubicBezTo>
                  <a:pt x="1316020" y="380526"/>
                  <a:pt x="1315679" y="378280"/>
                  <a:pt x="1314998" y="376275"/>
                </a:cubicBezTo>
                <a:cubicBezTo>
                  <a:pt x="1314317" y="374269"/>
                  <a:pt x="1313295" y="372551"/>
                  <a:pt x="1311932" y="371118"/>
                </a:cubicBezTo>
                <a:cubicBezTo>
                  <a:pt x="1310534" y="369577"/>
                  <a:pt x="1308748" y="368447"/>
                  <a:pt x="1306575" y="367727"/>
                </a:cubicBezTo>
                <a:cubicBezTo>
                  <a:pt x="1304402" y="367007"/>
                  <a:pt x="1301687" y="366651"/>
                  <a:pt x="1298430" y="366658"/>
                </a:cubicBezTo>
                <a:close/>
                <a:moveTo>
                  <a:pt x="1406662" y="364925"/>
                </a:moveTo>
                <a:cubicBezTo>
                  <a:pt x="1397646" y="365046"/>
                  <a:pt x="1390565" y="368333"/>
                  <a:pt x="1385420" y="374786"/>
                </a:cubicBezTo>
                <a:cubicBezTo>
                  <a:pt x="1380275" y="381239"/>
                  <a:pt x="1377653" y="390131"/>
                  <a:pt x="1377555" y="401461"/>
                </a:cubicBezTo>
                <a:cubicBezTo>
                  <a:pt x="1377570" y="407695"/>
                  <a:pt x="1378438" y="413309"/>
                  <a:pt x="1380156" y="418304"/>
                </a:cubicBezTo>
                <a:cubicBezTo>
                  <a:pt x="1381875" y="423300"/>
                  <a:pt x="1384352" y="427428"/>
                  <a:pt x="1387588" y="430690"/>
                </a:cubicBezTo>
                <a:cubicBezTo>
                  <a:pt x="1390137" y="433172"/>
                  <a:pt x="1393027" y="435050"/>
                  <a:pt x="1396258" y="436325"/>
                </a:cubicBezTo>
                <a:cubicBezTo>
                  <a:pt x="1399488" y="437600"/>
                  <a:pt x="1402998" y="438239"/>
                  <a:pt x="1406786" y="438245"/>
                </a:cubicBezTo>
                <a:cubicBezTo>
                  <a:pt x="1415732" y="438131"/>
                  <a:pt x="1422735" y="434828"/>
                  <a:pt x="1427795" y="428336"/>
                </a:cubicBezTo>
                <a:cubicBezTo>
                  <a:pt x="1432855" y="421845"/>
                  <a:pt x="1435430" y="412845"/>
                  <a:pt x="1435521" y="401337"/>
                </a:cubicBezTo>
                <a:cubicBezTo>
                  <a:pt x="1435508" y="395057"/>
                  <a:pt x="1434667" y="389473"/>
                  <a:pt x="1432997" y="384586"/>
                </a:cubicBezTo>
                <a:cubicBezTo>
                  <a:pt x="1431328" y="379699"/>
                  <a:pt x="1428907" y="375664"/>
                  <a:pt x="1425736" y="372480"/>
                </a:cubicBezTo>
                <a:cubicBezTo>
                  <a:pt x="1423184" y="369997"/>
                  <a:pt x="1420299" y="368119"/>
                  <a:pt x="1417082" y="366844"/>
                </a:cubicBezTo>
                <a:cubicBezTo>
                  <a:pt x="1413864" y="365570"/>
                  <a:pt x="1410391" y="364930"/>
                  <a:pt x="1406662" y="364925"/>
                </a:cubicBezTo>
                <a:close/>
                <a:moveTo>
                  <a:pt x="1044712" y="364925"/>
                </a:moveTo>
                <a:cubicBezTo>
                  <a:pt x="1035696" y="365046"/>
                  <a:pt x="1028615" y="368333"/>
                  <a:pt x="1023470" y="374786"/>
                </a:cubicBezTo>
                <a:cubicBezTo>
                  <a:pt x="1018325" y="381239"/>
                  <a:pt x="1015703" y="390131"/>
                  <a:pt x="1015605" y="401461"/>
                </a:cubicBezTo>
                <a:cubicBezTo>
                  <a:pt x="1015620" y="407695"/>
                  <a:pt x="1016487" y="413309"/>
                  <a:pt x="1018206" y="418304"/>
                </a:cubicBezTo>
                <a:cubicBezTo>
                  <a:pt x="1019925" y="423300"/>
                  <a:pt x="1022402" y="427428"/>
                  <a:pt x="1025638" y="430690"/>
                </a:cubicBezTo>
                <a:cubicBezTo>
                  <a:pt x="1028187" y="433172"/>
                  <a:pt x="1031077" y="435050"/>
                  <a:pt x="1034308" y="436325"/>
                </a:cubicBezTo>
                <a:cubicBezTo>
                  <a:pt x="1037538" y="437600"/>
                  <a:pt x="1041048" y="438239"/>
                  <a:pt x="1044836" y="438245"/>
                </a:cubicBezTo>
                <a:cubicBezTo>
                  <a:pt x="1053782" y="438131"/>
                  <a:pt x="1060785" y="434828"/>
                  <a:pt x="1065845" y="428336"/>
                </a:cubicBezTo>
                <a:cubicBezTo>
                  <a:pt x="1070905" y="421845"/>
                  <a:pt x="1073480" y="412845"/>
                  <a:pt x="1073571" y="401337"/>
                </a:cubicBezTo>
                <a:cubicBezTo>
                  <a:pt x="1073558" y="395057"/>
                  <a:pt x="1072716" y="389473"/>
                  <a:pt x="1071047" y="384586"/>
                </a:cubicBezTo>
                <a:cubicBezTo>
                  <a:pt x="1069378" y="379699"/>
                  <a:pt x="1066957" y="375664"/>
                  <a:pt x="1063786" y="372480"/>
                </a:cubicBezTo>
                <a:cubicBezTo>
                  <a:pt x="1061234" y="369997"/>
                  <a:pt x="1058349" y="368119"/>
                  <a:pt x="1055132" y="366844"/>
                </a:cubicBezTo>
                <a:cubicBezTo>
                  <a:pt x="1051914" y="365570"/>
                  <a:pt x="1048440" y="364930"/>
                  <a:pt x="1044712" y="364925"/>
                </a:cubicBezTo>
                <a:close/>
                <a:moveTo>
                  <a:pt x="204683" y="363323"/>
                </a:moveTo>
                <a:cubicBezTo>
                  <a:pt x="212445" y="372576"/>
                  <a:pt x="218590" y="382611"/>
                  <a:pt x="223117" y="393428"/>
                </a:cubicBezTo>
                <a:cubicBezTo>
                  <a:pt x="227645" y="404244"/>
                  <a:pt x="230787" y="416415"/>
                  <a:pt x="232543" y="429941"/>
                </a:cubicBezTo>
                <a:lnTo>
                  <a:pt x="217189" y="435760"/>
                </a:lnTo>
                <a:cubicBezTo>
                  <a:pt x="216805" y="429881"/>
                  <a:pt x="215933" y="423871"/>
                  <a:pt x="214573" y="417728"/>
                </a:cubicBezTo>
                <a:cubicBezTo>
                  <a:pt x="213214" y="411586"/>
                  <a:pt x="211444" y="405668"/>
                  <a:pt x="209264" y="399975"/>
                </a:cubicBezTo>
                <a:cubicBezTo>
                  <a:pt x="207154" y="394349"/>
                  <a:pt x="204626" y="389009"/>
                  <a:pt x="201680" y="383955"/>
                </a:cubicBezTo>
                <a:cubicBezTo>
                  <a:pt x="198734" y="378901"/>
                  <a:pt x="195401" y="374088"/>
                  <a:pt x="191681" y="369514"/>
                </a:cubicBezTo>
                <a:close/>
                <a:moveTo>
                  <a:pt x="4652944" y="362827"/>
                </a:moveTo>
                <a:lnTo>
                  <a:pt x="4666193" y="365923"/>
                </a:lnTo>
                <a:cubicBezTo>
                  <a:pt x="4665811" y="366351"/>
                  <a:pt x="4665491" y="366733"/>
                  <a:pt x="4665233" y="367068"/>
                </a:cubicBezTo>
                <a:cubicBezTo>
                  <a:pt x="4664976" y="367404"/>
                  <a:pt x="4664469" y="368095"/>
                  <a:pt x="4663716" y="369142"/>
                </a:cubicBezTo>
                <a:cubicBezTo>
                  <a:pt x="4663649" y="369274"/>
                  <a:pt x="4663474" y="369537"/>
                  <a:pt x="4663190" y="369932"/>
                </a:cubicBezTo>
                <a:cubicBezTo>
                  <a:pt x="4662906" y="370327"/>
                  <a:pt x="4662545" y="370806"/>
                  <a:pt x="4662107" y="371371"/>
                </a:cubicBezTo>
                <a:cubicBezTo>
                  <a:pt x="4661838" y="371867"/>
                  <a:pt x="4661384" y="372486"/>
                  <a:pt x="4660745" y="373229"/>
                </a:cubicBezTo>
                <a:lnTo>
                  <a:pt x="4705445" y="373229"/>
                </a:lnTo>
                <a:cubicBezTo>
                  <a:pt x="4708773" y="373234"/>
                  <a:pt x="4711281" y="373193"/>
                  <a:pt x="4712968" y="373105"/>
                </a:cubicBezTo>
                <a:cubicBezTo>
                  <a:pt x="4714655" y="373017"/>
                  <a:pt x="4716358" y="372852"/>
                  <a:pt x="4718076" y="372610"/>
                </a:cubicBezTo>
                <a:lnTo>
                  <a:pt x="4718076" y="384002"/>
                </a:lnTo>
                <a:cubicBezTo>
                  <a:pt x="4716200" y="383759"/>
                  <a:pt x="4714193" y="383594"/>
                  <a:pt x="4712055" y="383506"/>
                </a:cubicBezTo>
                <a:cubicBezTo>
                  <a:pt x="4709916" y="383419"/>
                  <a:pt x="4707383" y="383377"/>
                  <a:pt x="4704455" y="383382"/>
                </a:cubicBezTo>
                <a:lnTo>
                  <a:pt x="4693434" y="383382"/>
                </a:lnTo>
                <a:cubicBezTo>
                  <a:pt x="4691523" y="385910"/>
                  <a:pt x="4689743" y="388005"/>
                  <a:pt x="4688094" y="389666"/>
                </a:cubicBezTo>
                <a:cubicBezTo>
                  <a:pt x="4686446" y="391328"/>
                  <a:pt x="4684511" y="392989"/>
                  <a:pt x="4682290" y="394650"/>
                </a:cubicBezTo>
                <a:cubicBezTo>
                  <a:pt x="4687254" y="395869"/>
                  <a:pt x="4691484" y="396954"/>
                  <a:pt x="4694980" y="397907"/>
                </a:cubicBezTo>
                <a:cubicBezTo>
                  <a:pt x="4698476" y="398859"/>
                  <a:pt x="4701670" y="399798"/>
                  <a:pt x="4704560" y="400722"/>
                </a:cubicBezTo>
                <a:cubicBezTo>
                  <a:pt x="4707451" y="401647"/>
                  <a:pt x="4710470" y="402678"/>
                  <a:pt x="4713618" y="403814"/>
                </a:cubicBezTo>
                <a:lnTo>
                  <a:pt x="4705569" y="413720"/>
                </a:lnTo>
                <a:cubicBezTo>
                  <a:pt x="4700957" y="411731"/>
                  <a:pt x="4695911" y="409827"/>
                  <a:pt x="4690432" y="408008"/>
                </a:cubicBezTo>
                <a:cubicBezTo>
                  <a:pt x="4684952" y="406189"/>
                  <a:pt x="4678111" y="404131"/>
                  <a:pt x="4669908" y="401832"/>
                </a:cubicBezTo>
                <a:cubicBezTo>
                  <a:pt x="4663314" y="404784"/>
                  <a:pt x="4655699" y="407085"/>
                  <a:pt x="4647062" y="408736"/>
                </a:cubicBezTo>
                <a:cubicBezTo>
                  <a:pt x="4638425" y="410387"/>
                  <a:pt x="4628209" y="411511"/>
                  <a:pt x="4616415" y="412110"/>
                </a:cubicBezTo>
                <a:cubicBezTo>
                  <a:pt x="4615765" y="409940"/>
                  <a:pt x="4615053" y="408057"/>
                  <a:pt x="4614279" y="406460"/>
                </a:cubicBezTo>
                <a:cubicBezTo>
                  <a:pt x="4613505" y="404863"/>
                  <a:pt x="4612484" y="403197"/>
                  <a:pt x="4611215" y="401461"/>
                </a:cubicBezTo>
                <a:cubicBezTo>
                  <a:pt x="4612025" y="401461"/>
                  <a:pt x="4612757" y="401461"/>
                  <a:pt x="4613412" y="401461"/>
                </a:cubicBezTo>
                <a:cubicBezTo>
                  <a:pt x="4614068" y="401461"/>
                  <a:pt x="4614614" y="401461"/>
                  <a:pt x="4615053" y="401461"/>
                </a:cubicBezTo>
                <a:cubicBezTo>
                  <a:pt x="4620786" y="401443"/>
                  <a:pt x="4626873" y="401076"/>
                  <a:pt x="4633317" y="400362"/>
                </a:cubicBezTo>
                <a:cubicBezTo>
                  <a:pt x="4639762" y="399647"/>
                  <a:pt x="4645602" y="398693"/>
                  <a:pt x="4650839" y="397498"/>
                </a:cubicBezTo>
                <a:cubicBezTo>
                  <a:pt x="4649458" y="397265"/>
                  <a:pt x="4648009" y="397031"/>
                  <a:pt x="4646491" y="396797"/>
                </a:cubicBezTo>
                <a:cubicBezTo>
                  <a:pt x="4644973" y="396563"/>
                  <a:pt x="4642753" y="396246"/>
                  <a:pt x="4639832" y="395847"/>
                </a:cubicBezTo>
                <a:cubicBezTo>
                  <a:pt x="4636911" y="395448"/>
                  <a:pt x="4632655" y="394884"/>
                  <a:pt x="4627064" y="394155"/>
                </a:cubicBezTo>
                <a:cubicBezTo>
                  <a:pt x="4629252" y="392391"/>
                  <a:pt x="4631130" y="390750"/>
                  <a:pt x="4632698" y="389233"/>
                </a:cubicBezTo>
                <a:cubicBezTo>
                  <a:pt x="4634267" y="387716"/>
                  <a:pt x="4636144" y="385766"/>
                  <a:pt x="4638332" y="383382"/>
                </a:cubicBezTo>
                <a:lnTo>
                  <a:pt x="4623845" y="383382"/>
                </a:lnTo>
                <a:cubicBezTo>
                  <a:pt x="4621149" y="383385"/>
                  <a:pt x="4618708" y="383442"/>
                  <a:pt x="4616524" y="383553"/>
                </a:cubicBezTo>
                <a:cubicBezTo>
                  <a:pt x="4614339" y="383664"/>
                  <a:pt x="4612239" y="383813"/>
                  <a:pt x="4610224" y="384002"/>
                </a:cubicBezTo>
                <a:lnTo>
                  <a:pt x="4610224" y="372610"/>
                </a:lnTo>
                <a:cubicBezTo>
                  <a:pt x="4611635" y="372852"/>
                  <a:pt x="4613271" y="373017"/>
                  <a:pt x="4615131" y="373105"/>
                </a:cubicBezTo>
                <a:cubicBezTo>
                  <a:pt x="4616990" y="373193"/>
                  <a:pt x="4619524" y="373234"/>
                  <a:pt x="4622730" y="373229"/>
                </a:cubicBezTo>
                <a:lnTo>
                  <a:pt x="4646505" y="373229"/>
                </a:lnTo>
                <a:cubicBezTo>
                  <a:pt x="4648159" y="370899"/>
                  <a:pt x="4649495" y="368903"/>
                  <a:pt x="4650514" y="367239"/>
                </a:cubicBezTo>
                <a:cubicBezTo>
                  <a:pt x="4651533" y="365575"/>
                  <a:pt x="4652342" y="364104"/>
                  <a:pt x="4652944" y="362827"/>
                </a:cubicBezTo>
                <a:close/>
                <a:moveTo>
                  <a:pt x="4108714" y="361342"/>
                </a:moveTo>
                <a:lnTo>
                  <a:pt x="4109457" y="376324"/>
                </a:lnTo>
                <a:cubicBezTo>
                  <a:pt x="4109028" y="376379"/>
                  <a:pt x="4108182" y="376487"/>
                  <a:pt x="4106918" y="376649"/>
                </a:cubicBezTo>
                <a:cubicBezTo>
                  <a:pt x="4105654" y="376812"/>
                  <a:pt x="4103570" y="377075"/>
                  <a:pt x="4100665" y="377439"/>
                </a:cubicBezTo>
                <a:cubicBezTo>
                  <a:pt x="4096667" y="377934"/>
                  <a:pt x="4092405" y="378306"/>
                  <a:pt x="4087880" y="378553"/>
                </a:cubicBezTo>
                <a:cubicBezTo>
                  <a:pt x="4083355" y="378801"/>
                  <a:pt x="4078784" y="378925"/>
                  <a:pt x="4074166" y="378925"/>
                </a:cubicBezTo>
                <a:cubicBezTo>
                  <a:pt x="4071289" y="378933"/>
                  <a:pt x="4068996" y="378916"/>
                  <a:pt x="4067287" y="378874"/>
                </a:cubicBezTo>
                <a:cubicBezTo>
                  <a:pt x="4065579" y="378832"/>
                  <a:pt x="4063643" y="378714"/>
                  <a:pt x="4061481" y="378521"/>
                </a:cubicBezTo>
                <a:cubicBezTo>
                  <a:pt x="4059319" y="378328"/>
                  <a:pt x="4056118" y="378008"/>
                  <a:pt x="4051878" y="377563"/>
                </a:cubicBezTo>
                <a:lnTo>
                  <a:pt x="4052126" y="362704"/>
                </a:lnTo>
                <a:cubicBezTo>
                  <a:pt x="4054845" y="363436"/>
                  <a:pt x="4058012" y="363952"/>
                  <a:pt x="4061629" y="364251"/>
                </a:cubicBezTo>
                <a:cubicBezTo>
                  <a:pt x="4065246" y="364551"/>
                  <a:pt x="4069714" y="364695"/>
                  <a:pt x="4075033" y="364685"/>
                </a:cubicBezTo>
                <a:cubicBezTo>
                  <a:pt x="4081939" y="364685"/>
                  <a:pt x="4088249" y="364406"/>
                  <a:pt x="4093963" y="363849"/>
                </a:cubicBezTo>
                <a:cubicBezTo>
                  <a:pt x="4099677" y="363292"/>
                  <a:pt x="4104594" y="362456"/>
                  <a:pt x="4108714" y="361342"/>
                </a:cubicBezTo>
                <a:close/>
                <a:moveTo>
                  <a:pt x="2810628" y="361342"/>
                </a:moveTo>
                <a:cubicBezTo>
                  <a:pt x="2812830" y="361703"/>
                  <a:pt x="2815049" y="361940"/>
                  <a:pt x="2817283" y="362054"/>
                </a:cubicBezTo>
                <a:cubicBezTo>
                  <a:pt x="2819517" y="362167"/>
                  <a:pt x="2822664" y="362219"/>
                  <a:pt x="2826725" y="362208"/>
                </a:cubicBezTo>
                <a:lnTo>
                  <a:pt x="2881827" y="362208"/>
                </a:lnTo>
                <a:cubicBezTo>
                  <a:pt x="2885887" y="362219"/>
                  <a:pt x="2889035" y="362167"/>
                  <a:pt x="2891269" y="362054"/>
                </a:cubicBezTo>
                <a:cubicBezTo>
                  <a:pt x="2893502" y="361940"/>
                  <a:pt x="2895721" y="361703"/>
                  <a:pt x="2897924" y="361342"/>
                </a:cubicBezTo>
                <a:lnTo>
                  <a:pt x="2897924" y="376820"/>
                </a:lnTo>
                <a:cubicBezTo>
                  <a:pt x="2895832" y="376577"/>
                  <a:pt x="2893670" y="376412"/>
                  <a:pt x="2891439" y="376324"/>
                </a:cubicBezTo>
                <a:cubicBezTo>
                  <a:pt x="2889207" y="376237"/>
                  <a:pt x="2886086" y="376195"/>
                  <a:pt x="2882074" y="376201"/>
                </a:cubicBezTo>
                <a:lnTo>
                  <a:pt x="2861272" y="376201"/>
                </a:lnTo>
                <a:lnTo>
                  <a:pt x="2861272" y="427093"/>
                </a:lnTo>
                <a:lnTo>
                  <a:pt x="2891237" y="427093"/>
                </a:lnTo>
                <a:cubicBezTo>
                  <a:pt x="2895399" y="427103"/>
                  <a:pt x="2898561" y="427051"/>
                  <a:pt x="2900726" y="426938"/>
                </a:cubicBezTo>
                <a:cubicBezTo>
                  <a:pt x="2902890" y="426824"/>
                  <a:pt x="2905093" y="426587"/>
                  <a:pt x="2907335" y="426226"/>
                </a:cubicBezTo>
                <a:lnTo>
                  <a:pt x="2907335" y="441828"/>
                </a:lnTo>
                <a:cubicBezTo>
                  <a:pt x="2905235" y="441585"/>
                  <a:pt x="2903058" y="441420"/>
                  <a:pt x="2900803" y="441332"/>
                </a:cubicBezTo>
                <a:cubicBezTo>
                  <a:pt x="2898548" y="441245"/>
                  <a:pt x="2895442" y="441204"/>
                  <a:pt x="2891485" y="441209"/>
                </a:cubicBezTo>
                <a:lnTo>
                  <a:pt x="2817190" y="441209"/>
                </a:lnTo>
                <a:cubicBezTo>
                  <a:pt x="2813233" y="441204"/>
                  <a:pt x="2810127" y="441245"/>
                  <a:pt x="2807872" y="441332"/>
                </a:cubicBezTo>
                <a:cubicBezTo>
                  <a:pt x="2805618" y="441420"/>
                  <a:pt x="2803440" y="441585"/>
                  <a:pt x="2801341" y="441828"/>
                </a:cubicBezTo>
                <a:lnTo>
                  <a:pt x="2801341" y="426226"/>
                </a:lnTo>
                <a:cubicBezTo>
                  <a:pt x="2803582" y="426587"/>
                  <a:pt x="2805785" y="426824"/>
                  <a:pt x="2807950" y="426938"/>
                </a:cubicBezTo>
                <a:cubicBezTo>
                  <a:pt x="2810114" y="427051"/>
                  <a:pt x="2813277" y="427103"/>
                  <a:pt x="2817438" y="427093"/>
                </a:cubicBezTo>
                <a:lnTo>
                  <a:pt x="2845422" y="427093"/>
                </a:lnTo>
                <a:lnTo>
                  <a:pt x="2845422" y="376201"/>
                </a:lnTo>
                <a:lnTo>
                  <a:pt x="2826477" y="376201"/>
                </a:lnTo>
                <a:cubicBezTo>
                  <a:pt x="2822520" y="376195"/>
                  <a:pt x="2819414" y="376237"/>
                  <a:pt x="2817159" y="376324"/>
                </a:cubicBezTo>
                <a:cubicBezTo>
                  <a:pt x="2814905" y="376412"/>
                  <a:pt x="2812727" y="376577"/>
                  <a:pt x="2810628" y="376820"/>
                </a:cubicBezTo>
                <a:close/>
                <a:moveTo>
                  <a:pt x="593989" y="361342"/>
                </a:moveTo>
                <a:lnTo>
                  <a:pt x="594732" y="376324"/>
                </a:lnTo>
                <a:cubicBezTo>
                  <a:pt x="594303" y="376379"/>
                  <a:pt x="593457" y="376487"/>
                  <a:pt x="592193" y="376649"/>
                </a:cubicBezTo>
                <a:cubicBezTo>
                  <a:pt x="590929" y="376812"/>
                  <a:pt x="588845" y="377075"/>
                  <a:pt x="585940" y="377439"/>
                </a:cubicBezTo>
                <a:cubicBezTo>
                  <a:pt x="581941" y="377934"/>
                  <a:pt x="577680" y="378306"/>
                  <a:pt x="573155" y="378553"/>
                </a:cubicBezTo>
                <a:cubicBezTo>
                  <a:pt x="568630" y="378801"/>
                  <a:pt x="564059" y="378925"/>
                  <a:pt x="559441" y="378925"/>
                </a:cubicBezTo>
                <a:cubicBezTo>
                  <a:pt x="556564" y="378933"/>
                  <a:pt x="554270" y="378916"/>
                  <a:pt x="552562" y="378874"/>
                </a:cubicBezTo>
                <a:cubicBezTo>
                  <a:pt x="550854" y="378832"/>
                  <a:pt x="548919" y="378714"/>
                  <a:pt x="546756" y="378521"/>
                </a:cubicBezTo>
                <a:cubicBezTo>
                  <a:pt x="544594" y="378328"/>
                  <a:pt x="541393" y="378008"/>
                  <a:pt x="537153" y="377563"/>
                </a:cubicBezTo>
                <a:lnTo>
                  <a:pt x="537401" y="362704"/>
                </a:lnTo>
                <a:cubicBezTo>
                  <a:pt x="540120" y="363436"/>
                  <a:pt x="543287" y="363952"/>
                  <a:pt x="546904" y="364251"/>
                </a:cubicBezTo>
                <a:cubicBezTo>
                  <a:pt x="550521" y="364551"/>
                  <a:pt x="554989" y="364695"/>
                  <a:pt x="560308" y="364685"/>
                </a:cubicBezTo>
                <a:cubicBezTo>
                  <a:pt x="567214" y="364685"/>
                  <a:pt x="573524" y="364406"/>
                  <a:pt x="579238" y="363849"/>
                </a:cubicBezTo>
                <a:cubicBezTo>
                  <a:pt x="584952" y="363292"/>
                  <a:pt x="589869" y="362456"/>
                  <a:pt x="593989" y="361342"/>
                </a:cubicBezTo>
                <a:close/>
                <a:moveTo>
                  <a:pt x="129149" y="357751"/>
                </a:moveTo>
                <a:lnTo>
                  <a:pt x="146113" y="357751"/>
                </a:lnTo>
                <a:cubicBezTo>
                  <a:pt x="145801" y="360028"/>
                  <a:pt x="145559" y="362717"/>
                  <a:pt x="145386" y="365815"/>
                </a:cubicBezTo>
                <a:cubicBezTo>
                  <a:pt x="145213" y="368913"/>
                  <a:pt x="145125" y="372499"/>
                  <a:pt x="145123" y="376572"/>
                </a:cubicBezTo>
                <a:cubicBezTo>
                  <a:pt x="145127" y="380233"/>
                  <a:pt x="145229" y="384138"/>
                  <a:pt x="145430" y="388285"/>
                </a:cubicBezTo>
                <a:cubicBezTo>
                  <a:pt x="145631" y="392432"/>
                  <a:pt x="145908" y="396401"/>
                  <a:pt x="146260" y="400190"/>
                </a:cubicBezTo>
                <a:cubicBezTo>
                  <a:pt x="146613" y="403980"/>
                  <a:pt x="147018" y="407169"/>
                  <a:pt x="147476" y="409757"/>
                </a:cubicBezTo>
                <a:cubicBezTo>
                  <a:pt x="148567" y="416258"/>
                  <a:pt x="150006" y="421335"/>
                  <a:pt x="151794" y="424988"/>
                </a:cubicBezTo>
                <a:cubicBezTo>
                  <a:pt x="153582" y="428640"/>
                  <a:pt x="155486" y="430498"/>
                  <a:pt x="157505" y="430560"/>
                </a:cubicBezTo>
                <a:cubicBezTo>
                  <a:pt x="158437" y="430555"/>
                  <a:pt x="159329" y="430101"/>
                  <a:pt x="160183" y="429198"/>
                </a:cubicBezTo>
                <a:cubicBezTo>
                  <a:pt x="161037" y="428295"/>
                  <a:pt x="161837" y="426974"/>
                  <a:pt x="162582" y="425235"/>
                </a:cubicBezTo>
                <a:cubicBezTo>
                  <a:pt x="165575" y="418569"/>
                  <a:pt x="167762" y="411099"/>
                  <a:pt x="169145" y="402823"/>
                </a:cubicBezTo>
                <a:cubicBezTo>
                  <a:pt x="171178" y="405181"/>
                  <a:pt x="173025" y="407121"/>
                  <a:pt x="174686" y="408643"/>
                </a:cubicBezTo>
                <a:cubicBezTo>
                  <a:pt x="176347" y="410165"/>
                  <a:pt x="178628" y="411981"/>
                  <a:pt x="181527" y="414091"/>
                </a:cubicBezTo>
                <a:cubicBezTo>
                  <a:pt x="178362" y="426079"/>
                  <a:pt x="174849" y="434793"/>
                  <a:pt x="170987" y="440234"/>
                </a:cubicBezTo>
                <a:cubicBezTo>
                  <a:pt x="167125" y="445674"/>
                  <a:pt x="162590" y="448352"/>
                  <a:pt x="157382" y="448267"/>
                </a:cubicBezTo>
                <a:cubicBezTo>
                  <a:pt x="153231" y="448262"/>
                  <a:pt x="149490" y="446755"/>
                  <a:pt x="146160" y="443747"/>
                </a:cubicBezTo>
                <a:cubicBezTo>
                  <a:pt x="142830" y="440739"/>
                  <a:pt x="139925" y="436261"/>
                  <a:pt x="137446" y="430312"/>
                </a:cubicBezTo>
                <a:cubicBezTo>
                  <a:pt x="135760" y="426251"/>
                  <a:pt x="134371" y="421371"/>
                  <a:pt x="133277" y="415673"/>
                </a:cubicBezTo>
                <a:cubicBezTo>
                  <a:pt x="132183" y="409975"/>
                  <a:pt x="131344" y="403059"/>
                  <a:pt x="130759" y="394926"/>
                </a:cubicBezTo>
                <a:cubicBezTo>
                  <a:pt x="130175" y="386792"/>
                  <a:pt x="129803" y="377042"/>
                  <a:pt x="129645" y="365675"/>
                </a:cubicBezTo>
                <a:cubicBezTo>
                  <a:pt x="129593" y="363619"/>
                  <a:pt x="129542" y="362097"/>
                  <a:pt x="129490" y="361109"/>
                </a:cubicBezTo>
                <a:cubicBezTo>
                  <a:pt x="129438" y="360121"/>
                  <a:pt x="129325" y="359002"/>
                  <a:pt x="129149" y="357751"/>
                </a:cubicBezTo>
                <a:close/>
                <a:moveTo>
                  <a:pt x="4204051" y="357503"/>
                </a:moveTo>
                <a:lnTo>
                  <a:pt x="4204051" y="363570"/>
                </a:lnTo>
                <a:lnTo>
                  <a:pt x="4227222" y="363570"/>
                </a:lnTo>
                <a:lnTo>
                  <a:pt x="4227222" y="357503"/>
                </a:lnTo>
                <a:close/>
                <a:moveTo>
                  <a:pt x="4149073" y="357503"/>
                </a:moveTo>
                <a:lnTo>
                  <a:pt x="4149073" y="363570"/>
                </a:lnTo>
                <a:lnTo>
                  <a:pt x="4170758" y="363570"/>
                </a:lnTo>
                <a:lnTo>
                  <a:pt x="4170758" y="357503"/>
                </a:lnTo>
                <a:close/>
                <a:moveTo>
                  <a:pt x="2779414" y="357255"/>
                </a:moveTo>
                <a:lnTo>
                  <a:pt x="2787834" y="365304"/>
                </a:lnTo>
                <a:cubicBezTo>
                  <a:pt x="2787298" y="366295"/>
                  <a:pt x="2786885" y="367161"/>
                  <a:pt x="2786596" y="367904"/>
                </a:cubicBezTo>
                <a:cubicBezTo>
                  <a:pt x="2786307" y="368647"/>
                  <a:pt x="2786018" y="369638"/>
                  <a:pt x="2785729" y="370876"/>
                </a:cubicBezTo>
                <a:cubicBezTo>
                  <a:pt x="2782706" y="382549"/>
                  <a:pt x="2779187" y="392481"/>
                  <a:pt x="2775173" y="400671"/>
                </a:cubicBezTo>
                <a:cubicBezTo>
                  <a:pt x="2771159" y="408862"/>
                  <a:pt x="2766216" y="416224"/>
                  <a:pt x="2760345" y="422759"/>
                </a:cubicBezTo>
                <a:cubicBezTo>
                  <a:pt x="2754409" y="429476"/>
                  <a:pt x="2747800" y="435327"/>
                  <a:pt x="2740518" y="440311"/>
                </a:cubicBezTo>
                <a:cubicBezTo>
                  <a:pt x="2733235" y="445295"/>
                  <a:pt x="2724490" y="449969"/>
                  <a:pt x="2714282" y="454334"/>
                </a:cubicBezTo>
                <a:cubicBezTo>
                  <a:pt x="2712675" y="451151"/>
                  <a:pt x="2711153" y="448571"/>
                  <a:pt x="2709716" y="446595"/>
                </a:cubicBezTo>
                <a:cubicBezTo>
                  <a:pt x="2708279" y="444619"/>
                  <a:pt x="2706169" y="442287"/>
                  <a:pt x="2703386" y="439599"/>
                </a:cubicBezTo>
                <a:cubicBezTo>
                  <a:pt x="2708710" y="437927"/>
                  <a:pt x="2713446" y="436132"/>
                  <a:pt x="2717595" y="434213"/>
                </a:cubicBezTo>
                <a:cubicBezTo>
                  <a:pt x="2721743" y="432293"/>
                  <a:pt x="2726046" y="429879"/>
                  <a:pt x="2730503" y="426969"/>
                </a:cubicBezTo>
                <a:cubicBezTo>
                  <a:pt x="2740138" y="420749"/>
                  <a:pt x="2748048" y="413191"/>
                  <a:pt x="2754231" y="404293"/>
                </a:cubicBezTo>
                <a:cubicBezTo>
                  <a:pt x="2760415" y="395396"/>
                  <a:pt x="2765012" y="384959"/>
                  <a:pt x="2768022" y="372981"/>
                </a:cubicBezTo>
                <a:lnTo>
                  <a:pt x="2709081" y="372981"/>
                </a:lnTo>
                <a:cubicBezTo>
                  <a:pt x="2705081" y="372973"/>
                  <a:pt x="2702000" y="373020"/>
                  <a:pt x="2699841" y="373120"/>
                </a:cubicBezTo>
                <a:cubicBezTo>
                  <a:pt x="2697682" y="373221"/>
                  <a:pt x="2695561" y="373422"/>
                  <a:pt x="2693479" y="373724"/>
                </a:cubicBezTo>
                <a:lnTo>
                  <a:pt x="2693479" y="357627"/>
                </a:lnTo>
                <a:cubicBezTo>
                  <a:pt x="2695726" y="357988"/>
                  <a:pt x="2697919" y="358225"/>
                  <a:pt x="2700058" y="358339"/>
                </a:cubicBezTo>
                <a:cubicBezTo>
                  <a:pt x="2702196" y="358452"/>
                  <a:pt x="2705287" y="358504"/>
                  <a:pt x="2709329" y="358494"/>
                </a:cubicBezTo>
                <a:lnTo>
                  <a:pt x="2766165" y="358494"/>
                </a:lnTo>
                <a:cubicBezTo>
                  <a:pt x="2769511" y="358504"/>
                  <a:pt x="2772106" y="358421"/>
                  <a:pt x="2773950" y="358246"/>
                </a:cubicBezTo>
                <a:cubicBezTo>
                  <a:pt x="2775795" y="358070"/>
                  <a:pt x="2777616" y="357740"/>
                  <a:pt x="2779414" y="357255"/>
                </a:cubicBezTo>
                <a:close/>
                <a:moveTo>
                  <a:pt x="3303584" y="357008"/>
                </a:moveTo>
                <a:cubicBezTo>
                  <a:pt x="3310766" y="361447"/>
                  <a:pt x="3316741" y="365446"/>
                  <a:pt x="3321508" y="369003"/>
                </a:cubicBezTo>
                <a:cubicBezTo>
                  <a:pt x="3326275" y="372561"/>
                  <a:pt x="3330950" y="376528"/>
                  <a:pt x="3335531" y="380906"/>
                </a:cubicBezTo>
                <a:lnTo>
                  <a:pt x="3324882" y="394403"/>
                </a:lnTo>
                <a:cubicBezTo>
                  <a:pt x="3319952" y="389153"/>
                  <a:pt x="3314891" y="384453"/>
                  <a:pt x="3309698" y="380302"/>
                </a:cubicBezTo>
                <a:cubicBezTo>
                  <a:pt x="3304505" y="376152"/>
                  <a:pt x="3299041" y="372473"/>
                  <a:pt x="3293307" y="369266"/>
                </a:cubicBezTo>
                <a:close/>
                <a:moveTo>
                  <a:pt x="2941634" y="357008"/>
                </a:moveTo>
                <a:cubicBezTo>
                  <a:pt x="2948816" y="361447"/>
                  <a:pt x="2954791" y="365446"/>
                  <a:pt x="2959558" y="369003"/>
                </a:cubicBezTo>
                <a:cubicBezTo>
                  <a:pt x="2964325" y="372561"/>
                  <a:pt x="2969000" y="376528"/>
                  <a:pt x="2973581" y="380906"/>
                </a:cubicBezTo>
                <a:lnTo>
                  <a:pt x="2962932" y="394403"/>
                </a:lnTo>
                <a:cubicBezTo>
                  <a:pt x="2958003" y="389153"/>
                  <a:pt x="2952941" y="384453"/>
                  <a:pt x="2947748" y="380302"/>
                </a:cubicBezTo>
                <a:cubicBezTo>
                  <a:pt x="2942555" y="376152"/>
                  <a:pt x="2937091" y="372473"/>
                  <a:pt x="2931357" y="369266"/>
                </a:cubicBezTo>
                <a:close/>
                <a:moveTo>
                  <a:pt x="2129943" y="355893"/>
                </a:moveTo>
                <a:cubicBezTo>
                  <a:pt x="2126684" y="359897"/>
                  <a:pt x="2123480" y="363374"/>
                  <a:pt x="2120331" y="366326"/>
                </a:cubicBezTo>
                <a:cubicBezTo>
                  <a:pt x="2117181" y="369277"/>
                  <a:pt x="2113574" y="372197"/>
                  <a:pt x="2109511" y="375086"/>
                </a:cubicBezTo>
                <a:cubicBezTo>
                  <a:pt x="2110143" y="375086"/>
                  <a:pt x="2110737" y="375086"/>
                  <a:pt x="2111291" y="375086"/>
                </a:cubicBezTo>
                <a:cubicBezTo>
                  <a:pt x="2111846" y="375086"/>
                  <a:pt x="2112656" y="375086"/>
                  <a:pt x="2113721" y="375086"/>
                </a:cubicBezTo>
                <a:lnTo>
                  <a:pt x="2146659" y="375086"/>
                </a:lnTo>
                <a:cubicBezTo>
                  <a:pt x="2147283" y="375086"/>
                  <a:pt x="2147861" y="375086"/>
                  <a:pt x="2148392" y="375086"/>
                </a:cubicBezTo>
                <a:cubicBezTo>
                  <a:pt x="2148924" y="375086"/>
                  <a:pt x="2149749" y="375086"/>
                  <a:pt x="2150869" y="375086"/>
                </a:cubicBezTo>
                <a:cubicBezTo>
                  <a:pt x="2146994" y="372267"/>
                  <a:pt x="2143351" y="369300"/>
                  <a:pt x="2139941" y="366186"/>
                </a:cubicBezTo>
                <a:cubicBezTo>
                  <a:pt x="2136531" y="363073"/>
                  <a:pt x="2133198" y="359642"/>
                  <a:pt x="2129943" y="355893"/>
                </a:cubicBezTo>
                <a:close/>
                <a:moveTo>
                  <a:pt x="4513631" y="355522"/>
                </a:moveTo>
                <a:cubicBezTo>
                  <a:pt x="4518313" y="356626"/>
                  <a:pt x="4523622" y="357420"/>
                  <a:pt x="4529558" y="357905"/>
                </a:cubicBezTo>
                <a:cubicBezTo>
                  <a:pt x="4535494" y="358390"/>
                  <a:pt x="4542567" y="358628"/>
                  <a:pt x="4550778" y="358617"/>
                </a:cubicBezTo>
                <a:cubicBezTo>
                  <a:pt x="4558510" y="358628"/>
                  <a:pt x="4564902" y="358452"/>
                  <a:pt x="4569956" y="358091"/>
                </a:cubicBezTo>
                <a:cubicBezTo>
                  <a:pt x="4575009" y="357730"/>
                  <a:pt x="4579513" y="357121"/>
                  <a:pt x="4583468" y="356265"/>
                </a:cubicBezTo>
                <a:lnTo>
                  <a:pt x="4583963" y="370257"/>
                </a:lnTo>
                <a:cubicBezTo>
                  <a:pt x="4580102" y="371960"/>
                  <a:pt x="4575195" y="374653"/>
                  <a:pt x="4569244" y="378337"/>
                </a:cubicBezTo>
                <a:cubicBezTo>
                  <a:pt x="4563292" y="382020"/>
                  <a:pt x="4557179" y="386138"/>
                  <a:pt x="4550902" y="390688"/>
                </a:cubicBezTo>
                <a:lnTo>
                  <a:pt x="4540129" y="382144"/>
                </a:lnTo>
                <a:cubicBezTo>
                  <a:pt x="4543349" y="380106"/>
                  <a:pt x="4546476" y="378177"/>
                  <a:pt x="4549509" y="376355"/>
                </a:cubicBezTo>
                <a:cubicBezTo>
                  <a:pt x="4552543" y="374534"/>
                  <a:pt x="4555484" y="372790"/>
                  <a:pt x="4558332" y="371124"/>
                </a:cubicBezTo>
                <a:cubicBezTo>
                  <a:pt x="4555662" y="371490"/>
                  <a:pt x="4552860" y="371748"/>
                  <a:pt x="4549927" y="371898"/>
                </a:cubicBezTo>
                <a:cubicBezTo>
                  <a:pt x="4546994" y="372047"/>
                  <a:pt x="4543604" y="372119"/>
                  <a:pt x="4539758" y="372114"/>
                </a:cubicBezTo>
                <a:cubicBezTo>
                  <a:pt x="4536430" y="372107"/>
                  <a:pt x="4532623" y="371967"/>
                  <a:pt x="4528335" y="371696"/>
                </a:cubicBezTo>
                <a:cubicBezTo>
                  <a:pt x="4524048" y="371426"/>
                  <a:pt x="4520302" y="371070"/>
                  <a:pt x="4517098" y="370628"/>
                </a:cubicBezTo>
                <a:cubicBezTo>
                  <a:pt x="4515932" y="370512"/>
                  <a:pt x="4515076" y="370435"/>
                  <a:pt x="4514529" y="370396"/>
                </a:cubicBezTo>
                <a:cubicBezTo>
                  <a:pt x="4513982" y="370358"/>
                  <a:pt x="4513311" y="370311"/>
                  <a:pt x="4512516" y="370257"/>
                </a:cubicBezTo>
                <a:close/>
                <a:moveTo>
                  <a:pt x="3061992" y="352921"/>
                </a:moveTo>
                <a:cubicBezTo>
                  <a:pt x="3064105" y="353283"/>
                  <a:pt x="3066226" y="353520"/>
                  <a:pt x="3068354" y="353633"/>
                </a:cubicBezTo>
                <a:cubicBezTo>
                  <a:pt x="3070482" y="353747"/>
                  <a:pt x="3073686" y="353799"/>
                  <a:pt x="3077966" y="353788"/>
                </a:cubicBezTo>
                <a:lnTo>
                  <a:pt x="3114989" y="353788"/>
                </a:lnTo>
                <a:cubicBezTo>
                  <a:pt x="3119269" y="353799"/>
                  <a:pt x="3122473" y="353747"/>
                  <a:pt x="3124601" y="353633"/>
                </a:cubicBezTo>
                <a:cubicBezTo>
                  <a:pt x="3126729" y="353520"/>
                  <a:pt x="3128850" y="353283"/>
                  <a:pt x="3130963" y="352921"/>
                </a:cubicBezTo>
                <a:lnTo>
                  <a:pt x="3130963" y="360599"/>
                </a:lnTo>
                <a:lnTo>
                  <a:pt x="3140002" y="357132"/>
                </a:lnTo>
                <a:cubicBezTo>
                  <a:pt x="3142267" y="360547"/>
                  <a:pt x="3143990" y="363436"/>
                  <a:pt x="3145172" y="365799"/>
                </a:cubicBezTo>
                <a:cubicBezTo>
                  <a:pt x="3146353" y="368162"/>
                  <a:pt x="3147519" y="371052"/>
                  <a:pt x="3148670" y="374467"/>
                </a:cubicBezTo>
                <a:lnTo>
                  <a:pt x="3139135" y="378429"/>
                </a:lnTo>
                <a:cubicBezTo>
                  <a:pt x="3138075" y="375207"/>
                  <a:pt x="3136945" y="372365"/>
                  <a:pt x="3135746" y="369901"/>
                </a:cubicBezTo>
                <a:cubicBezTo>
                  <a:pt x="3134546" y="367437"/>
                  <a:pt x="3132952" y="364626"/>
                  <a:pt x="3130963" y="361465"/>
                </a:cubicBezTo>
                <a:lnTo>
                  <a:pt x="3130963" y="368028"/>
                </a:lnTo>
                <a:cubicBezTo>
                  <a:pt x="3129062" y="367786"/>
                  <a:pt x="3127013" y="367620"/>
                  <a:pt x="3124818" y="367533"/>
                </a:cubicBezTo>
                <a:cubicBezTo>
                  <a:pt x="3122623" y="367445"/>
                  <a:pt x="3119429" y="367404"/>
                  <a:pt x="3115237" y="367409"/>
                </a:cubicBezTo>
                <a:lnTo>
                  <a:pt x="3077718" y="367409"/>
                </a:lnTo>
                <a:cubicBezTo>
                  <a:pt x="3073526" y="367404"/>
                  <a:pt x="3070332" y="367445"/>
                  <a:pt x="3068137" y="367533"/>
                </a:cubicBezTo>
                <a:cubicBezTo>
                  <a:pt x="3065942" y="367620"/>
                  <a:pt x="3063893" y="367786"/>
                  <a:pt x="3061992" y="368028"/>
                </a:cubicBezTo>
                <a:close/>
                <a:moveTo>
                  <a:pt x="1116043" y="352434"/>
                </a:moveTo>
                <a:lnTo>
                  <a:pt x="1138688" y="352434"/>
                </a:lnTo>
                <a:cubicBezTo>
                  <a:pt x="1139127" y="354618"/>
                  <a:pt x="1139736" y="356965"/>
                  <a:pt x="1140515" y="359475"/>
                </a:cubicBezTo>
                <a:cubicBezTo>
                  <a:pt x="1141294" y="361985"/>
                  <a:pt x="1142213" y="364548"/>
                  <a:pt x="1143271" y="367166"/>
                </a:cubicBezTo>
                <a:lnTo>
                  <a:pt x="1168413" y="428574"/>
                </a:lnTo>
                <a:lnTo>
                  <a:pt x="1193431" y="367166"/>
                </a:lnTo>
                <a:cubicBezTo>
                  <a:pt x="1194646" y="364192"/>
                  <a:pt x="1195590" y="361567"/>
                  <a:pt x="1196264" y="359289"/>
                </a:cubicBezTo>
                <a:cubicBezTo>
                  <a:pt x="1196937" y="357012"/>
                  <a:pt x="1197479" y="354727"/>
                  <a:pt x="1197889" y="352434"/>
                </a:cubicBezTo>
                <a:lnTo>
                  <a:pt x="1220659" y="352434"/>
                </a:lnTo>
                <a:cubicBezTo>
                  <a:pt x="1220293" y="355279"/>
                  <a:pt x="1220035" y="358038"/>
                  <a:pt x="1219885" y="360713"/>
                </a:cubicBezTo>
                <a:cubicBezTo>
                  <a:pt x="1219736" y="363388"/>
                  <a:pt x="1219664" y="366736"/>
                  <a:pt x="1219669" y="370757"/>
                </a:cubicBezTo>
                <a:lnTo>
                  <a:pt x="1219669" y="432907"/>
                </a:lnTo>
                <a:cubicBezTo>
                  <a:pt x="1219664" y="437274"/>
                  <a:pt x="1219736" y="440828"/>
                  <a:pt x="1219885" y="443570"/>
                </a:cubicBezTo>
                <a:cubicBezTo>
                  <a:pt x="1220035" y="446312"/>
                  <a:pt x="1220293" y="448783"/>
                  <a:pt x="1220659" y="450983"/>
                </a:cubicBezTo>
                <a:lnTo>
                  <a:pt x="1203339" y="450983"/>
                </a:lnTo>
                <a:cubicBezTo>
                  <a:pt x="1203705" y="448543"/>
                  <a:pt x="1203963" y="445964"/>
                  <a:pt x="1204113" y="443245"/>
                </a:cubicBezTo>
                <a:cubicBezTo>
                  <a:pt x="1204263" y="440527"/>
                  <a:pt x="1204335" y="437081"/>
                  <a:pt x="1204330" y="432907"/>
                </a:cubicBezTo>
                <a:lnTo>
                  <a:pt x="1204330" y="391804"/>
                </a:lnTo>
                <a:cubicBezTo>
                  <a:pt x="1204845" y="381033"/>
                  <a:pt x="1205175" y="374719"/>
                  <a:pt x="1205319" y="372861"/>
                </a:cubicBezTo>
                <a:cubicBezTo>
                  <a:pt x="1204486" y="376264"/>
                  <a:pt x="1203553" y="379550"/>
                  <a:pt x="1202518" y="382720"/>
                </a:cubicBezTo>
                <a:cubicBezTo>
                  <a:pt x="1201484" y="385890"/>
                  <a:pt x="1200519" y="388587"/>
                  <a:pt x="1199623" y="390813"/>
                </a:cubicBezTo>
                <a:lnTo>
                  <a:pt x="1181046" y="434517"/>
                </a:lnTo>
                <a:cubicBezTo>
                  <a:pt x="1179781" y="437517"/>
                  <a:pt x="1178656" y="440524"/>
                  <a:pt x="1177671" y="443539"/>
                </a:cubicBezTo>
                <a:cubicBezTo>
                  <a:pt x="1176685" y="446554"/>
                  <a:pt x="1175993" y="449036"/>
                  <a:pt x="1175596" y="450983"/>
                </a:cubicBezTo>
                <a:lnTo>
                  <a:pt x="1160982" y="450983"/>
                </a:lnTo>
                <a:cubicBezTo>
                  <a:pt x="1160662" y="448987"/>
                  <a:pt x="1160032" y="446573"/>
                  <a:pt x="1159093" y="443740"/>
                </a:cubicBezTo>
                <a:cubicBezTo>
                  <a:pt x="1158154" y="440908"/>
                  <a:pt x="1156967" y="437751"/>
                  <a:pt x="1155532" y="434269"/>
                </a:cubicBezTo>
                <a:lnTo>
                  <a:pt x="1137697" y="391804"/>
                </a:lnTo>
                <a:cubicBezTo>
                  <a:pt x="1136583" y="389204"/>
                  <a:pt x="1135592" y="386604"/>
                  <a:pt x="1134725" y="384004"/>
                </a:cubicBezTo>
                <a:cubicBezTo>
                  <a:pt x="1133858" y="381404"/>
                  <a:pt x="1132744" y="377690"/>
                  <a:pt x="1131382" y="372861"/>
                </a:cubicBezTo>
                <a:cubicBezTo>
                  <a:pt x="1131550" y="375117"/>
                  <a:pt x="1131709" y="377567"/>
                  <a:pt x="1131859" y="380212"/>
                </a:cubicBezTo>
                <a:cubicBezTo>
                  <a:pt x="1132008" y="382857"/>
                  <a:pt x="1132131" y="385289"/>
                  <a:pt x="1132225" y="387507"/>
                </a:cubicBezTo>
                <a:cubicBezTo>
                  <a:pt x="1132320" y="389726"/>
                  <a:pt x="1132369" y="391323"/>
                  <a:pt x="1132372" y="392299"/>
                </a:cubicBezTo>
                <a:lnTo>
                  <a:pt x="1132372" y="432907"/>
                </a:lnTo>
                <a:cubicBezTo>
                  <a:pt x="1132367" y="437096"/>
                  <a:pt x="1132439" y="440573"/>
                  <a:pt x="1132589" y="443338"/>
                </a:cubicBezTo>
                <a:cubicBezTo>
                  <a:pt x="1132738" y="446103"/>
                  <a:pt x="1132996" y="448651"/>
                  <a:pt x="1133363" y="450983"/>
                </a:cubicBezTo>
                <a:lnTo>
                  <a:pt x="1116043" y="450983"/>
                </a:lnTo>
                <a:cubicBezTo>
                  <a:pt x="1116409" y="448582"/>
                  <a:pt x="1116667" y="445987"/>
                  <a:pt x="1116816" y="443199"/>
                </a:cubicBezTo>
                <a:cubicBezTo>
                  <a:pt x="1116966" y="440411"/>
                  <a:pt x="1117038" y="436980"/>
                  <a:pt x="1117033" y="432907"/>
                </a:cubicBezTo>
                <a:lnTo>
                  <a:pt x="1117033" y="370757"/>
                </a:lnTo>
                <a:cubicBezTo>
                  <a:pt x="1117038" y="366790"/>
                  <a:pt x="1116966" y="363365"/>
                  <a:pt x="1116816" y="360481"/>
                </a:cubicBezTo>
                <a:cubicBezTo>
                  <a:pt x="1116667" y="357597"/>
                  <a:pt x="1116409" y="354915"/>
                  <a:pt x="1116043" y="352434"/>
                </a:cubicBezTo>
                <a:close/>
                <a:moveTo>
                  <a:pt x="3153623" y="352302"/>
                </a:moveTo>
                <a:cubicBezTo>
                  <a:pt x="3155903" y="355687"/>
                  <a:pt x="3157658" y="358545"/>
                  <a:pt x="3158885" y="360877"/>
                </a:cubicBezTo>
                <a:cubicBezTo>
                  <a:pt x="3160113" y="363209"/>
                  <a:pt x="3161248" y="365882"/>
                  <a:pt x="3162290" y="368895"/>
                </a:cubicBezTo>
                <a:lnTo>
                  <a:pt x="3153003" y="372857"/>
                </a:lnTo>
                <a:cubicBezTo>
                  <a:pt x="3151835" y="369767"/>
                  <a:pt x="3150643" y="367001"/>
                  <a:pt x="3149428" y="364561"/>
                </a:cubicBezTo>
                <a:cubicBezTo>
                  <a:pt x="3148213" y="362121"/>
                  <a:pt x="3146557" y="359231"/>
                  <a:pt x="3144460" y="355893"/>
                </a:cubicBezTo>
                <a:close/>
                <a:moveTo>
                  <a:pt x="1257451" y="352062"/>
                </a:moveTo>
                <a:cubicBezTo>
                  <a:pt x="1260023" y="352186"/>
                  <a:pt x="1262487" y="352279"/>
                  <a:pt x="1264843" y="352341"/>
                </a:cubicBezTo>
                <a:cubicBezTo>
                  <a:pt x="1267199" y="352403"/>
                  <a:pt x="1269972" y="352434"/>
                  <a:pt x="1273163" y="352434"/>
                </a:cubicBezTo>
                <a:lnTo>
                  <a:pt x="1299050" y="352434"/>
                </a:lnTo>
                <a:cubicBezTo>
                  <a:pt x="1305034" y="352429"/>
                  <a:pt x="1310189" y="353150"/>
                  <a:pt x="1314515" y="354598"/>
                </a:cubicBezTo>
                <a:cubicBezTo>
                  <a:pt x="1318841" y="356047"/>
                  <a:pt x="1322476" y="358252"/>
                  <a:pt x="1325422" y="361216"/>
                </a:cubicBezTo>
                <a:cubicBezTo>
                  <a:pt x="1327961" y="363710"/>
                  <a:pt x="1329873" y="366764"/>
                  <a:pt x="1331159" y="370376"/>
                </a:cubicBezTo>
                <a:cubicBezTo>
                  <a:pt x="1332445" y="373988"/>
                  <a:pt x="1333090" y="378035"/>
                  <a:pt x="1333092" y="382515"/>
                </a:cubicBezTo>
                <a:cubicBezTo>
                  <a:pt x="1333087" y="387228"/>
                  <a:pt x="1332386" y="391491"/>
                  <a:pt x="1330989" y="395305"/>
                </a:cubicBezTo>
                <a:cubicBezTo>
                  <a:pt x="1329592" y="399119"/>
                  <a:pt x="1327531" y="402451"/>
                  <a:pt x="1324804" y="405301"/>
                </a:cubicBezTo>
                <a:cubicBezTo>
                  <a:pt x="1321796" y="408324"/>
                  <a:pt x="1318129" y="410566"/>
                  <a:pt x="1313803" y="412027"/>
                </a:cubicBezTo>
                <a:cubicBezTo>
                  <a:pt x="1309477" y="413488"/>
                  <a:pt x="1304353" y="414215"/>
                  <a:pt x="1298430" y="414207"/>
                </a:cubicBezTo>
                <a:lnTo>
                  <a:pt x="1274771" y="414207"/>
                </a:lnTo>
                <a:lnTo>
                  <a:pt x="1274771" y="434762"/>
                </a:lnTo>
                <a:cubicBezTo>
                  <a:pt x="1274766" y="438123"/>
                  <a:pt x="1274838" y="441090"/>
                  <a:pt x="1274987" y="443662"/>
                </a:cubicBezTo>
                <a:cubicBezTo>
                  <a:pt x="1275137" y="446234"/>
                  <a:pt x="1275395" y="448674"/>
                  <a:pt x="1275762" y="450983"/>
                </a:cubicBezTo>
                <a:lnTo>
                  <a:pt x="1257451" y="450983"/>
                </a:lnTo>
                <a:cubicBezTo>
                  <a:pt x="1257817" y="448514"/>
                  <a:pt x="1258075" y="446053"/>
                  <a:pt x="1258225" y="443600"/>
                </a:cubicBezTo>
                <a:cubicBezTo>
                  <a:pt x="1258374" y="441147"/>
                  <a:pt x="1258446" y="438283"/>
                  <a:pt x="1258441" y="435010"/>
                </a:cubicBezTo>
                <a:lnTo>
                  <a:pt x="1258441" y="368036"/>
                </a:lnTo>
                <a:cubicBezTo>
                  <a:pt x="1258446" y="365118"/>
                  <a:pt x="1258374" y="362410"/>
                  <a:pt x="1258225" y="359910"/>
                </a:cubicBezTo>
                <a:cubicBezTo>
                  <a:pt x="1258075" y="357410"/>
                  <a:pt x="1257817" y="354794"/>
                  <a:pt x="1257451" y="352062"/>
                </a:cubicBezTo>
                <a:close/>
                <a:moveTo>
                  <a:pt x="1522067" y="351931"/>
                </a:moveTo>
                <a:lnTo>
                  <a:pt x="1529867" y="365304"/>
                </a:lnTo>
                <a:cubicBezTo>
                  <a:pt x="1526958" y="367107"/>
                  <a:pt x="1524326" y="369042"/>
                  <a:pt x="1521974" y="371108"/>
                </a:cubicBezTo>
                <a:cubicBezTo>
                  <a:pt x="1519621" y="373175"/>
                  <a:pt x="1517176" y="375698"/>
                  <a:pt x="1514637" y="378677"/>
                </a:cubicBezTo>
                <a:cubicBezTo>
                  <a:pt x="1509367" y="384886"/>
                  <a:pt x="1505389" y="391072"/>
                  <a:pt x="1502703" y="397235"/>
                </a:cubicBezTo>
                <a:cubicBezTo>
                  <a:pt x="1500018" y="403398"/>
                  <a:pt x="1498671" y="409430"/>
                  <a:pt x="1498664" y="415329"/>
                </a:cubicBezTo>
                <a:cubicBezTo>
                  <a:pt x="1498757" y="422114"/>
                  <a:pt x="1500707" y="427521"/>
                  <a:pt x="1504514" y="431550"/>
                </a:cubicBezTo>
                <a:cubicBezTo>
                  <a:pt x="1508322" y="435580"/>
                  <a:pt x="1513430" y="437644"/>
                  <a:pt x="1519838" y="437742"/>
                </a:cubicBezTo>
                <a:cubicBezTo>
                  <a:pt x="1524977" y="437698"/>
                  <a:pt x="1529527" y="436330"/>
                  <a:pt x="1533489" y="433640"/>
                </a:cubicBezTo>
                <a:cubicBezTo>
                  <a:pt x="1537452" y="430949"/>
                  <a:pt x="1540455" y="427198"/>
                  <a:pt x="1542498" y="422387"/>
                </a:cubicBezTo>
                <a:cubicBezTo>
                  <a:pt x="1544097" y="418660"/>
                  <a:pt x="1545263" y="414630"/>
                  <a:pt x="1545996" y="410299"/>
                </a:cubicBezTo>
                <a:cubicBezTo>
                  <a:pt x="1546728" y="405968"/>
                  <a:pt x="1547089" y="401040"/>
                  <a:pt x="1547079" y="395517"/>
                </a:cubicBezTo>
                <a:cubicBezTo>
                  <a:pt x="1547048" y="388431"/>
                  <a:pt x="1546429" y="381522"/>
                  <a:pt x="1545222" y="374792"/>
                </a:cubicBezTo>
                <a:cubicBezTo>
                  <a:pt x="1544015" y="368062"/>
                  <a:pt x="1542405" y="362422"/>
                  <a:pt x="1540393" y="357874"/>
                </a:cubicBezTo>
                <a:lnTo>
                  <a:pt x="1555252" y="353417"/>
                </a:lnTo>
                <a:cubicBezTo>
                  <a:pt x="1556260" y="356858"/>
                  <a:pt x="1557679" y="360501"/>
                  <a:pt x="1559508" y="364344"/>
                </a:cubicBezTo>
                <a:cubicBezTo>
                  <a:pt x="1561337" y="368188"/>
                  <a:pt x="1563468" y="372016"/>
                  <a:pt x="1565901" y="375829"/>
                </a:cubicBezTo>
                <a:cubicBezTo>
                  <a:pt x="1569187" y="380805"/>
                  <a:pt x="1572891" y="385464"/>
                  <a:pt x="1577014" y="389806"/>
                </a:cubicBezTo>
                <a:cubicBezTo>
                  <a:pt x="1581136" y="394147"/>
                  <a:pt x="1584903" y="397289"/>
                  <a:pt x="1588313" y="399232"/>
                </a:cubicBezTo>
                <a:lnTo>
                  <a:pt x="1580636" y="413843"/>
                </a:lnTo>
                <a:cubicBezTo>
                  <a:pt x="1580192" y="413394"/>
                  <a:pt x="1579810" y="413023"/>
                  <a:pt x="1579490" y="412729"/>
                </a:cubicBezTo>
                <a:cubicBezTo>
                  <a:pt x="1579171" y="412435"/>
                  <a:pt x="1578603" y="411940"/>
                  <a:pt x="1577788" y="411243"/>
                </a:cubicBezTo>
                <a:cubicBezTo>
                  <a:pt x="1575247" y="408944"/>
                  <a:pt x="1572837" y="406484"/>
                  <a:pt x="1570560" y="403860"/>
                </a:cubicBezTo>
                <a:cubicBezTo>
                  <a:pt x="1568282" y="401236"/>
                  <a:pt x="1566151" y="398497"/>
                  <a:pt x="1564167" y="395641"/>
                </a:cubicBezTo>
                <a:cubicBezTo>
                  <a:pt x="1563925" y="395275"/>
                  <a:pt x="1563295" y="394274"/>
                  <a:pt x="1562279" y="392638"/>
                </a:cubicBezTo>
                <a:cubicBezTo>
                  <a:pt x="1561262" y="391003"/>
                  <a:pt x="1559828" y="388702"/>
                  <a:pt x="1557976" y="385735"/>
                </a:cubicBezTo>
                <a:cubicBezTo>
                  <a:pt x="1559005" y="390010"/>
                  <a:pt x="1559702" y="393688"/>
                  <a:pt x="1560065" y="396771"/>
                </a:cubicBezTo>
                <a:cubicBezTo>
                  <a:pt x="1560429" y="399854"/>
                  <a:pt x="1560599" y="403439"/>
                  <a:pt x="1560576" y="407528"/>
                </a:cubicBezTo>
                <a:cubicBezTo>
                  <a:pt x="1560513" y="416431"/>
                  <a:pt x="1558768" y="424284"/>
                  <a:pt x="1555343" y="431087"/>
                </a:cubicBezTo>
                <a:cubicBezTo>
                  <a:pt x="1551918" y="437890"/>
                  <a:pt x="1547193" y="443220"/>
                  <a:pt x="1541168" y="447079"/>
                </a:cubicBezTo>
                <a:cubicBezTo>
                  <a:pt x="1535142" y="450937"/>
                  <a:pt x="1528197" y="452902"/>
                  <a:pt x="1520333" y="452972"/>
                </a:cubicBezTo>
                <a:cubicBezTo>
                  <a:pt x="1516389" y="452962"/>
                  <a:pt x="1512576" y="452456"/>
                  <a:pt x="1508895" y="451455"/>
                </a:cubicBezTo>
                <a:cubicBezTo>
                  <a:pt x="1505214" y="450454"/>
                  <a:pt x="1501927" y="449020"/>
                  <a:pt x="1499035" y="447152"/>
                </a:cubicBezTo>
                <a:cubicBezTo>
                  <a:pt x="1494224" y="443910"/>
                  <a:pt x="1490473" y="439529"/>
                  <a:pt x="1487783" y="434011"/>
                </a:cubicBezTo>
                <a:cubicBezTo>
                  <a:pt x="1485092" y="428493"/>
                  <a:pt x="1483725" y="422349"/>
                  <a:pt x="1483681" y="415577"/>
                </a:cubicBezTo>
                <a:cubicBezTo>
                  <a:pt x="1483696" y="410748"/>
                  <a:pt x="1484439" y="405764"/>
                  <a:pt x="1485910" y="400625"/>
                </a:cubicBezTo>
                <a:cubicBezTo>
                  <a:pt x="1487380" y="395486"/>
                  <a:pt x="1489485" y="390564"/>
                  <a:pt x="1492225" y="385859"/>
                </a:cubicBezTo>
                <a:cubicBezTo>
                  <a:pt x="1493706" y="383251"/>
                  <a:pt x="1495573" y="380511"/>
                  <a:pt x="1497828" y="377640"/>
                </a:cubicBezTo>
                <a:cubicBezTo>
                  <a:pt x="1500082" y="374769"/>
                  <a:pt x="1502383" y="372184"/>
                  <a:pt x="1504731" y="369886"/>
                </a:cubicBezTo>
                <a:cubicBezTo>
                  <a:pt x="1504935" y="369679"/>
                  <a:pt x="1505146" y="369473"/>
                  <a:pt x="1505366" y="369266"/>
                </a:cubicBezTo>
                <a:cubicBezTo>
                  <a:pt x="1505585" y="369060"/>
                  <a:pt x="1506075" y="368606"/>
                  <a:pt x="1506836" y="367904"/>
                </a:cubicBezTo>
                <a:cubicBezTo>
                  <a:pt x="1507001" y="367737"/>
                  <a:pt x="1507166" y="367577"/>
                  <a:pt x="1507331" y="367424"/>
                </a:cubicBezTo>
                <a:cubicBezTo>
                  <a:pt x="1507496" y="367272"/>
                  <a:pt x="1507785" y="367019"/>
                  <a:pt x="1508198" y="366666"/>
                </a:cubicBezTo>
                <a:cubicBezTo>
                  <a:pt x="1507527" y="366777"/>
                  <a:pt x="1507012" y="366865"/>
                  <a:pt x="1506650" y="366929"/>
                </a:cubicBezTo>
                <a:cubicBezTo>
                  <a:pt x="1506289" y="366994"/>
                  <a:pt x="1505650" y="367112"/>
                  <a:pt x="1504731" y="367285"/>
                </a:cubicBezTo>
                <a:cubicBezTo>
                  <a:pt x="1503091" y="367646"/>
                  <a:pt x="1501569" y="367942"/>
                  <a:pt x="1500163" y="368175"/>
                </a:cubicBezTo>
                <a:cubicBezTo>
                  <a:pt x="1498758" y="368407"/>
                  <a:pt x="1496905" y="368640"/>
                  <a:pt x="1494605" y="368872"/>
                </a:cubicBezTo>
                <a:cubicBezTo>
                  <a:pt x="1492305" y="369104"/>
                  <a:pt x="1488994" y="369401"/>
                  <a:pt x="1484671" y="369762"/>
                </a:cubicBezTo>
                <a:cubicBezTo>
                  <a:pt x="1483681" y="369816"/>
                  <a:pt x="1482969" y="369862"/>
                  <a:pt x="1482536" y="369901"/>
                </a:cubicBezTo>
                <a:cubicBezTo>
                  <a:pt x="1482102" y="369940"/>
                  <a:pt x="1481576" y="370017"/>
                  <a:pt x="1480957" y="370133"/>
                </a:cubicBezTo>
                <a:lnTo>
                  <a:pt x="1480709" y="355522"/>
                </a:lnTo>
                <a:cubicBezTo>
                  <a:pt x="1481818" y="355646"/>
                  <a:pt x="1482788" y="355738"/>
                  <a:pt x="1483619" y="355800"/>
                </a:cubicBezTo>
                <a:cubicBezTo>
                  <a:pt x="1484449" y="355862"/>
                  <a:pt x="1485543" y="355893"/>
                  <a:pt x="1486900" y="355893"/>
                </a:cubicBezTo>
                <a:cubicBezTo>
                  <a:pt x="1491799" y="355886"/>
                  <a:pt x="1496599" y="355708"/>
                  <a:pt x="1501301" y="355361"/>
                </a:cubicBezTo>
                <a:cubicBezTo>
                  <a:pt x="1506002" y="355014"/>
                  <a:pt x="1510188" y="354543"/>
                  <a:pt x="1513858" y="353949"/>
                </a:cubicBezTo>
                <a:cubicBezTo>
                  <a:pt x="1517527" y="353354"/>
                  <a:pt x="1520264" y="352681"/>
                  <a:pt x="1522067" y="351931"/>
                </a:cubicBezTo>
                <a:close/>
                <a:moveTo>
                  <a:pt x="2455488" y="351436"/>
                </a:moveTo>
                <a:cubicBezTo>
                  <a:pt x="2457392" y="351797"/>
                  <a:pt x="2459342" y="352034"/>
                  <a:pt x="2461339" y="352148"/>
                </a:cubicBezTo>
                <a:cubicBezTo>
                  <a:pt x="2463335" y="352261"/>
                  <a:pt x="2466214" y="352313"/>
                  <a:pt x="2469975" y="352302"/>
                </a:cubicBezTo>
                <a:lnTo>
                  <a:pt x="2513190" y="352302"/>
                </a:lnTo>
                <a:cubicBezTo>
                  <a:pt x="2516952" y="352313"/>
                  <a:pt x="2519830" y="352261"/>
                  <a:pt x="2521827" y="352148"/>
                </a:cubicBezTo>
                <a:cubicBezTo>
                  <a:pt x="2523824" y="352034"/>
                  <a:pt x="2525774" y="351797"/>
                  <a:pt x="2527678" y="351436"/>
                </a:cubicBezTo>
                <a:lnTo>
                  <a:pt x="2527678" y="366666"/>
                </a:lnTo>
                <a:cubicBezTo>
                  <a:pt x="2525908" y="366424"/>
                  <a:pt x="2524061" y="366258"/>
                  <a:pt x="2522137" y="366171"/>
                </a:cubicBezTo>
                <a:cubicBezTo>
                  <a:pt x="2520212" y="366083"/>
                  <a:pt x="2517313" y="366042"/>
                  <a:pt x="2513438" y="366047"/>
                </a:cubicBezTo>
                <a:lnTo>
                  <a:pt x="2469728" y="366047"/>
                </a:lnTo>
                <a:cubicBezTo>
                  <a:pt x="2465853" y="366042"/>
                  <a:pt x="2462953" y="366083"/>
                  <a:pt x="2461029" y="366171"/>
                </a:cubicBezTo>
                <a:cubicBezTo>
                  <a:pt x="2459105" y="366258"/>
                  <a:pt x="2457258" y="366424"/>
                  <a:pt x="2455488" y="366666"/>
                </a:cubicBezTo>
                <a:close/>
                <a:moveTo>
                  <a:pt x="4449737" y="350693"/>
                </a:moveTo>
                <a:lnTo>
                  <a:pt x="4457414" y="361589"/>
                </a:lnTo>
                <a:cubicBezTo>
                  <a:pt x="4456442" y="362087"/>
                  <a:pt x="4455539" y="362670"/>
                  <a:pt x="4454706" y="363338"/>
                </a:cubicBezTo>
                <a:cubicBezTo>
                  <a:pt x="4453873" y="364006"/>
                  <a:pt x="4452629" y="365116"/>
                  <a:pt x="4450975" y="366666"/>
                </a:cubicBezTo>
                <a:cubicBezTo>
                  <a:pt x="4447720" y="369656"/>
                  <a:pt x="4444232" y="372808"/>
                  <a:pt x="4440512" y="376123"/>
                </a:cubicBezTo>
                <a:cubicBezTo>
                  <a:pt x="4436793" y="379438"/>
                  <a:pt x="4433800" y="382064"/>
                  <a:pt x="4431535" y="384002"/>
                </a:cubicBezTo>
                <a:cubicBezTo>
                  <a:pt x="4430711" y="384682"/>
                  <a:pt x="4429387" y="385715"/>
                  <a:pt x="4427563" y="387102"/>
                </a:cubicBezTo>
                <a:cubicBezTo>
                  <a:pt x="4425740" y="388488"/>
                  <a:pt x="4423902" y="389861"/>
                  <a:pt x="4422051" y="391220"/>
                </a:cubicBezTo>
                <a:cubicBezTo>
                  <a:pt x="4420199" y="392579"/>
                  <a:pt x="4418821" y="393557"/>
                  <a:pt x="4417914" y="394155"/>
                </a:cubicBezTo>
                <a:cubicBezTo>
                  <a:pt x="4416472" y="395141"/>
                  <a:pt x="4415486" y="395801"/>
                  <a:pt x="4414958" y="396136"/>
                </a:cubicBezTo>
                <a:cubicBezTo>
                  <a:pt x="4414429" y="396472"/>
                  <a:pt x="4413722" y="396884"/>
                  <a:pt x="4412837" y="397375"/>
                </a:cubicBezTo>
                <a:lnTo>
                  <a:pt x="4413085" y="397622"/>
                </a:lnTo>
                <a:cubicBezTo>
                  <a:pt x="4418518" y="395435"/>
                  <a:pt x="4423099" y="393928"/>
                  <a:pt x="4426830" y="393103"/>
                </a:cubicBezTo>
                <a:cubicBezTo>
                  <a:pt x="4430560" y="392277"/>
                  <a:pt x="4434646" y="391885"/>
                  <a:pt x="4439088" y="391926"/>
                </a:cubicBezTo>
                <a:cubicBezTo>
                  <a:pt x="4449802" y="392027"/>
                  <a:pt x="4458248" y="394550"/>
                  <a:pt x="4464426" y="399495"/>
                </a:cubicBezTo>
                <a:cubicBezTo>
                  <a:pt x="4470605" y="404440"/>
                  <a:pt x="4473757" y="411204"/>
                  <a:pt x="4473883" y="419787"/>
                </a:cubicBezTo>
                <a:cubicBezTo>
                  <a:pt x="4473870" y="425687"/>
                  <a:pt x="4472441" y="430944"/>
                  <a:pt x="4469596" y="435559"/>
                </a:cubicBezTo>
                <a:cubicBezTo>
                  <a:pt x="4466750" y="440174"/>
                  <a:pt x="4462566" y="444039"/>
                  <a:pt x="4457043" y="447152"/>
                </a:cubicBezTo>
                <a:cubicBezTo>
                  <a:pt x="4452985" y="449451"/>
                  <a:pt x="4448409" y="451200"/>
                  <a:pt x="4443314" y="452399"/>
                </a:cubicBezTo>
                <a:cubicBezTo>
                  <a:pt x="4438219" y="453599"/>
                  <a:pt x="4432807" y="454203"/>
                  <a:pt x="4427077" y="454210"/>
                </a:cubicBezTo>
                <a:cubicBezTo>
                  <a:pt x="4421835" y="454205"/>
                  <a:pt x="4417150" y="453720"/>
                  <a:pt x="4413023" y="452755"/>
                </a:cubicBezTo>
                <a:cubicBezTo>
                  <a:pt x="4408896" y="451791"/>
                  <a:pt x="4405573" y="450377"/>
                  <a:pt x="4403055" y="448514"/>
                </a:cubicBezTo>
                <a:cubicBezTo>
                  <a:pt x="4400687" y="446752"/>
                  <a:pt x="4398860" y="444642"/>
                  <a:pt x="4397576" y="442184"/>
                </a:cubicBezTo>
                <a:cubicBezTo>
                  <a:pt x="4396291" y="439725"/>
                  <a:pt x="4395641" y="437089"/>
                  <a:pt x="4395626" y="434274"/>
                </a:cubicBezTo>
                <a:cubicBezTo>
                  <a:pt x="4395739" y="429040"/>
                  <a:pt x="4397741" y="424804"/>
                  <a:pt x="4401631" y="421567"/>
                </a:cubicBezTo>
                <a:cubicBezTo>
                  <a:pt x="4405521" y="418329"/>
                  <a:pt x="4410619" y="416663"/>
                  <a:pt x="4416924" y="416567"/>
                </a:cubicBezTo>
                <a:cubicBezTo>
                  <a:pt x="4421283" y="416580"/>
                  <a:pt x="4425287" y="417452"/>
                  <a:pt x="4428934" y="419183"/>
                </a:cubicBezTo>
                <a:cubicBezTo>
                  <a:pt x="4432582" y="420914"/>
                  <a:pt x="4435719" y="423427"/>
                  <a:pt x="4438345" y="426721"/>
                </a:cubicBezTo>
                <a:cubicBezTo>
                  <a:pt x="4439550" y="428207"/>
                  <a:pt x="4440576" y="429786"/>
                  <a:pt x="4441425" y="431457"/>
                </a:cubicBezTo>
                <a:cubicBezTo>
                  <a:pt x="4442274" y="433129"/>
                  <a:pt x="4443146" y="435265"/>
                  <a:pt x="4444041" y="437865"/>
                </a:cubicBezTo>
                <a:cubicBezTo>
                  <a:pt x="4449152" y="435987"/>
                  <a:pt x="4452892" y="433614"/>
                  <a:pt x="4455263" y="430745"/>
                </a:cubicBezTo>
                <a:cubicBezTo>
                  <a:pt x="4457634" y="427877"/>
                  <a:pt x="4458805" y="424265"/>
                  <a:pt x="4458776" y="419911"/>
                </a:cubicBezTo>
                <a:cubicBezTo>
                  <a:pt x="4458691" y="415020"/>
                  <a:pt x="4456478" y="411150"/>
                  <a:pt x="4452136" y="408302"/>
                </a:cubicBezTo>
                <a:cubicBezTo>
                  <a:pt x="4447795" y="405454"/>
                  <a:pt x="4441835" y="403999"/>
                  <a:pt x="4434259" y="403937"/>
                </a:cubicBezTo>
                <a:cubicBezTo>
                  <a:pt x="4425153" y="403961"/>
                  <a:pt x="4416248" y="405741"/>
                  <a:pt x="4407544" y="409277"/>
                </a:cubicBezTo>
                <a:cubicBezTo>
                  <a:pt x="4398840" y="412814"/>
                  <a:pt x="4390740" y="417968"/>
                  <a:pt x="4383243" y="424740"/>
                </a:cubicBezTo>
                <a:lnTo>
                  <a:pt x="4374823" y="411367"/>
                </a:lnTo>
                <a:cubicBezTo>
                  <a:pt x="4376936" y="410348"/>
                  <a:pt x="4379366" y="408919"/>
                  <a:pt x="4382113" y="407079"/>
                </a:cubicBezTo>
                <a:cubicBezTo>
                  <a:pt x="4384861" y="405240"/>
                  <a:pt x="4388250" y="402789"/>
                  <a:pt x="4392282" y="399727"/>
                </a:cubicBezTo>
                <a:cubicBezTo>
                  <a:pt x="4396190" y="396739"/>
                  <a:pt x="4400399" y="393360"/>
                  <a:pt x="4404908" y="389592"/>
                </a:cubicBezTo>
                <a:cubicBezTo>
                  <a:pt x="4409417" y="385824"/>
                  <a:pt x="4413809" y="382014"/>
                  <a:pt x="4418084" y="378163"/>
                </a:cubicBezTo>
                <a:cubicBezTo>
                  <a:pt x="4422359" y="374313"/>
                  <a:pt x="4426100" y="370769"/>
                  <a:pt x="4429306" y="367533"/>
                </a:cubicBezTo>
                <a:cubicBezTo>
                  <a:pt x="4429461" y="367378"/>
                  <a:pt x="4429770" y="367068"/>
                  <a:pt x="4430235" y="366604"/>
                </a:cubicBezTo>
                <a:cubicBezTo>
                  <a:pt x="4430699" y="366140"/>
                  <a:pt x="4431132" y="365706"/>
                  <a:pt x="4431535" y="365304"/>
                </a:cubicBezTo>
                <a:lnTo>
                  <a:pt x="4431411" y="365180"/>
                </a:lnTo>
                <a:cubicBezTo>
                  <a:pt x="4429912" y="365383"/>
                  <a:pt x="4427847" y="365583"/>
                  <a:pt x="4425215" y="365781"/>
                </a:cubicBezTo>
                <a:cubicBezTo>
                  <a:pt x="4422584" y="365979"/>
                  <a:pt x="4418968" y="366197"/>
                  <a:pt x="4414369" y="366437"/>
                </a:cubicBezTo>
                <a:cubicBezTo>
                  <a:pt x="4409770" y="366676"/>
                  <a:pt x="4403770" y="366959"/>
                  <a:pt x="4396368" y="367285"/>
                </a:cubicBezTo>
                <a:cubicBezTo>
                  <a:pt x="4395076" y="367342"/>
                  <a:pt x="4394039" y="367414"/>
                  <a:pt x="4393258" y="367502"/>
                </a:cubicBezTo>
                <a:cubicBezTo>
                  <a:pt x="4392476" y="367590"/>
                  <a:pt x="4391531" y="367724"/>
                  <a:pt x="4390425" y="367904"/>
                </a:cubicBezTo>
                <a:lnTo>
                  <a:pt x="4389806" y="353045"/>
                </a:lnTo>
                <a:cubicBezTo>
                  <a:pt x="4391831" y="353293"/>
                  <a:pt x="4393941" y="353479"/>
                  <a:pt x="4396136" y="353602"/>
                </a:cubicBezTo>
                <a:cubicBezTo>
                  <a:pt x="4398332" y="353726"/>
                  <a:pt x="4401092" y="353788"/>
                  <a:pt x="4404417" y="353788"/>
                </a:cubicBezTo>
                <a:cubicBezTo>
                  <a:pt x="4409840" y="353780"/>
                  <a:pt x="4415928" y="353641"/>
                  <a:pt x="4422681" y="353370"/>
                </a:cubicBezTo>
                <a:cubicBezTo>
                  <a:pt x="4429435" y="353099"/>
                  <a:pt x="4435894" y="352743"/>
                  <a:pt x="4442060" y="352302"/>
                </a:cubicBezTo>
                <a:cubicBezTo>
                  <a:pt x="4444152" y="352135"/>
                  <a:pt x="4445726" y="351944"/>
                  <a:pt x="4446781" y="351730"/>
                </a:cubicBezTo>
                <a:cubicBezTo>
                  <a:pt x="4447836" y="351516"/>
                  <a:pt x="4448822" y="351170"/>
                  <a:pt x="4449737" y="350693"/>
                </a:cubicBezTo>
                <a:close/>
                <a:moveTo>
                  <a:pt x="1406414" y="350329"/>
                </a:moveTo>
                <a:cubicBezTo>
                  <a:pt x="1413206" y="350319"/>
                  <a:pt x="1419285" y="351329"/>
                  <a:pt x="1424652" y="353359"/>
                </a:cubicBezTo>
                <a:cubicBezTo>
                  <a:pt x="1430019" y="355390"/>
                  <a:pt x="1434796" y="358503"/>
                  <a:pt x="1438985" y="362698"/>
                </a:cubicBezTo>
                <a:cubicBezTo>
                  <a:pt x="1443513" y="367256"/>
                  <a:pt x="1446951" y="372813"/>
                  <a:pt x="1449299" y="379369"/>
                </a:cubicBezTo>
                <a:cubicBezTo>
                  <a:pt x="1451647" y="385925"/>
                  <a:pt x="1452828" y="393248"/>
                  <a:pt x="1452841" y="401337"/>
                </a:cubicBezTo>
                <a:cubicBezTo>
                  <a:pt x="1452669" y="417197"/>
                  <a:pt x="1448466" y="429718"/>
                  <a:pt x="1440233" y="438901"/>
                </a:cubicBezTo>
                <a:cubicBezTo>
                  <a:pt x="1432000" y="448084"/>
                  <a:pt x="1420768" y="452772"/>
                  <a:pt x="1406538" y="452964"/>
                </a:cubicBezTo>
                <a:cubicBezTo>
                  <a:pt x="1392313" y="452779"/>
                  <a:pt x="1381102" y="448107"/>
                  <a:pt x="1372905" y="438947"/>
                </a:cubicBezTo>
                <a:cubicBezTo>
                  <a:pt x="1364708" y="429788"/>
                  <a:pt x="1360526" y="417251"/>
                  <a:pt x="1360359" y="401337"/>
                </a:cubicBezTo>
                <a:cubicBezTo>
                  <a:pt x="1360374" y="393294"/>
                  <a:pt x="1361580" y="385972"/>
                  <a:pt x="1363977" y="379369"/>
                </a:cubicBezTo>
                <a:cubicBezTo>
                  <a:pt x="1366374" y="372767"/>
                  <a:pt x="1369869" y="367210"/>
                  <a:pt x="1374462" y="362698"/>
                </a:cubicBezTo>
                <a:cubicBezTo>
                  <a:pt x="1378710" y="358503"/>
                  <a:pt x="1383462" y="355390"/>
                  <a:pt x="1388718" y="353359"/>
                </a:cubicBezTo>
                <a:cubicBezTo>
                  <a:pt x="1393974" y="351329"/>
                  <a:pt x="1399873" y="350319"/>
                  <a:pt x="1406414" y="350329"/>
                </a:cubicBezTo>
                <a:close/>
                <a:moveTo>
                  <a:pt x="1044464" y="350329"/>
                </a:moveTo>
                <a:cubicBezTo>
                  <a:pt x="1051256" y="350319"/>
                  <a:pt x="1057335" y="351329"/>
                  <a:pt x="1062702" y="353359"/>
                </a:cubicBezTo>
                <a:cubicBezTo>
                  <a:pt x="1068069" y="355390"/>
                  <a:pt x="1072846" y="358503"/>
                  <a:pt x="1077034" y="362698"/>
                </a:cubicBezTo>
                <a:cubicBezTo>
                  <a:pt x="1081563" y="367256"/>
                  <a:pt x="1085001" y="372813"/>
                  <a:pt x="1087349" y="379369"/>
                </a:cubicBezTo>
                <a:cubicBezTo>
                  <a:pt x="1089697" y="385925"/>
                  <a:pt x="1090878" y="393248"/>
                  <a:pt x="1090891" y="401337"/>
                </a:cubicBezTo>
                <a:cubicBezTo>
                  <a:pt x="1090719" y="417197"/>
                  <a:pt x="1086516" y="429718"/>
                  <a:pt x="1078283" y="438901"/>
                </a:cubicBezTo>
                <a:cubicBezTo>
                  <a:pt x="1070050" y="448084"/>
                  <a:pt x="1058818" y="452772"/>
                  <a:pt x="1044588" y="452964"/>
                </a:cubicBezTo>
                <a:cubicBezTo>
                  <a:pt x="1030363" y="452779"/>
                  <a:pt x="1019152" y="448107"/>
                  <a:pt x="1010955" y="438947"/>
                </a:cubicBezTo>
                <a:cubicBezTo>
                  <a:pt x="1002758" y="429788"/>
                  <a:pt x="998576" y="417251"/>
                  <a:pt x="998409" y="401337"/>
                </a:cubicBezTo>
                <a:cubicBezTo>
                  <a:pt x="998424" y="393294"/>
                  <a:pt x="999630" y="385972"/>
                  <a:pt x="1002027" y="379369"/>
                </a:cubicBezTo>
                <a:cubicBezTo>
                  <a:pt x="1004424" y="372767"/>
                  <a:pt x="1007919" y="367210"/>
                  <a:pt x="1012512" y="362698"/>
                </a:cubicBezTo>
                <a:cubicBezTo>
                  <a:pt x="1016760" y="358503"/>
                  <a:pt x="1021512" y="355390"/>
                  <a:pt x="1026768" y="353359"/>
                </a:cubicBezTo>
                <a:cubicBezTo>
                  <a:pt x="1032024" y="351329"/>
                  <a:pt x="1037923" y="350319"/>
                  <a:pt x="1044464" y="350329"/>
                </a:cubicBezTo>
                <a:close/>
                <a:moveTo>
                  <a:pt x="919152" y="350329"/>
                </a:moveTo>
                <a:cubicBezTo>
                  <a:pt x="926236" y="350339"/>
                  <a:pt x="932382" y="351401"/>
                  <a:pt x="937591" y="353514"/>
                </a:cubicBezTo>
                <a:cubicBezTo>
                  <a:pt x="942799" y="355627"/>
                  <a:pt x="946930" y="358729"/>
                  <a:pt x="949984" y="362822"/>
                </a:cubicBezTo>
                <a:cubicBezTo>
                  <a:pt x="951497" y="364789"/>
                  <a:pt x="952709" y="366858"/>
                  <a:pt x="953618" y="369027"/>
                </a:cubicBezTo>
                <a:cubicBezTo>
                  <a:pt x="954528" y="371197"/>
                  <a:pt x="955338" y="373917"/>
                  <a:pt x="956046" y="377186"/>
                </a:cubicBezTo>
                <a:lnTo>
                  <a:pt x="938353" y="379167"/>
                </a:lnTo>
                <a:cubicBezTo>
                  <a:pt x="938004" y="377111"/>
                  <a:pt x="937555" y="375434"/>
                  <a:pt x="937006" y="374136"/>
                </a:cubicBezTo>
                <a:cubicBezTo>
                  <a:pt x="936456" y="372838"/>
                  <a:pt x="935666" y="371625"/>
                  <a:pt x="934637" y="370498"/>
                </a:cubicBezTo>
                <a:cubicBezTo>
                  <a:pt x="933008" y="368570"/>
                  <a:pt x="930877" y="367100"/>
                  <a:pt x="928242" y="366086"/>
                </a:cubicBezTo>
                <a:cubicBezTo>
                  <a:pt x="925607" y="365072"/>
                  <a:pt x="922577" y="364561"/>
                  <a:pt x="919152" y="364553"/>
                </a:cubicBezTo>
                <a:cubicBezTo>
                  <a:pt x="913684" y="364613"/>
                  <a:pt x="909322" y="365856"/>
                  <a:pt x="906068" y="368284"/>
                </a:cubicBezTo>
                <a:cubicBezTo>
                  <a:pt x="902814" y="370712"/>
                  <a:pt x="901147" y="373968"/>
                  <a:pt x="901067" y="378053"/>
                </a:cubicBezTo>
                <a:cubicBezTo>
                  <a:pt x="901062" y="380643"/>
                  <a:pt x="901753" y="382862"/>
                  <a:pt x="903142" y="384710"/>
                </a:cubicBezTo>
                <a:cubicBezTo>
                  <a:pt x="904530" y="386557"/>
                  <a:pt x="906646" y="388095"/>
                  <a:pt x="909490" y="389323"/>
                </a:cubicBezTo>
                <a:cubicBezTo>
                  <a:pt x="910309" y="389672"/>
                  <a:pt x="911204" y="389993"/>
                  <a:pt x="912174" y="390287"/>
                </a:cubicBezTo>
                <a:cubicBezTo>
                  <a:pt x="913145" y="390580"/>
                  <a:pt x="914727" y="390984"/>
                  <a:pt x="916923" y="391498"/>
                </a:cubicBezTo>
                <a:cubicBezTo>
                  <a:pt x="919118" y="392011"/>
                  <a:pt x="922463" y="392773"/>
                  <a:pt x="926957" y="393782"/>
                </a:cubicBezTo>
                <a:cubicBezTo>
                  <a:pt x="931800" y="394817"/>
                  <a:pt x="935831" y="395936"/>
                  <a:pt x="939047" y="397141"/>
                </a:cubicBezTo>
                <a:cubicBezTo>
                  <a:pt x="942264" y="398346"/>
                  <a:pt x="944961" y="399745"/>
                  <a:pt x="947139" y="401337"/>
                </a:cubicBezTo>
                <a:cubicBezTo>
                  <a:pt x="950652" y="403912"/>
                  <a:pt x="953245" y="406936"/>
                  <a:pt x="954917" y="410409"/>
                </a:cubicBezTo>
                <a:cubicBezTo>
                  <a:pt x="956590" y="413882"/>
                  <a:pt x="957420" y="417959"/>
                  <a:pt x="957407" y="422639"/>
                </a:cubicBezTo>
                <a:cubicBezTo>
                  <a:pt x="957399" y="426987"/>
                  <a:pt x="956735" y="430924"/>
                  <a:pt x="955412" y="434451"/>
                </a:cubicBezTo>
                <a:cubicBezTo>
                  <a:pt x="954090" y="437977"/>
                  <a:pt x="952157" y="441015"/>
                  <a:pt x="949613" y="443564"/>
                </a:cubicBezTo>
                <a:cubicBezTo>
                  <a:pt x="946340" y="446715"/>
                  <a:pt x="942245" y="449071"/>
                  <a:pt x="937328" y="450630"/>
                </a:cubicBezTo>
                <a:cubicBezTo>
                  <a:pt x="932411" y="452189"/>
                  <a:pt x="926642" y="452967"/>
                  <a:pt x="920020" y="452964"/>
                </a:cubicBezTo>
                <a:cubicBezTo>
                  <a:pt x="914863" y="452944"/>
                  <a:pt x="910002" y="452366"/>
                  <a:pt x="905435" y="451233"/>
                </a:cubicBezTo>
                <a:cubicBezTo>
                  <a:pt x="900869" y="450099"/>
                  <a:pt x="897062" y="448532"/>
                  <a:pt x="894015" y="446532"/>
                </a:cubicBezTo>
                <a:cubicBezTo>
                  <a:pt x="891543" y="444870"/>
                  <a:pt x="889404" y="442875"/>
                  <a:pt x="887598" y="440548"/>
                </a:cubicBezTo>
                <a:cubicBezTo>
                  <a:pt x="885791" y="438220"/>
                  <a:pt x="884301" y="435512"/>
                  <a:pt x="883128" y="432424"/>
                </a:cubicBezTo>
                <a:cubicBezTo>
                  <a:pt x="882589" y="431121"/>
                  <a:pt x="882150" y="429701"/>
                  <a:pt x="881812" y="428166"/>
                </a:cubicBezTo>
                <a:cubicBezTo>
                  <a:pt x="881474" y="426631"/>
                  <a:pt x="881128" y="424624"/>
                  <a:pt x="880775" y="422144"/>
                </a:cubicBezTo>
                <a:lnTo>
                  <a:pt x="898593" y="420286"/>
                </a:lnTo>
                <a:cubicBezTo>
                  <a:pt x="898814" y="423001"/>
                  <a:pt x="899175" y="425158"/>
                  <a:pt x="899675" y="426757"/>
                </a:cubicBezTo>
                <a:cubicBezTo>
                  <a:pt x="900175" y="428357"/>
                  <a:pt x="900970" y="429833"/>
                  <a:pt x="902058" y="431185"/>
                </a:cubicBezTo>
                <a:cubicBezTo>
                  <a:pt x="903880" y="433549"/>
                  <a:pt x="906337" y="435355"/>
                  <a:pt x="909428" y="436604"/>
                </a:cubicBezTo>
                <a:cubicBezTo>
                  <a:pt x="912520" y="437852"/>
                  <a:pt x="916092" y="438482"/>
                  <a:pt x="920143" y="438492"/>
                </a:cubicBezTo>
                <a:cubicBezTo>
                  <a:pt x="926389" y="438454"/>
                  <a:pt x="931240" y="437138"/>
                  <a:pt x="934699" y="434544"/>
                </a:cubicBezTo>
                <a:cubicBezTo>
                  <a:pt x="938157" y="431951"/>
                  <a:pt x="939912" y="428313"/>
                  <a:pt x="939963" y="423630"/>
                </a:cubicBezTo>
                <a:cubicBezTo>
                  <a:pt x="939945" y="421065"/>
                  <a:pt x="939393" y="418795"/>
                  <a:pt x="938306" y="416818"/>
                </a:cubicBezTo>
                <a:cubicBezTo>
                  <a:pt x="937220" y="414842"/>
                  <a:pt x="935708" y="413314"/>
                  <a:pt x="933770" y="412236"/>
                </a:cubicBezTo>
                <a:cubicBezTo>
                  <a:pt x="932650" y="411610"/>
                  <a:pt x="931503" y="411086"/>
                  <a:pt x="930329" y="410662"/>
                </a:cubicBezTo>
                <a:cubicBezTo>
                  <a:pt x="929154" y="410239"/>
                  <a:pt x="927236" y="409705"/>
                  <a:pt x="924575" y="409061"/>
                </a:cubicBezTo>
                <a:cubicBezTo>
                  <a:pt x="921914" y="408418"/>
                  <a:pt x="917794" y="407453"/>
                  <a:pt x="912215" y="406167"/>
                </a:cubicBezTo>
                <a:cubicBezTo>
                  <a:pt x="907650" y="405148"/>
                  <a:pt x="903930" y="404059"/>
                  <a:pt x="901054" y="402900"/>
                </a:cubicBezTo>
                <a:cubicBezTo>
                  <a:pt x="898178" y="401742"/>
                  <a:pt x="895667" y="400312"/>
                  <a:pt x="893520" y="398612"/>
                </a:cubicBezTo>
                <a:cubicBezTo>
                  <a:pt x="890363" y="396132"/>
                  <a:pt x="887987" y="393227"/>
                  <a:pt x="886391" y="389896"/>
                </a:cubicBezTo>
                <a:cubicBezTo>
                  <a:pt x="884796" y="386565"/>
                  <a:pt x="883997" y="382824"/>
                  <a:pt x="883994" y="378672"/>
                </a:cubicBezTo>
                <a:cubicBezTo>
                  <a:pt x="884128" y="369961"/>
                  <a:pt x="887325" y="363086"/>
                  <a:pt x="893585" y="358046"/>
                </a:cubicBezTo>
                <a:cubicBezTo>
                  <a:pt x="899845" y="353007"/>
                  <a:pt x="908368" y="350434"/>
                  <a:pt x="919152" y="350329"/>
                </a:cubicBezTo>
                <a:close/>
                <a:moveTo>
                  <a:pt x="3693147" y="350197"/>
                </a:moveTo>
                <a:lnTo>
                  <a:pt x="3709864" y="350197"/>
                </a:lnTo>
                <a:cubicBezTo>
                  <a:pt x="3709681" y="351828"/>
                  <a:pt x="3709551" y="353489"/>
                  <a:pt x="3709477" y="355181"/>
                </a:cubicBezTo>
                <a:cubicBezTo>
                  <a:pt x="3709402" y="356874"/>
                  <a:pt x="3709366" y="359587"/>
                  <a:pt x="3709368" y="363323"/>
                </a:cubicBezTo>
                <a:lnTo>
                  <a:pt x="3709368" y="369886"/>
                </a:lnTo>
                <a:lnTo>
                  <a:pt x="3737724" y="369886"/>
                </a:lnTo>
                <a:cubicBezTo>
                  <a:pt x="3741834" y="369896"/>
                  <a:pt x="3744976" y="369844"/>
                  <a:pt x="3747151" y="369731"/>
                </a:cubicBezTo>
                <a:cubicBezTo>
                  <a:pt x="3749325" y="369617"/>
                  <a:pt x="3751508" y="369380"/>
                  <a:pt x="3753698" y="369019"/>
                </a:cubicBezTo>
                <a:lnTo>
                  <a:pt x="3753698" y="384249"/>
                </a:lnTo>
                <a:cubicBezTo>
                  <a:pt x="3751657" y="384007"/>
                  <a:pt x="3749516" y="383842"/>
                  <a:pt x="3747274" y="383754"/>
                </a:cubicBezTo>
                <a:cubicBezTo>
                  <a:pt x="3745032" y="383666"/>
                  <a:pt x="3741932" y="383625"/>
                  <a:pt x="3737972" y="383630"/>
                </a:cubicBezTo>
                <a:lnTo>
                  <a:pt x="3709368" y="383630"/>
                </a:lnTo>
                <a:lnTo>
                  <a:pt x="3709368" y="443685"/>
                </a:lnTo>
                <a:cubicBezTo>
                  <a:pt x="3709363" y="446778"/>
                  <a:pt x="3709404" y="449384"/>
                  <a:pt x="3709492" y="451502"/>
                </a:cubicBezTo>
                <a:cubicBezTo>
                  <a:pt x="3709580" y="453620"/>
                  <a:pt x="3709745" y="455637"/>
                  <a:pt x="3709987" y="457554"/>
                </a:cubicBezTo>
                <a:lnTo>
                  <a:pt x="3693147" y="457554"/>
                </a:lnTo>
                <a:cubicBezTo>
                  <a:pt x="3693449" y="455639"/>
                  <a:pt x="3693650" y="453617"/>
                  <a:pt x="3693751" y="451486"/>
                </a:cubicBezTo>
                <a:cubicBezTo>
                  <a:pt x="3693852" y="449355"/>
                  <a:pt x="3693898" y="446714"/>
                  <a:pt x="3693890" y="443561"/>
                </a:cubicBezTo>
                <a:lnTo>
                  <a:pt x="3693890" y="383630"/>
                </a:lnTo>
                <a:lnTo>
                  <a:pt x="3666401" y="383630"/>
                </a:lnTo>
                <a:cubicBezTo>
                  <a:pt x="3662501" y="383625"/>
                  <a:pt x="3659436" y="383666"/>
                  <a:pt x="3657207" y="383754"/>
                </a:cubicBezTo>
                <a:cubicBezTo>
                  <a:pt x="3654978" y="383842"/>
                  <a:pt x="3652842" y="384007"/>
                  <a:pt x="3650799" y="384249"/>
                </a:cubicBezTo>
                <a:lnTo>
                  <a:pt x="3650799" y="369019"/>
                </a:lnTo>
                <a:cubicBezTo>
                  <a:pt x="3652992" y="369380"/>
                  <a:pt x="3655169" y="369617"/>
                  <a:pt x="3657331" y="369731"/>
                </a:cubicBezTo>
                <a:cubicBezTo>
                  <a:pt x="3659493" y="369844"/>
                  <a:pt x="3662599" y="369896"/>
                  <a:pt x="3666649" y="369886"/>
                </a:cubicBezTo>
                <a:lnTo>
                  <a:pt x="3693890" y="369886"/>
                </a:lnTo>
                <a:lnTo>
                  <a:pt x="3693890" y="362951"/>
                </a:lnTo>
                <a:cubicBezTo>
                  <a:pt x="3693898" y="359928"/>
                  <a:pt x="3693852" y="357462"/>
                  <a:pt x="3693751" y="355553"/>
                </a:cubicBezTo>
                <a:cubicBezTo>
                  <a:pt x="3693650" y="353644"/>
                  <a:pt x="3693449" y="351859"/>
                  <a:pt x="3693147" y="350197"/>
                </a:cubicBezTo>
                <a:close/>
                <a:moveTo>
                  <a:pt x="79991" y="349950"/>
                </a:moveTo>
                <a:cubicBezTo>
                  <a:pt x="82308" y="352640"/>
                  <a:pt x="84206" y="355153"/>
                  <a:pt x="85687" y="357487"/>
                </a:cubicBezTo>
                <a:cubicBezTo>
                  <a:pt x="87168" y="359822"/>
                  <a:pt x="88819" y="362923"/>
                  <a:pt x="90640" y="366790"/>
                </a:cubicBezTo>
                <a:lnTo>
                  <a:pt x="80858" y="371248"/>
                </a:lnTo>
                <a:cubicBezTo>
                  <a:pt x="79168" y="367659"/>
                  <a:pt x="77502" y="364527"/>
                  <a:pt x="75858" y="361852"/>
                </a:cubicBezTo>
                <a:cubicBezTo>
                  <a:pt x="74215" y="359177"/>
                  <a:pt x="72332" y="356572"/>
                  <a:pt x="70209" y="354036"/>
                </a:cubicBezTo>
                <a:close/>
                <a:moveTo>
                  <a:pt x="4022903" y="349826"/>
                </a:moveTo>
                <a:lnTo>
                  <a:pt x="4039248" y="351559"/>
                </a:lnTo>
                <a:cubicBezTo>
                  <a:pt x="4037746" y="355308"/>
                  <a:pt x="4036322" y="360410"/>
                  <a:pt x="4034976" y="366867"/>
                </a:cubicBezTo>
                <a:cubicBezTo>
                  <a:pt x="4033629" y="373324"/>
                  <a:pt x="4032453" y="380563"/>
                  <a:pt x="4031447" y="388583"/>
                </a:cubicBezTo>
                <a:cubicBezTo>
                  <a:pt x="4030835" y="393113"/>
                  <a:pt x="4030387" y="397488"/>
                  <a:pt x="4030100" y="401708"/>
                </a:cubicBezTo>
                <a:cubicBezTo>
                  <a:pt x="4029814" y="405929"/>
                  <a:pt x="4029644" y="410676"/>
                  <a:pt x="4029589" y="415948"/>
                </a:cubicBezTo>
                <a:cubicBezTo>
                  <a:pt x="4029587" y="417230"/>
                  <a:pt x="4029561" y="418319"/>
                  <a:pt x="4029512" y="419214"/>
                </a:cubicBezTo>
                <a:cubicBezTo>
                  <a:pt x="4029463" y="420109"/>
                  <a:pt x="4029406" y="421291"/>
                  <a:pt x="4029342" y="422759"/>
                </a:cubicBezTo>
                <a:cubicBezTo>
                  <a:pt x="4029760" y="421399"/>
                  <a:pt x="4030161" y="420170"/>
                  <a:pt x="4030543" y="419072"/>
                </a:cubicBezTo>
                <a:cubicBezTo>
                  <a:pt x="4030925" y="417973"/>
                  <a:pt x="4031500" y="416496"/>
                  <a:pt x="4032268" y="414641"/>
                </a:cubicBezTo>
                <a:cubicBezTo>
                  <a:pt x="4033035" y="412786"/>
                  <a:pt x="4034206" y="410044"/>
                  <a:pt x="4035781" y="406414"/>
                </a:cubicBezTo>
                <a:lnTo>
                  <a:pt x="4045686" y="410872"/>
                </a:lnTo>
                <a:cubicBezTo>
                  <a:pt x="4042248" y="418170"/>
                  <a:pt x="4039560" y="425119"/>
                  <a:pt x="4037622" y="431721"/>
                </a:cubicBezTo>
                <a:cubicBezTo>
                  <a:pt x="4035685" y="438322"/>
                  <a:pt x="4034700" y="443879"/>
                  <a:pt x="4034666" y="448391"/>
                </a:cubicBezTo>
                <a:cubicBezTo>
                  <a:pt x="4034664" y="448754"/>
                  <a:pt x="4034669" y="449203"/>
                  <a:pt x="4034682" y="449737"/>
                </a:cubicBezTo>
                <a:cubicBezTo>
                  <a:pt x="4034694" y="450271"/>
                  <a:pt x="4034731" y="450937"/>
                  <a:pt x="4034790" y="451734"/>
                </a:cubicBezTo>
                <a:lnTo>
                  <a:pt x="4019807" y="452601"/>
                </a:lnTo>
                <a:cubicBezTo>
                  <a:pt x="4019750" y="451561"/>
                  <a:pt x="4019678" y="450668"/>
                  <a:pt x="4019590" y="449923"/>
                </a:cubicBezTo>
                <a:cubicBezTo>
                  <a:pt x="4019503" y="449177"/>
                  <a:pt x="4019369" y="448130"/>
                  <a:pt x="4019188" y="446781"/>
                </a:cubicBezTo>
                <a:cubicBezTo>
                  <a:pt x="4018025" y="439465"/>
                  <a:pt x="4017194" y="432985"/>
                  <a:pt x="4016696" y="427340"/>
                </a:cubicBezTo>
                <a:cubicBezTo>
                  <a:pt x="4016198" y="421696"/>
                  <a:pt x="4015956" y="415835"/>
                  <a:pt x="4015969" y="409757"/>
                </a:cubicBezTo>
                <a:cubicBezTo>
                  <a:pt x="4015956" y="401897"/>
                  <a:pt x="4016353" y="394122"/>
                  <a:pt x="4017160" y="386432"/>
                </a:cubicBezTo>
                <a:cubicBezTo>
                  <a:pt x="4017968" y="378742"/>
                  <a:pt x="4019263" y="370378"/>
                  <a:pt x="4021045" y="361342"/>
                </a:cubicBezTo>
                <a:cubicBezTo>
                  <a:pt x="4021703" y="358037"/>
                  <a:pt x="4022152" y="355669"/>
                  <a:pt x="4022392" y="354237"/>
                </a:cubicBezTo>
                <a:cubicBezTo>
                  <a:pt x="4022632" y="352805"/>
                  <a:pt x="4022802" y="351335"/>
                  <a:pt x="4022903" y="349826"/>
                </a:cubicBezTo>
                <a:close/>
                <a:moveTo>
                  <a:pt x="508178" y="349826"/>
                </a:moveTo>
                <a:lnTo>
                  <a:pt x="524523" y="351559"/>
                </a:lnTo>
                <a:cubicBezTo>
                  <a:pt x="523021" y="355308"/>
                  <a:pt x="521597" y="360410"/>
                  <a:pt x="520251" y="366867"/>
                </a:cubicBezTo>
                <a:cubicBezTo>
                  <a:pt x="518904" y="373324"/>
                  <a:pt x="517728" y="380563"/>
                  <a:pt x="516722" y="388583"/>
                </a:cubicBezTo>
                <a:cubicBezTo>
                  <a:pt x="516110" y="393113"/>
                  <a:pt x="515661" y="397488"/>
                  <a:pt x="515375" y="401708"/>
                </a:cubicBezTo>
                <a:cubicBezTo>
                  <a:pt x="515089" y="405929"/>
                  <a:pt x="514919" y="410676"/>
                  <a:pt x="514864" y="415948"/>
                </a:cubicBezTo>
                <a:cubicBezTo>
                  <a:pt x="514862" y="417230"/>
                  <a:pt x="514836" y="418319"/>
                  <a:pt x="514787" y="419214"/>
                </a:cubicBezTo>
                <a:cubicBezTo>
                  <a:pt x="514738" y="420109"/>
                  <a:pt x="514681" y="421291"/>
                  <a:pt x="514617" y="422759"/>
                </a:cubicBezTo>
                <a:cubicBezTo>
                  <a:pt x="515036" y="421399"/>
                  <a:pt x="515436" y="420170"/>
                  <a:pt x="515818" y="419072"/>
                </a:cubicBezTo>
                <a:cubicBezTo>
                  <a:pt x="516200" y="417973"/>
                  <a:pt x="516775" y="416496"/>
                  <a:pt x="517543" y="414641"/>
                </a:cubicBezTo>
                <a:cubicBezTo>
                  <a:pt x="518310" y="412786"/>
                  <a:pt x="519481" y="410044"/>
                  <a:pt x="521056" y="406414"/>
                </a:cubicBezTo>
                <a:lnTo>
                  <a:pt x="530962" y="410872"/>
                </a:lnTo>
                <a:cubicBezTo>
                  <a:pt x="527523" y="418170"/>
                  <a:pt x="524835" y="425119"/>
                  <a:pt x="522897" y="431721"/>
                </a:cubicBezTo>
                <a:cubicBezTo>
                  <a:pt x="520960" y="438322"/>
                  <a:pt x="519975" y="443879"/>
                  <a:pt x="519941" y="448391"/>
                </a:cubicBezTo>
                <a:cubicBezTo>
                  <a:pt x="519939" y="448754"/>
                  <a:pt x="519944" y="449203"/>
                  <a:pt x="519957" y="449737"/>
                </a:cubicBezTo>
                <a:cubicBezTo>
                  <a:pt x="519970" y="450271"/>
                  <a:pt x="520006" y="450937"/>
                  <a:pt x="520065" y="451734"/>
                </a:cubicBezTo>
                <a:lnTo>
                  <a:pt x="505082" y="452601"/>
                </a:lnTo>
                <a:cubicBezTo>
                  <a:pt x="505025" y="451561"/>
                  <a:pt x="504953" y="450668"/>
                  <a:pt x="504865" y="449923"/>
                </a:cubicBezTo>
                <a:cubicBezTo>
                  <a:pt x="504778" y="449177"/>
                  <a:pt x="504644" y="448130"/>
                  <a:pt x="504463" y="446781"/>
                </a:cubicBezTo>
                <a:cubicBezTo>
                  <a:pt x="503300" y="439465"/>
                  <a:pt x="502469" y="432985"/>
                  <a:pt x="501971" y="427340"/>
                </a:cubicBezTo>
                <a:cubicBezTo>
                  <a:pt x="501473" y="421696"/>
                  <a:pt x="501231" y="415835"/>
                  <a:pt x="501244" y="409757"/>
                </a:cubicBezTo>
                <a:cubicBezTo>
                  <a:pt x="501231" y="401897"/>
                  <a:pt x="501628" y="394122"/>
                  <a:pt x="502435" y="386432"/>
                </a:cubicBezTo>
                <a:cubicBezTo>
                  <a:pt x="503243" y="378742"/>
                  <a:pt x="504538" y="370378"/>
                  <a:pt x="506320" y="361342"/>
                </a:cubicBezTo>
                <a:cubicBezTo>
                  <a:pt x="506978" y="358037"/>
                  <a:pt x="507427" y="355669"/>
                  <a:pt x="507667" y="354237"/>
                </a:cubicBezTo>
                <a:cubicBezTo>
                  <a:pt x="507907" y="352805"/>
                  <a:pt x="508077" y="351335"/>
                  <a:pt x="508178" y="349826"/>
                </a:cubicBezTo>
                <a:close/>
                <a:moveTo>
                  <a:pt x="3546291" y="349083"/>
                </a:moveTo>
                <a:lnTo>
                  <a:pt x="3562512" y="349083"/>
                </a:lnTo>
                <a:cubicBezTo>
                  <a:pt x="3562274" y="350920"/>
                  <a:pt x="3562130" y="352416"/>
                  <a:pt x="3562078" y="353572"/>
                </a:cubicBezTo>
                <a:cubicBezTo>
                  <a:pt x="3562027" y="354727"/>
                  <a:pt x="3562006" y="356781"/>
                  <a:pt x="3562017" y="359732"/>
                </a:cubicBezTo>
                <a:lnTo>
                  <a:pt x="3562017" y="372486"/>
                </a:lnTo>
                <a:lnTo>
                  <a:pt x="3594211" y="372486"/>
                </a:lnTo>
                <a:lnTo>
                  <a:pt x="3594335" y="366914"/>
                </a:lnTo>
                <a:lnTo>
                  <a:pt x="3594335" y="362951"/>
                </a:lnTo>
                <a:cubicBezTo>
                  <a:pt x="3594340" y="358981"/>
                  <a:pt x="3594299" y="356025"/>
                  <a:pt x="3594211" y="354082"/>
                </a:cubicBezTo>
                <a:cubicBezTo>
                  <a:pt x="3594123" y="352140"/>
                  <a:pt x="3593958" y="350515"/>
                  <a:pt x="3593716" y="349207"/>
                </a:cubicBezTo>
                <a:lnTo>
                  <a:pt x="3609689" y="349207"/>
                </a:lnTo>
                <a:cubicBezTo>
                  <a:pt x="3609506" y="350497"/>
                  <a:pt x="3609377" y="351632"/>
                  <a:pt x="3609302" y="352612"/>
                </a:cubicBezTo>
                <a:cubicBezTo>
                  <a:pt x="3609227" y="353592"/>
                  <a:pt x="3609191" y="355223"/>
                  <a:pt x="3609194" y="357503"/>
                </a:cubicBezTo>
                <a:cubicBezTo>
                  <a:pt x="3609195" y="359928"/>
                  <a:pt x="3609193" y="361792"/>
                  <a:pt x="3609189" y="363093"/>
                </a:cubicBezTo>
                <a:cubicBezTo>
                  <a:pt x="3609186" y="364395"/>
                  <a:pt x="3609175" y="365690"/>
                  <a:pt x="3609157" y="366978"/>
                </a:cubicBezTo>
                <a:cubicBezTo>
                  <a:pt x="3609140" y="368266"/>
                  <a:pt x="3609111" y="370102"/>
                  <a:pt x="3609070" y="372486"/>
                </a:cubicBezTo>
                <a:lnTo>
                  <a:pt x="3616995" y="372486"/>
                </a:lnTo>
                <a:cubicBezTo>
                  <a:pt x="3621210" y="372496"/>
                  <a:pt x="3624388" y="372445"/>
                  <a:pt x="3626530" y="372331"/>
                </a:cubicBezTo>
                <a:cubicBezTo>
                  <a:pt x="3628671" y="372218"/>
                  <a:pt x="3630858" y="371980"/>
                  <a:pt x="3633092" y="371619"/>
                </a:cubicBezTo>
                <a:lnTo>
                  <a:pt x="3633092" y="386726"/>
                </a:lnTo>
                <a:cubicBezTo>
                  <a:pt x="3631046" y="386483"/>
                  <a:pt x="3628885" y="386318"/>
                  <a:pt x="3626607" y="386230"/>
                </a:cubicBezTo>
                <a:cubicBezTo>
                  <a:pt x="3624329" y="386143"/>
                  <a:pt x="3621207" y="386101"/>
                  <a:pt x="3617243" y="386107"/>
                </a:cubicBezTo>
                <a:lnTo>
                  <a:pt x="3608946" y="386107"/>
                </a:lnTo>
                <a:cubicBezTo>
                  <a:pt x="3608869" y="390950"/>
                  <a:pt x="3608804" y="394568"/>
                  <a:pt x="3608749" y="396962"/>
                </a:cubicBezTo>
                <a:cubicBezTo>
                  <a:pt x="3608695" y="399356"/>
                  <a:pt x="3608620" y="401186"/>
                  <a:pt x="3608524" y="402451"/>
                </a:cubicBezTo>
                <a:cubicBezTo>
                  <a:pt x="3608429" y="403717"/>
                  <a:pt x="3608281" y="405079"/>
                  <a:pt x="3608079" y="406538"/>
                </a:cubicBezTo>
                <a:cubicBezTo>
                  <a:pt x="3607252" y="414380"/>
                  <a:pt x="3605410" y="421139"/>
                  <a:pt x="3602554" y="426814"/>
                </a:cubicBezTo>
                <a:cubicBezTo>
                  <a:pt x="3599698" y="432489"/>
                  <a:pt x="3595597" y="437576"/>
                  <a:pt x="3590249" y="442075"/>
                </a:cubicBezTo>
                <a:cubicBezTo>
                  <a:pt x="3587029" y="444854"/>
                  <a:pt x="3583593" y="447222"/>
                  <a:pt x="3579940" y="449180"/>
                </a:cubicBezTo>
                <a:cubicBezTo>
                  <a:pt x="3576288" y="451138"/>
                  <a:pt x="3571675" y="453104"/>
                  <a:pt x="3566103" y="455077"/>
                </a:cubicBezTo>
                <a:cubicBezTo>
                  <a:pt x="3565019" y="452541"/>
                  <a:pt x="3563843" y="450369"/>
                  <a:pt x="3562574" y="448561"/>
                </a:cubicBezTo>
                <a:cubicBezTo>
                  <a:pt x="3561305" y="446752"/>
                  <a:pt x="3559385" y="444549"/>
                  <a:pt x="3556816" y="441952"/>
                </a:cubicBezTo>
                <a:cubicBezTo>
                  <a:pt x="3562576" y="440216"/>
                  <a:pt x="3567246" y="438456"/>
                  <a:pt x="3570824" y="436674"/>
                </a:cubicBezTo>
                <a:cubicBezTo>
                  <a:pt x="3574402" y="434891"/>
                  <a:pt x="3577616" y="432729"/>
                  <a:pt x="3580467" y="430188"/>
                </a:cubicBezTo>
                <a:cubicBezTo>
                  <a:pt x="3584628" y="426644"/>
                  <a:pt x="3587728" y="422558"/>
                  <a:pt x="3589769" y="417930"/>
                </a:cubicBezTo>
                <a:cubicBezTo>
                  <a:pt x="3591810" y="413302"/>
                  <a:pt x="3593084" y="407482"/>
                  <a:pt x="3593592" y="400470"/>
                </a:cubicBezTo>
                <a:cubicBezTo>
                  <a:pt x="3593705" y="399160"/>
                  <a:pt x="3593788" y="397478"/>
                  <a:pt x="3593840" y="395424"/>
                </a:cubicBezTo>
                <a:cubicBezTo>
                  <a:pt x="3593891" y="393371"/>
                  <a:pt x="3593974" y="390265"/>
                  <a:pt x="3594087" y="386107"/>
                </a:cubicBezTo>
                <a:lnTo>
                  <a:pt x="3562017" y="386107"/>
                </a:lnTo>
                <a:lnTo>
                  <a:pt x="3562017" y="404680"/>
                </a:lnTo>
                <a:cubicBezTo>
                  <a:pt x="3562014" y="407188"/>
                  <a:pt x="3562050" y="409169"/>
                  <a:pt x="3562125" y="410624"/>
                </a:cubicBezTo>
                <a:cubicBezTo>
                  <a:pt x="3562200" y="412079"/>
                  <a:pt x="3562329" y="413565"/>
                  <a:pt x="3562512" y="415082"/>
                </a:cubicBezTo>
                <a:lnTo>
                  <a:pt x="3546415" y="415082"/>
                </a:lnTo>
                <a:cubicBezTo>
                  <a:pt x="3546598" y="413732"/>
                  <a:pt x="3546727" y="412190"/>
                  <a:pt x="3546802" y="410454"/>
                </a:cubicBezTo>
                <a:cubicBezTo>
                  <a:pt x="3546877" y="408718"/>
                  <a:pt x="3546913" y="406711"/>
                  <a:pt x="3546910" y="404433"/>
                </a:cubicBezTo>
                <a:lnTo>
                  <a:pt x="3546910" y="386107"/>
                </a:lnTo>
                <a:lnTo>
                  <a:pt x="3539357" y="386107"/>
                </a:lnTo>
                <a:cubicBezTo>
                  <a:pt x="3535392" y="386101"/>
                  <a:pt x="3532270" y="386143"/>
                  <a:pt x="3529992" y="386230"/>
                </a:cubicBezTo>
                <a:cubicBezTo>
                  <a:pt x="3527715" y="386318"/>
                  <a:pt x="3525553" y="386483"/>
                  <a:pt x="3523507" y="386726"/>
                </a:cubicBezTo>
                <a:lnTo>
                  <a:pt x="3523507" y="371619"/>
                </a:lnTo>
                <a:cubicBezTo>
                  <a:pt x="3525741" y="371980"/>
                  <a:pt x="3527929" y="372218"/>
                  <a:pt x="3530070" y="372331"/>
                </a:cubicBezTo>
                <a:cubicBezTo>
                  <a:pt x="3532211" y="372445"/>
                  <a:pt x="3535389" y="372496"/>
                  <a:pt x="3539604" y="372486"/>
                </a:cubicBezTo>
                <a:lnTo>
                  <a:pt x="3546910" y="372486"/>
                </a:lnTo>
                <a:lnTo>
                  <a:pt x="3546910" y="360103"/>
                </a:lnTo>
                <a:cubicBezTo>
                  <a:pt x="3546915" y="357570"/>
                  <a:pt x="3546874" y="355486"/>
                  <a:pt x="3546786" y="353850"/>
                </a:cubicBezTo>
                <a:cubicBezTo>
                  <a:pt x="3546698" y="352215"/>
                  <a:pt x="3546533" y="350626"/>
                  <a:pt x="3546291" y="349083"/>
                </a:cubicBezTo>
                <a:close/>
                <a:moveTo>
                  <a:pt x="704564" y="349083"/>
                </a:moveTo>
                <a:cubicBezTo>
                  <a:pt x="704257" y="350809"/>
                  <a:pt x="704035" y="353177"/>
                  <a:pt x="703899" y="356187"/>
                </a:cubicBezTo>
                <a:cubicBezTo>
                  <a:pt x="703762" y="359198"/>
                  <a:pt x="703695" y="362897"/>
                  <a:pt x="703697" y="367285"/>
                </a:cubicBezTo>
                <a:cubicBezTo>
                  <a:pt x="703697" y="368627"/>
                  <a:pt x="703697" y="370525"/>
                  <a:pt x="703697" y="372981"/>
                </a:cubicBezTo>
                <a:cubicBezTo>
                  <a:pt x="706909" y="372610"/>
                  <a:pt x="709896" y="372176"/>
                  <a:pt x="712659" y="371681"/>
                </a:cubicBezTo>
                <a:cubicBezTo>
                  <a:pt x="715422" y="371186"/>
                  <a:pt x="718007" y="370628"/>
                  <a:pt x="720414" y="370009"/>
                </a:cubicBezTo>
                <a:cubicBezTo>
                  <a:pt x="720729" y="369906"/>
                  <a:pt x="721028" y="369803"/>
                  <a:pt x="721312" y="369700"/>
                </a:cubicBezTo>
                <a:cubicBezTo>
                  <a:pt x="721595" y="369597"/>
                  <a:pt x="722204" y="369370"/>
                  <a:pt x="723138" y="369019"/>
                </a:cubicBezTo>
                <a:lnTo>
                  <a:pt x="724129" y="368771"/>
                </a:lnTo>
                <a:lnTo>
                  <a:pt x="724624" y="382763"/>
                </a:lnTo>
                <a:cubicBezTo>
                  <a:pt x="724072" y="382812"/>
                  <a:pt x="723597" y="382869"/>
                  <a:pt x="723200" y="382934"/>
                </a:cubicBezTo>
                <a:cubicBezTo>
                  <a:pt x="722803" y="382998"/>
                  <a:pt x="722080" y="383148"/>
                  <a:pt x="721033" y="383382"/>
                </a:cubicBezTo>
                <a:cubicBezTo>
                  <a:pt x="718884" y="383829"/>
                  <a:pt x="716310" y="384298"/>
                  <a:pt x="713309" y="384791"/>
                </a:cubicBezTo>
                <a:cubicBezTo>
                  <a:pt x="710309" y="385284"/>
                  <a:pt x="707146" y="385722"/>
                  <a:pt x="703821" y="386107"/>
                </a:cubicBezTo>
                <a:cubicBezTo>
                  <a:pt x="703821" y="386607"/>
                  <a:pt x="703821" y="386999"/>
                  <a:pt x="703821" y="387283"/>
                </a:cubicBezTo>
                <a:cubicBezTo>
                  <a:pt x="703821" y="387567"/>
                  <a:pt x="703821" y="388083"/>
                  <a:pt x="703821" y="388831"/>
                </a:cubicBezTo>
                <a:cubicBezTo>
                  <a:pt x="703814" y="390974"/>
                  <a:pt x="703829" y="392879"/>
                  <a:pt x="703867" y="394545"/>
                </a:cubicBezTo>
                <a:cubicBezTo>
                  <a:pt x="703905" y="396211"/>
                  <a:pt x="704012" y="398648"/>
                  <a:pt x="704188" y="401855"/>
                </a:cubicBezTo>
                <a:cubicBezTo>
                  <a:pt x="704364" y="405062"/>
                  <a:pt x="704654" y="410049"/>
                  <a:pt x="705060" y="416815"/>
                </a:cubicBezTo>
                <a:cubicBezTo>
                  <a:pt x="707969" y="418181"/>
                  <a:pt x="710419" y="419384"/>
                  <a:pt x="712411" y="420424"/>
                </a:cubicBezTo>
                <a:cubicBezTo>
                  <a:pt x="714403" y="421465"/>
                  <a:pt x="716312" y="422567"/>
                  <a:pt x="718139" y="423731"/>
                </a:cubicBezTo>
                <a:cubicBezTo>
                  <a:pt x="719966" y="424895"/>
                  <a:pt x="722086" y="426346"/>
                  <a:pt x="724500" y="428083"/>
                </a:cubicBezTo>
                <a:cubicBezTo>
                  <a:pt x="725271" y="428620"/>
                  <a:pt x="725896" y="429033"/>
                  <a:pt x="726373" y="429321"/>
                </a:cubicBezTo>
                <a:cubicBezTo>
                  <a:pt x="726850" y="429610"/>
                  <a:pt x="727382" y="429899"/>
                  <a:pt x="727967" y="430188"/>
                </a:cubicBezTo>
                <a:lnTo>
                  <a:pt x="722024" y="445171"/>
                </a:lnTo>
                <a:cubicBezTo>
                  <a:pt x="720932" y="443897"/>
                  <a:pt x="719555" y="442545"/>
                  <a:pt x="717891" y="441116"/>
                </a:cubicBezTo>
                <a:cubicBezTo>
                  <a:pt x="716227" y="439687"/>
                  <a:pt x="714509" y="438397"/>
                  <a:pt x="712737" y="437246"/>
                </a:cubicBezTo>
                <a:cubicBezTo>
                  <a:pt x="710616" y="435874"/>
                  <a:pt x="708883" y="434749"/>
                  <a:pt x="707536" y="433872"/>
                </a:cubicBezTo>
                <a:cubicBezTo>
                  <a:pt x="706189" y="432995"/>
                  <a:pt x="705323" y="432427"/>
                  <a:pt x="704936" y="432169"/>
                </a:cubicBezTo>
                <a:cubicBezTo>
                  <a:pt x="704936" y="432520"/>
                  <a:pt x="704936" y="432809"/>
                  <a:pt x="704936" y="433036"/>
                </a:cubicBezTo>
                <a:cubicBezTo>
                  <a:pt x="704936" y="433263"/>
                  <a:pt x="704936" y="433552"/>
                  <a:pt x="704936" y="433903"/>
                </a:cubicBezTo>
                <a:cubicBezTo>
                  <a:pt x="704933" y="435275"/>
                  <a:pt x="704845" y="436555"/>
                  <a:pt x="704673" y="437742"/>
                </a:cubicBezTo>
                <a:cubicBezTo>
                  <a:pt x="704500" y="438928"/>
                  <a:pt x="704257" y="439960"/>
                  <a:pt x="703945" y="440837"/>
                </a:cubicBezTo>
                <a:cubicBezTo>
                  <a:pt x="702470" y="444518"/>
                  <a:pt x="699694" y="447372"/>
                  <a:pt x="695618" y="449397"/>
                </a:cubicBezTo>
                <a:cubicBezTo>
                  <a:pt x="691542" y="451422"/>
                  <a:pt x="686475" y="452448"/>
                  <a:pt x="680418" y="452477"/>
                </a:cubicBezTo>
                <a:cubicBezTo>
                  <a:pt x="672233" y="452420"/>
                  <a:pt x="665851" y="450614"/>
                  <a:pt x="661272" y="447059"/>
                </a:cubicBezTo>
                <a:cubicBezTo>
                  <a:pt x="656693" y="443505"/>
                  <a:pt x="654366" y="438541"/>
                  <a:pt x="654291" y="432169"/>
                </a:cubicBezTo>
                <a:cubicBezTo>
                  <a:pt x="654418" y="426063"/>
                  <a:pt x="656796" y="421157"/>
                  <a:pt x="661427" y="417450"/>
                </a:cubicBezTo>
                <a:cubicBezTo>
                  <a:pt x="666057" y="413743"/>
                  <a:pt x="672181" y="411839"/>
                  <a:pt x="679799" y="411738"/>
                </a:cubicBezTo>
                <a:cubicBezTo>
                  <a:pt x="682054" y="411733"/>
                  <a:pt x="684045" y="411867"/>
                  <a:pt x="685774" y="412141"/>
                </a:cubicBezTo>
                <a:cubicBezTo>
                  <a:pt x="687502" y="412414"/>
                  <a:pt x="689184" y="412858"/>
                  <a:pt x="690820" y="413472"/>
                </a:cubicBezTo>
                <a:cubicBezTo>
                  <a:pt x="690647" y="412094"/>
                  <a:pt x="690497" y="409463"/>
                  <a:pt x="690371" y="405578"/>
                </a:cubicBezTo>
                <a:cubicBezTo>
                  <a:pt x="690244" y="401693"/>
                  <a:pt x="690064" y="395533"/>
                  <a:pt x="689829" y="387097"/>
                </a:cubicBezTo>
                <a:cubicBezTo>
                  <a:pt x="687399" y="387162"/>
                  <a:pt x="685325" y="387218"/>
                  <a:pt x="683607" y="387267"/>
                </a:cubicBezTo>
                <a:cubicBezTo>
                  <a:pt x="681889" y="387316"/>
                  <a:pt x="680248" y="387342"/>
                  <a:pt x="678685" y="387345"/>
                </a:cubicBezTo>
                <a:cubicBezTo>
                  <a:pt x="676404" y="387350"/>
                  <a:pt x="674000" y="387309"/>
                  <a:pt x="671472" y="387221"/>
                </a:cubicBezTo>
                <a:cubicBezTo>
                  <a:pt x="668944" y="387133"/>
                  <a:pt x="666230" y="386968"/>
                  <a:pt x="663331" y="386726"/>
                </a:cubicBezTo>
                <a:cubicBezTo>
                  <a:pt x="662456" y="386720"/>
                  <a:pt x="661698" y="386700"/>
                  <a:pt x="661055" y="386664"/>
                </a:cubicBezTo>
                <a:cubicBezTo>
                  <a:pt x="660413" y="386628"/>
                  <a:pt x="659933" y="386607"/>
                  <a:pt x="659616" y="386602"/>
                </a:cubicBezTo>
                <a:cubicBezTo>
                  <a:pt x="658481" y="386499"/>
                  <a:pt x="657779" y="386457"/>
                  <a:pt x="657511" y="386478"/>
                </a:cubicBezTo>
                <a:cubicBezTo>
                  <a:pt x="656912" y="386375"/>
                  <a:pt x="656500" y="386334"/>
                  <a:pt x="656273" y="386354"/>
                </a:cubicBezTo>
                <a:cubicBezTo>
                  <a:pt x="656149" y="386334"/>
                  <a:pt x="655901" y="386375"/>
                  <a:pt x="655530" y="386478"/>
                </a:cubicBezTo>
                <a:lnTo>
                  <a:pt x="655777" y="372238"/>
                </a:lnTo>
                <a:cubicBezTo>
                  <a:pt x="658623" y="372971"/>
                  <a:pt x="661816" y="373487"/>
                  <a:pt x="665358" y="373786"/>
                </a:cubicBezTo>
                <a:cubicBezTo>
                  <a:pt x="668900" y="374085"/>
                  <a:pt x="673177" y="374230"/>
                  <a:pt x="678190" y="374219"/>
                </a:cubicBezTo>
                <a:cubicBezTo>
                  <a:pt x="680289" y="374224"/>
                  <a:pt x="682188" y="374214"/>
                  <a:pt x="683885" y="374188"/>
                </a:cubicBezTo>
                <a:cubicBezTo>
                  <a:pt x="685583" y="374163"/>
                  <a:pt x="687482" y="374090"/>
                  <a:pt x="689581" y="373972"/>
                </a:cubicBezTo>
                <a:cubicBezTo>
                  <a:pt x="689576" y="370319"/>
                  <a:pt x="689556" y="366945"/>
                  <a:pt x="689520" y="363849"/>
                </a:cubicBezTo>
                <a:cubicBezTo>
                  <a:pt x="689483" y="360753"/>
                  <a:pt x="689463" y="357936"/>
                  <a:pt x="689458" y="355398"/>
                </a:cubicBezTo>
                <a:cubicBezTo>
                  <a:pt x="689458" y="354044"/>
                  <a:pt x="689427" y="352883"/>
                  <a:pt x="689365" y="351915"/>
                </a:cubicBezTo>
                <a:cubicBezTo>
                  <a:pt x="689303" y="350948"/>
                  <a:pt x="689210" y="350128"/>
                  <a:pt x="689086" y="349454"/>
                </a:cubicBezTo>
                <a:close/>
                <a:moveTo>
                  <a:pt x="630888" y="348959"/>
                </a:moveTo>
                <a:lnTo>
                  <a:pt x="647605" y="350693"/>
                </a:lnTo>
                <a:cubicBezTo>
                  <a:pt x="645887" y="354452"/>
                  <a:pt x="644288" y="359824"/>
                  <a:pt x="642808" y="366808"/>
                </a:cubicBezTo>
                <a:cubicBezTo>
                  <a:pt x="641328" y="373792"/>
                  <a:pt x="640123" y="381374"/>
                  <a:pt x="639194" y="389555"/>
                </a:cubicBezTo>
                <a:cubicBezTo>
                  <a:pt x="638264" y="397736"/>
                  <a:pt x="637766" y="405502"/>
                  <a:pt x="637699" y="412853"/>
                </a:cubicBezTo>
                <a:cubicBezTo>
                  <a:pt x="637639" y="414947"/>
                  <a:pt x="637603" y="416330"/>
                  <a:pt x="637590" y="417001"/>
                </a:cubicBezTo>
                <a:cubicBezTo>
                  <a:pt x="637578" y="417672"/>
                  <a:pt x="637572" y="418435"/>
                  <a:pt x="637575" y="419292"/>
                </a:cubicBezTo>
                <a:cubicBezTo>
                  <a:pt x="637575" y="419684"/>
                  <a:pt x="637575" y="419983"/>
                  <a:pt x="637575" y="420189"/>
                </a:cubicBezTo>
                <a:cubicBezTo>
                  <a:pt x="637575" y="420396"/>
                  <a:pt x="637575" y="420757"/>
                  <a:pt x="637575" y="421273"/>
                </a:cubicBezTo>
                <a:cubicBezTo>
                  <a:pt x="637578" y="421729"/>
                  <a:pt x="637572" y="422116"/>
                  <a:pt x="637559" y="422434"/>
                </a:cubicBezTo>
                <a:cubicBezTo>
                  <a:pt x="637547" y="422751"/>
                  <a:pt x="637510" y="423231"/>
                  <a:pt x="637451" y="423873"/>
                </a:cubicBezTo>
                <a:lnTo>
                  <a:pt x="637575" y="423873"/>
                </a:lnTo>
                <a:cubicBezTo>
                  <a:pt x="637854" y="423267"/>
                  <a:pt x="638070" y="422777"/>
                  <a:pt x="638225" y="422403"/>
                </a:cubicBezTo>
                <a:cubicBezTo>
                  <a:pt x="638380" y="422029"/>
                  <a:pt x="638658" y="421322"/>
                  <a:pt x="639061" y="420282"/>
                </a:cubicBezTo>
                <a:cubicBezTo>
                  <a:pt x="639192" y="419851"/>
                  <a:pt x="639394" y="419289"/>
                  <a:pt x="639664" y="418595"/>
                </a:cubicBezTo>
                <a:cubicBezTo>
                  <a:pt x="639935" y="417901"/>
                  <a:pt x="640229" y="417060"/>
                  <a:pt x="640547" y="416072"/>
                </a:cubicBezTo>
                <a:cubicBezTo>
                  <a:pt x="641055" y="414888"/>
                  <a:pt x="641432" y="414006"/>
                  <a:pt x="641677" y="413425"/>
                </a:cubicBezTo>
                <a:cubicBezTo>
                  <a:pt x="641922" y="412845"/>
                  <a:pt x="642329" y="411870"/>
                  <a:pt x="642899" y="410500"/>
                </a:cubicBezTo>
                <a:cubicBezTo>
                  <a:pt x="643000" y="410371"/>
                  <a:pt x="643139" y="410072"/>
                  <a:pt x="643317" y="409602"/>
                </a:cubicBezTo>
                <a:cubicBezTo>
                  <a:pt x="643495" y="409133"/>
                  <a:pt x="643851" y="408153"/>
                  <a:pt x="644385" y="406662"/>
                </a:cubicBezTo>
                <a:lnTo>
                  <a:pt x="654663" y="411243"/>
                </a:lnTo>
                <a:cubicBezTo>
                  <a:pt x="650956" y="418595"/>
                  <a:pt x="647999" y="425684"/>
                  <a:pt x="645794" y="432510"/>
                </a:cubicBezTo>
                <a:cubicBezTo>
                  <a:pt x="643588" y="439336"/>
                  <a:pt x="642458" y="444877"/>
                  <a:pt x="642404" y="449133"/>
                </a:cubicBezTo>
                <a:cubicBezTo>
                  <a:pt x="642399" y="449505"/>
                  <a:pt x="642409" y="449876"/>
                  <a:pt x="642435" y="450248"/>
                </a:cubicBezTo>
                <a:cubicBezTo>
                  <a:pt x="642461" y="450619"/>
                  <a:pt x="642533" y="451362"/>
                  <a:pt x="642652" y="452477"/>
                </a:cubicBezTo>
                <a:lnTo>
                  <a:pt x="627793" y="453344"/>
                </a:lnTo>
                <a:cubicBezTo>
                  <a:pt x="627744" y="452779"/>
                  <a:pt x="627687" y="452175"/>
                  <a:pt x="627623" y="451533"/>
                </a:cubicBezTo>
                <a:cubicBezTo>
                  <a:pt x="627558" y="450890"/>
                  <a:pt x="627408" y="449884"/>
                  <a:pt x="627174" y="448514"/>
                </a:cubicBezTo>
                <a:cubicBezTo>
                  <a:pt x="626005" y="441348"/>
                  <a:pt x="625154" y="434600"/>
                  <a:pt x="624620" y="428269"/>
                </a:cubicBezTo>
                <a:cubicBezTo>
                  <a:pt x="624086" y="421938"/>
                  <a:pt x="623823" y="415561"/>
                  <a:pt x="623830" y="409138"/>
                </a:cubicBezTo>
                <a:cubicBezTo>
                  <a:pt x="623810" y="398014"/>
                  <a:pt x="624594" y="387076"/>
                  <a:pt x="626183" y="376324"/>
                </a:cubicBezTo>
                <a:cubicBezTo>
                  <a:pt x="626369" y="375195"/>
                  <a:pt x="626548" y="374151"/>
                  <a:pt x="626720" y="373192"/>
                </a:cubicBezTo>
                <a:cubicBezTo>
                  <a:pt x="626892" y="372233"/>
                  <a:pt x="627181" y="370703"/>
                  <a:pt x="627586" y="368601"/>
                </a:cubicBezTo>
                <a:cubicBezTo>
                  <a:pt x="627992" y="366500"/>
                  <a:pt x="628639" y="363172"/>
                  <a:pt x="629526" y="358617"/>
                </a:cubicBezTo>
                <a:cubicBezTo>
                  <a:pt x="629962" y="356417"/>
                  <a:pt x="630298" y="354503"/>
                  <a:pt x="630532" y="352875"/>
                </a:cubicBezTo>
                <a:cubicBezTo>
                  <a:pt x="630767" y="351247"/>
                  <a:pt x="630886" y="350107"/>
                  <a:pt x="630888" y="349454"/>
                </a:cubicBezTo>
                <a:cubicBezTo>
                  <a:pt x="630888" y="349351"/>
                  <a:pt x="630888" y="349186"/>
                  <a:pt x="630888" y="348959"/>
                </a:cubicBezTo>
                <a:close/>
                <a:moveTo>
                  <a:pt x="3911089" y="348464"/>
                </a:moveTo>
                <a:lnTo>
                  <a:pt x="3928053" y="348464"/>
                </a:lnTo>
                <a:cubicBezTo>
                  <a:pt x="3927815" y="350151"/>
                  <a:pt x="3927671" y="351822"/>
                  <a:pt x="3927620" y="353479"/>
                </a:cubicBezTo>
                <a:cubicBezTo>
                  <a:pt x="3927568" y="355135"/>
                  <a:pt x="3927547" y="357797"/>
                  <a:pt x="3927558" y="361465"/>
                </a:cubicBezTo>
                <a:lnTo>
                  <a:pt x="3927558" y="384497"/>
                </a:lnTo>
                <a:cubicBezTo>
                  <a:pt x="3936083" y="387489"/>
                  <a:pt x="3945097" y="391194"/>
                  <a:pt x="3954598" y="395610"/>
                </a:cubicBezTo>
                <a:cubicBezTo>
                  <a:pt x="3964099" y="400027"/>
                  <a:pt x="3973824" y="405031"/>
                  <a:pt x="3983774" y="410624"/>
                </a:cubicBezTo>
                <a:lnTo>
                  <a:pt x="3975106" y="425235"/>
                </a:lnTo>
                <a:cubicBezTo>
                  <a:pt x="3970076" y="421758"/>
                  <a:pt x="3964071" y="418126"/>
                  <a:pt x="3957090" y="414339"/>
                </a:cubicBezTo>
                <a:cubicBezTo>
                  <a:pt x="3950109" y="410552"/>
                  <a:pt x="3941503" y="406300"/>
                  <a:pt x="3931272" y="401585"/>
                </a:cubicBezTo>
                <a:cubicBezTo>
                  <a:pt x="3929913" y="400940"/>
                  <a:pt x="3928979" y="400496"/>
                  <a:pt x="3928471" y="400254"/>
                </a:cubicBezTo>
                <a:cubicBezTo>
                  <a:pt x="3927963" y="400011"/>
                  <a:pt x="3927493" y="399753"/>
                  <a:pt x="3927062" y="399480"/>
                </a:cubicBezTo>
                <a:cubicBezTo>
                  <a:pt x="3927245" y="401131"/>
                  <a:pt x="3927375" y="402534"/>
                  <a:pt x="3927449" y="403690"/>
                </a:cubicBezTo>
                <a:cubicBezTo>
                  <a:pt x="3927524" y="404845"/>
                  <a:pt x="3927560" y="406249"/>
                  <a:pt x="3927558" y="407900"/>
                </a:cubicBezTo>
                <a:lnTo>
                  <a:pt x="3927558" y="440590"/>
                </a:lnTo>
                <a:cubicBezTo>
                  <a:pt x="3927555" y="443724"/>
                  <a:pt x="3927591" y="446309"/>
                  <a:pt x="3927666" y="448344"/>
                </a:cubicBezTo>
                <a:cubicBezTo>
                  <a:pt x="3927740" y="450379"/>
                  <a:pt x="3927870" y="452376"/>
                  <a:pt x="3928053" y="454334"/>
                </a:cubicBezTo>
                <a:lnTo>
                  <a:pt x="3911089" y="454334"/>
                </a:lnTo>
                <a:cubicBezTo>
                  <a:pt x="3911391" y="452433"/>
                  <a:pt x="3911592" y="450447"/>
                  <a:pt x="3911692" y="448375"/>
                </a:cubicBezTo>
                <a:cubicBezTo>
                  <a:pt x="3911793" y="446304"/>
                  <a:pt x="3911839" y="443667"/>
                  <a:pt x="3911832" y="440466"/>
                </a:cubicBezTo>
                <a:lnTo>
                  <a:pt x="3911832" y="361094"/>
                </a:lnTo>
                <a:cubicBezTo>
                  <a:pt x="3911832" y="358122"/>
                  <a:pt x="3911770" y="355677"/>
                  <a:pt x="3911646" y="353757"/>
                </a:cubicBezTo>
                <a:cubicBezTo>
                  <a:pt x="3911522" y="351838"/>
                  <a:pt x="3911337" y="350073"/>
                  <a:pt x="3911089" y="348464"/>
                </a:cubicBezTo>
                <a:close/>
                <a:moveTo>
                  <a:pt x="2648903" y="348216"/>
                </a:moveTo>
                <a:lnTo>
                  <a:pt x="2663142" y="358122"/>
                </a:lnTo>
                <a:cubicBezTo>
                  <a:pt x="2662147" y="358991"/>
                  <a:pt x="2661352" y="359698"/>
                  <a:pt x="2660759" y="360243"/>
                </a:cubicBezTo>
                <a:cubicBezTo>
                  <a:pt x="2660165" y="360787"/>
                  <a:pt x="2659433" y="361525"/>
                  <a:pt x="2658561" y="362456"/>
                </a:cubicBezTo>
                <a:cubicBezTo>
                  <a:pt x="2653946" y="367257"/>
                  <a:pt x="2649246" y="371740"/>
                  <a:pt x="2644460" y="375906"/>
                </a:cubicBezTo>
                <a:cubicBezTo>
                  <a:pt x="2639675" y="380073"/>
                  <a:pt x="2634634" y="384092"/>
                  <a:pt x="2629338" y="387964"/>
                </a:cubicBezTo>
                <a:lnTo>
                  <a:pt x="2629338" y="440837"/>
                </a:lnTo>
                <a:cubicBezTo>
                  <a:pt x="2629333" y="444180"/>
                  <a:pt x="2629374" y="446905"/>
                  <a:pt x="2629462" y="449010"/>
                </a:cubicBezTo>
                <a:cubicBezTo>
                  <a:pt x="2629550" y="451115"/>
                  <a:pt x="2629715" y="452972"/>
                  <a:pt x="2629957" y="454582"/>
                </a:cubicBezTo>
                <a:lnTo>
                  <a:pt x="2612622" y="454582"/>
                </a:lnTo>
                <a:cubicBezTo>
                  <a:pt x="2612924" y="452910"/>
                  <a:pt x="2613125" y="451146"/>
                  <a:pt x="2613226" y="449288"/>
                </a:cubicBezTo>
                <a:cubicBezTo>
                  <a:pt x="2613326" y="447431"/>
                  <a:pt x="2613372" y="444738"/>
                  <a:pt x="2613365" y="441209"/>
                </a:cubicBezTo>
                <a:lnTo>
                  <a:pt x="2613365" y="397622"/>
                </a:lnTo>
                <a:cubicBezTo>
                  <a:pt x="2608680" y="400447"/>
                  <a:pt x="2604401" y="402860"/>
                  <a:pt x="2600528" y="404859"/>
                </a:cubicBezTo>
                <a:cubicBezTo>
                  <a:pt x="2596655" y="406859"/>
                  <a:pt x="2592321" y="408831"/>
                  <a:pt x="2587527" y="410775"/>
                </a:cubicBezTo>
                <a:cubicBezTo>
                  <a:pt x="2582732" y="412720"/>
                  <a:pt x="2576609" y="415022"/>
                  <a:pt x="2569159" y="417682"/>
                </a:cubicBezTo>
                <a:cubicBezTo>
                  <a:pt x="2567947" y="414625"/>
                  <a:pt x="2566781" y="412164"/>
                  <a:pt x="2565661" y="410299"/>
                </a:cubicBezTo>
                <a:cubicBezTo>
                  <a:pt x="2564541" y="408434"/>
                  <a:pt x="2562942" y="406189"/>
                  <a:pt x="2560863" y="403566"/>
                </a:cubicBezTo>
                <a:cubicBezTo>
                  <a:pt x="2573068" y="400251"/>
                  <a:pt x="2584506" y="395953"/>
                  <a:pt x="2595178" y="390673"/>
                </a:cubicBezTo>
                <a:cubicBezTo>
                  <a:pt x="2605850" y="385392"/>
                  <a:pt x="2616081" y="378958"/>
                  <a:pt x="2625871" y="371371"/>
                </a:cubicBezTo>
                <a:cubicBezTo>
                  <a:pt x="2631428" y="367048"/>
                  <a:pt x="2636195" y="362879"/>
                  <a:pt x="2640173" y="358865"/>
                </a:cubicBezTo>
                <a:cubicBezTo>
                  <a:pt x="2644151" y="354851"/>
                  <a:pt x="2647061" y="351301"/>
                  <a:pt x="2648903" y="348216"/>
                </a:cubicBezTo>
                <a:close/>
                <a:moveTo>
                  <a:pt x="1649606" y="347968"/>
                </a:moveTo>
                <a:lnTo>
                  <a:pt x="1665332" y="347968"/>
                </a:lnTo>
                <a:cubicBezTo>
                  <a:pt x="1665129" y="349019"/>
                  <a:pt x="1664971" y="350068"/>
                  <a:pt x="1664860" y="351115"/>
                </a:cubicBezTo>
                <a:cubicBezTo>
                  <a:pt x="1664748" y="352161"/>
                  <a:pt x="1664664" y="353586"/>
                  <a:pt x="1664607" y="355389"/>
                </a:cubicBezTo>
                <a:cubicBezTo>
                  <a:pt x="1664551" y="357192"/>
                  <a:pt x="1664504" y="359754"/>
                  <a:pt x="1664465" y="363075"/>
                </a:cubicBezTo>
                <a:cubicBezTo>
                  <a:pt x="1672816" y="362593"/>
                  <a:pt x="1679858" y="361979"/>
                  <a:pt x="1685593" y="361233"/>
                </a:cubicBezTo>
                <a:cubicBezTo>
                  <a:pt x="1691328" y="360488"/>
                  <a:pt x="1696172" y="359533"/>
                  <a:pt x="1700127" y="358370"/>
                </a:cubicBezTo>
                <a:lnTo>
                  <a:pt x="1700746" y="372114"/>
                </a:lnTo>
                <a:cubicBezTo>
                  <a:pt x="1699588" y="372153"/>
                  <a:pt x="1698499" y="372230"/>
                  <a:pt x="1697480" y="372346"/>
                </a:cubicBezTo>
                <a:cubicBezTo>
                  <a:pt x="1696461" y="372463"/>
                  <a:pt x="1694289" y="372757"/>
                  <a:pt x="1690964" y="373229"/>
                </a:cubicBezTo>
                <a:cubicBezTo>
                  <a:pt x="1687407" y="373716"/>
                  <a:pt x="1684299" y="374104"/>
                  <a:pt x="1681640" y="374394"/>
                </a:cubicBezTo>
                <a:cubicBezTo>
                  <a:pt x="1678982" y="374683"/>
                  <a:pt x="1676324" y="374925"/>
                  <a:pt x="1673665" y="375118"/>
                </a:cubicBezTo>
                <a:cubicBezTo>
                  <a:pt x="1671007" y="375312"/>
                  <a:pt x="1667899" y="375507"/>
                  <a:pt x="1664341" y="375705"/>
                </a:cubicBezTo>
                <a:cubicBezTo>
                  <a:pt x="1664398" y="377091"/>
                  <a:pt x="1664440" y="378561"/>
                  <a:pt x="1664465" y="380116"/>
                </a:cubicBezTo>
                <a:cubicBezTo>
                  <a:pt x="1664491" y="381672"/>
                  <a:pt x="1664532" y="384288"/>
                  <a:pt x="1664589" y="387964"/>
                </a:cubicBezTo>
                <a:cubicBezTo>
                  <a:pt x="1666544" y="387850"/>
                  <a:pt x="1668137" y="387748"/>
                  <a:pt x="1669368" y="387657"/>
                </a:cubicBezTo>
                <a:cubicBezTo>
                  <a:pt x="1670599" y="387566"/>
                  <a:pt x="1672118" y="387427"/>
                  <a:pt x="1673926" y="387239"/>
                </a:cubicBezTo>
                <a:cubicBezTo>
                  <a:pt x="1675735" y="387052"/>
                  <a:pt x="1678484" y="386757"/>
                  <a:pt x="1682172" y="386354"/>
                </a:cubicBezTo>
                <a:cubicBezTo>
                  <a:pt x="1685877" y="385900"/>
                  <a:pt x="1688714" y="385508"/>
                  <a:pt x="1690685" y="385178"/>
                </a:cubicBezTo>
                <a:cubicBezTo>
                  <a:pt x="1692656" y="384848"/>
                  <a:pt x="1694937" y="384332"/>
                  <a:pt x="1697527" y="383630"/>
                </a:cubicBezTo>
                <a:lnTo>
                  <a:pt x="1697898" y="397251"/>
                </a:lnTo>
                <a:cubicBezTo>
                  <a:pt x="1696820" y="397318"/>
                  <a:pt x="1695571" y="397431"/>
                  <a:pt x="1694152" y="397591"/>
                </a:cubicBezTo>
                <a:cubicBezTo>
                  <a:pt x="1692733" y="397751"/>
                  <a:pt x="1691299" y="397927"/>
                  <a:pt x="1689849" y="398118"/>
                </a:cubicBezTo>
                <a:cubicBezTo>
                  <a:pt x="1687992" y="398386"/>
                  <a:pt x="1682420" y="398964"/>
                  <a:pt x="1673133" y="399851"/>
                </a:cubicBezTo>
                <a:cubicBezTo>
                  <a:pt x="1672325" y="399910"/>
                  <a:pt x="1671309" y="399978"/>
                  <a:pt x="1670084" y="400052"/>
                </a:cubicBezTo>
                <a:cubicBezTo>
                  <a:pt x="1668858" y="400127"/>
                  <a:pt x="1667068" y="400225"/>
                  <a:pt x="1664713" y="400346"/>
                </a:cubicBezTo>
                <a:cubicBezTo>
                  <a:pt x="1664834" y="404258"/>
                  <a:pt x="1664922" y="407112"/>
                  <a:pt x="1664979" y="408909"/>
                </a:cubicBezTo>
                <a:cubicBezTo>
                  <a:pt x="1665035" y="410706"/>
                  <a:pt x="1665078" y="412000"/>
                  <a:pt x="1665107" y="412793"/>
                </a:cubicBezTo>
                <a:cubicBezTo>
                  <a:pt x="1665136" y="413586"/>
                  <a:pt x="1665170" y="414431"/>
                  <a:pt x="1665208" y="415329"/>
                </a:cubicBezTo>
                <a:cubicBezTo>
                  <a:pt x="1670553" y="416877"/>
                  <a:pt x="1675898" y="419013"/>
                  <a:pt x="1681244" y="421737"/>
                </a:cubicBezTo>
                <a:cubicBezTo>
                  <a:pt x="1686589" y="424461"/>
                  <a:pt x="1692553" y="428145"/>
                  <a:pt x="1699136" y="432789"/>
                </a:cubicBezTo>
                <a:cubicBezTo>
                  <a:pt x="1700135" y="433441"/>
                  <a:pt x="1700924" y="433962"/>
                  <a:pt x="1701504" y="434352"/>
                </a:cubicBezTo>
                <a:cubicBezTo>
                  <a:pt x="1702085" y="434741"/>
                  <a:pt x="1702781" y="435170"/>
                  <a:pt x="1703594" y="435637"/>
                </a:cubicBezTo>
                <a:lnTo>
                  <a:pt x="1695174" y="450124"/>
                </a:lnTo>
                <a:cubicBezTo>
                  <a:pt x="1692393" y="447049"/>
                  <a:pt x="1689008" y="444036"/>
                  <a:pt x="1685020" y="441085"/>
                </a:cubicBezTo>
                <a:cubicBezTo>
                  <a:pt x="1681032" y="438134"/>
                  <a:pt x="1676781" y="435492"/>
                  <a:pt x="1672266" y="433160"/>
                </a:cubicBezTo>
                <a:cubicBezTo>
                  <a:pt x="1670981" y="432458"/>
                  <a:pt x="1669898" y="431912"/>
                  <a:pt x="1669016" y="431519"/>
                </a:cubicBezTo>
                <a:cubicBezTo>
                  <a:pt x="1668134" y="431127"/>
                  <a:pt x="1666988" y="430642"/>
                  <a:pt x="1665580" y="430064"/>
                </a:cubicBezTo>
                <a:cubicBezTo>
                  <a:pt x="1665580" y="430704"/>
                  <a:pt x="1665580" y="431158"/>
                  <a:pt x="1665580" y="431426"/>
                </a:cubicBezTo>
                <a:cubicBezTo>
                  <a:pt x="1665585" y="435312"/>
                  <a:pt x="1665017" y="438624"/>
                  <a:pt x="1663877" y="441363"/>
                </a:cubicBezTo>
                <a:cubicBezTo>
                  <a:pt x="1662737" y="444103"/>
                  <a:pt x="1660993" y="446363"/>
                  <a:pt x="1658646" y="448143"/>
                </a:cubicBezTo>
                <a:cubicBezTo>
                  <a:pt x="1656301" y="449936"/>
                  <a:pt x="1653437" y="451272"/>
                  <a:pt x="1650055" y="452152"/>
                </a:cubicBezTo>
                <a:cubicBezTo>
                  <a:pt x="1646673" y="453031"/>
                  <a:pt x="1642726" y="453470"/>
                  <a:pt x="1638214" y="453467"/>
                </a:cubicBezTo>
                <a:cubicBezTo>
                  <a:pt x="1629118" y="453429"/>
                  <a:pt x="1622112" y="451742"/>
                  <a:pt x="1617195" y="448406"/>
                </a:cubicBezTo>
                <a:cubicBezTo>
                  <a:pt x="1612278" y="445070"/>
                  <a:pt x="1609791" y="440319"/>
                  <a:pt x="1609735" y="434151"/>
                </a:cubicBezTo>
                <a:cubicBezTo>
                  <a:pt x="1609812" y="427353"/>
                  <a:pt x="1612722" y="422096"/>
                  <a:pt x="1618464" y="418378"/>
                </a:cubicBezTo>
                <a:cubicBezTo>
                  <a:pt x="1624207" y="414661"/>
                  <a:pt x="1632317" y="412778"/>
                  <a:pt x="1642796" y="412729"/>
                </a:cubicBezTo>
                <a:cubicBezTo>
                  <a:pt x="1644240" y="412726"/>
                  <a:pt x="1645592" y="412762"/>
                  <a:pt x="1646851" y="412837"/>
                </a:cubicBezTo>
                <a:cubicBezTo>
                  <a:pt x="1648110" y="412912"/>
                  <a:pt x="1649524" y="413041"/>
                  <a:pt x="1651092" y="413224"/>
                </a:cubicBezTo>
                <a:cubicBezTo>
                  <a:pt x="1651095" y="412543"/>
                  <a:pt x="1651090" y="412048"/>
                  <a:pt x="1651077" y="411738"/>
                </a:cubicBezTo>
                <a:cubicBezTo>
                  <a:pt x="1651064" y="411429"/>
                  <a:pt x="1651028" y="410933"/>
                  <a:pt x="1650968" y="410252"/>
                </a:cubicBezTo>
                <a:cubicBezTo>
                  <a:pt x="1650968" y="409654"/>
                  <a:pt x="1650968" y="408746"/>
                  <a:pt x="1650968" y="407528"/>
                </a:cubicBezTo>
                <a:cubicBezTo>
                  <a:pt x="1650911" y="406801"/>
                  <a:pt x="1650870" y="406089"/>
                  <a:pt x="1650845" y="405392"/>
                </a:cubicBezTo>
                <a:cubicBezTo>
                  <a:pt x="1650819" y="404696"/>
                  <a:pt x="1650777" y="403179"/>
                  <a:pt x="1650721" y="400842"/>
                </a:cubicBezTo>
                <a:cubicBezTo>
                  <a:pt x="1647767" y="400906"/>
                  <a:pt x="1645285" y="400963"/>
                  <a:pt x="1643276" y="401012"/>
                </a:cubicBezTo>
                <a:cubicBezTo>
                  <a:pt x="1641266" y="401061"/>
                  <a:pt x="1639620" y="401087"/>
                  <a:pt x="1638338" y="401089"/>
                </a:cubicBezTo>
                <a:cubicBezTo>
                  <a:pt x="1634742" y="401100"/>
                  <a:pt x="1631347" y="401048"/>
                  <a:pt x="1628154" y="400935"/>
                </a:cubicBezTo>
                <a:cubicBezTo>
                  <a:pt x="1624960" y="400821"/>
                  <a:pt x="1620884" y="400584"/>
                  <a:pt x="1615926" y="400223"/>
                </a:cubicBezTo>
                <a:cubicBezTo>
                  <a:pt x="1615142" y="400163"/>
                  <a:pt x="1614388" y="400127"/>
                  <a:pt x="1613666" y="400114"/>
                </a:cubicBezTo>
                <a:cubicBezTo>
                  <a:pt x="1612944" y="400101"/>
                  <a:pt x="1612129" y="400096"/>
                  <a:pt x="1611221" y="400099"/>
                </a:cubicBezTo>
                <a:lnTo>
                  <a:pt x="1611468" y="386726"/>
                </a:lnTo>
                <a:cubicBezTo>
                  <a:pt x="1614265" y="387355"/>
                  <a:pt x="1618268" y="387861"/>
                  <a:pt x="1623479" y="388243"/>
                </a:cubicBezTo>
                <a:cubicBezTo>
                  <a:pt x="1628690" y="388624"/>
                  <a:pt x="1634304" y="388820"/>
                  <a:pt x="1640320" y="388831"/>
                </a:cubicBezTo>
                <a:cubicBezTo>
                  <a:pt x="1641609" y="388828"/>
                  <a:pt x="1643178" y="388802"/>
                  <a:pt x="1645025" y="388753"/>
                </a:cubicBezTo>
                <a:cubicBezTo>
                  <a:pt x="1646872" y="388704"/>
                  <a:pt x="1648688" y="388648"/>
                  <a:pt x="1650473" y="388583"/>
                </a:cubicBezTo>
                <a:cubicBezTo>
                  <a:pt x="1650476" y="388021"/>
                  <a:pt x="1650471" y="386700"/>
                  <a:pt x="1650458" y="384621"/>
                </a:cubicBezTo>
                <a:cubicBezTo>
                  <a:pt x="1650445" y="382541"/>
                  <a:pt x="1650409" y="379735"/>
                  <a:pt x="1650349" y="376201"/>
                </a:cubicBezTo>
                <a:cubicBezTo>
                  <a:pt x="1648407" y="376260"/>
                  <a:pt x="1646843" y="376296"/>
                  <a:pt x="1645659" y="376309"/>
                </a:cubicBezTo>
                <a:cubicBezTo>
                  <a:pt x="1644475" y="376322"/>
                  <a:pt x="1643438" y="376327"/>
                  <a:pt x="1642548" y="376324"/>
                </a:cubicBezTo>
                <a:cubicBezTo>
                  <a:pt x="1640417" y="376321"/>
                  <a:pt x="1637511" y="376259"/>
                  <a:pt x="1633830" y="376141"/>
                </a:cubicBezTo>
                <a:cubicBezTo>
                  <a:pt x="1630149" y="376022"/>
                  <a:pt x="1626344" y="375870"/>
                  <a:pt x="1622415" y="375682"/>
                </a:cubicBezTo>
                <a:cubicBezTo>
                  <a:pt x="1618487" y="375495"/>
                  <a:pt x="1615085" y="375296"/>
                  <a:pt x="1612211" y="375086"/>
                </a:cubicBezTo>
                <a:cubicBezTo>
                  <a:pt x="1611525" y="375027"/>
                  <a:pt x="1610947" y="374991"/>
                  <a:pt x="1610478" y="374978"/>
                </a:cubicBezTo>
                <a:cubicBezTo>
                  <a:pt x="1610008" y="374965"/>
                  <a:pt x="1609678" y="374960"/>
                  <a:pt x="1609487" y="374962"/>
                </a:cubicBezTo>
                <a:cubicBezTo>
                  <a:pt x="1609012" y="374962"/>
                  <a:pt x="1608352" y="374962"/>
                  <a:pt x="1607506" y="374962"/>
                </a:cubicBezTo>
                <a:lnTo>
                  <a:pt x="1607630" y="361218"/>
                </a:lnTo>
                <a:cubicBezTo>
                  <a:pt x="1610890" y="362030"/>
                  <a:pt x="1615451" y="362665"/>
                  <a:pt x="1621312" y="363122"/>
                </a:cubicBezTo>
                <a:cubicBezTo>
                  <a:pt x="1627173" y="363578"/>
                  <a:pt x="1633715" y="363810"/>
                  <a:pt x="1640939" y="363818"/>
                </a:cubicBezTo>
                <a:cubicBezTo>
                  <a:pt x="1641999" y="363815"/>
                  <a:pt x="1643407" y="363790"/>
                  <a:pt x="1645164" y="363741"/>
                </a:cubicBezTo>
                <a:cubicBezTo>
                  <a:pt x="1646921" y="363692"/>
                  <a:pt x="1648608" y="363635"/>
                  <a:pt x="1650225" y="363570"/>
                </a:cubicBezTo>
                <a:cubicBezTo>
                  <a:pt x="1650188" y="359537"/>
                  <a:pt x="1650153" y="356583"/>
                  <a:pt x="1650120" y="354710"/>
                </a:cubicBezTo>
                <a:cubicBezTo>
                  <a:pt x="1650087" y="352837"/>
                  <a:pt x="1650033" y="351479"/>
                  <a:pt x="1649959" y="350638"/>
                </a:cubicBezTo>
                <a:cubicBezTo>
                  <a:pt x="1649885" y="349796"/>
                  <a:pt x="1649768" y="348906"/>
                  <a:pt x="1649606" y="347968"/>
                </a:cubicBezTo>
                <a:close/>
                <a:moveTo>
                  <a:pt x="1735427" y="347845"/>
                </a:moveTo>
                <a:lnTo>
                  <a:pt x="1751400" y="347968"/>
                </a:lnTo>
                <a:cubicBezTo>
                  <a:pt x="1751160" y="348971"/>
                  <a:pt x="1750980" y="349842"/>
                  <a:pt x="1750859" y="350583"/>
                </a:cubicBezTo>
                <a:cubicBezTo>
                  <a:pt x="1750738" y="351323"/>
                  <a:pt x="1750631" y="352360"/>
                  <a:pt x="1750538" y="353692"/>
                </a:cubicBezTo>
                <a:cubicBezTo>
                  <a:pt x="1750445" y="355024"/>
                  <a:pt x="1750319" y="357079"/>
                  <a:pt x="1750162" y="359856"/>
                </a:cubicBezTo>
                <a:cubicBezTo>
                  <a:pt x="1750108" y="360911"/>
                  <a:pt x="1750061" y="361741"/>
                  <a:pt x="1750022" y="362348"/>
                </a:cubicBezTo>
                <a:cubicBezTo>
                  <a:pt x="1749984" y="362954"/>
                  <a:pt x="1749906" y="364063"/>
                  <a:pt x="1749790" y="365675"/>
                </a:cubicBezTo>
                <a:cubicBezTo>
                  <a:pt x="1749790" y="366124"/>
                  <a:pt x="1749790" y="366465"/>
                  <a:pt x="1749790" y="366697"/>
                </a:cubicBezTo>
                <a:cubicBezTo>
                  <a:pt x="1749790" y="366929"/>
                  <a:pt x="1749790" y="367332"/>
                  <a:pt x="1749790" y="367904"/>
                </a:cubicBezTo>
                <a:cubicBezTo>
                  <a:pt x="1750203" y="367793"/>
                  <a:pt x="1750523" y="367706"/>
                  <a:pt x="1750750" y="367641"/>
                </a:cubicBezTo>
                <a:cubicBezTo>
                  <a:pt x="1750977" y="367577"/>
                  <a:pt x="1751235" y="367458"/>
                  <a:pt x="1751524" y="367285"/>
                </a:cubicBezTo>
                <a:lnTo>
                  <a:pt x="1756229" y="372362"/>
                </a:lnTo>
                <a:cubicBezTo>
                  <a:pt x="1755455" y="372999"/>
                  <a:pt x="1754620" y="373830"/>
                  <a:pt x="1753722" y="374854"/>
                </a:cubicBezTo>
                <a:cubicBezTo>
                  <a:pt x="1752824" y="375878"/>
                  <a:pt x="1751307" y="377730"/>
                  <a:pt x="1749171" y="380411"/>
                </a:cubicBezTo>
                <a:cubicBezTo>
                  <a:pt x="1749050" y="383068"/>
                  <a:pt x="1748952" y="385090"/>
                  <a:pt x="1748877" y="386478"/>
                </a:cubicBezTo>
                <a:cubicBezTo>
                  <a:pt x="1748802" y="387866"/>
                  <a:pt x="1748735" y="388650"/>
                  <a:pt x="1748676" y="388831"/>
                </a:cubicBezTo>
                <a:lnTo>
                  <a:pt x="1748924" y="388707"/>
                </a:lnTo>
                <a:cubicBezTo>
                  <a:pt x="1749163" y="388462"/>
                  <a:pt x="1749519" y="388147"/>
                  <a:pt x="1749991" y="387763"/>
                </a:cubicBezTo>
                <a:cubicBezTo>
                  <a:pt x="1750464" y="387378"/>
                  <a:pt x="1751098" y="386909"/>
                  <a:pt x="1751895" y="386354"/>
                </a:cubicBezTo>
                <a:cubicBezTo>
                  <a:pt x="1758528" y="381507"/>
                  <a:pt x="1764642" y="378014"/>
                  <a:pt x="1770237" y="375876"/>
                </a:cubicBezTo>
                <a:cubicBezTo>
                  <a:pt x="1775832" y="373737"/>
                  <a:pt x="1781606" y="372690"/>
                  <a:pt x="1787557" y="372733"/>
                </a:cubicBezTo>
                <a:cubicBezTo>
                  <a:pt x="1792077" y="372762"/>
                  <a:pt x="1796441" y="373665"/>
                  <a:pt x="1800651" y="375442"/>
                </a:cubicBezTo>
                <a:cubicBezTo>
                  <a:pt x="1804861" y="377220"/>
                  <a:pt x="1808545" y="379701"/>
                  <a:pt x="1811703" y="382887"/>
                </a:cubicBezTo>
                <a:cubicBezTo>
                  <a:pt x="1814809" y="386140"/>
                  <a:pt x="1817172" y="389943"/>
                  <a:pt x="1818792" y="394294"/>
                </a:cubicBezTo>
                <a:cubicBezTo>
                  <a:pt x="1820412" y="398646"/>
                  <a:pt x="1821227" y="403347"/>
                  <a:pt x="1821237" y="408395"/>
                </a:cubicBezTo>
                <a:cubicBezTo>
                  <a:pt x="1821183" y="416286"/>
                  <a:pt x="1819434" y="423288"/>
                  <a:pt x="1815990" y="429399"/>
                </a:cubicBezTo>
                <a:cubicBezTo>
                  <a:pt x="1812546" y="435510"/>
                  <a:pt x="1807733" y="440190"/>
                  <a:pt x="1801549" y="443438"/>
                </a:cubicBezTo>
                <a:cubicBezTo>
                  <a:pt x="1795255" y="446554"/>
                  <a:pt x="1787908" y="448122"/>
                  <a:pt x="1779508" y="448143"/>
                </a:cubicBezTo>
                <a:cubicBezTo>
                  <a:pt x="1776371" y="448145"/>
                  <a:pt x="1773296" y="447924"/>
                  <a:pt x="1770283" y="447477"/>
                </a:cubicBezTo>
                <a:cubicBezTo>
                  <a:pt x="1767270" y="447031"/>
                  <a:pt x="1764195" y="446345"/>
                  <a:pt x="1761058" y="445419"/>
                </a:cubicBezTo>
                <a:cubicBezTo>
                  <a:pt x="1761084" y="442302"/>
                  <a:pt x="1760940" y="439651"/>
                  <a:pt x="1760625" y="437463"/>
                </a:cubicBezTo>
                <a:cubicBezTo>
                  <a:pt x="1760310" y="435275"/>
                  <a:pt x="1759671" y="432562"/>
                  <a:pt x="1758706" y="429321"/>
                </a:cubicBezTo>
                <a:cubicBezTo>
                  <a:pt x="1762193" y="430813"/>
                  <a:pt x="1765805" y="431948"/>
                  <a:pt x="1769540" y="432727"/>
                </a:cubicBezTo>
                <a:cubicBezTo>
                  <a:pt x="1773276" y="433506"/>
                  <a:pt x="1777011" y="433898"/>
                  <a:pt x="1780746" y="433903"/>
                </a:cubicBezTo>
                <a:cubicBezTo>
                  <a:pt x="1788300" y="433779"/>
                  <a:pt x="1794367" y="431396"/>
                  <a:pt x="1798949" y="426752"/>
                </a:cubicBezTo>
                <a:cubicBezTo>
                  <a:pt x="1803530" y="422109"/>
                  <a:pt x="1805883" y="415948"/>
                  <a:pt x="1806007" y="408271"/>
                </a:cubicBezTo>
                <a:cubicBezTo>
                  <a:pt x="1805937" y="401577"/>
                  <a:pt x="1804033" y="396330"/>
                  <a:pt x="1800296" y="392530"/>
                </a:cubicBezTo>
                <a:cubicBezTo>
                  <a:pt x="1796557" y="388730"/>
                  <a:pt x="1791403" y="386795"/>
                  <a:pt x="1784833" y="386726"/>
                </a:cubicBezTo>
                <a:cubicBezTo>
                  <a:pt x="1779686" y="386731"/>
                  <a:pt x="1774099" y="388299"/>
                  <a:pt x="1768070" y="391431"/>
                </a:cubicBezTo>
                <a:cubicBezTo>
                  <a:pt x="1762041" y="394563"/>
                  <a:pt x="1755618" y="399227"/>
                  <a:pt x="1748800" y="405423"/>
                </a:cubicBezTo>
                <a:lnTo>
                  <a:pt x="1748676" y="418301"/>
                </a:lnTo>
                <a:cubicBezTo>
                  <a:pt x="1748678" y="427250"/>
                  <a:pt x="1748766" y="434953"/>
                  <a:pt x="1748939" y="441410"/>
                </a:cubicBezTo>
                <a:cubicBezTo>
                  <a:pt x="1749112" y="447867"/>
                  <a:pt x="1749354" y="452505"/>
                  <a:pt x="1749667" y="455325"/>
                </a:cubicBezTo>
                <a:lnTo>
                  <a:pt x="1733569" y="455325"/>
                </a:lnTo>
                <a:cubicBezTo>
                  <a:pt x="1733871" y="453656"/>
                  <a:pt x="1734072" y="451453"/>
                  <a:pt x="1734173" y="448716"/>
                </a:cubicBezTo>
                <a:cubicBezTo>
                  <a:pt x="1734273" y="445978"/>
                  <a:pt x="1734320" y="441578"/>
                  <a:pt x="1734312" y="435513"/>
                </a:cubicBezTo>
                <a:lnTo>
                  <a:pt x="1734312" y="424492"/>
                </a:lnTo>
                <a:cubicBezTo>
                  <a:pt x="1734307" y="422826"/>
                  <a:pt x="1734317" y="421484"/>
                  <a:pt x="1734343" y="420468"/>
                </a:cubicBezTo>
                <a:cubicBezTo>
                  <a:pt x="1734369" y="419452"/>
                  <a:pt x="1734441" y="418358"/>
                  <a:pt x="1734560" y="417187"/>
                </a:cubicBezTo>
                <a:lnTo>
                  <a:pt x="1734312" y="417187"/>
                </a:lnTo>
                <a:cubicBezTo>
                  <a:pt x="1733938" y="417746"/>
                  <a:pt x="1733386" y="418422"/>
                  <a:pt x="1732656" y="419214"/>
                </a:cubicBezTo>
                <a:cubicBezTo>
                  <a:pt x="1731926" y="420006"/>
                  <a:pt x="1730662" y="421270"/>
                  <a:pt x="1728864" y="423006"/>
                </a:cubicBezTo>
                <a:cubicBezTo>
                  <a:pt x="1726617" y="425191"/>
                  <a:pt x="1724672" y="427198"/>
                  <a:pt x="1723029" y="429027"/>
                </a:cubicBezTo>
                <a:cubicBezTo>
                  <a:pt x="1721385" y="430856"/>
                  <a:pt x="1720152" y="432399"/>
                  <a:pt x="1719329" y="433655"/>
                </a:cubicBezTo>
                <a:lnTo>
                  <a:pt x="1712148" y="419416"/>
                </a:lnTo>
                <a:cubicBezTo>
                  <a:pt x="1713406" y="418574"/>
                  <a:pt x="1715656" y="416727"/>
                  <a:pt x="1718896" y="413874"/>
                </a:cubicBezTo>
                <a:cubicBezTo>
                  <a:pt x="1722136" y="411021"/>
                  <a:pt x="1727357" y="406264"/>
                  <a:pt x="1734560" y="399603"/>
                </a:cubicBezTo>
                <a:cubicBezTo>
                  <a:pt x="1734639" y="397193"/>
                  <a:pt x="1734700" y="395286"/>
                  <a:pt x="1734743" y="393880"/>
                </a:cubicBezTo>
                <a:cubicBezTo>
                  <a:pt x="1734786" y="392474"/>
                  <a:pt x="1734829" y="390924"/>
                  <a:pt x="1734872" y="389230"/>
                </a:cubicBezTo>
                <a:cubicBezTo>
                  <a:pt x="1734914" y="387535"/>
                  <a:pt x="1734976" y="385049"/>
                  <a:pt x="1735055" y="381773"/>
                </a:cubicBezTo>
                <a:cubicBezTo>
                  <a:pt x="1730177" y="382133"/>
                  <a:pt x="1726615" y="382403"/>
                  <a:pt x="1724370" y="382584"/>
                </a:cubicBezTo>
                <a:cubicBezTo>
                  <a:pt x="1722124" y="382766"/>
                  <a:pt x="1720497" y="382926"/>
                  <a:pt x="1719490" y="383066"/>
                </a:cubicBezTo>
                <a:cubicBezTo>
                  <a:pt x="1718482" y="383206"/>
                  <a:pt x="1717397" y="383394"/>
                  <a:pt x="1716234" y="383630"/>
                </a:cubicBezTo>
                <a:lnTo>
                  <a:pt x="1715367" y="369638"/>
                </a:lnTo>
                <a:cubicBezTo>
                  <a:pt x="1716334" y="369702"/>
                  <a:pt x="1717124" y="369759"/>
                  <a:pt x="1717735" y="369808"/>
                </a:cubicBezTo>
                <a:cubicBezTo>
                  <a:pt x="1718347" y="369857"/>
                  <a:pt x="1718919" y="369883"/>
                  <a:pt x="1719453" y="369886"/>
                </a:cubicBezTo>
                <a:cubicBezTo>
                  <a:pt x="1720660" y="369880"/>
                  <a:pt x="1722734" y="369798"/>
                  <a:pt x="1725675" y="369638"/>
                </a:cubicBezTo>
                <a:cubicBezTo>
                  <a:pt x="1728616" y="369478"/>
                  <a:pt x="1731867" y="369272"/>
                  <a:pt x="1735427" y="369019"/>
                </a:cubicBezTo>
                <a:cubicBezTo>
                  <a:pt x="1735551" y="367502"/>
                  <a:pt x="1735643" y="366109"/>
                  <a:pt x="1735705" y="364840"/>
                </a:cubicBezTo>
                <a:cubicBezTo>
                  <a:pt x="1735767" y="363570"/>
                  <a:pt x="1735798" y="361868"/>
                  <a:pt x="1735798" y="359732"/>
                </a:cubicBezTo>
                <a:cubicBezTo>
                  <a:pt x="1735803" y="358555"/>
                  <a:pt x="1735824" y="357534"/>
                  <a:pt x="1735860" y="356667"/>
                </a:cubicBezTo>
                <a:cubicBezTo>
                  <a:pt x="1735896" y="355800"/>
                  <a:pt x="1735917" y="355088"/>
                  <a:pt x="1735922" y="354531"/>
                </a:cubicBezTo>
                <a:cubicBezTo>
                  <a:pt x="1735922" y="354216"/>
                  <a:pt x="1735922" y="353948"/>
                  <a:pt x="1735922" y="353726"/>
                </a:cubicBezTo>
                <a:cubicBezTo>
                  <a:pt x="1735922" y="353504"/>
                  <a:pt x="1735922" y="353360"/>
                  <a:pt x="1735922" y="353293"/>
                </a:cubicBezTo>
                <a:cubicBezTo>
                  <a:pt x="1735924" y="352354"/>
                  <a:pt x="1735888" y="351508"/>
                  <a:pt x="1735814" y="350754"/>
                </a:cubicBezTo>
                <a:cubicBezTo>
                  <a:pt x="1735739" y="350001"/>
                  <a:pt x="1735610" y="349031"/>
                  <a:pt x="1735427" y="347845"/>
                </a:cubicBezTo>
                <a:close/>
                <a:moveTo>
                  <a:pt x="4191436" y="347721"/>
                </a:moveTo>
                <a:cubicBezTo>
                  <a:pt x="4193083" y="347904"/>
                  <a:pt x="4194830" y="348033"/>
                  <a:pt x="4196677" y="348108"/>
                </a:cubicBezTo>
                <a:cubicBezTo>
                  <a:pt x="4198525" y="348183"/>
                  <a:pt x="4200983" y="348219"/>
                  <a:pt x="4204051" y="348216"/>
                </a:cubicBezTo>
                <a:lnTo>
                  <a:pt x="4228087" y="348216"/>
                </a:lnTo>
                <a:cubicBezTo>
                  <a:pt x="4231053" y="348219"/>
                  <a:pt x="4233501" y="348183"/>
                  <a:pt x="4235431" y="348108"/>
                </a:cubicBezTo>
                <a:cubicBezTo>
                  <a:pt x="4237361" y="348033"/>
                  <a:pt x="4239160" y="347904"/>
                  <a:pt x="4240827" y="347721"/>
                </a:cubicBezTo>
                <a:cubicBezTo>
                  <a:pt x="4240585" y="349872"/>
                  <a:pt x="4240420" y="351977"/>
                  <a:pt x="4240332" y="354036"/>
                </a:cubicBezTo>
                <a:cubicBezTo>
                  <a:pt x="4240244" y="356094"/>
                  <a:pt x="4240203" y="358571"/>
                  <a:pt x="4240208" y="361465"/>
                </a:cubicBezTo>
                <a:lnTo>
                  <a:pt x="4240208" y="443685"/>
                </a:lnTo>
                <a:cubicBezTo>
                  <a:pt x="4240397" y="449355"/>
                  <a:pt x="4239309" y="453122"/>
                  <a:pt x="4236945" y="454984"/>
                </a:cubicBezTo>
                <a:cubicBezTo>
                  <a:pt x="4234581" y="456847"/>
                  <a:pt x="4229812" y="457703"/>
                  <a:pt x="4222637" y="457554"/>
                </a:cubicBezTo>
                <a:cubicBezTo>
                  <a:pt x="4221455" y="457556"/>
                  <a:pt x="4220350" y="457551"/>
                  <a:pt x="4219323" y="457538"/>
                </a:cubicBezTo>
                <a:cubicBezTo>
                  <a:pt x="4218296" y="457525"/>
                  <a:pt x="4217005" y="457489"/>
                  <a:pt x="4215451" y="457430"/>
                </a:cubicBezTo>
                <a:cubicBezTo>
                  <a:pt x="4215224" y="455273"/>
                  <a:pt x="4214966" y="453457"/>
                  <a:pt x="4214676" y="451981"/>
                </a:cubicBezTo>
                <a:cubicBezTo>
                  <a:pt x="4214387" y="450506"/>
                  <a:pt x="4213943" y="448937"/>
                  <a:pt x="4213344" y="447276"/>
                </a:cubicBezTo>
                <a:cubicBezTo>
                  <a:pt x="4213055" y="448035"/>
                  <a:pt x="4212828" y="448685"/>
                  <a:pt x="4212662" y="449226"/>
                </a:cubicBezTo>
                <a:cubicBezTo>
                  <a:pt x="4212498" y="449768"/>
                  <a:pt x="4212270" y="450480"/>
                  <a:pt x="4211981" y="451362"/>
                </a:cubicBezTo>
                <a:cubicBezTo>
                  <a:pt x="4207200" y="449616"/>
                  <a:pt x="4202769" y="447320"/>
                  <a:pt x="4198687" y="444475"/>
                </a:cubicBezTo>
                <a:cubicBezTo>
                  <a:pt x="4194606" y="441629"/>
                  <a:pt x="4190949" y="438312"/>
                  <a:pt x="4187715" y="434522"/>
                </a:cubicBezTo>
                <a:cubicBezTo>
                  <a:pt x="4185083" y="439405"/>
                  <a:pt x="4181579" y="443445"/>
                  <a:pt x="4177203" y="446641"/>
                </a:cubicBezTo>
                <a:cubicBezTo>
                  <a:pt x="4172827" y="449838"/>
                  <a:pt x="4167002" y="452608"/>
                  <a:pt x="4159729" y="454953"/>
                </a:cubicBezTo>
                <a:cubicBezTo>
                  <a:pt x="4158712" y="452662"/>
                  <a:pt x="4157680" y="450712"/>
                  <a:pt x="4156632" y="449103"/>
                </a:cubicBezTo>
                <a:cubicBezTo>
                  <a:pt x="4155584" y="447493"/>
                  <a:pt x="4154303" y="445852"/>
                  <a:pt x="4152790" y="444180"/>
                </a:cubicBezTo>
                <a:cubicBezTo>
                  <a:pt x="4156902" y="443159"/>
                  <a:pt x="4160140" y="442199"/>
                  <a:pt x="4162502" y="441302"/>
                </a:cubicBezTo>
                <a:cubicBezTo>
                  <a:pt x="4164864" y="440404"/>
                  <a:pt x="4166955" y="439382"/>
                  <a:pt x="4168775" y="438237"/>
                </a:cubicBezTo>
                <a:cubicBezTo>
                  <a:pt x="4170951" y="436810"/>
                  <a:pt x="4172849" y="435206"/>
                  <a:pt x="4174467" y="433423"/>
                </a:cubicBezTo>
                <a:cubicBezTo>
                  <a:pt x="4176086" y="431641"/>
                  <a:pt x="4177364" y="429696"/>
                  <a:pt x="4178301" y="427588"/>
                </a:cubicBezTo>
                <a:lnTo>
                  <a:pt x="4166173" y="427588"/>
                </a:lnTo>
                <a:cubicBezTo>
                  <a:pt x="4164028" y="427583"/>
                  <a:pt x="4162092" y="427624"/>
                  <a:pt x="4160364" y="427712"/>
                </a:cubicBezTo>
                <a:cubicBezTo>
                  <a:pt x="4158638" y="427799"/>
                  <a:pt x="4156980" y="427965"/>
                  <a:pt x="4155392" y="428207"/>
                </a:cubicBezTo>
                <a:lnTo>
                  <a:pt x="4155392" y="416815"/>
                </a:lnTo>
                <a:cubicBezTo>
                  <a:pt x="4156712" y="417058"/>
                  <a:pt x="4158132" y="417223"/>
                  <a:pt x="4159652" y="417310"/>
                </a:cubicBezTo>
                <a:cubicBezTo>
                  <a:pt x="4161173" y="417398"/>
                  <a:pt x="4163057" y="417439"/>
                  <a:pt x="4165306" y="417434"/>
                </a:cubicBezTo>
                <a:lnTo>
                  <a:pt x="4180651" y="417434"/>
                </a:lnTo>
                <a:cubicBezTo>
                  <a:pt x="4180767" y="416160"/>
                  <a:pt x="4180844" y="415025"/>
                  <a:pt x="4180883" y="414029"/>
                </a:cubicBezTo>
                <a:cubicBezTo>
                  <a:pt x="4180922" y="413033"/>
                  <a:pt x="4180968" y="411651"/>
                  <a:pt x="4181022" y="409881"/>
                </a:cubicBezTo>
                <a:lnTo>
                  <a:pt x="4166669" y="409881"/>
                </a:lnTo>
                <a:cubicBezTo>
                  <a:pt x="4164717" y="409878"/>
                  <a:pt x="4163044" y="409914"/>
                  <a:pt x="4161650" y="409989"/>
                </a:cubicBezTo>
                <a:cubicBezTo>
                  <a:pt x="4160256" y="410064"/>
                  <a:pt x="4158955" y="410193"/>
                  <a:pt x="4157747" y="410376"/>
                </a:cubicBezTo>
                <a:lnTo>
                  <a:pt x="4157747" y="399603"/>
                </a:lnTo>
                <a:cubicBezTo>
                  <a:pt x="4158991" y="399787"/>
                  <a:pt x="4160251" y="399916"/>
                  <a:pt x="4161526" y="399990"/>
                </a:cubicBezTo>
                <a:cubicBezTo>
                  <a:pt x="4162802" y="400065"/>
                  <a:pt x="4164433" y="400101"/>
                  <a:pt x="4166421" y="400099"/>
                </a:cubicBezTo>
                <a:lnTo>
                  <a:pt x="4170634" y="400099"/>
                </a:lnTo>
                <a:cubicBezTo>
                  <a:pt x="4169769" y="398636"/>
                  <a:pt x="4168928" y="397320"/>
                  <a:pt x="4168109" y="396152"/>
                </a:cubicBezTo>
                <a:cubicBezTo>
                  <a:pt x="4167291" y="394983"/>
                  <a:pt x="4166108" y="393451"/>
                  <a:pt x="4164562" y="391555"/>
                </a:cubicBezTo>
                <a:lnTo>
                  <a:pt x="4175952" y="388707"/>
                </a:lnTo>
                <a:cubicBezTo>
                  <a:pt x="4177459" y="390869"/>
                  <a:pt x="4178742" y="392798"/>
                  <a:pt x="4179801" y="394496"/>
                </a:cubicBezTo>
                <a:cubicBezTo>
                  <a:pt x="4180860" y="396193"/>
                  <a:pt x="4181926" y="398061"/>
                  <a:pt x="4183001" y="400099"/>
                </a:cubicBezTo>
                <a:lnTo>
                  <a:pt x="4193168" y="400099"/>
                </a:lnTo>
                <a:cubicBezTo>
                  <a:pt x="4194284" y="398308"/>
                  <a:pt x="4195206" y="396657"/>
                  <a:pt x="4195936" y="395146"/>
                </a:cubicBezTo>
                <a:cubicBezTo>
                  <a:pt x="4196664" y="393634"/>
                  <a:pt x="4197556" y="391488"/>
                  <a:pt x="4198610" y="388707"/>
                </a:cubicBezTo>
                <a:lnTo>
                  <a:pt x="4210618" y="391060"/>
                </a:lnTo>
                <a:cubicBezTo>
                  <a:pt x="4209735" y="392775"/>
                  <a:pt x="4208930" y="394266"/>
                  <a:pt x="4208202" y="395533"/>
                </a:cubicBezTo>
                <a:cubicBezTo>
                  <a:pt x="4207474" y="396799"/>
                  <a:pt x="4206545" y="398321"/>
                  <a:pt x="4205414" y="400099"/>
                </a:cubicBezTo>
                <a:lnTo>
                  <a:pt x="4209627" y="400099"/>
                </a:lnTo>
                <a:cubicBezTo>
                  <a:pt x="4211625" y="400101"/>
                  <a:pt x="4213298" y="400065"/>
                  <a:pt x="4214645" y="399990"/>
                </a:cubicBezTo>
                <a:cubicBezTo>
                  <a:pt x="4215993" y="399916"/>
                  <a:pt x="4217294" y="399787"/>
                  <a:pt x="4218548" y="399603"/>
                </a:cubicBezTo>
                <a:lnTo>
                  <a:pt x="4218548" y="410376"/>
                </a:lnTo>
                <a:cubicBezTo>
                  <a:pt x="4217446" y="410193"/>
                  <a:pt x="4216181" y="410064"/>
                  <a:pt x="4214754" y="409989"/>
                </a:cubicBezTo>
                <a:cubicBezTo>
                  <a:pt x="4213326" y="409914"/>
                  <a:pt x="4211658" y="409878"/>
                  <a:pt x="4209751" y="409881"/>
                </a:cubicBezTo>
                <a:lnTo>
                  <a:pt x="4193168" y="409881"/>
                </a:lnTo>
                <a:cubicBezTo>
                  <a:pt x="4193109" y="411225"/>
                  <a:pt x="4193042" y="412499"/>
                  <a:pt x="4192967" y="413704"/>
                </a:cubicBezTo>
                <a:cubicBezTo>
                  <a:pt x="4192893" y="414909"/>
                  <a:pt x="4192795" y="416152"/>
                  <a:pt x="4192674" y="417434"/>
                </a:cubicBezTo>
                <a:lnTo>
                  <a:pt x="4210742" y="417434"/>
                </a:lnTo>
                <a:cubicBezTo>
                  <a:pt x="4213045" y="417439"/>
                  <a:pt x="4214945" y="417398"/>
                  <a:pt x="4216442" y="417310"/>
                </a:cubicBezTo>
                <a:cubicBezTo>
                  <a:pt x="4217939" y="417223"/>
                  <a:pt x="4219344" y="417058"/>
                  <a:pt x="4220655" y="416815"/>
                </a:cubicBezTo>
                <a:lnTo>
                  <a:pt x="4220655" y="428207"/>
                </a:lnTo>
                <a:cubicBezTo>
                  <a:pt x="4219215" y="427965"/>
                  <a:pt x="4217727" y="427799"/>
                  <a:pt x="4216194" y="427712"/>
                </a:cubicBezTo>
                <a:cubicBezTo>
                  <a:pt x="4214661" y="427624"/>
                  <a:pt x="4212802" y="427583"/>
                  <a:pt x="4210618" y="427588"/>
                </a:cubicBezTo>
                <a:lnTo>
                  <a:pt x="4195147" y="427588"/>
                </a:lnTo>
                <a:cubicBezTo>
                  <a:pt x="4197996" y="430614"/>
                  <a:pt x="4201079" y="433013"/>
                  <a:pt x="4204396" y="434785"/>
                </a:cubicBezTo>
                <a:cubicBezTo>
                  <a:pt x="4207713" y="436558"/>
                  <a:pt x="4211976" y="438121"/>
                  <a:pt x="4217185" y="439475"/>
                </a:cubicBezTo>
                <a:cubicBezTo>
                  <a:pt x="4216538" y="440582"/>
                  <a:pt x="4216037" y="441464"/>
                  <a:pt x="4215683" y="442122"/>
                </a:cubicBezTo>
                <a:cubicBezTo>
                  <a:pt x="4215330" y="442780"/>
                  <a:pt x="4214921" y="443631"/>
                  <a:pt x="4214459" y="444676"/>
                </a:cubicBezTo>
                <a:cubicBezTo>
                  <a:pt x="4216612" y="444978"/>
                  <a:pt x="4218316" y="445179"/>
                  <a:pt x="4219570" y="445279"/>
                </a:cubicBezTo>
                <a:cubicBezTo>
                  <a:pt x="4220825" y="445380"/>
                  <a:pt x="4222095" y="445426"/>
                  <a:pt x="4223381" y="445419"/>
                </a:cubicBezTo>
                <a:cubicBezTo>
                  <a:pt x="4224896" y="445450"/>
                  <a:pt x="4225923" y="445233"/>
                  <a:pt x="4226463" y="444769"/>
                </a:cubicBezTo>
                <a:cubicBezTo>
                  <a:pt x="4227003" y="444304"/>
                  <a:pt x="4227255" y="443407"/>
                  <a:pt x="4227222" y="442075"/>
                </a:cubicBezTo>
                <a:lnTo>
                  <a:pt x="4227222" y="387592"/>
                </a:lnTo>
                <a:lnTo>
                  <a:pt x="4202815" y="387592"/>
                </a:lnTo>
                <a:cubicBezTo>
                  <a:pt x="4198466" y="387592"/>
                  <a:pt x="4194673" y="387716"/>
                  <a:pt x="4191436" y="387964"/>
                </a:cubicBezTo>
                <a:cubicBezTo>
                  <a:pt x="4191560" y="386486"/>
                  <a:pt x="4191653" y="384922"/>
                  <a:pt x="4191715" y="383274"/>
                </a:cubicBezTo>
                <a:cubicBezTo>
                  <a:pt x="4191777" y="381626"/>
                  <a:pt x="4191808" y="379474"/>
                  <a:pt x="4191808" y="376820"/>
                </a:cubicBezTo>
                <a:lnTo>
                  <a:pt x="4191808" y="359237"/>
                </a:lnTo>
                <a:cubicBezTo>
                  <a:pt x="4191808" y="356923"/>
                  <a:pt x="4191777" y="354864"/>
                  <a:pt x="4191715" y="353061"/>
                </a:cubicBezTo>
                <a:cubicBezTo>
                  <a:pt x="4191653" y="351258"/>
                  <a:pt x="4191560" y="349478"/>
                  <a:pt x="4191436" y="347721"/>
                </a:cubicBezTo>
                <a:close/>
                <a:moveTo>
                  <a:pt x="4135592" y="347721"/>
                </a:moveTo>
                <a:cubicBezTo>
                  <a:pt x="4137254" y="347904"/>
                  <a:pt x="4139032" y="348033"/>
                  <a:pt x="4140925" y="348108"/>
                </a:cubicBezTo>
                <a:cubicBezTo>
                  <a:pt x="4142819" y="348183"/>
                  <a:pt x="4145247" y="348219"/>
                  <a:pt x="4148207" y="348216"/>
                </a:cubicBezTo>
                <a:lnTo>
                  <a:pt x="4170634" y="348216"/>
                </a:lnTo>
                <a:cubicBezTo>
                  <a:pt x="4173764" y="348219"/>
                  <a:pt x="4176253" y="348183"/>
                  <a:pt x="4178100" y="348108"/>
                </a:cubicBezTo>
                <a:cubicBezTo>
                  <a:pt x="4179948" y="348033"/>
                  <a:pt x="4181664" y="347904"/>
                  <a:pt x="4183249" y="347721"/>
                </a:cubicBezTo>
                <a:cubicBezTo>
                  <a:pt x="4183125" y="349416"/>
                  <a:pt x="4183032" y="351165"/>
                  <a:pt x="4182970" y="352968"/>
                </a:cubicBezTo>
                <a:cubicBezTo>
                  <a:pt x="4182908" y="354771"/>
                  <a:pt x="4182877" y="356861"/>
                  <a:pt x="4182877" y="359237"/>
                </a:cubicBezTo>
                <a:lnTo>
                  <a:pt x="4182877" y="376820"/>
                </a:lnTo>
                <a:cubicBezTo>
                  <a:pt x="4182877" y="379552"/>
                  <a:pt x="4182908" y="381765"/>
                  <a:pt x="4182970" y="383460"/>
                </a:cubicBezTo>
                <a:cubicBezTo>
                  <a:pt x="4183032" y="385155"/>
                  <a:pt x="4183125" y="386656"/>
                  <a:pt x="4183249" y="387964"/>
                </a:cubicBezTo>
                <a:cubicBezTo>
                  <a:pt x="4181595" y="387840"/>
                  <a:pt x="4179832" y="387747"/>
                  <a:pt x="4177962" y="387685"/>
                </a:cubicBezTo>
                <a:cubicBezTo>
                  <a:pt x="4176091" y="387623"/>
                  <a:pt x="4174019" y="387592"/>
                  <a:pt x="4171747" y="387592"/>
                </a:cubicBezTo>
                <a:lnTo>
                  <a:pt x="4149073" y="387592"/>
                </a:lnTo>
                <a:lnTo>
                  <a:pt x="4149073" y="443561"/>
                </a:lnTo>
                <a:cubicBezTo>
                  <a:pt x="4149073" y="447157"/>
                  <a:pt x="4149135" y="450119"/>
                  <a:pt x="4149259" y="452446"/>
                </a:cubicBezTo>
                <a:cubicBezTo>
                  <a:pt x="4149383" y="454773"/>
                  <a:pt x="4149568" y="456806"/>
                  <a:pt x="4149817" y="458544"/>
                </a:cubicBezTo>
                <a:lnTo>
                  <a:pt x="4135344" y="458544"/>
                </a:lnTo>
                <a:cubicBezTo>
                  <a:pt x="4135592" y="456759"/>
                  <a:pt x="4135777" y="454695"/>
                  <a:pt x="4135901" y="452353"/>
                </a:cubicBezTo>
                <a:cubicBezTo>
                  <a:pt x="4136025" y="450011"/>
                  <a:pt x="4136087" y="446956"/>
                  <a:pt x="4136087" y="443190"/>
                </a:cubicBezTo>
                <a:lnTo>
                  <a:pt x="4136087" y="361589"/>
                </a:lnTo>
                <a:cubicBezTo>
                  <a:pt x="4136089" y="358442"/>
                  <a:pt x="4136053" y="355821"/>
                  <a:pt x="4135978" y="353726"/>
                </a:cubicBezTo>
                <a:cubicBezTo>
                  <a:pt x="4135903" y="351632"/>
                  <a:pt x="4135774" y="349630"/>
                  <a:pt x="4135592" y="347721"/>
                </a:cubicBezTo>
                <a:close/>
                <a:moveTo>
                  <a:pt x="4320588" y="347102"/>
                </a:moveTo>
                <a:cubicBezTo>
                  <a:pt x="4320427" y="348295"/>
                  <a:pt x="4320309" y="349348"/>
                  <a:pt x="4320235" y="350262"/>
                </a:cubicBezTo>
                <a:cubicBezTo>
                  <a:pt x="4320161" y="351175"/>
                  <a:pt x="4320107" y="352467"/>
                  <a:pt x="4320074" y="354137"/>
                </a:cubicBezTo>
                <a:cubicBezTo>
                  <a:pt x="4320041" y="355807"/>
                  <a:pt x="4320006" y="358374"/>
                  <a:pt x="4319968" y="361837"/>
                </a:cubicBezTo>
                <a:cubicBezTo>
                  <a:pt x="4330599" y="361778"/>
                  <a:pt x="4338684" y="361679"/>
                  <a:pt x="4344223" y="361543"/>
                </a:cubicBezTo>
                <a:cubicBezTo>
                  <a:pt x="4349761" y="361406"/>
                  <a:pt x="4353605" y="361215"/>
                  <a:pt x="4355754" y="360970"/>
                </a:cubicBezTo>
                <a:lnTo>
                  <a:pt x="4355878" y="375210"/>
                </a:lnTo>
                <a:cubicBezTo>
                  <a:pt x="4353649" y="375022"/>
                  <a:pt x="4350894" y="374872"/>
                  <a:pt x="4347612" y="374761"/>
                </a:cubicBezTo>
                <a:cubicBezTo>
                  <a:pt x="4344331" y="374650"/>
                  <a:pt x="4340152" y="374593"/>
                  <a:pt x="4335075" y="374591"/>
                </a:cubicBezTo>
                <a:cubicBezTo>
                  <a:pt x="4333762" y="374586"/>
                  <a:pt x="4332117" y="374596"/>
                  <a:pt x="4330138" y="374622"/>
                </a:cubicBezTo>
                <a:cubicBezTo>
                  <a:pt x="4328159" y="374648"/>
                  <a:pt x="4324811" y="374720"/>
                  <a:pt x="4320092" y="374838"/>
                </a:cubicBezTo>
                <a:lnTo>
                  <a:pt x="4320092" y="382887"/>
                </a:lnTo>
                <a:lnTo>
                  <a:pt x="4319968" y="393536"/>
                </a:lnTo>
                <a:cubicBezTo>
                  <a:pt x="4319974" y="393784"/>
                  <a:pt x="4319994" y="394155"/>
                  <a:pt x="4320030" y="394650"/>
                </a:cubicBezTo>
                <a:cubicBezTo>
                  <a:pt x="4320067" y="395146"/>
                  <a:pt x="4320087" y="395765"/>
                  <a:pt x="4320092" y="396508"/>
                </a:cubicBezTo>
                <a:cubicBezTo>
                  <a:pt x="4321449" y="399309"/>
                  <a:pt x="4322450" y="402095"/>
                  <a:pt x="4323095" y="404866"/>
                </a:cubicBezTo>
                <a:cubicBezTo>
                  <a:pt x="4323740" y="407637"/>
                  <a:pt x="4324060" y="410670"/>
                  <a:pt x="4324055" y="413967"/>
                </a:cubicBezTo>
                <a:cubicBezTo>
                  <a:pt x="4324037" y="420747"/>
                  <a:pt x="4322463" y="426969"/>
                  <a:pt x="4319334" y="432634"/>
                </a:cubicBezTo>
                <a:cubicBezTo>
                  <a:pt x="4316205" y="438299"/>
                  <a:pt x="4311628" y="443221"/>
                  <a:pt x="4305605" y="447400"/>
                </a:cubicBezTo>
                <a:cubicBezTo>
                  <a:pt x="4303116" y="449146"/>
                  <a:pt x="4300170" y="450792"/>
                  <a:pt x="4296767" y="452337"/>
                </a:cubicBezTo>
                <a:cubicBezTo>
                  <a:pt x="4293365" y="453883"/>
                  <a:pt x="4288839" y="455621"/>
                  <a:pt x="4283192" y="457554"/>
                </a:cubicBezTo>
                <a:cubicBezTo>
                  <a:pt x="4281565" y="453890"/>
                  <a:pt x="4280177" y="451156"/>
                  <a:pt x="4279029" y="449350"/>
                </a:cubicBezTo>
                <a:cubicBezTo>
                  <a:pt x="4277881" y="447544"/>
                  <a:pt x="4276338" y="445615"/>
                  <a:pt x="4274401" y="443561"/>
                </a:cubicBezTo>
                <a:cubicBezTo>
                  <a:pt x="4279357" y="442612"/>
                  <a:pt x="4283407" y="441601"/>
                  <a:pt x="4286551" y="440528"/>
                </a:cubicBezTo>
                <a:cubicBezTo>
                  <a:pt x="4289696" y="439454"/>
                  <a:pt x="4292663" y="438072"/>
                  <a:pt x="4295451" y="436380"/>
                </a:cubicBezTo>
                <a:cubicBezTo>
                  <a:pt x="4299672" y="433947"/>
                  <a:pt x="4302994" y="431197"/>
                  <a:pt x="4305419" y="428130"/>
                </a:cubicBezTo>
                <a:cubicBezTo>
                  <a:pt x="4307844" y="425062"/>
                  <a:pt x="4309309" y="421786"/>
                  <a:pt x="4309815" y="418301"/>
                </a:cubicBezTo>
                <a:cubicBezTo>
                  <a:pt x="4307996" y="421159"/>
                  <a:pt x="4305535" y="423337"/>
                  <a:pt x="4302432" y="424833"/>
                </a:cubicBezTo>
                <a:cubicBezTo>
                  <a:pt x="4299328" y="426329"/>
                  <a:pt x="4295722" y="427082"/>
                  <a:pt x="4291613" y="427093"/>
                </a:cubicBezTo>
                <a:cubicBezTo>
                  <a:pt x="4288785" y="427100"/>
                  <a:pt x="4286205" y="426744"/>
                  <a:pt x="4283874" y="426025"/>
                </a:cubicBezTo>
                <a:cubicBezTo>
                  <a:pt x="4281542" y="425305"/>
                  <a:pt x="4279333" y="424175"/>
                  <a:pt x="4277249" y="422635"/>
                </a:cubicBezTo>
                <a:cubicBezTo>
                  <a:pt x="4274347" y="420538"/>
                  <a:pt x="4272195" y="418108"/>
                  <a:pt x="4270794" y="415345"/>
                </a:cubicBezTo>
                <a:cubicBezTo>
                  <a:pt x="4269394" y="412582"/>
                  <a:pt x="4268697" y="409440"/>
                  <a:pt x="4268705" y="405919"/>
                </a:cubicBezTo>
                <a:cubicBezTo>
                  <a:pt x="4268834" y="399237"/>
                  <a:pt x="4271145" y="393840"/>
                  <a:pt x="4275639" y="389728"/>
                </a:cubicBezTo>
                <a:cubicBezTo>
                  <a:pt x="4280133" y="385616"/>
                  <a:pt x="4286035" y="383501"/>
                  <a:pt x="4293346" y="383382"/>
                </a:cubicBezTo>
                <a:cubicBezTo>
                  <a:pt x="4296034" y="383390"/>
                  <a:pt x="4298490" y="383715"/>
                  <a:pt x="4300714" y="384358"/>
                </a:cubicBezTo>
                <a:cubicBezTo>
                  <a:pt x="4302938" y="385000"/>
                  <a:pt x="4304774" y="385913"/>
                  <a:pt x="4306224" y="387097"/>
                </a:cubicBezTo>
                <a:cubicBezTo>
                  <a:pt x="4306165" y="386819"/>
                  <a:pt x="4306129" y="386602"/>
                  <a:pt x="4306115" y="386447"/>
                </a:cubicBezTo>
                <a:cubicBezTo>
                  <a:pt x="4306103" y="386292"/>
                  <a:pt x="4306098" y="386014"/>
                  <a:pt x="4306100" y="385611"/>
                </a:cubicBezTo>
                <a:cubicBezTo>
                  <a:pt x="4306059" y="385465"/>
                  <a:pt x="4306030" y="384767"/>
                  <a:pt x="4306013" y="383515"/>
                </a:cubicBezTo>
                <a:cubicBezTo>
                  <a:pt x="4305996" y="382264"/>
                  <a:pt x="4305985" y="380841"/>
                  <a:pt x="4305981" y="379246"/>
                </a:cubicBezTo>
                <a:cubicBezTo>
                  <a:pt x="4305977" y="377651"/>
                  <a:pt x="4305976" y="376264"/>
                  <a:pt x="4305976" y="375086"/>
                </a:cubicBezTo>
                <a:cubicBezTo>
                  <a:pt x="4288249" y="375561"/>
                  <a:pt x="4276650" y="375974"/>
                  <a:pt x="4271182" y="376324"/>
                </a:cubicBezTo>
                <a:cubicBezTo>
                  <a:pt x="4265085" y="376767"/>
                  <a:pt x="4260658" y="377093"/>
                  <a:pt x="4257900" y="377301"/>
                </a:cubicBezTo>
                <a:cubicBezTo>
                  <a:pt x="4255142" y="377510"/>
                  <a:pt x="4253238" y="377670"/>
                  <a:pt x="4252186" y="377783"/>
                </a:cubicBezTo>
                <a:cubicBezTo>
                  <a:pt x="4251134" y="377895"/>
                  <a:pt x="4250119" y="378028"/>
                  <a:pt x="4249140" y="378182"/>
                </a:cubicBezTo>
                <a:lnTo>
                  <a:pt x="4248645" y="363447"/>
                </a:lnTo>
                <a:cubicBezTo>
                  <a:pt x="4249951" y="363565"/>
                  <a:pt x="4251023" y="363637"/>
                  <a:pt x="4251865" y="363663"/>
                </a:cubicBezTo>
                <a:cubicBezTo>
                  <a:pt x="4252706" y="363689"/>
                  <a:pt x="4253655" y="363699"/>
                  <a:pt x="4254713" y="363694"/>
                </a:cubicBezTo>
                <a:cubicBezTo>
                  <a:pt x="4255652" y="363698"/>
                  <a:pt x="4256746" y="363690"/>
                  <a:pt x="4257997" y="363671"/>
                </a:cubicBezTo>
                <a:cubicBezTo>
                  <a:pt x="4259247" y="363652"/>
                  <a:pt x="4261213" y="363599"/>
                  <a:pt x="4263894" y="363511"/>
                </a:cubicBezTo>
                <a:cubicBezTo>
                  <a:pt x="4266576" y="363423"/>
                  <a:pt x="4270532" y="363278"/>
                  <a:pt x="4275763" y="363075"/>
                </a:cubicBezTo>
                <a:cubicBezTo>
                  <a:pt x="4278349" y="362996"/>
                  <a:pt x="4280469" y="362934"/>
                  <a:pt x="4282124" y="362892"/>
                </a:cubicBezTo>
                <a:cubicBezTo>
                  <a:pt x="4283779" y="362849"/>
                  <a:pt x="4285550" y="362806"/>
                  <a:pt x="4287439" y="362763"/>
                </a:cubicBezTo>
                <a:cubicBezTo>
                  <a:pt x="4289328" y="362720"/>
                  <a:pt x="4291916" y="362659"/>
                  <a:pt x="4295204" y="362580"/>
                </a:cubicBezTo>
                <a:cubicBezTo>
                  <a:pt x="4296501" y="362541"/>
                  <a:pt x="4297539" y="362509"/>
                  <a:pt x="4298317" y="362484"/>
                </a:cubicBezTo>
                <a:cubicBezTo>
                  <a:pt x="4299096" y="362458"/>
                  <a:pt x="4300006" y="362426"/>
                  <a:pt x="4301047" y="362387"/>
                </a:cubicBezTo>
                <a:cubicBezTo>
                  <a:pt x="4302086" y="362348"/>
                  <a:pt x="4303647" y="362289"/>
                  <a:pt x="4305729" y="362208"/>
                </a:cubicBezTo>
                <a:cubicBezTo>
                  <a:pt x="4305692" y="358380"/>
                  <a:pt x="4305656" y="355581"/>
                  <a:pt x="4305619" y="353811"/>
                </a:cubicBezTo>
                <a:cubicBezTo>
                  <a:pt x="4305582" y="352042"/>
                  <a:pt x="4305518" y="350747"/>
                  <a:pt x="4305426" y="349927"/>
                </a:cubicBezTo>
                <a:cubicBezTo>
                  <a:pt x="4305334" y="349107"/>
                  <a:pt x="4305187" y="348206"/>
                  <a:pt x="4304986" y="347226"/>
                </a:cubicBezTo>
                <a:close/>
                <a:moveTo>
                  <a:pt x="27489" y="346978"/>
                </a:moveTo>
                <a:lnTo>
                  <a:pt x="43834" y="348464"/>
                </a:lnTo>
                <a:cubicBezTo>
                  <a:pt x="43560" y="349340"/>
                  <a:pt x="43338" y="350119"/>
                  <a:pt x="43169" y="350803"/>
                </a:cubicBezTo>
                <a:cubicBezTo>
                  <a:pt x="43000" y="351486"/>
                  <a:pt x="42797" y="352513"/>
                  <a:pt x="42559" y="353885"/>
                </a:cubicBezTo>
                <a:cubicBezTo>
                  <a:pt x="42321" y="355256"/>
                  <a:pt x="41962" y="357411"/>
                  <a:pt x="41481" y="360351"/>
                </a:cubicBezTo>
                <a:cubicBezTo>
                  <a:pt x="41190" y="361984"/>
                  <a:pt x="40968" y="363238"/>
                  <a:pt x="40816" y="364112"/>
                </a:cubicBezTo>
                <a:cubicBezTo>
                  <a:pt x="40664" y="364987"/>
                  <a:pt x="40473" y="366086"/>
                  <a:pt x="40243" y="367409"/>
                </a:cubicBezTo>
                <a:cubicBezTo>
                  <a:pt x="44747" y="366991"/>
                  <a:pt x="48648" y="366496"/>
                  <a:pt x="51945" y="365923"/>
                </a:cubicBezTo>
                <a:cubicBezTo>
                  <a:pt x="55241" y="365350"/>
                  <a:pt x="58399" y="364607"/>
                  <a:pt x="61417" y="363694"/>
                </a:cubicBezTo>
                <a:lnTo>
                  <a:pt x="62036" y="377934"/>
                </a:lnTo>
                <a:cubicBezTo>
                  <a:pt x="61624" y="377983"/>
                  <a:pt x="61211" y="378040"/>
                  <a:pt x="60798" y="378104"/>
                </a:cubicBezTo>
                <a:cubicBezTo>
                  <a:pt x="60385" y="378169"/>
                  <a:pt x="59477" y="378318"/>
                  <a:pt x="58074" y="378553"/>
                </a:cubicBezTo>
                <a:cubicBezTo>
                  <a:pt x="54720" y="379196"/>
                  <a:pt x="51057" y="379768"/>
                  <a:pt x="47084" y="380271"/>
                </a:cubicBezTo>
                <a:cubicBezTo>
                  <a:pt x="43112" y="380774"/>
                  <a:pt x="40006" y="381068"/>
                  <a:pt x="37767" y="381154"/>
                </a:cubicBezTo>
                <a:cubicBezTo>
                  <a:pt x="37052" y="385144"/>
                  <a:pt x="36005" y="390041"/>
                  <a:pt x="34625" y="395842"/>
                </a:cubicBezTo>
                <a:cubicBezTo>
                  <a:pt x="33244" y="401644"/>
                  <a:pt x="31733" y="407438"/>
                  <a:pt x="30089" y="413224"/>
                </a:cubicBezTo>
                <a:cubicBezTo>
                  <a:pt x="28939" y="417378"/>
                  <a:pt x="27814" y="421205"/>
                  <a:pt x="26714" y="424703"/>
                </a:cubicBezTo>
                <a:cubicBezTo>
                  <a:pt x="25614" y="428202"/>
                  <a:pt x="24260" y="432202"/>
                  <a:pt x="22651" y="436705"/>
                </a:cubicBezTo>
                <a:cubicBezTo>
                  <a:pt x="21042" y="441208"/>
                  <a:pt x="18899" y="447043"/>
                  <a:pt x="16221" y="454210"/>
                </a:cubicBezTo>
                <a:lnTo>
                  <a:pt x="619" y="448143"/>
                </a:lnTo>
                <a:cubicBezTo>
                  <a:pt x="3507" y="442778"/>
                  <a:pt x="6385" y="436324"/>
                  <a:pt x="9255" y="428780"/>
                </a:cubicBezTo>
                <a:cubicBezTo>
                  <a:pt x="12124" y="421237"/>
                  <a:pt x="14746" y="413343"/>
                  <a:pt x="17120" y="405098"/>
                </a:cubicBezTo>
                <a:cubicBezTo>
                  <a:pt x="19494" y="396853"/>
                  <a:pt x="21382" y="388995"/>
                  <a:pt x="22784" y="381525"/>
                </a:cubicBezTo>
                <a:cubicBezTo>
                  <a:pt x="21938" y="381628"/>
                  <a:pt x="21401" y="381670"/>
                  <a:pt x="21174" y="381649"/>
                </a:cubicBezTo>
                <a:lnTo>
                  <a:pt x="13992" y="381649"/>
                </a:lnTo>
                <a:cubicBezTo>
                  <a:pt x="13688" y="381651"/>
                  <a:pt x="13213" y="381646"/>
                  <a:pt x="12568" y="381633"/>
                </a:cubicBezTo>
                <a:cubicBezTo>
                  <a:pt x="11923" y="381620"/>
                  <a:pt x="11077" y="381584"/>
                  <a:pt x="10030" y="381525"/>
                </a:cubicBezTo>
                <a:cubicBezTo>
                  <a:pt x="8910" y="381466"/>
                  <a:pt x="7930" y="381430"/>
                  <a:pt x="7089" y="381417"/>
                </a:cubicBezTo>
                <a:cubicBezTo>
                  <a:pt x="6248" y="381404"/>
                  <a:pt x="5577" y="381399"/>
                  <a:pt x="5077" y="381401"/>
                </a:cubicBezTo>
                <a:cubicBezTo>
                  <a:pt x="4778" y="381399"/>
                  <a:pt x="4447" y="381404"/>
                  <a:pt x="4086" y="381417"/>
                </a:cubicBezTo>
                <a:cubicBezTo>
                  <a:pt x="3725" y="381430"/>
                  <a:pt x="3271" y="381466"/>
                  <a:pt x="2724" y="381525"/>
                </a:cubicBezTo>
                <a:lnTo>
                  <a:pt x="2972" y="367161"/>
                </a:lnTo>
                <a:cubicBezTo>
                  <a:pt x="5165" y="367533"/>
                  <a:pt x="7589" y="367811"/>
                  <a:pt x="10246" y="367997"/>
                </a:cubicBezTo>
                <a:cubicBezTo>
                  <a:pt x="12904" y="368183"/>
                  <a:pt x="16010" y="368276"/>
                  <a:pt x="19564" y="368276"/>
                </a:cubicBezTo>
                <a:cubicBezTo>
                  <a:pt x="20274" y="368278"/>
                  <a:pt x="21053" y="368273"/>
                  <a:pt x="21902" y="368260"/>
                </a:cubicBezTo>
                <a:cubicBezTo>
                  <a:pt x="22750" y="368247"/>
                  <a:pt x="23870" y="368211"/>
                  <a:pt x="25260" y="368152"/>
                </a:cubicBezTo>
                <a:cubicBezTo>
                  <a:pt x="25846" y="364979"/>
                  <a:pt x="26377" y="361512"/>
                  <a:pt x="26855" y="357751"/>
                </a:cubicBezTo>
                <a:cubicBezTo>
                  <a:pt x="27332" y="353989"/>
                  <a:pt x="27585" y="351141"/>
                  <a:pt x="27613" y="349207"/>
                </a:cubicBezTo>
                <a:cubicBezTo>
                  <a:pt x="27634" y="348711"/>
                  <a:pt x="27592" y="347968"/>
                  <a:pt x="27489" y="346978"/>
                </a:cubicBezTo>
                <a:close/>
                <a:moveTo>
                  <a:pt x="3745897" y="346854"/>
                </a:moveTo>
                <a:cubicBezTo>
                  <a:pt x="3743923" y="346908"/>
                  <a:pt x="3742267" y="347605"/>
                  <a:pt x="3740928" y="348944"/>
                </a:cubicBezTo>
                <a:cubicBezTo>
                  <a:pt x="3739589" y="350282"/>
                  <a:pt x="3738893" y="351939"/>
                  <a:pt x="3738839" y="353912"/>
                </a:cubicBezTo>
                <a:cubicBezTo>
                  <a:pt x="3738893" y="355886"/>
                  <a:pt x="3739589" y="357542"/>
                  <a:pt x="3740928" y="358881"/>
                </a:cubicBezTo>
                <a:cubicBezTo>
                  <a:pt x="3742267" y="360219"/>
                  <a:pt x="3743923" y="360916"/>
                  <a:pt x="3745897" y="360970"/>
                </a:cubicBezTo>
                <a:cubicBezTo>
                  <a:pt x="3747870" y="360916"/>
                  <a:pt x="3749526" y="360219"/>
                  <a:pt x="3750865" y="358881"/>
                </a:cubicBezTo>
                <a:cubicBezTo>
                  <a:pt x="3752204" y="357542"/>
                  <a:pt x="3752901" y="355886"/>
                  <a:pt x="3752955" y="353912"/>
                </a:cubicBezTo>
                <a:cubicBezTo>
                  <a:pt x="3752908" y="351884"/>
                  <a:pt x="3752227" y="350213"/>
                  <a:pt x="3750912" y="348897"/>
                </a:cubicBezTo>
                <a:cubicBezTo>
                  <a:pt x="3749596" y="347582"/>
                  <a:pt x="3747924" y="346900"/>
                  <a:pt x="3745897" y="346854"/>
                </a:cubicBezTo>
                <a:close/>
                <a:moveTo>
                  <a:pt x="2245224" y="346854"/>
                </a:moveTo>
                <a:lnTo>
                  <a:pt x="2261445" y="346978"/>
                </a:lnTo>
                <a:cubicBezTo>
                  <a:pt x="2261138" y="349000"/>
                  <a:pt x="2260916" y="351580"/>
                  <a:pt x="2260779" y="354717"/>
                </a:cubicBezTo>
                <a:cubicBezTo>
                  <a:pt x="2260642" y="357854"/>
                  <a:pt x="2260575" y="361672"/>
                  <a:pt x="2260578" y="366171"/>
                </a:cubicBezTo>
                <a:cubicBezTo>
                  <a:pt x="2260575" y="366893"/>
                  <a:pt x="2260580" y="367708"/>
                  <a:pt x="2260593" y="368616"/>
                </a:cubicBezTo>
                <a:cubicBezTo>
                  <a:pt x="2260606" y="369524"/>
                  <a:pt x="2260642" y="371392"/>
                  <a:pt x="2260702" y="374219"/>
                </a:cubicBezTo>
                <a:cubicBezTo>
                  <a:pt x="2268227" y="374152"/>
                  <a:pt x="2275155" y="373760"/>
                  <a:pt x="2281489" y="373043"/>
                </a:cubicBezTo>
                <a:cubicBezTo>
                  <a:pt x="2287822" y="372326"/>
                  <a:pt x="2292986" y="371315"/>
                  <a:pt x="2296982" y="370009"/>
                </a:cubicBezTo>
                <a:lnTo>
                  <a:pt x="2298220" y="384992"/>
                </a:lnTo>
                <a:cubicBezTo>
                  <a:pt x="2297150" y="385039"/>
                  <a:pt x="2296196" y="385100"/>
                  <a:pt x="2295357" y="385178"/>
                </a:cubicBezTo>
                <a:cubicBezTo>
                  <a:pt x="2294519" y="385255"/>
                  <a:pt x="2292791" y="385441"/>
                  <a:pt x="2290172" y="385735"/>
                </a:cubicBezTo>
                <a:cubicBezTo>
                  <a:pt x="2285020" y="386408"/>
                  <a:pt x="2280093" y="386919"/>
                  <a:pt x="2275390" y="387267"/>
                </a:cubicBezTo>
                <a:cubicBezTo>
                  <a:pt x="2270688" y="387616"/>
                  <a:pt x="2265915" y="387848"/>
                  <a:pt x="2261073" y="387964"/>
                </a:cubicBezTo>
                <a:cubicBezTo>
                  <a:pt x="2261152" y="391118"/>
                  <a:pt x="2261242" y="394015"/>
                  <a:pt x="2261344" y="396655"/>
                </a:cubicBezTo>
                <a:cubicBezTo>
                  <a:pt x="2261445" y="399295"/>
                  <a:pt x="2261581" y="402072"/>
                  <a:pt x="2261752" y="404988"/>
                </a:cubicBezTo>
                <a:cubicBezTo>
                  <a:pt x="2261922" y="407903"/>
                  <a:pt x="2262150" y="411350"/>
                  <a:pt x="2262435" y="415329"/>
                </a:cubicBezTo>
                <a:cubicBezTo>
                  <a:pt x="2265863" y="416369"/>
                  <a:pt x="2269130" y="417571"/>
                  <a:pt x="2272233" y="418936"/>
                </a:cubicBezTo>
                <a:cubicBezTo>
                  <a:pt x="2275336" y="420300"/>
                  <a:pt x="2278509" y="421905"/>
                  <a:pt x="2281752" y="423749"/>
                </a:cubicBezTo>
                <a:cubicBezTo>
                  <a:pt x="2283779" y="424861"/>
                  <a:pt x="2285823" y="426105"/>
                  <a:pt x="2287881" y="427480"/>
                </a:cubicBezTo>
                <a:cubicBezTo>
                  <a:pt x="2289940" y="428855"/>
                  <a:pt x="2293221" y="431120"/>
                  <a:pt x="2297725" y="434274"/>
                </a:cubicBezTo>
                <a:cubicBezTo>
                  <a:pt x="2298492" y="434811"/>
                  <a:pt x="2299126" y="435255"/>
                  <a:pt x="2299629" y="435606"/>
                </a:cubicBezTo>
                <a:cubicBezTo>
                  <a:pt x="2300132" y="435956"/>
                  <a:pt x="2300736" y="436338"/>
                  <a:pt x="2301440" y="436751"/>
                </a:cubicBezTo>
                <a:lnTo>
                  <a:pt x="2291782" y="450743"/>
                </a:lnTo>
                <a:cubicBezTo>
                  <a:pt x="2290727" y="449435"/>
                  <a:pt x="2289555" y="448182"/>
                  <a:pt x="2288268" y="446982"/>
                </a:cubicBezTo>
                <a:cubicBezTo>
                  <a:pt x="2286981" y="445782"/>
                  <a:pt x="2285222" y="444312"/>
                  <a:pt x="2282990" y="442571"/>
                </a:cubicBezTo>
                <a:cubicBezTo>
                  <a:pt x="2280119" y="440337"/>
                  <a:pt x="2277472" y="438459"/>
                  <a:pt x="2275050" y="436937"/>
                </a:cubicBezTo>
                <a:cubicBezTo>
                  <a:pt x="2272628" y="435415"/>
                  <a:pt x="2269826" y="433908"/>
                  <a:pt x="2266645" y="432417"/>
                </a:cubicBezTo>
                <a:cubicBezTo>
                  <a:pt x="2265861" y="431999"/>
                  <a:pt x="2265170" y="431628"/>
                  <a:pt x="2264571" y="431303"/>
                </a:cubicBezTo>
                <a:cubicBezTo>
                  <a:pt x="2263973" y="430978"/>
                  <a:pt x="2263343" y="430606"/>
                  <a:pt x="2262683" y="430188"/>
                </a:cubicBezTo>
                <a:cubicBezTo>
                  <a:pt x="2262747" y="430671"/>
                  <a:pt x="2262804" y="431223"/>
                  <a:pt x="2262853" y="431844"/>
                </a:cubicBezTo>
                <a:cubicBezTo>
                  <a:pt x="2262902" y="432466"/>
                  <a:pt x="2262928" y="433235"/>
                  <a:pt x="2262930" y="434151"/>
                </a:cubicBezTo>
                <a:cubicBezTo>
                  <a:pt x="2262907" y="441100"/>
                  <a:pt x="2260508" y="446363"/>
                  <a:pt x="2255733" y="449938"/>
                </a:cubicBezTo>
                <a:cubicBezTo>
                  <a:pt x="2250958" y="453514"/>
                  <a:pt x="2243947" y="455309"/>
                  <a:pt x="2234698" y="455325"/>
                </a:cubicBezTo>
                <a:cubicBezTo>
                  <a:pt x="2228375" y="455322"/>
                  <a:pt x="2223036" y="454430"/>
                  <a:pt x="2218679" y="452647"/>
                </a:cubicBezTo>
                <a:cubicBezTo>
                  <a:pt x="2214321" y="450864"/>
                  <a:pt x="2210994" y="448207"/>
                  <a:pt x="2208695" y="444676"/>
                </a:cubicBezTo>
                <a:cubicBezTo>
                  <a:pt x="2207754" y="443102"/>
                  <a:pt x="2207005" y="441358"/>
                  <a:pt x="2206451" y="439444"/>
                </a:cubicBezTo>
                <a:cubicBezTo>
                  <a:pt x="2205896" y="437530"/>
                  <a:pt x="2205612" y="435600"/>
                  <a:pt x="2205600" y="433655"/>
                </a:cubicBezTo>
                <a:cubicBezTo>
                  <a:pt x="2205759" y="427098"/>
                  <a:pt x="2208628" y="421794"/>
                  <a:pt x="2214205" y="417744"/>
                </a:cubicBezTo>
                <a:cubicBezTo>
                  <a:pt x="2219783" y="413694"/>
                  <a:pt x="2227109" y="411609"/>
                  <a:pt x="2236184" y="411491"/>
                </a:cubicBezTo>
                <a:cubicBezTo>
                  <a:pt x="2238514" y="411496"/>
                  <a:pt x="2240696" y="411609"/>
                  <a:pt x="2242731" y="411831"/>
                </a:cubicBezTo>
                <a:cubicBezTo>
                  <a:pt x="2244767" y="412053"/>
                  <a:pt x="2246423" y="412352"/>
                  <a:pt x="2247700" y="412729"/>
                </a:cubicBezTo>
                <a:cubicBezTo>
                  <a:pt x="2247641" y="412569"/>
                  <a:pt x="2247605" y="412425"/>
                  <a:pt x="2247592" y="412296"/>
                </a:cubicBezTo>
                <a:cubicBezTo>
                  <a:pt x="2247579" y="412167"/>
                  <a:pt x="2247574" y="411898"/>
                  <a:pt x="2247576" y="411491"/>
                </a:cubicBezTo>
                <a:cubicBezTo>
                  <a:pt x="2247448" y="410252"/>
                  <a:pt x="2247294" y="407552"/>
                  <a:pt x="2247114" y="403390"/>
                </a:cubicBezTo>
                <a:cubicBezTo>
                  <a:pt x="2246934" y="399228"/>
                  <a:pt x="2246752" y="394349"/>
                  <a:pt x="2246570" y="388753"/>
                </a:cubicBezTo>
                <a:cubicBezTo>
                  <a:pt x="2246388" y="383158"/>
                  <a:pt x="2246230" y="377590"/>
                  <a:pt x="2246096" y="372050"/>
                </a:cubicBezTo>
                <a:cubicBezTo>
                  <a:pt x="2245962" y="366511"/>
                  <a:pt x="2245878" y="361744"/>
                  <a:pt x="2245843" y="357751"/>
                </a:cubicBezTo>
                <a:cubicBezTo>
                  <a:pt x="2245793" y="354805"/>
                  <a:pt x="2245737" y="352648"/>
                  <a:pt x="2245672" y="351281"/>
                </a:cubicBezTo>
                <a:cubicBezTo>
                  <a:pt x="2245608" y="349914"/>
                  <a:pt x="2245458" y="348438"/>
                  <a:pt x="2245224" y="346854"/>
                </a:cubicBezTo>
                <a:close/>
                <a:moveTo>
                  <a:pt x="2344407" y="346730"/>
                </a:moveTo>
                <a:lnTo>
                  <a:pt x="2360133" y="347597"/>
                </a:lnTo>
                <a:cubicBezTo>
                  <a:pt x="2359654" y="348912"/>
                  <a:pt x="2359223" y="350382"/>
                  <a:pt x="2358840" y="352004"/>
                </a:cubicBezTo>
                <a:cubicBezTo>
                  <a:pt x="2358457" y="353627"/>
                  <a:pt x="2358026" y="355931"/>
                  <a:pt x="2357546" y="358915"/>
                </a:cubicBezTo>
                <a:cubicBezTo>
                  <a:pt x="2357067" y="361900"/>
                  <a:pt x="2356443" y="366094"/>
                  <a:pt x="2355675" y="371495"/>
                </a:cubicBezTo>
                <a:cubicBezTo>
                  <a:pt x="2355245" y="374101"/>
                  <a:pt x="2354899" y="376443"/>
                  <a:pt x="2354638" y="378522"/>
                </a:cubicBezTo>
                <a:cubicBezTo>
                  <a:pt x="2354378" y="380602"/>
                  <a:pt x="2354187" y="382387"/>
                  <a:pt x="2354066" y="383878"/>
                </a:cubicBezTo>
                <a:lnTo>
                  <a:pt x="2354437" y="383878"/>
                </a:lnTo>
                <a:cubicBezTo>
                  <a:pt x="2354546" y="383563"/>
                  <a:pt x="2354638" y="383264"/>
                  <a:pt x="2354716" y="382980"/>
                </a:cubicBezTo>
                <a:cubicBezTo>
                  <a:pt x="2354793" y="382696"/>
                  <a:pt x="2354948" y="382087"/>
                  <a:pt x="2355180" y="381154"/>
                </a:cubicBezTo>
                <a:cubicBezTo>
                  <a:pt x="2355838" y="378914"/>
                  <a:pt x="2356875" y="376459"/>
                  <a:pt x="2358291" y="373786"/>
                </a:cubicBezTo>
                <a:cubicBezTo>
                  <a:pt x="2359707" y="371113"/>
                  <a:pt x="2361271" y="368658"/>
                  <a:pt x="2362981" y="366418"/>
                </a:cubicBezTo>
                <a:cubicBezTo>
                  <a:pt x="2366376" y="362208"/>
                  <a:pt x="2370018" y="359051"/>
                  <a:pt x="2373909" y="356946"/>
                </a:cubicBezTo>
                <a:cubicBezTo>
                  <a:pt x="2377798" y="354841"/>
                  <a:pt x="2381998" y="353788"/>
                  <a:pt x="2386508" y="353788"/>
                </a:cubicBezTo>
                <a:cubicBezTo>
                  <a:pt x="2390741" y="353804"/>
                  <a:pt x="2394657" y="354763"/>
                  <a:pt x="2398256" y="356667"/>
                </a:cubicBezTo>
                <a:cubicBezTo>
                  <a:pt x="2401854" y="358571"/>
                  <a:pt x="2404996" y="361326"/>
                  <a:pt x="2407682" y="364932"/>
                </a:cubicBezTo>
                <a:cubicBezTo>
                  <a:pt x="2410762" y="369021"/>
                  <a:pt x="2413022" y="373721"/>
                  <a:pt x="2414461" y="379033"/>
                </a:cubicBezTo>
                <a:cubicBezTo>
                  <a:pt x="2415900" y="384345"/>
                  <a:pt x="2416613" y="390624"/>
                  <a:pt x="2416597" y="397870"/>
                </a:cubicBezTo>
                <a:cubicBezTo>
                  <a:pt x="2416566" y="409873"/>
                  <a:pt x="2413842" y="420197"/>
                  <a:pt x="2408425" y="428842"/>
                </a:cubicBezTo>
                <a:cubicBezTo>
                  <a:pt x="2403007" y="437486"/>
                  <a:pt x="2395083" y="444126"/>
                  <a:pt x="2384650" y="448762"/>
                </a:cubicBezTo>
                <a:cubicBezTo>
                  <a:pt x="2381457" y="450196"/>
                  <a:pt x="2377783" y="451507"/>
                  <a:pt x="2373630" y="452693"/>
                </a:cubicBezTo>
                <a:cubicBezTo>
                  <a:pt x="2369477" y="453880"/>
                  <a:pt x="2365060" y="454881"/>
                  <a:pt x="2360381" y="455696"/>
                </a:cubicBezTo>
                <a:cubicBezTo>
                  <a:pt x="2359209" y="452301"/>
                  <a:pt x="2358116" y="449588"/>
                  <a:pt x="2357099" y="447555"/>
                </a:cubicBezTo>
                <a:cubicBezTo>
                  <a:pt x="2356083" y="445522"/>
                  <a:pt x="2354742" y="443365"/>
                  <a:pt x="2353075" y="441085"/>
                </a:cubicBezTo>
                <a:cubicBezTo>
                  <a:pt x="2359150" y="440435"/>
                  <a:pt x="2364273" y="439568"/>
                  <a:pt x="2368445" y="438485"/>
                </a:cubicBezTo>
                <a:cubicBezTo>
                  <a:pt x="2372616" y="437401"/>
                  <a:pt x="2376532" y="435915"/>
                  <a:pt x="2380192" y="434027"/>
                </a:cubicBezTo>
                <a:cubicBezTo>
                  <a:pt x="2387348" y="430428"/>
                  <a:pt x="2392632" y="425553"/>
                  <a:pt x="2396042" y="419400"/>
                </a:cubicBezTo>
                <a:cubicBezTo>
                  <a:pt x="2399452" y="413247"/>
                  <a:pt x="2401145" y="405493"/>
                  <a:pt x="2401119" y="396136"/>
                </a:cubicBezTo>
                <a:cubicBezTo>
                  <a:pt x="2401093" y="387180"/>
                  <a:pt x="2399659" y="380328"/>
                  <a:pt x="2396816" y="375581"/>
                </a:cubicBezTo>
                <a:cubicBezTo>
                  <a:pt x="2393973" y="370835"/>
                  <a:pt x="2389877" y="368441"/>
                  <a:pt x="2384527" y="368400"/>
                </a:cubicBezTo>
                <a:cubicBezTo>
                  <a:pt x="2382182" y="368394"/>
                  <a:pt x="2379906" y="368931"/>
                  <a:pt x="2377700" y="370009"/>
                </a:cubicBezTo>
                <a:cubicBezTo>
                  <a:pt x="2375495" y="371088"/>
                  <a:pt x="2373313" y="372739"/>
                  <a:pt x="2371154" y="374962"/>
                </a:cubicBezTo>
                <a:cubicBezTo>
                  <a:pt x="2366278" y="380096"/>
                  <a:pt x="2362470" y="386174"/>
                  <a:pt x="2359731" y="393196"/>
                </a:cubicBezTo>
                <a:cubicBezTo>
                  <a:pt x="2356991" y="400217"/>
                  <a:pt x="2355598" y="407472"/>
                  <a:pt x="2355552" y="414958"/>
                </a:cubicBezTo>
                <a:cubicBezTo>
                  <a:pt x="2355552" y="415577"/>
                  <a:pt x="2355552" y="416444"/>
                  <a:pt x="2355552" y="417558"/>
                </a:cubicBezTo>
                <a:lnTo>
                  <a:pt x="2340693" y="417806"/>
                </a:lnTo>
                <a:cubicBezTo>
                  <a:pt x="2340752" y="417429"/>
                  <a:pt x="2340788" y="417099"/>
                  <a:pt x="2340801" y="416815"/>
                </a:cubicBezTo>
                <a:cubicBezTo>
                  <a:pt x="2340814" y="416531"/>
                  <a:pt x="2340819" y="416325"/>
                  <a:pt x="2340816" y="416196"/>
                </a:cubicBezTo>
                <a:cubicBezTo>
                  <a:pt x="2340816" y="415721"/>
                  <a:pt x="2340816" y="414937"/>
                  <a:pt x="2340816" y="413843"/>
                </a:cubicBezTo>
                <a:cubicBezTo>
                  <a:pt x="2340773" y="412571"/>
                  <a:pt x="2340722" y="410906"/>
                  <a:pt x="2340665" y="408849"/>
                </a:cubicBezTo>
                <a:cubicBezTo>
                  <a:pt x="2340607" y="406792"/>
                  <a:pt x="2340557" y="404797"/>
                  <a:pt x="2340514" y="402864"/>
                </a:cubicBezTo>
                <a:cubicBezTo>
                  <a:pt x="2340470" y="400931"/>
                  <a:pt x="2340447" y="399514"/>
                  <a:pt x="2340445" y="398613"/>
                </a:cubicBezTo>
                <a:cubicBezTo>
                  <a:pt x="2340455" y="393412"/>
                  <a:pt x="2340620" y="387840"/>
                  <a:pt x="2340940" y="381896"/>
                </a:cubicBezTo>
                <a:cubicBezTo>
                  <a:pt x="2341260" y="375953"/>
                  <a:pt x="2341673" y="370752"/>
                  <a:pt x="2342179" y="366295"/>
                </a:cubicBezTo>
                <a:lnTo>
                  <a:pt x="2344036" y="350940"/>
                </a:lnTo>
                <a:cubicBezTo>
                  <a:pt x="2344160" y="349944"/>
                  <a:pt x="2344253" y="349181"/>
                  <a:pt x="2344314" y="348650"/>
                </a:cubicBezTo>
                <a:cubicBezTo>
                  <a:pt x="2344376" y="348118"/>
                  <a:pt x="2344407" y="347478"/>
                  <a:pt x="2344407" y="346730"/>
                </a:cubicBezTo>
                <a:close/>
                <a:moveTo>
                  <a:pt x="1858632" y="346730"/>
                </a:moveTo>
                <a:lnTo>
                  <a:pt x="1874358" y="347597"/>
                </a:lnTo>
                <a:cubicBezTo>
                  <a:pt x="1873879" y="348912"/>
                  <a:pt x="1873448" y="350382"/>
                  <a:pt x="1873065" y="352004"/>
                </a:cubicBezTo>
                <a:cubicBezTo>
                  <a:pt x="1872682" y="353627"/>
                  <a:pt x="1872251" y="355931"/>
                  <a:pt x="1871772" y="358915"/>
                </a:cubicBezTo>
                <a:cubicBezTo>
                  <a:pt x="1871292" y="361900"/>
                  <a:pt x="1870669" y="366094"/>
                  <a:pt x="1869901" y="371495"/>
                </a:cubicBezTo>
                <a:cubicBezTo>
                  <a:pt x="1869470" y="374101"/>
                  <a:pt x="1869124" y="376443"/>
                  <a:pt x="1868863" y="378522"/>
                </a:cubicBezTo>
                <a:cubicBezTo>
                  <a:pt x="1868603" y="380602"/>
                  <a:pt x="1868412" y="382387"/>
                  <a:pt x="1868291" y="383878"/>
                </a:cubicBezTo>
                <a:lnTo>
                  <a:pt x="1868662" y="383878"/>
                </a:lnTo>
                <a:cubicBezTo>
                  <a:pt x="1868771" y="383563"/>
                  <a:pt x="1868863" y="383264"/>
                  <a:pt x="1868941" y="382980"/>
                </a:cubicBezTo>
                <a:cubicBezTo>
                  <a:pt x="1869018" y="382696"/>
                  <a:pt x="1869173" y="382087"/>
                  <a:pt x="1869405" y="381154"/>
                </a:cubicBezTo>
                <a:cubicBezTo>
                  <a:pt x="1870063" y="378914"/>
                  <a:pt x="1871100" y="376459"/>
                  <a:pt x="1872516" y="373786"/>
                </a:cubicBezTo>
                <a:cubicBezTo>
                  <a:pt x="1873932" y="371113"/>
                  <a:pt x="1875496" y="368658"/>
                  <a:pt x="1877206" y="366418"/>
                </a:cubicBezTo>
                <a:cubicBezTo>
                  <a:pt x="1880601" y="362208"/>
                  <a:pt x="1884244" y="359051"/>
                  <a:pt x="1888134" y="356946"/>
                </a:cubicBezTo>
                <a:cubicBezTo>
                  <a:pt x="1892024" y="354841"/>
                  <a:pt x="1896224" y="353788"/>
                  <a:pt x="1900733" y="353788"/>
                </a:cubicBezTo>
                <a:cubicBezTo>
                  <a:pt x="1904966" y="353804"/>
                  <a:pt x="1908882" y="354763"/>
                  <a:pt x="1912481" y="356667"/>
                </a:cubicBezTo>
                <a:cubicBezTo>
                  <a:pt x="1916080" y="358571"/>
                  <a:pt x="1919222" y="361326"/>
                  <a:pt x="1921907" y="364932"/>
                </a:cubicBezTo>
                <a:cubicBezTo>
                  <a:pt x="1924987" y="369021"/>
                  <a:pt x="1927247" y="373721"/>
                  <a:pt x="1928687" y="379033"/>
                </a:cubicBezTo>
                <a:cubicBezTo>
                  <a:pt x="1930126" y="384345"/>
                  <a:pt x="1930838" y="390624"/>
                  <a:pt x="1930822" y="397870"/>
                </a:cubicBezTo>
                <a:cubicBezTo>
                  <a:pt x="1930791" y="409873"/>
                  <a:pt x="1928067" y="420197"/>
                  <a:pt x="1922650" y="428842"/>
                </a:cubicBezTo>
                <a:cubicBezTo>
                  <a:pt x="1917233" y="437486"/>
                  <a:pt x="1909308" y="444126"/>
                  <a:pt x="1898876" y="448762"/>
                </a:cubicBezTo>
                <a:cubicBezTo>
                  <a:pt x="1895682" y="450196"/>
                  <a:pt x="1892008" y="451507"/>
                  <a:pt x="1887855" y="452693"/>
                </a:cubicBezTo>
                <a:cubicBezTo>
                  <a:pt x="1883702" y="453880"/>
                  <a:pt x="1879285" y="454881"/>
                  <a:pt x="1874606" y="455696"/>
                </a:cubicBezTo>
                <a:cubicBezTo>
                  <a:pt x="1873435" y="452301"/>
                  <a:pt x="1872341" y="449588"/>
                  <a:pt x="1871324" y="447555"/>
                </a:cubicBezTo>
                <a:cubicBezTo>
                  <a:pt x="1870308" y="445522"/>
                  <a:pt x="1868967" y="443365"/>
                  <a:pt x="1867300" y="441085"/>
                </a:cubicBezTo>
                <a:cubicBezTo>
                  <a:pt x="1873376" y="440435"/>
                  <a:pt x="1878499" y="439568"/>
                  <a:pt x="1882670" y="438485"/>
                </a:cubicBezTo>
                <a:cubicBezTo>
                  <a:pt x="1886841" y="437401"/>
                  <a:pt x="1890757" y="435915"/>
                  <a:pt x="1894418" y="434027"/>
                </a:cubicBezTo>
                <a:cubicBezTo>
                  <a:pt x="1901574" y="430428"/>
                  <a:pt x="1906857" y="425553"/>
                  <a:pt x="1910268" y="419400"/>
                </a:cubicBezTo>
                <a:cubicBezTo>
                  <a:pt x="1913678" y="413247"/>
                  <a:pt x="1915370" y="405493"/>
                  <a:pt x="1915344" y="396136"/>
                </a:cubicBezTo>
                <a:cubicBezTo>
                  <a:pt x="1915318" y="387180"/>
                  <a:pt x="1913884" y="380328"/>
                  <a:pt x="1911042" y="375581"/>
                </a:cubicBezTo>
                <a:cubicBezTo>
                  <a:pt x="1908199" y="370835"/>
                  <a:pt x="1904102" y="368441"/>
                  <a:pt x="1898752" y="368400"/>
                </a:cubicBezTo>
                <a:cubicBezTo>
                  <a:pt x="1896407" y="368394"/>
                  <a:pt x="1894132" y="368931"/>
                  <a:pt x="1891926" y="370009"/>
                </a:cubicBezTo>
                <a:cubicBezTo>
                  <a:pt x="1889720" y="371088"/>
                  <a:pt x="1887538" y="372739"/>
                  <a:pt x="1885379" y="374962"/>
                </a:cubicBezTo>
                <a:cubicBezTo>
                  <a:pt x="1880503" y="380096"/>
                  <a:pt x="1876696" y="386174"/>
                  <a:pt x="1873956" y="393196"/>
                </a:cubicBezTo>
                <a:cubicBezTo>
                  <a:pt x="1871216" y="400217"/>
                  <a:pt x="1869823" y="407472"/>
                  <a:pt x="1869777" y="414958"/>
                </a:cubicBezTo>
                <a:cubicBezTo>
                  <a:pt x="1869777" y="415577"/>
                  <a:pt x="1869777" y="416444"/>
                  <a:pt x="1869777" y="417558"/>
                </a:cubicBezTo>
                <a:lnTo>
                  <a:pt x="1854918" y="417806"/>
                </a:lnTo>
                <a:cubicBezTo>
                  <a:pt x="1854977" y="417429"/>
                  <a:pt x="1855013" y="417099"/>
                  <a:pt x="1855026" y="416815"/>
                </a:cubicBezTo>
                <a:cubicBezTo>
                  <a:pt x="1855039" y="416531"/>
                  <a:pt x="1855044" y="416325"/>
                  <a:pt x="1855041" y="416196"/>
                </a:cubicBezTo>
                <a:cubicBezTo>
                  <a:pt x="1855041" y="415721"/>
                  <a:pt x="1855041" y="414937"/>
                  <a:pt x="1855041" y="413843"/>
                </a:cubicBezTo>
                <a:cubicBezTo>
                  <a:pt x="1854998" y="412571"/>
                  <a:pt x="1854948" y="410906"/>
                  <a:pt x="1854890" y="408849"/>
                </a:cubicBezTo>
                <a:cubicBezTo>
                  <a:pt x="1854833" y="406792"/>
                  <a:pt x="1854782" y="404797"/>
                  <a:pt x="1854739" y="402864"/>
                </a:cubicBezTo>
                <a:cubicBezTo>
                  <a:pt x="1854695" y="400931"/>
                  <a:pt x="1854672" y="399514"/>
                  <a:pt x="1854670" y="398613"/>
                </a:cubicBezTo>
                <a:cubicBezTo>
                  <a:pt x="1854680" y="393412"/>
                  <a:pt x="1854845" y="387840"/>
                  <a:pt x="1855165" y="381896"/>
                </a:cubicBezTo>
                <a:cubicBezTo>
                  <a:pt x="1855485" y="375953"/>
                  <a:pt x="1855898" y="370752"/>
                  <a:pt x="1856404" y="366295"/>
                </a:cubicBezTo>
                <a:lnTo>
                  <a:pt x="1858261" y="350940"/>
                </a:lnTo>
                <a:cubicBezTo>
                  <a:pt x="1858385" y="349944"/>
                  <a:pt x="1858478" y="349181"/>
                  <a:pt x="1858540" y="348650"/>
                </a:cubicBezTo>
                <a:cubicBezTo>
                  <a:pt x="1858601" y="348118"/>
                  <a:pt x="1858632" y="347478"/>
                  <a:pt x="1858632" y="346730"/>
                </a:cubicBezTo>
                <a:close/>
                <a:moveTo>
                  <a:pt x="276006" y="346359"/>
                </a:moveTo>
                <a:lnTo>
                  <a:pt x="292351" y="347845"/>
                </a:lnTo>
                <a:cubicBezTo>
                  <a:pt x="292076" y="348721"/>
                  <a:pt x="291855" y="349500"/>
                  <a:pt x="291686" y="350184"/>
                </a:cubicBezTo>
                <a:cubicBezTo>
                  <a:pt x="291517" y="350867"/>
                  <a:pt x="291314" y="351894"/>
                  <a:pt x="291076" y="353265"/>
                </a:cubicBezTo>
                <a:cubicBezTo>
                  <a:pt x="290838" y="354637"/>
                  <a:pt x="290479" y="356792"/>
                  <a:pt x="289998" y="359732"/>
                </a:cubicBezTo>
                <a:cubicBezTo>
                  <a:pt x="289707" y="361365"/>
                  <a:pt x="289485" y="362618"/>
                  <a:pt x="289333" y="363493"/>
                </a:cubicBezTo>
                <a:cubicBezTo>
                  <a:pt x="289180" y="364368"/>
                  <a:pt x="288989" y="365466"/>
                  <a:pt x="288760" y="366790"/>
                </a:cubicBezTo>
                <a:cubicBezTo>
                  <a:pt x="293264" y="366372"/>
                  <a:pt x="297165" y="365877"/>
                  <a:pt x="300461" y="365304"/>
                </a:cubicBezTo>
                <a:cubicBezTo>
                  <a:pt x="303758" y="364731"/>
                  <a:pt x="306916" y="363988"/>
                  <a:pt x="309934" y="363075"/>
                </a:cubicBezTo>
                <a:lnTo>
                  <a:pt x="310553" y="377315"/>
                </a:lnTo>
                <a:cubicBezTo>
                  <a:pt x="310140" y="377364"/>
                  <a:pt x="309728" y="377421"/>
                  <a:pt x="309315" y="377485"/>
                </a:cubicBezTo>
                <a:cubicBezTo>
                  <a:pt x="308902" y="377550"/>
                  <a:pt x="307994" y="377699"/>
                  <a:pt x="306591" y="377934"/>
                </a:cubicBezTo>
                <a:cubicBezTo>
                  <a:pt x="303237" y="378576"/>
                  <a:pt x="299574" y="379149"/>
                  <a:pt x="295601" y="379652"/>
                </a:cubicBezTo>
                <a:cubicBezTo>
                  <a:pt x="291628" y="380155"/>
                  <a:pt x="288523" y="380449"/>
                  <a:pt x="286283" y="380534"/>
                </a:cubicBezTo>
                <a:cubicBezTo>
                  <a:pt x="285569" y="384525"/>
                  <a:pt x="284521" y="389421"/>
                  <a:pt x="283141" y="395223"/>
                </a:cubicBezTo>
                <a:cubicBezTo>
                  <a:pt x="281761" y="401025"/>
                  <a:pt x="280250" y="406819"/>
                  <a:pt x="278606" y="412605"/>
                </a:cubicBezTo>
                <a:cubicBezTo>
                  <a:pt x="277456" y="416759"/>
                  <a:pt x="276331" y="420586"/>
                  <a:pt x="275231" y="424084"/>
                </a:cubicBezTo>
                <a:cubicBezTo>
                  <a:pt x="274131" y="427583"/>
                  <a:pt x="272777" y="431583"/>
                  <a:pt x="271168" y="436086"/>
                </a:cubicBezTo>
                <a:cubicBezTo>
                  <a:pt x="269559" y="440589"/>
                  <a:pt x="267415" y="446424"/>
                  <a:pt x="264738" y="453591"/>
                </a:cubicBezTo>
                <a:lnTo>
                  <a:pt x="249136" y="447524"/>
                </a:lnTo>
                <a:cubicBezTo>
                  <a:pt x="252024" y="442159"/>
                  <a:pt x="254902" y="435705"/>
                  <a:pt x="257772" y="428161"/>
                </a:cubicBezTo>
                <a:cubicBezTo>
                  <a:pt x="260641" y="420618"/>
                  <a:pt x="263263" y="412724"/>
                  <a:pt x="265637" y="404478"/>
                </a:cubicBezTo>
                <a:cubicBezTo>
                  <a:pt x="268011" y="396233"/>
                  <a:pt x="269899" y="388376"/>
                  <a:pt x="271301" y="380906"/>
                </a:cubicBezTo>
                <a:cubicBezTo>
                  <a:pt x="270454" y="381009"/>
                  <a:pt x="269918" y="381050"/>
                  <a:pt x="269691" y="381030"/>
                </a:cubicBezTo>
                <a:lnTo>
                  <a:pt x="262509" y="381030"/>
                </a:lnTo>
                <a:cubicBezTo>
                  <a:pt x="262205" y="381032"/>
                  <a:pt x="261730" y="381027"/>
                  <a:pt x="261085" y="381014"/>
                </a:cubicBezTo>
                <a:cubicBezTo>
                  <a:pt x="260440" y="381001"/>
                  <a:pt x="259594" y="380965"/>
                  <a:pt x="258547" y="380906"/>
                </a:cubicBezTo>
                <a:cubicBezTo>
                  <a:pt x="257427" y="380847"/>
                  <a:pt x="256447" y="380810"/>
                  <a:pt x="255606" y="380798"/>
                </a:cubicBezTo>
                <a:cubicBezTo>
                  <a:pt x="254765" y="380785"/>
                  <a:pt x="254094" y="380780"/>
                  <a:pt x="253594" y="380782"/>
                </a:cubicBezTo>
                <a:cubicBezTo>
                  <a:pt x="253294" y="380780"/>
                  <a:pt x="252964" y="380785"/>
                  <a:pt x="252603" y="380798"/>
                </a:cubicBezTo>
                <a:cubicBezTo>
                  <a:pt x="252242" y="380810"/>
                  <a:pt x="251788" y="380847"/>
                  <a:pt x="251241" y="380906"/>
                </a:cubicBezTo>
                <a:lnTo>
                  <a:pt x="251489" y="366542"/>
                </a:lnTo>
                <a:cubicBezTo>
                  <a:pt x="253681" y="366914"/>
                  <a:pt x="256106" y="367192"/>
                  <a:pt x="258763" y="367378"/>
                </a:cubicBezTo>
                <a:cubicBezTo>
                  <a:pt x="261420" y="367564"/>
                  <a:pt x="264526" y="367657"/>
                  <a:pt x="268081" y="367657"/>
                </a:cubicBezTo>
                <a:cubicBezTo>
                  <a:pt x="268791" y="367659"/>
                  <a:pt x="269570" y="367654"/>
                  <a:pt x="270418" y="367641"/>
                </a:cubicBezTo>
                <a:cubicBezTo>
                  <a:pt x="271267" y="367628"/>
                  <a:pt x="272387" y="367592"/>
                  <a:pt x="273777" y="367533"/>
                </a:cubicBezTo>
                <a:cubicBezTo>
                  <a:pt x="274363" y="364360"/>
                  <a:pt x="274894" y="360893"/>
                  <a:pt x="275371" y="357132"/>
                </a:cubicBezTo>
                <a:cubicBezTo>
                  <a:pt x="275849" y="353370"/>
                  <a:pt x="276101" y="350522"/>
                  <a:pt x="276130" y="348588"/>
                </a:cubicBezTo>
                <a:cubicBezTo>
                  <a:pt x="276150" y="348092"/>
                  <a:pt x="276109" y="347349"/>
                  <a:pt x="276006" y="346359"/>
                </a:cubicBezTo>
                <a:close/>
                <a:moveTo>
                  <a:pt x="3498732" y="346235"/>
                </a:moveTo>
                <a:cubicBezTo>
                  <a:pt x="3500956" y="348974"/>
                  <a:pt x="3502762" y="351513"/>
                  <a:pt x="3504150" y="353850"/>
                </a:cubicBezTo>
                <a:cubicBezTo>
                  <a:pt x="3505538" y="356187"/>
                  <a:pt x="3506910" y="358973"/>
                  <a:pt x="3508267" y="362208"/>
                </a:cubicBezTo>
                <a:lnTo>
                  <a:pt x="3501704" y="364561"/>
                </a:lnTo>
                <a:lnTo>
                  <a:pt x="3508143" y="370876"/>
                </a:lnTo>
                <a:cubicBezTo>
                  <a:pt x="3507558" y="371712"/>
                  <a:pt x="3507057" y="372610"/>
                  <a:pt x="3506642" y="373569"/>
                </a:cubicBezTo>
                <a:cubicBezTo>
                  <a:pt x="3506226" y="374529"/>
                  <a:pt x="3505695" y="376108"/>
                  <a:pt x="3505047" y="378306"/>
                </a:cubicBezTo>
                <a:cubicBezTo>
                  <a:pt x="3502179" y="387765"/>
                  <a:pt x="3498598" y="396552"/>
                  <a:pt x="3494306" y="404665"/>
                </a:cubicBezTo>
                <a:cubicBezTo>
                  <a:pt x="3490013" y="412778"/>
                  <a:pt x="3485133" y="419924"/>
                  <a:pt x="3479663" y="426102"/>
                </a:cubicBezTo>
                <a:cubicBezTo>
                  <a:pt x="3474035" y="432554"/>
                  <a:pt x="3467647" y="438317"/>
                  <a:pt x="3460502" y="443391"/>
                </a:cubicBezTo>
                <a:cubicBezTo>
                  <a:pt x="3453356" y="448465"/>
                  <a:pt x="3445049" y="453145"/>
                  <a:pt x="3435582" y="457430"/>
                </a:cubicBezTo>
                <a:cubicBezTo>
                  <a:pt x="3433967" y="454473"/>
                  <a:pt x="3432461" y="452121"/>
                  <a:pt x="3431062" y="450372"/>
                </a:cubicBezTo>
                <a:cubicBezTo>
                  <a:pt x="3429664" y="448623"/>
                  <a:pt x="3427662" y="446641"/>
                  <a:pt x="3425057" y="444428"/>
                </a:cubicBezTo>
                <a:cubicBezTo>
                  <a:pt x="3431116" y="442021"/>
                  <a:pt x="3436209" y="439715"/>
                  <a:pt x="3440334" y="437509"/>
                </a:cubicBezTo>
                <a:cubicBezTo>
                  <a:pt x="3444458" y="435304"/>
                  <a:pt x="3448405" y="432781"/>
                  <a:pt x="3452174" y="429941"/>
                </a:cubicBezTo>
                <a:cubicBezTo>
                  <a:pt x="3461002" y="423352"/>
                  <a:pt x="3468390" y="415757"/>
                  <a:pt x="3474339" y="407157"/>
                </a:cubicBezTo>
                <a:cubicBezTo>
                  <a:pt x="3480288" y="398556"/>
                  <a:pt x="3484952" y="388733"/>
                  <a:pt x="3488331" y="377686"/>
                </a:cubicBezTo>
                <a:lnTo>
                  <a:pt x="3451060" y="378182"/>
                </a:lnTo>
                <a:cubicBezTo>
                  <a:pt x="3443506" y="390337"/>
                  <a:pt x="3433848" y="400945"/>
                  <a:pt x="3422085" y="410005"/>
                </a:cubicBezTo>
                <a:cubicBezTo>
                  <a:pt x="3420362" y="407588"/>
                  <a:pt x="3418700" y="405674"/>
                  <a:pt x="3417101" y="404262"/>
                </a:cubicBezTo>
                <a:cubicBezTo>
                  <a:pt x="3415501" y="402851"/>
                  <a:pt x="3413159" y="401216"/>
                  <a:pt x="3410074" y="399356"/>
                </a:cubicBezTo>
                <a:cubicBezTo>
                  <a:pt x="3417021" y="394656"/>
                  <a:pt x="3423001" y="389507"/>
                  <a:pt x="3428013" y="383909"/>
                </a:cubicBezTo>
                <a:cubicBezTo>
                  <a:pt x="3433025" y="378311"/>
                  <a:pt x="3437736" y="371490"/>
                  <a:pt x="3442145" y="363447"/>
                </a:cubicBezTo>
                <a:cubicBezTo>
                  <a:pt x="3444056" y="359951"/>
                  <a:pt x="3445526" y="356881"/>
                  <a:pt x="3446556" y="354237"/>
                </a:cubicBezTo>
                <a:cubicBezTo>
                  <a:pt x="3447585" y="351593"/>
                  <a:pt x="3448219" y="349173"/>
                  <a:pt x="3448460" y="346978"/>
                </a:cubicBezTo>
                <a:lnTo>
                  <a:pt x="3465424" y="350445"/>
                </a:lnTo>
                <a:cubicBezTo>
                  <a:pt x="3464980" y="350979"/>
                  <a:pt x="3464629" y="351490"/>
                  <a:pt x="3464371" y="351977"/>
                </a:cubicBezTo>
                <a:cubicBezTo>
                  <a:pt x="3464113" y="352465"/>
                  <a:pt x="3463639" y="353440"/>
                  <a:pt x="3462947" y="354903"/>
                </a:cubicBezTo>
                <a:cubicBezTo>
                  <a:pt x="3461879" y="357286"/>
                  <a:pt x="3461012" y="359175"/>
                  <a:pt x="3460347" y="360568"/>
                </a:cubicBezTo>
                <a:cubicBezTo>
                  <a:pt x="3459681" y="361961"/>
                  <a:pt x="3458938" y="363416"/>
                  <a:pt x="3458118" y="364932"/>
                </a:cubicBezTo>
                <a:cubicBezTo>
                  <a:pt x="3458799" y="364876"/>
                  <a:pt x="3459635" y="364834"/>
                  <a:pt x="3460625" y="364809"/>
                </a:cubicBezTo>
                <a:cubicBezTo>
                  <a:pt x="3461616" y="364783"/>
                  <a:pt x="3462761" y="364742"/>
                  <a:pt x="3464062" y="364685"/>
                </a:cubicBezTo>
                <a:lnTo>
                  <a:pt x="3491179" y="364313"/>
                </a:lnTo>
                <a:cubicBezTo>
                  <a:pt x="3492761" y="364313"/>
                  <a:pt x="3494025" y="364282"/>
                  <a:pt x="3494971" y="364220"/>
                </a:cubicBezTo>
                <a:cubicBezTo>
                  <a:pt x="3495918" y="364159"/>
                  <a:pt x="3496718" y="364066"/>
                  <a:pt x="3497370" y="363942"/>
                </a:cubicBezTo>
                <a:cubicBezTo>
                  <a:pt x="3496148" y="361244"/>
                  <a:pt x="3494847" y="358746"/>
                  <a:pt x="3493470" y="356450"/>
                </a:cubicBezTo>
                <a:cubicBezTo>
                  <a:pt x="3492092" y="354155"/>
                  <a:pt x="3490544" y="351905"/>
                  <a:pt x="3488827" y="349702"/>
                </a:cubicBezTo>
                <a:close/>
                <a:moveTo>
                  <a:pt x="2009699" y="344997"/>
                </a:moveTo>
                <a:lnTo>
                  <a:pt x="2025548" y="344997"/>
                </a:lnTo>
                <a:cubicBezTo>
                  <a:pt x="2025301" y="346988"/>
                  <a:pt x="2025115" y="349134"/>
                  <a:pt x="2024991" y="351436"/>
                </a:cubicBezTo>
                <a:cubicBezTo>
                  <a:pt x="2024868" y="353737"/>
                  <a:pt x="2024805" y="356502"/>
                  <a:pt x="2024805" y="359732"/>
                </a:cubicBezTo>
                <a:lnTo>
                  <a:pt x="2024805" y="369266"/>
                </a:lnTo>
                <a:lnTo>
                  <a:pt x="2050561" y="369266"/>
                </a:lnTo>
                <a:cubicBezTo>
                  <a:pt x="2053703" y="369266"/>
                  <a:pt x="2056644" y="369204"/>
                  <a:pt x="2059384" y="369081"/>
                </a:cubicBezTo>
                <a:cubicBezTo>
                  <a:pt x="2062123" y="368957"/>
                  <a:pt x="2064755" y="368771"/>
                  <a:pt x="2067277" y="368523"/>
                </a:cubicBezTo>
                <a:lnTo>
                  <a:pt x="2067277" y="382144"/>
                </a:lnTo>
                <a:cubicBezTo>
                  <a:pt x="2064639" y="381896"/>
                  <a:pt x="2061992" y="381711"/>
                  <a:pt x="2059337" y="381587"/>
                </a:cubicBezTo>
                <a:cubicBezTo>
                  <a:pt x="2056683" y="381463"/>
                  <a:pt x="2053881" y="381401"/>
                  <a:pt x="2050933" y="381401"/>
                </a:cubicBezTo>
                <a:lnTo>
                  <a:pt x="2024805" y="381401"/>
                </a:lnTo>
                <a:lnTo>
                  <a:pt x="2024805" y="404185"/>
                </a:lnTo>
                <a:lnTo>
                  <a:pt x="2046227" y="404185"/>
                </a:lnTo>
                <a:cubicBezTo>
                  <a:pt x="2049315" y="404185"/>
                  <a:pt x="2052117" y="404123"/>
                  <a:pt x="2054632" y="403999"/>
                </a:cubicBezTo>
                <a:cubicBezTo>
                  <a:pt x="2057147" y="403875"/>
                  <a:pt x="2059422" y="403690"/>
                  <a:pt x="2061458" y="403442"/>
                </a:cubicBezTo>
                <a:lnTo>
                  <a:pt x="2061458" y="417063"/>
                </a:lnTo>
                <a:cubicBezTo>
                  <a:pt x="2059237" y="416815"/>
                  <a:pt x="2056869" y="416629"/>
                  <a:pt x="2054353" y="416506"/>
                </a:cubicBezTo>
                <a:cubicBezTo>
                  <a:pt x="2051838" y="416382"/>
                  <a:pt x="2049129" y="416320"/>
                  <a:pt x="2046227" y="416320"/>
                </a:cubicBezTo>
                <a:lnTo>
                  <a:pt x="2024805" y="416320"/>
                </a:lnTo>
                <a:lnTo>
                  <a:pt x="2024805" y="442571"/>
                </a:lnTo>
                <a:lnTo>
                  <a:pt x="2054524" y="442571"/>
                </a:lnTo>
                <a:cubicBezTo>
                  <a:pt x="2058019" y="442573"/>
                  <a:pt x="2061151" y="442506"/>
                  <a:pt x="2063919" y="442370"/>
                </a:cubicBezTo>
                <a:cubicBezTo>
                  <a:pt x="2066687" y="442233"/>
                  <a:pt x="2069292" y="442011"/>
                  <a:pt x="2071735" y="441704"/>
                </a:cubicBezTo>
                <a:lnTo>
                  <a:pt x="2071735" y="455820"/>
                </a:lnTo>
                <a:cubicBezTo>
                  <a:pt x="2068897" y="455513"/>
                  <a:pt x="2066184" y="455291"/>
                  <a:pt x="2063594" y="455154"/>
                </a:cubicBezTo>
                <a:cubicBezTo>
                  <a:pt x="2061004" y="455018"/>
                  <a:pt x="2058104" y="454951"/>
                  <a:pt x="2054895" y="454953"/>
                </a:cubicBezTo>
                <a:lnTo>
                  <a:pt x="1979114" y="454953"/>
                </a:lnTo>
                <a:cubicBezTo>
                  <a:pt x="1975928" y="454951"/>
                  <a:pt x="1972920" y="455018"/>
                  <a:pt x="1970091" y="455154"/>
                </a:cubicBezTo>
                <a:cubicBezTo>
                  <a:pt x="1967260" y="455291"/>
                  <a:pt x="1964407" y="455513"/>
                  <a:pt x="1961531" y="455820"/>
                </a:cubicBezTo>
                <a:lnTo>
                  <a:pt x="1961531" y="441704"/>
                </a:lnTo>
                <a:cubicBezTo>
                  <a:pt x="1964167" y="442011"/>
                  <a:pt x="1966881" y="442233"/>
                  <a:pt x="1969672" y="442370"/>
                </a:cubicBezTo>
                <a:cubicBezTo>
                  <a:pt x="1972464" y="442506"/>
                  <a:pt x="1975487" y="442573"/>
                  <a:pt x="1978743" y="442571"/>
                </a:cubicBezTo>
                <a:lnTo>
                  <a:pt x="2010566" y="442571"/>
                </a:lnTo>
                <a:lnTo>
                  <a:pt x="2010566" y="416320"/>
                </a:lnTo>
                <a:lnTo>
                  <a:pt x="1991497" y="416320"/>
                </a:lnTo>
                <a:cubicBezTo>
                  <a:pt x="1985698" y="416320"/>
                  <a:pt x="1980703" y="416567"/>
                  <a:pt x="1976514" y="417063"/>
                </a:cubicBezTo>
                <a:lnTo>
                  <a:pt x="1976514" y="403442"/>
                </a:lnTo>
                <a:cubicBezTo>
                  <a:pt x="1978441" y="403690"/>
                  <a:pt x="1980561" y="403875"/>
                  <a:pt x="1982875" y="403999"/>
                </a:cubicBezTo>
                <a:cubicBezTo>
                  <a:pt x="1985189" y="404123"/>
                  <a:pt x="1988022" y="404185"/>
                  <a:pt x="1991373" y="404185"/>
                </a:cubicBezTo>
                <a:lnTo>
                  <a:pt x="2010566" y="404185"/>
                </a:lnTo>
                <a:lnTo>
                  <a:pt x="2010566" y="381401"/>
                </a:lnTo>
                <a:lnTo>
                  <a:pt x="1985305" y="381401"/>
                </a:lnTo>
                <a:cubicBezTo>
                  <a:pt x="1982808" y="386648"/>
                  <a:pt x="1980218" y="391323"/>
                  <a:pt x="1977535" y="395424"/>
                </a:cubicBezTo>
                <a:cubicBezTo>
                  <a:pt x="1974852" y="399526"/>
                  <a:pt x="1971829" y="403519"/>
                  <a:pt x="1968465" y="407404"/>
                </a:cubicBezTo>
                <a:cubicBezTo>
                  <a:pt x="1966889" y="405085"/>
                  <a:pt x="1965305" y="403099"/>
                  <a:pt x="1963713" y="401445"/>
                </a:cubicBezTo>
                <a:cubicBezTo>
                  <a:pt x="1962122" y="399792"/>
                  <a:pt x="1960321" y="398270"/>
                  <a:pt x="1958312" y="396879"/>
                </a:cubicBezTo>
                <a:cubicBezTo>
                  <a:pt x="1962983" y="392115"/>
                  <a:pt x="1967106" y="386630"/>
                  <a:pt x="1970679" y="380426"/>
                </a:cubicBezTo>
                <a:cubicBezTo>
                  <a:pt x="1974251" y="374222"/>
                  <a:pt x="1977105" y="367654"/>
                  <a:pt x="1979238" y="360722"/>
                </a:cubicBezTo>
                <a:cubicBezTo>
                  <a:pt x="1980025" y="358138"/>
                  <a:pt x="1980618" y="356002"/>
                  <a:pt x="1981018" y="354314"/>
                </a:cubicBezTo>
                <a:cubicBezTo>
                  <a:pt x="1981418" y="352627"/>
                  <a:pt x="1981733" y="350925"/>
                  <a:pt x="1981962" y="349207"/>
                </a:cubicBezTo>
                <a:lnTo>
                  <a:pt x="1996078" y="352674"/>
                </a:lnTo>
                <a:cubicBezTo>
                  <a:pt x="1995978" y="353102"/>
                  <a:pt x="1995869" y="353484"/>
                  <a:pt x="1995753" y="353819"/>
                </a:cubicBezTo>
                <a:cubicBezTo>
                  <a:pt x="1995637" y="354155"/>
                  <a:pt x="1995374" y="354846"/>
                  <a:pt x="1994964" y="355893"/>
                </a:cubicBezTo>
                <a:cubicBezTo>
                  <a:pt x="1994804" y="356249"/>
                  <a:pt x="1994659" y="356652"/>
                  <a:pt x="1994530" y="357101"/>
                </a:cubicBezTo>
                <a:cubicBezTo>
                  <a:pt x="1994401" y="357549"/>
                  <a:pt x="1994133" y="358509"/>
                  <a:pt x="1993725" y="359979"/>
                </a:cubicBezTo>
                <a:cubicBezTo>
                  <a:pt x="1993106" y="361837"/>
                  <a:pt x="1991992" y="364932"/>
                  <a:pt x="1990382" y="369266"/>
                </a:cubicBezTo>
                <a:lnTo>
                  <a:pt x="2010566" y="369266"/>
                </a:lnTo>
                <a:lnTo>
                  <a:pt x="2010566" y="359856"/>
                </a:lnTo>
                <a:cubicBezTo>
                  <a:pt x="2010568" y="356706"/>
                  <a:pt x="2010501" y="353997"/>
                  <a:pt x="2010364" y="351730"/>
                </a:cubicBezTo>
                <a:cubicBezTo>
                  <a:pt x="2010228" y="349462"/>
                  <a:pt x="2010006" y="347218"/>
                  <a:pt x="2009699" y="344997"/>
                </a:cubicBezTo>
                <a:close/>
                <a:moveTo>
                  <a:pt x="416547" y="344997"/>
                </a:moveTo>
                <a:lnTo>
                  <a:pt x="432521" y="344997"/>
                </a:lnTo>
                <a:cubicBezTo>
                  <a:pt x="432273" y="346284"/>
                  <a:pt x="432087" y="347765"/>
                  <a:pt x="431963" y="349439"/>
                </a:cubicBezTo>
                <a:cubicBezTo>
                  <a:pt x="431840" y="351113"/>
                  <a:pt x="431778" y="353058"/>
                  <a:pt x="431778" y="355274"/>
                </a:cubicBezTo>
                <a:lnTo>
                  <a:pt x="431778" y="362827"/>
                </a:lnTo>
                <a:lnTo>
                  <a:pt x="465830" y="362827"/>
                </a:lnTo>
                <a:cubicBezTo>
                  <a:pt x="469250" y="362830"/>
                  <a:pt x="472191" y="362763"/>
                  <a:pt x="474652" y="362626"/>
                </a:cubicBezTo>
                <a:cubicBezTo>
                  <a:pt x="477113" y="362490"/>
                  <a:pt x="479373" y="362268"/>
                  <a:pt x="481432" y="361961"/>
                </a:cubicBezTo>
                <a:lnTo>
                  <a:pt x="481432" y="376943"/>
                </a:lnTo>
                <a:cubicBezTo>
                  <a:pt x="479587" y="376696"/>
                  <a:pt x="477518" y="376510"/>
                  <a:pt x="475225" y="376386"/>
                </a:cubicBezTo>
                <a:cubicBezTo>
                  <a:pt x="472932" y="376262"/>
                  <a:pt x="469965" y="376201"/>
                  <a:pt x="466325" y="376201"/>
                </a:cubicBezTo>
                <a:lnTo>
                  <a:pt x="421005" y="376201"/>
                </a:lnTo>
                <a:cubicBezTo>
                  <a:pt x="420805" y="379220"/>
                  <a:pt x="420655" y="381477"/>
                  <a:pt x="420556" y="382970"/>
                </a:cubicBezTo>
                <a:cubicBezTo>
                  <a:pt x="420456" y="384462"/>
                  <a:pt x="420371" y="385646"/>
                  <a:pt x="420299" y="386519"/>
                </a:cubicBezTo>
                <a:cubicBezTo>
                  <a:pt x="420227" y="387393"/>
                  <a:pt x="420132" y="388411"/>
                  <a:pt x="420014" y="389574"/>
                </a:cubicBezTo>
                <a:lnTo>
                  <a:pt x="454314" y="389574"/>
                </a:lnTo>
                <a:cubicBezTo>
                  <a:pt x="457484" y="389579"/>
                  <a:pt x="460059" y="389538"/>
                  <a:pt x="462038" y="389450"/>
                </a:cubicBezTo>
                <a:cubicBezTo>
                  <a:pt x="464016" y="389362"/>
                  <a:pt x="465693" y="389197"/>
                  <a:pt x="467068" y="388955"/>
                </a:cubicBezTo>
                <a:cubicBezTo>
                  <a:pt x="467089" y="389553"/>
                  <a:pt x="467047" y="389966"/>
                  <a:pt x="466944" y="390193"/>
                </a:cubicBezTo>
                <a:cubicBezTo>
                  <a:pt x="466831" y="391034"/>
                  <a:pt x="466748" y="392045"/>
                  <a:pt x="466696" y="393226"/>
                </a:cubicBezTo>
                <a:cubicBezTo>
                  <a:pt x="466645" y="394408"/>
                  <a:pt x="466562" y="396286"/>
                  <a:pt x="466449" y="398861"/>
                </a:cubicBezTo>
                <a:cubicBezTo>
                  <a:pt x="466188" y="408240"/>
                  <a:pt x="465688" y="416691"/>
                  <a:pt x="464947" y="424214"/>
                </a:cubicBezTo>
                <a:cubicBezTo>
                  <a:pt x="464207" y="431736"/>
                  <a:pt x="463304" y="437773"/>
                  <a:pt x="462239" y="442323"/>
                </a:cubicBezTo>
                <a:cubicBezTo>
                  <a:pt x="460962" y="448089"/>
                  <a:pt x="458934" y="452036"/>
                  <a:pt x="456156" y="454164"/>
                </a:cubicBezTo>
                <a:cubicBezTo>
                  <a:pt x="453378" y="456292"/>
                  <a:pt x="448966" y="457298"/>
                  <a:pt x="442922" y="457182"/>
                </a:cubicBezTo>
                <a:cubicBezTo>
                  <a:pt x="440925" y="457192"/>
                  <a:pt x="438789" y="457141"/>
                  <a:pt x="436514" y="457027"/>
                </a:cubicBezTo>
                <a:cubicBezTo>
                  <a:pt x="434239" y="456914"/>
                  <a:pt x="430803" y="456676"/>
                  <a:pt x="426206" y="456315"/>
                </a:cubicBezTo>
                <a:cubicBezTo>
                  <a:pt x="425971" y="453511"/>
                  <a:pt x="425574" y="450978"/>
                  <a:pt x="425014" y="448716"/>
                </a:cubicBezTo>
                <a:cubicBezTo>
                  <a:pt x="424454" y="446453"/>
                  <a:pt x="423654" y="444199"/>
                  <a:pt x="422615" y="441952"/>
                </a:cubicBezTo>
                <a:cubicBezTo>
                  <a:pt x="426175" y="442506"/>
                  <a:pt x="429456" y="442914"/>
                  <a:pt x="432459" y="443174"/>
                </a:cubicBezTo>
                <a:cubicBezTo>
                  <a:pt x="435462" y="443435"/>
                  <a:pt x="438371" y="443564"/>
                  <a:pt x="441189" y="443561"/>
                </a:cubicBezTo>
                <a:cubicBezTo>
                  <a:pt x="443817" y="443683"/>
                  <a:pt x="445680" y="443100"/>
                  <a:pt x="446776" y="441812"/>
                </a:cubicBezTo>
                <a:cubicBezTo>
                  <a:pt x="447872" y="440525"/>
                  <a:pt x="448775" y="437806"/>
                  <a:pt x="449485" y="433655"/>
                </a:cubicBezTo>
                <a:cubicBezTo>
                  <a:pt x="450217" y="430101"/>
                  <a:pt x="450795" y="425973"/>
                  <a:pt x="451218" y="421273"/>
                </a:cubicBezTo>
                <a:cubicBezTo>
                  <a:pt x="451641" y="416573"/>
                  <a:pt x="451972" y="410340"/>
                  <a:pt x="452209" y="402575"/>
                </a:cubicBezTo>
                <a:lnTo>
                  <a:pt x="418033" y="402575"/>
                </a:lnTo>
                <a:cubicBezTo>
                  <a:pt x="415564" y="414842"/>
                  <a:pt x="411215" y="425382"/>
                  <a:pt x="404985" y="434197"/>
                </a:cubicBezTo>
                <a:cubicBezTo>
                  <a:pt x="398755" y="443012"/>
                  <a:pt x="389855" y="451169"/>
                  <a:pt x="378285" y="458668"/>
                </a:cubicBezTo>
                <a:cubicBezTo>
                  <a:pt x="376799" y="456019"/>
                  <a:pt x="375314" y="453826"/>
                  <a:pt x="373828" y="452090"/>
                </a:cubicBezTo>
                <a:cubicBezTo>
                  <a:pt x="372342" y="450354"/>
                  <a:pt x="370484" y="448625"/>
                  <a:pt x="368256" y="446905"/>
                </a:cubicBezTo>
                <a:cubicBezTo>
                  <a:pt x="373575" y="443610"/>
                  <a:pt x="377888" y="440602"/>
                  <a:pt x="381195" y="437881"/>
                </a:cubicBezTo>
                <a:cubicBezTo>
                  <a:pt x="384502" y="435159"/>
                  <a:pt x="387577" y="432058"/>
                  <a:pt x="390420" y="428579"/>
                </a:cubicBezTo>
                <a:cubicBezTo>
                  <a:pt x="395685" y="422395"/>
                  <a:pt x="399519" y="415229"/>
                  <a:pt x="401920" y="407079"/>
                </a:cubicBezTo>
                <a:cubicBezTo>
                  <a:pt x="404322" y="398930"/>
                  <a:pt x="405648" y="388637"/>
                  <a:pt x="405898" y="376201"/>
                </a:cubicBezTo>
                <a:lnTo>
                  <a:pt x="385591" y="376201"/>
                </a:lnTo>
                <a:cubicBezTo>
                  <a:pt x="382501" y="376201"/>
                  <a:pt x="379673" y="376262"/>
                  <a:pt x="377109" y="376386"/>
                </a:cubicBezTo>
                <a:cubicBezTo>
                  <a:pt x="374545" y="376510"/>
                  <a:pt x="372213" y="376696"/>
                  <a:pt x="370113" y="376943"/>
                </a:cubicBezTo>
                <a:lnTo>
                  <a:pt x="370113" y="361961"/>
                </a:lnTo>
                <a:cubicBezTo>
                  <a:pt x="372313" y="362268"/>
                  <a:pt x="374661" y="362490"/>
                  <a:pt x="377155" y="362626"/>
                </a:cubicBezTo>
                <a:cubicBezTo>
                  <a:pt x="379650" y="362763"/>
                  <a:pt x="382462" y="362830"/>
                  <a:pt x="385591" y="362827"/>
                </a:cubicBezTo>
                <a:lnTo>
                  <a:pt x="417414" y="362827"/>
                </a:lnTo>
                <a:lnTo>
                  <a:pt x="417414" y="355274"/>
                </a:lnTo>
                <a:cubicBezTo>
                  <a:pt x="417417" y="353244"/>
                  <a:pt x="417350" y="351392"/>
                  <a:pt x="417213" y="349718"/>
                </a:cubicBezTo>
                <a:cubicBezTo>
                  <a:pt x="417076" y="348043"/>
                  <a:pt x="416854" y="346470"/>
                  <a:pt x="416547" y="344997"/>
                </a:cubicBezTo>
                <a:close/>
                <a:moveTo>
                  <a:pt x="2122018" y="344749"/>
                </a:moveTo>
                <a:lnTo>
                  <a:pt x="2137000" y="344749"/>
                </a:lnTo>
                <a:cubicBezTo>
                  <a:pt x="2140150" y="348830"/>
                  <a:pt x="2143478" y="352462"/>
                  <a:pt x="2146984" y="355646"/>
                </a:cubicBezTo>
                <a:cubicBezTo>
                  <a:pt x="2150490" y="358829"/>
                  <a:pt x="2154591" y="361966"/>
                  <a:pt x="2159289" y="365056"/>
                </a:cubicBezTo>
                <a:cubicBezTo>
                  <a:pt x="2164250" y="368281"/>
                  <a:pt x="2169125" y="371026"/>
                  <a:pt x="2173916" y="373291"/>
                </a:cubicBezTo>
                <a:cubicBezTo>
                  <a:pt x="2178706" y="375556"/>
                  <a:pt x="2184108" y="377681"/>
                  <a:pt x="2190121" y="379668"/>
                </a:cubicBezTo>
                <a:cubicBezTo>
                  <a:pt x="2188179" y="381933"/>
                  <a:pt x="2186647" y="383934"/>
                  <a:pt x="2185524" y="385673"/>
                </a:cubicBezTo>
                <a:cubicBezTo>
                  <a:pt x="2184402" y="387412"/>
                  <a:pt x="2183087" y="389785"/>
                  <a:pt x="2181577" y="392793"/>
                </a:cubicBezTo>
                <a:cubicBezTo>
                  <a:pt x="2177404" y="390977"/>
                  <a:pt x="2173307" y="388975"/>
                  <a:pt x="2169288" y="386788"/>
                </a:cubicBezTo>
                <a:cubicBezTo>
                  <a:pt x="2165269" y="384600"/>
                  <a:pt x="2161482" y="382351"/>
                  <a:pt x="2157927" y="380039"/>
                </a:cubicBezTo>
                <a:lnTo>
                  <a:pt x="2157927" y="387097"/>
                </a:lnTo>
                <a:cubicBezTo>
                  <a:pt x="2156426" y="386914"/>
                  <a:pt x="2154816" y="386785"/>
                  <a:pt x="2153098" y="386710"/>
                </a:cubicBezTo>
                <a:cubicBezTo>
                  <a:pt x="2151380" y="386635"/>
                  <a:pt x="2149274" y="386599"/>
                  <a:pt x="2146783" y="386602"/>
                </a:cubicBezTo>
                <a:lnTo>
                  <a:pt x="2113721" y="386602"/>
                </a:lnTo>
                <a:cubicBezTo>
                  <a:pt x="2111642" y="386599"/>
                  <a:pt x="2109733" y="386635"/>
                  <a:pt x="2107994" y="386710"/>
                </a:cubicBezTo>
                <a:cubicBezTo>
                  <a:pt x="2106256" y="386785"/>
                  <a:pt x="2104532" y="386914"/>
                  <a:pt x="2102825" y="387097"/>
                </a:cubicBezTo>
                <a:lnTo>
                  <a:pt x="2102825" y="379544"/>
                </a:lnTo>
                <a:cubicBezTo>
                  <a:pt x="2099740" y="381558"/>
                  <a:pt x="2097118" y="383212"/>
                  <a:pt x="2094960" y="384506"/>
                </a:cubicBezTo>
                <a:cubicBezTo>
                  <a:pt x="2092801" y="385800"/>
                  <a:pt x="2090546" y="387032"/>
                  <a:pt x="2088195" y="388202"/>
                </a:cubicBezTo>
                <a:cubicBezTo>
                  <a:pt x="2085844" y="389373"/>
                  <a:pt x="2082837" y="390779"/>
                  <a:pt x="2079174" y="392422"/>
                </a:cubicBezTo>
                <a:cubicBezTo>
                  <a:pt x="2077995" y="389906"/>
                  <a:pt x="2076793" y="387786"/>
                  <a:pt x="2075568" y="386060"/>
                </a:cubicBezTo>
                <a:cubicBezTo>
                  <a:pt x="2074342" y="384334"/>
                  <a:pt x="2072738" y="382492"/>
                  <a:pt x="2070754" y="380534"/>
                </a:cubicBezTo>
                <a:cubicBezTo>
                  <a:pt x="2077056" y="378037"/>
                  <a:pt x="2082592" y="375540"/>
                  <a:pt x="2087362" y="373043"/>
                </a:cubicBezTo>
                <a:cubicBezTo>
                  <a:pt x="2092132" y="370546"/>
                  <a:pt x="2096584" y="367801"/>
                  <a:pt x="2100720" y="364809"/>
                </a:cubicBezTo>
                <a:cubicBezTo>
                  <a:pt x="2105221" y="361605"/>
                  <a:pt x="2109127" y="358447"/>
                  <a:pt x="2112437" y="355336"/>
                </a:cubicBezTo>
                <a:cubicBezTo>
                  <a:pt x="2115746" y="352225"/>
                  <a:pt x="2118940" y="348696"/>
                  <a:pt x="2122018" y="344749"/>
                </a:cubicBezTo>
                <a:close/>
                <a:moveTo>
                  <a:pt x="93983" y="344254"/>
                </a:moveTo>
                <a:cubicBezTo>
                  <a:pt x="96287" y="346903"/>
                  <a:pt x="98242" y="349467"/>
                  <a:pt x="99849" y="351946"/>
                </a:cubicBezTo>
                <a:cubicBezTo>
                  <a:pt x="101457" y="354425"/>
                  <a:pt x="103009" y="357268"/>
                  <a:pt x="104508" y="360475"/>
                </a:cubicBezTo>
                <a:lnTo>
                  <a:pt x="94974" y="364932"/>
                </a:lnTo>
                <a:cubicBezTo>
                  <a:pt x="93346" y="361535"/>
                  <a:pt x="91741" y="358548"/>
                  <a:pt x="90160" y="355971"/>
                </a:cubicBezTo>
                <a:cubicBezTo>
                  <a:pt x="88579" y="353394"/>
                  <a:pt x="86757" y="350809"/>
                  <a:pt x="84696" y="348216"/>
                </a:cubicBezTo>
                <a:close/>
                <a:moveTo>
                  <a:pt x="4655915" y="343511"/>
                </a:moveTo>
                <a:lnTo>
                  <a:pt x="4671022" y="343511"/>
                </a:lnTo>
                <a:cubicBezTo>
                  <a:pt x="4670780" y="344700"/>
                  <a:pt x="4670614" y="345912"/>
                  <a:pt x="4670527" y="347148"/>
                </a:cubicBezTo>
                <a:cubicBezTo>
                  <a:pt x="4670439" y="348384"/>
                  <a:pt x="4670398" y="349937"/>
                  <a:pt x="4670403" y="351807"/>
                </a:cubicBezTo>
                <a:lnTo>
                  <a:pt x="4703588" y="351807"/>
                </a:lnTo>
                <a:cubicBezTo>
                  <a:pt x="4706544" y="351810"/>
                  <a:pt x="4709021" y="351773"/>
                  <a:pt x="4711018" y="351699"/>
                </a:cubicBezTo>
                <a:cubicBezTo>
                  <a:pt x="4713014" y="351624"/>
                  <a:pt x="4714995" y="351495"/>
                  <a:pt x="4716961" y="351312"/>
                </a:cubicBezTo>
                <a:cubicBezTo>
                  <a:pt x="4716778" y="352684"/>
                  <a:pt x="4716649" y="354026"/>
                  <a:pt x="4716574" y="355336"/>
                </a:cubicBezTo>
                <a:cubicBezTo>
                  <a:pt x="4716499" y="356646"/>
                  <a:pt x="4716463" y="358236"/>
                  <a:pt x="4716466" y="360103"/>
                </a:cubicBezTo>
                <a:lnTo>
                  <a:pt x="4716466" y="363694"/>
                </a:lnTo>
                <a:cubicBezTo>
                  <a:pt x="4716466" y="365167"/>
                  <a:pt x="4716497" y="366493"/>
                  <a:pt x="4716559" y="367672"/>
                </a:cubicBezTo>
                <a:cubicBezTo>
                  <a:pt x="4716621" y="368851"/>
                  <a:pt x="4716713" y="369960"/>
                  <a:pt x="4716837" y="371000"/>
                </a:cubicBezTo>
                <a:lnTo>
                  <a:pt x="4703588" y="371000"/>
                </a:lnTo>
                <a:lnTo>
                  <a:pt x="4703588" y="362580"/>
                </a:lnTo>
                <a:lnTo>
                  <a:pt x="4625207" y="362580"/>
                </a:lnTo>
                <a:lnTo>
                  <a:pt x="4625207" y="370876"/>
                </a:lnTo>
                <a:lnTo>
                  <a:pt x="4611834" y="370876"/>
                </a:lnTo>
                <a:cubicBezTo>
                  <a:pt x="4612017" y="369720"/>
                  <a:pt x="4612146" y="368596"/>
                  <a:pt x="4612221" y="367502"/>
                </a:cubicBezTo>
                <a:cubicBezTo>
                  <a:pt x="4612296" y="366408"/>
                  <a:pt x="4612331" y="365221"/>
                  <a:pt x="4612329" y="363942"/>
                </a:cubicBezTo>
                <a:lnTo>
                  <a:pt x="4612329" y="359979"/>
                </a:lnTo>
                <a:cubicBezTo>
                  <a:pt x="4612331" y="358349"/>
                  <a:pt x="4612296" y="356874"/>
                  <a:pt x="4612221" y="355553"/>
                </a:cubicBezTo>
                <a:cubicBezTo>
                  <a:pt x="4612146" y="354232"/>
                  <a:pt x="4612017" y="352818"/>
                  <a:pt x="4611834" y="351312"/>
                </a:cubicBezTo>
                <a:cubicBezTo>
                  <a:pt x="4613957" y="351495"/>
                  <a:pt x="4616088" y="351624"/>
                  <a:pt x="4618226" y="351699"/>
                </a:cubicBezTo>
                <a:cubicBezTo>
                  <a:pt x="4620365" y="351773"/>
                  <a:pt x="4622774" y="351810"/>
                  <a:pt x="4625454" y="351807"/>
                </a:cubicBezTo>
                <a:lnTo>
                  <a:pt x="4656534" y="351807"/>
                </a:lnTo>
                <a:cubicBezTo>
                  <a:pt x="4656532" y="349952"/>
                  <a:pt x="4656475" y="348430"/>
                  <a:pt x="4656364" y="347241"/>
                </a:cubicBezTo>
                <a:cubicBezTo>
                  <a:pt x="4656253" y="346052"/>
                  <a:pt x="4656103" y="344808"/>
                  <a:pt x="4655915" y="343511"/>
                </a:cubicBezTo>
                <a:close/>
                <a:moveTo>
                  <a:pt x="3513839" y="342025"/>
                </a:moveTo>
                <a:cubicBezTo>
                  <a:pt x="3515962" y="344623"/>
                  <a:pt x="3517753" y="347104"/>
                  <a:pt x="3519210" y="349470"/>
                </a:cubicBezTo>
                <a:cubicBezTo>
                  <a:pt x="3520668" y="351835"/>
                  <a:pt x="3522056" y="354472"/>
                  <a:pt x="3523374" y="357379"/>
                </a:cubicBezTo>
                <a:lnTo>
                  <a:pt x="3513468" y="361465"/>
                </a:lnTo>
                <a:cubicBezTo>
                  <a:pt x="3512175" y="358620"/>
                  <a:pt x="3510767" y="355891"/>
                  <a:pt x="3509242" y="353277"/>
                </a:cubicBezTo>
                <a:cubicBezTo>
                  <a:pt x="3507718" y="350664"/>
                  <a:pt x="3506030" y="348152"/>
                  <a:pt x="3504181" y="345740"/>
                </a:cubicBezTo>
                <a:close/>
                <a:moveTo>
                  <a:pt x="3745897" y="340291"/>
                </a:moveTo>
                <a:cubicBezTo>
                  <a:pt x="3749769" y="340387"/>
                  <a:pt x="3752983" y="341713"/>
                  <a:pt x="3755540" y="344269"/>
                </a:cubicBezTo>
                <a:cubicBezTo>
                  <a:pt x="3758096" y="346826"/>
                  <a:pt x="3759422" y="350040"/>
                  <a:pt x="3759518" y="353912"/>
                </a:cubicBezTo>
                <a:cubicBezTo>
                  <a:pt x="3759422" y="357784"/>
                  <a:pt x="3758096" y="360998"/>
                  <a:pt x="3755540" y="363555"/>
                </a:cubicBezTo>
                <a:cubicBezTo>
                  <a:pt x="3752983" y="366111"/>
                  <a:pt x="3749769" y="367437"/>
                  <a:pt x="3745897" y="367533"/>
                </a:cubicBezTo>
                <a:cubicBezTo>
                  <a:pt x="3742079" y="367430"/>
                  <a:pt x="3738880" y="366088"/>
                  <a:pt x="3736300" y="363508"/>
                </a:cubicBezTo>
                <a:cubicBezTo>
                  <a:pt x="3733721" y="360929"/>
                  <a:pt x="3732379" y="357730"/>
                  <a:pt x="3732276" y="353912"/>
                </a:cubicBezTo>
                <a:cubicBezTo>
                  <a:pt x="3732371" y="350040"/>
                  <a:pt x="3733697" y="346826"/>
                  <a:pt x="3736254" y="344269"/>
                </a:cubicBezTo>
                <a:cubicBezTo>
                  <a:pt x="3738810" y="341713"/>
                  <a:pt x="3742024" y="340387"/>
                  <a:pt x="3745897" y="340291"/>
                </a:cubicBezTo>
                <a:close/>
                <a:moveTo>
                  <a:pt x="1274655" y="260712"/>
                </a:moveTo>
                <a:lnTo>
                  <a:pt x="1274655" y="270262"/>
                </a:lnTo>
                <a:lnTo>
                  <a:pt x="1319479" y="270262"/>
                </a:lnTo>
                <a:lnTo>
                  <a:pt x="1319479" y="260712"/>
                </a:lnTo>
                <a:close/>
                <a:moveTo>
                  <a:pt x="2826477" y="257494"/>
                </a:moveTo>
                <a:lnTo>
                  <a:pt x="2840717" y="257494"/>
                </a:lnTo>
                <a:cubicBezTo>
                  <a:pt x="2840474" y="258905"/>
                  <a:pt x="2840309" y="260263"/>
                  <a:pt x="2840222" y="261566"/>
                </a:cubicBezTo>
                <a:cubicBezTo>
                  <a:pt x="2840134" y="262869"/>
                  <a:pt x="2840093" y="264567"/>
                  <a:pt x="2840098" y="266660"/>
                </a:cubicBezTo>
                <a:lnTo>
                  <a:pt x="2840098" y="272110"/>
                </a:lnTo>
                <a:cubicBezTo>
                  <a:pt x="2840080" y="272836"/>
                  <a:pt x="2840209" y="273367"/>
                  <a:pt x="2840485" y="273705"/>
                </a:cubicBezTo>
                <a:cubicBezTo>
                  <a:pt x="2840761" y="274043"/>
                  <a:pt x="2841292" y="274296"/>
                  <a:pt x="2842079" y="274464"/>
                </a:cubicBezTo>
                <a:cubicBezTo>
                  <a:pt x="2842856" y="274658"/>
                  <a:pt x="2844274" y="274828"/>
                  <a:pt x="2846336" y="274975"/>
                </a:cubicBezTo>
                <a:cubicBezTo>
                  <a:pt x="2848397" y="275122"/>
                  <a:pt x="2850527" y="275199"/>
                  <a:pt x="2852728" y="275207"/>
                </a:cubicBezTo>
                <a:cubicBezTo>
                  <a:pt x="2859750" y="275225"/>
                  <a:pt x="2864651" y="275065"/>
                  <a:pt x="2867432" y="274727"/>
                </a:cubicBezTo>
                <a:cubicBezTo>
                  <a:pt x="2870213" y="274389"/>
                  <a:pt x="2871833" y="273765"/>
                  <a:pt x="2872292" y="272854"/>
                </a:cubicBezTo>
                <a:cubicBezTo>
                  <a:pt x="2872723" y="272136"/>
                  <a:pt x="2873038" y="270970"/>
                  <a:pt x="2873237" y="269354"/>
                </a:cubicBezTo>
                <a:cubicBezTo>
                  <a:pt x="2873435" y="267739"/>
                  <a:pt x="2873533" y="265520"/>
                  <a:pt x="2873531" y="262696"/>
                </a:cubicBezTo>
                <a:cubicBezTo>
                  <a:pt x="2875648" y="263602"/>
                  <a:pt x="2877604" y="264299"/>
                  <a:pt x="2879397" y="264787"/>
                </a:cubicBezTo>
                <a:cubicBezTo>
                  <a:pt x="2881190" y="265274"/>
                  <a:pt x="2883486" y="265692"/>
                  <a:pt x="2886285" y="266041"/>
                </a:cubicBezTo>
                <a:cubicBezTo>
                  <a:pt x="2886112" y="270606"/>
                  <a:pt x="2885745" y="274079"/>
                  <a:pt x="2885186" y="276461"/>
                </a:cubicBezTo>
                <a:cubicBezTo>
                  <a:pt x="2884626" y="278842"/>
                  <a:pt x="2883795" y="280612"/>
                  <a:pt x="2882694" y="281770"/>
                </a:cubicBezTo>
                <a:cubicBezTo>
                  <a:pt x="2881629" y="282994"/>
                  <a:pt x="2880112" y="283930"/>
                  <a:pt x="2878144" y="284577"/>
                </a:cubicBezTo>
                <a:cubicBezTo>
                  <a:pt x="2876176" y="285223"/>
                  <a:pt x="2873210" y="285664"/>
                  <a:pt x="2869247" y="285897"/>
                </a:cubicBezTo>
                <a:cubicBezTo>
                  <a:pt x="2865284" y="286131"/>
                  <a:pt x="2859777" y="286241"/>
                  <a:pt x="2852728" y="286228"/>
                </a:cubicBezTo>
                <a:cubicBezTo>
                  <a:pt x="2845629" y="286256"/>
                  <a:pt x="2840222" y="286048"/>
                  <a:pt x="2836507" y="285604"/>
                </a:cubicBezTo>
                <a:cubicBezTo>
                  <a:pt x="2832792" y="285160"/>
                  <a:pt x="2830274" y="284310"/>
                  <a:pt x="2828953" y="283054"/>
                </a:cubicBezTo>
                <a:cubicBezTo>
                  <a:pt x="2827633" y="281798"/>
                  <a:pt x="2827014" y="279967"/>
                  <a:pt x="2827096" y="277560"/>
                </a:cubicBezTo>
                <a:lnTo>
                  <a:pt x="2827096" y="266660"/>
                </a:lnTo>
                <a:cubicBezTo>
                  <a:pt x="2827101" y="264645"/>
                  <a:pt x="2827060" y="262916"/>
                  <a:pt x="2826972" y="261473"/>
                </a:cubicBezTo>
                <a:cubicBezTo>
                  <a:pt x="2826885" y="260031"/>
                  <a:pt x="2826720" y="258704"/>
                  <a:pt x="2826477" y="257494"/>
                </a:cubicBezTo>
                <a:close/>
                <a:moveTo>
                  <a:pt x="2121275" y="257005"/>
                </a:moveTo>
                <a:cubicBezTo>
                  <a:pt x="2119020" y="257026"/>
                  <a:pt x="2117245" y="257542"/>
                  <a:pt x="2115950" y="258553"/>
                </a:cubicBezTo>
                <a:cubicBezTo>
                  <a:pt x="2114655" y="259564"/>
                  <a:pt x="2113995" y="260947"/>
                  <a:pt x="2113969" y="262701"/>
                </a:cubicBezTo>
                <a:cubicBezTo>
                  <a:pt x="2114010" y="265193"/>
                  <a:pt x="2115321" y="267112"/>
                  <a:pt x="2117901" y="268459"/>
                </a:cubicBezTo>
                <a:cubicBezTo>
                  <a:pt x="2120480" y="269805"/>
                  <a:pt x="2124081" y="270486"/>
                  <a:pt x="2128704" y="270502"/>
                </a:cubicBezTo>
                <a:cubicBezTo>
                  <a:pt x="2129785" y="270512"/>
                  <a:pt x="2130719" y="270492"/>
                  <a:pt x="2131506" y="270440"/>
                </a:cubicBezTo>
                <a:cubicBezTo>
                  <a:pt x="2132293" y="270388"/>
                  <a:pt x="2133505" y="270244"/>
                  <a:pt x="2135143" y="270007"/>
                </a:cubicBezTo>
                <a:cubicBezTo>
                  <a:pt x="2134024" y="265727"/>
                  <a:pt x="2132300" y="262492"/>
                  <a:pt x="2129973" y="260302"/>
                </a:cubicBezTo>
                <a:cubicBezTo>
                  <a:pt x="2127647" y="258112"/>
                  <a:pt x="2124747" y="257013"/>
                  <a:pt x="2121275" y="257005"/>
                </a:cubicBezTo>
                <a:close/>
                <a:moveTo>
                  <a:pt x="2810380" y="256379"/>
                </a:moveTo>
                <a:lnTo>
                  <a:pt x="2822391" y="261334"/>
                </a:lnTo>
                <a:cubicBezTo>
                  <a:pt x="2820567" y="266123"/>
                  <a:pt x="2818612" y="270324"/>
                  <a:pt x="2816525" y="273937"/>
                </a:cubicBezTo>
                <a:cubicBezTo>
                  <a:pt x="2814438" y="277549"/>
                  <a:pt x="2811646" y="281564"/>
                  <a:pt x="2808151" y="285980"/>
                </a:cubicBezTo>
                <a:lnTo>
                  <a:pt x="2796759" y="278179"/>
                </a:lnTo>
                <a:cubicBezTo>
                  <a:pt x="2800376" y="274244"/>
                  <a:pt x="2803172" y="270688"/>
                  <a:pt x="2805148" y="267512"/>
                </a:cubicBezTo>
                <a:cubicBezTo>
                  <a:pt x="2807124" y="264335"/>
                  <a:pt x="2808868" y="260624"/>
                  <a:pt x="2810380" y="256379"/>
                </a:cubicBezTo>
                <a:close/>
                <a:moveTo>
                  <a:pt x="2894457" y="255016"/>
                </a:moveTo>
                <a:cubicBezTo>
                  <a:pt x="2898200" y="259047"/>
                  <a:pt x="2901363" y="262691"/>
                  <a:pt x="2903945" y="265948"/>
                </a:cubicBezTo>
                <a:cubicBezTo>
                  <a:pt x="2906527" y="269205"/>
                  <a:pt x="2909102" y="272786"/>
                  <a:pt x="2911669" y="276693"/>
                </a:cubicBezTo>
                <a:lnTo>
                  <a:pt x="2900524" y="284494"/>
                </a:lnTo>
                <a:cubicBezTo>
                  <a:pt x="2897612" y="279593"/>
                  <a:pt x="2894924" y="275464"/>
                  <a:pt x="2892460" y="272110"/>
                </a:cubicBezTo>
                <a:cubicBezTo>
                  <a:pt x="2889997" y="268756"/>
                  <a:pt x="2887030" y="265122"/>
                  <a:pt x="2883560" y="261210"/>
                </a:cubicBezTo>
                <a:close/>
                <a:moveTo>
                  <a:pt x="3666154" y="254776"/>
                </a:moveTo>
                <a:cubicBezTo>
                  <a:pt x="3662975" y="254859"/>
                  <a:pt x="3660323" y="255963"/>
                  <a:pt x="3658198" y="258088"/>
                </a:cubicBezTo>
                <a:cubicBezTo>
                  <a:pt x="3656072" y="260214"/>
                  <a:pt x="3654968" y="262866"/>
                  <a:pt x="3654885" y="266044"/>
                </a:cubicBezTo>
                <a:cubicBezTo>
                  <a:pt x="3654968" y="269282"/>
                  <a:pt x="3656072" y="271970"/>
                  <a:pt x="3658198" y="274108"/>
                </a:cubicBezTo>
                <a:cubicBezTo>
                  <a:pt x="3660323" y="276247"/>
                  <a:pt x="3662975" y="277356"/>
                  <a:pt x="3666154" y="277436"/>
                </a:cubicBezTo>
                <a:cubicBezTo>
                  <a:pt x="3669332" y="277356"/>
                  <a:pt x="3671983" y="276247"/>
                  <a:pt x="3674109" y="274108"/>
                </a:cubicBezTo>
                <a:cubicBezTo>
                  <a:pt x="3676235" y="271970"/>
                  <a:pt x="3677339" y="269282"/>
                  <a:pt x="3677421" y="266044"/>
                </a:cubicBezTo>
                <a:cubicBezTo>
                  <a:pt x="3677339" y="262866"/>
                  <a:pt x="3676235" y="260214"/>
                  <a:pt x="3674109" y="258088"/>
                </a:cubicBezTo>
                <a:cubicBezTo>
                  <a:pt x="3671983" y="255963"/>
                  <a:pt x="3669332" y="254859"/>
                  <a:pt x="3666154" y="254776"/>
                </a:cubicBezTo>
                <a:close/>
                <a:moveTo>
                  <a:pt x="3812762" y="253538"/>
                </a:moveTo>
                <a:cubicBezTo>
                  <a:pt x="3807703" y="253561"/>
                  <a:pt x="3803767" y="254319"/>
                  <a:pt x="3800953" y="255813"/>
                </a:cubicBezTo>
                <a:cubicBezTo>
                  <a:pt x="3798138" y="257307"/>
                  <a:pt x="3796709" y="259396"/>
                  <a:pt x="3796665" y="262082"/>
                </a:cubicBezTo>
                <a:cubicBezTo>
                  <a:pt x="3796704" y="264396"/>
                  <a:pt x="3797957" y="266207"/>
                  <a:pt x="3800426" y="267515"/>
                </a:cubicBezTo>
                <a:cubicBezTo>
                  <a:pt x="3802895" y="268822"/>
                  <a:pt x="3806347" y="269488"/>
                  <a:pt x="3810781" y="269511"/>
                </a:cubicBezTo>
                <a:cubicBezTo>
                  <a:pt x="3813397" y="269501"/>
                  <a:pt x="3815626" y="269150"/>
                  <a:pt x="3817468" y="268459"/>
                </a:cubicBezTo>
                <a:cubicBezTo>
                  <a:pt x="3819310" y="267767"/>
                  <a:pt x="3820672" y="266797"/>
                  <a:pt x="3821554" y="265549"/>
                </a:cubicBezTo>
                <a:cubicBezTo>
                  <a:pt x="3822545" y="263960"/>
                  <a:pt x="3823040" y="261318"/>
                  <a:pt x="3823040" y="257624"/>
                </a:cubicBezTo>
                <a:cubicBezTo>
                  <a:pt x="3823040" y="257284"/>
                  <a:pt x="3823040" y="256726"/>
                  <a:pt x="3823040" y="255952"/>
                </a:cubicBezTo>
                <a:cubicBezTo>
                  <a:pt x="3823040" y="255179"/>
                  <a:pt x="3823040" y="254745"/>
                  <a:pt x="3823040" y="254652"/>
                </a:cubicBezTo>
                <a:cubicBezTo>
                  <a:pt x="3821056" y="254227"/>
                  <a:pt x="3819297" y="253933"/>
                  <a:pt x="3817762" y="253770"/>
                </a:cubicBezTo>
                <a:cubicBezTo>
                  <a:pt x="3816227" y="253607"/>
                  <a:pt x="3814560" y="253530"/>
                  <a:pt x="3812762" y="253538"/>
                </a:cubicBezTo>
                <a:close/>
                <a:moveTo>
                  <a:pt x="3450812" y="253538"/>
                </a:moveTo>
                <a:cubicBezTo>
                  <a:pt x="3445753" y="253561"/>
                  <a:pt x="3441817" y="254319"/>
                  <a:pt x="3439002" y="255813"/>
                </a:cubicBezTo>
                <a:cubicBezTo>
                  <a:pt x="3436188" y="257307"/>
                  <a:pt x="3434759" y="259396"/>
                  <a:pt x="3434715" y="262082"/>
                </a:cubicBezTo>
                <a:cubicBezTo>
                  <a:pt x="3434754" y="264396"/>
                  <a:pt x="3436007" y="266207"/>
                  <a:pt x="3438476" y="267515"/>
                </a:cubicBezTo>
                <a:cubicBezTo>
                  <a:pt x="3440945" y="268822"/>
                  <a:pt x="3444396" y="269488"/>
                  <a:pt x="3448831" y="269511"/>
                </a:cubicBezTo>
                <a:cubicBezTo>
                  <a:pt x="3451447" y="269501"/>
                  <a:pt x="3453676" y="269150"/>
                  <a:pt x="3455518" y="268459"/>
                </a:cubicBezTo>
                <a:cubicBezTo>
                  <a:pt x="3457359" y="267767"/>
                  <a:pt x="3458721" y="266797"/>
                  <a:pt x="3459604" y="265549"/>
                </a:cubicBezTo>
                <a:cubicBezTo>
                  <a:pt x="3460594" y="263960"/>
                  <a:pt x="3461090" y="261318"/>
                  <a:pt x="3461090" y="257624"/>
                </a:cubicBezTo>
                <a:cubicBezTo>
                  <a:pt x="3461090" y="257284"/>
                  <a:pt x="3461090" y="256726"/>
                  <a:pt x="3461090" y="255952"/>
                </a:cubicBezTo>
                <a:cubicBezTo>
                  <a:pt x="3461090" y="255179"/>
                  <a:pt x="3461090" y="254745"/>
                  <a:pt x="3461090" y="254652"/>
                </a:cubicBezTo>
                <a:cubicBezTo>
                  <a:pt x="3459106" y="254227"/>
                  <a:pt x="3457347" y="253933"/>
                  <a:pt x="3455812" y="253770"/>
                </a:cubicBezTo>
                <a:cubicBezTo>
                  <a:pt x="3454277" y="253607"/>
                  <a:pt x="3452610" y="253530"/>
                  <a:pt x="3450812" y="253538"/>
                </a:cubicBezTo>
                <a:close/>
                <a:moveTo>
                  <a:pt x="1403937" y="252787"/>
                </a:moveTo>
                <a:lnTo>
                  <a:pt x="1403937" y="257879"/>
                </a:lnTo>
                <a:lnTo>
                  <a:pt x="1441828" y="257879"/>
                </a:lnTo>
                <a:lnTo>
                  <a:pt x="1441828" y="252787"/>
                </a:lnTo>
                <a:close/>
                <a:moveTo>
                  <a:pt x="1747438" y="251309"/>
                </a:moveTo>
                <a:lnTo>
                  <a:pt x="1759201" y="258615"/>
                </a:lnTo>
                <a:cubicBezTo>
                  <a:pt x="1756090" y="262471"/>
                  <a:pt x="1753118" y="265747"/>
                  <a:pt x="1750286" y="268443"/>
                </a:cubicBezTo>
                <a:cubicBezTo>
                  <a:pt x="1747453" y="271139"/>
                  <a:pt x="1744110" y="273889"/>
                  <a:pt x="1740256" y="276693"/>
                </a:cubicBezTo>
                <a:cubicBezTo>
                  <a:pt x="1737382" y="278803"/>
                  <a:pt x="1734586" y="280650"/>
                  <a:pt x="1731867" y="282234"/>
                </a:cubicBezTo>
                <a:cubicBezTo>
                  <a:pt x="1729148" y="283818"/>
                  <a:pt x="1725918" y="285480"/>
                  <a:pt x="1722177" y="287218"/>
                </a:cubicBezTo>
                <a:cubicBezTo>
                  <a:pt x="1720671" y="284858"/>
                  <a:pt x="1719195" y="282799"/>
                  <a:pt x="1717751" y="281042"/>
                </a:cubicBezTo>
                <a:cubicBezTo>
                  <a:pt x="1716306" y="279286"/>
                  <a:pt x="1714645" y="277506"/>
                  <a:pt x="1712767" y="275703"/>
                </a:cubicBezTo>
                <a:cubicBezTo>
                  <a:pt x="1717002" y="274080"/>
                  <a:pt x="1720666" y="272465"/>
                  <a:pt x="1723756" y="270858"/>
                </a:cubicBezTo>
                <a:cubicBezTo>
                  <a:pt x="1726846" y="269251"/>
                  <a:pt x="1729952" y="267357"/>
                  <a:pt x="1733074" y="265177"/>
                </a:cubicBezTo>
                <a:cubicBezTo>
                  <a:pt x="1736250" y="262990"/>
                  <a:pt x="1738875" y="260895"/>
                  <a:pt x="1740952" y="258893"/>
                </a:cubicBezTo>
                <a:cubicBezTo>
                  <a:pt x="1743029" y="256891"/>
                  <a:pt x="1745191" y="254363"/>
                  <a:pt x="1747438" y="251309"/>
                </a:cubicBezTo>
                <a:close/>
                <a:moveTo>
                  <a:pt x="1788919" y="251185"/>
                </a:moveTo>
                <a:cubicBezTo>
                  <a:pt x="1791844" y="254619"/>
                  <a:pt x="1794568" y="257441"/>
                  <a:pt x="1797092" y="259652"/>
                </a:cubicBezTo>
                <a:cubicBezTo>
                  <a:pt x="1799614" y="261862"/>
                  <a:pt x="1802586" y="264035"/>
                  <a:pt x="1806007" y="266168"/>
                </a:cubicBezTo>
                <a:cubicBezTo>
                  <a:pt x="1808798" y="267961"/>
                  <a:pt x="1811605" y="269545"/>
                  <a:pt x="1814427" y="270920"/>
                </a:cubicBezTo>
                <a:cubicBezTo>
                  <a:pt x="1817249" y="272295"/>
                  <a:pt x="1820799" y="273848"/>
                  <a:pt x="1825076" y="275579"/>
                </a:cubicBezTo>
                <a:cubicBezTo>
                  <a:pt x="1823254" y="277384"/>
                  <a:pt x="1821635" y="279221"/>
                  <a:pt x="1820216" y="281089"/>
                </a:cubicBezTo>
                <a:cubicBezTo>
                  <a:pt x="1818797" y="282957"/>
                  <a:pt x="1817363" y="285165"/>
                  <a:pt x="1815913" y="287714"/>
                </a:cubicBezTo>
                <a:cubicBezTo>
                  <a:pt x="1810996" y="285335"/>
                  <a:pt x="1806961" y="283189"/>
                  <a:pt x="1803809" y="281275"/>
                </a:cubicBezTo>
                <a:cubicBezTo>
                  <a:pt x="1800657" y="279361"/>
                  <a:pt x="1797427" y="277090"/>
                  <a:pt x="1794120" y="274464"/>
                </a:cubicBezTo>
                <a:cubicBezTo>
                  <a:pt x="1790712" y="271861"/>
                  <a:pt x="1787807" y="269452"/>
                  <a:pt x="1785406" y="267236"/>
                </a:cubicBezTo>
                <a:cubicBezTo>
                  <a:pt x="1783004" y="265020"/>
                  <a:pt x="1780378" y="262270"/>
                  <a:pt x="1777527" y="258986"/>
                </a:cubicBezTo>
                <a:close/>
                <a:moveTo>
                  <a:pt x="1077649" y="249699"/>
                </a:moveTo>
                <a:lnTo>
                  <a:pt x="1088793" y="257129"/>
                </a:lnTo>
                <a:cubicBezTo>
                  <a:pt x="1084695" y="260302"/>
                  <a:pt x="1081211" y="262912"/>
                  <a:pt x="1078342" y="264957"/>
                </a:cubicBezTo>
                <a:cubicBezTo>
                  <a:pt x="1075472" y="267003"/>
                  <a:pt x="1072795" y="268759"/>
                  <a:pt x="1070311" y="270227"/>
                </a:cubicBezTo>
                <a:cubicBezTo>
                  <a:pt x="1067827" y="271694"/>
                  <a:pt x="1065114" y="273148"/>
                  <a:pt x="1062171" y="274588"/>
                </a:cubicBezTo>
                <a:cubicBezTo>
                  <a:pt x="1055028" y="278130"/>
                  <a:pt x="1047397" y="281045"/>
                  <a:pt x="1039279" y="283333"/>
                </a:cubicBezTo>
                <a:cubicBezTo>
                  <a:pt x="1031160" y="285621"/>
                  <a:pt x="1021579" y="287577"/>
                  <a:pt x="1010536" y="289199"/>
                </a:cubicBezTo>
                <a:cubicBezTo>
                  <a:pt x="1009777" y="286924"/>
                  <a:pt x="1008942" y="284912"/>
                  <a:pt x="1008028" y="283163"/>
                </a:cubicBezTo>
                <a:cubicBezTo>
                  <a:pt x="1007115" y="281414"/>
                  <a:pt x="1005846" y="279464"/>
                  <a:pt x="1004221" y="277312"/>
                </a:cubicBezTo>
                <a:cubicBezTo>
                  <a:pt x="1016774" y="276239"/>
                  <a:pt x="1027887" y="274299"/>
                  <a:pt x="1037561" y="271492"/>
                </a:cubicBezTo>
                <a:cubicBezTo>
                  <a:pt x="1047235" y="268686"/>
                  <a:pt x="1056305" y="264765"/>
                  <a:pt x="1064771" y="259729"/>
                </a:cubicBezTo>
                <a:cubicBezTo>
                  <a:pt x="1067405" y="258212"/>
                  <a:pt x="1069846" y="256572"/>
                  <a:pt x="1072092" y="254807"/>
                </a:cubicBezTo>
                <a:cubicBezTo>
                  <a:pt x="1074339" y="253043"/>
                  <a:pt x="1076192" y="251340"/>
                  <a:pt x="1077649" y="249699"/>
                </a:cubicBezTo>
                <a:close/>
                <a:moveTo>
                  <a:pt x="4016959" y="248956"/>
                </a:moveTo>
                <a:cubicBezTo>
                  <a:pt x="4022508" y="253148"/>
                  <a:pt x="4027384" y="257302"/>
                  <a:pt x="4031586" y="261416"/>
                </a:cubicBezTo>
                <a:cubicBezTo>
                  <a:pt x="4035788" y="265531"/>
                  <a:pt x="4040200" y="270458"/>
                  <a:pt x="4044820" y="276198"/>
                </a:cubicBezTo>
                <a:lnTo>
                  <a:pt x="4033304" y="286971"/>
                </a:lnTo>
                <a:cubicBezTo>
                  <a:pt x="4028903" y="280965"/>
                  <a:pt x="4024641" y="275795"/>
                  <a:pt x="4020519" y="271461"/>
                </a:cubicBezTo>
                <a:cubicBezTo>
                  <a:pt x="4016397" y="267128"/>
                  <a:pt x="4011702" y="262887"/>
                  <a:pt x="4006434" y="258738"/>
                </a:cubicBezTo>
                <a:close/>
                <a:moveTo>
                  <a:pt x="137198" y="247347"/>
                </a:moveTo>
                <a:cubicBezTo>
                  <a:pt x="147112" y="248650"/>
                  <a:pt x="156520" y="250185"/>
                  <a:pt x="165421" y="251951"/>
                </a:cubicBezTo>
                <a:cubicBezTo>
                  <a:pt x="174322" y="253717"/>
                  <a:pt x="183161" y="255821"/>
                  <a:pt x="191938" y="258262"/>
                </a:cubicBezTo>
                <a:cubicBezTo>
                  <a:pt x="200715" y="260702"/>
                  <a:pt x="209875" y="263585"/>
                  <a:pt x="219418" y="266911"/>
                </a:cubicBezTo>
                <a:lnTo>
                  <a:pt x="214093" y="282513"/>
                </a:lnTo>
                <a:cubicBezTo>
                  <a:pt x="207856" y="279729"/>
                  <a:pt x="201386" y="277279"/>
                  <a:pt x="194684" y="275161"/>
                </a:cubicBezTo>
                <a:cubicBezTo>
                  <a:pt x="187982" y="273043"/>
                  <a:pt x="179840" y="270871"/>
                  <a:pt x="170259" y="268644"/>
                </a:cubicBezTo>
                <a:cubicBezTo>
                  <a:pt x="162820" y="266883"/>
                  <a:pt x="156123" y="265453"/>
                  <a:pt x="150169" y="264357"/>
                </a:cubicBezTo>
                <a:cubicBezTo>
                  <a:pt x="144215" y="263261"/>
                  <a:pt x="137951" y="262296"/>
                  <a:pt x="131378" y="261463"/>
                </a:cubicBezTo>
                <a:close/>
                <a:moveTo>
                  <a:pt x="558575" y="245861"/>
                </a:moveTo>
                <a:lnTo>
                  <a:pt x="558575" y="268892"/>
                </a:lnTo>
                <a:lnTo>
                  <a:pt x="588664" y="268892"/>
                </a:lnTo>
                <a:lnTo>
                  <a:pt x="588664" y="245861"/>
                </a:lnTo>
                <a:close/>
                <a:moveTo>
                  <a:pt x="3666154" y="245118"/>
                </a:moveTo>
                <a:cubicBezTo>
                  <a:pt x="3672118" y="245270"/>
                  <a:pt x="3677060" y="247318"/>
                  <a:pt x="3680981" y="251263"/>
                </a:cubicBezTo>
                <a:cubicBezTo>
                  <a:pt x="3684903" y="255207"/>
                  <a:pt x="3686935" y="260134"/>
                  <a:pt x="3687080" y="266044"/>
                </a:cubicBezTo>
                <a:cubicBezTo>
                  <a:pt x="3686928" y="272014"/>
                  <a:pt x="3684879" y="276977"/>
                  <a:pt x="3680935" y="280934"/>
                </a:cubicBezTo>
                <a:cubicBezTo>
                  <a:pt x="3676991" y="284891"/>
                  <a:pt x="3672063" y="286945"/>
                  <a:pt x="3666154" y="287094"/>
                </a:cubicBezTo>
                <a:cubicBezTo>
                  <a:pt x="3660243" y="286945"/>
                  <a:pt x="3655316" y="284891"/>
                  <a:pt x="3651372" y="280934"/>
                </a:cubicBezTo>
                <a:cubicBezTo>
                  <a:pt x="3647427" y="276977"/>
                  <a:pt x="3645379" y="272014"/>
                  <a:pt x="3645227" y="266044"/>
                </a:cubicBezTo>
                <a:cubicBezTo>
                  <a:pt x="3645379" y="260134"/>
                  <a:pt x="3647427" y="255207"/>
                  <a:pt x="3651372" y="251263"/>
                </a:cubicBezTo>
                <a:cubicBezTo>
                  <a:pt x="3655316" y="247318"/>
                  <a:pt x="3660243" y="245270"/>
                  <a:pt x="3666154" y="245118"/>
                </a:cubicBezTo>
                <a:close/>
                <a:moveTo>
                  <a:pt x="4163197" y="243879"/>
                </a:moveTo>
                <a:cubicBezTo>
                  <a:pt x="4158520" y="246387"/>
                  <a:pt x="4154903" y="248925"/>
                  <a:pt x="4152347" y="251495"/>
                </a:cubicBezTo>
                <a:cubicBezTo>
                  <a:pt x="4149790" y="254064"/>
                  <a:pt x="4148495" y="256479"/>
                  <a:pt x="4148462" y="258738"/>
                </a:cubicBezTo>
                <a:cubicBezTo>
                  <a:pt x="4148454" y="259788"/>
                  <a:pt x="4148779" y="260784"/>
                  <a:pt x="4149437" y="261726"/>
                </a:cubicBezTo>
                <a:cubicBezTo>
                  <a:pt x="4150095" y="262667"/>
                  <a:pt x="4151132" y="263570"/>
                  <a:pt x="4152548" y="264434"/>
                </a:cubicBezTo>
                <a:cubicBezTo>
                  <a:pt x="4153814" y="265306"/>
                  <a:pt x="4155151" y="265977"/>
                  <a:pt x="4156557" y="266447"/>
                </a:cubicBezTo>
                <a:cubicBezTo>
                  <a:pt x="4157962" y="266916"/>
                  <a:pt x="4159268" y="267153"/>
                  <a:pt x="4160473" y="267159"/>
                </a:cubicBezTo>
                <a:cubicBezTo>
                  <a:pt x="4161507" y="267197"/>
                  <a:pt x="4162224" y="266841"/>
                  <a:pt x="4162624" y="266091"/>
                </a:cubicBezTo>
                <a:cubicBezTo>
                  <a:pt x="4163024" y="265340"/>
                  <a:pt x="4163215" y="263962"/>
                  <a:pt x="4163197" y="261958"/>
                </a:cubicBezTo>
                <a:close/>
                <a:moveTo>
                  <a:pt x="537648" y="242270"/>
                </a:moveTo>
                <a:cubicBezTo>
                  <a:pt x="538742" y="247236"/>
                  <a:pt x="539588" y="252008"/>
                  <a:pt x="540187" y="256587"/>
                </a:cubicBezTo>
                <a:cubicBezTo>
                  <a:pt x="540785" y="261166"/>
                  <a:pt x="541260" y="266588"/>
                  <a:pt x="541611" y="272855"/>
                </a:cubicBezTo>
                <a:lnTo>
                  <a:pt x="530838" y="275455"/>
                </a:lnTo>
                <a:cubicBezTo>
                  <a:pt x="530781" y="269444"/>
                  <a:pt x="530492" y="263944"/>
                  <a:pt x="529971" y="258955"/>
                </a:cubicBezTo>
                <a:cubicBezTo>
                  <a:pt x="529450" y="253966"/>
                  <a:pt x="528666" y="249147"/>
                  <a:pt x="527618" y="244499"/>
                </a:cubicBezTo>
                <a:close/>
                <a:moveTo>
                  <a:pt x="497405" y="242270"/>
                </a:moveTo>
                <a:lnTo>
                  <a:pt x="508549" y="244251"/>
                </a:lnTo>
                <a:cubicBezTo>
                  <a:pt x="508315" y="249688"/>
                  <a:pt x="508014" y="254389"/>
                  <a:pt x="507646" y="258353"/>
                </a:cubicBezTo>
                <a:cubicBezTo>
                  <a:pt x="507278" y="262318"/>
                  <a:pt x="506766" y="266111"/>
                  <a:pt x="506109" y="269731"/>
                </a:cubicBezTo>
                <a:cubicBezTo>
                  <a:pt x="505453" y="273352"/>
                  <a:pt x="504574" y="277365"/>
                  <a:pt x="503472" y="281770"/>
                </a:cubicBezTo>
                <a:lnTo>
                  <a:pt x="491585" y="277684"/>
                </a:lnTo>
                <a:cubicBezTo>
                  <a:pt x="492774" y="274527"/>
                  <a:pt x="493754" y="271320"/>
                  <a:pt x="494525" y="268062"/>
                </a:cubicBezTo>
                <a:cubicBezTo>
                  <a:pt x="495296" y="264804"/>
                  <a:pt x="495909" y="261120"/>
                  <a:pt x="496364" y="257010"/>
                </a:cubicBezTo>
                <a:cubicBezTo>
                  <a:pt x="496819" y="252899"/>
                  <a:pt x="497166" y="247986"/>
                  <a:pt x="497405" y="242270"/>
                </a:cubicBezTo>
                <a:close/>
                <a:moveTo>
                  <a:pt x="1872872" y="240776"/>
                </a:moveTo>
                <a:lnTo>
                  <a:pt x="1872872" y="249955"/>
                </a:lnTo>
                <a:lnTo>
                  <a:pt x="1919183" y="249955"/>
                </a:lnTo>
                <a:lnTo>
                  <a:pt x="1919183" y="240776"/>
                </a:lnTo>
                <a:close/>
                <a:moveTo>
                  <a:pt x="1274655" y="240776"/>
                </a:moveTo>
                <a:lnTo>
                  <a:pt x="1274655" y="249955"/>
                </a:lnTo>
                <a:lnTo>
                  <a:pt x="1319479" y="249955"/>
                </a:lnTo>
                <a:lnTo>
                  <a:pt x="1319479" y="240776"/>
                </a:lnTo>
                <a:close/>
                <a:moveTo>
                  <a:pt x="3214430" y="238803"/>
                </a:moveTo>
                <a:lnTo>
                  <a:pt x="3226689" y="243756"/>
                </a:lnTo>
                <a:cubicBezTo>
                  <a:pt x="3224254" y="246758"/>
                  <a:pt x="3222561" y="249266"/>
                  <a:pt x="3221612" y="251278"/>
                </a:cubicBezTo>
                <a:cubicBezTo>
                  <a:pt x="3220663" y="253290"/>
                  <a:pt x="3220209" y="255364"/>
                  <a:pt x="3220250" y="257500"/>
                </a:cubicBezTo>
                <a:cubicBezTo>
                  <a:pt x="3220250" y="263836"/>
                  <a:pt x="3226441" y="267014"/>
                  <a:pt x="3238824" y="267035"/>
                </a:cubicBezTo>
                <a:cubicBezTo>
                  <a:pt x="3243501" y="267009"/>
                  <a:pt x="3248418" y="266565"/>
                  <a:pt x="3253574" y="265704"/>
                </a:cubicBezTo>
                <a:cubicBezTo>
                  <a:pt x="3258731" y="264842"/>
                  <a:pt x="3263184" y="263717"/>
                  <a:pt x="3266932" y="262329"/>
                </a:cubicBezTo>
                <a:lnTo>
                  <a:pt x="3268046" y="277560"/>
                </a:lnTo>
                <a:cubicBezTo>
                  <a:pt x="3266997" y="277673"/>
                  <a:pt x="3266063" y="277787"/>
                  <a:pt x="3265245" y="277900"/>
                </a:cubicBezTo>
                <a:cubicBezTo>
                  <a:pt x="3264427" y="278014"/>
                  <a:pt x="3263339" y="278189"/>
                  <a:pt x="3261979" y="278427"/>
                </a:cubicBezTo>
                <a:cubicBezTo>
                  <a:pt x="3256980" y="279219"/>
                  <a:pt x="3252769" y="279771"/>
                  <a:pt x="3249349" y="280083"/>
                </a:cubicBezTo>
                <a:cubicBezTo>
                  <a:pt x="3245928" y="280395"/>
                  <a:pt x="3242461" y="280545"/>
                  <a:pt x="3238948" y="280532"/>
                </a:cubicBezTo>
                <a:cubicBezTo>
                  <a:pt x="3233460" y="280534"/>
                  <a:pt x="3228678" y="280127"/>
                  <a:pt x="3224599" y="279309"/>
                </a:cubicBezTo>
                <a:cubicBezTo>
                  <a:pt x="3220521" y="278491"/>
                  <a:pt x="3217007" y="277248"/>
                  <a:pt x="3214059" y="275579"/>
                </a:cubicBezTo>
                <a:cubicBezTo>
                  <a:pt x="3211363" y="273977"/>
                  <a:pt x="3209232" y="271825"/>
                  <a:pt x="3207666" y="269124"/>
                </a:cubicBezTo>
                <a:cubicBezTo>
                  <a:pt x="3206101" y="266423"/>
                  <a:pt x="3205301" y="263498"/>
                  <a:pt x="3205267" y="260348"/>
                </a:cubicBezTo>
                <a:cubicBezTo>
                  <a:pt x="3205224" y="257113"/>
                  <a:pt x="3205899" y="253863"/>
                  <a:pt x="3207295" y="250597"/>
                </a:cubicBezTo>
                <a:cubicBezTo>
                  <a:pt x="3208690" y="247331"/>
                  <a:pt x="3211069" y="243400"/>
                  <a:pt x="3214430" y="238803"/>
                </a:cubicBezTo>
                <a:close/>
                <a:moveTo>
                  <a:pt x="2825363" y="238795"/>
                </a:moveTo>
                <a:lnTo>
                  <a:pt x="2825363" y="243887"/>
                </a:lnTo>
                <a:lnTo>
                  <a:pt x="2883065" y="243887"/>
                </a:lnTo>
                <a:lnTo>
                  <a:pt x="2883065" y="238795"/>
                </a:lnTo>
                <a:close/>
                <a:moveTo>
                  <a:pt x="4663097" y="238184"/>
                </a:moveTo>
                <a:lnTo>
                  <a:pt x="4675356" y="243137"/>
                </a:lnTo>
                <a:cubicBezTo>
                  <a:pt x="4672920" y="246142"/>
                  <a:pt x="4671229" y="248644"/>
                  <a:pt x="4670279" y="250643"/>
                </a:cubicBezTo>
                <a:cubicBezTo>
                  <a:pt x="4669330" y="252643"/>
                  <a:pt x="4668876" y="254681"/>
                  <a:pt x="4668917" y="256757"/>
                </a:cubicBezTo>
                <a:cubicBezTo>
                  <a:pt x="4668917" y="263093"/>
                  <a:pt x="4675108" y="266271"/>
                  <a:pt x="4687491" y="266292"/>
                </a:cubicBezTo>
                <a:cubicBezTo>
                  <a:pt x="4692167" y="266263"/>
                  <a:pt x="4697085" y="265825"/>
                  <a:pt x="4702241" y="264976"/>
                </a:cubicBezTo>
                <a:cubicBezTo>
                  <a:pt x="4707398" y="264127"/>
                  <a:pt x="4711851" y="263039"/>
                  <a:pt x="4715599" y="261710"/>
                </a:cubicBezTo>
                <a:lnTo>
                  <a:pt x="4716713" y="276941"/>
                </a:lnTo>
                <a:cubicBezTo>
                  <a:pt x="4715663" y="277054"/>
                  <a:pt x="4714730" y="277168"/>
                  <a:pt x="4713912" y="277281"/>
                </a:cubicBezTo>
                <a:cubicBezTo>
                  <a:pt x="4713094" y="277395"/>
                  <a:pt x="4712006" y="277570"/>
                  <a:pt x="4710646" y="277808"/>
                </a:cubicBezTo>
                <a:cubicBezTo>
                  <a:pt x="4705647" y="278540"/>
                  <a:pt x="4701437" y="279056"/>
                  <a:pt x="4698016" y="279355"/>
                </a:cubicBezTo>
                <a:cubicBezTo>
                  <a:pt x="4694595" y="279655"/>
                  <a:pt x="4691128" y="279799"/>
                  <a:pt x="4687615" y="279789"/>
                </a:cubicBezTo>
                <a:cubicBezTo>
                  <a:pt x="4682128" y="279791"/>
                  <a:pt x="4677345" y="279384"/>
                  <a:pt x="4673266" y="278566"/>
                </a:cubicBezTo>
                <a:cubicBezTo>
                  <a:pt x="4669188" y="277748"/>
                  <a:pt x="4665674" y="276505"/>
                  <a:pt x="4662726" y="274836"/>
                </a:cubicBezTo>
                <a:cubicBezTo>
                  <a:pt x="4660030" y="273234"/>
                  <a:pt x="4657899" y="271082"/>
                  <a:pt x="4656333" y="268381"/>
                </a:cubicBezTo>
                <a:cubicBezTo>
                  <a:pt x="4654768" y="265680"/>
                  <a:pt x="4653967" y="262755"/>
                  <a:pt x="4653934" y="259605"/>
                </a:cubicBezTo>
                <a:cubicBezTo>
                  <a:pt x="4653890" y="256422"/>
                  <a:pt x="4654566" y="253192"/>
                  <a:pt x="4655962" y="249916"/>
                </a:cubicBezTo>
                <a:cubicBezTo>
                  <a:pt x="4657357" y="246640"/>
                  <a:pt x="4659736" y="242729"/>
                  <a:pt x="4663097" y="238184"/>
                </a:cubicBezTo>
                <a:close/>
                <a:moveTo>
                  <a:pt x="3939197" y="238184"/>
                </a:moveTo>
                <a:lnTo>
                  <a:pt x="3951456" y="243137"/>
                </a:lnTo>
                <a:cubicBezTo>
                  <a:pt x="3949021" y="246142"/>
                  <a:pt x="3947328" y="248644"/>
                  <a:pt x="3946379" y="250643"/>
                </a:cubicBezTo>
                <a:cubicBezTo>
                  <a:pt x="3945430" y="252643"/>
                  <a:pt x="3944975" y="254681"/>
                  <a:pt x="3945017" y="256757"/>
                </a:cubicBezTo>
                <a:cubicBezTo>
                  <a:pt x="3945017" y="263093"/>
                  <a:pt x="3951208" y="266271"/>
                  <a:pt x="3963591" y="266292"/>
                </a:cubicBezTo>
                <a:cubicBezTo>
                  <a:pt x="3968268" y="266263"/>
                  <a:pt x="3973185" y="265825"/>
                  <a:pt x="3978341" y="264976"/>
                </a:cubicBezTo>
                <a:cubicBezTo>
                  <a:pt x="3983498" y="264127"/>
                  <a:pt x="3987950" y="263039"/>
                  <a:pt x="3991699" y="261710"/>
                </a:cubicBezTo>
                <a:lnTo>
                  <a:pt x="3992813" y="276941"/>
                </a:lnTo>
                <a:cubicBezTo>
                  <a:pt x="3991763" y="277054"/>
                  <a:pt x="3990829" y="277168"/>
                  <a:pt x="3990012" y="277281"/>
                </a:cubicBezTo>
                <a:cubicBezTo>
                  <a:pt x="3989194" y="277395"/>
                  <a:pt x="3988105" y="277570"/>
                  <a:pt x="3986746" y="277808"/>
                </a:cubicBezTo>
                <a:cubicBezTo>
                  <a:pt x="3981746" y="278540"/>
                  <a:pt x="3977536" y="279056"/>
                  <a:pt x="3974116" y="279355"/>
                </a:cubicBezTo>
                <a:cubicBezTo>
                  <a:pt x="3970695" y="279655"/>
                  <a:pt x="3967228" y="279799"/>
                  <a:pt x="3963714" y="279789"/>
                </a:cubicBezTo>
                <a:cubicBezTo>
                  <a:pt x="3958227" y="279791"/>
                  <a:pt x="3953445" y="279384"/>
                  <a:pt x="3949366" y="278566"/>
                </a:cubicBezTo>
                <a:cubicBezTo>
                  <a:pt x="3945288" y="277748"/>
                  <a:pt x="3941774" y="276505"/>
                  <a:pt x="3938826" y="274836"/>
                </a:cubicBezTo>
                <a:cubicBezTo>
                  <a:pt x="3936130" y="273234"/>
                  <a:pt x="3933999" y="271082"/>
                  <a:pt x="3932433" y="268381"/>
                </a:cubicBezTo>
                <a:cubicBezTo>
                  <a:pt x="3930867" y="265680"/>
                  <a:pt x="3930068" y="262755"/>
                  <a:pt x="3930034" y="259605"/>
                </a:cubicBezTo>
                <a:cubicBezTo>
                  <a:pt x="3929990" y="256422"/>
                  <a:pt x="3930666" y="253192"/>
                  <a:pt x="3932062" y="249916"/>
                </a:cubicBezTo>
                <a:cubicBezTo>
                  <a:pt x="3933457" y="246640"/>
                  <a:pt x="3935836" y="242729"/>
                  <a:pt x="3939197" y="238184"/>
                </a:cubicBezTo>
                <a:close/>
                <a:moveTo>
                  <a:pt x="3100997" y="238184"/>
                </a:moveTo>
                <a:lnTo>
                  <a:pt x="3113256" y="243137"/>
                </a:lnTo>
                <a:cubicBezTo>
                  <a:pt x="3110821" y="246142"/>
                  <a:pt x="3109128" y="248644"/>
                  <a:pt x="3108179" y="250643"/>
                </a:cubicBezTo>
                <a:cubicBezTo>
                  <a:pt x="3107230" y="252643"/>
                  <a:pt x="3106775" y="254681"/>
                  <a:pt x="3106817" y="256757"/>
                </a:cubicBezTo>
                <a:cubicBezTo>
                  <a:pt x="3106817" y="263093"/>
                  <a:pt x="3113008" y="266271"/>
                  <a:pt x="3125391" y="266292"/>
                </a:cubicBezTo>
                <a:cubicBezTo>
                  <a:pt x="3130068" y="266263"/>
                  <a:pt x="3134985" y="265825"/>
                  <a:pt x="3140141" y="264976"/>
                </a:cubicBezTo>
                <a:cubicBezTo>
                  <a:pt x="3145298" y="264127"/>
                  <a:pt x="3149750" y="263039"/>
                  <a:pt x="3153499" y="261710"/>
                </a:cubicBezTo>
                <a:lnTo>
                  <a:pt x="3154613" y="276941"/>
                </a:lnTo>
                <a:cubicBezTo>
                  <a:pt x="3153564" y="277054"/>
                  <a:pt x="3152629" y="277168"/>
                  <a:pt x="3151812" y="277281"/>
                </a:cubicBezTo>
                <a:cubicBezTo>
                  <a:pt x="3150994" y="277395"/>
                  <a:pt x="3149905" y="277570"/>
                  <a:pt x="3148546" y="277808"/>
                </a:cubicBezTo>
                <a:cubicBezTo>
                  <a:pt x="3143546" y="278540"/>
                  <a:pt x="3139336" y="279056"/>
                  <a:pt x="3135916" y="279355"/>
                </a:cubicBezTo>
                <a:cubicBezTo>
                  <a:pt x="3132495" y="279655"/>
                  <a:pt x="3129028" y="279799"/>
                  <a:pt x="3125514" y="279789"/>
                </a:cubicBezTo>
                <a:cubicBezTo>
                  <a:pt x="3120028" y="279791"/>
                  <a:pt x="3115245" y="279384"/>
                  <a:pt x="3111166" y="278566"/>
                </a:cubicBezTo>
                <a:cubicBezTo>
                  <a:pt x="3107088" y="277748"/>
                  <a:pt x="3103574" y="276505"/>
                  <a:pt x="3100626" y="274836"/>
                </a:cubicBezTo>
                <a:cubicBezTo>
                  <a:pt x="3097930" y="273234"/>
                  <a:pt x="3095799" y="271082"/>
                  <a:pt x="3094233" y="268381"/>
                </a:cubicBezTo>
                <a:cubicBezTo>
                  <a:pt x="3092667" y="265680"/>
                  <a:pt x="3091868" y="262755"/>
                  <a:pt x="3091834" y="259605"/>
                </a:cubicBezTo>
                <a:cubicBezTo>
                  <a:pt x="3091790" y="256422"/>
                  <a:pt x="3092466" y="253192"/>
                  <a:pt x="3093862" y="249916"/>
                </a:cubicBezTo>
                <a:cubicBezTo>
                  <a:pt x="3095257" y="246640"/>
                  <a:pt x="3097636" y="242729"/>
                  <a:pt x="3100997" y="238184"/>
                </a:cubicBezTo>
                <a:close/>
                <a:moveTo>
                  <a:pt x="1403937" y="237680"/>
                </a:moveTo>
                <a:lnTo>
                  <a:pt x="1403937" y="242773"/>
                </a:lnTo>
                <a:lnTo>
                  <a:pt x="1441828" y="242773"/>
                </a:lnTo>
                <a:lnTo>
                  <a:pt x="1441828" y="237680"/>
                </a:lnTo>
                <a:close/>
                <a:moveTo>
                  <a:pt x="1061428" y="236450"/>
                </a:moveTo>
                <a:lnTo>
                  <a:pt x="1072325" y="243879"/>
                </a:lnTo>
                <a:cubicBezTo>
                  <a:pt x="1066930" y="247930"/>
                  <a:pt x="1062179" y="251190"/>
                  <a:pt x="1058069" y="253662"/>
                </a:cubicBezTo>
                <a:cubicBezTo>
                  <a:pt x="1053960" y="256133"/>
                  <a:pt x="1049425" y="258403"/>
                  <a:pt x="1044464" y="260472"/>
                </a:cubicBezTo>
                <a:cubicBezTo>
                  <a:pt x="1039537" y="262675"/>
                  <a:pt x="1034223" y="264584"/>
                  <a:pt x="1028521" y="266199"/>
                </a:cubicBezTo>
                <a:cubicBezTo>
                  <a:pt x="1022820" y="267814"/>
                  <a:pt x="1016206" y="269289"/>
                  <a:pt x="1008679" y="270626"/>
                </a:cubicBezTo>
                <a:cubicBezTo>
                  <a:pt x="1007740" y="268049"/>
                  <a:pt x="1006800" y="265959"/>
                  <a:pt x="1005861" y="264357"/>
                </a:cubicBezTo>
                <a:cubicBezTo>
                  <a:pt x="1004922" y="262755"/>
                  <a:pt x="1003674" y="261130"/>
                  <a:pt x="1002116" y="259481"/>
                </a:cubicBezTo>
                <a:cubicBezTo>
                  <a:pt x="1011075" y="258473"/>
                  <a:pt x="1019562" y="256744"/>
                  <a:pt x="1027577" y="254296"/>
                </a:cubicBezTo>
                <a:cubicBezTo>
                  <a:pt x="1035592" y="251848"/>
                  <a:pt x="1042872" y="248789"/>
                  <a:pt x="1049417" y="245118"/>
                </a:cubicBezTo>
                <a:cubicBezTo>
                  <a:pt x="1052495" y="243394"/>
                  <a:pt x="1055007" y="241826"/>
                  <a:pt x="1056955" y="240412"/>
                </a:cubicBezTo>
                <a:cubicBezTo>
                  <a:pt x="1058902" y="238999"/>
                  <a:pt x="1060393" y="237678"/>
                  <a:pt x="1061428" y="236450"/>
                </a:cubicBezTo>
                <a:close/>
                <a:moveTo>
                  <a:pt x="2727771" y="233470"/>
                </a:moveTo>
                <a:lnTo>
                  <a:pt x="2727771" y="251193"/>
                </a:lnTo>
                <a:lnTo>
                  <a:pt x="2752923" y="251193"/>
                </a:lnTo>
                <a:lnTo>
                  <a:pt x="2752923" y="233470"/>
                </a:lnTo>
                <a:close/>
                <a:moveTo>
                  <a:pt x="545201" y="233231"/>
                </a:moveTo>
                <a:cubicBezTo>
                  <a:pt x="546471" y="233414"/>
                  <a:pt x="547895" y="233543"/>
                  <a:pt x="549473" y="233617"/>
                </a:cubicBezTo>
                <a:cubicBezTo>
                  <a:pt x="551052" y="233692"/>
                  <a:pt x="552972" y="233728"/>
                  <a:pt x="555231" y="233726"/>
                </a:cubicBezTo>
                <a:lnTo>
                  <a:pt x="591760" y="233726"/>
                </a:lnTo>
                <a:cubicBezTo>
                  <a:pt x="594306" y="233728"/>
                  <a:pt x="596364" y="233692"/>
                  <a:pt x="597935" y="233617"/>
                </a:cubicBezTo>
                <a:cubicBezTo>
                  <a:pt x="599507" y="233543"/>
                  <a:pt x="600915" y="233414"/>
                  <a:pt x="602161" y="233231"/>
                </a:cubicBezTo>
                <a:cubicBezTo>
                  <a:pt x="601978" y="234796"/>
                  <a:pt x="601849" y="236494"/>
                  <a:pt x="601774" y="238323"/>
                </a:cubicBezTo>
                <a:cubicBezTo>
                  <a:pt x="601699" y="240152"/>
                  <a:pt x="601663" y="242376"/>
                  <a:pt x="601666" y="244994"/>
                </a:cubicBezTo>
                <a:lnTo>
                  <a:pt x="601666" y="274836"/>
                </a:lnTo>
                <a:cubicBezTo>
                  <a:pt x="601661" y="277586"/>
                  <a:pt x="601702" y="279980"/>
                  <a:pt x="601790" y="282018"/>
                </a:cubicBezTo>
                <a:cubicBezTo>
                  <a:pt x="601877" y="284056"/>
                  <a:pt x="602042" y="285954"/>
                  <a:pt x="602285" y="287714"/>
                </a:cubicBezTo>
                <a:lnTo>
                  <a:pt x="588664" y="287714"/>
                </a:lnTo>
                <a:lnTo>
                  <a:pt x="588664" y="281027"/>
                </a:lnTo>
                <a:lnTo>
                  <a:pt x="558698" y="281027"/>
                </a:lnTo>
                <a:lnTo>
                  <a:pt x="558698" y="287218"/>
                </a:lnTo>
                <a:lnTo>
                  <a:pt x="545078" y="287218"/>
                </a:lnTo>
                <a:cubicBezTo>
                  <a:pt x="545320" y="285425"/>
                  <a:pt x="545485" y="283470"/>
                  <a:pt x="545573" y="281352"/>
                </a:cubicBezTo>
                <a:cubicBezTo>
                  <a:pt x="545661" y="279234"/>
                  <a:pt x="545702" y="276938"/>
                  <a:pt x="545697" y="274464"/>
                </a:cubicBezTo>
                <a:lnTo>
                  <a:pt x="545697" y="244870"/>
                </a:lnTo>
                <a:cubicBezTo>
                  <a:pt x="545699" y="242435"/>
                  <a:pt x="545663" y="240309"/>
                  <a:pt x="545588" y="238493"/>
                </a:cubicBezTo>
                <a:cubicBezTo>
                  <a:pt x="545514" y="236677"/>
                  <a:pt x="545385" y="234923"/>
                  <a:pt x="545201" y="233231"/>
                </a:cubicBezTo>
                <a:close/>
                <a:moveTo>
                  <a:pt x="4308205" y="228773"/>
                </a:moveTo>
                <a:lnTo>
                  <a:pt x="4308205" y="243013"/>
                </a:lnTo>
                <a:lnTo>
                  <a:pt x="4337056" y="243013"/>
                </a:lnTo>
                <a:lnTo>
                  <a:pt x="4337056" y="228773"/>
                </a:lnTo>
                <a:close/>
                <a:moveTo>
                  <a:pt x="4266848" y="228773"/>
                </a:moveTo>
                <a:lnTo>
                  <a:pt x="4266848" y="243013"/>
                </a:lnTo>
                <a:lnTo>
                  <a:pt x="4294461" y="243013"/>
                </a:lnTo>
                <a:lnTo>
                  <a:pt x="4294461" y="228773"/>
                </a:lnTo>
                <a:close/>
                <a:moveTo>
                  <a:pt x="1557357" y="228401"/>
                </a:moveTo>
                <a:cubicBezTo>
                  <a:pt x="1558371" y="232573"/>
                  <a:pt x="1559439" y="236148"/>
                  <a:pt x="1560561" y="239128"/>
                </a:cubicBezTo>
                <a:cubicBezTo>
                  <a:pt x="1561683" y="242107"/>
                  <a:pt x="1563091" y="245095"/>
                  <a:pt x="1564786" y="248090"/>
                </a:cubicBezTo>
                <a:cubicBezTo>
                  <a:pt x="1566060" y="245280"/>
                  <a:pt x="1567165" y="242386"/>
                  <a:pt x="1568098" y="239406"/>
                </a:cubicBezTo>
                <a:cubicBezTo>
                  <a:pt x="1569032" y="236427"/>
                  <a:pt x="1569951" y="232758"/>
                  <a:pt x="1570854" y="228401"/>
                </a:cubicBezTo>
                <a:close/>
                <a:moveTo>
                  <a:pt x="1544107" y="228401"/>
                </a:moveTo>
                <a:lnTo>
                  <a:pt x="1544107" y="274093"/>
                </a:lnTo>
                <a:cubicBezTo>
                  <a:pt x="1546924" y="271900"/>
                  <a:pt x="1549432" y="269661"/>
                  <a:pt x="1551630" y="267375"/>
                </a:cubicBezTo>
                <a:cubicBezTo>
                  <a:pt x="1553828" y="265090"/>
                  <a:pt x="1555902" y="262541"/>
                  <a:pt x="1557852" y="259729"/>
                </a:cubicBezTo>
                <a:cubicBezTo>
                  <a:pt x="1556104" y="256870"/>
                  <a:pt x="1554592" y="254044"/>
                  <a:pt x="1553316" y="251249"/>
                </a:cubicBezTo>
                <a:cubicBezTo>
                  <a:pt x="1552040" y="248455"/>
                  <a:pt x="1550840" y="245261"/>
                  <a:pt x="1549716" y="241669"/>
                </a:cubicBezTo>
                <a:cubicBezTo>
                  <a:pt x="1548592" y="238077"/>
                  <a:pt x="1547383" y="233654"/>
                  <a:pt x="1546089" y="228401"/>
                </a:cubicBezTo>
                <a:close/>
                <a:moveTo>
                  <a:pt x="1455325" y="226922"/>
                </a:moveTo>
                <a:cubicBezTo>
                  <a:pt x="1455142" y="228373"/>
                  <a:pt x="1455013" y="230110"/>
                  <a:pt x="1454938" y="232133"/>
                </a:cubicBezTo>
                <a:cubicBezTo>
                  <a:pt x="1454863" y="234156"/>
                  <a:pt x="1454827" y="236668"/>
                  <a:pt x="1454830" y="239668"/>
                </a:cubicBezTo>
                <a:lnTo>
                  <a:pt x="1454830" y="274587"/>
                </a:lnTo>
                <a:cubicBezTo>
                  <a:pt x="1454951" y="279200"/>
                  <a:pt x="1453872" y="282358"/>
                  <a:pt x="1451595" y="284061"/>
                </a:cubicBezTo>
                <a:cubicBezTo>
                  <a:pt x="1449317" y="285763"/>
                  <a:pt x="1445112" y="286568"/>
                  <a:pt x="1438980" y="286475"/>
                </a:cubicBezTo>
                <a:cubicBezTo>
                  <a:pt x="1437703" y="286478"/>
                  <a:pt x="1436264" y="286442"/>
                  <a:pt x="1434662" y="286367"/>
                </a:cubicBezTo>
                <a:cubicBezTo>
                  <a:pt x="1433060" y="286292"/>
                  <a:pt x="1430784" y="286163"/>
                  <a:pt x="1427836" y="285980"/>
                </a:cubicBezTo>
                <a:cubicBezTo>
                  <a:pt x="1427493" y="283434"/>
                  <a:pt x="1427126" y="281344"/>
                  <a:pt x="1426737" y="279711"/>
                </a:cubicBezTo>
                <a:cubicBezTo>
                  <a:pt x="1426347" y="278078"/>
                  <a:pt x="1425764" y="276205"/>
                  <a:pt x="1424988" y="274092"/>
                </a:cubicBezTo>
                <a:cubicBezTo>
                  <a:pt x="1427521" y="274463"/>
                  <a:pt x="1429791" y="274742"/>
                  <a:pt x="1431798" y="274928"/>
                </a:cubicBezTo>
                <a:cubicBezTo>
                  <a:pt x="1433805" y="275114"/>
                  <a:pt x="1435580" y="275207"/>
                  <a:pt x="1437123" y="275207"/>
                </a:cubicBezTo>
                <a:cubicBezTo>
                  <a:pt x="1439052" y="275238"/>
                  <a:pt x="1440332" y="275052"/>
                  <a:pt x="1440961" y="274649"/>
                </a:cubicBezTo>
                <a:cubicBezTo>
                  <a:pt x="1441591" y="274247"/>
                  <a:pt x="1441879" y="273441"/>
                  <a:pt x="1441828" y="272232"/>
                </a:cubicBezTo>
                <a:lnTo>
                  <a:pt x="1441828" y="268018"/>
                </a:lnTo>
                <a:lnTo>
                  <a:pt x="1403937" y="268018"/>
                </a:lnTo>
                <a:lnTo>
                  <a:pt x="1403937" y="273224"/>
                </a:lnTo>
                <a:cubicBezTo>
                  <a:pt x="1403937" y="276235"/>
                  <a:pt x="1403999" y="278883"/>
                  <a:pt x="1404123" y="281166"/>
                </a:cubicBezTo>
                <a:cubicBezTo>
                  <a:pt x="1404247" y="283449"/>
                  <a:pt x="1404433" y="285508"/>
                  <a:pt x="1404680" y="287342"/>
                </a:cubicBezTo>
                <a:lnTo>
                  <a:pt x="1390441" y="287342"/>
                </a:lnTo>
                <a:cubicBezTo>
                  <a:pt x="1390683" y="285415"/>
                  <a:pt x="1390848" y="283449"/>
                  <a:pt x="1390936" y="281445"/>
                </a:cubicBezTo>
                <a:cubicBezTo>
                  <a:pt x="1391024" y="279440"/>
                  <a:pt x="1391065" y="276700"/>
                  <a:pt x="1391060" y="273224"/>
                </a:cubicBezTo>
                <a:lnTo>
                  <a:pt x="1391060" y="237557"/>
                </a:lnTo>
                <a:cubicBezTo>
                  <a:pt x="1391060" y="235280"/>
                  <a:pt x="1391029" y="233374"/>
                  <a:pt x="1390967" y="231838"/>
                </a:cubicBezTo>
                <a:cubicBezTo>
                  <a:pt x="1390905" y="230303"/>
                  <a:pt x="1390812" y="228706"/>
                  <a:pt x="1390688" y="227046"/>
                </a:cubicBezTo>
                <a:cubicBezTo>
                  <a:pt x="1392130" y="227170"/>
                  <a:pt x="1393611" y="227263"/>
                  <a:pt x="1395130" y="227325"/>
                </a:cubicBezTo>
                <a:cubicBezTo>
                  <a:pt x="1396650" y="227387"/>
                  <a:pt x="1398471" y="227419"/>
                  <a:pt x="1400594" y="227419"/>
                </a:cubicBezTo>
                <a:lnTo>
                  <a:pt x="1444181" y="227419"/>
                </a:lnTo>
                <a:cubicBezTo>
                  <a:pt x="1446866" y="227421"/>
                  <a:pt x="1449079" y="227385"/>
                  <a:pt x="1450821" y="227310"/>
                </a:cubicBezTo>
                <a:cubicBezTo>
                  <a:pt x="1452562" y="227235"/>
                  <a:pt x="1454063" y="227105"/>
                  <a:pt x="1455325" y="226922"/>
                </a:cubicBezTo>
                <a:close/>
                <a:moveTo>
                  <a:pt x="2588105" y="226792"/>
                </a:moveTo>
                <a:lnTo>
                  <a:pt x="2598877" y="234964"/>
                </a:lnTo>
                <a:cubicBezTo>
                  <a:pt x="2594995" y="238215"/>
                  <a:pt x="2592142" y="241217"/>
                  <a:pt x="2590318" y="243972"/>
                </a:cubicBezTo>
                <a:cubicBezTo>
                  <a:pt x="2588494" y="246727"/>
                  <a:pt x="2587591" y="249421"/>
                  <a:pt x="2587609" y="252052"/>
                </a:cubicBezTo>
                <a:cubicBezTo>
                  <a:pt x="2587550" y="256053"/>
                  <a:pt x="2589928" y="258978"/>
                  <a:pt x="2594745" y="260828"/>
                </a:cubicBezTo>
                <a:cubicBezTo>
                  <a:pt x="2599561" y="262678"/>
                  <a:pt x="2607171" y="263591"/>
                  <a:pt x="2617575" y="263568"/>
                </a:cubicBezTo>
                <a:cubicBezTo>
                  <a:pt x="2625146" y="263539"/>
                  <a:pt x="2632478" y="263039"/>
                  <a:pt x="2639569" y="262066"/>
                </a:cubicBezTo>
                <a:cubicBezTo>
                  <a:pt x="2646661" y="261094"/>
                  <a:pt x="2652290" y="259819"/>
                  <a:pt x="2656456" y="258243"/>
                </a:cubicBezTo>
                <a:lnTo>
                  <a:pt x="2657818" y="275207"/>
                </a:lnTo>
                <a:cubicBezTo>
                  <a:pt x="2656833" y="275267"/>
                  <a:pt x="2655986" y="275334"/>
                  <a:pt x="2655279" y="275408"/>
                </a:cubicBezTo>
                <a:cubicBezTo>
                  <a:pt x="2654573" y="275483"/>
                  <a:pt x="2653603" y="275581"/>
                  <a:pt x="2652370" y="275703"/>
                </a:cubicBezTo>
                <a:cubicBezTo>
                  <a:pt x="2645141" y="276796"/>
                  <a:pt x="2639043" y="277550"/>
                  <a:pt x="2634075" y="277962"/>
                </a:cubicBezTo>
                <a:cubicBezTo>
                  <a:pt x="2629106" y="278375"/>
                  <a:pt x="2624060" y="278571"/>
                  <a:pt x="2618937" y="278550"/>
                </a:cubicBezTo>
                <a:cubicBezTo>
                  <a:pt x="2612152" y="278550"/>
                  <a:pt x="2606126" y="278210"/>
                  <a:pt x="2600858" y="277529"/>
                </a:cubicBezTo>
                <a:cubicBezTo>
                  <a:pt x="2595591" y="276848"/>
                  <a:pt x="2591298" y="275826"/>
                  <a:pt x="2587981" y="274464"/>
                </a:cubicBezTo>
                <a:cubicBezTo>
                  <a:pt x="2582661" y="272364"/>
                  <a:pt x="2578689" y="269599"/>
                  <a:pt x="2576063" y="266168"/>
                </a:cubicBezTo>
                <a:cubicBezTo>
                  <a:pt x="2573436" y="262737"/>
                  <a:pt x="2572126" y="258610"/>
                  <a:pt x="2572131" y="253786"/>
                </a:cubicBezTo>
                <a:cubicBezTo>
                  <a:pt x="2572100" y="249070"/>
                  <a:pt x="2573369" y="244540"/>
                  <a:pt x="2575939" y="240196"/>
                </a:cubicBezTo>
                <a:cubicBezTo>
                  <a:pt x="2578508" y="235851"/>
                  <a:pt x="2582563" y="231383"/>
                  <a:pt x="2588105" y="226792"/>
                </a:cubicBezTo>
                <a:close/>
                <a:moveTo>
                  <a:pt x="2227888" y="226668"/>
                </a:moveTo>
                <a:lnTo>
                  <a:pt x="2238661" y="234840"/>
                </a:lnTo>
                <a:cubicBezTo>
                  <a:pt x="2234778" y="238031"/>
                  <a:pt x="2231925" y="240998"/>
                  <a:pt x="2230101" y="243740"/>
                </a:cubicBezTo>
                <a:cubicBezTo>
                  <a:pt x="2228277" y="246482"/>
                  <a:pt x="2227374" y="249170"/>
                  <a:pt x="2227393" y="251804"/>
                </a:cubicBezTo>
                <a:cubicBezTo>
                  <a:pt x="2227333" y="255805"/>
                  <a:pt x="2229712" y="258731"/>
                  <a:pt x="2234528" y="260580"/>
                </a:cubicBezTo>
                <a:cubicBezTo>
                  <a:pt x="2239345" y="262430"/>
                  <a:pt x="2246954" y="263343"/>
                  <a:pt x="2257358" y="263320"/>
                </a:cubicBezTo>
                <a:cubicBezTo>
                  <a:pt x="2264930" y="263289"/>
                  <a:pt x="2272261" y="262794"/>
                  <a:pt x="2279353" y="261834"/>
                </a:cubicBezTo>
                <a:cubicBezTo>
                  <a:pt x="2286444" y="260874"/>
                  <a:pt x="2292073" y="259636"/>
                  <a:pt x="2296239" y="258119"/>
                </a:cubicBezTo>
                <a:lnTo>
                  <a:pt x="2297602" y="275083"/>
                </a:lnTo>
                <a:cubicBezTo>
                  <a:pt x="2296616" y="275135"/>
                  <a:pt x="2295770" y="275187"/>
                  <a:pt x="2295063" y="275238"/>
                </a:cubicBezTo>
                <a:cubicBezTo>
                  <a:pt x="2294356" y="275290"/>
                  <a:pt x="2293386" y="275403"/>
                  <a:pt x="2292153" y="275579"/>
                </a:cubicBezTo>
                <a:cubicBezTo>
                  <a:pt x="2284925" y="276613"/>
                  <a:pt x="2278827" y="277330"/>
                  <a:pt x="2273858" y="277730"/>
                </a:cubicBezTo>
                <a:cubicBezTo>
                  <a:pt x="2268890" y="278130"/>
                  <a:pt x="2263844" y="278321"/>
                  <a:pt x="2258720" y="278303"/>
                </a:cubicBezTo>
                <a:cubicBezTo>
                  <a:pt x="2251936" y="278303"/>
                  <a:pt x="2245910" y="277962"/>
                  <a:pt x="2240642" y="277281"/>
                </a:cubicBezTo>
                <a:cubicBezTo>
                  <a:pt x="2235374" y="276600"/>
                  <a:pt x="2231082" y="275579"/>
                  <a:pt x="2227764" y="274217"/>
                </a:cubicBezTo>
                <a:cubicBezTo>
                  <a:pt x="2222445" y="272171"/>
                  <a:pt x="2218472" y="269421"/>
                  <a:pt x="2215846" y="265967"/>
                </a:cubicBezTo>
                <a:cubicBezTo>
                  <a:pt x="2213220" y="262513"/>
                  <a:pt x="2211909" y="258370"/>
                  <a:pt x="2211915" y="253538"/>
                </a:cubicBezTo>
                <a:cubicBezTo>
                  <a:pt x="2211884" y="248882"/>
                  <a:pt x="2213153" y="244388"/>
                  <a:pt x="2215722" y="240056"/>
                </a:cubicBezTo>
                <a:cubicBezTo>
                  <a:pt x="2218291" y="235725"/>
                  <a:pt x="2222347" y="231262"/>
                  <a:pt x="2227888" y="226668"/>
                </a:cubicBezTo>
                <a:close/>
                <a:moveTo>
                  <a:pt x="2488797" y="226544"/>
                </a:moveTo>
                <a:lnTo>
                  <a:pt x="2500932" y="232240"/>
                </a:lnTo>
                <a:cubicBezTo>
                  <a:pt x="2497857" y="235792"/>
                  <a:pt x="2495617" y="238996"/>
                  <a:pt x="2494214" y="241852"/>
                </a:cubicBezTo>
                <a:cubicBezTo>
                  <a:pt x="2492811" y="244708"/>
                  <a:pt x="2492119" y="247447"/>
                  <a:pt x="2492140" y="250071"/>
                </a:cubicBezTo>
                <a:cubicBezTo>
                  <a:pt x="2492156" y="253607"/>
                  <a:pt x="2493827" y="256285"/>
                  <a:pt x="2497155" y="258104"/>
                </a:cubicBezTo>
                <a:cubicBezTo>
                  <a:pt x="2500483" y="259923"/>
                  <a:pt x="2505374" y="260836"/>
                  <a:pt x="2511828" y="260844"/>
                </a:cubicBezTo>
                <a:cubicBezTo>
                  <a:pt x="2517336" y="260833"/>
                  <a:pt x="2522634" y="260420"/>
                  <a:pt x="2527724" y="259605"/>
                </a:cubicBezTo>
                <a:cubicBezTo>
                  <a:pt x="2532814" y="258790"/>
                  <a:pt x="2537339" y="257634"/>
                  <a:pt x="2541299" y="256138"/>
                </a:cubicBezTo>
                <a:lnTo>
                  <a:pt x="2542537" y="271864"/>
                </a:lnTo>
                <a:cubicBezTo>
                  <a:pt x="2541745" y="271918"/>
                  <a:pt x="2541038" y="271996"/>
                  <a:pt x="2540416" y="272096"/>
                </a:cubicBezTo>
                <a:cubicBezTo>
                  <a:pt x="2539795" y="272197"/>
                  <a:pt x="2538809" y="272367"/>
                  <a:pt x="2537460" y="272607"/>
                </a:cubicBezTo>
                <a:cubicBezTo>
                  <a:pt x="2532569" y="273409"/>
                  <a:pt x="2528080" y="274003"/>
                  <a:pt x="2523994" y="274387"/>
                </a:cubicBezTo>
                <a:cubicBezTo>
                  <a:pt x="2519908" y="274771"/>
                  <a:pt x="2515853" y="274962"/>
                  <a:pt x="2511828" y="274960"/>
                </a:cubicBezTo>
                <a:cubicBezTo>
                  <a:pt x="2504172" y="274967"/>
                  <a:pt x="2497815" y="274085"/>
                  <a:pt x="2492759" y="272313"/>
                </a:cubicBezTo>
                <a:cubicBezTo>
                  <a:pt x="2487703" y="270541"/>
                  <a:pt x="2483823" y="267832"/>
                  <a:pt x="2481120" y="264187"/>
                </a:cubicBezTo>
                <a:cubicBezTo>
                  <a:pt x="2479936" y="262605"/>
                  <a:pt x="2479023" y="260753"/>
                  <a:pt x="2478380" y="258630"/>
                </a:cubicBezTo>
                <a:cubicBezTo>
                  <a:pt x="2477738" y="256507"/>
                  <a:pt x="2477413" y="254314"/>
                  <a:pt x="2477405" y="252052"/>
                </a:cubicBezTo>
                <a:cubicBezTo>
                  <a:pt x="2477400" y="248041"/>
                  <a:pt x="2478339" y="243929"/>
                  <a:pt x="2480222" y="239716"/>
                </a:cubicBezTo>
                <a:cubicBezTo>
                  <a:pt x="2482105" y="235503"/>
                  <a:pt x="2484963" y="231113"/>
                  <a:pt x="2488797" y="226544"/>
                </a:cubicBezTo>
                <a:close/>
                <a:moveTo>
                  <a:pt x="2825363" y="224555"/>
                </a:moveTo>
                <a:lnTo>
                  <a:pt x="2825363" y="229647"/>
                </a:lnTo>
                <a:lnTo>
                  <a:pt x="2883065" y="229647"/>
                </a:lnTo>
                <a:lnTo>
                  <a:pt x="2883065" y="224555"/>
                </a:lnTo>
                <a:close/>
                <a:moveTo>
                  <a:pt x="1047436" y="223572"/>
                </a:moveTo>
                <a:lnTo>
                  <a:pt x="1058085" y="231621"/>
                </a:lnTo>
                <a:cubicBezTo>
                  <a:pt x="1054435" y="234018"/>
                  <a:pt x="1051553" y="235897"/>
                  <a:pt x="1049440" y="237257"/>
                </a:cubicBezTo>
                <a:cubicBezTo>
                  <a:pt x="1047326" y="238618"/>
                  <a:pt x="1045591" y="239689"/>
                  <a:pt x="1044235" y="240472"/>
                </a:cubicBezTo>
                <a:cubicBezTo>
                  <a:pt x="1042878" y="241255"/>
                  <a:pt x="1041510" y="241978"/>
                  <a:pt x="1040130" y="242641"/>
                </a:cubicBezTo>
                <a:cubicBezTo>
                  <a:pt x="1035538" y="245030"/>
                  <a:pt x="1030668" y="247063"/>
                  <a:pt x="1025519" y="248740"/>
                </a:cubicBezTo>
                <a:cubicBezTo>
                  <a:pt x="1020370" y="250416"/>
                  <a:pt x="1014632" y="251892"/>
                  <a:pt x="1008307" y="253166"/>
                </a:cubicBezTo>
                <a:cubicBezTo>
                  <a:pt x="1007381" y="250664"/>
                  <a:pt x="1006509" y="248673"/>
                  <a:pt x="1005691" y="247192"/>
                </a:cubicBezTo>
                <a:cubicBezTo>
                  <a:pt x="1004873" y="245711"/>
                  <a:pt x="1003723" y="244153"/>
                  <a:pt x="1002240" y="242517"/>
                </a:cubicBezTo>
                <a:cubicBezTo>
                  <a:pt x="1009458" y="241535"/>
                  <a:pt x="1016072" y="240033"/>
                  <a:pt x="1022083" y="238013"/>
                </a:cubicBezTo>
                <a:cubicBezTo>
                  <a:pt x="1028093" y="235993"/>
                  <a:pt x="1033655" y="233409"/>
                  <a:pt x="1038768" y="230259"/>
                </a:cubicBezTo>
                <a:cubicBezTo>
                  <a:pt x="1040491" y="229175"/>
                  <a:pt x="1042153" y="228030"/>
                  <a:pt x="1043752" y="226823"/>
                </a:cubicBezTo>
                <a:cubicBezTo>
                  <a:pt x="1045351" y="225615"/>
                  <a:pt x="1046579" y="224532"/>
                  <a:pt x="1047436" y="223572"/>
                </a:cubicBezTo>
                <a:close/>
                <a:moveTo>
                  <a:pt x="3570808" y="223325"/>
                </a:moveTo>
                <a:cubicBezTo>
                  <a:pt x="3567566" y="223397"/>
                  <a:pt x="3564857" y="224367"/>
                  <a:pt x="3562682" y="226234"/>
                </a:cubicBezTo>
                <a:cubicBezTo>
                  <a:pt x="3560508" y="228102"/>
                  <a:pt x="3559378" y="230434"/>
                  <a:pt x="3559293" y="233231"/>
                </a:cubicBezTo>
                <a:cubicBezTo>
                  <a:pt x="3559344" y="236130"/>
                  <a:pt x="3560324" y="238472"/>
                  <a:pt x="3562233" y="240258"/>
                </a:cubicBezTo>
                <a:cubicBezTo>
                  <a:pt x="3564142" y="242043"/>
                  <a:pt x="3566670" y="242961"/>
                  <a:pt x="3569818" y="243013"/>
                </a:cubicBezTo>
                <a:cubicBezTo>
                  <a:pt x="3573411" y="242951"/>
                  <a:pt x="3576316" y="241898"/>
                  <a:pt x="3578532" y="239855"/>
                </a:cubicBezTo>
                <a:cubicBezTo>
                  <a:pt x="3580748" y="237812"/>
                  <a:pt x="3581888" y="235150"/>
                  <a:pt x="3581953" y="231868"/>
                </a:cubicBezTo>
                <a:cubicBezTo>
                  <a:pt x="3581914" y="229237"/>
                  <a:pt x="3580908" y="227163"/>
                  <a:pt x="3578934" y="225646"/>
                </a:cubicBezTo>
                <a:cubicBezTo>
                  <a:pt x="3576961" y="224129"/>
                  <a:pt x="3574252" y="223355"/>
                  <a:pt x="3570808" y="223325"/>
                </a:cubicBezTo>
                <a:close/>
                <a:moveTo>
                  <a:pt x="2008708" y="223325"/>
                </a:moveTo>
                <a:cubicBezTo>
                  <a:pt x="2005466" y="223397"/>
                  <a:pt x="2002757" y="224367"/>
                  <a:pt x="2000582" y="226234"/>
                </a:cubicBezTo>
                <a:cubicBezTo>
                  <a:pt x="1998408" y="228102"/>
                  <a:pt x="1997278" y="230434"/>
                  <a:pt x="1997193" y="233231"/>
                </a:cubicBezTo>
                <a:cubicBezTo>
                  <a:pt x="1997244" y="236130"/>
                  <a:pt x="1998224" y="238472"/>
                  <a:pt x="2000133" y="240258"/>
                </a:cubicBezTo>
                <a:cubicBezTo>
                  <a:pt x="2002042" y="242043"/>
                  <a:pt x="2004570" y="242961"/>
                  <a:pt x="2007718" y="243013"/>
                </a:cubicBezTo>
                <a:cubicBezTo>
                  <a:pt x="2011311" y="242951"/>
                  <a:pt x="2014216" y="241898"/>
                  <a:pt x="2016432" y="239855"/>
                </a:cubicBezTo>
                <a:cubicBezTo>
                  <a:pt x="2018648" y="237812"/>
                  <a:pt x="2019788" y="235150"/>
                  <a:pt x="2019853" y="231868"/>
                </a:cubicBezTo>
                <a:cubicBezTo>
                  <a:pt x="2019814" y="229237"/>
                  <a:pt x="2018808" y="227163"/>
                  <a:pt x="2016834" y="225646"/>
                </a:cubicBezTo>
                <a:cubicBezTo>
                  <a:pt x="2014861" y="224129"/>
                  <a:pt x="2012152" y="223355"/>
                  <a:pt x="2008708" y="223325"/>
                </a:cubicBezTo>
                <a:close/>
                <a:moveTo>
                  <a:pt x="2714537" y="221351"/>
                </a:moveTo>
                <a:cubicBezTo>
                  <a:pt x="2716145" y="221415"/>
                  <a:pt x="2717568" y="221472"/>
                  <a:pt x="2718805" y="221521"/>
                </a:cubicBezTo>
                <a:cubicBezTo>
                  <a:pt x="2720042" y="221570"/>
                  <a:pt x="2721464" y="221596"/>
                  <a:pt x="2723072" y="221599"/>
                </a:cubicBezTo>
                <a:lnTo>
                  <a:pt x="2756881" y="221599"/>
                </a:lnTo>
                <a:cubicBezTo>
                  <a:pt x="2759277" y="221604"/>
                  <a:pt x="2761132" y="221594"/>
                  <a:pt x="2762446" y="221568"/>
                </a:cubicBezTo>
                <a:cubicBezTo>
                  <a:pt x="2763760" y="221542"/>
                  <a:pt x="2764997" y="221470"/>
                  <a:pt x="2766157" y="221351"/>
                </a:cubicBezTo>
                <a:cubicBezTo>
                  <a:pt x="2766033" y="222536"/>
                  <a:pt x="2765940" y="223721"/>
                  <a:pt x="2765879" y="224907"/>
                </a:cubicBezTo>
                <a:cubicBezTo>
                  <a:pt x="2765817" y="226092"/>
                  <a:pt x="2765786" y="227586"/>
                  <a:pt x="2765786" y="229390"/>
                </a:cubicBezTo>
                <a:lnTo>
                  <a:pt x="2765786" y="255645"/>
                </a:lnTo>
                <a:cubicBezTo>
                  <a:pt x="2765786" y="257106"/>
                  <a:pt x="2765817" y="258450"/>
                  <a:pt x="2765879" y="259679"/>
                </a:cubicBezTo>
                <a:cubicBezTo>
                  <a:pt x="2765940" y="260908"/>
                  <a:pt x="2766033" y="262161"/>
                  <a:pt x="2766157" y="263436"/>
                </a:cubicBezTo>
                <a:cubicBezTo>
                  <a:pt x="2764534" y="263312"/>
                  <a:pt x="2763111" y="263220"/>
                  <a:pt x="2761890" y="263158"/>
                </a:cubicBezTo>
                <a:cubicBezTo>
                  <a:pt x="2760668" y="263096"/>
                  <a:pt x="2759370" y="263065"/>
                  <a:pt x="2757994" y="263065"/>
                </a:cubicBezTo>
                <a:lnTo>
                  <a:pt x="2727895" y="263065"/>
                </a:lnTo>
                <a:lnTo>
                  <a:pt x="2727895" y="272483"/>
                </a:lnTo>
                <a:lnTo>
                  <a:pt x="2714413" y="272483"/>
                </a:lnTo>
                <a:cubicBezTo>
                  <a:pt x="2714596" y="270846"/>
                  <a:pt x="2714726" y="269163"/>
                  <a:pt x="2714801" y="267433"/>
                </a:cubicBezTo>
                <a:cubicBezTo>
                  <a:pt x="2714876" y="265704"/>
                  <a:pt x="2714912" y="263712"/>
                  <a:pt x="2714909" y="261457"/>
                </a:cubicBezTo>
                <a:lnTo>
                  <a:pt x="2714909" y="229390"/>
                </a:lnTo>
                <a:cubicBezTo>
                  <a:pt x="2714909" y="227741"/>
                  <a:pt x="2714878" y="226277"/>
                  <a:pt x="2714816" y="224999"/>
                </a:cubicBezTo>
                <a:cubicBezTo>
                  <a:pt x="2714754" y="223721"/>
                  <a:pt x="2714661" y="222505"/>
                  <a:pt x="2714537" y="221351"/>
                </a:cubicBezTo>
                <a:close/>
                <a:moveTo>
                  <a:pt x="372342" y="221220"/>
                </a:moveTo>
                <a:cubicBezTo>
                  <a:pt x="374078" y="221464"/>
                  <a:pt x="375710" y="221649"/>
                  <a:pt x="377240" y="221774"/>
                </a:cubicBezTo>
                <a:cubicBezTo>
                  <a:pt x="378769" y="221900"/>
                  <a:pt x="380677" y="221984"/>
                  <a:pt x="382963" y="222027"/>
                </a:cubicBezTo>
                <a:cubicBezTo>
                  <a:pt x="385249" y="222069"/>
                  <a:pt x="388395" y="222089"/>
                  <a:pt x="392401" y="222086"/>
                </a:cubicBezTo>
                <a:lnTo>
                  <a:pt x="458400" y="222086"/>
                </a:lnTo>
                <a:cubicBezTo>
                  <a:pt x="462406" y="222089"/>
                  <a:pt x="465552" y="222069"/>
                  <a:pt x="467838" y="222027"/>
                </a:cubicBezTo>
                <a:cubicBezTo>
                  <a:pt x="470125" y="221984"/>
                  <a:pt x="472032" y="221900"/>
                  <a:pt x="473562" y="221774"/>
                </a:cubicBezTo>
                <a:cubicBezTo>
                  <a:pt x="475091" y="221649"/>
                  <a:pt x="476724" y="221464"/>
                  <a:pt x="478460" y="221220"/>
                </a:cubicBezTo>
                <a:lnTo>
                  <a:pt x="478460" y="238431"/>
                </a:lnTo>
                <a:cubicBezTo>
                  <a:pt x="476908" y="238229"/>
                  <a:pt x="475457" y="238083"/>
                  <a:pt x="474108" y="237996"/>
                </a:cubicBezTo>
                <a:cubicBezTo>
                  <a:pt x="472758" y="237908"/>
                  <a:pt x="470913" y="237854"/>
                  <a:pt x="468572" y="237835"/>
                </a:cubicBezTo>
                <a:cubicBezTo>
                  <a:pt x="466232" y="237816"/>
                  <a:pt x="462800" y="237808"/>
                  <a:pt x="458276" y="237812"/>
                </a:cubicBezTo>
                <a:lnTo>
                  <a:pt x="392525" y="237812"/>
                </a:lnTo>
                <a:cubicBezTo>
                  <a:pt x="388002" y="237808"/>
                  <a:pt x="384570" y="237816"/>
                  <a:pt x="382229" y="237835"/>
                </a:cubicBezTo>
                <a:cubicBezTo>
                  <a:pt x="379889" y="237854"/>
                  <a:pt x="378044" y="237908"/>
                  <a:pt x="376694" y="237996"/>
                </a:cubicBezTo>
                <a:cubicBezTo>
                  <a:pt x="375344" y="238083"/>
                  <a:pt x="373893" y="238229"/>
                  <a:pt x="372342" y="238431"/>
                </a:cubicBezTo>
                <a:close/>
                <a:moveTo>
                  <a:pt x="1872872" y="220716"/>
                </a:moveTo>
                <a:lnTo>
                  <a:pt x="1872872" y="229771"/>
                </a:lnTo>
                <a:lnTo>
                  <a:pt x="1919183" y="229771"/>
                </a:lnTo>
                <a:lnTo>
                  <a:pt x="1919183" y="220716"/>
                </a:lnTo>
                <a:close/>
                <a:moveTo>
                  <a:pt x="4369870" y="219734"/>
                </a:moveTo>
                <a:cubicBezTo>
                  <a:pt x="4371398" y="219976"/>
                  <a:pt x="4372863" y="220141"/>
                  <a:pt x="4374266" y="220229"/>
                </a:cubicBezTo>
                <a:cubicBezTo>
                  <a:pt x="4375669" y="220317"/>
                  <a:pt x="4377506" y="220358"/>
                  <a:pt x="4379776" y="220353"/>
                </a:cubicBezTo>
                <a:lnTo>
                  <a:pt x="4389930" y="220353"/>
                </a:lnTo>
                <a:cubicBezTo>
                  <a:pt x="4391769" y="220358"/>
                  <a:pt x="4393446" y="220317"/>
                  <a:pt x="4394960" y="220229"/>
                </a:cubicBezTo>
                <a:cubicBezTo>
                  <a:pt x="4396474" y="220141"/>
                  <a:pt x="4397934" y="219976"/>
                  <a:pt x="4399340" y="219734"/>
                </a:cubicBezTo>
                <a:cubicBezTo>
                  <a:pt x="4399157" y="221655"/>
                  <a:pt x="4399028" y="223570"/>
                  <a:pt x="4398953" y="225476"/>
                </a:cubicBezTo>
                <a:cubicBezTo>
                  <a:pt x="4398879" y="227382"/>
                  <a:pt x="4398843" y="230009"/>
                  <a:pt x="4398845" y="233354"/>
                </a:cubicBezTo>
                <a:lnTo>
                  <a:pt x="4398845" y="259234"/>
                </a:lnTo>
                <a:cubicBezTo>
                  <a:pt x="4399696" y="261127"/>
                  <a:pt x="4400594" y="262603"/>
                  <a:pt x="4401538" y="263661"/>
                </a:cubicBezTo>
                <a:cubicBezTo>
                  <a:pt x="4402482" y="264718"/>
                  <a:pt x="4403937" y="265884"/>
                  <a:pt x="4405903" y="267159"/>
                </a:cubicBezTo>
                <a:cubicBezTo>
                  <a:pt x="4407796" y="268385"/>
                  <a:pt x="4410009" y="269331"/>
                  <a:pt x="4412544" y="269997"/>
                </a:cubicBezTo>
                <a:cubicBezTo>
                  <a:pt x="4415079" y="270664"/>
                  <a:pt x="4418466" y="271124"/>
                  <a:pt x="4422707" y="271378"/>
                </a:cubicBezTo>
                <a:cubicBezTo>
                  <a:pt x="4426948" y="271632"/>
                  <a:pt x="4432573" y="271752"/>
                  <a:pt x="4439583" y="271740"/>
                </a:cubicBezTo>
                <a:cubicBezTo>
                  <a:pt x="4448587" y="271740"/>
                  <a:pt x="4456955" y="271523"/>
                  <a:pt x="4464689" y="271090"/>
                </a:cubicBezTo>
                <a:cubicBezTo>
                  <a:pt x="4472423" y="270657"/>
                  <a:pt x="4479368" y="270007"/>
                  <a:pt x="4485523" y="269140"/>
                </a:cubicBezTo>
                <a:cubicBezTo>
                  <a:pt x="4484501" y="271998"/>
                  <a:pt x="4483727" y="274485"/>
                  <a:pt x="4483201" y="276600"/>
                </a:cubicBezTo>
                <a:cubicBezTo>
                  <a:pt x="4482674" y="278716"/>
                  <a:pt x="4482210" y="281140"/>
                  <a:pt x="4481808" y="283875"/>
                </a:cubicBezTo>
                <a:cubicBezTo>
                  <a:pt x="4478033" y="284001"/>
                  <a:pt x="4473792" y="284120"/>
                  <a:pt x="4469081" y="284233"/>
                </a:cubicBezTo>
                <a:cubicBezTo>
                  <a:pt x="4464372" y="284345"/>
                  <a:pt x="4459799" y="284437"/>
                  <a:pt x="4455365" y="284508"/>
                </a:cubicBezTo>
                <a:cubicBezTo>
                  <a:pt x="4450929" y="284579"/>
                  <a:pt x="4447238" y="284616"/>
                  <a:pt x="4444289" y="284618"/>
                </a:cubicBezTo>
                <a:cubicBezTo>
                  <a:pt x="4434275" y="284631"/>
                  <a:pt x="4426412" y="284419"/>
                  <a:pt x="4420700" y="283983"/>
                </a:cubicBezTo>
                <a:cubicBezTo>
                  <a:pt x="4414989" y="283547"/>
                  <a:pt x="4410593" y="282810"/>
                  <a:pt x="4407513" y="281770"/>
                </a:cubicBezTo>
                <a:cubicBezTo>
                  <a:pt x="4404343" y="280813"/>
                  <a:pt x="4401520" y="279415"/>
                  <a:pt x="4399046" y="277575"/>
                </a:cubicBezTo>
                <a:cubicBezTo>
                  <a:pt x="4396573" y="275736"/>
                  <a:pt x="4394153" y="273254"/>
                  <a:pt x="4391787" y="270130"/>
                </a:cubicBezTo>
                <a:cubicBezTo>
                  <a:pt x="4389886" y="272045"/>
                  <a:pt x="4387992" y="273819"/>
                  <a:pt x="4386107" y="275455"/>
                </a:cubicBezTo>
                <a:cubicBezTo>
                  <a:pt x="4384221" y="277090"/>
                  <a:pt x="4381863" y="278989"/>
                  <a:pt x="4379033" y="281151"/>
                </a:cubicBezTo>
                <a:cubicBezTo>
                  <a:pt x="4378011" y="281932"/>
                  <a:pt x="4377238" y="282536"/>
                  <a:pt x="4376711" y="282962"/>
                </a:cubicBezTo>
                <a:cubicBezTo>
                  <a:pt x="4376185" y="283387"/>
                  <a:pt x="4375721" y="283774"/>
                  <a:pt x="4375318" y="284123"/>
                </a:cubicBezTo>
                <a:cubicBezTo>
                  <a:pt x="4374738" y="284587"/>
                  <a:pt x="4374351" y="284897"/>
                  <a:pt x="4374158" y="285051"/>
                </a:cubicBezTo>
                <a:cubicBezTo>
                  <a:pt x="4373964" y="285206"/>
                  <a:pt x="4373732" y="285392"/>
                  <a:pt x="4373461" y="285609"/>
                </a:cubicBezTo>
                <a:lnTo>
                  <a:pt x="4367393" y="271492"/>
                </a:lnTo>
                <a:cubicBezTo>
                  <a:pt x="4370159" y="270306"/>
                  <a:pt x="4373234" y="268593"/>
                  <a:pt x="4376618" y="266354"/>
                </a:cubicBezTo>
                <a:cubicBezTo>
                  <a:pt x="4380003" y="264115"/>
                  <a:pt x="4383078" y="261783"/>
                  <a:pt x="4385843" y="259358"/>
                </a:cubicBezTo>
                <a:lnTo>
                  <a:pt x="4385843" y="232735"/>
                </a:lnTo>
                <a:lnTo>
                  <a:pt x="4378290" y="232735"/>
                </a:lnTo>
                <a:cubicBezTo>
                  <a:pt x="4376616" y="232730"/>
                  <a:pt x="4375166" y="232771"/>
                  <a:pt x="4373941" y="232859"/>
                </a:cubicBezTo>
                <a:cubicBezTo>
                  <a:pt x="4372715" y="232947"/>
                  <a:pt x="4371358" y="233112"/>
                  <a:pt x="4369870" y="233354"/>
                </a:cubicBezTo>
                <a:close/>
                <a:moveTo>
                  <a:pt x="1495073" y="218124"/>
                </a:moveTo>
                <a:cubicBezTo>
                  <a:pt x="1495906" y="220956"/>
                  <a:pt x="1496530" y="223309"/>
                  <a:pt x="1496945" y="225182"/>
                </a:cubicBezTo>
                <a:cubicBezTo>
                  <a:pt x="1497361" y="227055"/>
                  <a:pt x="1497769" y="229284"/>
                  <a:pt x="1498168" y="231868"/>
                </a:cubicBezTo>
                <a:lnTo>
                  <a:pt x="1506217" y="231868"/>
                </a:lnTo>
                <a:cubicBezTo>
                  <a:pt x="1507014" y="229779"/>
                  <a:pt x="1507710" y="227612"/>
                  <a:pt x="1508307" y="225368"/>
                </a:cubicBezTo>
                <a:cubicBezTo>
                  <a:pt x="1508902" y="223123"/>
                  <a:pt x="1509444" y="220709"/>
                  <a:pt x="1509932" y="218124"/>
                </a:cubicBezTo>
                <a:close/>
                <a:moveTo>
                  <a:pt x="684381" y="216886"/>
                </a:moveTo>
                <a:lnTo>
                  <a:pt x="700107" y="216886"/>
                </a:lnTo>
                <a:cubicBezTo>
                  <a:pt x="699805" y="218851"/>
                  <a:pt x="699604" y="220864"/>
                  <a:pt x="699503" y="222922"/>
                </a:cubicBezTo>
                <a:cubicBezTo>
                  <a:pt x="699402" y="224981"/>
                  <a:pt x="699356" y="227550"/>
                  <a:pt x="699364" y="230630"/>
                </a:cubicBezTo>
                <a:lnTo>
                  <a:pt x="699364" y="271740"/>
                </a:lnTo>
                <a:cubicBezTo>
                  <a:pt x="699361" y="274482"/>
                  <a:pt x="699428" y="277016"/>
                  <a:pt x="699565" y="279340"/>
                </a:cubicBezTo>
                <a:cubicBezTo>
                  <a:pt x="699701" y="281664"/>
                  <a:pt x="699923" y="284043"/>
                  <a:pt x="700230" y="286475"/>
                </a:cubicBezTo>
                <a:lnTo>
                  <a:pt x="684381" y="286475"/>
                </a:lnTo>
                <a:cubicBezTo>
                  <a:pt x="684688" y="284203"/>
                  <a:pt x="684910" y="281876"/>
                  <a:pt x="685046" y="279495"/>
                </a:cubicBezTo>
                <a:cubicBezTo>
                  <a:pt x="685183" y="277114"/>
                  <a:pt x="685250" y="274570"/>
                  <a:pt x="685248" y="271864"/>
                </a:cubicBezTo>
                <a:lnTo>
                  <a:pt x="685248" y="230506"/>
                </a:lnTo>
                <a:cubicBezTo>
                  <a:pt x="685250" y="227919"/>
                  <a:pt x="685183" y="225510"/>
                  <a:pt x="685046" y="223278"/>
                </a:cubicBezTo>
                <a:cubicBezTo>
                  <a:pt x="684910" y="221047"/>
                  <a:pt x="684688" y="218916"/>
                  <a:pt x="684381" y="216886"/>
                </a:cubicBezTo>
                <a:close/>
                <a:moveTo>
                  <a:pt x="645004" y="216886"/>
                </a:moveTo>
                <a:lnTo>
                  <a:pt x="660854" y="216886"/>
                </a:lnTo>
                <a:cubicBezTo>
                  <a:pt x="660671" y="218335"/>
                  <a:pt x="660542" y="219770"/>
                  <a:pt x="660467" y="221189"/>
                </a:cubicBezTo>
                <a:cubicBezTo>
                  <a:pt x="660392" y="222607"/>
                  <a:pt x="660356" y="224599"/>
                  <a:pt x="660359" y="227163"/>
                </a:cubicBezTo>
                <a:cubicBezTo>
                  <a:pt x="660207" y="236213"/>
                  <a:pt x="659551" y="243622"/>
                  <a:pt x="658393" y="249390"/>
                </a:cubicBezTo>
                <a:cubicBezTo>
                  <a:pt x="657235" y="255158"/>
                  <a:pt x="655372" y="260338"/>
                  <a:pt x="652805" y="264930"/>
                </a:cubicBezTo>
                <a:cubicBezTo>
                  <a:pt x="650244" y="269712"/>
                  <a:pt x="646916" y="273984"/>
                  <a:pt x="642822" y="277746"/>
                </a:cubicBezTo>
                <a:cubicBezTo>
                  <a:pt x="638728" y="281507"/>
                  <a:pt x="633636" y="285036"/>
                  <a:pt x="627545" y="288333"/>
                </a:cubicBezTo>
                <a:cubicBezTo>
                  <a:pt x="626124" y="285931"/>
                  <a:pt x="624664" y="283800"/>
                  <a:pt x="623165" y="281940"/>
                </a:cubicBezTo>
                <a:cubicBezTo>
                  <a:pt x="621666" y="280080"/>
                  <a:pt x="619742" y="278042"/>
                  <a:pt x="617391" y="275826"/>
                </a:cubicBezTo>
                <a:cubicBezTo>
                  <a:pt x="621235" y="274101"/>
                  <a:pt x="624259" y="272568"/>
                  <a:pt x="626462" y="271229"/>
                </a:cubicBezTo>
                <a:cubicBezTo>
                  <a:pt x="628665" y="269890"/>
                  <a:pt x="630759" y="268327"/>
                  <a:pt x="632746" y="266539"/>
                </a:cubicBezTo>
                <a:cubicBezTo>
                  <a:pt x="636065" y="263681"/>
                  <a:pt x="638686" y="260510"/>
                  <a:pt x="640606" y="257028"/>
                </a:cubicBezTo>
                <a:cubicBezTo>
                  <a:pt x="642527" y="253545"/>
                  <a:pt x="643891" y="249320"/>
                  <a:pt x="644697" y="244352"/>
                </a:cubicBezTo>
                <a:cubicBezTo>
                  <a:pt x="645504" y="239384"/>
                  <a:pt x="645895" y="233241"/>
                  <a:pt x="645871" y="225925"/>
                </a:cubicBezTo>
                <a:cubicBezTo>
                  <a:pt x="645874" y="224457"/>
                  <a:pt x="645807" y="222997"/>
                  <a:pt x="645670" y="221545"/>
                </a:cubicBezTo>
                <a:cubicBezTo>
                  <a:pt x="645533" y="220092"/>
                  <a:pt x="645311" y="218539"/>
                  <a:pt x="645004" y="216886"/>
                </a:cubicBezTo>
                <a:close/>
                <a:moveTo>
                  <a:pt x="2811990" y="214292"/>
                </a:moveTo>
                <a:cubicBezTo>
                  <a:pt x="2813646" y="214416"/>
                  <a:pt x="2815472" y="214509"/>
                  <a:pt x="2817469" y="214571"/>
                </a:cubicBezTo>
                <a:cubicBezTo>
                  <a:pt x="2819465" y="214633"/>
                  <a:pt x="2822097" y="214665"/>
                  <a:pt x="2825363" y="214665"/>
                </a:cubicBezTo>
                <a:lnTo>
                  <a:pt x="2882941" y="214665"/>
                </a:lnTo>
                <a:cubicBezTo>
                  <a:pt x="2886537" y="214665"/>
                  <a:pt x="2889282" y="214633"/>
                  <a:pt x="2891176" y="214571"/>
                </a:cubicBezTo>
                <a:cubicBezTo>
                  <a:pt x="2893069" y="214509"/>
                  <a:pt x="2894823" y="214416"/>
                  <a:pt x="2896438" y="214292"/>
                </a:cubicBezTo>
                <a:cubicBezTo>
                  <a:pt x="2896255" y="215555"/>
                  <a:pt x="2896126" y="217049"/>
                  <a:pt x="2896051" y="218775"/>
                </a:cubicBezTo>
                <a:cubicBezTo>
                  <a:pt x="2895976" y="220502"/>
                  <a:pt x="2895940" y="222677"/>
                  <a:pt x="2895943" y="225300"/>
                </a:cubicBezTo>
                <a:lnTo>
                  <a:pt x="2895943" y="243763"/>
                </a:lnTo>
                <a:cubicBezTo>
                  <a:pt x="2895940" y="245757"/>
                  <a:pt x="2895976" y="247550"/>
                  <a:pt x="2896051" y="249142"/>
                </a:cubicBezTo>
                <a:cubicBezTo>
                  <a:pt x="2896126" y="250733"/>
                  <a:pt x="2896255" y="252403"/>
                  <a:pt x="2896438" y="254149"/>
                </a:cubicBezTo>
                <a:cubicBezTo>
                  <a:pt x="2895713" y="254092"/>
                  <a:pt x="2895120" y="254051"/>
                  <a:pt x="2894658" y="254025"/>
                </a:cubicBezTo>
                <a:cubicBezTo>
                  <a:pt x="2894197" y="254000"/>
                  <a:pt x="2893386" y="253958"/>
                  <a:pt x="2892228" y="253902"/>
                </a:cubicBezTo>
                <a:cubicBezTo>
                  <a:pt x="2891589" y="253902"/>
                  <a:pt x="2890515" y="253902"/>
                  <a:pt x="2889009" y="253902"/>
                </a:cubicBezTo>
                <a:cubicBezTo>
                  <a:pt x="2887543" y="253798"/>
                  <a:pt x="2886388" y="253757"/>
                  <a:pt x="2885542" y="253778"/>
                </a:cubicBezTo>
                <a:lnTo>
                  <a:pt x="2857433" y="253778"/>
                </a:lnTo>
                <a:cubicBezTo>
                  <a:pt x="2859151" y="254905"/>
                  <a:pt x="2860823" y="256118"/>
                  <a:pt x="2862448" y="257416"/>
                </a:cubicBezTo>
                <a:cubicBezTo>
                  <a:pt x="2864073" y="258714"/>
                  <a:pt x="2866488" y="260763"/>
                  <a:pt x="2869692" y="263563"/>
                </a:cubicBezTo>
                <a:lnTo>
                  <a:pt x="2859414" y="271615"/>
                </a:lnTo>
                <a:cubicBezTo>
                  <a:pt x="2857637" y="269545"/>
                  <a:pt x="2856198" y="267932"/>
                  <a:pt x="2855099" y="266775"/>
                </a:cubicBezTo>
                <a:cubicBezTo>
                  <a:pt x="2854000" y="265618"/>
                  <a:pt x="2852763" y="264454"/>
                  <a:pt x="2851389" y="263284"/>
                </a:cubicBezTo>
                <a:cubicBezTo>
                  <a:pt x="2850014" y="262113"/>
                  <a:pt x="2848026" y="260472"/>
                  <a:pt x="2845422" y="258361"/>
                </a:cubicBezTo>
                <a:lnTo>
                  <a:pt x="2851490" y="253778"/>
                </a:lnTo>
                <a:lnTo>
                  <a:pt x="2824124" y="253778"/>
                </a:lnTo>
                <a:cubicBezTo>
                  <a:pt x="2821506" y="253778"/>
                  <a:pt x="2819251" y="253809"/>
                  <a:pt x="2817361" y="253871"/>
                </a:cubicBezTo>
                <a:cubicBezTo>
                  <a:pt x="2815469" y="253933"/>
                  <a:pt x="2813679" y="254025"/>
                  <a:pt x="2811990" y="254149"/>
                </a:cubicBezTo>
                <a:cubicBezTo>
                  <a:pt x="2812173" y="252859"/>
                  <a:pt x="2812302" y="251545"/>
                  <a:pt x="2812377" y="250208"/>
                </a:cubicBezTo>
                <a:cubicBezTo>
                  <a:pt x="2812451" y="248871"/>
                  <a:pt x="2812488" y="247094"/>
                  <a:pt x="2812485" y="244876"/>
                </a:cubicBezTo>
                <a:lnTo>
                  <a:pt x="2812485" y="225300"/>
                </a:lnTo>
                <a:cubicBezTo>
                  <a:pt x="2812488" y="222878"/>
                  <a:pt x="2812451" y="220826"/>
                  <a:pt x="2812377" y="219146"/>
                </a:cubicBezTo>
                <a:cubicBezTo>
                  <a:pt x="2812302" y="217466"/>
                  <a:pt x="2812173" y="215848"/>
                  <a:pt x="2811990" y="214292"/>
                </a:cubicBezTo>
                <a:close/>
                <a:moveTo>
                  <a:pt x="3250959" y="212676"/>
                </a:moveTo>
                <a:cubicBezTo>
                  <a:pt x="3252444" y="212673"/>
                  <a:pt x="3253930" y="212678"/>
                  <a:pt x="3255416" y="212691"/>
                </a:cubicBezTo>
                <a:cubicBezTo>
                  <a:pt x="3256902" y="212704"/>
                  <a:pt x="3259502" y="212740"/>
                  <a:pt x="3263217" y="212799"/>
                </a:cubicBezTo>
                <a:lnTo>
                  <a:pt x="3263465" y="227535"/>
                </a:lnTo>
                <a:cubicBezTo>
                  <a:pt x="3260602" y="227228"/>
                  <a:pt x="3258032" y="227006"/>
                  <a:pt x="3255757" y="226869"/>
                </a:cubicBezTo>
                <a:cubicBezTo>
                  <a:pt x="3253482" y="226732"/>
                  <a:pt x="3250850" y="226665"/>
                  <a:pt x="3247863" y="226668"/>
                </a:cubicBezTo>
                <a:cubicBezTo>
                  <a:pt x="3241904" y="226647"/>
                  <a:pt x="3236456" y="226905"/>
                  <a:pt x="3231518" y="227442"/>
                </a:cubicBezTo>
                <a:cubicBezTo>
                  <a:pt x="3226581" y="227978"/>
                  <a:pt x="3221132" y="228917"/>
                  <a:pt x="3215173" y="230259"/>
                </a:cubicBezTo>
                <a:lnTo>
                  <a:pt x="3214059" y="216638"/>
                </a:lnTo>
                <a:cubicBezTo>
                  <a:pt x="3219802" y="215537"/>
                  <a:pt x="3224605" y="214699"/>
                  <a:pt x="3228468" y="214125"/>
                </a:cubicBezTo>
                <a:cubicBezTo>
                  <a:pt x="3232331" y="213551"/>
                  <a:pt x="3235961" y="213162"/>
                  <a:pt x="3239356" y="212960"/>
                </a:cubicBezTo>
                <a:cubicBezTo>
                  <a:pt x="3242751" y="212757"/>
                  <a:pt x="3246619" y="212663"/>
                  <a:pt x="3250959" y="212676"/>
                </a:cubicBezTo>
                <a:close/>
                <a:moveTo>
                  <a:pt x="147104" y="212428"/>
                </a:moveTo>
                <a:cubicBezTo>
                  <a:pt x="156904" y="213646"/>
                  <a:pt x="167022" y="215420"/>
                  <a:pt x="177457" y="217752"/>
                </a:cubicBezTo>
                <a:cubicBezTo>
                  <a:pt x="187892" y="220084"/>
                  <a:pt x="199278" y="223098"/>
                  <a:pt x="211617" y="226792"/>
                </a:cubicBezTo>
                <a:lnTo>
                  <a:pt x="206788" y="242022"/>
                </a:lnTo>
                <a:cubicBezTo>
                  <a:pt x="202057" y="240147"/>
                  <a:pt x="197093" y="238449"/>
                  <a:pt x="191898" y="236930"/>
                </a:cubicBezTo>
                <a:cubicBezTo>
                  <a:pt x="186702" y="235410"/>
                  <a:pt x="180315" y="233806"/>
                  <a:pt x="172736" y="232116"/>
                </a:cubicBezTo>
                <a:cubicBezTo>
                  <a:pt x="167623" y="230906"/>
                  <a:pt x="162680" y="229890"/>
                  <a:pt x="157908" y="229067"/>
                </a:cubicBezTo>
                <a:cubicBezTo>
                  <a:pt x="153135" y="228244"/>
                  <a:pt x="147636" y="227444"/>
                  <a:pt x="141408" y="226668"/>
                </a:cubicBezTo>
                <a:close/>
                <a:moveTo>
                  <a:pt x="4699626" y="212056"/>
                </a:moveTo>
                <a:cubicBezTo>
                  <a:pt x="4701111" y="212054"/>
                  <a:pt x="4702597" y="212059"/>
                  <a:pt x="4704083" y="212072"/>
                </a:cubicBezTo>
                <a:cubicBezTo>
                  <a:pt x="4705569" y="212085"/>
                  <a:pt x="4708169" y="212121"/>
                  <a:pt x="4711884" y="212180"/>
                </a:cubicBezTo>
                <a:lnTo>
                  <a:pt x="4712132" y="226915"/>
                </a:lnTo>
                <a:cubicBezTo>
                  <a:pt x="4709268" y="226608"/>
                  <a:pt x="4706699" y="226387"/>
                  <a:pt x="4704424" y="226250"/>
                </a:cubicBezTo>
                <a:cubicBezTo>
                  <a:pt x="4702149" y="226113"/>
                  <a:pt x="4699517" y="226046"/>
                  <a:pt x="4696530" y="226049"/>
                </a:cubicBezTo>
                <a:cubicBezTo>
                  <a:pt x="4690571" y="226028"/>
                  <a:pt x="4685123" y="226286"/>
                  <a:pt x="4680185" y="226823"/>
                </a:cubicBezTo>
                <a:cubicBezTo>
                  <a:pt x="4675248" y="227359"/>
                  <a:pt x="4669799" y="228298"/>
                  <a:pt x="4663840" y="229640"/>
                </a:cubicBezTo>
                <a:lnTo>
                  <a:pt x="4662726" y="216019"/>
                </a:lnTo>
                <a:cubicBezTo>
                  <a:pt x="4668469" y="214917"/>
                  <a:pt x="4673272" y="214080"/>
                  <a:pt x="4677136" y="213506"/>
                </a:cubicBezTo>
                <a:cubicBezTo>
                  <a:pt x="4680998" y="212932"/>
                  <a:pt x="4684627" y="212543"/>
                  <a:pt x="4688023" y="212341"/>
                </a:cubicBezTo>
                <a:cubicBezTo>
                  <a:pt x="4691418" y="212138"/>
                  <a:pt x="4695285" y="212043"/>
                  <a:pt x="4699626" y="212056"/>
                </a:cubicBezTo>
                <a:close/>
                <a:moveTo>
                  <a:pt x="3975725" y="212056"/>
                </a:moveTo>
                <a:cubicBezTo>
                  <a:pt x="3977211" y="212054"/>
                  <a:pt x="3978697" y="212059"/>
                  <a:pt x="3980183" y="212072"/>
                </a:cubicBezTo>
                <a:cubicBezTo>
                  <a:pt x="3981669" y="212085"/>
                  <a:pt x="3984269" y="212121"/>
                  <a:pt x="3987984" y="212180"/>
                </a:cubicBezTo>
                <a:lnTo>
                  <a:pt x="3988232" y="226915"/>
                </a:lnTo>
                <a:cubicBezTo>
                  <a:pt x="3985368" y="226608"/>
                  <a:pt x="3982799" y="226387"/>
                  <a:pt x="3980524" y="226250"/>
                </a:cubicBezTo>
                <a:cubicBezTo>
                  <a:pt x="3978248" y="226113"/>
                  <a:pt x="3975617" y="226046"/>
                  <a:pt x="3972630" y="226049"/>
                </a:cubicBezTo>
                <a:cubicBezTo>
                  <a:pt x="3966671" y="226028"/>
                  <a:pt x="3961222" y="226286"/>
                  <a:pt x="3956285" y="226823"/>
                </a:cubicBezTo>
                <a:cubicBezTo>
                  <a:pt x="3951347" y="227359"/>
                  <a:pt x="3945899" y="228298"/>
                  <a:pt x="3939940" y="229640"/>
                </a:cubicBezTo>
                <a:lnTo>
                  <a:pt x="3938826" y="216019"/>
                </a:lnTo>
                <a:cubicBezTo>
                  <a:pt x="3944569" y="214917"/>
                  <a:pt x="3949372" y="214080"/>
                  <a:pt x="3953235" y="213506"/>
                </a:cubicBezTo>
                <a:cubicBezTo>
                  <a:pt x="3957098" y="212932"/>
                  <a:pt x="3960727" y="212543"/>
                  <a:pt x="3964123" y="212341"/>
                </a:cubicBezTo>
                <a:cubicBezTo>
                  <a:pt x="3967518" y="212138"/>
                  <a:pt x="3971385" y="212043"/>
                  <a:pt x="3975725" y="212056"/>
                </a:cubicBezTo>
                <a:close/>
                <a:moveTo>
                  <a:pt x="3137525" y="212056"/>
                </a:moveTo>
                <a:cubicBezTo>
                  <a:pt x="3139011" y="212054"/>
                  <a:pt x="3140497" y="212059"/>
                  <a:pt x="3141983" y="212072"/>
                </a:cubicBezTo>
                <a:cubicBezTo>
                  <a:pt x="3143469" y="212085"/>
                  <a:pt x="3146069" y="212121"/>
                  <a:pt x="3149784" y="212180"/>
                </a:cubicBezTo>
                <a:lnTo>
                  <a:pt x="3150032" y="226915"/>
                </a:lnTo>
                <a:cubicBezTo>
                  <a:pt x="3147168" y="226608"/>
                  <a:pt x="3144599" y="226387"/>
                  <a:pt x="3142324" y="226250"/>
                </a:cubicBezTo>
                <a:cubicBezTo>
                  <a:pt x="3140048" y="226113"/>
                  <a:pt x="3137417" y="226046"/>
                  <a:pt x="3134430" y="226049"/>
                </a:cubicBezTo>
                <a:cubicBezTo>
                  <a:pt x="3128471" y="226028"/>
                  <a:pt x="3123022" y="226286"/>
                  <a:pt x="3118085" y="226823"/>
                </a:cubicBezTo>
                <a:cubicBezTo>
                  <a:pt x="3113147" y="227359"/>
                  <a:pt x="3107699" y="228298"/>
                  <a:pt x="3101740" y="229640"/>
                </a:cubicBezTo>
                <a:lnTo>
                  <a:pt x="3100626" y="216019"/>
                </a:lnTo>
                <a:cubicBezTo>
                  <a:pt x="3106369" y="214917"/>
                  <a:pt x="3111172" y="214080"/>
                  <a:pt x="3115035" y="213506"/>
                </a:cubicBezTo>
                <a:cubicBezTo>
                  <a:pt x="3118898" y="212932"/>
                  <a:pt x="3122527" y="212543"/>
                  <a:pt x="3125923" y="212341"/>
                </a:cubicBezTo>
                <a:cubicBezTo>
                  <a:pt x="3129318" y="212138"/>
                  <a:pt x="3133185" y="212043"/>
                  <a:pt x="3137525" y="212056"/>
                </a:cubicBezTo>
                <a:close/>
                <a:moveTo>
                  <a:pt x="1754372" y="209456"/>
                </a:moveTo>
                <a:lnTo>
                  <a:pt x="1754372" y="235459"/>
                </a:lnTo>
                <a:lnTo>
                  <a:pt x="1782233" y="235459"/>
                </a:lnTo>
                <a:lnTo>
                  <a:pt x="1782233" y="209456"/>
                </a:lnTo>
                <a:close/>
                <a:moveTo>
                  <a:pt x="2642092" y="208961"/>
                </a:moveTo>
                <a:cubicBezTo>
                  <a:pt x="2644504" y="211461"/>
                  <a:pt x="2646552" y="213860"/>
                  <a:pt x="2648237" y="216158"/>
                </a:cubicBezTo>
                <a:cubicBezTo>
                  <a:pt x="2649921" y="218457"/>
                  <a:pt x="2651629" y="221258"/>
                  <a:pt x="2653360" y="224563"/>
                </a:cubicBezTo>
                <a:lnTo>
                  <a:pt x="2644321" y="229887"/>
                </a:lnTo>
                <a:cubicBezTo>
                  <a:pt x="2642660" y="226807"/>
                  <a:pt x="2640905" y="223959"/>
                  <a:pt x="2639058" y="221343"/>
                </a:cubicBezTo>
                <a:cubicBezTo>
                  <a:pt x="2637211" y="218728"/>
                  <a:pt x="2635209" y="216251"/>
                  <a:pt x="2633053" y="213914"/>
                </a:cubicBezTo>
                <a:close/>
                <a:moveTo>
                  <a:pt x="741588" y="208713"/>
                </a:moveTo>
                <a:cubicBezTo>
                  <a:pt x="743590" y="208961"/>
                  <a:pt x="745685" y="209147"/>
                  <a:pt x="747872" y="209270"/>
                </a:cubicBezTo>
                <a:cubicBezTo>
                  <a:pt x="750060" y="209394"/>
                  <a:pt x="752588" y="209456"/>
                  <a:pt x="755456" y="209456"/>
                </a:cubicBezTo>
                <a:lnTo>
                  <a:pt x="838295" y="209456"/>
                </a:lnTo>
                <a:cubicBezTo>
                  <a:pt x="841221" y="209456"/>
                  <a:pt x="843759" y="209394"/>
                  <a:pt x="845911" y="209270"/>
                </a:cubicBezTo>
                <a:cubicBezTo>
                  <a:pt x="848062" y="209147"/>
                  <a:pt x="850105" y="208961"/>
                  <a:pt x="852040" y="208713"/>
                </a:cubicBezTo>
                <a:lnTo>
                  <a:pt x="852040" y="223448"/>
                </a:lnTo>
                <a:cubicBezTo>
                  <a:pt x="849974" y="223201"/>
                  <a:pt x="847853" y="223015"/>
                  <a:pt x="845678" y="222891"/>
                </a:cubicBezTo>
                <a:cubicBezTo>
                  <a:pt x="843504" y="222767"/>
                  <a:pt x="841043" y="222705"/>
                  <a:pt x="838295" y="222705"/>
                </a:cubicBezTo>
                <a:lnTo>
                  <a:pt x="817616" y="222705"/>
                </a:lnTo>
                <a:lnTo>
                  <a:pt x="817616" y="267778"/>
                </a:lnTo>
                <a:cubicBezTo>
                  <a:pt x="817503" y="269400"/>
                  <a:pt x="818071" y="270458"/>
                  <a:pt x="819319" y="270951"/>
                </a:cubicBezTo>
                <a:cubicBezTo>
                  <a:pt x="820568" y="271443"/>
                  <a:pt x="823178" y="271665"/>
                  <a:pt x="827151" y="271616"/>
                </a:cubicBezTo>
                <a:cubicBezTo>
                  <a:pt x="831317" y="271660"/>
                  <a:pt x="834222" y="271387"/>
                  <a:pt x="835865" y="270796"/>
                </a:cubicBezTo>
                <a:cubicBezTo>
                  <a:pt x="837508" y="270205"/>
                  <a:pt x="838525" y="269034"/>
                  <a:pt x="838914" y="267282"/>
                </a:cubicBezTo>
                <a:cubicBezTo>
                  <a:pt x="839286" y="266158"/>
                  <a:pt x="839626" y="264042"/>
                  <a:pt x="839936" y="260936"/>
                </a:cubicBezTo>
                <a:cubicBezTo>
                  <a:pt x="840246" y="257830"/>
                  <a:pt x="840524" y="254167"/>
                  <a:pt x="840772" y="249947"/>
                </a:cubicBezTo>
                <a:cubicBezTo>
                  <a:pt x="843222" y="251154"/>
                  <a:pt x="845410" y="252083"/>
                  <a:pt x="847334" y="252733"/>
                </a:cubicBezTo>
                <a:cubicBezTo>
                  <a:pt x="849259" y="253383"/>
                  <a:pt x="851447" y="253940"/>
                  <a:pt x="853897" y="254405"/>
                </a:cubicBezTo>
                <a:cubicBezTo>
                  <a:pt x="853419" y="260012"/>
                  <a:pt x="852986" y="264358"/>
                  <a:pt x="852599" y="267443"/>
                </a:cubicBezTo>
                <a:cubicBezTo>
                  <a:pt x="852213" y="270528"/>
                  <a:pt x="851771" y="272884"/>
                  <a:pt x="851274" y="274510"/>
                </a:cubicBezTo>
                <a:cubicBezTo>
                  <a:pt x="850777" y="276137"/>
                  <a:pt x="850124" y="277566"/>
                  <a:pt x="849316" y="278798"/>
                </a:cubicBezTo>
                <a:cubicBezTo>
                  <a:pt x="848049" y="281110"/>
                  <a:pt x="845598" y="282709"/>
                  <a:pt x="841964" y="283596"/>
                </a:cubicBezTo>
                <a:cubicBezTo>
                  <a:pt x="838329" y="284484"/>
                  <a:pt x="832566" y="284907"/>
                  <a:pt x="824675" y="284866"/>
                </a:cubicBezTo>
                <a:cubicBezTo>
                  <a:pt x="819593" y="284876"/>
                  <a:pt x="815609" y="284608"/>
                  <a:pt x="812725" y="284061"/>
                </a:cubicBezTo>
                <a:cubicBezTo>
                  <a:pt x="809841" y="283514"/>
                  <a:pt x="807716" y="282626"/>
                  <a:pt x="806348" y="281398"/>
                </a:cubicBezTo>
                <a:cubicBezTo>
                  <a:pt x="805433" y="280679"/>
                  <a:pt x="804788" y="279704"/>
                  <a:pt x="804414" y="278473"/>
                </a:cubicBezTo>
                <a:cubicBezTo>
                  <a:pt x="804040" y="277243"/>
                  <a:pt x="803859" y="275617"/>
                  <a:pt x="803872" y="273597"/>
                </a:cubicBezTo>
                <a:lnTo>
                  <a:pt x="803872" y="222705"/>
                </a:lnTo>
                <a:lnTo>
                  <a:pt x="786041" y="222705"/>
                </a:lnTo>
                <a:cubicBezTo>
                  <a:pt x="785928" y="231015"/>
                  <a:pt x="785288" y="238294"/>
                  <a:pt x="784122" y="244545"/>
                </a:cubicBezTo>
                <a:cubicBezTo>
                  <a:pt x="782956" y="250796"/>
                  <a:pt x="781202" y="256311"/>
                  <a:pt x="778859" y="261091"/>
                </a:cubicBezTo>
                <a:cubicBezTo>
                  <a:pt x="775144" y="268871"/>
                  <a:pt x="769696" y="275352"/>
                  <a:pt x="762514" y="280532"/>
                </a:cubicBezTo>
                <a:cubicBezTo>
                  <a:pt x="761077" y="281582"/>
                  <a:pt x="759432" y="282639"/>
                  <a:pt x="757577" y="283705"/>
                </a:cubicBezTo>
                <a:cubicBezTo>
                  <a:pt x="755722" y="284770"/>
                  <a:pt x="752993" y="286230"/>
                  <a:pt x="749389" y="288085"/>
                </a:cubicBezTo>
                <a:cubicBezTo>
                  <a:pt x="747983" y="285510"/>
                  <a:pt x="746523" y="283230"/>
                  <a:pt x="745009" y="281244"/>
                </a:cubicBezTo>
                <a:cubicBezTo>
                  <a:pt x="743494" y="279257"/>
                  <a:pt x="741818" y="277410"/>
                  <a:pt x="739978" y="275703"/>
                </a:cubicBezTo>
                <a:cubicBezTo>
                  <a:pt x="746825" y="272741"/>
                  <a:pt x="752294" y="269594"/>
                  <a:pt x="756385" y="266261"/>
                </a:cubicBezTo>
                <a:cubicBezTo>
                  <a:pt x="760476" y="262928"/>
                  <a:pt x="763716" y="258976"/>
                  <a:pt x="766105" y="254405"/>
                </a:cubicBezTo>
                <a:cubicBezTo>
                  <a:pt x="768066" y="250839"/>
                  <a:pt x="769500" y="246547"/>
                  <a:pt x="770408" y="241527"/>
                </a:cubicBezTo>
                <a:cubicBezTo>
                  <a:pt x="771316" y="236507"/>
                  <a:pt x="771822" y="230233"/>
                  <a:pt x="771925" y="222705"/>
                </a:cubicBezTo>
                <a:lnTo>
                  <a:pt x="755456" y="222705"/>
                </a:lnTo>
                <a:cubicBezTo>
                  <a:pt x="752642" y="222705"/>
                  <a:pt x="750129" y="222767"/>
                  <a:pt x="747918" y="222891"/>
                </a:cubicBezTo>
                <a:cubicBezTo>
                  <a:pt x="745708" y="223015"/>
                  <a:pt x="743598" y="223201"/>
                  <a:pt x="741588" y="223448"/>
                </a:cubicBezTo>
                <a:close/>
                <a:moveTo>
                  <a:pt x="4308205" y="202646"/>
                </a:moveTo>
                <a:lnTo>
                  <a:pt x="4308205" y="216514"/>
                </a:lnTo>
                <a:lnTo>
                  <a:pt x="4337056" y="216514"/>
                </a:lnTo>
                <a:lnTo>
                  <a:pt x="4337056" y="202646"/>
                </a:lnTo>
                <a:close/>
                <a:moveTo>
                  <a:pt x="4266848" y="202646"/>
                </a:moveTo>
                <a:lnTo>
                  <a:pt x="4266848" y="216514"/>
                </a:lnTo>
                <a:lnTo>
                  <a:pt x="4294461" y="216514"/>
                </a:lnTo>
                <a:lnTo>
                  <a:pt x="4294461" y="202646"/>
                </a:lnTo>
                <a:close/>
                <a:moveTo>
                  <a:pt x="2655218" y="201903"/>
                </a:moveTo>
                <a:cubicBezTo>
                  <a:pt x="2657599" y="204286"/>
                  <a:pt x="2659678" y="206670"/>
                  <a:pt x="2661455" y="209054"/>
                </a:cubicBezTo>
                <a:cubicBezTo>
                  <a:pt x="2663233" y="211437"/>
                  <a:pt x="2664909" y="214007"/>
                  <a:pt x="2666486" y="216762"/>
                </a:cubicBezTo>
                <a:lnTo>
                  <a:pt x="2657570" y="222086"/>
                </a:lnTo>
                <a:cubicBezTo>
                  <a:pt x="2656028" y="219311"/>
                  <a:pt x="2654346" y="216659"/>
                  <a:pt x="2652524" y="214131"/>
                </a:cubicBezTo>
                <a:cubicBezTo>
                  <a:pt x="2650703" y="211602"/>
                  <a:pt x="2648712" y="209136"/>
                  <a:pt x="2646550" y="206732"/>
                </a:cubicBezTo>
                <a:close/>
                <a:moveTo>
                  <a:pt x="2707966" y="199185"/>
                </a:moveTo>
                <a:cubicBezTo>
                  <a:pt x="2709170" y="199428"/>
                  <a:pt x="2710544" y="199594"/>
                  <a:pt x="2712087" y="199682"/>
                </a:cubicBezTo>
                <a:cubicBezTo>
                  <a:pt x="2713631" y="199769"/>
                  <a:pt x="2715932" y="199811"/>
                  <a:pt x="2718990" y="199806"/>
                </a:cubicBezTo>
                <a:lnTo>
                  <a:pt x="2761704" y="199806"/>
                </a:lnTo>
                <a:cubicBezTo>
                  <a:pt x="2764794" y="199811"/>
                  <a:pt x="2767064" y="199769"/>
                  <a:pt x="2768514" y="199682"/>
                </a:cubicBezTo>
                <a:cubicBezTo>
                  <a:pt x="2769965" y="199594"/>
                  <a:pt x="2771369" y="199428"/>
                  <a:pt x="2772728" y="199185"/>
                </a:cubicBezTo>
                <a:lnTo>
                  <a:pt x="2772728" y="212297"/>
                </a:lnTo>
                <a:cubicBezTo>
                  <a:pt x="2771248" y="212114"/>
                  <a:pt x="2769714" y="211984"/>
                  <a:pt x="2768127" y="211910"/>
                </a:cubicBezTo>
                <a:cubicBezTo>
                  <a:pt x="2766539" y="211835"/>
                  <a:pt x="2764481" y="211798"/>
                  <a:pt x="2761951" y="211801"/>
                </a:cubicBezTo>
                <a:lnTo>
                  <a:pt x="2718867" y="211801"/>
                </a:lnTo>
                <a:cubicBezTo>
                  <a:pt x="2716332" y="211798"/>
                  <a:pt x="2714253" y="211835"/>
                  <a:pt x="2712630" y="211910"/>
                </a:cubicBezTo>
                <a:cubicBezTo>
                  <a:pt x="2711006" y="211984"/>
                  <a:pt x="2709451" y="212114"/>
                  <a:pt x="2707966" y="212297"/>
                </a:cubicBezTo>
                <a:close/>
                <a:moveTo>
                  <a:pt x="1190454" y="198807"/>
                </a:moveTo>
                <a:lnTo>
                  <a:pt x="1190454" y="262329"/>
                </a:lnTo>
                <a:lnTo>
                  <a:pt x="1208656" y="262329"/>
                </a:lnTo>
                <a:lnTo>
                  <a:pt x="1208656" y="198807"/>
                </a:lnTo>
                <a:close/>
                <a:moveTo>
                  <a:pt x="1293971" y="197685"/>
                </a:moveTo>
                <a:lnTo>
                  <a:pt x="1293971" y="208473"/>
                </a:lnTo>
                <a:lnTo>
                  <a:pt x="1302639" y="208473"/>
                </a:lnTo>
                <a:cubicBezTo>
                  <a:pt x="1304891" y="206714"/>
                  <a:pt x="1306950" y="205024"/>
                  <a:pt x="1308815" y="203405"/>
                </a:cubicBezTo>
                <a:cubicBezTo>
                  <a:pt x="1310680" y="201785"/>
                  <a:pt x="1312584" y="200002"/>
                  <a:pt x="1314526" y="198057"/>
                </a:cubicBezTo>
                <a:cubicBezTo>
                  <a:pt x="1312940" y="197933"/>
                  <a:pt x="1311407" y="197840"/>
                  <a:pt x="1309929" y="197778"/>
                </a:cubicBezTo>
                <a:cubicBezTo>
                  <a:pt x="1308451" y="197716"/>
                  <a:pt x="1306516" y="197685"/>
                  <a:pt x="1304125" y="197685"/>
                </a:cubicBezTo>
                <a:close/>
                <a:moveTo>
                  <a:pt x="1351807" y="197081"/>
                </a:moveTo>
                <a:lnTo>
                  <a:pt x="1361589" y="199306"/>
                </a:lnTo>
                <a:cubicBezTo>
                  <a:pt x="1361478" y="205978"/>
                  <a:pt x="1361112" y="212075"/>
                  <a:pt x="1360491" y="217598"/>
                </a:cubicBezTo>
                <a:cubicBezTo>
                  <a:pt x="1359869" y="223121"/>
                  <a:pt x="1358914" y="228538"/>
                  <a:pt x="1357627" y="233848"/>
                </a:cubicBezTo>
                <a:lnTo>
                  <a:pt x="1347721" y="229768"/>
                </a:lnTo>
                <a:cubicBezTo>
                  <a:pt x="1349238" y="224518"/>
                  <a:pt x="1350290" y="219471"/>
                  <a:pt x="1350878" y="214629"/>
                </a:cubicBezTo>
                <a:cubicBezTo>
                  <a:pt x="1351467" y="209786"/>
                  <a:pt x="1351776" y="203937"/>
                  <a:pt x="1351807" y="197081"/>
                </a:cubicBezTo>
                <a:close/>
                <a:moveTo>
                  <a:pt x="908504" y="193854"/>
                </a:moveTo>
                <a:cubicBezTo>
                  <a:pt x="912219" y="193875"/>
                  <a:pt x="915934" y="195443"/>
                  <a:pt x="919648" y="198560"/>
                </a:cubicBezTo>
                <a:cubicBezTo>
                  <a:pt x="920512" y="199295"/>
                  <a:pt x="921632" y="200394"/>
                  <a:pt x="923007" y="201856"/>
                </a:cubicBezTo>
                <a:cubicBezTo>
                  <a:pt x="924382" y="203319"/>
                  <a:pt x="926028" y="205192"/>
                  <a:pt x="927945" y="207475"/>
                </a:cubicBezTo>
                <a:cubicBezTo>
                  <a:pt x="933558" y="214076"/>
                  <a:pt x="939419" y="220500"/>
                  <a:pt x="945528" y="226745"/>
                </a:cubicBezTo>
                <a:cubicBezTo>
                  <a:pt x="951636" y="232991"/>
                  <a:pt x="958117" y="239197"/>
                  <a:pt x="964968" y="245365"/>
                </a:cubicBezTo>
                <a:cubicBezTo>
                  <a:pt x="968038" y="248090"/>
                  <a:pt x="970566" y="250226"/>
                  <a:pt x="972553" y="251773"/>
                </a:cubicBezTo>
                <a:cubicBezTo>
                  <a:pt x="974539" y="253321"/>
                  <a:pt x="976510" y="254652"/>
                  <a:pt x="978465" y="255767"/>
                </a:cubicBezTo>
                <a:lnTo>
                  <a:pt x="970912" y="273350"/>
                </a:lnTo>
                <a:cubicBezTo>
                  <a:pt x="970337" y="272651"/>
                  <a:pt x="969815" y="272068"/>
                  <a:pt x="969349" y="271601"/>
                </a:cubicBezTo>
                <a:cubicBezTo>
                  <a:pt x="968882" y="271134"/>
                  <a:pt x="968206" y="270520"/>
                  <a:pt x="967321" y="269759"/>
                </a:cubicBezTo>
                <a:cubicBezTo>
                  <a:pt x="964016" y="266831"/>
                  <a:pt x="960131" y="263245"/>
                  <a:pt x="955666" y="259002"/>
                </a:cubicBezTo>
                <a:cubicBezTo>
                  <a:pt x="951200" y="254758"/>
                  <a:pt x="946665" y="250336"/>
                  <a:pt x="942061" y="245737"/>
                </a:cubicBezTo>
                <a:cubicBezTo>
                  <a:pt x="939061" y="242666"/>
                  <a:pt x="936668" y="240182"/>
                  <a:pt x="934883" y="238284"/>
                </a:cubicBezTo>
                <a:cubicBezTo>
                  <a:pt x="933099" y="236387"/>
                  <a:pt x="931101" y="234187"/>
                  <a:pt x="928889" y="231685"/>
                </a:cubicBezTo>
                <a:cubicBezTo>
                  <a:pt x="926678" y="229183"/>
                  <a:pt x="923433" y="225488"/>
                  <a:pt x="919153" y="220600"/>
                </a:cubicBezTo>
                <a:cubicBezTo>
                  <a:pt x="915492" y="216362"/>
                  <a:pt x="913031" y="213695"/>
                  <a:pt x="911770" y="212598"/>
                </a:cubicBezTo>
                <a:cubicBezTo>
                  <a:pt x="910508" y="211502"/>
                  <a:pt x="909379" y="211032"/>
                  <a:pt x="908380" y="211190"/>
                </a:cubicBezTo>
                <a:cubicBezTo>
                  <a:pt x="907467" y="211120"/>
                  <a:pt x="906507" y="211538"/>
                  <a:pt x="905501" y="212443"/>
                </a:cubicBezTo>
                <a:cubicBezTo>
                  <a:pt x="904495" y="213349"/>
                  <a:pt x="902978" y="215160"/>
                  <a:pt x="900951" y="217876"/>
                </a:cubicBezTo>
                <a:cubicBezTo>
                  <a:pt x="895956" y="224581"/>
                  <a:pt x="891550" y="230272"/>
                  <a:pt x="887732" y="234949"/>
                </a:cubicBezTo>
                <a:cubicBezTo>
                  <a:pt x="883914" y="239626"/>
                  <a:pt x="880189" y="243923"/>
                  <a:pt x="876557" y="247842"/>
                </a:cubicBezTo>
                <a:cubicBezTo>
                  <a:pt x="875915" y="248538"/>
                  <a:pt x="875435" y="249096"/>
                  <a:pt x="875118" y="249514"/>
                </a:cubicBezTo>
                <a:cubicBezTo>
                  <a:pt x="874800" y="249931"/>
                  <a:pt x="874413" y="250489"/>
                  <a:pt x="873957" y="251185"/>
                </a:cubicBezTo>
                <a:lnTo>
                  <a:pt x="863927" y="235707"/>
                </a:lnTo>
                <a:cubicBezTo>
                  <a:pt x="865634" y="234544"/>
                  <a:pt x="867545" y="232894"/>
                  <a:pt x="869660" y="230759"/>
                </a:cubicBezTo>
                <a:cubicBezTo>
                  <a:pt x="871775" y="228623"/>
                  <a:pt x="874502" y="225552"/>
                  <a:pt x="877841" y="221545"/>
                </a:cubicBezTo>
                <a:cubicBezTo>
                  <a:pt x="881181" y="217538"/>
                  <a:pt x="885541" y="212147"/>
                  <a:pt x="890921" y="205370"/>
                </a:cubicBezTo>
                <a:cubicBezTo>
                  <a:pt x="892502" y="203412"/>
                  <a:pt x="893890" y="201818"/>
                  <a:pt x="895084" y="200587"/>
                </a:cubicBezTo>
                <a:cubicBezTo>
                  <a:pt x="896279" y="199357"/>
                  <a:pt x="897450" y="198351"/>
                  <a:pt x="898598" y="197569"/>
                </a:cubicBezTo>
                <a:cubicBezTo>
                  <a:pt x="900280" y="196331"/>
                  <a:pt x="901962" y="195402"/>
                  <a:pt x="903644" y="194783"/>
                </a:cubicBezTo>
                <a:cubicBezTo>
                  <a:pt x="905326" y="194164"/>
                  <a:pt x="906946" y="193854"/>
                  <a:pt x="908504" y="193854"/>
                </a:cubicBezTo>
                <a:close/>
                <a:moveTo>
                  <a:pt x="4576658" y="191873"/>
                </a:moveTo>
                <a:cubicBezTo>
                  <a:pt x="4584420" y="201126"/>
                  <a:pt x="4590565" y="211161"/>
                  <a:pt x="4595092" y="221978"/>
                </a:cubicBezTo>
                <a:cubicBezTo>
                  <a:pt x="4599620" y="232795"/>
                  <a:pt x="4602762" y="244966"/>
                  <a:pt x="4604518" y="258491"/>
                </a:cubicBezTo>
                <a:lnTo>
                  <a:pt x="4589164" y="264311"/>
                </a:lnTo>
                <a:cubicBezTo>
                  <a:pt x="4588780" y="258432"/>
                  <a:pt x="4587908" y="252421"/>
                  <a:pt x="4586548" y="246279"/>
                </a:cubicBezTo>
                <a:cubicBezTo>
                  <a:pt x="4585189" y="240136"/>
                  <a:pt x="4583419" y="234219"/>
                  <a:pt x="4581239" y="228525"/>
                </a:cubicBezTo>
                <a:cubicBezTo>
                  <a:pt x="4579129" y="222899"/>
                  <a:pt x="4576601" y="217559"/>
                  <a:pt x="4573655" y="212505"/>
                </a:cubicBezTo>
                <a:cubicBezTo>
                  <a:pt x="4570709" y="207452"/>
                  <a:pt x="4567376" y="202638"/>
                  <a:pt x="4563656" y="198064"/>
                </a:cubicBezTo>
                <a:close/>
                <a:moveTo>
                  <a:pt x="3005033" y="191873"/>
                </a:moveTo>
                <a:cubicBezTo>
                  <a:pt x="3012795" y="201126"/>
                  <a:pt x="3018940" y="211161"/>
                  <a:pt x="3023467" y="221978"/>
                </a:cubicBezTo>
                <a:cubicBezTo>
                  <a:pt x="3027995" y="232795"/>
                  <a:pt x="3031136" y="244966"/>
                  <a:pt x="3032893" y="258491"/>
                </a:cubicBezTo>
                <a:lnTo>
                  <a:pt x="3017539" y="264311"/>
                </a:lnTo>
                <a:cubicBezTo>
                  <a:pt x="3017155" y="258432"/>
                  <a:pt x="3016283" y="252421"/>
                  <a:pt x="3014923" y="246279"/>
                </a:cubicBezTo>
                <a:cubicBezTo>
                  <a:pt x="3013564" y="240136"/>
                  <a:pt x="3011794" y="234219"/>
                  <a:pt x="3009614" y="228525"/>
                </a:cubicBezTo>
                <a:cubicBezTo>
                  <a:pt x="3007504" y="222899"/>
                  <a:pt x="3004976" y="217559"/>
                  <a:pt x="3002030" y="212505"/>
                </a:cubicBezTo>
                <a:cubicBezTo>
                  <a:pt x="2999084" y="207452"/>
                  <a:pt x="2995751" y="202638"/>
                  <a:pt x="2992031" y="198064"/>
                </a:cubicBezTo>
                <a:close/>
                <a:moveTo>
                  <a:pt x="2839479" y="191741"/>
                </a:moveTo>
                <a:cubicBezTo>
                  <a:pt x="2840070" y="192869"/>
                  <a:pt x="2840591" y="193965"/>
                  <a:pt x="2841042" y="195030"/>
                </a:cubicBezTo>
                <a:cubicBezTo>
                  <a:pt x="2841493" y="196095"/>
                  <a:pt x="2842045" y="197439"/>
                  <a:pt x="2842698" y="199063"/>
                </a:cubicBezTo>
                <a:lnTo>
                  <a:pt x="2865111" y="199063"/>
                </a:lnTo>
                <a:cubicBezTo>
                  <a:pt x="2865833" y="197749"/>
                  <a:pt x="2866462" y="196560"/>
                  <a:pt x="2866999" y="195495"/>
                </a:cubicBezTo>
                <a:cubicBezTo>
                  <a:pt x="2867535" y="194430"/>
                  <a:pt x="2868103" y="193179"/>
                  <a:pt x="2868701" y="191741"/>
                </a:cubicBezTo>
                <a:close/>
                <a:moveTo>
                  <a:pt x="2537089" y="189892"/>
                </a:moveTo>
                <a:lnTo>
                  <a:pt x="2537832" y="204875"/>
                </a:lnTo>
                <a:cubicBezTo>
                  <a:pt x="2537403" y="204929"/>
                  <a:pt x="2536557" y="205037"/>
                  <a:pt x="2535293" y="205200"/>
                </a:cubicBezTo>
                <a:cubicBezTo>
                  <a:pt x="2534029" y="205362"/>
                  <a:pt x="2531945" y="205625"/>
                  <a:pt x="2529040" y="205989"/>
                </a:cubicBezTo>
                <a:cubicBezTo>
                  <a:pt x="2525041" y="206484"/>
                  <a:pt x="2520780" y="206856"/>
                  <a:pt x="2516255" y="207103"/>
                </a:cubicBezTo>
                <a:cubicBezTo>
                  <a:pt x="2511730" y="207351"/>
                  <a:pt x="2507159" y="207475"/>
                  <a:pt x="2502541" y="207475"/>
                </a:cubicBezTo>
                <a:cubicBezTo>
                  <a:pt x="2499663" y="207483"/>
                  <a:pt x="2497371" y="207467"/>
                  <a:pt x="2495662" y="207424"/>
                </a:cubicBezTo>
                <a:cubicBezTo>
                  <a:pt x="2493954" y="207382"/>
                  <a:pt x="2492019" y="207265"/>
                  <a:pt x="2489856" y="207071"/>
                </a:cubicBezTo>
                <a:cubicBezTo>
                  <a:pt x="2487694" y="206878"/>
                  <a:pt x="2484493" y="206558"/>
                  <a:pt x="2480253" y="206113"/>
                </a:cubicBezTo>
                <a:lnTo>
                  <a:pt x="2480501" y="191254"/>
                </a:lnTo>
                <a:cubicBezTo>
                  <a:pt x="2483219" y="191986"/>
                  <a:pt x="2486387" y="192502"/>
                  <a:pt x="2490004" y="192802"/>
                </a:cubicBezTo>
                <a:cubicBezTo>
                  <a:pt x="2493621" y="193101"/>
                  <a:pt x="2498089" y="193245"/>
                  <a:pt x="2503408" y="193235"/>
                </a:cubicBezTo>
                <a:cubicBezTo>
                  <a:pt x="2510314" y="193235"/>
                  <a:pt x="2516624" y="192956"/>
                  <a:pt x="2522338" y="192399"/>
                </a:cubicBezTo>
                <a:cubicBezTo>
                  <a:pt x="2528052" y="191842"/>
                  <a:pt x="2532969" y="191006"/>
                  <a:pt x="2537089" y="189892"/>
                </a:cubicBezTo>
                <a:close/>
                <a:moveTo>
                  <a:pt x="4501124" y="186301"/>
                </a:moveTo>
                <a:lnTo>
                  <a:pt x="4518089" y="186301"/>
                </a:lnTo>
                <a:cubicBezTo>
                  <a:pt x="4517776" y="188579"/>
                  <a:pt x="4517534" y="191267"/>
                  <a:pt x="4517361" y="194365"/>
                </a:cubicBezTo>
                <a:cubicBezTo>
                  <a:pt x="4517188" y="197463"/>
                  <a:pt x="4517100" y="201049"/>
                  <a:pt x="4517098" y="205122"/>
                </a:cubicBezTo>
                <a:cubicBezTo>
                  <a:pt x="4517102" y="208784"/>
                  <a:pt x="4517204" y="212688"/>
                  <a:pt x="4517405" y="216835"/>
                </a:cubicBezTo>
                <a:cubicBezTo>
                  <a:pt x="4517606" y="220983"/>
                  <a:pt x="4517883" y="224951"/>
                  <a:pt x="4518236" y="228741"/>
                </a:cubicBezTo>
                <a:cubicBezTo>
                  <a:pt x="4518588" y="232530"/>
                  <a:pt x="4518993" y="235719"/>
                  <a:pt x="4519451" y="238307"/>
                </a:cubicBezTo>
                <a:cubicBezTo>
                  <a:pt x="4520542" y="244808"/>
                  <a:pt x="4521981" y="249885"/>
                  <a:pt x="4523769" y="253538"/>
                </a:cubicBezTo>
                <a:cubicBezTo>
                  <a:pt x="4525557" y="257191"/>
                  <a:pt x="4527460" y="259048"/>
                  <a:pt x="4529480" y="259110"/>
                </a:cubicBezTo>
                <a:cubicBezTo>
                  <a:pt x="4530412" y="259105"/>
                  <a:pt x="4531304" y="258651"/>
                  <a:pt x="4532158" y="257748"/>
                </a:cubicBezTo>
                <a:cubicBezTo>
                  <a:pt x="4533012" y="256845"/>
                  <a:pt x="4533812" y="255524"/>
                  <a:pt x="4534557" y="253786"/>
                </a:cubicBezTo>
                <a:cubicBezTo>
                  <a:pt x="4537550" y="247120"/>
                  <a:pt x="4539737" y="239649"/>
                  <a:pt x="4541120" y="231373"/>
                </a:cubicBezTo>
                <a:cubicBezTo>
                  <a:pt x="4543153" y="233731"/>
                  <a:pt x="4545000" y="235671"/>
                  <a:pt x="4546661" y="237193"/>
                </a:cubicBezTo>
                <a:cubicBezTo>
                  <a:pt x="4548322" y="238715"/>
                  <a:pt x="4550603" y="240531"/>
                  <a:pt x="4553502" y="242641"/>
                </a:cubicBezTo>
                <a:cubicBezTo>
                  <a:pt x="4550337" y="254629"/>
                  <a:pt x="4546824" y="263343"/>
                  <a:pt x="4542962" y="268784"/>
                </a:cubicBezTo>
                <a:cubicBezTo>
                  <a:pt x="4539100" y="274224"/>
                  <a:pt x="4534565" y="276902"/>
                  <a:pt x="4529356" y="276817"/>
                </a:cubicBezTo>
                <a:cubicBezTo>
                  <a:pt x="4525206" y="276812"/>
                  <a:pt x="4521465" y="275305"/>
                  <a:pt x="4518135" y="272297"/>
                </a:cubicBezTo>
                <a:cubicBezTo>
                  <a:pt x="4514805" y="269289"/>
                  <a:pt x="4511900" y="264811"/>
                  <a:pt x="4509421" y="258862"/>
                </a:cubicBezTo>
                <a:cubicBezTo>
                  <a:pt x="4507735" y="254801"/>
                  <a:pt x="4506346" y="249922"/>
                  <a:pt x="4505252" y="244223"/>
                </a:cubicBezTo>
                <a:cubicBezTo>
                  <a:pt x="4504158" y="238525"/>
                  <a:pt x="4503319" y="231609"/>
                  <a:pt x="4502734" y="223476"/>
                </a:cubicBezTo>
                <a:cubicBezTo>
                  <a:pt x="4502149" y="215342"/>
                  <a:pt x="4501778" y="205592"/>
                  <a:pt x="4501620" y="194226"/>
                </a:cubicBezTo>
                <a:cubicBezTo>
                  <a:pt x="4501568" y="192170"/>
                  <a:pt x="4501517" y="190648"/>
                  <a:pt x="4501465" y="189660"/>
                </a:cubicBezTo>
                <a:cubicBezTo>
                  <a:pt x="4501414" y="188672"/>
                  <a:pt x="4501300" y="187552"/>
                  <a:pt x="4501124" y="186301"/>
                </a:cubicBezTo>
                <a:close/>
                <a:moveTo>
                  <a:pt x="2929499" y="186301"/>
                </a:moveTo>
                <a:lnTo>
                  <a:pt x="2946463" y="186301"/>
                </a:lnTo>
                <a:cubicBezTo>
                  <a:pt x="2946151" y="188579"/>
                  <a:pt x="2945909" y="191267"/>
                  <a:pt x="2945736" y="194365"/>
                </a:cubicBezTo>
                <a:cubicBezTo>
                  <a:pt x="2945563" y="197463"/>
                  <a:pt x="2945475" y="201049"/>
                  <a:pt x="2945473" y="205122"/>
                </a:cubicBezTo>
                <a:cubicBezTo>
                  <a:pt x="2945477" y="208784"/>
                  <a:pt x="2945579" y="212688"/>
                  <a:pt x="2945780" y="216835"/>
                </a:cubicBezTo>
                <a:cubicBezTo>
                  <a:pt x="2945981" y="220983"/>
                  <a:pt x="2946258" y="224951"/>
                  <a:pt x="2946610" y="228741"/>
                </a:cubicBezTo>
                <a:cubicBezTo>
                  <a:pt x="2946963" y="232530"/>
                  <a:pt x="2947368" y="235719"/>
                  <a:pt x="2947826" y="238307"/>
                </a:cubicBezTo>
                <a:cubicBezTo>
                  <a:pt x="2948917" y="244808"/>
                  <a:pt x="2950356" y="249885"/>
                  <a:pt x="2952144" y="253538"/>
                </a:cubicBezTo>
                <a:cubicBezTo>
                  <a:pt x="2953932" y="257191"/>
                  <a:pt x="2955836" y="259048"/>
                  <a:pt x="2957855" y="259110"/>
                </a:cubicBezTo>
                <a:cubicBezTo>
                  <a:pt x="2958787" y="259105"/>
                  <a:pt x="2959679" y="258651"/>
                  <a:pt x="2960533" y="257748"/>
                </a:cubicBezTo>
                <a:cubicBezTo>
                  <a:pt x="2961387" y="256845"/>
                  <a:pt x="2962187" y="255524"/>
                  <a:pt x="2962932" y="253786"/>
                </a:cubicBezTo>
                <a:cubicBezTo>
                  <a:pt x="2965924" y="247120"/>
                  <a:pt x="2968112" y="239649"/>
                  <a:pt x="2969495" y="231373"/>
                </a:cubicBezTo>
                <a:cubicBezTo>
                  <a:pt x="2971528" y="233731"/>
                  <a:pt x="2973375" y="235671"/>
                  <a:pt x="2975036" y="237193"/>
                </a:cubicBezTo>
                <a:cubicBezTo>
                  <a:pt x="2976697" y="238715"/>
                  <a:pt x="2978978" y="240531"/>
                  <a:pt x="2981878" y="242641"/>
                </a:cubicBezTo>
                <a:cubicBezTo>
                  <a:pt x="2978712" y="254629"/>
                  <a:pt x="2975199" y="263343"/>
                  <a:pt x="2971337" y="268784"/>
                </a:cubicBezTo>
                <a:cubicBezTo>
                  <a:pt x="2967475" y="274224"/>
                  <a:pt x="2962940" y="276902"/>
                  <a:pt x="2957732" y="276817"/>
                </a:cubicBezTo>
                <a:cubicBezTo>
                  <a:pt x="2953581" y="276812"/>
                  <a:pt x="2949840" y="275305"/>
                  <a:pt x="2946510" y="272297"/>
                </a:cubicBezTo>
                <a:cubicBezTo>
                  <a:pt x="2943179" y="269289"/>
                  <a:pt x="2940275" y="264811"/>
                  <a:pt x="2937796" y="258862"/>
                </a:cubicBezTo>
                <a:cubicBezTo>
                  <a:pt x="2936110" y="254801"/>
                  <a:pt x="2934721" y="249922"/>
                  <a:pt x="2933627" y="244223"/>
                </a:cubicBezTo>
                <a:cubicBezTo>
                  <a:pt x="2932533" y="238525"/>
                  <a:pt x="2931694" y="231609"/>
                  <a:pt x="2931109" y="223476"/>
                </a:cubicBezTo>
                <a:cubicBezTo>
                  <a:pt x="2930524" y="215342"/>
                  <a:pt x="2930153" y="205592"/>
                  <a:pt x="2929995" y="194226"/>
                </a:cubicBezTo>
                <a:cubicBezTo>
                  <a:pt x="2929943" y="192170"/>
                  <a:pt x="2929892" y="190648"/>
                  <a:pt x="2929840" y="189660"/>
                </a:cubicBezTo>
                <a:cubicBezTo>
                  <a:pt x="2929789" y="188672"/>
                  <a:pt x="2929675" y="187552"/>
                  <a:pt x="2929499" y="186301"/>
                </a:cubicBezTo>
                <a:close/>
                <a:moveTo>
                  <a:pt x="1176709" y="185806"/>
                </a:moveTo>
                <a:cubicBezTo>
                  <a:pt x="1178450" y="186048"/>
                  <a:pt x="1180168" y="186213"/>
                  <a:pt x="1181863" y="186301"/>
                </a:cubicBezTo>
                <a:cubicBezTo>
                  <a:pt x="1183558" y="186389"/>
                  <a:pt x="1185555" y="186430"/>
                  <a:pt x="1187853" y="186425"/>
                </a:cubicBezTo>
                <a:lnTo>
                  <a:pt x="1211380" y="186425"/>
                </a:lnTo>
                <a:cubicBezTo>
                  <a:pt x="1213795" y="186430"/>
                  <a:pt x="1215838" y="186389"/>
                  <a:pt x="1217509" y="186301"/>
                </a:cubicBezTo>
                <a:cubicBezTo>
                  <a:pt x="1219181" y="186213"/>
                  <a:pt x="1220853" y="186048"/>
                  <a:pt x="1222524" y="185806"/>
                </a:cubicBezTo>
                <a:cubicBezTo>
                  <a:pt x="1222282" y="187779"/>
                  <a:pt x="1222117" y="189745"/>
                  <a:pt x="1222029" y="191703"/>
                </a:cubicBezTo>
                <a:cubicBezTo>
                  <a:pt x="1221941" y="193661"/>
                  <a:pt x="1221900" y="196029"/>
                  <a:pt x="1221905" y="198807"/>
                </a:cubicBezTo>
                <a:lnTo>
                  <a:pt x="1221905" y="269759"/>
                </a:lnTo>
                <a:cubicBezTo>
                  <a:pt x="1221905" y="272684"/>
                  <a:pt x="1221967" y="275223"/>
                  <a:pt x="1222091" y="277374"/>
                </a:cubicBezTo>
                <a:cubicBezTo>
                  <a:pt x="1222215" y="279526"/>
                  <a:pt x="1222400" y="281569"/>
                  <a:pt x="1222648" y="283503"/>
                </a:cubicBezTo>
                <a:lnTo>
                  <a:pt x="1208656" y="283503"/>
                </a:lnTo>
                <a:lnTo>
                  <a:pt x="1208656" y="274712"/>
                </a:lnTo>
                <a:lnTo>
                  <a:pt x="1190454" y="274712"/>
                </a:lnTo>
                <a:lnTo>
                  <a:pt x="1190454" y="284123"/>
                </a:lnTo>
                <a:lnTo>
                  <a:pt x="1176585" y="284123"/>
                </a:lnTo>
                <a:cubicBezTo>
                  <a:pt x="1176833" y="282198"/>
                  <a:pt x="1177019" y="280042"/>
                  <a:pt x="1177142" y="277653"/>
                </a:cubicBezTo>
                <a:cubicBezTo>
                  <a:pt x="1177266" y="275264"/>
                  <a:pt x="1177328" y="272674"/>
                  <a:pt x="1177328" y="269883"/>
                </a:cubicBezTo>
                <a:lnTo>
                  <a:pt x="1177328" y="198807"/>
                </a:lnTo>
                <a:cubicBezTo>
                  <a:pt x="1177333" y="196029"/>
                  <a:pt x="1177292" y="193661"/>
                  <a:pt x="1177204" y="191703"/>
                </a:cubicBezTo>
                <a:cubicBezTo>
                  <a:pt x="1177117" y="189745"/>
                  <a:pt x="1176951" y="187779"/>
                  <a:pt x="1176709" y="185806"/>
                </a:cubicBezTo>
                <a:close/>
                <a:moveTo>
                  <a:pt x="4218671" y="184320"/>
                </a:moveTo>
                <a:cubicBezTo>
                  <a:pt x="4223995" y="188403"/>
                  <a:pt x="4228607" y="192464"/>
                  <a:pt x="4232508" y="196501"/>
                </a:cubicBezTo>
                <a:cubicBezTo>
                  <a:pt x="4236408" y="200538"/>
                  <a:pt x="4239968" y="204939"/>
                  <a:pt x="4243188" y="209704"/>
                </a:cubicBezTo>
                <a:lnTo>
                  <a:pt x="4231796" y="218867"/>
                </a:lnTo>
                <a:cubicBezTo>
                  <a:pt x="4228651" y="213922"/>
                  <a:pt x="4224942" y="209139"/>
                  <a:pt x="4220667" y="204519"/>
                </a:cubicBezTo>
                <a:cubicBezTo>
                  <a:pt x="4216392" y="199898"/>
                  <a:pt x="4211847" y="195766"/>
                  <a:pt x="4207031" y="192121"/>
                </a:cubicBezTo>
                <a:close/>
                <a:moveTo>
                  <a:pt x="2580056" y="184072"/>
                </a:moveTo>
                <a:cubicBezTo>
                  <a:pt x="2584738" y="185176"/>
                  <a:pt x="2590047" y="185971"/>
                  <a:pt x="2595983" y="186456"/>
                </a:cubicBezTo>
                <a:cubicBezTo>
                  <a:pt x="2601919" y="186941"/>
                  <a:pt x="2608992" y="187178"/>
                  <a:pt x="2617203" y="187168"/>
                </a:cubicBezTo>
                <a:cubicBezTo>
                  <a:pt x="2624935" y="187178"/>
                  <a:pt x="2631327" y="187003"/>
                  <a:pt x="2636381" y="186641"/>
                </a:cubicBezTo>
                <a:cubicBezTo>
                  <a:pt x="2641434" y="186280"/>
                  <a:pt x="2645938" y="185671"/>
                  <a:pt x="2649893" y="184815"/>
                </a:cubicBezTo>
                <a:lnTo>
                  <a:pt x="2650389" y="198807"/>
                </a:lnTo>
                <a:cubicBezTo>
                  <a:pt x="2646527" y="200510"/>
                  <a:pt x="2641620" y="203203"/>
                  <a:pt x="2635669" y="206887"/>
                </a:cubicBezTo>
                <a:cubicBezTo>
                  <a:pt x="2629717" y="210571"/>
                  <a:pt x="2623604" y="214688"/>
                  <a:pt x="2617327" y="219238"/>
                </a:cubicBezTo>
                <a:lnTo>
                  <a:pt x="2606555" y="210694"/>
                </a:lnTo>
                <a:cubicBezTo>
                  <a:pt x="2609774" y="208656"/>
                  <a:pt x="2612900" y="206727"/>
                  <a:pt x="2615934" y="204906"/>
                </a:cubicBezTo>
                <a:cubicBezTo>
                  <a:pt x="2618968" y="203084"/>
                  <a:pt x="2621909" y="201340"/>
                  <a:pt x="2624757" y="199674"/>
                </a:cubicBezTo>
                <a:cubicBezTo>
                  <a:pt x="2622087" y="200040"/>
                  <a:pt x="2619285" y="200298"/>
                  <a:pt x="2616352" y="200448"/>
                </a:cubicBezTo>
                <a:cubicBezTo>
                  <a:pt x="2613419" y="200597"/>
                  <a:pt x="2610029" y="200670"/>
                  <a:pt x="2606183" y="200665"/>
                </a:cubicBezTo>
                <a:cubicBezTo>
                  <a:pt x="2602855" y="200657"/>
                  <a:pt x="2599047" y="200518"/>
                  <a:pt x="2594760" y="200247"/>
                </a:cubicBezTo>
                <a:cubicBezTo>
                  <a:pt x="2590473" y="199976"/>
                  <a:pt x="2586727" y="199620"/>
                  <a:pt x="2583523" y="199179"/>
                </a:cubicBezTo>
                <a:cubicBezTo>
                  <a:pt x="2582357" y="199063"/>
                  <a:pt x="2581501" y="198985"/>
                  <a:pt x="2580953" y="198946"/>
                </a:cubicBezTo>
                <a:cubicBezTo>
                  <a:pt x="2580406" y="198908"/>
                  <a:pt x="2579736" y="198861"/>
                  <a:pt x="2578941" y="198807"/>
                </a:cubicBezTo>
                <a:close/>
                <a:moveTo>
                  <a:pt x="2219839" y="183948"/>
                </a:moveTo>
                <a:cubicBezTo>
                  <a:pt x="2224522" y="185052"/>
                  <a:pt x="2229830" y="185847"/>
                  <a:pt x="2235766" y="186332"/>
                </a:cubicBezTo>
                <a:cubicBezTo>
                  <a:pt x="2241702" y="186817"/>
                  <a:pt x="2248776" y="187054"/>
                  <a:pt x="2256987" y="187044"/>
                </a:cubicBezTo>
                <a:cubicBezTo>
                  <a:pt x="2264718" y="187054"/>
                  <a:pt x="2271111" y="186879"/>
                  <a:pt x="2276164" y="186518"/>
                </a:cubicBezTo>
                <a:cubicBezTo>
                  <a:pt x="2281218" y="186156"/>
                  <a:pt x="2285722" y="185548"/>
                  <a:pt x="2289677" y="184691"/>
                </a:cubicBezTo>
                <a:lnTo>
                  <a:pt x="2290172" y="198560"/>
                </a:lnTo>
                <a:cubicBezTo>
                  <a:pt x="2286310" y="200321"/>
                  <a:pt x="2281403" y="203051"/>
                  <a:pt x="2275452" y="206747"/>
                </a:cubicBezTo>
                <a:cubicBezTo>
                  <a:pt x="2269501" y="210444"/>
                  <a:pt x="2263387" y="214566"/>
                  <a:pt x="2257111" y="219114"/>
                </a:cubicBezTo>
                <a:lnTo>
                  <a:pt x="2246338" y="210571"/>
                </a:lnTo>
                <a:cubicBezTo>
                  <a:pt x="2252777" y="206464"/>
                  <a:pt x="2258844" y="202790"/>
                  <a:pt x="2264540" y="199550"/>
                </a:cubicBezTo>
                <a:cubicBezTo>
                  <a:pt x="2261870" y="199916"/>
                  <a:pt x="2259069" y="200174"/>
                  <a:pt x="2256136" y="200324"/>
                </a:cubicBezTo>
                <a:cubicBezTo>
                  <a:pt x="2253202" y="200474"/>
                  <a:pt x="2249813" y="200546"/>
                  <a:pt x="2245967" y="200541"/>
                </a:cubicBezTo>
                <a:cubicBezTo>
                  <a:pt x="2242639" y="200533"/>
                  <a:pt x="2238831" y="200394"/>
                  <a:pt x="2234544" y="200123"/>
                </a:cubicBezTo>
                <a:cubicBezTo>
                  <a:pt x="2230256" y="199852"/>
                  <a:pt x="2226510" y="199496"/>
                  <a:pt x="2223306" y="199055"/>
                </a:cubicBezTo>
                <a:cubicBezTo>
                  <a:pt x="2222141" y="198931"/>
                  <a:pt x="2221284" y="198838"/>
                  <a:pt x="2220737" y="198776"/>
                </a:cubicBezTo>
                <a:cubicBezTo>
                  <a:pt x="2220190" y="198714"/>
                  <a:pt x="2219519" y="198683"/>
                  <a:pt x="2218725" y="198683"/>
                </a:cubicBezTo>
                <a:close/>
                <a:moveTo>
                  <a:pt x="2154212" y="179243"/>
                </a:moveTo>
                <a:lnTo>
                  <a:pt x="2161889" y="190139"/>
                </a:lnTo>
                <a:cubicBezTo>
                  <a:pt x="2160917" y="190637"/>
                  <a:pt x="2160014" y="191220"/>
                  <a:pt x="2159181" y="191888"/>
                </a:cubicBezTo>
                <a:cubicBezTo>
                  <a:pt x="2158347" y="192557"/>
                  <a:pt x="2157104" y="193666"/>
                  <a:pt x="2155450" y="195216"/>
                </a:cubicBezTo>
                <a:cubicBezTo>
                  <a:pt x="2152195" y="198206"/>
                  <a:pt x="2148707" y="201359"/>
                  <a:pt x="2144987" y="204673"/>
                </a:cubicBezTo>
                <a:cubicBezTo>
                  <a:pt x="2141267" y="207988"/>
                  <a:pt x="2138275" y="210614"/>
                  <a:pt x="2136010" y="212552"/>
                </a:cubicBezTo>
                <a:cubicBezTo>
                  <a:pt x="2135186" y="213232"/>
                  <a:pt x="2133862" y="214265"/>
                  <a:pt x="2132038" y="215652"/>
                </a:cubicBezTo>
                <a:cubicBezTo>
                  <a:pt x="2130214" y="217039"/>
                  <a:pt x="2128377" y="218411"/>
                  <a:pt x="2126526" y="219770"/>
                </a:cubicBezTo>
                <a:cubicBezTo>
                  <a:pt x="2124675" y="221129"/>
                  <a:pt x="2123296" y="222108"/>
                  <a:pt x="2122389" y="222705"/>
                </a:cubicBezTo>
                <a:cubicBezTo>
                  <a:pt x="2120947" y="223691"/>
                  <a:pt x="2119962" y="224351"/>
                  <a:pt x="2119433" y="224687"/>
                </a:cubicBezTo>
                <a:cubicBezTo>
                  <a:pt x="2118904" y="225022"/>
                  <a:pt x="2118197" y="225435"/>
                  <a:pt x="2117312" y="225925"/>
                </a:cubicBezTo>
                <a:lnTo>
                  <a:pt x="2117560" y="226173"/>
                </a:lnTo>
                <a:cubicBezTo>
                  <a:pt x="2122993" y="223985"/>
                  <a:pt x="2127574" y="222478"/>
                  <a:pt x="2131304" y="221653"/>
                </a:cubicBezTo>
                <a:cubicBezTo>
                  <a:pt x="2135035" y="220827"/>
                  <a:pt x="2139121" y="220435"/>
                  <a:pt x="2143563" y="220477"/>
                </a:cubicBezTo>
                <a:cubicBezTo>
                  <a:pt x="2154277" y="220577"/>
                  <a:pt x="2162722" y="223100"/>
                  <a:pt x="2168901" y="228045"/>
                </a:cubicBezTo>
                <a:cubicBezTo>
                  <a:pt x="2175079" y="232991"/>
                  <a:pt x="2178231" y="239755"/>
                  <a:pt x="2178358" y="248337"/>
                </a:cubicBezTo>
                <a:cubicBezTo>
                  <a:pt x="2178345" y="254237"/>
                  <a:pt x="2176916" y="259494"/>
                  <a:pt x="2174071" y="264109"/>
                </a:cubicBezTo>
                <a:cubicBezTo>
                  <a:pt x="2171225" y="268724"/>
                  <a:pt x="2167041" y="272589"/>
                  <a:pt x="2161518" y="275703"/>
                </a:cubicBezTo>
                <a:cubicBezTo>
                  <a:pt x="2157460" y="278001"/>
                  <a:pt x="2152884" y="279750"/>
                  <a:pt x="2147789" y="280950"/>
                </a:cubicBezTo>
                <a:cubicBezTo>
                  <a:pt x="2142694" y="282149"/>
                  <a:pt x="2137282" y="282753"/>
                  <a:pt x="2131552" y="282761"/>
                </a:cubicBezTo>
                <a:cubicBezTo>
                  <a:pt x="2126310" y="282755"/>
                  <a:pt x="2121626" y="282270"/>
                  <a:pt x="2117498" y="281306"/>
                </a:cubicBezTo>
                <a:cubicBezTo>
                  <a:pt x="2113370" y="280341"/>
                  <a:pt x="2110048" y="278927"/>
                  <a:pt x="2107530" y="277065"/>
                </a:cubicBezTo>
                <a:cubicBezTo>
                  <a:pt x="2105162" y="275303"/>
                  <a:pt x="2103335" y="273192"/>
                  <a:pt x="2102051" y="270734"/>
                </a:cubicBezTo>
                <a:cubicBezTo>
                  <a:pt x="2100766" y="268276"/>
                  <a:pt x="2100116" y="265639"/>
                  <a:pt x="2100101" y="262825"/>
                </a:cubicBezTo>
                <a:cubicBezTo>
                  <a:pt x="2100214" y="257591"/>
                  <a:pt x="2102216" y="253355"/>
                  <a:pt x="2106106" y="250117"/>
                </a:cubicBezTo>
                <a:cubicBezTo>
                  <a:pt x="2109996" y="246880"/>
                  <a:pt x="2115094" y="245213"/>
                  <a:pt x="2121399" y="245118"/>
                </a:cubicBezTo>
                <a:cubicBezTo>
                  <a:pt x="2125758" y="245131"/>
                  <a:pt x="2129762" y="246003"/>
                  <a:pt x="2133409" y="247734"/>
                </a:cubicBezTo>
                <a:cubicBezTo>
                  <a:pt x="2137057" y="249465"/>
                  <a:pt x="2140194" y="251977"/>
                  <a:pt x="2142820" y="255271"/>
                </a:cubicBezTo>
                <a:cubicBezTo>
                  <a:pt x="2144025" y="256757"/>
                  <a:pt x="2145052" y="258336"/>
                  <a:pt x="2145900" y="260008"/>
                </a:cubicBezTo>
                <a:cubicBezTo>
                  <a:pt x="2146749" y="261679"/>
                  <a:pt x="2147621" y="263815"/>
                  <a:pt x="2148516" y="266416"/>
                </a:cubicBezTo>
                <a:cubicBezTo>
                  <a:pt x="2153627" y="264538"/>
                  <a:pt x="2157367" y="262164"/>
                  <a:pt x="2159738" y="259296"/>
                </a:cubicBezTo>
                <a:cubicBezTo>
                  <a:pt x="2162109" y="256427"/>
                  <a:pt x="2163280" y="252816"/>
                  <a:pt x="2163251" y="248461"/>
                </a:cubicBezTo>
                <a:cubicBezTo>
                  <a:pt x="2163166" y="243570"/>
                  <a:pt x="2160953" y="239700"/>
                  <a:pt x="2156611" y="236852"/>
                </a:cubicBezTo>
                <a:cubicBezTo>
                  <a:pt x="2152270" y="234004"/>
                  <a:pt x="2146311" y="232549"/>
                  <a:pt x="2138734" y="232488"/>
                </a:cubicBezTo>
                <a:cubicBezTo>
                  <a:pt x="2129628" y="232511"/>
                  <a:pt x="2120723" y="234291"/>
                  <a:pt x="2112019" y="237828"/>
                </a:cubicBezTo>
                <a:cubicBezTo>
                  <a:pt x="2103315" y="241364"/>
                  <a:pt x="2095215" y="246519"/>
                  <a:pt x="2087718" y="253290"/>
                </a:cubicBezTo>
                <a:lnTo>
                  <a:pt x="2079298" y="239917"/>
                </a:lnTo>
                <a:cubicBezTo>
                  <a:pt x="2081411" y="238898"/>
                  <a:pt x="2083841" y="237469"/>
                  <a:pt x="2086588" y="235630"/>
                </a:cubicBezTo>
                <a:cubicBezTo>
                  <a:pt x="2089336" y="233790"/>
                  <a:pt x="2092725" y="231340"/>
                  <a:pt x="2096757" y="228278"/>
                </a:cubicBezTo>
                <a:cubicBezTo>
                  <a:pt x="2100666" y="225289"/>
                  <a:pt x="2104874" y="221910"/>
                  <a:pt x="2109383" y="218142"/>
                </a:cubicBezTo>
                <a:cubicBezTo>
                  <a:pt x="2113892" y="214374"/>
                  <a:pt x="2118284" y="210564"/>
                  <a:pt x="2122559" y="206714"/>
                </a:cubicBezTo>
                <a:cubicBezTo>
                  <a:pt x="2126834" y="202863"/>
                  <a:pt x="2130575" y="199319"/>
                  <a:pt x="2133781" y="196083"/>
                </a:cubicBezTo>
                <a:cubicBezTo>
                  <a:pt x="2133936" y="195928"/>
                  <a:pt x="2134245" y="195619"/>
                  <a:pt x="2134710" y="195154"/>
                </a:cubicBezTo>
                <a:cubicBezTo>
                  <a:pt x="2135174" y="194690"/>
                  <a:pt x="2135607" y="194257"/>
                  <a:pt x="2136010" y="193854"/>
                </a:cubicBezTo>
                <a:lnTo>
                  <a:pt x="2135886" y="193730"/>
                </a:lnTo>
                <a:cubicBezTo>
                  <a:pt x="2134387" y="193933"/>
                  <a:pt x="2132322" y="194133"/>
                  <a:pt x="2129690" y="194331"/>
                </a:cubicBezTo>
                <a:cubicBezTo>
                  <a:pt x="2127059" y="194529"/>
                  <a:pt x="2123443" y="194748"/>
                  <a:pt x="2118844" y="194987"/>
                </a:cubicBezTo>
                <a:cubicBezTo>
                  <a:pt x="2114245" y="195226"/>
                  <a:pt x="2108245" y="195509"/>
                  <a:pt x="2100843" y="195835"/>
                </a:cubicBezTo>
                <a:cubicBezTo>
                  <a:pt x="2099551" y="195892"/>
                  <a:pt x="2098514" y="195964"/>
                  <a:pt x="2097732" y="196052"/>
                </a:cubicBezTo>
                <a:cubicBezTo>
                  <a:pt x="2096951" y="196140"/>
                  <a:pt x="2096006" y="196274"/>
                  <a:pt x="2094900" y="196454"/>
                </a:cubicBezTo>
                <a:lnTo>
                  <a:pt x="2094281" y="181596"/>
                </a:lnTo>
                <a:cubicBezTo>
                  <a:pt x="2096306" y="181843"/>
                  <a:pt x="2098416" y="182029"/>
                  <a:pt x="2100611" y="182153"/>
                </a:cubicBezTo>
                <a:cubicBezTo>
                  <a:pt x="2102807" y="182277"/>
                  <a:pt x="2105567" y="182338"/>
                  <a:pt x="2108892" y="182338"/>
                </a:cubicBezTo>
                <a:cubicBezTo>
                  <a:pt x="2114315" y="182331"/>
                  <a:pt x="2120403" y="182191"/>
                  <a:pt x="2127156" y="181921"/>
                </a:cubicBezTo>
                <a:cubicBezTo>
                  <a:pt x="2133910" y="181650"/>
                  <a:pt x="2140370" y="181294"/>
                  <a:pt x="2146535" y="180853"/>
                </a:cubicBezTo>
                <a:cubicBezTo>
                  <a:pt x="2148627" y="180685"/>
                  <a:pt x="2150201" y="180494"/>
                  <a:pt x="2151256" y="180280"/>
                </a:cubicBezTo>
                <a:cubicBezTo>
                  <a:pt x="2152311" y="180066"/>
                  <a:pt x="2153296" y="179720"/>
                  <a:pt x="2154212" y="179243"/>
                </a:cubicBezTo>
                <a:close/>
                <a:moveTo>
                  <a:pt x="26251" y="178871"/>
                </a:moveTo>
                <a:lnTo>
                  <a:pt x="43339" y="178871"/>
                </a:lnTo>
                <a:cubicBezTo>
                  <a:pt x="43037" y="180589"/>
                  <a:pt x="42836" y="182292"/>
                  <a:pt x="42735" y="183979"/>
                </a:cubicBezTo>
                <a:cubicBezTo>
                  <a:pt x="42635" y="185666"/>
                  <a:pt x="42588" y="187802"/>
                  <a:pt x="42596" y="190387"/>
                </a:cubicBezTo>
                <a:lnTo>
                  <a:pt x="42596" y="205989"/>
                </a:lnTo>
                <a:lnTo>
                  <a:pt x="87668" y="200541"/>
                </a:lnTo>
                <a:cubicBezTo>
                  <a:pt x="90759" y="200205"/>
                  <a:pt x="92812" y="199916"/>
                  <a:pt x="93828" y="199674"/>
                </a:cubicBezTo>
                <a:cubicBezTo>
                  <a:pt x="94845" y="199431"/>
                  <a:pt x="95970" y="199019"/>
                  <a:pt x="97203" y="198436"/>
                </a:cubicBezTo>
                <a:lnTo>
                  <a:pt x="106366" y="206608"/>
                </a:lnTo>
                <a:cubicBezTo>
                  <a:pt x="105679" y="207557"/>
                  <a:pt x="105133" y="208383"/>
                  <a:pt x="104725" y="209085"/>
                </a:cubicBezTo>
                <a:cubicBezTo>
                  <a:pt x="104317" y="209786"/>
                  <a:pt x="103709" y="210983"/>
                  <a:pt x="102899" y="212676"/>
                </a:cubicBezTo>
                <a:cubicBezTo>
                  <a:pt x="99390" y="220126"/>
                  <a:pt x="95232" y="226709"/>
                  <a:pt x="90423" y="232426"/>
                </a:cubicBezTo>
                <a:cubicBezTo>
                  <a:pt x="85615" y="238142"/>
                  <a:pt x="79661" y="243611"/>
                  <a:pt x="72561" y="248832"/>
                </a:cubicBezTo>
                <a:cubicBezTo>
                  <a:pt x="70289" y="246294"/>
                  <a:pt x="68333" y="244375"/>
                  <a:pt x="66695" y="243075"/>
                </a:cubicBezTo>
                <a:cubicBezTo>
                  <a:pt x="65057" y="241774"/>
                  <a:pt x="62885" y="240350"/>
                  <a:pt x="60179" y="238803"/>
                </a:cubicBezTo>
                <a:cubicBezTo>
                  <a:pt x="64428" y="236465"/>
                  <a:pt x="68220" y="233865"/>
                  <a:pt x="71555" y="231002"/>
                </a:cubicBezTo>
                <a:cubicBezTo>
                  <a:pt x="74891" y="228138"/>
                  <a:pt x="77909" y="224919"/>
                  <a:pt x="80610" y="221343"/>
                </a:cubicBezTo>
                <a:cubicBezTo>
                  <a:pt x="81425" y="220188"/>
                  <a:pt x="82148" y="219125"/>
                  <a:pt x="82777" y="218155"/>
                </a:cubicBezTo>
                <a:cubicBezTo>
                  <a:pt x="83406" y="217185"/>
                  <a:pt x="84253" y="215812"/>
                  <a:pt x="85315" y="214038"/>
                </a:cubicBezTo>
                <a:cubicBezTo>
                  <a:pt x="84369" y="214216"/>
                  <a:pt x="83569" y="214355"/>
                  <a:pt x="82916" y="214456"/>
                </a:cubicBezTo>
                <a:cubicBezTo>
                  <a:pt x="82264" y="214556"/>
                  <a:pt x="81495" y="214665"/>
                  <a:pt x="80610" y="214781"/>
                </a:cubicBezTo>
                <a:cubicBezTo>
                  <a:pt x="68083" y="216246"/>
                  <a:pt x="55370" y="217897"/>
                  <a:pt x="42472" y="219734"/>
                </a:cubicBezTo>
                <a:lnTo>
                  <a:pt x="42472" y="247594"/>
                </a:lnTo>
                <a:cubicBezTo>
                  <a:pt x="42510" y="250376"/>
                  <a:pt x="42544" y="252407"/>
                  <a:pt x="42573" y="253685"/>
                </a:cubicBezTo>
                <a:cubicBezTo>
                  <a:pt x="42602" y="254963"/>
                  <a:pt x="42645" y="255883"/>
                  <a:pt x="42701" y="256445"/>
                </a:cubicBezTo>
                <a:cubicBezTo>
                  <a:pt x="42758" y="257008"/>
                  <a:pt x="42846" y="257607"/>
                  <a:pt x="42967" y="258243"/>
                </a:cubicBezTo>
                <a:cubicBezTo>
                  <a:pt x="43285" y="260614"/>
                  <a:pt x="44724" y="262249"/>
                  <a:pt x="47286" y="263150"/>
                </a:cubicBezTo>
                <a:cubicBezTo>
                  <a:pt x="49847" y="264050"/>
                  <a:pt x="54228" y="264478"/>
                  <a:pt x="60427" y="264434"/>
                </a:cubicBezTo>
                <a:cubicBezTo>
                  <a:pt x="67598" y="264427"/>
                  <a:pt x="74429" y="264009"/>
                  <a:pt x="80920" y="263181"/>
                </a:cubicBezTo>
                <a:cubicBezTo>
                  <a:pt x="87410" y="262353"/>
                  <a:pt x="93251" y="261161"/>
                  <a:pt x="98441" y="259605"/>
                </a:cubicBezTo>
                <a:lnTo>
                  <a:pt x="99184" y="276322"/>
                </a:lnTo>
                <a:cubicBezTo>
                  <a:pt x="97608" y="276373"/>
                  <a:pt x="96333" y="276425"/>
                  <a:pt x="95361" y="276476"/>
                </a:cubicBezTo>
                <a:cubicBezTo>
                  <a:pt x="94388" y="276528"/>
                  <a:pt x="93145" y="276642"/>
                  <a:pt x="91631" y="276817"/>
                </a:cubicBezTo>
                <a:cubicBezTo>
                  <a:pt x="85011" y="277555"/>
                  <a:pt x="79243" y="278091"/>
                  <a:pt x="74326" y="278427"/>
                </a:cubicBezTo>
                <a:cubicBezTo>
                  <a:pt x="69409" y="278762"/>
                  <a:pt x="64941" y="278927"/>
                  <a:pt x="60922" y="278922"/>
                </a:cubicBezTo>
                <a:cubicBezTo>
                  <a:pt x="50913" y="278901"/>
                  <a:pt x="43566" y="278200"/>
                  <a:pt x="38881" y="276817"/>
                </a:cubicBezTo>
                <a:cubicBezTo>
                  <a:pt x="36301" y="276025"/>
                  <a:pt x="34062" y="274606"/>
                  <a:pt x="32164" y="272560"/>
                </a:cubicBezTo>
                <a:cubicBezTo>
                  <a:pt x="30265" y="270515"/>
                  <a:pt x="28954" y="268136"/>
                  <a:pt x="28232" y="265425"/>
                </a:cubicBezTo>
                <a:cubicBezTo>
                  <a:pt x="27866" y="264207"/>
                  <a:pt x="27594" y="263024"/>
                  <a:pt x="27416" y="261875"/>
                </a:cubicBezTo>
                <a:cubicBezTo>
                  <a:pt x="27238" y="260727"/>
                  <a:pt x="27122" y="259241"/>
                  <a:pt x="27067" y="257418"/>
                </a:cubicBezTo>
                <a:cubicBezTo>
                  <a:pt x="27013" y="255595"/>
                  <a:pt x="26988" y="253063"/>
                  <a:pt x="26994" y="249823"/>
                </a:cubicBezTo>
                <a:lnTo>
                  <a:pt x="26994" y="221467"/>
                </a:lnTo>
                <a:lnTo>
                  <a:pt x="15354" y="222953"/>
                </a:lnTo>
                <a:cubicBezTo>
                  <a:pt x="12220" y="223351"/>
                  <a:pt x="9904" y="223655"/>
                  <a:pt x="8406" y="223866"/>
                </a:cubicBezTo>
                <a:cubicBezTo>
                  <a:pt x="6909" y="224076"/>
                  <a:pt x="5721" y="224279"/>
                  <a:pt x="4843" y="224476"/>
                </a:cubicBezTo>
                <a:cubicBezTo>
                  <a:pt x="3965" y="224672"/>
                  <a:pt x="2887" y="224949"/>
                  <a:pt x="1610" y="225306"/>
                </a:cubicBezTo>
                <a:lnTo>
                  <a:pt x="0" y="209951"/>
                </a:lnTo>
                <a:cubicBezTo>
                  <a:pt x="1362" y="210055"/>
                  <a:pt x="2353" y="210096"/>
                  <a:pt x="2972" y="210075"/>
                </a:cubicBezTo>
                <a:cubicBezTo>
                  <a:pt x="4192" y="210070"/>
                  <a:pt x="5869" y="209988"/>
                  <a:pt x="8002" y="209828"/>
                </a:cubicBezTo>
                <a:cubicBezTo>
                  <a:pt x="10136" y="209668"/>
                  <a:pt x="12091" y="209461"/>
                  <a:pt x="13868" y="209208"/>
                </a:cubicBezTo>
                <a:lnTo>
                  <a:pt x="26994" y="207599"/>
                </a:lnTo>
                <a:lnTo>
                  <a:pt x="26994" y="190635"/>
                </a:lnTo>
                <a:cubicBezTo>
                  <a:pt x="27002" y="187699"/>
                  <a:pt x="26955" y="185491"/>
                  <a:pt x="26855" y="184010"/>
                </a:cubicBezTo>
                <a:cubicBezTo>
                  <a:pt x="26754" y="182529"/>
                  <a:pt x="26553" y="180816"/>
                  <a:pt x="26251" y="178871"/>
                </a:cubicBezTo>
                <a:close/>
                <a:moveTo>
                  <a:pt x="753599" y="178748"/>
                </a:moveTo>
                <a:cubicBezTo>
                  <a:pt x="755178" y="178995"/>
                  <a:pt x="757004" y="179181"/>
                  <a:pt x="759078" y="179305"/>
                </a:cubicBezTo>
                <a:cubicBezTo>
                  <a:pt x="761152" y="179429"/>
                  <a:pt x="763660" y="179490"/>
                  <a:pt x="766601" y="179490"/>
                </a:cubicBezTo>
                <a:lnTo>
                  <a:pt x="827646" y="179490"/>
                </a:lnTo>
                <a:cubicBezTo>
                  <a:pt x="830636" y="179490"/>
                  <a:pt x="833138" y="179429"/>
                  <a:pt x="835153" y="179305"/>
                </a:cubicBezTo>
                <a:cubicBezTo>
                  <a:pt x="837168" y="179181"/>
                  <a:pt x="838958" y="178995"/>
                  <a:pt x="840524" y="178748"/>
                </a:cubicBezTo>
                <a:lnTo>
                  <a:pt x="840524" y="193483"/>
                </a:lnTo>
                <a:cubicBezTo>
                  <a:pt x="837428" y="192987"/>
                  <a:pt x="833218" y="192740"/>
                  <a:pt x="827894" y="192740"/>
                </a:cubicBezTo>
                <a:lnTo>
                  <a:pt x="766229" y="192740"/>
                </a:lnTo>
                <a:cubicBezTo>
                  <a:pt x="763412" y="192740"/>
                  <a:pt x="760998" y="192802"/>
                  <a:pt x="758985" y="192925"/>
                </a:cubicBezTo>
                <a:cubicBezTo>
                  <a:pt x="756973" y="193049"/>
                  <a:pt x="755178" y="193235"/>
                  <a:pt x="753599" y="193483"/>
                </a:cubicBezTo>
                <a:close/>
                <a:moveTo>
                  <a:pt x="3242291" y="178500"/>
                </a:moveTo>
                <a:cubicBezTo>
                  <a:pt x="3244607" y="181191"/>
                  <a:pt x="3246506" y="183703"/>
                  <a:pt x="3247987" y="186038"/>
                </a:cubicBezTo>
                <a:cubicBezTo>
                  <a:pt x="3249468" y="188372"/>
                  <a:pt x="3251119" y="191473"/>
                  <a:pt x="3252940" y="195340"/>
                </a:cubicBezTo>
                <a:lnTo>
                  <a:pt x="3243158" y="199798"/>
                </a:lnTo>
                <a:cubicBezTo>
                  <a:pt x="3241468" y="196209"/>
                  <a:pt x="3239802" y="193078"/>
                  <a:pt x="3238158" y="190403"/>
                </a:cubicBezTo>
                <a:cubicBezTo>
                  <a:pt x="3236515" y="187727"/>
                  <a:pt x="3234632" y="185122"/>
                  <a:pt x="3232509" y="182586"/>
                </a:cubicBezTo>
                <a:close/>
                <a:moveTo>
                  <a:pt x="2451278" y="178376"/>
                </a:moveTo>
                <a:lnTo>
                  <a:pt x="2467623" y="180110"/>
                </a:lnTo>
                <a:cubicBezTo>
                  <a:pt x="2466122" y="183858"/>
                  <a:pt x="2464698" y="188961"/>
                  <a:pt x="2463351" y="195417"/>
                </a:cubicBezTo>
                <a:cubicBezTo>
                  <a:pt x="2462004" y="201874"/>
                  <a:pt x="2460828" y="209113"/>
                  <a:pt x="2459822" y="217133"/>
                </a:cubicBezTo>
                <a:cubicBezTo>
                  <a:pt x="2459210" y="221663"/>
                  <a:pt x="2458762" y="226038"/>
                  <a:pt x="2458475" y="230259"/>
                </a:cubicBezTo>
                <a:cubicBezTo>
                  <a:pt x="2458189" y="234479"/>
                  <a:pt x="2458019" y="239226"/>
                  <a:pt x="2457964" y="244499"/>
                </a:cubicBezTo>
                <a:cubicBezTo>
                  <a:pt x="2457962" y="245781"/>
                  <a:pt x="2457936" y="246869"/>
                  <a:pt x="2457887" y="247765"/>
                </a:cubicBezTo>
                <a:cubicBezTo>
                  <a:pt x="2457838" y="248660"/>
                  <a:pt x="2457781" y="249841"/>
                  <a:pt x="2457717" y="251309"/>
                </a:cubicBezTo>
                <a:cubicBezTo>
                  <a:pt x="2458135" y="249949"/>
                  <a:pt x="2458536" y="248720"/>
                  <a:pt x="2458918" y="247622"/>
                </a:cubicBezTo>
                <a:cubicBezTo>
                  <a:pt x="2459300" y="246523"/>
                  <a:pt x="2459875" y="245047"/>
                  <a:pt x="2460643" y="243192"/>
                </a:cubicBezTo>
                <a:cubicBezTo>
                  <a:pt x="2461410" y="241336"/>
                  <a:pt x="2462581" y="238594"/>
                  <a:pt x="2464156" y="234964"/>
                </a:cubicBezTo>
                <a:lnTo>
                  <a:pt x="2474062" y="239422"/>
                </a:lnTo>
                <a:cubicBezTo>
                  <a:pt x="2470623" y="246720"/>
                  <a:pt x="2467935" y="253669"/>
                  <a:pt x="2465998" y="260271"/>
                </a:cubicBezTo>
                <a:cubicBezTo>
                  <a:pt x="2464060" y="266872"/>
                  <a:pt x="2463075" y="272429"/>
                  <a:pt x="2463041" y="276941"/>
                </a:cubicBezTo>
                <a:cubicBezTo>
                  <a:pt x="2463039" y="277304"/>
                  <a:pt x="2463044" y="277753"/>
                  <a:pt x="2463057" y="278287"/>
                </a:cubicBezTo>
                <a:cubicBezTo>
                  <a:pt x="2463070" y="278821"/>
                  <a:pt x="2463105" y="279487"/>
                  <a:pt x="2463165" y="280284"/>
                </a:cubicBezTo>
                <a:lnTo>
                  <a:pt x="2448182" y="281151"/>
                </a:lnTo>
                <a:cubicBezTo>
                  <a:pt x="2448126" y="280111"/>
                  <a:pt x="2448053" y="279219"/>
                  <a:pt x="2447966" y="278473"/>
                </a:cubicBezTo>
                <a:cubicBezTo>
                  <a:pt x="2447878" y="277728"/>
                  <a:pt x="2447744" y="276680"/>
                  <a:pt x="2447563" y="275331"/>
                </a:cubicBezTo>
                <a:cubicBezTo>
                  <a:pt x="2446400" y="268015"/>
                  <a:pt x="2445569" y="261535"/>
                  <a:pt x="2445071" y="255890"/>
                </a:cubicBezTo>
                <a:cubicBezTo>
                  <a:pt x="2444573" y="250246"/>
                  <a:pt x="2444331" y="244385"/>
                  <a:pt x="2444344" y="238307"/>
                </a:cubicBezTo>
                <a:cubicBezTo>
                  <a:pt x="2444331" y="230447"/>
                  <a:pt x="2444728" y="222672"/>
                  <a:pt x="2445536" y="214982"/>
                </a:cubicBezTo>
                <a:cubicBezTo>
                  <a:pt x="2446343" y="207292"/>
                  <a:pt x="2447638" y="198928"/>
                  <a:pt x="2449421" y="189892"/>
                </a:cubicBezTo>
                <a:cubicBezTo>
                  <a:pt x="2450078" y="186587"/>
                  <a:pt x="2450527" y="184219"/>
                  <a:pt x="2450767" y="182787"/>
                </a:cubicBezTo>
                <a:cubicBezTo>
                  <a:pt x="2451007" y="181356"/>
                  <a:pt x="2451177" y="179885"/>
                  <a:pt x="2451278" y="178376"/>
                </a:cubicBezTo>
                <a:close/>
                <a:moveTo>
                  <a:pt x="148961" y="178252"/>
                </a:moveTo>
                <a:cubicBezTo>
                  <a:pt x="156801" y="179176"/>
                  <a:pt x="164085" y="180204"/>
                  <a:pt x="170814" y="181334"/>
                </a:cubicBezTo>
                <a:cubicBezTo>
                  <a:pt x="177544" y="182465"/>
                  <a:pt x="184479" y="183850"/>
                  <a:pt x="191622" y="185489"/>
                </a:cubicBezTo>
                <a:cubicBezTo>
                  <a:pt x="198764" y="187129"/>
                  <a:pt x="206873" y="189174"/>
                  <a:pt x="215951" y="191625"/>
                </a:cubicBezTo>
                <a:lnTo>
                  <a:pt x="210998" y="206856"/>
                </a:lnTo>
                <a:cubicBezTo>
                  <a:pt x="200604" y="203415"/>
                  <a:pt x="189506" y="200453"/>
                  <a:pt x="177704" y="197971"/>
                </a:cubicBezTo>
                <a:cubicBezTo>
                  <a:pt x="165902" y="195490"/>
                  <a:pt x="154464" y="193705"/>
                  <a:pt x="143389" y="192616"/>
                </a:cubicBezTo>
                <a:close/>
                <a:moveTo>
                  <a:pt x="296685" y="178005"/>
                </a:moveTo>
                <a:lnTo>
                  <a:pt x="313772" y="178005"/>
                </a:lnTo>
                <a:cubicBezTo>
                  <a:pt x="313611" y="179254"/>
                  <a:pt x="313494" y="180291"/>
                  <a:pt x="313419" y="181114"/>
                </a:cubicBezTo>
                <a:cubicBezTo>
                  <a:pt x="313345" y="181937"/>
                  <a:pt x="313292" y="182974"/>
                  <a:pt x="313259" y="184223"/>
                </a:cubicBezTo>
                <a:cubicBezTo>
                  <a:pt x="313226" y="185473"/>
                  <a:pt x="313191" y="187363"/>
                  <a:pt x="313153" y="189892"/>
                </a:cubicBezTo>
                <a:lnTo>
                  <a:pt x="313030" y="197321"/>
                </a:lnTo>
                <a:cubicBezTo>
                  <a:pt x="312970" y="201209"/>
                  <a:pt x="312934" y="203649"/>
                  <a:pt x="312921" y="204642"/>
                </a:cubicBezTo>
                <a:cubicBezTo>
                  <a:pt x="312908" y="205636"/>
                  <a:pt x="312903" y="206373"/>
                  <a:pt x="312906" y="206856"/>
                </a:cubicBezTo>
                <a:lnTo>
                  <a:pt x="337423" y="206856"/>
                </a:lnTo>
                <a:cubicBezTo>
                  <a:pt x="341584" y="206866"/>
                  <a:pt x="344747" y="206815"/>
                  <a:pt x="346911" y="206701"/>
                </a:cubicBezTo>
                <a:cubicBezTo>
                  <a:pt x="349076" y="206588"/>
                  <a:pt x="351279" y="206350"/>
                  <a:pt x="353520" y="205989"/>
                </a:cubicBezTo>
                <a:lnTo>
                  <a:pt x="353520" y="221591"/>
                </a:lnTo>
                <a:cubicBezTo>
                  <a:pt x="351421" y="221348"/>
                  <a:pt x="349243" y="221183"/>
                  <a:pt x="346989" y="221096"/>
                </a:cubicBezTo>
                <a:cubicBezTo>
                  <a:pt x="344734" y="221008"/>
                  <a:pt x="341628" y="220967"/>
                  <a:pt x="337671" y="220972"/>
                </a:cubicBezTo>
                <a:lnTo>
                  <a:pt x="312287" y="220972"/>
                </a:lnTo>
                <a:cubicBezTo>
                  <a:pt x="311931" y="226645"/>
                  <a:pt x="311418" y="231506"/>
                  <a:pt x="310746" y="235556"/>
                </a:cubicBezTo>
                <a:cubicBezTo>
                  <a:pt x="310074" y="239605"/>
                  <a:pt x="309147" y="243228"/>
                  <a:pt x="307967" y="246425"/>
                </a:cubicBezTo>
                <a:cubicBezTo>
                  <a:pt x="306786" y="249621"/>
                  <a:pt x="305254" y="252777"/>
                  <a:pt x="303371" y="255890"/>
                </a:cubicBezTo>
                <a:cubicBezTo>
                  <a:pt x="300082" y="261427"/>
                  <a:pt x="295980" y="266359"/>
                  <a:pt x="291066" y="270688"/>
                </a:cubicBezTo>
                <a:cubicBezTo>
                  <a:pt x="286152" y="275016"/>
                  <a:pt x="279728" y="279330"/>
                  <a:pt x="271796" y="283627"/>
                </a:cubicBezTo>
                <a:cubicBezTo>
                  <a:pt x="269809" y="280238"/>
                  <a:pt x="268055" y="277637"/>
                  <a:pt x="266533" y="275826"/>
                </a:cubicBezTo>
                <a:cubicBezTo>
                  <a:pt x="265011" y="274015"/>
                  <a:pt x="263009" y="272158"/>
                  <a:pt x="260528" y="270254"/>
                </a:cubicBezTo>
                <a:cubicBezTo>
                  <a:pt x="267924" y="267063"/>
                  <a:pt x="274058" y="263477"/>
                  <a:pt x="278931" y="259497"/>
                </a:cubicBezTo>
                <a:cubicBezTo>
                  <a:pt x="283804" y="255516"/>
                  <a:pt x="287617" y="250971"/>
                  <a:pt x="290370" y="245861"/>
                </a:cubicBezTo>
                <a:cubicBezTo>
                  <a:pt x="292186" y="242688"/>
                  <a:pt x="293537" y="239282"/>
                  <a:pt x="294425" y="235645"/>
                </a:cubicBezTo>
                <a:cubicBezTo>
                  <a:pt x="295312" y="232008"/>
                  <a:pt x="295983" y="227117"/>
                  <a:pt x="296437" y="220972"/>
                </a:cubicBezTo>
                <a:lnTo>
                  <a:pt x="265728" y="220972"/>
                </a:lnTo>
                <a:cubicBezTo>
                  <a:pt x="261771" y="220967"/>
                  <a:pt x="258665" y="221008"/>
                  <a:pt x="256411" y="221096"/>
                </a:cubicBezTo>
                <a:cubicBezTo>
                  <a:pt x="254156" y="221183"/>
                  <a:pt x="251979" y="221348"/>
                  <a:pt x="249879" y="221591"/>
                </a:cubicBezTo>
                <a:lnTo>
                  <a:pt x="249879" y="205989"/>
                </a:lnTo>
                <a:cubicBezTo>
                  <a:pt x="252128" y="206350"/>
                  <a:pt x="254347" y="206588"/>
                  <a:pt x="256534" y="206701"/>
                </a:cubicBezTo>
                <a:cubicBezTo>
                  <a:pt x="258722" y="206815"/>
                  <a:pt x="261869" y="206866"/>
                  <a:pt x="265976" y="206856"/>
                </a:cubicBezTo>
                <a:lnTo>
                  <a:pt x="297180" y="206856"/>
                </a:lnTo>
                <a:cubicBezTo>
                  <a:pt x="297239" y="204317"/>
                  <a:pt x="297275" y="202336"/>
                  <a:pt x="297288" y="200912"/>
                </a:cubicBezTo>
                <a:cubicBezTo>
                  <a:pt x="297301" y="199488"/>
                  <a:pt x="297306" y="198250"/>
                  <a:pt x="297304" y="197197"/>
                </a:cubicBezTo>
                <a:lnTo>
                  <a:pt x="297304" y="189892"/>
                </a:lnTo>
                <a:cubicBezTo>
                  <a:pt x="297309" y="187276"/>
                  <a:pt x="297268" y="185047"/>
                  <a:pt x="297180" y="183205"/>
                </a:cubicBezTo>
                <a:cubicBezTo>
                  <a:pt x="297092" y="181363"/>
                  <a:pt x="296927" y="179630"/>
                  <a:pt x="296685" y="178005"/>
                </a:cubicBezTo>
                <a:close/>
                <a:moveTo>
                  <a:pt x="4411228" y="177509"/>
                </a:moveTo>
                <a:cubicBezTo>
                  <a:pt x="4412538" y="177752"/>
                  <a:pt x="4413973" y="177917"/>
                  <a:pt x="4415530" y="178005"/>
                </a:cubicBezTo>
                <a:cubicBezTo>
                  <a:pt x="4417089" y="178092"/>
                  <a:pt x="4419080" y="178134"/>
                  <a:pt x="4421505" y="178128"/>
                </a:cubicBezTo>
                <a:lnTo>
                  <a:pt x="4439212" y="178128"/>
                </a:lnTo>
                <a:cubicBezTo>
                  <a:pt x="4441175" y="178131"/>
                  <a:pt x="4442883" y="178095"/>
                  <a:pt x="4444335" y="178020"/>
                </a:cubicBezTo>
                <a:cubicBezTo>
                  <a:pt x="4445788" y="177945"/>
                  <a:pt x="4447093" y="177816"/>
                  <a:pt x="4448251" y="177633"/>
                </a:cubicBezTo>
                <a:cubicBezTo>
                  <a:pt x="4448133" y="179026"/>
                  <a:pt x="4448060" y="180233"/>
                  <a:pt x="4448034" y="181255"/>
                </a:cubicBezTo>
                <a:cubicBezTo>
                  <a:pt x="4448009" y="182277"/>
                  <a:pt x="4447998" y="183298"/>
                  <a:pt x="4448004" y="184320"/>
                </a:cubicBezTo>
                <a:cubicBezTo>
                  <a:pt x="4448011" y="190421"/>
                  <a:pt x="4448708" y="196514"/>
                  <a:pt x="4450093" y="202599"/>
                </a:cubicBezTo>
                <a:cubicBezTo>
                  <a:pt x="4451478" y="208685"/>
                  <a:pt x="4453506" y="214561"/>
                  <a:pt x="4456176" y="220229"/>
                </a:cubicBezTo>
                <a:cubicBezTo>
                  <a:pt x="4459231" y="226910"/>
                  <a:pt x="4462873" y="232709"/>
                  <a:pt x="4467104" y="237626"/>
                </a:cubicBezTo>
                <a:cubicBezTo>
                  <a:pt x="4471334" y="242543"/>
                  <a:pt x="4476772" y="247352"/>
                  <a:pt x="4483417" y="252052"/>
                </a:cubicBezTo>
                <a:cubicBezTo>
                  <a:pt x="4481723" y="254103"/>
                  <a:pt x="4480252" y="256130"/>
                  <a:pt x="4479006" y="258135"/>
                </a:cubicBezTo>
                <a:cubicBezTo>
                  <a:pt x="4477760" y="260139"/>
                  <a:pt x="4476507" y="262446"/>
                  <a:pt x="4475245" y="265054"/>
                </a:cubicBezTo>
                <a:cubicBezTo>
                  <a:pt x="4470821" y="261741"/>
                  <a:pt x="4467101" y="258615"/>
                  <a:pt x="4464085" y="255674"/>
                </a:cubicBezTo>
                <a:cubicBezTo>
                  <a:pt x="4461070" y="252733"/>
                  <a:pt x="4458186" y="249421"/>
                  <a:pt x="4455433" y="245737"/>
                </a:cubicBezTo>
                <a:cubicBezTo>
                  <a:pt x="4452410" y="241728"/>
                  <a:pt x="4449851" y="237487"/>
                  <a:pt x="4447756" y="233014"/>
                </a:cubicBezTo>
                <a:cubicBezTo>
                  <a:pt x="4445662" y="228541"/>
                  <a:pt x="4443597" y="222999"/>
                  <a:pt x="4441565" y="216390"/>
                </a:cubicBezTo>
                <a:cubicBezTo>
                  <a:pt x="4440082" y="222811"/>
                  <a:pt x="4438312" y="228327"/>
                  <a:pt x="4436256" y="232936"/>
                </a:cubicBezTo>
                <a:cubicBezTo>
                  <a:pt x="4434200" y="237546"/>
                  <a:pt x="4431471" y="242102"/>
                  <a:pt x="4428068" y="246604"/>
                </a:cubicBezTo>
                <a:cubicBezTo>
                  <a:pt x="4425885" y="249655"/>
                  <a:pt x="4423564" y="252436"/>
                  <a:pt x="4421103" y="254946"/>
                </a:cubicBezTo>
                <a:cubicBezTo>
                  <a:pt x="4418641" y="257456"/>
                  <a:pt x="4415391" y="260330"/>
                  <a:pt x="4411351" y="263568"/>
                </a:cubicBezTo>
                <a:cubicBezTo>
                  <a:pt x="4409768" y="261439"/>
                  <a:pt x="4408292" y="259628"/>
                  <a:pt x="4406925" y="258135"/>
                </a:cubicBezTo>
                <a:cubicBezTo>
                  <a:pt x="4405558" y="256641"/>
                  <a:pt x="4403772" y="254861"/>
                  <a:pt x="4401569" y="252795"/>
                </a:cubicBezTo>
                <a:cubicBezTo>
                  <a:pt x="4405238" y="250169"/>
                  <a:pt x="4408271" y="247682"/>
                  <a:pt x="4410670" y="245334"/>
                </a:cubicBezTo>
                <a:cubicBezTo>
                  <a:pt x="4413069" y="242987"/>
                  <a:pt x="4415484" y="240191"/>
                  <a:pt x="4417914" y="236945"/>
                </a:cubicBezTo>
                <a:cubicBezTo>
                  <a:pt x="4421203" y="232529"/>
                  <a:pt x="4424005" y="227834"/>
                  <a:pt x="4426319" y="222860"/>
                </a:cubicBezTo>
                <a:cubicBezTo>
                  <a:pt x="4428633" y="217887"/>
                  <a:pt x="4430413" y="212758"/>
                  <a:pt x="4431659" y="207475"/>
                </a:cubicBezTo>
                <a:cubicBezTo>
                  <a:pt x="4432260" y="205071"/>
                  <a:pt x="4432729" y="202635"/>
                  <a:pt x="4433067" y="200169"/>
                </a:cubicBezTo>
                <a:cubicBezTo>
                  <a:pt x="4433405" y="197703"/>
                  <a:pt x="4433720" y="194401"/>
                  <a:pt x="4434011" y="190263"/>
                </a:cubicBezTo>
                <a:lnTo>
                  <a:pt x="4421505" y="190263"/>
                </a:lnTo>
                <a:cubicBezTo>
                  <a:pt x="4419429" y="190258"/>
                  <a:pt x="4417576" y="190299"/>
                  <a:pt x="4415948" y="190387"/>
                </a:cubicBezTo>
                <a:cubicBezTo>
                  <a:pt x="4414321" y="190475"/>
                  <a:pt x="4412747" y="190640"/>
                  <a:pt x="4411228" y="190882"/>
                </a:cubicBezTo>
                <a:close/>
                <a:moveTo>
                  <a:pt x="2687915" y="177393"/>
                </a:moveTo>
                <a:cubicBezTo>
                  <a:pt x="2689232" y="177522"/>
                  <a:pt x="2691175" y="177636"/>
                  <a:pt x="2693744" y="177734"/>
                </a:cubicBezTo>
                <a:cubicBezTo>
                  <a:pt x="2696314" y="177832"/>
                  <a:pt x="2699029" y="177883"/>
                  <a:pt x="2701892" y="177889"/>
                </a:cubicBezTo>
                <a:lnTo>
                  <a:pt x="2779049" y="177889"/>
                </a:lnTo>
                <a:cubicBezTo>
                  <a:pt x="2781933" y="177883"/>
                  <a:pt x="2784546" y="177832"/>
                  <a:pt x="2786888" y="177734"/>
                </a:cubicBezTo>
                <a:cubicBezTo>
                  <a:pt x="2789230" y="177636"/>
                  <a:pt x="2791070" y="177522"/>
                  <a:pt x="2792408" y="177393"/>
                </a:cubicBezTo>
                <a:cubicBezTo>
                  <a:pt x="2792225" y="179215"/>
                  <a:pt x="2792096" y="181199"/>
                  <a:pt x="2792021" y="183346"/>
                </a:cubicBezTo>
                <a:cubicBezTo>
                  <a:pt x="2791946" y="185492"/>
                  <a:pt x="2791910" y="188002"/>
                  <a:pt x="2791913" y="190876"/>
                </a:cubicBezTo>
                <a:lnTo>
                  <a:pt x="2791913" y="273226"/>
                </a:lnTo>
                <a:cubicBezTo>
                  <a:pt x="2792088" y="278135"/>
                  <a:pt x="2790747" y="281473"/>
                  <a:pt x="2787891" y="283240"/>
                </a:cubicBezTo>
                <a:cubicBezTo>
                  <a:pt x="2785034" y="285007"/>
                  <a:pt x="2779608" y="285838"/>
                  <a:pt x="2771613" y="285732"/>
                </a:cubicBezTo>
                <a:cubicBezTo>
                  <a:pt x="2769745" y="285735"/>
                  <a:pt x="2767562" y="285699"/>
                  <a:pt x="2765063" y="285624"/>
                </a:cubicBezTo>
                <a:cubicBezTo>
                  <a:pt x="2762564" y="285549"/>
                  <a:pt x="2760166" y="285420"/>
                  <a:pt x="2757870" y="285237"/>
                </a:cubicBezTo>
                <a:cubicBezTo>
                  <a:pt x="2757533" y="282577"/>
                  <a:pt x="2757126" y="280343"/>
                  <a:pt x="2756649" y="278535"/>
                </a:cubicBezTo>
                <a:cubicBezTo>
                  <a:pt x="2756172" y="276726"/>
                  <a:pt x="2755425" y="274585"/>
                  <a:pt x="2754407" y="272111"/>
                </a:cubicBezTo>
                <a:cubicBezTo>
                  <a:pt x="2757672" y="272483"/>
                  <a:pt x="2760822" y="272761"/>
                  <a:pt x="2763857" y="272947"/>
                </a:cubicBezTo>
                <a:cubicBezTo>
                  <a:pt x="2766891" y="273133"/>
                  <a:pt x="2769518" y="273226"/>
                  <a:pt x="2771737" y="273226"/>
                </a:cubicBezTo>
                <a:cubicBezTo>
                  <a:pt x="2774278" y="273252"/>
                  <a:pt x="2775983" y="273076"/>
                  <a:pt x="2776851" y="272699"/>
                </a:cubicBezTo>
                <a:cubicBezTo>
                  <a:pt x="2777719" y="272322"/>
                  <a:pt x="2778122" y="271589"/>
                  <a:pt x="2778060" y="270500"/>
                </a:cubicBezTo>
                <a:lnTo>
                  <a:pt x="2778060" y="190256"/>
                </a:lnTo>
                <a:lnTo>
                  <a:pt x="2702264" y="190256"/>
                </a:lnTo>
                <a:lnTo>
                  <a:pt x="2702264" y="272730"/>
                </a:lnTo>
                <a:cubicBezTo>
                  <a:pt x="2702255" y="276239"/>
                  <a:pt x="2702302" y="279066"/>
                  <a:pt x="2702403" y="281213"/>
                </a:cubicBezTo>
                <a:cubicBezTo>
                  <a:pt x="2702504" y="283359"/>
                  <a:pt x="2702705" y="285320"/>
                  <a:pt x="2703007" y="287094"/>
                </a:cubicBezTo>
                <a:lnTo>
                  <a:pt x="2687668" y="287094"/>
                </a:lnTo>
                <a:cubicBezTo>
                  <a:pt x="2687915" y="284894"/>
                  <a:pt x="2688101" y="282608"/>
                  <a:pt x="2688225" y="280238"/>
                </a:cubicBezTo>
                <a:cubicBezTo>
                  <a:pt x="2688349" y="277867"/>
                  <a:pt x="2688411" y="275240"/>
                  <a:pt x="2688411" y="272359"/>
                </a:cubicBezTo>
                <a:lnTo>
                  <a:pt x="2688411" y="189885"/>
                </a:lnTo>
                <a:cubicBezTo>
                  <a:pt x="2688413" y="187269"/>
                  <a:pt x="2688377" y="184987"/>
                  <a:pt x="2688302" y="183036"/>
                </a:cubicBezTo>
                <a:cubicBezTo>
                  <a:pt x="2688227" y="181086"/>
                  <a:pt x="2688098" y="179205"/>
                  <a:pt x="2687915" y="177393"/>
                </a:cubicBezTo>
                <a:close/>
                <a:moveTo>
                  <a:pt x="1531106" y="177262"/>
                </a:moveTo>
                <a:cubicBezTo>
                  <a:pt x="1532875" y="177504"/>
                  <a:pt x="1534692" y="177669"/>
                  <a:pt x="1536554" y="177757"/>
                </a:cubicBezTo>
                <a:cubicBezTo>
                  <a:pt x="1538416" y="177845"/>
                  <a:pt x="1540480" y="177886"/>
                  <a:pt x="1542745" y="177881"/>
                </a:cubicBezTo>
                <a:lnTo>
                  <a:pt x="1573206" y="177881"/>
                </a:lnTo>
                <a:cubicBezTo>
                  <a:pt x="1578778" y="177860"/>
                  <a:pt x="1582617" y="177654"/>
                  <a:pt x="1584722" y="177262"/>
                </a:cubicBezTo>
                <a:cubicBezTo>
                  <a:pt x="1584541" y="178982"/>
                  <a:pt x="1584407" y="180401"/>
                  <a:pt x="1584319" y="181518"/>
                </a:cubicBezTo>
                <a:cubicBezTo>
                  <a:pt x="1584232" y="182635"/>
                  <a:pt x="1584160" y="183899"/>
                  <a:pt x="1584103" y="185310"/>
                </a:cubicBezTo>
                <a:cubicBezTo>
                  <a:pt x="1583679" y="192796"/>
                  <a:pt x="1583013" y="198365"/>
                  <a:pt x="1582103" y="202017"/>
                </a:cubicBezTo>
                <a:cubicBezTo>
                  <a:pt x="1581194" y="205670"/>
                  <a:pt x="1579610" y="208056"/>
                  <a:pt x="1577352" y="209176"/>
                </a:cubicBezTo>
                <a:cubicBezTo>
                  <a:pt x="1575094" y="210297"/>
                  <a:pt x="1571731" y="210803"/>
                  <a:pt x="1567263" y="210694"/>
                </a:cubicBezTo>
                <a:cubicBezTo>
                  <a:pt x="1565684" y="210700"/>
                  <a:pt x="1564105" y="210658"/>
                  <a:pt x="1562526" y="210571"/>
                </a:cubicBezTo>
                <a:cubicBezTo>
                  <a:pt x="1560948" y="210483"/>
                  <a:pt x="1558812" y="210318"/>
                  <a:pt x="1556118" y="210075"/>
                </a:cubicBezTo>
                <a:cubicBezTo>
                  <a:pt x="1555773" y="207454"/>
                  <a:pt x="1555412" y="205329"/>
                  <a:pt x="1555035" y="203698"/>
                </a:cubicBezTo>
                <a:cubicBezTo>
                  <a:pt x="1554658" y="202068"/>
                  <a:pt x="1554112" y="200314"/>
                  <a:pt x="1553394" y="198436"/>
                </a:cubicBezTo>
                <a:cubicBezTo>
                  <a:pt x="1555922" y="198877"/>
                  <a:pt x="1558327" y="199233"/>
                  <a:pt x="1560607" y="199504"/>
                </a:cubicBezTo>
                <a:cubicBezTo>
                  <a:pt x="1562887" y="199775"/>
                  <a:pt x="1564734" y="199914"/>
                  <a:pt x="1566148" y="199922"/>
                </a:cubicBezTo>
                <a:cubicBezTo>
                  <a:pt x="1568003" y="200061"/>
                  <a:pt x="1569246" y="199473"/>
                  <a:pt x="1569879" y="198157"/>
                </a:cubicBezTo>
                <a:cubicBezTo>
                  <a:pt x="1570511" y="196841"/>
                  <a:pt x="1570918" y="193963"/>
                  <a:pt x="1571101" y="189520"/>
                </a:cubicBezTo>
                <a:lnTo>
                  <a:pt x="1544107" y="189520"/>
                </a:lnTo>
                <a:lnTo>
                  <a:pt x="1544107" y="216638"/>
                </a:lnTo>
                <a:lnTo>
                  <a:pt x="1567387" y="216638"/>
                </a:lnTo>
                <a:cubicBezTo>
                  <a:pt x="1570314" y="216641"/>
                  <a:pt x="1572693" y="216604"/>
                  <a:pt x="1574522" y="216530"/>
                </a:cubicBezTo>
                <a:cubicBezTo>
                  <a:pt x="1576351" y="216455"/>
                  <a:pt x="1577894" y="216326"/>
                  <a:pt x="1579150" y="216143"/>
                </a:cubicBezTo>
                <a:lnTo>
                  <a:pt x="1584722" y="223077"/>
                </a:lnTo>
                <a:cubicBezTo>
                  <a:pt x="1584428" y="223815"/>
                  <a:pt x="1584180" y="224537"/>
                  <a:pt x="1583979" y="225244"/>
                </a:cubicBezTo>
                <a:cubicBezTo>
                  <a:pt x="1583778" y="225951"/>
                  <a:pt x="1583530" y="227044"/>
                  <a:pt x="1583236" y="228525"/>
                </a:cubicBezTo>
                <a:cubicBezTo>
                  <a:pt x="1581923" y="234270"/>
                  <a:pt x="1580370" y="239775"/>
                  <a:pt x="1578577" y="245040"/>
                </a:cubicBezTo>
                <a:cubicBezTo>
                  <a:pt x="1576784" y="250305"/>
                  <a:pt x="1574829" y="255037"/>
                  <a:pt x="1572711" y="259234"/>
                </a:cubicBezTo>
                <a:cubicBezTo>
                  <a:pt x="1575025" y="262115"/>
                  <a:pt x="1577455" y="264618"/>
                  <a:pt x="1580001" y="266741"/>
                </a:cubicBezTo>
                <a:cubicBezTo>
                  <a:pt x="1582547" y="268864"/>
                  <a:pt x="1585813" y="271149"/>
                  <a:pt x="1589799" y="273597"/>
                </a:cubicBezTo>
                <a:cubicBezTo>
                  <a:pt x="1587952" y="276443"/>
                  <a:pt x="1586538" y="278770"/>
                  <a:pt x="1585558" y="280578"/>
                </a:cubicBezTo>
                <a:cubicBezTo>
                  <a:pt x="1584578" y="282386"/>
                  <a:pt x="1583597" y="284435"/>
                  <a:pt x="1582617" y="286723"/>
                </a:cubicBezTo>
                <a:cubicBezTo>
                  <a:pt x="1579114" y="283963"/>
                  <a:pt x="1576090" y="281373"/>
                  <a:pt x="1573547" y="278953"/>
                </a:cubicBezTo>
                <a:cubicBezTo>
                  <a:pt x="1571003" y="276533"/>
                  <a:pt x="1568413" y="273757"/>
                  <a:pt x="1565777" y="270626"/>
                </a:cubicBezTo>
                <a:cubicBezTo>
                  <a:pt x="1563661" y="273605"/>
                  <a:pt x="1561453" y="276345"/>
                  <a:pt x="1559152" y="278845"/>
                </a:cubicBezTo>
                <a:cubicBezTo>
                  <a:pt x="1556851" y="281344"/>
                  <a:pt x="1554148" y="283929"/>
                  <a:pt x="1551042" y="286599"/>
                </a:cubicBezTo>
                <a:cubicBezTo>
                  <a:pt x="1549901" y="284494"/>
                  <a:pt x="1548808" y="282637"/>
                  <a:pt x="1547760" y="281027"/>
                </a:cubicBezTo>
                <a:cubicBezTo>
                  <a:pt x="1546713" y="279417"/>
                  <a:pt x="1545495" y="277684"/>
                  <a:pt x="1544107" y="275826"/>
                </a:cubicBezTo>
                <a:cubicBezTo>
                  <a:pt x="1544167" y="278215"/>
                  <a:pt x="1544265" y="280248"/>
                  <a:pt x="1544402" y="281925"/>
                </a:cubicBezTo>
                <a:cubicBezTo>
                  <a:pt x="1544538" y="283602"/>
                  <a:pt x="1544729" y="285449"/>
                  <a:pt x="1544974" y="287466"/>
                </a:cubicBezTo>
                <a:lnTo>
                  <a:pt x="1530858" y="287466"/>
                </a:lnTo>
                <a:cubicBezTo>
                  <a:pt x="1531219" y="284979"/>
                  <a:pt x="1531457" y="282678"/>
                  <a:pt x="1531570" y="280563"/>
                </a:cubicBezTo>
                <a:cubicBezTo>
                  <a:pt x="1531684" y="278447"/>
                  <a:pt x="1531735" y="275837"/>
                  <a:pt x="1531725" y="272731"/>
                </a:cubicBezTo>
                <a:lnTo>
                  <a:pt x="1531725" y="189892"/>
                </a:lnTo>
                <a:cubicBezTo>
                  <a:pt x="1531722" y="187624"/>
                  <a:pt x="1531665" y="185380"/>
                  <a:pt x="1531555" y="183159"/>
                </a:cubicBezTo>
                <a:cubicBezTo>
                  <a:pt x="1531444" y="180938"/>
                  <a:pt x="1531294" y="178972"/>
                  <a:pt x="1531106" y="177262"/>
                </a:cubicBezTo>
                <a:close/>
                <a:moveTo>
                  <a:pt x="3821306" y="176519"/>
                </a:moveTo>
                <a:lnTo>
                  <a:pt x="3837032" y="176519"/>
                </a:lnTo>
                <a:cubicBezTo>
                  <a:pt x="3836829" y="177570"/>
                  <a:pt x="3836671" y="178618"/>
                  <a:pt x="3836560" y="179665"/>
                </a:cubicBezTo>
                <a:cubicBezTo>
                  <a:pt x="3836448" y="180711"/>
                  <a:pt x="3836364" y="182136"/>
                  <a:pt x="3836307" y="183939"/>
                </a:cubicBezTo>
                <a:cubicBezTo>
                  <a:pt x="3836251" y="185742"/>
                  <a:pt x="3836203" y="188304"/>
                  <a:pt x="3836165" y="191625"/>
                </a:cubicBezTo>
                <a:cubicBezTo>
                  <a:pt x="3844516" y="191143"/>
                  <a:pt x="3851558" y="190529"/>
                  <a:pt x="3857293" y="189783"/>
                </a:cubicBezTo>
                <a:cubicBezTo>
                  <a:pt x="3863028" y="189038"/>
                  <a:pt x="3867872" y="188083"/>
                  <a:pt x="3871827" y="186920"/>
                </a:cubicBezTo>
                <a:lnTo>
                  <a:pt x="3872446" y="200665"/>
                </a:lnTo>
                <a:cubicBezTo>
                  <a:pt x="3871288" y="200703"/>
                  <a:pt x="3870199" y="200781"/>
                  <a:pt x="3869180" y="200897"/>
                </a:cubicBezTo>
                <a:cubicBezTo>
                  <a:pt x="3868161" y="201013"/>
                  <a:pt x="3865989" y="201307"/>
                  <a:pt x="3862664" y="201779"/>
                </a:cubicBezTo>
                <a:cubicBezTo>
                  <a:pt x="3859107" y="202266"/>
                  <a:pt x="3855999" y="202654"/>
                  <a:pt x="3853340" y="202944"/>
                </a:cubicBezTo>
                <a:cubicBezTo>
                  <a:pt x="3850682" y="203234"/>
                  <a:pt x="3848023" y="203475"/>
                  <a:pt x="3845365" y="203668"/>
                </a:cubicBezTo>
                <a:cubicBezTo>
                  <a:pt x="3842706" y="203862"/>
                  <a:pt x="3839599" y="204058"/>
                  <a:pt x="3836041" y="204255"/>
                </a:cubicBezTo>
                <a:cubicBezTo>
                  <a:pt x="3836098" y="205641"/>
                  <a:pt x="3836139" y="207111"/>
                  <a:pt x="3836165" y="208667"/>
                </a:cubicBezTo>
                <a:cubicBezTo>
                  <a:pt x="3836191" y="210222"/>
                  <a:pt x="3836232" y="212838"/>
                  <a:pt x="3836289" y="216514"/>
                </a:cubicBezTo>
                <a:cubicBezTo>
                  <a:pt x="3838244" y="216400"/>
                  <a:pt x="3839837" y="216298"/>
                  <a:pt x="3841068" y="216207"/>
                </a:cubicBezTo>
                <a:cubicBezTo>
                  <a:pt x="3842298" y="216116"/>
                  <a:pt x="3843818" y="215977"/>
                  <a:pt x="3845626" y="215790"/>
                </a:cubicBezTo>
                <a:cubicBezTo>
                  <a:pt x="3847435" y="215602"/>
                  <a:pt x="3850183" y="215307"/>
                  <a:pt x="3853872" y="214904"/>
                </a:cubicBezTo>
                <a:cubicBezTo>
                  <a:pt x="3857576" y="214450"/>
                  <a:pt x="3860414" y="214058"/>
                  <a:pt x="3862385" y="213728"/>
                </a:cubicBezTo>
                <a:cubicBezTo>
                  <a:pt x="3864356" y="213398"/>
                  <a:pt x="3866636" y="212882"/>
                  <a:pt x="3869227" y="212180"/>
                </a:cubicBezTo>
                <a:lnTo>
                  <a:pt x="3869598" y="225801"/>
                </a:lnTo>
                <a:cubicBezTo>
                  <a:pt x="3868520" y="225868"/>
                  <a:pt x="3867271" y="225982"/>
                  <a:pt x="3865852" y="226142"/>
                </a:cubicBezTo>
                <a:cubicBezTo>
                  <a:pt x="3864433" y="226301"/>
                  <a:pt x="3862999" y="226477"/>
                  <a:pt x="3861549" y="226668"/>
                </a:cubicBezTo>
                <a:cubicBezTo>
                  <a:pt x="3859692" y="226936"/>
                  <a:pt x="3854120" y="227514"/>
                  <a:pt x="3844833" y="228401"/>
                </a:cubicBezTo>
                <a:cubicBezTo>
                  <a:pt x="3844026" y="228461"/>
                  <a:pt x="3843009" y="228528"/>
                  <a:pt x="3841784" y="228603"/>
                </a:cubicBezTo>
                <a:cubicBezTo>
                  <a:pt x="3840558" y="228677"/>
                  <a:pt x="3838768" y="228775"/>
                  <a:pt x="3836413" y="228897"/>
                </a:cubicBezTo>
                <a:cubicBezTo>
                  <a:pt x="3836534" y="232808"/>
                  <a:pt x="3836622" y="235662"/>
                  <a:pt x="3836679" y="237459"/>
                </a:cubicBezTo>
                <a:cubicBezTo>
                  <a:pt x="3836735" y="239256"/>
                  <a:pt x="3836778" y="240551"/>
                  <a:pt x="3836807" y="241343"/>
                </a:cubicBezTo>
                <a:cubicBezTo>
                  <a:pt x="3836836" y="242136"/>
                  <a:pt x="3836870" y="242981"/>
                  <a:pt x="3836908" y="243879"/>
                </a:cubicBezTo>
                <a:cubicBezTo>
                  <a:pt x="3842253" y="245427"/>
                  <a:pt x="3847598" y="247563"/>
                  <a:pt x="3852944" y="250287"/>
                </a:cubicBezTo>
                <a:cubicBezTo>
                  <a:pt x="3858289" y="253012"/>
                  <a:pt x="3864253" y="256695"/>
                  <a:pt x="3870836" y="261339"/>
                </a:cubicBezTo>
                <a:cubicBezTo>
                  <a:pt x="3871835" y="261991"/>
                  <a:pt x="3872624" y="262513"/>
                  <a:pt x="3873204" y="262902"/>
                </a:cubicBezTo>
                <a:cubicBezTo>
                  <a:pt x="3873785" y="263292"/>
                  <a:pt x="3874481" y="263720"/>
                  <a:pt x="3875294" y="264187"/>
                </a:cubicBezTo>
                <a:lnTo>
                  <a:pt x="3866874" y="278674"/>
                </a:lnTo>
                <a:cubicBezTo>
                  <a:pt x="3864093" y="275599"/>
                  <a:pt x="3860708" y="272586"/>
                  <a:pt x="3856720" y="269635"/>
                </a:cubicBezTo>
                <a:cubicBezTo>
                  <a:pt x="3852732" y="266684"/>
                  <a:pt x="3848480" y="264042"/>
                  <a:pt x="3843966" y="261710"/>
                </a:cubicBezTo>
                <a:cubicBezTo>
                  <a:pt x="3842681" y="261009"/>
                  <a:pt x="3841598" y="260462"/>
                  <a:pt x="3840716" y="260070"/>
                </a:cubicBezTo>
                <a:cubicBezTo>
                  <a:pt x="3839834" y="259677"/>
                  <a:pt x="3838688" y="259193"/>
                  <a:pt x="3837280" y="258615"/>
                </a:cubicBezTo>
                <a:cubicBezTo>
                  <a:pt x="3837280" y="259254"/>
                  <a:pt x="3837280" y="259708"/>
                  <a:pt x="3837280" y="259977"/>
                </a:cubicBezTo>
                <a:cubicBezTo>
                  <a:pt x="3837285" y="263862"/>
                  <a:pt x="3836717" y="267174"/>
                  <a:pt x="3835577" y="269914"/>
                </a:cubicBezTo>
                <a:cubicBezTo>
                  <a:pt x="3834437" y="272653"/>
                  <a:pt x="3832693" y="274913"/>
                  <a:pt x="3830346" y="276693"/>
                </a:cubicBezTo>
                <a:cubicBezTo>
                  <a:pt x="3828001" y="278486"/>
                  <a:pt x="3825137" y="279822"/>
                  <a:pt x="3821755" y="280702"/>
                </a:cubicBezTo>
                <a:cubicBezTo>
                  <a:pt x="3818373" y="281582"/>
                  <a:pt x="3814426" y="282020"/>
                  <a:pt x="3809914" y="282018"/>
                </a:cubicBezTo>
                <a:cubicBezTo>
                  <a:pt x="3800818" y="281979"/>
                  <a:pt x="3793812" y="280292"/>
                  <a:pt x="3788895" y="276956"/>
                </a:cubicBezTo>
                <a:cubicBezTo>
                  <a:pt x="3783978" y="273621"/>
                  <a:pt x="3781491" y="268869"/>
                  <a:pt x="3781435" y="262701"/>
                </a:cubicBezTo>
                <a:cubicBezTo>
                  <a:pt x="3781512" y="255903"/>
                  <a:pt x="3784422" y="250646"/>
                  <a:pt x="3790164" y="246929"/>
                </a:cubicBezTo>
                <a:cubicBezTo>
                  <a:pt x="3795907" y="243211"/>
                  <a:pt x="3804017" y="241328"/>
                  <a:pt x="3814496" y="241279"/>
                </a:cubicBezTo>
                <a:cubicBezTo>
                  <a:pt x="3815940" y="241277"/>
                  <a:pt x="3817292" y="241313"/>
                  <a:pt x="3818551" y="241387"/>
                </a:cubicBezTo>
                <a:cubicBezTo>
                  <a:pt x="3819810" y="241462"/>
                  <a:pt x="3821223" y="241591"/>
                  <a:pt x="3822792" y="241774"/>
                </a:cubicBezTo>
                <a:cubicBezTo>
                  <a:pt x="3822795" y="241093"/>
                  <a:pt x="3822790" y="240598"/>
                  <a:pt x="3822777" y="240289"/>
                </a:cubicBezTo>
                <a:cubicBezTo>
                  <a:pt x="3822763" y="239979"/>
                  <a:pt x="3822728" y="239484"/>
                  <a:pt x="3822668" y="238803"/>
                </a:cubicBezTo>
                <a:cubicBezTo>
                  <a:pt x="3822668" y="238204"/>
                  <a:pt x="3822668" y="237296"/>
                  <a:pt x="3822668" y="236079"/>
                </a:cubicBezTo>
                <a:cubicBezTo>
                  <a:pt x="3822611" y="235351"/>
                  <a:pt x="3822570" y="234639"/>
                  <a:pt x="3822545" y="233943"/>
                </a:cubicBezTo>
                <a:cubicBezTo>
                  <a:pt x="3822519" y="233246"/>
                  <a:pt x="3822477" y="231729"/>
                  <a:pt x="3822421" y="229392"/>
                </a:cubicBezTo>
                <a:cubicBezTo>
                  <a:pt x="3819467" y="229456"/>
                  <a:pt x="3816985" y="229513"/>
                  <a:pt x="3814976" y="229562"/>
                </a:cubicBezTo>
                <a:cubicBezTo>
                  <a:pt x="3812966" y="229611"/>
                  <a:pt x="3811320" y="229637"/>
                  <a:pt x="3810038" y="229640"/>
                </a:cubicBezTo>
                <a:cubicBezTo>
                  <a:pt x="3806442" y="229650"/>
                  <a:pt x="3803047" y="229598"/>
                  <a:pt x="3799854" y="229485"/>
                </a:cubicBezTo>
                <a:cubicBezTo>
                  <a:pt x="3796660" y="229371"/>
                  <a:pt x="3792584" y="229134"/>
                  <a:pt x="3787626" y="228773"/>
                </a:cubicBezTo>
                <a:cubicBezTo>
                  <a:pt x="3786842" y="228714"/>
                  <a:pt x="3786088" y="228677"/>
                  <a:pt x="3785366" y="228664"/>
                </a:cubicBezTo>
                <a:cubicBezTo>
                  <a:pt x="3784644" y="228652"/>
                  <a:pt x="3783828" y="228646"/>
                  <a:pt x="3782921" y="228649"/>
                </a:cubicBezTo>
                <a:lnTo>
                  <a:pt x="3783168" y="215276"/>
                </a:lnTo>
                <a:cubicBezTo>
                  <a:pt x="3785964" y="215905"/>
                  <a:pt x="3789968" y="216411"/>
                  <a:pt x="3795179" y="216793"/>
                </a:cubicBezTo>
                <a:cubicBezTo>
                  <a:pt x="3800390" y="217175"/>
                  <a:pt x="3806003" y="217371"/>
                  <a:pt x="3812019" y="217381"/>
                </a:cubicBezTo>
                <a:cubicBezTo>
                  <a:pt x="3813309" y="217378"/>
                  <a:pt x="3814878" y="217353"/>
                  <a:pt x="3816725" y="217304"/>
                </a:cubicBezTo>
                <a:cubicBezTo>
                  <a:pt x="3818572" y="217255"/>
                  <a:pt x="3820388" y="217198"/>
                  <a:pt x="3822173" y="217133"/>
                </a:cubicBezTo>
                <a:cubicBezTo>
                  <a:pt x="3822175" y="216571"/>
                  <a:pt x="3822170" y="215250"/>
                  <a:pt x="3822157" y="213171"/>
                </a:cubicBezTo>
                <a:cubicBezTo>
                  <a:pt x="3822145" y="211092"/>
                  <a:pt x="3822109" y="208285"/>
                  <a:pt x="3822049" y="204751"/>
                </a:cubicBezTo>
                <a:cubicBezTo>
                  <a:pt x="3820107" y="204810"/>
                  <a:pt x="3818543" y="204846"/>
                  <a:pt x="3817359" y="204859"/>
                </a:cubicBezTo>
                <a:cubicBezTo>
                  <a:pt x="3816175" y="204872"/>
                  <a:pt x="3815138" y="204877"/>
                  <a:pt x="3814248" y="204875"/>
                </a:cubicBezTo>
                <a:cubicBezTo>
                  <a:pt x="3812117" y="204871"/>
                  <a:pt x="3809211" y="204810"/>
                  <a:pt x="3805530" y="204691"/>
                </a:cubicBezTo>
                <a:cubicBezTo>
                  <a:pt x="3801849" y="204573"/>
                  <a:pt x="3798044" y="204420"/>
                  <a:pt x="3794115" y="204233"/>
                </a:cubicBezTo>
                <a:cubicBezTo>
                  <a:pt x="3790186" y="204045"/>
                  <a:pt x="3786785" y="203847"/>
                  <a:pt x="3783911" y="203636"/>
                </a:cubicBezTo>
                <a:cubicBezTo>
                  <a:pt x="3783225" y="203577"/>
                  <a:pt x="3782647" y="203541"/>
                  <a:pt x="3782178" y="203528"/>
                </a:cubicBezTo>
                <a:cubicBezTo>
                  <a:pt x="3781708" y="203515"/>
                  <a:pt x="3781378" y="203510"/>
                  <a:pt x="3781187" y="203513"/>
                </a:cubicBezTo>
                <a:cubicBezTo>
                  <a:pt x="3780712" y="203513"/>
                  <a:pt x="3780052" y="203513"/>
                  <a:pt x="3779206" y="203513"/>
                </a:cubicBezTo>
                <a:lnTo>
                  <a:pt x="3779329" y="189768"/>
                </a:lnTo>
                <a:cubicBezTo>
                  <a:pt x="3782590" y="190581"/>
                  <a:pt x="3787151" y="191215"/>
                  <a:pt x="3793012" y="191672"/>
                </a:cubicBezTo>
                <a:cubicBezTo>
                  <a:pt x="3798873" y="192128"/>
                  <a:pt x="3805415" y="192361"/>
                  <a:pt x="3812638" y="192368"/>
                </a:cubicBezTo>
                <a:cubicBezTo>
                  <a:pt x="3813699" y="192366"/>
                  <a:pt x="3815107" y="192340"/>
                  <a:pt x="3816864" y="192291"/>
                </a:cubicBezTo>
                <a:cubicBezTo>
                  <a:pt x="3818621" y="192242"/>
                  <a:pt x="3820308" y="192185"/>
                  <a:pt x="3821925" y="192121"/>
                </a:cubicBezTo>
                <a:cubicBezTo>
                  <a:pt x="3821888" y="188087"/>
                  <a:pt x="3821853" y="185134"/>
                  <a:pt x="3821820" y="183260"/>
                </a:cubicBezTo>
                <a:cubicBezTo>
                  <a:pt x="3821787" y="181387"/>
                  <a:pt x="3821733" y="180029"/>
                  <a:pt x="3821659" y="179188"/>
                </a:cubicBezTo>
                <a:cubicBezTo>
                  <a:pt x="3821585" y="178346"/>
                  <a:pt x="3821468" y="177457"/>
                  <a:pt x="3821306" y="176519"/>
                </a:cubicBezTo>
                <a:close/>
                <a:moveTo>
                  <a:pt x="3459356" y="176519"/>
                </a:moveTo>
                <a:lnTo>
                  <a:pt x="3475082" y="176519"/>
                </a:lnTo>
                <a:cubicBezTo>
                  <a:pt x="3474879" y="177570"/>
                  <a:pt x="3474721" y="178618"/>
                  <a:pt x="3474609" y="179665"/>
                </a:cubicBezTo>
                <a:cubicBezTo>
                  <a:pt x="3474498" y="180711"/>
                  <a:pt x="3474414" y="182136"/>
                  <a:pt x="3474357" y="183939"/>
                </a:cubicBezTo>
                <a:cubicBezTo>
                  <a:pt x="3474301" y="185742"/>
                  <a:pt x="3474253" y="188304"/>
                  <a:pt x="3474215" y="191625"/>
                </a:cubicBezTo>
                <a:cubicBezTo>
                  <a:pt x="3482566" y="191143"/>
                  <a:pt x="3489608" y="190529"/>
                  <a:pt x="3495343" y="189783"/>
                </a:cubicBezTo>
                <a:cubicBezTo>
                  <a:pt x="3501077" y="189038"/>
                  <a:pt x="3505922" y="188083"/>
                  <a:pt x="3509877" y="186920"/>
                </a:cubicBezTo>
                <a:lnTo>
                  <a:pt x="3510496" y="200665"/>
                </a:lnTo>
                <a:cubicBezTo>
                  <a:pt x="3509338" y="200703"/>
                  <a:pt x="3508249" y="200781"/>
                  <a:pt x="3507230" y="200897"/>
                </a:cubicBezTo>
                <a:cubicBezTo>
                  <a:pt x="3506211" y="201013"/>
                  <a:pt x="3504039" y="201307"/>
                  <a:pt x="3500714" y="201779"/>
                </a:cubicBezTo>
                <a:cubicBezTo>
                  <a:pt x="3497156" y="202266"/>
                  <a:pt x="3494049" y="202654"/>
                  <a:pt x="3491390" y="202944"/>
                </a:cubicBezTo>
                <a:cubicBezTo>
                  <a:pt x="3488732" y="203234"/>
                  <a:pt x="3486073" y="203475"/>
                  <a:pt x="3483415" y="203668"/>
                </a:cubicBezTo>
                <a:cubicBezTo>
                  <a:pt x="3480756" y="203862"/>
                  <a:pt x="3477648" y="204058"/>
                  <a:pt x="3474091" y="204255"/>
                </a:cubicBezTo>
                <a:cubicBezTo>
                  <a:pt x="3474148" y="205641"/>
                  <a:pt x="3474189" y="207111"/>
                  <a:pt x="3474215" y="208667"/>
                </a:cubicBezTo>
                <a:cubicBezTo>
                  <a:pt x="3474241" y="210222"/>
                  <a:pt x="3474282" y="212838"/>
                  <a:pt x="3474339" y="216514"/>
                </a:cubicBezTo>
                <a:cubicBezTo>
                  <a:pt x="3476294" y="216400"/>
                  <a:pt x="3477887" y="216298"/>
                  <a:pt x="3479118" y="216207"/>
                </a:cubicBezTo>
                <a:cubicBezTo>
                  <a:pt x="3480348" y="216116"/>
                  <a:pt x="3481868" y="215977"/>
                  <a:pt x="3483676" y="215790"/>
                </a:cubicBezTo>
                <a:cubicBezTo>
                  <a:pt x="3485485" y="215602"/>
                  <a:pt x="3488233" y="215307"/>
                  <a:pt x="3491922" y="214904"/>
                </a:cubicBezTo>
                <a:cubicBezTo>
                  <a:pt x="3495627" y="214450"/>
                  <a:pt x="3498464" y="214058"/>
                  <a:pt x="3500435" y="213728"/>
                </a:cubicBezTo>
                <a:cubicBezTo>
                  <a:pt x="3502406" y="213398"/>
                  <a:pt x="3504686" y="212882"/>
                  <a:pt x="3507276" y="212180"/>
                </a:cubicBezTo>
                <a:lnTo>
                  <a:pt x="3507648" y="225801"/>
                </a:lnTo>
                <a:cubicBezTo>
                  <a:pt x="3506570" y="225868"/>
                  <a:pt x="3505321" y="225982"/>
                  <a:pt x="3503902" y="226142"/>
                </a:cubicBezTo>
                <a:cubicBezTo>
                  <a:pt x="3502484" y="226301"/>
                  <a:pt x="3501049" y="226477"/>
                  <a:pt x="3499599" y="226668"/>
                </a:cubicBezTo>
                <a:cubicBezTo>
                  <a:pt x="3497742" y="226936"/>
                  <a:pt x="3492170" y="227514"/>
                  <a:pt x="3482883" y="228401"/>
                </a:cubicBezTo>
                <a:cubicBezTo>
                  <a:pt x="3482076" y="228461"/>
                  <a:pt x="3481059" y="228528"/>
                  <a:pt x="3479834" y="228603"/>
                </a:cubicBezTo>
                <a:cubicBezTo>
                  <a:pt x="3478609" y="228677"/>
                  <a:pt x="3476818" y="228775"/>
                  <a:pt x="3474463" y="228897"/>
                </a:cubicBezTo>
                <a:cubicBezTo>
                  <a:pt x="3474584" y="232808"/>
                  <a:pt x="3474672" y="235662"/>
                  <a:pt x="3474729" y="237459"/>
                </a:cubicBezTo>
                <a:cubicBezTo>
                  <a:pt x="3474785" y="239256"/>
                  <a:pt x="3474828" y="240551"/>
                  <a:pt x="3474857" y="241343"/>
                </a:cubicBezTo>
                <a:cubicBezTo>
                  <a:pt x="3474886" y="242136"/>
                  <a:pt x="3474920" y="242981"/>
                  <a:pt x="3474958" y="243879"/>
                </a:cubicBezTo>
                <a:cubicBezTo>
                  <a:pt x="3480303" y="245427"/>
                  <a:pt x="3485648" y="247563"/>
                  <a:pt x="3490993" y="250287"/>
                </a:cubicBezTo>
                <a:cubicBezTo>
                  <a:pt x="3496339" y="253012"/>
                  <a:pt x="3502303" y="256695"/>
                  <a:pt x="3508886" y="261339"/>
                </a:cubicBezTo>
                <a:cubicBezTo>
                  <a:pt x="3509884" y="261991"/>
                  <a:pt x="3510674" y="262513"/>
                  <a:pt x="3511254" y="262902"/>
                </a:cubicBezTo>
                <a:cubicBezTo>
                  <a:pt x="3511835" y="263292"/>
                  <a:pt x="3512531" y="263720"/>
                  <a:pt x="3513344" y="264187"/>
                </a:cubicBezTo>
                <a:lnTo>
                  <a:pt x="3504924" y="278674"/>
                </a:lnTo>
                <a:cubicBezTo>
                  <a:pt x="3502143" y="275599"/>
                  <a:pt x="3498758" y="272586"/>
                  <a:pt x="3494770" y="269635"/>
                </a:cubicBezTo>
                <a:cubicBezTo>
                  <a:pt x="3490782" y="266684"/>
                  <a:pt x="3486530" y="264042"/>
                  <a:pt x="3482016" y="261710"/>
                </a:cubicBezTo>
                <a:cubicBezTo>
                  <a:pt x="3480731" y="261009"/>
                  <a:pt x="3479648" y="260462"/>
                  <a:pt x="3478766" y="260070"/>
                </a:cubicBezTo>
                <a:cubicBezTo>
                  <a:pt x="3477883" y="259677"/>
                  <a:pt x="3476738" y="259193"/>
                  <a:pt x="3475329" y="258615"/>
                </a:cubicBezTo>
                <a:cubicBezTo>
                  <a:pt x="3475329" y="259254"/>
                  <a:pt x="3475329" y="259708"/>
                  <a:pt x="3475329" y="259977"/>
                </a:cubicBezTo>
                <a:cubicBezTo>
                  <a:pt x="3475335" y="263862"/>
                  <a:pt x="3474767" y="267174"/>
                  <a:pt x="3473627" y="269914"/>
                </a:cubicBezTo>
                <a:cubicBezTo>
                  <a:pt x="3472487" y="272653"/>
                  <a:pt x="3470743" y="274913"/>
                  <a:pt x="3468395" y="276693"/>
                </a:cubicBezTo>
                <a:cubicBezTo>
                  <a:pt x="3466050" y="278486"/>
                  <a:pt x="3463187" y="279822"/>
                  <a:pt x="3459805" y="280702"/>
                </a:cubicBezTo>
                <a:cubicBezTo>
                  <a:pt x="3456423" y="281582"/>
                  <a:pt x="3452476" y="282020"/>
                  <a:pt x="3447964" y="282018"/>
                </a:cubicBezTo>
                <a:cubicBezTo>
                  <a:pt x="3438868" y="281979"/>
                  <a:pt x="3431862" y="280292"/>
                  <a:pt x="3426945" y="276956"/>
                </a:cubicBezTo>
                <a:cubicBezTo>
                  <a:pt x="3422028" y="273621"/>
                  <a:pt x="3419541" y="268869"/>
                  <a:pt x="3419484" y="262701"/>
                </a:cubicBezTo>
                <a:cubicBezTo>
                  <a:pt x="3419562" y="255903"/>
                  <a:pt x="3422472" y="250646"/>
                  <a:pt x="3428214" y="246929"/>
                </a:cubicBezTo>
                <a:cubicBezTo>
                  <a:pt x="3433956" y="243211"/>
                  <a:pt x="3442067" y="241328"/>
                  <a:pt x="3452546" y="241279"/>
                </a:cubicBezTo>
                <a:cubicBezTo>
                  <a:pt x="3453991" y="241277"/>
                  <a:pt x="3455342" y="241313"/>
                  <a:pt x="3456601" y="241387"/>
                </a:cubicBezTo>
                <a:cubicBezTo>
                  <a:pt x="3457860" y="241462"/>
                  <a:pt x="3459274" y="241591"/>
                  <a:pt x="3460842" y="241774"/>
                </a:cubicBezTo>
                <a:cubicBezTo>
                  <a:pt x="3460845" y="241093"/>
                  <a:pt x="3460840" y="240598"/>
                  <a:pt x="3460827" y="240289"/>
                </a:cubicBezTo>
                <a:cubicBezTo>
                  <a:pt x="3460814" y="239979"/>
                  <a:pt x="3460778" y="239484"/>
                  <a:pt x="3460718" y="238803"/>
                </a:cubicBezTo>
                <a:cubicBezTo>
                  <a:pt x="3460718" y="238204"/>
                  <a:pt x="3460718" y="237296"/>
                  <a:pt x="3460718" y="236079"/>
                </a:cubicBezTo>
                <a:cubicBezTo>
                  <a:pt x="3460661" y="235351"/>
                  <a:pt x="3460620" y="234639"/>
                  <a:pt x="3460594" y="233943"/>
                </a:cubicBezTo>
                <a:cubicBezTo>
                  <a:pt x="3460569" y="233246"/>
                  <a:pt x="3460527" y="231729"/>
                  <a:pt x="3460470" y="229392"/>
                </a:cubicBezTo>
                <a:cubicBezTo>
                  <a:pt x="3457517" y="229456"/>
                  <a:pt x="3455035" y="229513"/>
                  <a:pt x="3453026" y="229562"/>
                </a:cubicBezTo>
                <a:cubicBezTo>
                  <a:pt x="3451016" y="229611"/>
                  <a:pt x="3449370" y="229637"/>
                  <a:pt x="3448088" y="229640"/>
                </a:cubicBezTo>
                <a:cubicBezTo>
                  <a:pt x="3444492" y="229650"/>
                  <a:pt x="3441097" y="229598"/>
                  <a:pt x="3437904" y="229485"/>
                </a:cubicBezTo>
                <a:cubicBezTo>
                  <a:pt x="3434710" y="229371"/>
                  <a:pt x="3430634" y="229134"/>
                  <a:pt x="3425676" y="228773"/>
                </a:cubicBezTo>
                <a:cubicBezTo>
                  <a:pt x="3424892" y="228714"/>
                  <a:pt x="3424138" y="228677"/>
                  <a:pt x="3423416" y="228664"/>
                </a:cubicBezTo>
                <a:cubicBezTo>
                  <a:pt x="3422694" y="228652"/>
                  <a:pt x="3421878" y="228646"/>
                  <a:pt x="3420970" y="228649"/>
                </a:cubicBezTo>
                <a:lnTo>
                  <a:pt x="3421218" y="215276"/>
                </a:lnTo>
                <a:cubicBezTo>
                  <a:pt x="3424015" y="215905"/>
                  <a:pt x="3428018" y="216411"/>
                  <a:pt x="3433229" y="216793"/>
                </a:cubicBezTo>
                <a:cubicBezTo>
                  <a:pt x="3438440" y="217175"/>
                  <a:pt x="3444053" y="217371"/>
                  <a:pt x="3450069" y="217381"/>
                </a:cubicBezTo>
                <a:cubicBezTo>
                  <a:pt x="3451359" y="217378"/>
                  <a:pt x="3452928" y="217353"/>
                  <a:pt x="3454775" y="217304"/>
                </a:cubicBezTo>
                <a:cubicBezTo>
                  <a:pt x="3456622" y="217255"/>
                  <a:pt x="3458438" y="217198"/>
                  <a:pt x="3460223" y="217133"/>
                </a:cubicBezTo>
                <a:cubicBezTo>
                  <a:pt x="3460225" y="216571"/>
                  <a:pt x="3460220" y="215250"/>
                  <a:pt x="3460207" y="213171"/>
                </a:cubicBezTo>
                <a:cubicBezTo>
                  <a:pt x="3460195" y="211092"/>
                  <a:pt x="3460159" y="208285"/>
                  <a:pt x="3460099" y="204751"/>
                </a:cubicBezTo>
                <a:cubicBezTo>
                  <a:pt x="3458157" y="204810"/>
                  <a:pt x="3456593" y="204846"/>
                  <a:pt x="3455409" y="204859"/>
                </a:cubicBezTo>
                <a:cubicBezTo>
                  <a:pt x="3454225" y="204872"/>
                  <a:pt x="3453188" y="204877"/>
                  <a:pt x="3452298" y="204875"/>
                </a:cubicBezTo>
                <a:cubicBezTo>
                  <a:pt x="3450167" y="204871"/>
                  <a:pt x="3447261" y="204810"/>
                  <a:pt x="3443580" y="204691"/>
                </a:cubicBezTo>
                <a:cubicBezTo>
                  <a:pt x="3439899" y="204573"/>
                  <a:pt x="3436094" y="204420"/>
                  <a:pt x="3432165" y="204233"/>
                </a:cubicBezTo>
                <a:cubicBezTo>
                  <a:pt x="3428236" y="204045"/>
                  <a:pt x="3424835" y="203847"/>
                  <a:pt x="3421961" y="203636"/>
                </a:cubicBezTo>
                <a:cubicBezTo>
                  <a:pt x="3421275" y="203577"/>
                  <a:pt x="3420697" y="203541"/>
                  <a:pt x="3420227" y="203528"/>
                </a:cubicBezTo>
                <a:cubicBezTo>
                  <a:pt x="3419758" y="203515"/>
                  <a:pt x="3419428" y="203510"/>
                  <a:pt x="3419237" y="203513"/>
                </a:cubicBezTo>
                <a:cubicBezTo>
                  <a:pt x="3418762" y="203513"/>
                  <a:pt x="3418102" y="203513"/>
                  <a:pt x="3417256" y="203513"/>
                </a:cubicBezTo>
                <a:lnTo>
                  <a:pt x="3417379" y="189768"/>
                </a:lnTo>
                <a:cubicBezTo>
                  <a:pt x="3420640" y="190581"/>
                  <a:pt x="3425201" y="191215"/>
                  <a:pt x="3431062" y="191672"/>
                </a:cubicBezTo>
                <a:cubicBezTo>
                  <a:pt x="3436923" y="192128"/>
                  <a:pt x="3443465" y="192361"/>
                  <a:pt x="3450688" y="192368"/>
                </a:cubicBezTo>
                <a:cubicBezTo>
                  <a:pt x="3451749" y="192366"/>
                  <a:pt x="3453157" y="192340"/>
                  <a:pt x="3454914" y="192291"/>
                </a:cubicBezTo>
                <a:cubicBezTo>
                  <a:pt x="3456671" y="192242"/>
                  <a:pt x="3458358" y="192185"/>
                  <a:pt x="3459975" y="192121"/>
                </a:cubicBezTo>
                <a:cubicBezTo>
                  <a:pt x="3459938" y="188087"/>
                  <a:pt x="3459903" y="185134"/>
                  <a:pt x="3459870" y="183260"/>
                </a:cubicBezTo>
                <a:cubicBezTo>
                  <a:pt x="3459837" y="181387"/>
                  <a:pt x="3459783" y="180029"/>
                  <a:pt x="3459709" y="179188"/>
                </a:cubicBezTo>
                <a:cubicBezTo>
                  <a:pt x="3459635" y="178346"/>
                  <a:pt x="3459517" y="177457"/>
                  <a:pt x="3459356" y="176519"/>
                </a:cubicBezTo>
                <a:close/>
                <a:moveTo>
                  <a:pt x="540248" y="176519"/>
                </a:moveTo>
                <a:cubicBezTo>
                  <a:pt x="542196" y="176766"/>
                  <a:pt x="544368" y="176952"/>
                  <a:pt x="546765" y="177076"/>
                </a:cubicBezTo>
                <a:cubicBezTo>
                  <a:pt x="549161" y="177200"/>
                  <a:pt x="551612" y="177262"/>
                  <a:pt x="554117" y="177262"/>
                </a:cubicBezTo>
                <a:lnTo>
                  <a:pt x="593122" y="177262"/>
                </a:lnTo>
                <a:cubicBezTo>
                  <a:pt x="595619" y="177262"/>
                  <a:pt x="597868" y="177231"/>
                  <a:pt x="599870" y="177169"/>
                </a:cubicBezTo>
                <a:cubicBezTo>
                  <a:pt x="601872" y="177107"/>
                  <a:pt x="603502" y="177014"/>
                  <a:pt x="604761" y="176890"/>
                </a:cubicBezTo>
                <a:cubicBezTo>
                  <a:pt x="604643" y="177752"/>
                  <a:pt x="604540" y="178815"/>
                  <a:pt x="604452" y="180079"/>
                </a:cubicBezTo>
                <a:cubicBezTo>
                  <a:pt x="604364" y="181343"/>
                  <a:pt x="604261" y="183582"/>
                  <a:pt x="604142" y="186796"/>
                </a:cubicBezTo>
                <a:cubicBezTo>
                  <a:pt x="603897" y="193836"/>
                  <a:pt x="603520" y="199878"/>
                  <a:pt x="603012" y="204921"/>
                </a:cubicBezTo>
                <a:cubicBezTo>
                  <a:pt x="602504" y="209964"/>
                  <a:pt x="601849" y="214118"/>
                  <a:pt x="601047" y="217381"/>
                </a:cubicBezTo>
                <a:cubicBezTo>
                  <a:pt x="600257" y="221023"/>
                  <a:pt x="598493" y="223521"/>
                  <a:pt x="595753" y="224872"/>
                </a:cubicBezTo>
                <a:cubicBezTo>
                  <a:pt x="593013" y="226224"/>
                  <a:pt x="588463" y="226864"/>
                  <a:pt x="582101" y="226792"/>
                </a:cubicBezTo>
                <a:cubicBezTo>
                  <a:pt x="581624" y="226797"/>
                  <a:pt x="580907" y="226786"/>
                  <a:pt x="579950" y="226761"/>
                </a:cubicBezTo>
                <a:cubicBezTo>
                  <a:pt x="578993" y="226735"/>
                  <a:pt x="576945" y="226663"/>
                  <a:pt x="573805" y="226544"/>
                </a:cubicBezTo>
                <a:cubicBezTo>
                  <a:pt x="573756" y="223887"/>
                  <a:pt x="573483" y="221555"/>
                  <a:pt x="572985" y="219548"/>
                </a:cubicBezTo>
                <a:cubicBezTo>
                  <a:pt x="572487" y="217541"/>
                  <a:pt x="571687" y="215456"/>
                  <a:pt x="570586" y="213295"/>
                </a:cubicBezTo>
                <a:cubicBezTo>
                  <a:pt x="573279" y="213785"/>
                  <a:pt x="575632" y="214136"/>
                  <a:pt x="577644" y="214347"/>
                </a:cubicBezTo>
                <a:cubicBezTo>
                  <a:pt x="579656" y="214559"/>
                  <a:pt x="581513" y="214662"/>
                  <a:pt x="583216" y="214657"/>
                </a:cubicBezTo>
                <a:cubicBezTo>
                  <a:pt x="584916" y="214672"/>
                  <a:pt x="586159" y="214456"/>
                  <a:pt x="586946" y="214007"/>
                </a:cubicBezTo>
                <a:cubicBezTo>
                  <a:pt x="587733" y="213558"/>
                  <a:pt x="588264" y="212784"/>
                  <a:pt x="588540" y="211685"/>
                </a:cubicBezTo>
                <a:cubicBezTo>
                  <a:pt x="589208" y="209544"/>
                  <a:pt x="589729" y="206737"/>
                  <a:pt x="590104" y="203265"/>
                </a:cubicBezTo>
                <a:cubicBezTo>
                  <a:pt x="590478" y="199793"/>
                  <a:pt x="590782" y="195129"/>
                  <a:pt x="591017" y="189273"/>
                </a:cubicBezTo>
                <a:lnTo>
                  <a:pt x="573681" y="189273"/>
                </a:lnTo>
                <a:cubicBezTo>
                  <a:pt x="573026" y="199037"/>
                  <a:pt x="570684" y="207060"/>
                  <a:pt x="566654" y="213341"/>
                </a:cubicBezTo>
                <a:cubicBezTo>
                  <a:pt x="562625" y="219623"/>
                  <a:pt x="556382" y="225014"/>
                  <a:pt x="547926" y="229516"/>
                </a:cubicBezTo>
                <a:cubicBezTo>
                  <a:pt x="546979" y="227406"/>
                  <a:pt x="545839" y="225528"/>
                  <a:pt x="544505" y="223882"/>
                </a:cubicBezTo>
                <a:cubicBezTo>
                  <a:pt x="543171" y="222236"/>
                  <a:pt x="541381" y="220482"/>
                  <a:pt x="539134" y="218619"/>
                </a:cubicBezTo>
                <a:cubicBezTo>
                  <a:pt x="546468" y="215415"/>
                  <a:pt x="551767" y="211577"/>
                  <a:pt x="555030" y="207103"/>
                </a:cubicBezTo>
                <a:cubicBezTo>
                  <a:pt x="558293" y="202630"/>
                  <a:pt x="560094" y="196687"/>
                  <a:pt x="560432" y="189273"/>
                </a:cubicBezTo>
                <a:lnTo>
                  <a:pt x="553374" y="189273"/>
                </a:lnTo>
                <a:cubicBezTo>
                  <a:pt x="550707" y="189273"/>
                  <a:pt x="548271" y="189335"/>
                  <a:pt x="546068" y="189458"/>
                </a:cubicBezTo>
                <a:cubicBezTo>
                  <a:pt x="543865" y="189582"/>
                  <a:pt x="541925" y="189768"/>
                  <a:pt x="540248" y="190016"/>
                </a:cubicBezTo>
                <a:close/>
                <a:moveTo>
                  <a:pt x="4162330" y="175652"/>
                </a:moveTo>
                <a:lnTo>
                  <a:pt x="4177808" y="175652"/>
                </a:lnTo>
                <a:cubicBezTo>
                  <a:pt x="4177506" y="177514"/>
                  <a:pt x="4177305" y="179392"/>
                  <a:pt x="4177204" y="181286"/>
                </a:cubicBezTo>
                <a:cubicBezTo>
                  <a:pt x="4177104" y="183179"/>
                  <a:pt x="4177058" y="185800"/>
                  <a:pt x="4177065" y="189149"/>
                </a:cubicBezTo>
                <a:lnTo>
                  <a:pt x="4177065" y="197074"/>
                </a:lnTo>
                <a:cubicBezTo>
                  <a:pt x="4181729" y="196514"/>
                  <a:pt x="4186084" y="195838"/>
                  <a:pt x="4190129" y="195046"/>
                </a:cubicBezTo>
                <a:cubicBezTo>
                  <a:pt x="4194173" y="194254"/>
                  <a:pt x="4197785" y="193361"/>
                  <a:pt x="4200963" y="192368"/>
                </a:cubicBezTo>
                <a:lnTo>
                  <a:pt x="4201459" y="206237"/>
                </a:lnTo>
                <a:cubicBezTo>
                  <a:pt x="4200470" y="206399"/>
                  <a:pt x="4199072" y="206631"/>
                  <a:pt x="4197264" y="206933"/>
                </a:cubicBezTo>
                <a:cubicBezTo>
                  <a:pt x="4195456" y="207235"/>
                  <a:pt x="4192479" y="207746"/>
                  <a:pt x="4188333" y="208466"/>
                </a:cubicBezTo>
                <a:cubicBezTo>
                  <a:pt x="4186370" y="208827"/>
                  <a:pt x="4184569" y="209126"/>
                  <a:pt x="4182931" y="209363"/>
                </a:cubicBezTo>
                <a:cubicBezTo>
                  <a:pt x="4181293" y="209601"/>
                  <a:pt x="4179338" y="209838"/>
                  <a:pt x="4177065" y="210075"/>
                </a:cubicBezTo>
                <a:lnTo>
                  <a:pt x="4177065" y="226173"/>
                </a:lnTo>
                <a:cubicBezTo>
                  <a:pt x="4181236" y="224945"/>
                  <a:pt x="4185369" y="224057"/>
                  <a:pt x="4189463" y="223510"/>
                </a:cubicBezTo>
                <a:cubicBezTo>
                  <a:pt x="4193557" y="222963"/>
                  <a:pt x="4197845" y="222695"/>
                  <a:pt x="4202326" y="222705"/>
                </a:cubicBezTo>
                <a:cubicBezTo>
                  <a:pt x="4212848" y="222865"/>
                  <a:pt x="4221335" y="225703"/>
                  <a:pt x="4227787" y="231218"/>
                </a:cubicBezTo>
                <a:cubicBezTo>
                  <a:pt x="4234238" y="236734"/>
                  <a:pt x="4237556" y="243967"/>
                  <a:pt x="4237739" y="252919"/>
                </a:cubicBezTo>
                <a:cubicBezTo>
                  <a:pt x="4237574" y="261138"/>
                  <a:pt x="4234902" y="267855"/>
                  <a:pt x="4229722" y="273071"/>
                </a:cubicBezTo>
                <a:cubicBezTo>
                  <a:pt x="4224541" y="278287"/>
                  <a:pt x="4217845" y="280981"/>
                  <a:pt x="4209631" y="281151"/>
                </a:cubicBezTo>
                <a:cubicBezTo>
                  <a:pt x="4204598" y="281135"/>
                  <a:pt x="4200362" y="279959"/>
                  <a:pt x="4196924" y="277622"/>
                </a:cubicBezTo>
                <a:cubicBezTo>
                  <a:pt x="4193485" y="275285"/>
                  <a:pt x="4190952" y="271879"/>
                  <a:pt x="4189324" y="267406"/>
                </a:cubicBezTo>
                <a:cubicBezTo>
                  <a:pt x="4188532" y="265376"/>
                  <a:pt x="4187980" y="263152"/>
                  <a:pt x="4187668" y="260735"/>
                </a:cubicBezTo>
                <a:cubicBezTo>
                  <a:pt x="4187355" y="258318"/>
                  <a:pt x="4187206" y="255258"/>
                  <a:pt x="4187219" y="251557"/>
                </a:cubicBezTo>
                <a:cubicBezTo>
                  <a:pt x="4190222" y="250749"/>
                  <a:pt x="4192636" y="249980"/>
                  <a:pt x="4194463" y="249250"/>
                </a:cubicBezTo>
                <a:cubicBezTo>
                  <a:pt x="4196289" y="248520"/>
                  <a:pt x="4198456" y="247473"/>
                  <a:pt x="4200963" y="246108"/>
                </a:cubicBezTo>
                <a:cubicBezTo>
                  <a:pt x="4200845" y="247241"/>
                  <a:pt x="4200772" y="248195"/>
                  <a:pt x="4200747" y="248972"/>
                </a:cubicBezTo>
                <a:cubicBezTo>
                  <a:pt x="4200721" y="249748"/>
                  <a:pt x="4200711" y="250610"/>
                  <a:pt x="4200716" y="251557"/>
                </a:cubicBezTo>
                <a:cubicBezTo>
                  <a:pt x="4200711" y="254139"/>
                  <a:pt x="4200845" y="256311"/>
                  <a:pt x="4201118" y="258073"/>
                </a:cubicBezTo>
                <a:cubicBezTo>
                  <a:pt x="4201392" y="259835"/>
                  <a:pt x="4201835" y="261295"/>
                  <a:pt x="4202449" y="262453"/>
                </a:cubicBezTo>
                <a:cubicBezTo>
                  <a:pt x="4203154" y="263766"/>
                  <a:pt x="4204191" y="264793"/>
                  <a:pt x="4205561" y="265533"/>
                </a:cubicBezTo>
                <a:cubicBezTo>
                  <a:pt x="4206930" y="266274"/>
                  <a:pt x="4208494" y="266650"/>
                  <a:pt x="4210250" y="266663"/>
                </a:cubicBezTo>
                <a:cubicBezTo>
                  <a:pt x="4213968" y="266586"/>
                  <a:pt x="4216965" y="265286"/>
                  <a:pt x="4219243" y="262763"/>
                </a:cubicBezTo>
                <a:cubicBezTo>
                  <a:pt x="4221521" y="260240"/>
                  <a:pt x="4222692" y="256958"/>
                  <a:pt x="4222757" y="252919"/>
                </a:cubicBezTo>
                <a:cubicBezTo>
                  <a:pt x="4222671" y="247527"/>
                  <a:pt x="4220675" y="243266"/>
                  <a:pt x="4216767" y="240134"/>
                </a:cubicBezTo>
                <a:cubicBezTo>
                  <a:pt x="4212858" y="237002"/>
                  <a:pt x="4207549" y="235403"/>
                  <a:pt x="4200840" y="235336"/>
                </a:cubicBezTo>
                <a:cubicBezTo>
                  <a:pt x="4197148" y="235336"/>
                  <a:pt x="4193356" y="235676"/>
                  <a:pt x="4189463" y="236357"/>
                </a:cubicBezTo>
                <a:cubicBezTo>
                  <a:pt x="4185571" y="237038"/>
                  <a:pt x="4181438" y="238060"/>
                  <a:pt x="4177065" y="239422"/>
                </a:cubicBezTo>
                <a:lnTo>
                  <a:pt x="4177189" y="263815"/>
                </a:lnTo>
                <a:cubicBezTo>
                  <a:pt x="4177194" y="266320"/>
                  <a:pt x="4177122" y="268399"/>
                  <a:pt x="4176972" y="270053"/>
                </a:cubicBezTo>
                <a:cubicBezTo>
                  <a:pt x="4176822" y="271707"/>
                  <a:pt x="4176565" y="273136"/>
                  <a:pt x="4176198" y="274340"/>
                </a:cubicBezTo>
                <a:cubicBezTo>
                  <a:pt x="4175600" y="276536"/>
                  <a:pt x="4174289" y="278274"/>
                  <a:pt x="4172267" y="279557"/>
                </a:cubicBezTo>
                <a:cubicBezTo>
                  <a:pt x="4170244" y="280839"/>
                  <a:pt x="4167758" y="281494"/>
                  <a:pt x="4164807" y="281522"/>
                </a:cubicBezTo>
                <a:cubicBezTo>
                  <a:pt x="4160805" y="281489"/>
                  <a:pt x="4156704" y="280689"/>
                  <a:pt x="4152502" y="279123"/>
                </a:cubicBezTo>
                <a:cubicBezTo>
                  <a:pt x="4148299" y="277557"/>
                  <a:pt x="4144600" y="275426"/>
                  <a:pt x="4141404" y="272731"/>
                </a:cubicBezTo>
                <a:cubicBezTo>
                  <a:pt x="4139170" y="270801"/>
                  <a:pt x="4137477" y="268655"/>
                  <a:pt x="4136327" y="266292"/>
                </a:cubicBezTo>
                <a:cubicBezTo>
                  <a:pt x="4135176" y="263929"/>
                  <a:pt x="4134598" y="261411"/>
                  <a:pt x="4134593" y="258738"/>
                </a:cubicBezTo>
                <a:cubicBezTo>
                  <a:pt x="4134611" y="255800"/>
                  <a:pt x="4135535" y="252761"/>
                  <a:pt x="4137364" y="249622"/>
                </a:cubicBezTo>
                <a:cubicBezTo>
                  <a:pt x="4139193" y="246482"/>
                  <a:pt x="4141819" y="243413"/>
                  <a:pt x="4145242" y="240412"/>
                </a:cubicBezTo>
                <a:cubicBezTo>
                  <a:pt x="4147435" y="238511"/>
                  <a:pt x="4149983" y="236711"/>
                  <a:pt x="4152888" y="235011"/>
                </a:cubicBezTo>
                <a:cubicBezTo>
                  <a:pt x="4155793" y="233311"/>
                  <a:pt x="4159270" y="231603"/>
                  <a:pt x="4163321" y="229887"/>
                </a:cubicBezTo>
                <a:lnTo>
                  <a:pt x="4163197" y="210818"/>
                </a:lnTo>
                <a:cubicBezTo>
                  <a:pt x="4162807" y="210813"/>
                  <a:pt x="4162348" y="210823"/>
                  <a:pt x="4161819" y="210849"/>
                </a:cubicBezTo>
                <a:cubicBezTo>
                  <a:pt x="4161290" y="210875"/>
                  <a:pt x="4160057" y="210947"/>
                  <a:pt x="4158120" y="211066"/>
                </a:cubicBezTo>
                <a:cubicBezTo>
                  <a:pt x="4157222" y="211125"/>
                  <a:pt x="4156263" y="211161"/>
                  <a:pt x="4155241" y="211174"/>
                </a:cubicBezTo>
                <a:cubicBezTo>
                  <a:pt x="4154220" y="211187"/>
                  <a:pt x="4152950" y="211192"/>
                  <a:pt x="4151433" y="211190"/>
                </a:cubicBezTo>
                <a:cubicBezTo>
                  <a:pt x="4150430" y="211185"/>
                  <a:pt x="4149248" y="211164"/>
                  <a:pt x="4147889" y="211128"/>
                </a:cubicBezTo>
                <a:cubicBezTo>
                  <a:pt x="4146529" y="211092"/>
                  <a:pt x="4145441" y="211071"/>
                  <a:pt x="4144623" y="211066"/>
                </a:cubicBezTo>
                <a:cubicBezTo>
                  <a:pt x="4143813" y="211007"/>
                  <a:pt x="4143142" y="210970"/>
                  <a:pt x="4142611" y="210958"/>
                </a:cubicBezTo>
                <a:cubicBezTo>
                  <a:pt x="4142079" y="210945"/>
                  <a:pt x="4141718" y="210939"/>
                  <a:pt x="4141528" y="210942"/>
                </a:cubicBezTo>
                <a:cubicBezTo>
                  <a:pt x="4141272" y="210939"/>
                  <a:pt x="4140916" y="210945"/>
                  <a:pt x="4140460" y="210958"/>
                </a:cubicBezTo>
                <a:cubicBezTo>
                  <a:pt x="4140003" y="210970"/>
                  <a:pt x="4139492" y="211007"/>
                  <a:pt x="4138927" y="211066"/>
                </a:cubicBezTo>
                <a:lnTo>
                  <a:pt x="4138803" y="197197"/>
                </a:lnTo>
                <a:cubicBezTo>
                  <a:pt x="4142250" y="197940"/>
                  <a:pt x="4147244" y="198312"/>
                  <a:pt x="4153786" y="198312"/>
                </a:cubicBezTo>
                <a:cubicBezTo>
                  <a:pt x="4154400" y="198314"/>
                  <a:pt x="4155060" y="198309"/>
                  <a:pt x="4155767" y="198296"/>
                </a:cubicBezTo>
                <a:cubicBezTo>
                  <a:pt x="4156474" y="198283"/>
                  <a:pt x="4157258" y="198247"/>
                  <a:pt x="4158120" y="198188"/>
                </a:cubicBezTo>
                <a:cubicBezTo>
                  <a:pt x="4159541" y="198129"/>
                  <a:pt x="4160568" y="198093"/>
                  <a:pt x="4161200" y="198080"/>
                </a:cubicBezTo>
                <a:cubicBezTo>
                  <a:pt x="4161832" y="198067"/>
                  <a:pt x="4162456" y="198062"/>
                  <a:pt x="4163073" y="198064"/>
                </a:cubicBezTo>
                <a:lnTo>
                  <a:pt x="4163073" y="189892"/>
                </a:lnTo>
                <a:cubicBezTo>
                  <a:pt x="4163081" y="186458"/>
                  <a:pt x="4163034" y="183698"/>
                  <a:pt x="4162934" y="181611"/>
                </a:cubicBezTo>
                <a:cubicBezTo>
                  <a:pt x="4162833" y="179524"/>
                  <a:pt x="4162632" y="177538"/>
                  <a:pt x="4162330" y="175652"/>
                </a:cubicBezTo>
                <a:close/>
                <a:moveTo>
                  <a:pt x="3596688" y="175652"/>
                </a:moveTo>
                <a:cubicBezTo>
                  <a:pt x="3596526" y="176845"/>
                  <a:pt x="3596409" y="177898"/>
                  <a:pt x="3596335" y="178812"/>
                </a:cubicBezTo>
                <a:cubicBezTo>
                  <a:pt x="3596260" y="179725"/>
                  <a:pt x="3596207" y="181017"/>
                  <a:pt x="3596174" y="182687"/>
                </a:cubicBezTo>
                <a:cubicBezTo>
                  <a:pt x="3596141" y="184357"/>
                  <a:pt x="3596106" y="186924"/>
                  <a:pt x="3596069" y="190387"/>
                </a:cubicBezTo>
                <a:cubicBezTo>
                  <a:pt x="3606699" y="190328"/>
                  <a:pt x="3614784" y="190230"/>
                  <a:pt x="3620323" y="190093"/>
                </a:cubicBezTo>
                <a:cubicBezTo>
                  <a:pt x="3625861" y="189956"/>
                  <a:pt x="3629705" y="189765"/>
                  <a:pt x="3631854" y="189520"/>
                </a:cubicBezTo>
                <a:lnTo>
                  <a:pt x="3631978" y="203760"/>
                </a:lnTo>
                <a:cubicBezTo>
                  <a:pt x="3629749" y="203572"/>
                  <a:pt x="3626994" y="203422"/>
                  <a:pt x="3623713" y="203311"/>
                </a:cubicBezTo>
                <a:cubicBezTo>
                  <a:pt x="3620431" y="203200"/>
                  <a:pt x="3616252" y="203144"/>
                  <a:pt x="3611175" y="203141"/>
                </a:cubicBezTo>
                <a:cubicBezTo>
                  <a:pt x="3609862" y="203136"/>
                  <a:pt x="3608216" y="203146"/>
                  <a:pt x="3606238" y="203172"/>
                </a:cubicBezTo>
                <a:cubicBezTo>
                  <a:pt x="3604259" y="203198"/>
                  <a:pt x="3600910" y="203270"/>
                  <a:pt x="3596192" y="203389"/>
                </a:cubicBezTo>
                <a:lnTo>
                  <a:pt x="3596192" y="211437"/>
                </a:lnTo>
                <a:lnTo>
                  <a:pt x="3596069" y="222086"/>
                </a:lnTo>
                <a:cubicBezTo>
                  <a:pt x="3596074" y="222334"/>
                  <a:pt x="3596094" y="222705"/>
                  <a:pt x="3596130" y="223201"/>
                </a:cubicBezTo>
                <a:cubicBezTo>
                  <a:pt x="3596167" y="223696"/>
                  <a:pt x="3596187" y="224315"/>
                  <a:pt x="3596192" y="225058"/>
                </a:cubicBezTo>
                <a:cubicBezTo>
                  <a:pt x="3597549" y="227860"/>
                  <a:pt x="3598550" y="230646"/>
                  <a:pt x="3599195" y="233416"/>
                </a:cubicBezTo>
                <a:cubicBezTo>
                  <a:pt x="3599840" y="236187"/>
                  <a:pt x="3600160" y="239221"/>
                  <a:pt x="3600155" y="242517"/>
                </a:cubicBezTo>
                <a:cubicBezTo>
                  <a:pt x="3600137" y="249297"/>
                  <a:pt x="3598563" y="255519"/>
                  <a:pt x="3595434" y="261184"/>
                </a:cubicBezTo>
                <a:cubicBezTo>
                  <a:pt x="3592305" y="266849"/>
                  <a:pt x="3587728" y="271771"/>
                  <a:pt x="3581705" y="275950"/>
                </a:cubicBezTo>
                <a:cubicBezTo>
                  <a:pt x="3579215" y="277697"/>
                  <a:pt x="3576269" y="279342"/>
                  <a:pt x="3572867" y="280888"/>
                </a:cubicBezTo>
                <a:cubicBezTo>
                  <a:pt x="3569464" y="282433"/>
                  <a:pt x="3564939" y="284172"/>
                  <a:pt x="3559293" y="286104"/>
                </a:cubicBezTo>
                <a:cubicBezTo>
                  <a:pt x="3557665" y="282441"/>
                  <a:pt x="3556277" y="279706"/>
                  <a:pt x="3555129" y="277900"/>
                </a:cubicBezTo>
                <a:cubicBezTo>
                  <a:pt x="3553981" y="276095"/>
                  <a:pt x="3552438" y="274165"/>
                  <a:pt x="3550501" y="272112"/>
                </a:cubicBezTo>
                <a:cubicBezTo>
                  <a:pt x="3555457" y="271162"/>
                  <a:pt x="3559507" y="270151"/>
                  <a:pt x="3562651" y="269078"/>
                </a:cubicBezTo>
                <a:cubicBezTo>
                  <a:pt x="3565796" y="268005"/>
                  <a:pt x="3568762" y="266622"/>
                  <a:pt x="3571551" y="264930"/>
                </a:cubicBezTo>
                <a:cubicBezTo>
                  <a:pt x="3575772" y="262497"/>
                  <a:pt x="3579094" y="259747"/>
                  <a:pt x="3581519" y="256680"/>
                </a:cubicBezTo>
                <a:cubicBezTo>
                  <a:pt x="3583944" y="253613"/>
                  <a:pt x="3585409" y="250336"/>
                  <a:pt x="3585915" y="246851"/>
                </a:cubicBezTo>
                <a:cubicBezTo>
                  <a:pt x="3584096" y="249710"/>
                  <a:pt x="3581635" y="251887"/>
                  <a:pt x="3578532" y="253383"/>
                </a:cubicBezTo>
                <a:cubicBezTo>
                  <a:pt x="3575429" y="254879"/>
                  <a:pt x="3571822" y="255633"/>
                  <a:pt x="3567713" y="255643"/>
                </a:cubicBezTo>
                <a:cubicBezTo>
                  <a:pt x="3564885" y="255651"/>
                  <a:pt x="3562306" y="255295"/>
                  <a:pt x="3559974" y="254575"/>
                </a:cubicBezTo>
                <a:cubicBezTo>
                  <a:pt x="3557642" y="253855"/>
                  <a:pt x="3555433" y="252725"/>
                  <a:pt x="3553349" y="251185"/>
                </a:cubicBezTo>
                <a:cubicBezTo>
                  <a:pt x="3550447" y="249088"/>
                  <a:pt x="3548295" y="246658"/>
                  <a:pt x="3546895" y="243895"/>
                </a:cubicBezTo>
                <a:cubicBezTo>
                  <a:pt x="3545494" y="241132"/>
                  <a:pt x="3544797" y="237990"/>
                  <a:pt x="3544805" y="234469"/>
                </a:cubicBezTo>
                <a:cubicBezTo>
                  <a:pt x="3544934" y="227787"/>
                  <a:pt x="3547245" y="222391"/>
                  <a:pt x="3551739" y="218279"/>
                </a:cubicBezTo>
                <a:cubicBezTo>
                  <a:pt x="3556233" y="214167"/>
                  <a:pt x="3562135" y="212051"/>
                  <a:pt x="3569446" y="211933"/>
                </a:cubicBezTo>
                <a:cubicBezTo>
                  <a:pt x="3572134" y="211940"/>
                  <a:pt x="3574590" y="212265"/>
                  <a:pt x="3576814" y="212908"/>
                </a:cubicBezTo>
                <a:cubicBezTo>
                  <a:pt x="3579037" y="213550"/>
                  <a:pt x="3580874" y="214463"/>
                  <a:pt x="3582324" y="215647"/>
                </a:cubicBezTo>
                <a:cubicBezTo>
                  <a:pt x="3582264" y="215369"/>
                  <a:pt x="3582228" y="215152"/>
                  <a:pt x="3582216" y="214997"/>
                </a:cubicBezTo>
                <a:cubicBezTo>
                  <a:pt x="3582203" y="214843"/>
                  <a:pt x="3582198" y="214564"/>
                  <a:pt x="3582200" y="214161"/>
                </a:cubicBezTo>
                <a:cubicBezTo>
                  <a:pt x="3582160" y="214015"/>
                  <a:pt x="3582130" y="213317"/>
                  <a:pt x="3582113" y="212066"/>
                </a:cubicBezTo>
                <a:cubicBezTo>
                  <a:pt x="3582095" y="210814"/>
                  <a:pt x="3582085" y="209391"/>
                  <a:pt x="3582081" y="207796"/>
                </a:cubicBezTo>
                <a:cubicBezTo>
                  <a:pt x="3582077" y="206201"/>
                  <a:pt x="3582076" y="204814"/>
                  <a:pt x="3582076" y="203636"/>
                </a:cubicBezTo>
                <a:cubicBezTo>
                  <a:pt x="3564348" y="204111"/>
                  <a:pt x="3552750" y="204524"/>
                  <a:pt x="3547281" y="204875"/>
                </a:cubicBezTo>
                <a:cubicBezTo>
                  <a:pt x="3541185" y="205317"/>
                  <a:pt x="3536758" y="205643"/>
                  <a:pt x="3534000" y="205851"/>
                </a:cubicBezTo>
                <a:cubicBezTo>
                  <a:pt x="3531242" y="206060"/>
                  <a:pt x="3529337" y="206221"/>
                  <a:pt x="3528286" y="206333"/>
                </a:cubicBezTo>
                <a:cubicBezTo>
                  <a:pt x="3527234" y="206445"/>
                  <a:pt x="3526219" y="206578"/>
                  <a:pt x="3525241" y="206732"/>
                </a:cubicBezTo>
                <a:lnTo>
                  <a:pt x="3524745" y="191997"/>
                </a:lnTo>
                <a:cubicBezTo>
                  <a:pt x="3526050" y="192115"/>
                  <a:pt x="3527124" y="192188"/>
                  <a:pt x="3527965" y="192213"/>
                </a:cubicBezTo>
                <a:cubicBezTo>
                  <a:pt x="3528806" y="192239"/>
                  <a:pt x="3529755" y="192250"/>
                  <a:pt x="3530813" y="192244"/>
                </a:cubicBezTo>
                <a:cubicBezTo>
                  <a:pt x="3531751" y="192248"/>
                  <a:pt x="3532846" y="192241"/>
                  <a:pt x="3534096" y="192222"/>
                </a:cubicBezTo>
                <a:cubicBezTo>
                  <a:pt x="3535347" y="192202"/>
                  <a:pt x="3537313" y="192149"/>
                  <a:pt x="3539994" y="192061"/>
                </a:cubicBezTo>
                <a:cubicBezTo>
                  <a:pt x="3542676" y="191973"/>
                  <a:pt x="3546632" y="191828"/>
                  <a:pt x="3551863" y="191625"/>
                </a:cubicBezTo>
                <a:cubicBezTo>
                  <a:pt x="3554449" y="191546"/>
                  <a:pt x="3556569" y="191485"/>
                  <a:pt x="3558224" y="191442"/>
                </a:cubicBezTo>
                <a:cubicBezTo>
                  <a:pt x="3559879" y="191399"/>
                  <a:pt x="3561651" y="191356"/>
                  <a:pt x="3563539" y="191313"/>
                </a:cubicBezTo>
                <a:cubicBezTo>
                  <a:pt x="3565428" y="191271"/>
                  <a:pt x="3568016" y="191210"/>
                  <a:pt x="3571304" y="191130"/>
                </a:cubicBezTo>
                <a:cubicBezTo>
                  <a:pt x="3572601" y="191091"/>
                  <a:pt x="3573639" y="191059"/>
                  <a:pt x="3574418" y="191034"/>
                </a:cubicBezTo>
                <a:cubicBezTo>
                  <a:pt x="3575196" y="191009"/>
                  <a:pt x="3576106" y="190976"/>
                  <a:pt x="3577146" y="190937"/>
                </a:cubicBezTo>
                <a:cubicBezTo>
                  <a:pt x="3578187" y="190898"/>
                  <a:pt x="3579747" y="190839"/>
                  <a:pt x="3581829" y="190759"/>
                </a:cubicBezTo>
                <a:cubicBezTo>
                  <a:pt x="3581792" y="186930"/>
                  <a:pt x="3581755" y="184131"/>
                  <a:pt x="3581719" y="182361"/>
                </a:cubicBezTo>
                <a:cubicBezTo>
                  <a:pt x="3581682" y="180592"/>
                  <a:pt x="3581617" y="179297"/>
                  <a:pt x="3581526" y="178477"/>
                </a:cubicBezTo>
                <a:cubicBezTo>
                  <a:pt x="3581434" y="177657"/>
                  <a:pt x="3581287" y="176756"/>
                  <a:pt x="3581086" y="175776"/>
                </a:cubicBezTo>
                <a:close/>
                <a:moveTo>
                  <a:pt x="2034588" y="175652"/>
                </a:moveTo>
                <a:cubicBezTo>
                  <a:pt x="2034426" y="176845"/>
                  <a:pt x="2034309" y="177898"/>
                  <a:pt x="2034235" y="178812"/>
                </a:cubicBezTo>
                <a:cubicBezTo>
                  <a:pt x="2034160" y="179725"/>
                  <a:pt x="2034107" y="181017"/>
                  <a:pt x="2034074" y="182687"/>
                </a:cubicBezTo>
                <a:cubicBezTo>
                  <a:pt x="2034041" y="184357"/>
                  <a:pt x="2034006" y="186924"/>
                  <a:pt x="2033969" y="190387"/>
                </a:cubicBezTo>
                <a:cubicBezTo>
                  <a:pt x="2044599" y="190328"/>
                  <a:pt x="2052684" y="190230"/>
                  <a:pt x="2058223" y="190093"/>
                </a:cubicBezTo>
                <a:cubicBezTo>
                  <a:pt x="2063761" y="189956"/>
                  <a:pt x="2067605" y="189765"/>
                  <a:pt x="2069754" y="189520"/>
                </a:cubicBezTo>
                <a:lnTo>
                  <a:pt x="2069878" y="203760"/>
                </a:lnTo>
                <a:cubicBezTo>
                  <a:pt x="2067649" y="203572"/>
                  <a:pt x="2064894" y="203422"/>
                  <a:pt x="2061613" y="203311"/>
                </a:cubicBezTo>
                <a:cubicBezTo>
                  <a:pt x="2058331" y="203200"/>
                  <a:pt x="2054152" y="203144"/>
                  <a:pt x="2049075" y="203141"/>
                </a:cubicBezTo>
                <a:cubicBezTo>
                  <a:pt x="2047762" y="203136"/>
                  <a:pt x="2046116" y="203146"/>
                  <a:pt x="2044138" y="203172"/>
                </a:cubicBezTo>
                <a:cubicBezTo>
                  <a:pt x="2042159" y="203198"/>
                  <a:pt x="2038811" y="203270"/>
                  <a:pt x="2034093" y="203389"/>
                </a:cubicBezTo>
                <a:lnTo>
                  <a:pt x="2034093" y="211437"/>
                </a:lnTo>
                <a:lnTo>
                  <a:pt x="2033969" y="222086"/>
                </a:lnTo>
                <a:cubicBezTo>
                  <a:pt x="2033974" y="222334"/>
                  <a:pt x="2033995" y="222705"/>
                  <a:pt x="2034031" y="223201"/>
                </a:cubicBezTo>
                <a:cubicBezTo>
                  <a:pt x="2034067" y="223696"/>
                  <a:pt x="2034087" y="224315"/>
                  <a:pt x="2034093" y="225058"/>
                </a:cubicBezTo>
                <a:cubicBezTo>
                  <a:pt x="2035449" y="227860"/>
                  <a:pt x="2036450" y="230646"/>
                  <a:pt x="2037095" y="233416"/>
                </a:cubicBezTo>
                <a:cubicBezTo>
                  <a:pt x="2037740" y="236187"/>
                  <a:pt x="2038060" y="239221"/>
                  <a:pt x="2038055" y="242517"/>
                </a:cubicBezTo>
                <a:cubicBezTo>
                  <a:pt x="2038037" y="249297"/>
                  <a:pt x="2036463" y="255519"/>
                  <a:pt x="2033334" y="261184"/>
                </a:cubicBezTo>
                <a:cubicBezTo>
                  <a:pt x="2030205" y="266849"/>
                  <a:pt x="2025629" y="271771"/>
                  <a:pt x="2019605" y="275950"/>
                </a:cubicBezTo>
                <a:cubicBezTo>
                  <a:pt x="2017115" y="277697"/>
                  <a:pt x="2014169" y="279342"/>
                  <a:pt x="2010767" y="280888"/>
                </a:cubicBezTo>
                <a:cubicBezTo>
                  <a:pt x="2007364" y="282433"/>
                  <a:pt x="2002840" y="284172"/>
                  <a:pt x="1997193" y="286104"/>
                </a:cubicBezTo>
                <a:cubicBezTo>
                  <a:pt x="1995565" y="282441"/>
                  <a:pt x="1994177" y="279706"/>
                  <a:pt x="1993029" y="277900"/>
                </a:cubicBezTo>
                <a:cubicBezTo>
                  <a:pt x="1991881" y="276095"/>
                  <a:pt x="1990338" y="274165"/>
                  <a:pt x="1988401" y="272112"/>
                </a:cubicBezTo>
                <a:cubicBezTo>
                  <a:pt x="1993357" y="271162"/>
                  <a:pt x="1997407" y="270151"/>
                  <a:pt x="2000551" y="269078"/>
                </a:cubicBezTo>
                <a:cubicBezTo>
                  <a:pt x="2003696" y="268005"/>
                  <a:pt x="2006663" y="266622"/>
                  <a:pt x="2009451" y="264930"/>
                </a:cubicBezTo>
                <a:cubicBezTo>
                  <a:pt x="2013672" y="262497"/>
                  <a:pt x="2016994" y="259747"/>
                  <a:pt x="2019419" y="256680"/>
                </a:cubicBezTo>
                <a:cubicBezTo>
                  <a:pt x="2021844" y="253613"/>
                  <a:pt x="2023309" y="250336"/>
                  <a:pt x="2023815" y="246851"/>
                </a:cubicBezTo>
                <a:cubicBezTo>
                  <a:pt x="2021996" y="249710"/>
                  <a:pt x="2019535" y="251887"/>
                  <a:pt x="2016432" y="253383"/>
                </a:cubicBezTo>
                <a:cubicBezTo>
                  <a:pt x="2013329" y="254879"/>
                  <a:pt x="2009722" y="255633"/>
                  <a:pt x="2005613" y="255643"/>
                </a:cubicBezTo>
                <a:cubicBezTo>
                  <a:pt x="2002785" y="255651"/>
                  <a:pt x="2000206" y="255295"/>
                  <a:pt x="1997874" y="254575"/>
                </a:cubicBezTo>
                <a:cubicBezTo>
                  <a:pt x="1995541" y="253855"/>
                  <a:pt x="1993333" y="252725"/>
                  <a:pt x="1991249" y="251185"/>
                </a:cubicBezTo>
                <a:cubicBezTo>
                  <a:pt x="1988347" y="249088"/>
                  <a:pt x="1986195" y="246658"/>
                  <a:pt x="1984795" y="243895"/>
                </a:cubicBezTo>
                <a:cubicBezTo>
                  <a:pt x="1983394" y="241132"/>
                  <a:pt x="1982697" y="237990"/>
                  <a:pt x="1982705" y="234469"/>
                </a:cubicBezTo>
                <a:cubicBezTo>
                  <a:pt x="1982834" y="227787"/>
                  <a:pt x="1985146" y="222391"/>
                  <a:pt x="1989639" y="218279"/>
                </a:cubicBezTo>
                <a:cubicBezTo>
                  <a:pt x="1994133" y="214167"/>
                  <a:pt x="2000035" y="212051"/>
                  <a:pt x="2007346" y="211933"/>
                </a:cubicBezTo>
                <a:cubicBezTo>
                  <a:pt x="2010034" y="211940"/>
                  <a:pt x="2012490" y="212265"/>
                  <a:pt x="2014714" y="212908"/>
                </a:cubicBezTo>
                <a:cubicBezTo>
                  <a:pt x="2016937" y="213550"/>
                  <a:pt x="2018774" y="214463"/>
                  <a:pt x="2020224" y="215647"/>
                </a:cubicBezTo>
                <a:cubicBezTo>
                  <a:pt x="2020165" y="215369"/>
                  <a:pt x="2020129" y="215152"/>
                  <a:pt x="2020116" y="214997"/>
                </a:cubicBezTo>
                <a:cubicBezTo>
                  <a:pt x="2020103" y="214843"/>
                  <a:pt x="2020097" y="214564"/>
                  <a:pt x="2020100" y="214161"/>
                </a:cubicBezTo>
                <a:cubicBezTo>
                  <a:pt x="2020060" y="214015"/>
                  <a:pt x="2020031" y="213317"/>
                  <a:pt x="2020013" y="212066"/>
                </a:cubicBezTo>
                <a:cubicBezTo>
                  <a:pt x="2019996" y="210814"/>
                  <a:pt x="2019985" y="209391"/>
                  <a:pt x="2019981" y="207796"/>
                </a:cubicBezTo>
                <a:cubicBezTo>
                  <a:pt x="2019977" y="206201"/>
                  <a:pt x="2019976" y="204814"/>
                  <a:pt x="2019976" y="203636"/>
                </a:cubicBezTo>
                <a:cubicBezTo>
                  <a:pt x="2002249" y="204111"/>
                  <a:pt x="1990650" y="204524"/>
                  <a:pt x="1985182" y="204875"/>
                </a:cubicBezTo>
                <a:cubicBezTo>
                  <a:pt x="1979085" y="205317"/>
                  <a:pt x="1974658" y="205643"/>
                  <a:pt x="1971900" y="205851"/>
                </a:cubicBezTo>
                <a:cubicBezTo>
                  <a:pt x="1969143" y="206060"/>
                  <a:pt x="1967238" y="206221"/>
                  <a:pt x="1966186" y="206333"/>
                </a:cubicBezTo>
                <a:cubicBezTo>
                  <a:pt x="1965134" y="206445"/>
                  <a:pt x="1964119" y="206578"/>
                  <a:pt x="1963141" y="206732"/>
                </a:cubicBezTo>
                <a:lnTo>
                  <a:pt x="1962645" y="191997"/>
                </a:lnTo>
                <a:cubicBezTo>
                  <a:pt x="1963951" y="192115"/>
                  <a:pt x="1965024" y="192188"/>
                  <a:pt x="1965865" y="192213"/>
                </a:cubicBezTo>
                <a:cubicBezTo>
                  <a:pt x="1966706" y="192239"/>
                  <a:pt x="1967655" y="192250"/>
                  <a:pt x="1968713" y="192244"/>
                </a:cubicBezTo>
                <a:cubicBezTo>
                  <a:pt x="1969652" y="192248"/>
                  <a:pt x="1970746" y="192241"/>
                  <a:pt x="1971997" y="192222"/>
                </a:cubicBezTo>
                <a:cubicBezTo>
                  <a:pt x="1973247" y="192202"/>
                  <a:pt x="1975213" y="192149"/>
                  <a:pt x="1977894" y="192061"/>
                </a:cubicBezTo>
                <a:cubicBezTo>
                  <a:pt x="1980576" y="191973"/>
                  <a:pt x="1984532" y="191828"/>
                  <a:pt x="1989763" y="191625"/>
                </a:cubicBezTo>
                <a:cubicBezTo>
                  <a:pt x="1992349" y="191546"/>
                  <a:pt x="1994469" y="191485"/>
                  <a:pt x="1996124" y="191442"/>
                </a:cubicBezTo>
                <a:cubicBezTo>
                  <a:pt x="1997779" y="191399"/>
                  <a:pt x="1999551" y="191356"/>
                  <a:pt x="2001439" y="191313"/>
                </a:cubicBezTo>
                <a:cubicBezTo>
                  <a:pt x="2003328" y="191271"/>
                  <a:pt x="2005916" y="191210"/>
                  <a:pt x="2009204" y="191130"/>
                </a:cubicBezTo>
                <a:cubicBezTo>
                  <a:pt x="2010501" y="191091"/>
                  <a:pt x="2011539" y="191059"/>
                  <a:pt x="2012318" y="191034"/>
                </a:cubicBezTo>
                <a:cubicBezTo>
                  <a:pt x="2013096" y="191009"/>
                  <a:pt x="2014006" y="190976"/>
                  <a:pt x="2015046" y="190937"/>
                </a:cubicBezTo>
                <a:cubicBezTo>
                  <a:pt x="2016087" y="190898"/>
                  <a:pt x="2017647" y="190839"/>
                  <a:pt x="2019729" y="190759"/>
                </a:cubicBezTo>
                <a:cubicBezTo>
                  <a:pt x="2019692" y="186930"/>
                  <a:pt x="2019655" y="184131"/>
                  <a:pt x="2019619" y="182361"/>
                </a:cubicBezTo>
                <a:cubicBezTo>
                  <a:pt x="2019582" y="180592"/>
                  <a:pt x="2019518" y="179297"/>
                  <a:pt x="2019426" y="178477"/>
                </a:cubicBezTo>
                <a:cubicBezTo>
                  <a:pt x="2019334" y="177657"/>
                  <a:pt x="2019187" y="176756"/>
                  <a:pt x="2018986" y="175776"/>
                </a:cubicBezTo>
                <a:close/>
                <a:moveTo>
                  <a:pt x="3189789" y="175528"/>
                </a:moveTo>
                <a:lnTo>
                  <a:pt x="3206134" y="177014"/>
                </a:lnTo>
                <a:cubicBezTo>
                  <a:pt x="3205860" y="177890"/>
                  <a:pt x="3205638" y="178670"/>
                  <a:pt x="3205469" y="179353"/>
                </a:cubicBezTo>
                <a:cubicBezTo>
                  <a:pt x="3205300" y="180036"/>
                  <a:pt x="3205097" y="181064"/>
                  <a:pt x="3204859" y="182435"/>
                </a:cubicBezTo>
                <a:cubicBezTo>
                  <a:pt x="3204622" y="183806"/>
                  <a:pt x="3204262" y="185961"/>
                  <a:pt x="3203781" y="188901"/>
                </a:cubicBezTo>
                <a:cubicBezTo>
                  <a:pt x="3203490" y="190534"/>
                  <a:pt x="3203268" y="191788"/>
                  <a:pt x="3203116" y="192662"/>
                </a:cubicBezTo>
                <a:cubicBezTo>
                  <a:pt x="3202963" y="193537"/>
                  <a:pt x="3202773" y="194636"/>
                  <a:pt x="3202543" y="195959"/>
                </a:cubicBezTo>
                <a:cubicBezTo>
                  <a:pt x="3207047" y="195541"/>
                  <a:pt x="3210948" y="195046"/>
                  <a:pt x="3214244" y="194473"/>
                </a:cubicBezTo>
                <a:cubicBezTo>
                  <a:pt x="3217541" y="193901"/>
                  <a:pt x="3220699" y="193158"/>
                  <a:pt x="3223717" y="192244"/>
                </a:cubicBezTo>
                <a:lnTo>
                  <a:pt x="3224336" y="206484"/>
                </a:lnTo>
                <a:cubicBezTo>
                  <a:pt x="3223924" y="206533"/>
                  <a:pt x="3223511" y="206590"/>
                  <a:pt x="3223098" y="206655"/>
                </a:cubicBezTo>
                <a:cubicBezTo>
                  <a:pt x="3222685" y="206719"/>
                  <a:pt x="3221777" y="206869"/>
                  <a:pt x="3220374" y="207103"/>
                </a:cubicBezTo>
                <a:cubicBezTo>
                  <a:pt x="3217020" y="207746"/>
                  <a:pt x="3213357" y="208318"/>
                  <a:pt x="3209384" y="208822"/>
                </a:cubicBezTo>
                <a:cubicBezTo>
                  <a:pt x="3205412" y="209325"/>
                  <a:pt x="3202306" y="209619"/>
                  <a:pt x="3200067" y="209704"/>
                </a:cubicBezTo>
                <a:cubicBezTo>
                  <a:pt x="3199352" y="213695"/>
                  <a:pt x="3198305" y="218591"/>
                  <a:pt x="3196924" y="224393"/>
                </a:cubicBezTo>
                <a:cubicBezTo>
                  <a:pt x="3195544" y="230194"/>
                  <a:pt x="3194033" y="235988"/>
                  <a:pt x="3192389" y="241774"/>
                </a:cubicBezTo>
                <a:cubicBezTo>
                  <a:pt x="3191239" y="245929"/>
                  <a:pt x="3190114" y="249755"/>
                  <a:pt x="3189014" y="253253"/>
                </a:cubicBezTo>
                <a:cubicBezTo>
                  <a:pt x="3187914" y="256752"/>
                  <a:pt x="3186560" y="260753"/>
                  <a:pt x="3184951" y="265255"/>
                </a:cubicBezTo>
                <a:cubicBezTo>
                  <a:pt x="3183342" y="269758"/>
                  <a:pt x="3181199" y="275593"/>
                  <a:pt x="3178521" y="282761"/>
                </a:cubicBezTo>
                <a:lnTo>
                  <a:pt x="3162919" y="276693"/>
                </a:lnTo>
                <a:cubicBezTo>
                  <a:pt x="3165807" y="271328"/>
                  <a:pt x="3168685" y="264874"/>
                  <a:pt x="3171555" y="257331"/>
                </a:cubicBezTo>
                <a:cubicBezTo>
                  <a:pt x="3174424" y="249787"/>
                  <a:pt x="3177046" y="241893"/>
                  <a:pt x="3179420" y="233648"/>
                </a:cubicBezTo>
                <a:cubicBezTo>
                  <a:pt x="3181794" y="225403"/>
                  <a:pt x="3183682" y="217545"/>
                  <a:pt x="3185084" y="210075"/>
                </a:cubicBezTo>
                <a:cubicBezTo>
                  <a:pt x="3184238" y="210178"/>
                  <a:pt x="3183701" y="210220"/>
                  <a:pt x="3183474" y="210199"/>
                </a:cubicBezTo>
                <a:lnTo>
                  <a:pt x="3176292" y="210199"/>
                </a:lnTo>
                <a:cubicBezTo>
                  <a:pt x="3175988" y="210202"/>
                  <a:pt x="3175513" y="210197"/>
                  <a:pt x="3174868" y="210184"/>
                </a:cubicBezTo>
                <a:cubicBezTo>
                  <a:pt x="3174223" y="210171"/>
                  <a:pt x="3173377" y="210135"/>
                  <a:pt x="3172330" y="210075"/>
                </a:cubicBezTo>
                <a:cubicBezTo>
                  <a:pt x="3171210" y="210016"/>
                  <a:pt x="3170230" y="209980"/>
                  <a:pt x="3169389" y="209967"/>
                </a:cubicBezTo>
                <a:cubicBezTo>
                  <a:pt x="3168548" y="209954"/>
                  <a:pt x="3167877" y="209949"/>
                  <a:pt x="3167377" y="209951"/>
                </a:cubicBezTo>
                <a:cubicBezTo>
                  <a:pt x="3167078" y="209949"/>
                  <a:pt x="3166747" y="209954"/>
                  <a:pt x="3166386" y="209967"/>
                </a:cubicBezTo>
                <a:cubicBezTo>
                  <a:pt x="3166025" y="209980"/>
                  <a:pt x="3165571" y="210016"/>
                  <a:pt x="3165024" y="210075"/>
                </a:cubicBezTo>
                <a:lnTo>
                  <a:pt x="3165272" y="195712"/>
                </a:lnTo>
                <a:cubicBezTo>
                  <a:pt x="3167465" y="196083"/>
                  <a:pt x="3169890" y="196362"/>
                  <a:pt x="3172546" y="196547"/>
                </a:cubicBezTo>
                <a:cubicBezTo>
                  <a:pt x="3175204" y="196733"/>
                  <a:pt x="3178309" y="196826"/>
                  <a:pt x="3181864" y="196826"/>
                </a:cubicBezTo>
                <a:cubicBezTo>
                  <a:pt x="3182574" y="196829"/>
                  <a:pt x="3183353" y="196823"/>
                  <a:pt x="3184202" y="196811"/>
                </a:cubicBezTo>
                <a:cubicBezTo>
                  <a:pt x="3185050" y="196798"/>
                  <a:pt x="3186170" y="196761"/>
                  <a:pt x="3187560" y="196702"/>
                </a:cubicBezTo>
                <a:cubicBezTo>
                  <a:pt x="3188146" y="193529"/>
                  <a:pt x="3188677" y="190062"/>
                  <a:pt x="3189154" y="186301"/>
                </a:cubicBezTo>
                <a:cubicBezTo>
                  <a:pt x="3189632" y="182540"/>
                  <a:pt x="3189885" y="179692"/>
                  <a:pt x="3189913" y="177757"/>
                </a:cubicBezTo>
                <a:cubicBezTo>
                  <a:pt x="3189934" y="177262"/>
                  <a:pt x="3189892" y="176519"/>
                  <a:pt x="3189789" y="175528"/>
                </a:cubicBezTo>
                <a:close/>
                <a:moveTo>
                  <a:pt x="2369172" y="175528"/>
                </a:moveTo>
                <a:cubicBezTo>
                  <a:pt x="2369356" y="178384"/>
                  <a:pt x="2369842" y="182027"/>
                  <a:pt x="2370631" y="186457"/>
                </a:cubicBezTo>
                <a:cubicBezTo>
                  <a:pt x="2371419" y="190886"/>
                  <a:pt x="2372401" y="195556"/>
                  <a:pt x="2373575" y="200467"/>
                </a:cubicBezTo>
                <a:cubicBezTo>
                  <a:pt x="2374749" y="205378"/>
                  <a:pt x="2376006" y="209984"/>
                  <a:pt x="2377345" y="214285"/>
                </a:cubicBezTo>
                <a:cubicBezTo>
                  <a:pt x="2379830" y="213362"/>
                  <a:pt x="2382014" y="212567"/>
                  <a:pt x="2383898" y="211901"/>
                </a:cubicBezTo>
                <a:cubicBezTo>
                  <a:pt x="2385782" y="211234"/>
                  <a:pt x="2388554" y="210292"/>
                  <a:pt x="2392213" y="209075"/>
                </a:cubicBezTo>
                <a:cubicBezTo>
                  <a:pt x="2395872" y="207859"/>
                  <a:pt x="2401606" y="205963"/>
                  <a:pt x="2409415" y="203389"/>
                </a:cubicBezTo>
                <a:cubicBezTo>
                  <a:pt x="2410471" y="203040"/>
                  <a:pt x="2411301" y="202746"/>
                  <a:pt x="2411907" y="202506"/>
                </a:cubicBezTo>
                <a:cubicBezTo>
                  <a:pt x="2412513" y="202267"/>
                  <a:pt x="2413251" y="201942"/>
                  <a:pt x="2414121" y="201531"/>
                </a:cubicBezTo>
                <a:lnTo>
                  <a:pt x="2419445" y="217133"/>
                </a:lnTo>
                <a:cubicBezTo>
                  <a:pt x="2413896" y="218232"/>
                  <a:pt x="2407473" y="219842"/>
                  <a:pt x="2400175" y="221962"/>
                </a:cubicBezTo>
                <a:cubicBezTo>
                  <a:pt x="2392877" y="224083"/>
                  <a:pt x="2385680" y="226436"/>
                  <a:pt x="2378583" y="229020"/>
                </a:cubicBezTo>
                <a:cubicBezTo>
                  <a:pt x="2369544" y="232369"/>
                  <a:pt x="2362764" y="236011"/>
                  <a:pt x="2358245" y="239948"/>
                </a:cubicBezTo>
                <a:cubicBezTo>
                  <a:pt x="2353725" y="243885"/>
                  <a:pt x="2351465" y="248084"/>
                  <a:pt x="2351465" y="252547"/>
                </a:cubicBezTo>
                <a:cubicBezTo>
                  <a:pt x="2351401" y="257038"/>
                  <a:pt x="2353635" y="260315"/>
                  <a:pt x="2358167" y="262376"/>
                </a:cubicBezTo>
                <a:cubicBezTo>
                  <a:pt x="2362700" y="264437"/>
                  <a:pt x="2369918" y="265453"/>
                  <a:pt x="2379821" y="265425"/>
                </a:cubicBezTo>
                <a:cubicBezTo>
                  <a:pt x="2387679" y="265415"/>
                  <a:pt x="2395119" y="264971"/>
                  <a:pt x="2402141" y="264094"/>
                </a:cubicBezTo>
                <a:cubicBezTo>
                  <a:pt x="2409163" y="263217"/>
                  <a:pt x="2415054" y="261968"/>
                  <a:pt x="2419817" y="260348"/>
                </a:cubicBezTo>
                <a:lnTo>
                  <a:pt x="2421179" y="277312"/>
                </a:lnTo>
                <a:cubicBezTo>
                  <a:pt x="2419987" y="277302"/>
                  <a:pt x="2418810" y="277354"/>
                  <a:pt x="2417650" y="277467"/>
                </a:cubicBezTo>
                <a:cubicBezTo>
                  <a:pt x="2416489" y="277581"/>
                  <a:pt x="2414322" y="277818"/>
                  <a:pt x="2411149" y="278179"/>
                </a:cubicBezTo>
                <a:cubicBezTo>
                  <a:pt x="2404633" y="278852"/>
                  <a:pt x="2399215" y="279332"/>
                  <a:pt x="2394897" y="279618"/>
                </a:cubicBezTo>
                <a:cubicBezTo>
                  <a:pt x="2390578" y="279905"/>
                  <a:pt x="2386337" y="280044"/>
                  <a:pt x="2382174" y="280036"/>
                </a:cubicBezTo>
                <a:cubicBezTo>
                  <a:pt x="2373643" y="280047"/>
                  <a:pt x="2366497" y="279500"/>
                  <a:pt x="2360737" y="278396"/>
                </a:cubicBezTo>
                <a:cubicBezTo>
                  <a:pt x="2354976" y="277292"/>
                  <a:pt x="2350152" y="275568"/>
                  <a:pt x="2346265" y="273226"/>
                </a:cubicBezTo>
                <a:cubicBezTo>
                  <a:pt x="2342836" y="271134"/>
                  <a:pt x="2340189" y="268291"/>
                  <a:pt x="2338324" y="264698"/>
                </a:cubicBezTo>
                <a:cubicBezTo>
                  <a:pt x="2336459" y="261104"/>
                  <a:pt x="2335515" y="257054"/>
                  <a:pt x="2335492" y="252547"/>
                </a:cubicBezTo>
                <a:cubicBezTo>
                  <a:pt x="2335510" y="248366"/>
                  <a:pt x="2336464" y="244377"/>
                  <a:pt x="2338356" y="240583"/>
                </a:cubicBezTo>
                <a:cubicBezTo>
                  <a:pt x="2340246" y="236788"/>
                  <a:pt x="2342965" y="233388"/>
                  <a:pt x="2346512" y="230383"/>
                </a:cubicBezTo>
                <a:cubicBezTo>
                  <a:pt x="2348824" y="228407"/>
                  <a:pt x="2351228" y="226632"/>
                  <a:pt x="2353725" y="225058"/>
                </a:cubicBezTo>
                <a:cubicBezTo>
                  <a:pt x="2356222" y="223484"/>
                  <a:pt x="2359431" y="221710"/>
                  <a:pt x="2363353" y="219734"/>
                </a:cubicBezTo>
                <a:cubicBezTo>
                  <a:pt x="2361846" y="214899"/>
                  <a:pt x="2360463" y="209957"/>
                  <a:pt x="2359204" y="204906"/>
                </a:cubicBezTo>
                <a:cubicBezTo>
                  <a:pt x="2357946" y="199855"/>
                  <a:pt x="2356563" y="193612"/>
                  <a:pt x="2355056" y="186177"/>
                </a:cubicBezTo>
                <a:cubicBezTo>
                  <a:pt x="2354471" y="183357"/>
                  <a:pt x="2354063" y="181505"/>
                  <a:pt x="2353834" y="180620"/>
                </a:cubicBezTo>
                <a:cubicBezTo>
                  <a:pt x="2353604" y="179736"/>
                  <a:pt x="2353351" y="178905"/>
                  <a:pt x="2353075" y="178128"/>
                </a:cubicBezTo>
                <a:close/>
                <a:moveTo>
                  <a:pt x="3341351" y="175404"/>
                </a:moveTo>
                <a:cubicBezTo>
                  <a:pt x="3341570" y="176872"/>
                  <a:pt x="3342061" y="178735"/>
                  <a:pt x="3342821" y="180992"/>
                </a:cubicBezTo>
                <a:cubicBezTo>
                  <a:pt x="3343582" y="183249"/>
                  <a:pt x="3344784" y="186381"/>
                  <a:pt x="3346428" y="190387"/>
                </a:cubicBezTo>
                <a:cubicBezTo>
                  <a:pt x="3351891" y="189660"/>
                  <a:pt x="3357711" y="188607"/>
                  <a:pt x="3363887" y="187230"/>
                </a:cubicBezTo>
                <a:cubicBezTo>
                  <a:pt x="3370063" y="185852"/>
                  <a:pt x="3375387" y="184428"/>
                  <a:pt x="3379861" y="182958"/>
                </a:cubicBezTo>
                <a:lnTo>
                  <a:pt x="3381099" y="196083"/>
                </a:lnTo>
                <a:cubicBezTo>
                  <a:pt x="3380567" y="196189"/>
                  <a:pt x="3380082" y="196287"/>
                  <a:pt x="3379644" y="196377"/>
                </a:cubicBezTo>
                <a:cubicBezTo>
                  <a:pt x="3379205" y="196467"/>
                  <a:pt x="3378287" y="196658"/>
                  <a:pt x="3376889" y="196950"/>
                </a:cubicBezTo>
                <a:cubicBezTo>
                  <a:pt x="3374029" y="197629"/>
                  <a:pt x="3370847" y="198335"/>
                  <a:pt x="3367345" y="199069"/>
                </a:cubicBezTo>
                <a:cubicBezTo>
                  <a:pt x="3363843" y="199802"/>
                  <a:pt x="3360588" y="200454"/>
                  <a:pt x="3357581" y="201022"/>
                </a:cubicBezTo>
                <a:cubicBezTo>
                  <a:pt x="3354574" y="201591"/>
                  <a:pt x="3352384" y="201967"/>
                  <a:pt x="3351009" y="202150"/>
                </a:cubicBezTo>
                <a:cubicBezTo>
                  <a:pt x="3351946" y="204330"/>
                  <a:pt x="3352735" y="206100"/>
                  <a:pt x="3353377" y="207459"/>
                </a:cubicBezTo>
                <a:cubicBezTo>
                  <a:pt x="3354020" y="208819"/>
                  <a:pt x="3354840" y="210434"/>
                  <a:pt x="3355838" y="212304"/>
                </a:cubicBezTo>
                <a:cubicBezTo>
                  <a:pt x="3366487" y="210055"/>
                  <a:pt x="3372183" y="208858"/>
                  <a:pt x="3372926" y="208713"/>
                </a:cubicBezTo>
                <a:cubicBezTo>
                  <a:pt x="3376303" y="207890"/>
                  <a:pt x="3378743" y="207245"/>
                  <a:pt x="3380247" y="206778"/>
                </a:cubicBezTo>
                <a:cubicBezTo>
                  <a:pt x="3381751" y="206311"/>
                  <a:pt x="3383232" y="205759"/>
                  <a:pt x="3384690" y="205122"/>
                </a:cubicBezTo>
                <a:lnTo>
                  <a:pt x="3385928" y="218619"/>
                </a:lnTo>
                <a:cubicBezTo>
                  <a:pt x="3383575" y="218970"/>
                  <a:pt x="3380975" y="219507"/>
                  <a:pt x="3378127" y="220229"/>
                </a:cubicBezTo>
                <a:cubicBezTo>
                  <a:pt x="3373030" y="221447"/>
                  <a:pt x="3368985" y="222355"/>
                  <a:pt x="3365992" y="222953"/>
                </a:cubicBezTo>
                <a:cubicBezTo>
                  <a:pt x="3364540" y="223242"/>
                  <a:pt x="3363575" y="223438"/>
                  <a:pt x="3363098" y="223541"/>
                </a:cubicBezTo>
                <a:cubicBezTo>
                  <a:pt x="3362620" y="223644"/>
                  <a:pt x="3362058" y="223779"/>
                  <a:pt x="3361411" y="223944"/>
                </a:cubicBezTo>
                <a:cubicBezTo>
                  <a:pt x="3363491" y="227402"/>
                  <a:pt x="3365274" y="230240"/>
                  <a:pt x="3366758" y="232460"/>
                </a:cubicBezTo>
                <a:cubicBezTo>
                  <a:pt x="3368242" y="234680"/>
                  <a:pt x="3369823" y="236831"/>
                  <a:pt x="3371500" y="238913"/>
                </a:cubicBezTo>
                <a:cubicBezTo>
                  <a:pt x="3373177" y="240995"/>
                  <a:pt x="3375345" y="243558"/>
                  <a:pt x="3378003" y="246604"/>
                </a:cubicBezTo>
                <a:lnTo>
                  <a:pt x="3367106" y="254405"/>
                </a:lnTo>
                <a:cubicBezTo>
                  <a:pt x="3362778" y="252568"/>
                  <a:pt x="3358434" y="251257"/>
                  <a:pt x="3354074" y="250473"/>
                </a:cubicBezTo>
                <a:cubicBezTo>
                  <a:pt x="3349714" y="249689"/>
                  <a:pt x="3344565" y="249307"/>
                  <a:pt x="3338627" y="249328"/>
                </a:cubicBezTo>
                <a:cubicBezTo>
                  <a:pt x="3333906" y="249333"/>
                  <a:pt x="3329789" y="249632"/>
                  <a:pt x="3326275" y="250226"/>
                </a:cubicBezTo>
                <a:cubicBezTo>
                  <a:pt x="3322762" y="250819"/>
                  <a:pt x="3319945" y="251675"/>
                  <a:pt x="3317824" y="252795"/>
                </a:cubicBezTo>
                <a:cubicBezTo>
                  <a:pt x="3316085" y="253791"/>
                  <a:pt x="3314765" y="254926"/>
                  <a:pt x="3313862" y="256200"/>
                </a:cubicBezTo>
                <a:cubicBezTo>
                  <a:pt x="3312959" y="257474"/>
                  <a:pt x="3312505" y="258857"/>
                  <a:pt x="3312500" y="260348"/>
                </a:cubicBezTo>
                <a:cubicBezTo>
                  <a:pt x="3312520" y="261862"/>
                  <a:pt x="3313005" y="263261"/>
                  <a:pt x="3313955" y="264543"/>
                </a:cubicBezTo>
                <a:cubicBezTo>
                  <a:pt x="3314904" y="265825"/>
                  <a:pt x="3316194" y="266821"/>
                  <a:pt x="3317824" y="267530"/>
                </a:cubicBezTo>
                <a:cubicBezTo>
                  <a:pt x="3319847" y="268402"/>
                  <a:pt x="3322395" y="269073"/>
                  <a:pt x="3325470" y="269542"/>
                </a:cubicBezTo>
                <a:cubicBezTo>
                  <a:pt x="3328545" y="270012"/>
                  <a:pt x="3331899" y="270249"/>
                  <a:pt x="3335531" y="270254"/>
                </a:cubicBezTo>
                <a:cubicBezTo>
                  <a:pt x="3339912" y="270235"/>
                  <a:pt x="3344537" y="269861"/>
                  <a:pt x="3349409" y="269131"/>
                </a:cubicBezTo>
                <a:cubicBezTo>
                  <a:pt x="3354280" y="268401"/>
                  <a:pt x="3358869" y="267430"/>
                  <a:pt x="3363176" y="266218"/>
                </a:cubicBezTo>
                <a:cubicBezTo>
                  <a:pt x="3367483" y="265007"/>
                  <a:pt x="3370981" y="263669"/>
                  <a:pt x="3373669" y="262206"/>
                </a:cubicBezTo>
                <a:lnTo>
                  <a:pt x="3375898" y="277436"/>
                </a:lnTo>
                <a:cubicBezTo>
                  <a:pt x="3374890" y="277583"/>
                  <a:pt x="3373966" y="277753"/>
                  <a:pt x="3373128" y="277947"/>
                </a:cubicBezTo>
                <a:cubicBezTo>
                  <a:pt x="3372289" y="278140"/>
                  <a:pt x="3370530" y="278589"/>
                  <a:pt x="3367849" y="279293"/>
                </a:cubicBezTo>
                <a:cubicBezTo>
                  <a:pt x="3362605" y="280715"/>
                  <a:pt x="3357368" y="281773"/>
                  <a:pt x="3352139" y="282466"/>
                </a:cubicBezTo>
                <a:cubicBezTo>
                  <a:pt x="3346910" y="283160"/>
                  <a:pt x="3341581" y="283506"/>
                  <a:pt x="3336150" y="283503"/>
                </a:cubicBezTo>
                <a:cubicBezTo>
                  <a:pt x="3329095" y="283514"/>
                  <a:pt x="3323146" y="283029"/>
                  <a:pt x="3318304" y="282049"/>
                </a:cubicBezTo>
                <a:cubicBezTo>
                  <a:pt x="3313462" y="281068"/>
                  <a:pt x="3309340" y="279531"/>
                  <a:pt x="3305937" y="277436"/>
                </a:cubicBezTo>
                <a:cubicBezTo>
                  <a:pt x="3302939" y="275537"/>
                  <a:pt x="3300607" y="273113"/>
                  <a:pt x="3298941" y="270161"/>
                </a:cubicBezTo>
                <a:cubicBezTo>
                  <a:pt x="3297275" y="267210"/>
                  <a:pt x="3296428" y="263980"/>
                  <a:pt x="3296402" y="260472"/>
                </a:cubicBezTo>
                <a:cubicBezTo>
                  <a:pt x="3296418" y="257100"/>
                  <a:pt x="3297316" y="253938"/>
                  <a:pt x="3299096" y="250984"/>
                </a:cubicBezTo>
                <a:cubicBezTo>
                  <a:pt x="3300876" y="248030"/>
                  <a:pt x="3303445" y="245456"/>
                  <a:pt x="3306804" y="243260"/>
                </a:cubicBezTo>
                <a:cubicBezTo>
                  <a:pt x="3310041" y="241215"/>
                  <a:pt x="3314092" y="239672"/>
                  <a:pt x="3318954" y="238632"/>
                </a:cubicBezTo>
                <a:cubicBezTo>
                  <a:pt x="3323817" y="237593"/>
                  <a:pt x="3329384" y="237072"/>
                  <a:pt x="3335655" y="237069"/>
                </a:cubicBezTo>
                <a:cubicBezTo>
                  <a:pt x="3343229" y="237069"/>
                  <a:pt x="3350370" y="237936"/>
                  <a:pt x="3357077" y="239669"/>
                </a:cubicBezTo>
                <a:cubicBezTo>
                  <a:pt x="3356138" y="238813"/>
                  <a:pt x="3354951" y="237337"/>
                  <a:pt x="3353517" y="235243"/>
                </a:cubicBezTo>
                <a:cubicBezTo>
                  <a:pt x="3352083" y="233148"/>
                  <a:pt x="3350091" y="230001"/>
                  <a:pt x="3347542" y="225801"/>
                </a:cubicBezTo>
                <a:cubicBezTo>
                  <a:pt x="3343316" y="226450"/>
                  <a:pt x="3339221" y="226968"/>
                  <a:pt x="3335256" y="227356"/>
                </a:cubicBezTo>
                <a:cubicBezTo>
                  <a:pt x="3331291" y="227743"/>
                  <a:pt x="3326563" y="228069"/>
                  <a:pt x="3321071" y="228333"/>
                </a:cubicBezTo>
                <a:cubicBezTo>
                  <a:pt x="3315579" y="228596"/>
                  <a:pt x="3308430" y="228867"/>
                  <a:pt x="3299622" y="229144"/>
                </a:cubicBezTo>
                <a:cubicBezTo>
                  <a:pt x="3298621" y="229198"/>
                  <a:pt x="3297775" y="229245"/>
                  <a:pt x="3297083" y="229284"/>
                </a:cubicBezTo>
                <a:cubicBezTo>
                  <a:pt x="3296392" y="229322"/>
                  <a:pt x="3295546" y="229400"/>
                  <a:pt x="3294545" y="229516"/>
                </a:cubicBezTo>
                <a:lnTo>
                  <a:pt x="3294050" y="216019"/>
                </a:lnTo>
                <a:cubicBezTo>
                  <a:pt x="3295182" y="216181"/>
                  <a:pt x="3296192" y="216297"/>
                  <a:pt x="3297081" y="216367"/>
                </a:cubicBezTo>
                <a:cubicBezTo>
                  <a:pt x="3297970" y="216438"/>
                  <a:pt x="3299127" y="216481"/>
                  <a:pt x="3300553" y="216496"/>
                </a:cubicBezTo>
                <a:cubicBezTo>
                  <a:pt x="3301978" y="216511"/>
                  <a:pt x="3304062" y="216517"/>
                  <a:pt x="3306804" y="216514"/>
                </a:cubicBezTo>
                <a:cubicBezTo>
                  <a:pt x="3313217" y="216517"/>
                  <a:pt x="3319212" y="216326"/>
                  <a:pt x="3324789" y="215941"/>
                </a:cubicBezTo>
                <a:cubicBezTo>
                  <a:pt x="3330367" y="215557"/>
                  <a:pt x="3336052" y="214964"/>
                  <a:pt x="3341846" y="214161"/>
                </a:cubicBezTo>
                <a:cubicBezTo>
                  <a:pt x="3341490" y="213468"/>
                  <a:pt x="3341150" y="212812"/>
                  <a:pt x="3340825" y="212196"/>
                </a:cubicBezTo>
                <a:cubicBezTo>
                  <a:pt x="3340500" y="211579"/>
                  <a:pt x="3340097" y="210707"/>
                  <a:pt x="3339617" y="209580"/>
                </a:cubicBezTo>
                <a:cubicBezTo>
                  <a:pt x="3339029" y="208349"/>
                  <a:pt x="3338565" y="207374"/>
                  <a:pt x="3338224" y="206655"/>
                </a:cubicBezTo>
                <a:cubicBezTo>
                  <a:pt x="3337884" y="205935"/>
                  <a:pt x="3337481" y="205053"/>
                  <a:pt x="3337017" y="204008"/>
                </a:cubicBezTo>
                <a:cubicBezTo>
                  <a:pt x="3332198" y="204560"/>
                  <a:pt x="3327225" y="204973"/>
                  <a:pt x="3322096" y="205246"/>
                </a:cubicBezTo>
                <a:cubicBezTo>
                  <a:pt x="3316968" y="205520"/>
                  <a:pt x="3310880" y="205685"/>
                  <a:pt x="3303832" y="205741"/>
                </a:cubicBezTo>
                <a:cubicBezTo>
                  <a:pt x="3301369" y="205744"/>
                  <a:pt x="3299640" y="205770"/>
                  <a:pt x="3298647" y="205819"/>
                </a:cubicBezTo>
                <a:cubicBezTo>
                  <a:pt x="3297654" y="205868"/>
                  <a:pt x="3296575" y="205925"/>
                  <a:pt x="3295412" y="205989"/>
                </a:cubicBezTo>
                <a:lnTo>
                  <a:pt x="3294793" y="192864"/>
                </a:lnTo>
                <a:cubicBezTo>
                  <a:pt x="3296519" y="193047"/>
                  <a:pt x="3298268" y="193176"/>
                  <a:pt x="3300040" y="193251"/>
                </a:cubicBezTo>
                <a:cubicBezTo>
                  <a:pt x="3301812" y="193325"/>
                  <a:pt x="3304025" y="193361"/>
                  <a:pt x="3306680" y="193359"/>
                </a:cubicBezTo>
                <a:cubicBezTo>
                  <a:pt x="3311272" y="193364"/>
                  <a:pt x="3315523" y="193261"/>
                  <a:pt x="3319434" y="193049"/>
                </a:cubicBezTo>
                <a:cubicBezTo>
                  <a:pt x="3323345" y="192838"/>
                  <a:pt x="3327596" y="192487"/>
                  <a:pt x="3332188" y="191997"/>
                </a:cubicBezTo>
                <a:cubicBezTo>
                  <a:pt x="3332031" y="191569"/>
                  <a:pt x="3331881" y="191187"/>
                  <a:pt x="3331739" y="190851"/>
                </a:cubicBezTo>
                <a:cubicBezTo>
                  <a:pt x="3331597" y="190516"/>
                  <a:pt x="3331293" y="189825"/>
                  <a:pt x="3330826" y="188777"/>
                </a:cubicBezTo>
                <a:cubicBezTo>
                  <a:pt x="3329273" y="185181"/>
                  <a:pt x="3328076" y="182437"/>
                  <a:pt x="3327235" y="180543"/>
                </a:cubicBezTo>
                <a:cubicBezTo>
                  <a:pt x="3326394" y="178650"/>
                  <a:pt x="3325940" y="177638"/>
                  <a:pt x="3325873" y="177509"/>
                </a:cubicBezTo>
                <a:close/>
                <a:moveTo>
                  <a:pt x="4381633" y="175033"/>
                </a:moveTo>
                <a:cubicBezTo>
                  <a:pt x="4386058" y="178895"/>
                  <a:pt x="4390025" y="182656"/>
                  <a:pt x="4393536" y="186316"/>
                </a:cubicBezTo>
                <a:cubicBezTo>
                  <a:pt x="4397047" y="189977"/>
                  <a:pt x="4400302" y="193769"/>
                  <a:pt x="4403303" y="197693"/>
                </a:cubicBezTo>
                <a:lnTo>
                  <a:pt x="4393025" y="207723"/>
                </a:lnTo>
                <a:cubicBezTo>
                  <a:pt x="4390525" y="204320"/>
                  <a:pt x="4388262" y="201398"/>
                  <a:pt x="4386238" y="198959"/>
                </a:cubicBezTo>
                <a:cubicBezTo>
                  <a:pt x="4384214" y="196519"/>
                  <a:pt x="4382080" y="194175"/>
                  <a:pt x="4379835" y="191928"/>
                </a:cubicBezTo>
                <a:cubicBezTo>
                  <a:pt x="4377592" y="189681"/>
                  <a:pt x="4374889" y="187145"/>
                  <a:pt x="4371727" y="184320"/>
                </a:cubicBezTo>
                <a:close/>
                <a:moveTo>
                  <a:pt x="1739884" y="175033"/>
                </a:moveTo>
                <a:lnTo>
                  <a:pt x="1755115" y="175033"/>
                </a:lnTo>
                <a:cubicBezTo>
                  <a:pt x="1754867" y="176539"/>
                  <a:pt x="1754681" y="178294"/>
                  <a:pt x="1754557" y="180295"/>
                </a:cubicBezTo>
                <a:cubicBezTo>
                  <a:pt x="1754434" y="182297"/>
                  <a:pt x="1754372" y="184794"/>
                  <a:pt x="1754372" y="187787"/>
                </a:cubicBezTo>
                <a:lnTo>
                  <a:pt x="1754372" y="196083"/>
                </a:lnTo>
                <a:lnTo>
                  <a:pt x="1782233" y="196083"/>
                </a:lnTo>
                <a:lnTo>
                  <a:pt x="1782233" y="188034"/>
                </a:lnTo>
                <a:cubicBezTo>
                  <a:pt x="1782240" y="184882"/>
                  <a:pt x="1782194" y="182333"/>
                  <a:pt x="1782093" y="180388"/>
                </a:cubicBezTo>
                <a:cubicBezTo>
                  <a:pt x="1781993" y="178443"/>
                  <a:pt x="1781791" y="176699"/>
                  <a:pt x="1781490" y="175157"/>
                </a:cubicBezTo>
                <a:lnTo>
                  <a:pt x="1796720" y="175157"/>
                </a:lnTo>
                <a:cubicBezTo>
                  <a:pt x="1796472" y="176952"/>
                  <a:pt x="1796287" y="178840"/>
                  <a:pt x="1796163" y="180822"/>
                </a:cubicBezTo>
                <a:cubicBezTo>
                  <a:pt x="1796039" y="182803"/>
                  <a:pt x="1795977" y="185248"/>
                  <a:pt x="1795977" y="188158"/>
                </a:cubicBezTo>
                <a:lnTo>
                  <a:pt x="1795977" y="196083"/>
                </a:lnTo>
                <a:lnTo>
                  <a:pt x="1806131" y="196083"/>
                </a:lnTo>
                <a:cubicBezTo>
                  <a:pt x="1808973" y="196083"/>
                  <a:pt x="1811553" y="196021"/>
                  <a:pt x="1813870" y="195897"/>
                </a:cubicBezTo>
                <a:cubicBezTo>
                  <a:pt x="1816186" y="195773"/>
                  <a:pt x="1818270" y="195588"/>
                  <a:pt x="1820123" y="195340"/>
                </a:cubicBezTo>
                <a:lnTo>
                  <a:pt x="1820123" y="210075"/>
                </a:lnTo>
                <a:cubicBezTo>
                  <a:pt x="1818294" y="209887"/>
                  <a:pt x="1816256" y="209737"/>
                  <a:pt x="1814009" y="209626"/>
                </a:cubicBezTo>
                <a:cubicBezTo>
                  <a:pt x="1811762" y="209515"/>
                  <a:pt x="1809136" y="209459"/>
                  <a:pt x="1806131" y="209456"/>
                </a:cubicBezTo>
                <a:lnTo>
                  <a:pt x="1795977" y="209456"/>
                </a:lnTo>
                <a:lnTo>
                  <a:pt x="1795977" y="235459"/>
                </a:lnTo>
                <a:lnTo>
                  <a:pt x="1808607" y="235459"/>
                </a:lnTo>
                <a:cubicBezTo>
                  <a:pt x="1811925" y="235462"/>
                  <a:pt x="1814979" y="235395"/>
                  <a:pt x="1817770" y="235258"/>
                </a:cubicBezTo>
                <a:cubicBezTo>
                  <a:pt x="1820561" y="235121"/>
                  <a:pt x="1822873" y="234900"/>
                  <a:pt x="1824704" y="234593"/>
                </a:cubicBezTo>
                <a:lnTo>
                  <a:pt x="1824704" y="249699"/>
                </a:lnTo>
                <a:cubicBezTo>
                  <a:pt x="1822700" y="249392"/>
                  <a:pt x="1820332" y="249170"/>
                  <a:pt x="1817600" y="249034"/>
                </a:cubicBezTo>
                <a:cubicBezTo>
                  <a:pt x="1814868" y="248897"/>
                  <a:pt x="1811912" y="248830"/>
                  <a:pt x="1808731" y="248832"/>
                </a:cubicBezTo>
                <a:lnTo>
                  <a:pt x="1728493" y="248832"/>
                </a:lnTo>
                <a:cubicBezTo>
                  <a:pt x="1725317" y="248830"/>
                  <a:pt x="1722381" y="248897"/>
                  <a:pt x="1719685" y="249034"/>
                </a:cubicBezTo>
                <a:cubicBezTo>
                  <a:pt x="1716989" y="249170"/>
                  <a:pt x="1714642" y="249392"/>
                  <a:pt x="1712643" y="249699"/>
                </a:cubicBezTo>
                <a:lnTo>
                  <a:pt x="1712643" y="234593"/>
                </a:lnTo>
                <a:cubicBezTo>
                  <a:pt x="1714580" y="234900"/>
                  <a:pt x="1716897" y="235121"/>
                  <a:pt x="1719592" y="235258"/>
                </a:cubicBezTo>
                <a:cubicBezTo>
                  <a:pt x="1722288" y="235395"/>
                  <a:pt x="1725255" y="235462"/>
                  <a:pt x="1728493" y="235459"/>
                </a:cubicBezTo>
                <a:lnTo>
                  <a:pt x="1740627" y="235459"/>
                </a:lnTo>
                <a:lnTo>
                  <a:pt x="1740627" y="209456"/>
                </a:lnTo>
                <a:lnTo>
                  <a:pt x="1731464" y="209456"/>
                </a:lnTo>
                <a:cubicBezTo>
                  <a:pt x="1728521" y="209459"/>
                  <a:pt x="1725956" y="209515"/>
                  <a:pt x="1723772" y="209626"/>
                </a:cubicBezTo>
                <a:cubicBezTo>
                  <a:pt x="1721586" y="209737"/>
                  <a:pt x="1719610" y="209887"/>
                  <a:pt x="1717843" y="210075"/>
                </a:cubicBezTo>
                <a:lnTo>
                  <a:pt x="1717843" y="195340"/>
                </a:lnTo>
                <a:cubicBezTo>
                  <a:pt x="1719850" y="195588"/>
                  <a:pt x="1721935" y="195773"/>
                  <a:pt x="1724097" y="195897"/>
                </a:cubicBezTo>
                <a:cubicBezTo>
                  <a:pt x="1726258" y="196021"/>
                  <a:pt x="1728714" y="196083"/>
                  <a:pt x="1731464" y="196083"/>
                </a:cubicBezTo>
                <a:lnTo>
                  <a:pt x="1740627" y="196083"/>
                </a:lnTo>
                <a:lnTo>
                  <a:pt x="1740627" y="187911"/>
                </a:lnTo>
                <a:cubicBezTo>
                  <a:pt x="1740627" y="184928"/>
                  <a:pt x="1740565" y="182442"/>
                  <a:pt x="1740442" y="180450"/>
                </a:cubicBezTo>
                <a:cubicBezTo>
                  <a:pt x="1740318" y="178459"/>
                  <a:pt x="1740132" y="176653"/>
                  <a:pt x="1739884" y="175033"/>
                </a:cubicBezTo>
                <a:close/>
                <a:moveTo>
                  <a:pt x="4638456" y="174909"/>
                </a:moveTo>
                <a:lnTo>
                  <a:pt x="4654801" y="176395"/>
                </a:lnTo>
                <a:cubicBezTo>
                  <a:pt x="4654527" y="177271"/>
                  <a:pt x="4654305" y="178050"/>
                  <a:pt x="4654136" y="178734"/>
                </a:cubicBezTo>
                <a:cubicBezTo>
                  <a:pt x="4653967" y="179417"/>
                  <a:pt x="4653764" y="180444"/>
                  <a:pt x="4653526" y="181816"/>
                </a:cubicBezTo>
                <a:cubicBezTo>
                  <a:pt x="4653288" y="183187"/>
                  <a:pt x="4652929" y="185342"/>
                  <a:pt x="4652448" y="188282"/>
                </a:cubicBezTo>
                <a:cubicBezTo>
                  <a:pt x="4652157" y="189915"/>
                  <a:pt x="4651935" y="191169"/>
                  <a:pt x="4651783" y="192043"/>
                </a:cubicBezTo>
                <a:cubicBezTo>
                  <a:pt x="4651630" y="192918"/>
                  <a:pt x="4651440" y="194017"/>
                  <a:pt x="4651210" y="195340"/>
                </a:cubicBezTo>
                <a:cubicBezTo>
                  <a:pt x="4655714" y="194922"/>
                  <a:pt x="4659615" y="194427"/>
                  <a:pt x="4662911" y="193854"/>
                </a:cubicBezTo>
                <a:cubicBezTo>
                  <a:pt x="4666208" y="193281"/>
                  <a:pt x="4669366" y="192539"/>
                  <a:pt x="4672384" y="191625"/>
                </a:cubicBezTo>
                <a:lnTo>
                  <a:pt x="4673003" y="205865"/>
                </a:lnTo>
                <a:cubicBezTo>
                  <a:pt x="4672591" y="205914"/>
                  <a:pt x="4672178" y="205971"/>
                  <a:pt x="4671765" y="206035"/>
                </a:cubicBezTo>
                <a:cubicBezTo>
                  <a:pt x="4671352" y="206100"/>
                  <a:pt x="4670444" y="206250"/>
                  <a:pt x="4669041" y="206484"/>
                </a:cubicBezTo>
                <a:cubicBezTo>
                  <a:pt x="4665687" y="207127"/>
                  <a:pt x="4662024" y="207699"/>
                  <a:pt x="4658051" y="208202"/>
                </a:cubicBezTo>
                <a:cubicBezTo>
                  <a:pt x="4654079" y="208705"/>
                  <a:pt x="4650973" y="209000"/>
                  <a:pt x="4648734" y="209085"/>
                </a:cubicBezTo>
                <a:cubicBezTo>
                  <a:pt x="4648019" y="213075"/>
                  <a:pt x="4646971" y="217972"/>
                  <a:pt x="4645592" y="223773"/>
                </a:cubicBezTo>
                <a:cubicBezTo>
                  <a:pt x="4644211" y="229575"/>
                  <a:pt x="4642700" y="235369"/>
                  <a:pt x="4641056" y="241155"/>
                </a:cubicBezTo>
                <a:cubicBezTo>
                  <a:pt x="4639906" y="245310"/>
                  <a:pt x="4638781" y="249136"/>
                  <a:pt x="4637681" y="252634"/>
                </a:cubicBezTo>
                <a:cubicBezTo>
                  <a:pt x="4636581" y="256133"/>
                  <a:pt x="4635226" y="260133"/>
                  <a:pt x="4633618" y="264636"/>
                </a:cubicBezTo>
                <a:cubicBezTo>
                  <a:pt x="4632009" y="269139"/>
                  <a:pt x="4629866" y="274974"/>
                  <a:pt x="4627188" y="282141"/>
                </a:cubicBezTo>
                <a:lnTo>
                  <a:pt x="4611586" y="276074"/>
                </a:lnTo>
                <a:cubicBezTo>
                  <a:pt x="4614474" y="270709"/>
                  <a:pt x="4617352" y="264255"/>
                  <a:pt x="4620222" y="256711"/>
                </a:cubicBezTo>
                <a:cubicBezTo>
                  <a:pt x="4623091" y="249168"/>
                  <a:pt x="4625713" y="241274"/>
                  <a:pt x="4628087" y="233029"/>
                </a:cubicBezTo>
                <a:cubicBezTo>
                  <a:pt x="4630461" y="224784"/>
                  <a:pt x="4632349" y="216926"/>
                  <a:pt x="4633751" y="209456"/>
                </a:cubicBezTo>
                <a:cubicBezTo>
                  <a:pt x="4632905" y="209559"/>
                  <a:pt x="4632368" y="209601"/>
                  <a:pt x="4632141" y="209580"/>
                </a:cubicBezTo>
                <a:lnTo>
                  <a:pt x="4624959" y="209580"/>
                </a:lnTo>
                <a:cubicBezTo>
                  <a:pt x="4624655" y="209583"/>
                  <a:pt x="4624180" y="209577"/>
                  <a:pt x="4623535" y="209564"/>
                </a:cubicBezTo>
                <a:cubicBezTo>
                  <a:pt x="4622890" y="209552"/>
                  <a:pt x="4622044" y="209515"/>
                  <a:pt x="4620997" y="209456"/>
                </a:cubicBezTo>
                <a:cubicBezTo>
                  <a:pt x="4619877" y="209397"/>
                  <a:pt x="4618897" y="209361"/>
                  <a:pt x="4618056" y="209348"/>
                </a:cubicBezTo>
                <a:cubicBezTo>
                  <a:pt x="4617215" y="209335"/>
                  <a:pt x="4616544" y="209330"/>
                  <a:pt x="4616044" y="209332"/>
                </a:cubicBezTo>
                <a:cubicBezTo>
                  <a:pt x="4615744" y="209330"/>
                  <a:pt x="4615414" y="209335"/>
                  <a:pt x="4615053" y="209348"/>
                </a:cubicBezTo>
                <a:cubicBezTo>
                  <a:pt x="4614692" y="209361"/>
                  <a:pt x="4614238" y="209397"/>
                  <a:pt x="4613691" y="209456"/>
                </a:cubicBezTo>
                <a:lnTo>
                  <a:pt x="4613939" y="195092"/>
                </a:lnTo>
                <a:cubicBezTo>
                  <a:pt x="4616131" y="195464"/>
                  <a:pt x="4618557" y="195743"/>
                  <a:pt x="4621213" y="195928"/>
                </a:cubicBezTo>
                <a:cubicBezTo>
                  <a:pt x="4623870" y="196114"/>
                  <a:pt x="4626977" y="196207"/>
                  <a:pt x="4630531" y="196207"/>
                </a:cubicBezTo>
                <a:cubicBezTo>
                  <a:pt x="4631241" y="196209"/>
                  <a:pt x="4632020" y="196204"/>
                  <a:pt x="4632868" y="196191"/>
                </a:cubicBezTo>
                <a:cubicBezTo>
                  <a:pt x="4633717" y="196178"/>
                  <a:pt x="4634837" y="196142"/>
                  <a:pt x="4636227" y="196083"/>
                </a:cubicBezTo>
                <a:cubicBezTo>
                  <a:pt x="4636813" y="192910"/>
                  <a:pt x="4637344" y="189443"/>
                  <a:pt x="4637821" y="185682"/>
                </a:cubicBezTo>
                <a:cubicBezTo>
                  <a:pt x="4638299" y="181921"/>
                  <a:pt x="4638551" y="179073"/>
                  <a:pt x="4638580" y="177138"/>
                </a:cubicBezTo>
                <a:cubicBezTo>
                  <a:pt x="4638601" y="176643"/>
                  <a:pt x="4638559" y="175900"/>
                  <a:pt x="4638456" y="174909"/>
                </a:cubicBezTo>
                <a:close/>
                <a:moveTo>
                  <a:pt x="3914556" y="174909"/>
                </a:moveTo>
                <a:lnTo>
                  <a:pt x="3930901" y="176395"/>
                </a:lnTo>
                <a:cubicBezTo>
                  <a:pt x="3930626" y="177271"/>
                  <a:pt x="3930405" y="178050"/>
                  <a:pt x="3930236" y="178734"/>
                </a:cubicBezTo>
                <a:cubicBezTo>
                  <a:pt x="3930067" y="179417"/>
                  <a:pt x="3929864" y="180444"/>
                  <a:pt x="3929626" y="181816"/>
                </a:cubicBezTo>
                <a:cubicBezTo>
                  <a:pt x="3929388" y="183187"/>
                  <a:pt x="3929029" y="185342"/>
                  <a:pt x="3928548" y="188282"/>
                </a:cubicBezTo>
                <a:cubicBezTo>
                  <a:pt x="3928257" y="189915"/>
                  <a:pt x="3928035" y="191169"/>
                  <a:pt x="3927883" y="192043"/>
                </a:cubicBezTo>
                <a:cubicBezTo>
                  <a:pt x="3927730" y="192918"/>
                  <a:pt x="3927539" y="194017"/>
                  <a:pt x="3927310" y="195340"/>
                </a:cubicBezTo>
                <a:cubicBezTo>
                  <a:pt x="3931814" y="194922"/>
                  <a:pt x="3935714" y="194427"/>
                  <a:pt x="3939011" y="193854"/>
                </a:cubicBezTo>
                <a:cubicBezTo>
                  <a:pt x="3942308" y="193281"/>
                  <a:pt x="3945466" y="192539"/>
                  <a:pt x="3948484" y="191625"/>
                </a:cubicBezTo>
                <a:lnTo>
                  <a:pt x="3949103" y="205865"/>
                </a:lnTo>
                <a:cubicBezTo>
                  <a:pt x="3948690" y="205914"/>
                  <a:pt x="3948278" y="205971"/>
                  <a:pt x="3947865" y="206035"/>
                </a:cubicBezTo>
                <a:cubicBezTo>
                  <a:pt x="3947452" y="206100"/>
                  <a:pt x="3946544" y="206250"/>
                  <a:pt x="3945141" y="206484"/>
                </a:cubicBezTo>
                <a:cubicBezTo>
                  <a:pt x="3941787" y="207127"/>
                  <a:pt x="3938124" y="207699"/>
                  <a:pt x="3934151" y="208202"/>
                </a:cubicBezTo>
                <a:cubicBezTo>
                  <a:pt x="3930178" y="208705"/>
                  <a:pt x="3927072" y="209000"/>
                  <a:pt x="3924833" y="209085"/>
                </a:cubicBezTo>
                <a:cubicBezTo>
                  <a:pt x="3924119" y="213075"/>
                  <a:pt x="3923072" y="217972"/>
                  <a:pt x="3921691" y="223773"/>
                </a:cubicBezTo>
                <a:cubicBezTo>
                  <a:pt x="3920311" y="229575"/>
                  <a:pt x="3918799" y="235369"/>
                  <a:pt x="3917156" y="241155"/>
                </a:cubicBezTo>
                <a:cubicBezTo>
                  <a:pt x="3916006" y="245310"/>
                  <a:pt x="3914881" y="249136"/>
                  <a:pt x="3913781" y="252634"/>
                </a:cubicBezTo>
                <a:cubicBezTo>
                  <a:pt x="3912681" y="256133"/>
                  <a:pt x="3911327" y="260133"/>
                  <a:pt x="3909717" y="264636"/>
                </a:cubicBezTo>
                <a:cubicBezTo>
                  <a:pt x="3908109" y="269139"/>
                  <a:pt x="3905965" y="274974"/>
                  <a:pt x="3903288" y="282141"/>
                </a:cubicBezTo>
                <a:lnTo>
                  <a:pt x="3887686" y="276074"/>
                </a:lnTo>
                <a:cubicBezTo>
                  <a:pt x="3890574" y="270709"/>
                  <a:pt x="3893452" y="264255"/>
                  <a:pt x="3896321" y="256711"/>
                </a:cubicBezTo>
                <a:cubicBezTo>
                  <a:pt x="3899191" y="249168"/>
                  <a:pt x="3901813" y="241274"/>
                  <a:pt x="3904187" y="233029"/>
                </a:cubicBezTo>
                <a:cubicBezTo>
                  <a:pt x="3906561" y="224784"/>
                  <a:pt x="3908449" y="216926"/>
                  <a:pt x="3909851" y="209456"/>
                </a:cubicBezTo>
                <a:cubicBezTo>
                  <a:pt x="3909004" y="209559"/>
                  <a:pt x="3908468" y="209601"/>
                  <a:pt x="3908241" y="209580"/>
                </a:cubicBezTo>
                <a:lnTo>
                  <a:pt x="3901059" y="209580"/>
                </a:lnTo>
                <a:cubicBezTo>
                  <a:pt x="3900755" y="209583"/>
                  <a:pt x="3900280" y="209577"/>
                  <a:pt x="3899635" y="209564"/>
                </a:cubicBezTo>
                <a:cubicBezTo>
                  <a:pt x="3898990" y="209552"/>
                  <a:pt x="3898144" y="209515"/>
                  <a:pt x="3897097" y="209456"/>
                </a:cubicBezTo>
                <a:cubicBezTo>
                  <a:pt x="3895977" y="209397"/>
                  <a:pt x="3894997" y="209361"/>
                  <a:pt x="3894156" y="209348"/>
                </a:cubicBezTo>
                <a:cubicBezTo>
                  <a:pt x="3893315" y="209335"/>
                  <a:pt x="3892644" y="209330"/>
                  <a:pt x="3892144" y="209332"/>
                </a:cubicBezTo>
                <a:cubicBezTo>
                  <a:pt x="3891844" y="209330"/>
                  <a:pt x="3891514" y="209335"/>
                  <a:pt x="3891153" y="209348"/>
                </a:cubicBezTo>
                <a:cubicBezTo>
                  <a:pt x="3890792" y="209361"/>
                  <a:pt x="3890338" y="209397"/>
                  <a:pt x="3889791" y="209456"/>
                </a:cubicBezTo>
                <a:lnTo>
                  <a:pt x="3890038" y="195092"/>
                </a:lnTo>
                <a:cubicBezTo>
                  <a:pt x="3892231" y="195464"/>
                  <a:pt x="3894656" y="195743"/>
                  <a:pt x="3897313" y="195928"/>
                </a:cubicBezTo>
                <a:cubicBezTo>
                  <a:pt x="3899970" y="196114"/>
                  <a:pt x="3903076" y="196207"/>
                  <a:pt x="3906631" y="196207"/>
                </a:cubicBezTo>
                <a:cubicBezTo>
                  <a:pt x="3907341" y="196209"/>
                  <a:pt x="3908120" y="196204"/>
                  <a:pt x="3908968" y="196191"/>
                </a:cubicBezTo>
                <a:cubicBezTo>
                  <a:pt x="3909817" y="196178"/>
                  <a:pt x="3910937" y="196142"/>
                  <a:pt x="3912327" y="196083"/>
                </a:cubicBezTo>
                <a:cubicBezTo>
                  <a:pt x="3912913" y="192910"/>
                  <a:pt x="3913444" y="189443"/>
                  <a:pt x="3913921" y="185682"/>
                </a:cubicBezTo>
                <a:cubicBezTo>
                  <a:pt x="3914399" y="181921"/>
                  <a:pt x="3914651" y="179073"/>
                  <a:pt x="3914680" y="177138"/>
                </a:cubicBezTo>
                <a:cubicBezTo>
                  <a:pt x="3914700" y="176643"/>
                  <a:pt x="3914659" y="175900"/>
                  <a:pt x="3914556" y="174909"/>
                </a:cubicBezTo>
                <a:close/>
                <a:moveTo>
                  <a:pt x="3076356" y="174909"/>
                </a:moveTo>
                <a:lnTo>
                  <a:pt x="3092701" y="176395"/>
                </a:lnTo>
                <a:cubicBezTo>
                  <a:pt x="3092426" y="177271"/>
                  <a:pt x="3092205" y="178050"/>
                  <a:pt x="3092036" y="178734"/>
                </a:cubicBezTo>
                <a:cubicBezTo>
                  <a:pt x="3091867" y="179417"/>
                  <a:pt x="3091664" y="180444"/>
                  <a:pt x="3091426" y="181816"/>
                </a:cubicBezTo>
                <a:cubicBezTo>
                  <a:pt x="3091188" y="183187"/>
                  <a:pt x="3090829" y="185342"/>
                  <a:pt x="3090348" y="188282"/>
                </a:cubicBezTo>
                <a:cubicBezTo>
                  <a:pt x="3090057" y="189915"/>
                  <a:pt x="3089835" y="191169"/>
                  <a:pt x="3089683" y="192043"/>
                </a:cubicBezTo>
                <a:cubicBezTo>
                  <a:pt x="3089531" y="192918"/>
                  <a:pt x="3089339" y="194017"/>
                  <a:pt x="3089110" y="195340"/>
                </a:cubicBezTo>
                <a:cubicBezTo>
                  <a:pt x="3093614" y="194922"/>
                  <a:pt x="3097514" y="194427"/>
                  <a:pt x="3100811" y="193854"/>
                </a:cubicBezTo>
                <a:cubicBezTo>
                  <a:pt x="3104108" y="193281"/>
                  <a:pt x="3107266" y="192539"/>
                  <a:pt x="3110284" y="191625"/>
                </a:cubicBezTo>
                <a:lnTo>
                  <a:pt x="3110903" y="205865"/>
                </a:lnTo>
                <a:cubicBezTo>
                  <a:pt x="3110490" y="205914"/>
                  <a:pt x="3110078" y="205971"/>
                  <a:pt x="3109665" y="206035"/>
                </a:cubicBezTo>
                <a:cubicBezTo>
                  <a:pt x="3109252" y="206100"/>
                  <a:pt x="3108344" y="206250"/>
                  <a:pt x="3106941" y="206484"/>
                </a:cubicBezTo>
                <a:cubicBezTo>
                  <a:pt x="3103587" y="207127"/>
                  <a:pt x="3099924" y="207699"/>
                  <a:pt x="3095951" y="208202"/>
                </a:cubicBezTo>
                <a:cubicBezTo>
                  <a:pt x="3091978" y="208705"/>
                  <a:pt x="3088873" y="209000"/>
                  <a:pt x="3086633" y="209085"/>
                </a:cubicBezTo>
                <a:cubicBezTo>
                  <a:pt x="3085919" y="213075"/>
                  <a:pt x="3084872" y="217972"/>
                  <a:pt x="3083491" y="223773"/>
                </a:cubicBezTo>
                <a:cubicBezTo>
                  <a:pt x="3082111" y="229575"/>
                  <a:pt x="3080599" y="235369"/>
                  <a:pt x="3078956" y="241155"/>
                </a:cubicBezTo>
                <a:cubicBezTo>
                  <a:pt x="3077806" y="245310"/>
                  <a:pt x="3076681" y="249136"/>
                  <a:pt x="3075581" y="252634"/>
                </a:cubicBezTo>
                <a:cubicBezTo>
                  <a:pt x="3074481" y="256133"/>
                  <a:pt x="3073127" y="260133"/>
                  <a:pt x="3071517" y="264636"/>
                </a:cubicBezTo>
                <a:cubicBezTo>
                  <a:pt x="3069909" y="269139"/>
                  <a:pt x="3067765" y="274974"/>
                  <a:pt x="3065088" y="282141"/>
                </a:cubicBezTo>
                <a:lnTo>
                  <a:pt x="3049486" y="276074"/>
                </a:lnTo>
                <a:cubicBezTo>
                  <a:pt x="3052374" y="270709"/>
                  <a:pt x="3055252" y="264255"/>
                  <a:pt x="3058121" y="256711"/>
                </a:cubicBezTo>
                <a:cubicBezTo>
                  <a:pt x="3060991" y="249168"/>
                  <a:pt x="3063613" y="241274"/>
                  <a:pt x="3065987" y="233029"/>
                </a:cubicBezTo>
                <a:cubicBezTo>
                  <a:pt x="3068361" y="224784"/>
                  <a:pt x="3070249" y="216926"/>
                  <a:pt x="3071651" y="209456"/>
                </a:cubicBezTo>
                <a:cubicBezTo>
                  <a:pt x="3070804" y="209559"/>
                  <a:pt x="3070268" y="209601"/>
                  <a:pt x="3070041" y="209580"/>
                </a:cubicBezTo>
                <a:lnTo>
                  <a:pt x="3062859" y="209580"/>
                </a:lnTo>
                <a:cubicBezTo>
                  <a:pt x="3062555" y="209583"/>
                  <a:pt x="3062080" y="209577"/>
                  <a:pt x="3061435" y="209564"/>
                </a:cubicBezTo>
                <a:cubicBezTo>
                  <a:pt x="3060790" y="209552"/>
                  <a:pt x="3059944" y="209515"/>
                  <a:pt x="3058897" y="209456"/>
                </a:cubicBezTo>
                <a:cubicBezTo>
                  <a:pt x="3057777" y="209397"/>
                  <a:pt x="3056797" y="209361"/>
                  <a:pt x="3055956" y="209348"/>
                </a:cubicBezTo>
                <a:cubicBezTo>
                  <a:pt x="3055115" y="209335"/>
                  <a:pt x="3054444" y="209330"/>
                  <a:pt x="3053944" y="209332"/>
                </a:cubicBezTo>
                <a:cubicBezTo>
                  <a:pt x="3053644" y="209330"/>
                  <a:pt x="3053314" y="209335"/>
                  <a:pt x="3052953" y="209348"/>
                </a:cubicBezTo>
                <a:cubicBezTo>
                  <a:pt x="3052592" y="209361"/>
                  <a:pt x="3052138" y="209397"/>
                  <a:pt x="3051591" y="209456"/>
                </a:cubicBezTo>
                <a:lnTo>
                  <a:pt x="3051839" y="195092"/>
                </a:lnTo>
                <a:cubicBezTo>
                  <a:pt x="3054031" y="195464"/>
                  <a:pt x="3056456" y="195743"/>
                  <a:pt x="3059113" y="195928"/>
                </a:cubicBezTo>
                <a:cubicBezTo>
                  <a:pt x="3061770" y="196114"/>
                  <a:pt x="3064876" y="196207"/>
                  <a:pt x="3068431" y="196207"/>
                </a:cubicBezTo>
                <a:cubicBezTo>
                  <a:pt x="3069141" y="196209"/>
                  <a:pt x="3069920" y="196204"/>
                  <a:pt x="3070768" y="196191"/>
                </a:cubicBezTo>
                <a:cubicBezTo>
                  <a:pt x="3071617" y="196178"/>
                  <a:pt x="3072737" y="196142"/>
                  <a:pt x="3074127" y="196083"/>
                </a:cubicBezTo>
                <a:cubicBezTo>
                  <a:pt x="3074713" y="192910"/>
                  <a:pt x="3075244" y="189443"/>
                  <a:pt x="3075721" y="185682"/>
                </a:cubicBezTo>
                <a:cubicBezTo>
                  <a:pt x="3076199" y="181921"/>
                  <a:pt x="3076451" y="179073"/>
                  <a:pt x="3076480" y="177138"/>
                </a:cubicBezTo>
                <a:cubicBezTo>
                  <a:pt x="3076500" y="176643"/>
                  <a:pt x="3076459" y="175900"/>
                  <a:pt x="3076356" y="174909"/>
                </a:cubicBezTo>
                <a:close/>
                <a:moveTo>
                  <a:pt x="664321" y="174661"/>
                </a:moveTo>
                <a:lnTo>
                  <a:pt x="680418" y="174661"/>
                </a:lnTo>
                <a:cubicBezTo>
                  <a:pt x="682433" y="177889"/>
                  <a:pt x="684223" y="180504"/>
                  <a:pt x="685789" y="182509"/>
                </a:cubicBezTo>
                <a:cubicBezTo>
                  <a:pt x="687355" y="184513"/>
                  <a:pt x="689238" y="186603"/>
                  <a:pt x="691439" y="188777"/>
                </a:cubicBezTo>
                <a:cubicBezTo>
                  <a:pt x="697339" y="194656"/>
                  <a:pt x="703525" y="199738"/>
                  <a:pt x="709997" y="204023"/>
                </a:cubicBezTo>
                <a:cubicBezTo>
                  <a:pt x="716470" y="208308"/>
                  <a:pt x="723863" y="212183"/>
                  <a:pt x="732177" y="215647"/>
                </a:cubicBezTo>
                <a:cubicBezTo>
                  <a:pt x="730753" y="217946"/>
                  <a:pt x="729453" y="220314"/>
                  <a:pt x="728277" y="222752"/>
                </a:cubicBezTo>
                <a:cubicBezTo>
                  <a:pt x="727100" y="225190"/>
                  <a:pt x="726048" y="227651"/>
                  <a:pt x="725119" y="230135"/>
                </a:cubicBezTo>
                <a:cubicBezTo>
                  <a:pt x="719609" y="227447"/>
                  <a:pt x="714346" y="224465"/>
                  <a:pt x="709332" y="221189"/>
                </a:cubicBezTo>
                <a:cubicBezTo>
                  <a:pt x="704317" y="217912"/>
                  <a:pt x="699178" y="214125"/>
                  <a:pt x="693915" y="209828"/>
                </a:cubicBezTo>
                <a:cubicBezTo>
                  <a:pt x="689401" y="206139"/>
                  <a:pt x="685583" y="202589"/>
                  <a:pt x="682461" y="199179"/>
                </a:cubicBezTo>
                <a:cubicBezTo>
                  <a:pt x="679340" y="195768"/>
                  <a:pt x="676141" y="191600"/>
                  <a:pt x="672865" y="186672"/>
                </a:cubicBezTo>
                <a:cubicBezTo>
                  <a:pt x="669488" y="191460"/>
                  <a:pt x="666336" y="195505"/>
                  <a:pt x="663408" y="198807"/>
                </a:cubicBezTo>
                <a:cubicBezTo>
                  <a:pt x="660480" y="202109"/>
                  <a:pt x="656863" y="205659"/>
                  <a:pt x="652558" y="209456"/>
                </a:cubicBezTo>
                <a:cubicBezTo>
                  <a:pt x="648177" y="213390"/>
                  <a:pt x="643379" y="217131"/>
                  <a:pt x="638163" y="220678"/>
                </a:cubicBezTo>
                <a:cubicBezTo>
                  <a:pt x="632947" y="224225"/>
                  <a:pt x="627592" y="227377"/>
                  <a:pt x="622097" y="230135"/>
                </a:cubicBezTo>
                <a:cubicBezTo>
                  <a:pt x="620817" y="226885"/>
                  <a:pt x="619693" y="224346"/>
                  <a:pt x="618723" y="222520"/>
                </a:cubicBezTo>
                <a:cubicBezTo>
                  <a:pt x="617753" y="220693"/>
                  <a:pt x="616442" y="218650"/>
                  <a:pt x="614791" y="216390"/>
                </a:cubicBezTo>
                <a:cubicBezTo>
                  <a:pt x="620828" y="213787"/>
                  <a:pt x="626183" y="211037"/>
                  <a:pt x="630857" y="208141"/>
                </a:cubicBezTo>
                <a:cubicBezTo>
                  <a:pt x="635532" y="205244"/>
                  <a:pt x="640082" y="201843"/>
                  <a:pt x="644509" y="197940"/>
                </a:cubicBezTo>
                <a:cubicBezTo>
                  <a:pt x="648740" y="194277"/>
                  <a:pt x="652444" y="190583"/>
                  <a:pt x="655622" y="186858"/>
                </a:cubicBezTo>
                <a:cubicBezTo>
                  <a:pt x="658801" y="183133"/>
                  <a:pt x="661700" y="179067"/>
                  <a:pt x="664321" y="174661"/>
                </a:cubicBezTo>
                <a:close/>
                <a:moveTo>
                  <a:pt x="1639824" y="174537"/>
                </a:moveTo>
                <a:lnTo>
                  <a:pt x="1656045" y="176271"/>
                </a:lnTo>
                <a:cubicBezTo>
                  <a:pt x="1655828" y="176615"/>
                  <a:pt x="1655602" y="177028"/>
                  <a:pt x="1655367" y="177509"/>
                </a:cubicBezTo>
                <a:cubicBezTo>
                  <a:pt x="1655131" y="177991"/>
                  <a:pt x="1654703" y="178954"/>
                  <a:pt x="1654082" y="180399"/>
                </a:cubicBezTo>
                <a:cubicBezTo>
                  <a:pt x="1653462" y="181843"/>
                  <a:pt x="1652465" y="184182"/>
                  <a:pt x="1651092" y="187415"/>
                </a:cubicBezTo>
                <a:cubicBezTo>
                  <a:pt x="1650790" y="188073"/>
                  <a:pt x="1650558" y="188553"/>
                  <a:pt x="1650396" y="188855"/>
                </a:cubicBezTo>
                <a:cubicBezTo>
                  <a:pt x="1650233" y="189157"/>
                  <a:pt x="1650094" y="189420"/>
                  <a:pt x="1649978" y="189644"/>
                </a:cubicBezTo>
                <a:cubicBezTo>
                  <a:pt x="1650311" y="189593"/>
                  <a:pt x="1650883" y="189541"/>
                  <a:pt x="1651696" y="189489"/>
                </a:cubicBezTo>
                <a:cubicBezTo>
                  <a:pt x="1652508" y="189438"/>
                  <a:pt x="1654536" y="189324"/>
                  <a:pt x="1657779" y="189149"/>
                </a:cubicBezTo>
                <a:cubicBezTo>
                  <a:pt x="1664989" y="188718"/>
                  <a:pt x="1671340" y="188156"/>
                  <a:pt x="1676832" y="187462"/>
                </a:cubicBezTo>
                <a:cubicBezTo>
                  <a:pt x="1682324" y="186768"/>
                  <a:pt x="1686787" y="185927"/>
                  <a:pt x="1690221" y="184939"/>
                </a:cubicBezTo>
                <a:lnTo>
                  <a:pt x="1691088" y="199055"/>
                </a:lnTo>
                <a:cubicBezTo>
                  <a:pt x="1689558" y="199158"/>
                  <a:pt x="1688283" y="199261"/>
                  <a:pt x="1687265" y="199364"/>
                </a:cubicBezTo>
                <a:cubicBezTo>
                  <a:pt x="1686246" y="199468"/>
                  <a:pt x="1684259" y="199695"/>
                  <a:pt x="1681305" y="200045"/>
                </a:cubicBezTo>
                <a:cubicBezTo>
                  <a:pt x="1676579" y="200613"/>
                  <a:pt x="1670801" y="201119"/>
                  <a:pt x="1663970" y="201562"/>
                </a:cubicBezTo>
                <a:cubicBezTo>
                  <a:pt x="1657139" y="202006"/>
                  <a:pt x="1650494" y="202326"/>
                  <a:pt x="1644034" y="202522"/>
                </a:cubicBezTo>
                <a:cubicBezTo>
                  <a:pt x="1642259" y="206017"/>
                  <a:pt x="1640453" y="209087"/>
                  <a:pt x="1638617" y="211731"/>
                </a:cubicBezTo>
                <a:cubicBezTo>
                  <a:pt x="1636780" y="214376"/>
                  <a:pt x="1634789" y="216795"/>
                  <a:pt x="1632642" y="218991"/>
                </a:cubicBezTo>
                <a:lnTo>
                  <a:pt x="1632766" y="219238"/>
                </a:lnTo>
                <a:cubicBezTo>
                  <a:pt x="1633148" y="218967"/>
                  <a:pt x="1633468" y="218735"/>
                  <a:pt x="1633726" y="218542"/>
                </a:cubicBezTo>
                <a:cubicBezTo>
                  <a:pt x="1633984" y="218348"/>
                  <a:pt x="1634489" y="217961"/>
                  <a:pt x="1635243" y="217381"/>
                </a:cubicBezTo>
                <a:cubicBezTo>
                  <a:pt x="1637580" y="215632"/>
                  <a:pt x="1640273" y="214270"/>
                  <a:pt x="1643322" y="213295"/>
                </a:cubicBezTo>
                <a:cubicBezTo>
                  <a:pt x="1646371" y="212320"/>
                  <a:pt x="1649498" y="211824"/>
                  <a:pt x="1652702" y="211809"/>
                </a:cubicBezTo>
                <a:cubicBezTo>
                  <a:pt x="1657541" y="211822"/>
                  <a:pt x="1661452" y="212941"/>
                  <a:pt x="1664435" y="215168"/>
                </a:cubicBezTo>
                <a:cubicBezTo>
                  <a:pt x="1667416" y="217394"/>
                  <a:pt x="1669408" y="220649"/>
                  <a:pt x="1670409" y="224934"/>
                </a:cubicBezTo>
                <a:cubicBezTo>
                  <a:pt x="1679943" y="221467"/>
                  <a:pt x="1686259" y="219238"/>
                  <a:pt x="1689354" y="218248"/>
                </a:cubicBezTo>
                <a:cubicBezTo>
                  <a:pt x="1692537" y="217141"/>
                  <a:pt x="1694653" y="216383"/>
                  <a:pt x="1695700" y="215972"/>
                </a:cubicBezTo>
                <a:cubicBezTo>
                  <a:pt x="1696747" y="215562"/>
                  <a:pt x="1697687" y="215082"/>
                  <a:pt x="1698517" y="214533"/>
                </a:cubicBezTo>
                <a:lnTo>
                  <a:pt x="1704337" y="228773"/>
                </a:lnTo>
                <a:cubicBezTo>
                  <a:pt x="1702658" y="229013"/>
                  <a:pt x="1700754" y="229400"/>
                  <a:pt x="1698626" y="229934"/>
                </a:cubicBezTo>
                <a:cubicBezTo>
                  <a:pt x="1696497" y="230468"/>
                  <a:pt x="1693820" y="231195"/>
                  <a:pt x="1690593" y="232116"/>
                </a:cubicBezTo>
                <a:cubicBezTo>
                  <a:pt x="1688859" y="232611"/>
                  <a:pt x="1682668" y="234716"/>
                  <a:pt x="1672019" y="238431"/>
                </a:cubicBezTo>
                <a:lnTo>
                  <a:pt x="1672019" y="239793"/>
                </a:lnTo>
                <a:cubicBezTo>
                  <a:pt x="1672078" y="241300"/>
                  <a:pt x="1672114" y="242311"/>
                  <a:pt x="1672127" y="242827"/>
                </a:cubicBezTo>
                <a:cubicBezTo>
                  <a:pt x="1672140" y="243343"/>
                  <a:pt x="1672145" y="243983"/>
                  <a:pt x="1672143" y="244746"/>
                </a:cubicBezTo>
                <a:cubicBezTo>
                  <a:pt x="1672143" y="245394"/>
                  <a:pt x="1672143" y="246173"/>
                  <a:pt x="1672143" y="247083"/>
                </a:cubicBezTo>
                <a:cubicBezTo>
                  <a:pt x="1672143" y="247994"/>
                  <a:pt x="1672143" y="248866"/>
                  <a:pt x="1672143" y="249699"/>
                </a:cubicBezTo>
                <a:cubicBezTo>
                  <a:pt x="1672083" y="250736"/>
                  <a:pt x="1672047" y="251572"/>
                  <a:pt x="1672034" y="252207"/>
                </a:cubicBezTo>
                <a:cubicBezTo>
                  <a:pt x="1672021" y="252841"/>
                  <a:pt x="1672016" y="253368"/>
                  <a:pt x="1672019" y="253786"/>
                </a:cubicBezTo>
                <a:cubicBezTo>
                  <a:pt x="1672019" y="255119"/>
                  <a:pt x="1672050" y="256290"/>
                  <a:pt x="1672112" y="257299"/>
                </a:cubicBezTo>
                <a:cubicBezTo>
                  <a:pt x="1672173" y="258308"/>
                  <a:pt x="1672266" y="259324"/>
                  <a:pt x="1672390" y="260348"/>
                </a:cubicBezTo>
                <a:lnTo>
                  <a:pt x="1658026" y="260720"/>
                </a:lnTo>
                <a:cubicBezTo>
                  <a:pt x="1658274" y="259510"/>
                  <a:pt x="1658460" y="257565"/>
                  <a:pt x="1658584" y="254884"/>
                </a:cubicBezTo>
                <a:cubicBezTo>
                  <a:pt x="1658708" y="252204"/>
                  <a:pt x="1658769" y="249361"/>
                  <a:pt x="1658769" y="246356"/>
                </a:cubicBezTo>
                <a:cubicBezTo>
                  <a:pt x="1658769" y="245551"/>
                  <a:pt x="1658769" y="244994"/>
                  <a:pt x="1658769" y="244684"/>
                </a:cubicBezTo>
                <a:cubicBezTo>
                  <a:pt x="1658769" y="244375"/>
                  <a:pt x="1658769" y="243941"/>
                  <a:pt x="1658769" y="243384"/>
                </a:cubicBezTo>
                <a:cubicBezTo>
                  <a:pt x="1655782" y="244782"/>
                  <a:pt x="1653368" y="245979"/>
                  <a:pt x="1651526" y="246975"/>
                </a:cubicBezTo>
                <a:cubicBezTo>
                  <a:pt x="1649684" y="247971"/>
                  <a:pt x="1648136" y="248920"/>
                  <a:pt x="1646882" y="249823"/>
                </a:cubicBezTo>
                <a:cubicBezTo>
                  <a:pt x="1642569" y="253022"/>
                  <a:pt x="1640422" y="256406"/>
                  <a:pt x="1640443" y="259977"/>
                </a:cubicBezTo>
                <a:cubicBezTo>
                  <a:pt x="1640379" y="263170"/>
                  <a:pt x="1641994" y="265482"/>
                  <a:pt x="1645288" y="266911"/>
                </a:cubicBezTo>
                <a:cubicBezTo>
                  <a:pt x="1648582" y="268340"/>
                  <a:pt x="1653943" y="269042"/>
                  <a:pt x="1661370" y="269016"/>
                </a:cubicBezTo>
                <a:cubicBezTo>
                  <a:pt x="1668838" y="269008"/>
                  <a:pt x="1675664" y="268559"/>
                  <a:pt x="1681847" y="267669"/>
                </a:cubicBezTo>
                <a:cubicBezTo>
                  <a:pt x="1688031" y="266779"/>
                  <a:pt x="1693340" y="265495"/>
                  <a:pt x="1697774" y="263815"/>
                </a:cubicBezTo>
                <a:lnTo>
                  <a:pt x="1699012" y="279789"/>
                </a:lnTo>
                <a:cubicBezTo>
                  <a:pt x="1698040" y="279786"/>
                  <a:pt x="1697199" y="279822"/>
                  <a:pt x="1696490" y="279897"/>
                </a:cubicBezTo>
                <a:cubicBezTo>
                  <a:pt x="1695780" y="279972"/>
                  <a:pt x="1694723" y="280101"/>
                  <a:pt x="1693316" y="280284"/>
                </a:cubicBezTo>
                <a:cubicBezTo>
                  <a:pt x="1688776" y="280973"/>
                  <a:pt x="1683741" y="281515"/>
                  <a:pt x="1678210" y="281909"/>
                </a:cubicBezTo>
                <a:cubicBezTo>
                  <a:pt x="1672679" y="282304"/>
                  <a:pt x="1667148" y="282505"/>
                  <a:pt x="1661617" y="282513"/>
                </a:cubicBezTo>
                <a:cubicBezTo>
                  <a:pt x="1655119" y="282528"/>
                  <a:pt x="1649666" y="282126"/>
                  <a:pt x="1645257" y="281306"/>
                </a:cubicBezTo>
                <a:cubicBezTo>
                  <a:pt x="1640848" y="280485"/>
                  <a:pt x="1637097" y="279154"/>
                  <a:pt x="1634004" y="277312"/>
                </a:cubicBezTo>
                <a:cubicBezTo>
                  <a:pt x="1631136" y="275664"/>
                  <a:pt x="1628917" y="273450"/>
                  <a:pt x="1627349" y="270672"/>
                </a:cubicBezTo>
                <a:cubicBezTo>
                  <a:pt x="1625780" y="267894"/>
                  <a:pt x="1624986" y="264783"/>
                  <a:pt x="1624965" y="261339"/>
                </a:cubicBezTo>
                <a:cubicBezTo>
                  <a:pt x="1624944" y="258839"/>
                  <a:pt x="1625357" y="256502"/>
                  <a:pt x="1626203" y="254327"/>
                </a:cubicBezTo>
                <a:cubicBezTo>
                  <a:pt x="1627049" y="252153"/>
                  <a:pt x="1628453" y="249908"/>
                  <a:pt x="1630413" y="247594"/>
                </a:cubicBezTo>
                <a:cubicBezTo>
                  <a:pt x="1633086" y="244197"/>
                  <a:pt x="1636471" y="241148"/>
                  <a:pt x="1640567" y="238447"/>
                </a:cubicBezTo>
                <a:cubicBezTo>
                  <a:pt x="1644664" y="235746"/>
                  <a:pt x="1650153" y="232975"/>
                  <a:pt x="1657036" y="230135"/>
                </a:cubicBezTo>
                <a:cubicBezTo>
                  <a:pt x="1656729" y="227852"/>
                  <a:pt x="1655950" y="226165"/>
                  <a:pt x="1654699" y="225074"/>
                </a:cubicBezTo>
                <a:cubicBezTo>
                  <a:pt x="1653447" y="223982"/>
                  <a:pt x="1651709" y="223441"/>
                  <a:pt x="1649482" y="223448"/>
                </a:cubicBezTo>
                <a:cubicBezTo>
                  <a:pt x="1645879" y="223454"/>
                  <a:pt x="1641942" y="224527"/>
                  <a:pt x="1637673" y="226668"/>
                </a:cubicBezTo>
                <a:cubicBezTo>
                  <a:pt x="1633403" y="228809"/>
                  <a:pt x="1628879" y="231987"/>
                  <a:pt x="1624098" y="236202"/>
                </a:cubicBezTo>
                <a:cubicBezTo>
                  <a:pt x="1621544" y="238328"/>
                  <a:pt x="1619440" y="240268"/>
                  <a:pt x="1617783" y="242022"/>
                </a:cubicBezTo>
                <a:cubicBezTo>
                  <a:pt x="1616127" y="243776"/>
                  <a:pt x="1614641" y="245592"/>
                  <a:pt x="1613326" y="247470"/>
                </a:cubicBezTo>
                <a:lnTo>
                  <a:pt x="1602058" y="236326"/>
                </a:lnTo>
                <a:cubicBezTo>
                  <a:pt x="1603660" y="235101"/>
                  <a:pt x="1605377" y="233589"/>
                  <a:pt x="1607212" y="231791"/>
                </a:cubicBezTo>
                <a:cubicBezTo>
                  <a:pt x="1609046" y="229993"/>
                  <a:pt x="1611043" y="227831"/>
                  <a:pt x="1613202" y="225306"/>
                </a:cubicBezTo>
                <a:cubicBezTo>
                  <a:pt x="1614860" y="223338"/>
                  <a:pt x="1616676" y="221013"/>
                  <a:pt x="1618650" y="218330"/>
                </a:cubicBezTo>
                <a:cubicBezTo>
                  <a:pt x="1620624" y="215647"/>
                  <a:pt x="1622468" y="213020"/>
                  <a:pt x="1624181" y="210447"/>
                </a:cubicBezTo>
                <a:cubicBezTo>
                  <a:pt x="1625894" y="207874"/>
                  <a:pt x="1627187" y="205769"/>
                  <a:pt x="1628061" y="204132"/>
                </a:cubicBezTo>
                <a:cubicBezTo>
                  <a:pt x="1628288" y="203670"/>
                  <a:pt x="1628453" y="203355"/>
                  <a:pt x="1628556" y="203188"/>
                </a:cubicBezTo>
                <a:cubicBezTo>
                  <a:pt x="1628659" y="203020"/>
                  <a:pt x="1628824" y="202798"/>
                  <a:pt x="1629051" y="202522"/>
                </a:cubicBezTo>
                <a:cubicBezTo>
                  <a:pt x="1628747" y="202527"/>
                  <a:pt x="1628334" y="202548"/>
                  <a:pt x="1627813" y="202584"/>
                </a:cubicBezTo>
                <a:cubicBezTo>
                  <a:pt x="1627292" y="202620"/>
                  <a:pt x="1627003" y="202641"/>
                  <a:pt x="1626946" y="202646"/>
                </a:cubicBezTo>
                <a:cubicBezTo>
                  <a:pt x="1626180" y="202643"/>
                  <a:pt x="1624741" y="202621"/>
                  <a:pt x="1622626" y="202582"/>
                </a:cubicBezTo>
                <a:cubicBezTo>
                  <a:pt x="1620512" y="202542"/>
                  <a:pt x="1618357" y="202502"/>
                  <a:pt x="1616160" y="202462"/>
                </a:cubicBezTo>
                <a:cubicBezTo>
                  <a:pt x="1613963" y="202423"/>
                  <a:pt x="1612358" y="202401"/>
                  <a:pt x="1611344" y="202398"/>
                </a:cubicBezTo>
                <a:cubicBezTo>
                  <a:pt x="1610240" y="202339"/>
                  <a:pt x="1609508" y="202303"/>
                  <a:pt x="1609147" y="202290"/>
                </a:cubicBezTo>
                <a:cubicBezTo>
                  <a:pt x="1608785" y="202277"/>
                  <a:pt x="1608362" y="202272"/>
                  <a:pt x="1607877" y="202274"/>
                </a:cubicBezTo>
                <a:cubicBezTo>
                  <a:pt x="1607686" y="202272"/>
                  <a:pt x="1607418" y="202277"/>
                  <a:pt x="1607072" y="202290"/>
                </a:cubicBezTo>
                <a:cubicBezTo>
                  <a:pt x="1606727" y="202303"/>
                  <a:pt x="1606335" y="202339"/>
                  <a:pt x="1605896" y="202398"/>
                </a:cubicBezTo>
                <a:lnTo>
                  <a:pt x="1606144" y="188282"/>
                </a:lnTo>
                <a:cubicBezTo>
                  <a:pt x="1608579" y="188837"/>
                  <a:pt x="1612036" y="189244"/>
                  <a:pt x="1616514" y="189505"/>
                </a:cubicBezTo>
                <a:cubicBezTo>
                  <a:pt x="1620992" y="189765"/>
                  <a:pt x="1627111" y="189894"/>
                  <a:pt x="1634871" y="189892"/>
                </a:cubicBezTo>
                <a:cubicBezTo>
                  <a:pt x="1636509" y="186265"/>
                  <a:pt x="1637691" y="183303"/>
                  <a:pt x="1638416" y="181007"/>
                </a:cubicBezTo>
                <a:cubicBezTo>
                  <a:pt x="1639140" y="178711"/>
                  <a:pt x="1639610" y="176555"/>
                  <a:pt x="1639824" y="174537"/>
                </a:cubicBezTo>
                <a:close/>
                <a:moveTo>
                  <a:pt x="4293718" y="173175"/>
                </a:moveTo>
                <a:lnTo>
                  <a:pt x="4309072" y="173175"/>
                </a:lnTo>
                <a:cubicBezTo>
                  <a:pt x="4308765" y="174971"/>
                  <a:pt x="4308543" y="176859"/>
                  <a:pt x="4308406" y="178840"/>
                </a:cubicBezTo>
                <a:cubicBezTo>
                  <a:pt x="4308270" y="180822"/>
                  <a:pt x="4308203" y="183267"/>
                  <a:pt x="4308205" y="186177"/>
                </a:cubicBezTo>
                <a:lnTo>
                  <a:pt x="4308205" y="190263"/>
                </a:lnTo>
                <a:lnTo>
                  <a:pt x="4337552" y="190263"/>
                </a:lnTo>
                <a:cubicBezTo>
                  <a:pt x="4340954" y="190266"/>
                  <a:pt x="4343652" y="190230"/>
                  <a:pt x="4345647" y="190155"/>
                </a:cubicBezTo>
                <a:cubicBezTo>
                  <a:pt x="4347641" y="190080"/>
                  <a:pt x="4349689" y="189951"/>
                  <a:pt x="4351791" y="189768"/>
                </a:cubicBezTo>
                <a:cubicBezTo>
                  <a:pt x="4351549" y="191551"/>
                  <a:pt x="4351384" y="193310"/>
                  <a:pt x="4351296" y="195046"/>
                </a:cubicBezTo>
                <a:cubicBezTo>
                  <a:pt x="4351209" y="196782"/>
                  <a:pt x="4351167" y="198944"/>
                  <a:pt x="4351172" y="201531"/>
                </a:cubicBezTo>
                <a:lnTo>
                  <a:pt x="4351172" y="249699"/>
                </a:lnTo>
                <a:cubicBezTo>
                  <a:pt x="4351168" y="252607"/>
                  <a:pt x="4351209" y="255026"/>
                  <a:pt x="4351296" y="256958"/>
                </a:cubicBezTo>
                <a:cubicBezTo>
                  <a:pt x="4351384" y="258891"/>
                  <a:pt x="4351549" y="260722"/>
                  <a:pt x="4351791" y="262453"/>
                </a:cubicBezTo>
                <a:lnTo>
                  <a:pt x="4337056" y="262453"/>
                </a:lnTo>
                <a:lnTo>
                  <a:pt x="4337056" y="255395"/>
                </a:lnTo>
                <a:lnTo>
                  <a:pt x="4308205" y="255395"/>
                </a:lnTo>
                <a:lnTo>
                  <a:pt x="4308205" y="272112"/>
                </a:lnTo>
                <a:cubicBezTo>
                  <a:pt x="4308203" y="275736"/>
                  <a:pt x="4308269" y="278703"/>
                  <a:pt x="4308406" y="281011"/>
                </a:cubicBezTo>
                <a:cubicBezTo>
                  <a:pt x="4308543" y="283320"/>
                  <a:pt x="4308765" y="285513"/>
                  <a:pt x="4309072" y="287590"/>
                </a:cubicBezTo>
                <a:lnTo>
                  <a:pt x="4293594" y="287590"/>
                </a:lnTo>
                <a:cubicBezTo>
                  <a:pt x="4293901" y="285273"/>
                  <a:pt x="4294122" y="282972"/>
                  <a:pt x="4294259" y="280686"/>
                </a:cubicBezTo>
                <a:cubicBezTo>
                  <a:pt x="4294396" y="278401"/>
                  <a:pt x="4294463" y="275543"/>
                  <a:pt x="4294461" y="272112"/>
                </a:cubicBezTo>
                <a:lnTo>
                  <a:pt x="4294461" y="255395"/>
                </a:lnTo>
                <a:lnTo>
                  <a:pt x="4266848" y="255395"/>
                </a:lnTo>
                <a:lnTo>
                  <a:pt x="4266848" y="262453"/>
                </a:lnTo>
                <a:lnTo>
                  <a:pt x="4252236" y="262453"/>
                </a:lnTo>
                <a:cubicBezTo>
                  <a:pt x="4252479" y="260583"/>
                  <a:pt x="4252644" y="258659"/>
                  <a:pt x="4252732" y="256680"/>
                </a:cubicBezTo>
                <a:cubicBezTo>
                  <a:pt x="4252820" y="254701"/>
                  <a:pt x="4252861" y="252374"/>
                  <a:pt x="4252855" y="249699"/>
                </a:cubicBezTo>
                <a:lnTo>
                  <a:pt x="4252855" y="201655"/>
                </a:lnTo>
                <a:cubicBezTo>
                  <a:pt x="4252861" y="199171"/>
                  <a:pt x="4252819" y="197019"/>
                  <a:pt x="4252732" y="195201"/>
                </a:cubicBezTo>
                <a:cubicBezTo>
                  <a:pt x="4252644" y="193382"/>
                  <a:pt x="4252479" y="191571"/>
                  <a:pt x="4252236" y="189768"/>
                </a:cubicBezTo>
                <a:cubicBezTo>
                  <a:pt x="4254426" y="189951"/>
                  <a:pt x="4256516" y="190080"/>
                  <a:pt x="4258505" y="190155"/>
                </a:cubicBezTo>
                <a:cubicBezTo>
                  <a:pt x="4260494" y="190230"/>
                  <a:pt x="4262986" y="190266"/>
                  <a:pt x="4265981" y="190263"/>
                </a:cubicBezTo>
                <a:lnTo>
                  <a:pt x="4294461" y="190263"/>
                </a:lnTo>
                <a:lnTo>
                  <a:pt x="4294461" y="186672"/>
                </a:lnTo>
                <a:cubicBezTo>
                  <a:pt x="4294468" y="183548"/>
                  <a:pt x="4294422" y="181005"/>
                  <a:pt x="4294321" y="179042"/>
                </a:cubicBezTo>
                <a:cubicBezTo>
                  <a:pt x="4294221" y="177078"/>
                  <a:pt x="4294019" y="175123"/>
                  <a:pt x="4293718" y="173175"/>
                </a:cubicBezTo>
                <a:close/>
                <a:moveTo>
                  <a:pt x="1495568" y="173052"/>
                </a:moveTo>
                <a:lnTo>
                  <a:pt x="1508941" y="173052"/>
                </a:lnTo>
                <a:cubicBezTo>
                  <a:pt x="1508758" y="174442"/>
                  <a:pt x="1508629" y="175871"/>
                  <a:pt x="1508554" y="177339"/>
                </a:cubicBezTo>
                <a:cubicBezTo>
                  <a:pt x="1508479" y="178807"/>
                  <a:pt x="1508443" y="180515"/>
                  <a:pt x="1508446" y="182462"/>
                </a:cubicBezTo>
                <a:lnTo>
                  <a:pt x="1508446" y="184691"/>
                </a:lnTo>
                <a:lnTo>
                  <a:pt x="1515752" y="184691"/>
                </a:lnTo>
                <a:cubicBezTo>
                  <a:pt x="1518161" y="184694"/>
                  <a:pt x="1520122" y="184658"/>
                  <a:pt x="1521633" y="184583"/>
                </a:cubicBezTo>
                <a:cubicBezTo>
                  <a:pt x="1523145" y="184508"/>
                  <a:pt x="1524610" y="184379"/>
                  <a:pt x="1526029" y="184196"/>
                </a:cubicBezTo>
                <a:lnTo>
                  <a:pt x="1526029" y="197074"/>
                </a:lnTo>
                <a:cubicBezTo>
                  <a:pt x="1524463" y="196890"/>
                  <a:pt x="1522890" y="196761"/>
                  <a:pt x="1521308" y="196687"/>
                </a:cubicBezTo>
                <a:cubicBezTo>
                  <a:pt x="1519727" y="196612"/>
                  <a:pt x="1517874" y="196576"/>
                  <a:pt x="1515752" y="196578"/>
                </a:cubicBezTo>
                <a:lnTo>
                  <a:pt x="1508446" y="196578"/>
                </a:lnTo>
                <a:lnTo>
                  <a:pt x="1508446" y="206113"/>
                </a:lnTo>
                <a:lnTo>
                  <a:pt x="1518104" y="206113"/>
                </a:lnTo>
                <a:cubicBezTo>
                  <a:pt x="1520619" y="206118"/>
                  <a:pt x="1522647" y="206077"/>
                  <a:pt x="1524187" y="205989"/>
                </a:cubicBezTo>
                <a:cubicBezTo>
                  <a:pt x="1525727" y="205901"/>
                  <a:pt x="1527290" y="205736"/>
                  <a:pt x="1528877" y="205494"/>
                </a:cubicBezTo>
                <a:lnTo>
                  <a:pt x="1528877" y="218619"/>
                </a:lnTo>
                <a:cubicBezTo>
                  <a:pt x="1527744" y="218444"/>
                  <a:pt x="1526666" y="218330"/>
                  <a:pt x="1525642" y="218279"/>
                </a:cubicBezTo>
                <a:cubicBezTo>
                  <a:pt x="1524618" y="218227"/>
                  <a:pt x="1523385" y="218175"/>
                  <a:pt x="1521943" y="218124"/>
                </a:cubicBezTo>
                <a:cubicBezTo>
                  <a:pt x="1521308" y="220956"/>
                  <a:pt x="1520720" y="223309"/>
                  <a:pt x="1520178" y="225182"/>
                </a:cubicBezTo>
                <a:cubicBezTo>
                  <a:pt x="1519636" y="227055"/>
                  <a:pt x="1518863" y="229284"/>
                  <a:pt x="1517857" y="231868"/>
                </a:cubicBezTo>
                <a:lnTo>
                  <a:pt x="1519342" y="231868"/>
                </a:lnTo>
                <a:cubicBezTo>
                  <a:pt x="1521520" y="231874"/>
                  <a:pt x="1523325" y="231832"/>
                  <a:pt x="1524760" y="231745"/>
                </a:cubicBezTo>
                <a:cubicBezTo>
                  <a:pt x="1526194" y="231657"/>
                  <a:pt x="1527567" y="231492"/>
                  <a:pt x="1528877" y="231249"/>
                </a:cubicBezTo>
                <a:lnTo>
                  <a:pt x="1528877" y="244375"/>
                </a:lnTo>
                <a:cubicBezTo>
                  <a:pt x="1527267" y="244192"/>
                  <a:pt x="1525657" y="244063"/>
                  <a:pt x="1524048" y="243988"/>
                </a:cubicBezTo>
                <a:cubicBezTo>
                  <a:pt x="1522438" y="243913"/>
                  <a:pt x="1520457" y="243877"/>
                  <a:pt x="1518104" y="243879"/>
                </a:cubicBezTo>
                <a:lnTo>
                  <a:pt x="1508446" y="243879"/>
                </a:lnTo>
                <a:lnTo>
                  <a:pt x="1508446" y="253786"/>
                </a:lnTo>
                <a:lnTo>
                  <a:pt x="1516866" y="253786"/>
                </a:lnTo>
                <a:cubicBezTo>
                  <a:pt x="1519159" y="253788"/>
                  <a:pt x="1521073" y="253752"/>
                  <a:pt x="1522608" y="253677"/>
                </a:cubicBezTo>
                <a:cubicBezTo>
                  <a:pt x="1524143" y="253602"/>
                  <a:pt x="1525655" y="253473"/>
                  <a:pt x="1527143" y="253290"/>
                </a:cubicBezTo>
                <a:lnTo>
                  <a:pt x="1527143" y="266292"/>
                </a:lnTo>
                <a:cubicBezTo>
                  <a:pt x="1525593" y="266109"/>
                  <a:pt x="1524050" y="265980"/>
                  <a:pt x="1522516" y="265905"/>
                </a:cubicBezTo>
                <a:cubicBezTo>
                  <a:pt x="1520980" y="265830"/>
                  <a:pt x="1519097" y="265794"/>
                  <a:pt x="1516866" y="265797"/>
                </a:cubicBezTo>
                <a:lnTo>
                  <a:pt x="1508446" y="265797"/>
                </a:lnTo>
                <a:lnTo>
                  <a:pt x="1508446" y="274836"/>
                </a:lnTo>
                <a:cubicBezTo>
                  <a:pt x="1508448" y="276902"/>
                  <a:pt x="1508505" y="279023"/>
                  <a:pt x="1508616" y="281197"/>
                </a:cubicBezTo>
                <a:cubicBezTo>
                  <a:pt x="1508727" y="283372"/>
                  <a:pt x="1508877" y="285461"/>
                  <a:pt x="1509065" y="287466"/>
                </a:cubicBezTo>
                <a:lnTo>
                  <a:pt x="1495444" y="287466"/>
                </a:lnTo>
                <a:cubicBezTo>
                  <a:pt x="1495692" y="285454"/>
                  <a:pt x="1495878" y="283442"/>
                  <a:pt x="1496001" y="281429"/>
                </a:cubicBezTo>
                <a:cubicBezTo>
                  <a:pt x="1496125" y="279417"/>
                  <a:pt x="1496187" y="277219"/>
                  <a:pt x="1496187" y="274836"/>
                </a:cubicBezTo>
                <a:lnTo>
                  <a:pt x="1496187" y="265797"/>
                </a:lnTo>
                <a:lnTo>
                  <a:pt x="1487272" y="265797"/>
                </a:lnTo>
                <a:cubicBezTo>
                  <a:pt x="1485001" y="265794"/>
                  <a:pt x="1483134" y="265830"/>
                  <a:pt x="1481669" y="265905"/>
                </a:cubicBezTo>
                <a:cubicBezTo>
                  <a:pt x="1480203" y="265980"/>
                  <a:pt x="1478645" y="266109"/>
                  <a:pt x="1476994" y="266292"/>
                </a:cubicBezTo>
                <a:lnTo>
                  <a:pt x="1476994" y="253290"/>
                </a:lnTo>
                <a:cubicBezTo>
                  <a:pt x="1478483" y="253473"/>
                  <a:pt x="1479995" y="253602"/>
                  <a:pt x="1481529" y="253677"/>
                </a:cubicBezTo>
                <a:cubicBezTo>
                  <a:pt x="1483064" y="253752"/>
                  <a:pt x="1484978" y="253788"/>
                  <a:pt x="1487272" y="253786"/>
                </a:cubicBezTo>
                <a:lnTo>
                  <a:pt x="1496187" y="253786"/>
                </a:lnTo>
                <a:lnTo>
                  <a:pt x="1496187" y="243879"/>
                </a:lnTo>
                <a:lnTo>
                  <a:pt x="1485167" y="243879"/>
                </a:lnTo>
                <a:cubicBezTo>
                  <a:pt x="1482876" y="243877"/>
                  <a:pt x="1480926" y="243913"/>
                  <a:pt x="1479316" y="243988"/>
                </a:cubicBezTo>
                <a:cubicBezTo>
                  <a:pt x="1477706" y="244063"/>
                  <a:pt x="1476066" y="244192"/>
                  <a:pt x="1474394" y="244375"/>
                </a:cubicBezTo>
                <a:lnTo>
                  <a:pt x="1474394" y="231249"/>
                </a:lnTo>
                <a:cubicBezTo>
                  <a:pt x="1475841" y="231492"/>
                  <a:pt x="1477311" y="231657"/>
                  <a:pt x="1478805" y="231745"/>
                </a:cubicBezTo>
                <a:cubicBezTo>
                  <a:pt x="1480299" y="231832"/>
                  <a:pt x="1482419" y="231874"/>
                  <a:pt x="1485167" y="231868"/>
                </a:cubicBezTo>
                <a:lnTo>
                  <a:pt x="1486529" y="231868"/>
                </a:lnTo>
                <a:cubicBezTo>
                  <a:pt x="1486178" y="229469"/>
                  <a:pt x="1485765" y="227241"/>
                  <a:pt x="1485290" y="225182"/>
                </a:cubicBezTo>
                <a:cubicBezTo>
                  <a:pt x="1484816" y="223123"/>
                  <a:pt x="1484156" y="220771"/>
                  <a:pt x="1483309" y="218124"/>
                </a:cubicBezTo>
                <a:cubicBezTo>
                  <a:pt x="1481328" y="218121"/>
                  <a:pt x="1479687" y="218157"/>
                  <a:pt x="1478387" y="218232"/>
                </a:cubicBezTo>
                <a:cubicBezTo>
                  <a:pt x="1477087" y="218307"/>
                  <a:pt x="1475756" y="218436"/>
                  <a:pt x="1474394" y="218619"/>
                </a:cubicBezTo>
                <a:lnTo>
                  <a:pt x="1474394" y="205494"/>
                </a:lnTo>
                <a:cubicBezTo>
                  <a:pt x="1475942" y="205736"/>
                  <a:pt x="1477520" y="205901"/>
                  <a:pt x="1479130" y="205989"/>
                </a:cubicBezTo>
                <a:cubicBezTo>
                  <a:pt x="1480740" y="206077"/>
                  <a:pt x="1482752" y="206118"/>
                  <a:pt x="1485167" y="206113"/>
                </a:cubicBezTo>
                <a:lnTo>
                  <a:pt x="1496311" y="206113"/>
                </a:lnTo>
                <a:lnTo>
                  <a:pt x="1496311" y="196578"/>
                </a:lnTo>
                <a:lnTo>
                  <a:pt x="1487891" y="196578"/>
                </a:lnTo>
                <a:cubicBezTo>
                  <a:pt x="1485721" y="196576"/>
                  <a:pt x="1483869" y="196612"/>
                  <a:pt x="1482334" y="196687"/>
                </a:cubicBezTo>
                <a:cubicBezTo>
                  <a:pt x="1480799" y="196761"/>
                  <a:pt x="1479226" y="196890"/>
                  <a:pt x="1477613" y="197074"/>
                </a:cubicBezTo>
                <a:lnTo>
                  <a:pt x="1477613" y="184196"/>
                </a:lnTo>
                <a:cubicBezTo>
                  <a:pt x="1479032" y="184379"/>
                  <a:pt x="1480497" y="184508"/>
                  <a:pt x="1482009" y="184583"/>
                </a:cubicBezTo>
                <a:cubicBezTo>
                  <a:pt x="1483521" y="184658"/>
                  <a:pt x="1485481" y="184694"/>
                  <a:pt x="1487891" y="184691"/>
                </a:cubicBezTo>
                <a:lnTo>
                  <a:pt x="1496311" y="184691"/>
                </a:lnTo>
                <a:lnTo>
                  <a:pt x="1496311" y="182462"/>
                </a:lnTo>
                <a:cubicBezTo>
                  <a:pt x="1496311" y="180662"/>
                  <a:pt x="1496249" y="178877"/>
                  <a:pt x="1496125" y="177107"/>
                </a:cubicBezTo>
                <a:cubicBezTo>
                  <a:pt x="1496001" y="175337"/>
                  <a:pt x="1495816" y="173985"/>
                  <a:pt x="1495568" y="173052"/>
                </a:cubicBezTo>
                <a:close/>
                <a:moveTo>
                  <a:pt x="1131018" y="173052"/>
                </a:moveTo>
                <a:lnTo>
                  <a:pt x="1145877" y="173052"/>
                </a:lnTo>
                <a:cubicBezTo>
                  <a:pt x="1145637" y="174274"/>
                  <a:pt x="1145466" y="175451"/>
                  <a:pt x="1145366" y="176581"/>
                </a:cubicBezTo>
                <a:cubicBezTo>
                  <a:pt x="1145265" y="177711"/>
                  <a:pt x="1145188" y="179258"/>
                  <a:pt x="1145134" y="181224"/>
                </a:cubicBezTo>
                <a:cubicBezTo>
                  <a:pt x="1145136" y="181926"/>
                  <a:pt x="1145131" y="182613"/>
                  <a:pt x="1145120" y="183283"/>
                </a:cubicBezTo>
                <a:cubicBezTo>
                  <a:pt x="1145108" y="183954"/>
                  <a:pt x="1145076" y="185099"/>
                  <a:pt x="1145024" y="186718"/>
                </a:cubicBezTo>
                <a:cubicBezTo>
                  <a:pt x="1144971" y="188338"/>
                  <a:pt x="1144884" y="190923"/>
                  <a:pt x="1144762" y="194473"/>
                </a:cubicBezTo>
                <a:lnTo>
                  <a:pt x="1156030" y="194473"/>
                </a:lnTo>
                <a:cubicBezTo>
                  <a:pt x="1159185" y="194476"/>
                  <a:pt x="1161822" y="194440"/>
                  <a:pt x="1163940" y="194365"/>
                </a:cubicBezTo>
                <a:cubicBezTo>
                  <a:pt x="1166058" y="194290"/>
                  <a:pt x="1168044" y="194161"/>
                  <a:pt x="1169899" y="193978"/>
                </a:cubicBezTo>
                <a:cubicBezTo>
                  <a:pt x="1169737" y="195303"/>
                  <a:pt x="1169620" y="196533"/>
                  <a:pt x="1169546" y="197670"/>
                </a:cubicBezTo>
                <a:cubicBezTo>
                  <a:pt x="1169471" y="198806"/>
                  <a:pt x="1169418" y="200569"/>
                  <a:pt x="1169385" y="202958"/>
                </a:cubicBezTo>
                <a:cubicBezTo>
                  <a:pt x="1169352" y="205346"/>
                  <a:pt x="1169317" y="209081"/>
                  <a:pt x="1169280" y="214161"/>
                </a:cubicBezTo>
                <a:cubicBezTo>
                  <a:pt x="1169156" y="227122"/>
                  <a:pt x="1168784" y="238225"/>
                  <a:pt x="1168165" y="247470"/>
                </a:cubicBezTo>
                <a:cubicBezTo>
                  <a:pt x="1167546" y="256716"/>
                  <a:pt x="1166679" y="263980"/>
                  <a:pt x="1165565" y="269264"/>
                </a:cubicBezTo>
                <a:cubicBezTo>
                  <a:pt x="1164559" y="274619"/>
                  <a:pt x="1162887" y="278334"/>
                  <a:pt x="1160550" y="280408"/>
                </a:cubicBezTo>
                <a:cubicBezTo>
                  <a:pt x="1158213" y="282482"/>
                  <a:pt x="1154560" y="283473"/>
                  <a:pt x="1149591" y="283380"/>
                </a:cubicBezTo>
                <a:cubicBezTo>
                  <a:pt x="1148028" y="283382"/>
                  <a:pt x="1146140" y="283315"/>
                  <a:pt x="1143926" y="283178"/>
                </a:cubicBezTo>
                <a:cubicBezTo>
                  <a:pt x="1141713" y="283042"/>
                  <a:pt x="1139267" y="282820"/>
                  <a:pt x="1136590" y="282513"/>
                </a:cubicBezTo>
                <a:cubicBezTo>
                  <a:pt x="1136489" y="279655"/>
                  <a:pt x="1136288" y="277384"/>
                  <a:pt x="1135986" y="275703"/>
                </a:cubicBezTo>
                <a:cubicBezTo>
                  <a:pt x="1135684" y="274021"/>
                  <a:pt x="1135143" y="271874"/>
                  <a:pt x="1134361" y="269264"/>
                </a:cubicBezTo>
                <a:cubicBezTo>
                  <a:pt x="1136747" y="269705"/>
                  <a:pt x="1139002" y="270061"/>
                  <a:pt x="1141125" y="270332"/>
                </a:cubicBezTo>
                <a:cubicBezTo>
                  <a:pt x="1143248" y="270602"/>
                  <a:pt x="1145038" y="270742"/>
                  <a:pt x="1146496" y="270750"/>
                </a:cubicBezTo>
                <a:cubicBezTo>
                  <a:pt x="1148180" y="270799"/>
                  <a:pt x="1149424" y="270484"/>
                  <a:pt x="1150226" y="269805"/>
                </a:cubicBezTo>
                <a:cubicBezTo>
                  <a:pt x="1151028" y="269127"/>
                  <a:pt x="1151684" y="267791"/>
                  <a:pt x="1152192" y="265797"/>
                </a:cubicBezTo>
                <a:cubicBezTo>
                  <a:pt x="1152875" y="263374"/>
                  <a:pt x="1153489" y="259613"/>
                  <a:pt x="1154034" y="254513"/>
                </a:cubicBezTo>
                <a:cubicBezTo>
                  <a:pt x="1154578" y="249413"/>
                  <a:pt x="1155037" y="243392"/>
                  <a:pt x="1155411" y="236450"/>
                </a:cubicBezTo>
                <a:cubicBezTo>
                  <a:pt x="1155572" y="232997"/>
                  <a:pt x="1155691" y="230217"/>
                  <a:pt x="1155769" y="228112"/>
                </a:cubicBezTo>
                <a:cubicBezTo>
                  <a:pt x="1155847" y="226007"/>
                  <a:pt x="1155911" y="223503"/>
                  <a:pt x="1155961" y="220600"/>
                </a:cubicBezTo>
                <a:cubicBezTo>
                  <a:pt x="1156012" y="217697"/>
                  <a:pt x="1156076" y="213322"/>
                  <a:pt x="1156154" y="207475"/>
                </a:cubicBezTo>
                <a:lnTo>
                  <a:pt x="1144267" y="207475"/>
                </a:lnTo>
                <a:cubicBezTo>
                  <a:pt x="1143787" y="215712"/>
                  <a:pt x="1143044" y="223074"/>
                  <a:pt x="1142038" y="229562"/>
                </a:cubicBezTo>
                <a:cubicBezTo>
                  <a:pt x="1141032" y="236050"/>
                  <a:pt x="1139670" y="242391"/>
                  <a:pt x="1137952" y="248585"/>
                </a:cubicBezTo>
                <a:cubicBezTo>
                  <a:pt x="1136025" y="255720"/>
                  <a:pt x="1133564" y="262283"/>
                  <a:pt x="1130569" y="268273"/>
                </a:cubicBezTo>
                <a:cubicBezTo>
                  <a:pt x="1127574" y="274263"/>
                  <a:pt x="1123720" y="280330"/>
                  <a:pt x="1119007" y="286475"/>
                </a:cubicBezTo>
                <a:cubicBezTo>
                  <a:pt x="1117376" y="283805"/>
                  <a:pt x="1115777" y="281499"/>
                  <a:pt x="1114208" y="279557"/>
                </a:cubicBezTo>
                <a:cubicBezTo>
                  <a:pt x="1112640" y="277614"/>
                  <a:pt x="1110855" y="275710"/>
                  <a:pt x="1108853" y="273845"/>
                </a:cubicBezTo>
                <a:cubicBezTo>
                  <a:pt x="1112720" y="269333"/>
                  <a:pt x="1115975" y="264612"/>
                  <a:pt x="1118620" y="259683"/>
                </a:cubicBezTo>
                <a:cubicBezTo>
                  <a:pt x="1121264" y="254753"/>
                  <a:pt x="1123498" y="249196"/>
                  <a:pt x="1125322" y="243013"/>
                </a:cubicBezTo>
                <a:cubicBezTo>
                  <a:pt x="1126857" y="237856"/>
                  <a:pt x="1128090" y="232475"/>
                  <a:pt x="1129021" y="226869"/>
                </a:cubicBezTo>
                <a:cubicBezTo>
                  <a:pt x="1129952" y="221263"/>
                  <a:pt x="1130659" y="214799"/>
                  <a:pt x="1131141" y="207475"/>
                </a:cubicBezTo>
                <a:lnTo>
                  <a:pt x="1124950" y="207475"/>
                </a:lnTo>
                <a:cubicBezTo>
                  <a:pt x="1122324" y="207475"/>
                  <a:pt x="1120023" y="207537"/>
                  <a:pt x="1118047" y="207661"/>
                </a:cubicBezTo>
                <a:cubicBezTo>
                  <a:pt x="1116071" y="207784"/>
                  <a:pt x="1114203" y="207970"/>
                  <a:pt x="1112444" y="208218"/>
                </a:cubicBezTo>
                <a:lnTo>
                  <a:pt x="1112444" y="193730"/>
                </a:lnTo>
                <a:cubicBezTo>
                  <a:pt x="1114072" y="193978"/>
                  <a:pt x="1115955" y="194164"/>
                  <a:pt x="1118093" y="194288"/>
                </a:cubicBezTo>
                <a:cubicBezTo>
                  <a:pt x="1120232" y="194411"/>
                  <a:pt x="1122889" y="194473"/>
                  <a:pt x="1126065" y="194473"/>
                </a:cubicBezTo>
                <a:lnTo>
                  <a:pt x="1131637" y="194473"/>
                </a:lnTo>
                <a:cubicBezTo>
                  <a:pt x="1131696" y="192879"/>
                  <a:pt x="1131732" y="191517"/>
                  <a:pt x="1131745" y="190387"/>
                </a:cubicBezTo>
                <a:cubicBezTo>
                  <a:pt x="1131758" y="189257"/>
                  <a:pt x="1131763" y="187152"/>
                  <a:pt x="1131761" y="184072"/>
                </a:cubicBezTo>
                <a:cubicBezTo>
                  <a:pt x="1131761" y="181639"/>
                  <a:pt x="1131699" y="179570"/>
                  <a:pt x="1131575" y="177865"/>
                </a:cubicBezTo>
                <a:cubicBezTo>
                  <a:pt x="1131451" y="176160"/>
                  <a:pt x="1131265" y="174556"/>
                  <a:pt x="1131018" y="173052"/>
                </a:cubicBezTo>
                <a:close/>
                <a:moveTo>
                  <a:pt x="1363323" y="172936"/>
                </a:moveTo>
                <a:lnTo>
                  <a:pt x="1377811" y="172936"/>
                </a:lnTo>
                <a:cubicBezTo>
                  <a:pt x="1377509" y="175020"/>
                  <a:pt x="1377307" y="177042"/>
                  <a:pt x="1377207" y="179002"/>
                </a:cubicBezTo>
                <a:cubicBezTo>
                  <a:pt x="1377106" y="180962"/>
                  <a:pt x="1377060" y="183354"/>
                  <a:pt x="1377068" y="186178"/>
                </a:cubicBezTo>
                <a:lnTo>
                  <a:pt x="1377068" y="196462"/>
                </a:lnTo>
                <a:lnTo>
                  <a:pt x="1384373" y="193604"/>
                </a:lnTo>
                <a:cubicBezTo>
                  <a:pt x="1385371" y="195584"/>
                  <a:pt x="1386155" y="197215"/>
                  <a:pt x="1386726" y="198496"/>
                </a:cubicBezTo>
                <a:cubicBezTo>
                  <a:pt x="1387297" y="199778"/>
                  <a:pt x="1387861" y="201224"/>
                  <a:pt x="1388418" y="202836"/>
                </a:cubicBezTo>
                <a:cubicBezTo>
                  <a:pt x="1388975" y="204447"/>
                  <a:pt x="1389732" y="206737"/>
                  <a:pt x="1390688" y="209706"/>
                </a:cubicBezTo>
                <a:lnTo>
                  <a:pt x="1387345" y="211196"/>
                </a:lnTo>
                <a:cubicBezTo>
                  <a:pt x="1388831" y="211320"/>
                  <a:pt x="1390348" y="211414"/>
                  <a:pt x="1391895" y="211476"/>
                </a:cubicBezTo>
                <a:cubicBezTo>
                  <a:pt x="1393443" y="211538"/>
                  <a:pt x="1395394" y="211569"/>
                  <a:pt x="1397746" y="211569"/>
                </a:cubicBezTo>
                <a:lnTo>
                  <a:pt x="1416072" y="211569"/>
                </a:lnTo>
                <a:lnTo>
                  <a:pt x="1416072" y="206600"/>
                </a:lnTo>
                <a:lnTo>
                  <a:pt x="1401956" y="206600"/>
                </a:lnTo>
                <a:cubicBezTo>
                  <a:pt x="1399627" y="206598"/>
                  <a:pt x="1397723" y="206634"/>
                  <a:pt x="1396245" y="206709"/>
                </a:cubicBezTo>
                <a:cubicBezTo>
                  <a:pt x="1394767" y="206784"/>
                  <a:pt x="1393203" y="206914"/>
                  <a:pt x="1391555" y="207097"/>
                </a:cubicBezTo>
                <a:lnTo>
                  <a:pt x="1391555" y="196089"/>
                </a:lnTo>
                <a:cubicBezTo>
                  <a:pt x="1393085" y="196273"/>
                  <a:pt x="1394607" y="196402"/>
                  <a:pt x="1396121" y="196477"/>
                </a:cubicBezTo>
                <a:cubicBezTo>
                  <a:pt x="1397635" y="196552"/>
                  <a:pt x="1399622" y="196589"/>
                  <a:pt x="1402080" y="196586"/>
                </a:cubicBezTo>
                <a:lnTo>
                  <a:pt x="1416072" y="196586"/>
                </a:lnTo>
                <a:lnTo>
                  <a:pt x="1416072" y="191989"/>
                </a:lnTo>
                <a:lnTo>
                  <a:pt x="1400099" y="191989"/>
                </a:lnTo>
                <a:cubicBezTo>
                  <a:pt x="1396926" y="191984"/>
                  <a:pt x="1394480" y="192025"/>
                  <a:pt x="1392762" y="192113"/>
                </a:cubicBezTo>
                <a:cubicBezTo>
                  <a:pt x="1391044" y="192201"/>
                  <a:pt x="1389403" y="192367"/>
                  <a:pt x="1387840" y="192610"/>
                </a:cubicBezTo>
                <a:lnTo>
                  <a:pt x="1387840" y="180736"/>
                </a:lnTo>
                <a:cubicBezTo>
                  <a:pt x="1389530" y="181038"/>
                  <a:pt x="1391289" y="181240"/>
                  <a:pt x="1393118" y="181340"/>
                </a:cubicBezTo>
                <a:cubicBezTo>
                  <a:pt x="1394947" y="181441"/>
                  <a:pt x="1397481" y="181487"/>
                  <a:pt x="1400718" y="181479"/>
                </a:cubicBezTo>
                <a:lnTo>
                  <a:pt x="1416072" y="181479"/>
                </a:lnTo>
                <a:cubicBezTo>
                  <a:pt x="1416080" y="179681"/>
                  <a:pt x="1416034" y="178170"/>
                  <a:pt x="1415933" y="176944"/>
                </a:cubicBezTo>
                <a:cubicBezTo>
                  <a:pt x="1415833" y="175719"/>
                  <a:pt x="1415631" y="174424"/>
                  <a:pt x="1415330" y="173059"/>
                </a:cubicBezTo>
                <a:lnTo>
                  <a:pt x="1429569" y="173059"/>
                </a:lnTo>
                <a:cubicBezTo>
                  <a:pt x="1429268" y="174470"/>
                  <a:pt x="1429066" y="175765"/>
                  <a:pt x="1428966" y="176944"/>
                </a:cubicBezTo>
                <a:cubicBezTo>
                  <a:pt x="1428865" y="178123"/>
                  <a:pt x="1428819" y="179635"/>
                  <a:pt x="1428826" y="181479"/>
                </a:cubicBezTo>
                <a:lnTo>
                  <a:pt x="1447772" y="181479"/>
                </a:lnTo>
                <a:cubicBezTo>
                  <a:pt x="1451063" y="181487"/>
                  <a:pt x="1453612" y="181441"/>
                  <a:pt x="1455418" y="181340"/>
                </a:cubicBezTo>
                <a:cubicBezTo>
                  <a:pt x="1457223" y="181240"/>
                  <a:pt x="1458968" y="181038"/>
                  <a:pt x="1460649" y="180736"/>
                </a:cubicBezTo>
                <a:lnTo>
                  <a:pt x="1460649" y="192610"/>
                </a:lnTo>
                <a:cubicBezTo>
                  <a:pt x="1458924" y="192367"/>
                  <a:pt x="1457113" y="192201"/>
                  <a:pt x="1455216" y="192113"/>
                </a:cubicBezTo>
                <a:cubicBezTo>
                  <a:pt x="1453320" y="192025"/>
                  <a:pt x="1450921" y="191984"/>
                  <a:pt x="1448019" y="191989"/>
                </a:cubicBezTo>
                <a:lnTo>
                  <a:pt x="1428826" y="191989"/>
                </a:lnTo>
                <a:lnTo>
                  <a:pt x="1428826" y="196586"/>
                </a:lnTo>
                <a:lnTo>
                  <a:pt x="1446286" y="196586"/>
                </a:lnTo>
                <a:cubicBezTo>
                  <a:pt x="1448858" y="196589"/>
                  <a:pt x="1450865" y="196552"/>
                  <a:pt x="1452307" y="196477"/>
                </a:cubicBezTo>
                <a:cubicBezTo>
                  <a:pt x="1453749" y="196402"/>
                  <a:pt x="1455167" y="196273"/>
                  <a:pt x="1456563" y="196089"/>
                </a:cubicBezTo>
                <a:lnTo>
                  <a:pt x="1456563" y="207097"/>
                </a:lnTo>
                <a:cubicBezTo>
                  <a:pt x="1455142" y="206914"/>
                  <a:pt x="1453651" y="206784"/>
                  <a:pt x="1452090" y="206709"/>
                </a:cubicBezTo>
                <a:cubicBezTo>
                  <a:pt x="1450529" y="206634"/>
                  <a:pt x="1448512" y="206598"/>
                  <a:pt x="1446038" y="206600"/>
                </a:cubicBezTo>
                <a:lnTo>
                  <a:pt x="1428826" y="206600"/>
                </a:lnTo>
                <a:lnTo>
                  <a:pt x="1428826" y="211569"/>
                </a:lnTo>
                <a:lnTo>
                  <a:pt x="1450496" y="211569"/>
                </a:lnTo>
                <a:cubicBezTo>
                  <a:pt x="1453398" y="211574"/>
                  <a:pt x="1455766" y="211533"/>
                  <a:pt x="1457600" y="211445"/>
                </a:cubicBezTo>
                <a:cubicBezTo>
                  <a:pt x="1459434" y="211357"/>
                  <a:pt x="1461152" y="211191"/>
                  <a:pt x="1462755" y="210948"/>
                </a:cubicBezTo>
                <a:lnTo>
                  <a:pt x="1462755" y="223071"/>
                </a:lnTo>
                <a:cubicBezTo>
                  <a:pt x="1460936" y="222823"/>
                  <a:pt x="1459063" y="222637"/>
                  <a:pt x="1457136" y="222512"/>
                </a:cubicBezTo>
                <a:cubicBezTo>
                  <a:pt x="1455209" y="222388"/>
                  <a:pt x="1452996" y="222326"/>
                  <a:pt x="1450496" y="222326"/>
                </a:cubicBezTo>
                <a:lnTo>
                  <a:pt x="1397746" y="222326"/>
                </a:lnTo>
                <a:cubicBezTo>
                  <a:pt x="1394787" y="222318"/>
                  <a:pt x="1392378" y="222365"/>
                  <a:pt x="1390518" y="222466"/>
                </a:cubicBezTo>
                <a:cubicBezTo>
                  <a:pt x="1388658" y="222567"/>
                  <a:pt x="1386899" y="222769"/>
                  <a:pt x="1385240" y="223071"/>
                </a:cubicBezTo>
                <a:lnTo>
                  <a:pt x="1385240" y="212187"/>
                </a:lnTo>
                <a:lnTo>
                  <a:pt x="1381401" y="213918"/>
                </a:lnTo>
                <a:cubicBezTo>
                  <a:pt x="1380795" y="211361"/>
                  <a:pt x="1380150" y="209007"/>
                  <a:pt x="1379467" y="206854"/>
                </a:cubicBezTo>
                <a:cubicBezTo>
                  <a:pt x="1378783" y="204702"/>
                  <a:pt x="1377983" y="202474"/>
                  <a:pt x="1377068" y="200171"/>
                </a:cubicBezTo>
                <a:lnTo>
                  <a:pt x="1377068" y="272232"/>
                </a:lnTo>
                <a:cubicBezTo>
                  <a:pt x="1377068" y="275404"/>
                  <a:pt x="1377130" y="278196"/>
                  <a:pt x="1377253" y="280609"/>
                </a:cubicBezTo>
                <a:cubicBezTo>
                  <a:pt x="1377377" y="283021"/>
                  <a:pt x="1377563" y="285348"/>
                  <a:pt x="1377811" y="287590"/>
                </a:cubicBezTo>
                <a:lnTo>
                  <a:pt x="1363323" y="287590"/>
                </a:lnTo>
                <a:cubicBezTo>
                  <a:pt x="1363630" y="285464"/>
                  <a:pt x="1363852" y="283060"/>
                  <a:pt x="1363988" y="280376"/>
                </a:cubicBezTo>
                <a:cubicBezTo>
                  <a:pt x="1364125" y="277693"/>
                  <a:pt x="1364192" y="274854"/>
                  <a:pt x="1364190" y="271860"/>
                </a:cubicBezTo>
                <a:lnTo>
                  <a:pt x="1364190" y="186178"/>
                </a:lnTo>
                <a:cubicBezTo>
                  <a:pt x="1364192" y="183516"/>
                  <a:pt x="1364125" y="181171"/>
                  <a:pt x="1363988" y="179141"/>
                </a:cubicBezTo>
                <a:cubicBezTo>
                  <a:pt x="1363852" y="177112"/>
                  <a:pt x="1363630" y="175043"/>
                  <a:pt x="1363323" y="172936"/>
                </a:cubicBezTo>
                <a:close/>
                <a:moveTo>
                  <a:pt x="1279608" y="172936"/>
                </a:moveTo>
                <a:lnTo>
                  <a:pt x="1294714" y="172936"/>
                </a:lnTo>
                <a:cubicBezTo>
                  <a:pt x="1294412" y="174481"/>
                  <a:pt x="1294211" y="176065"/>
                  <a:pt x="1294111" y="177687"/>
                </a:cubicBezTo>
                <a:cubicBezTo>
                  <a:pt x="1294010" y="179310"/>
                  <a:pt x="1293964" y="181358"/>
                  <a:pt x="1293971" y="183832"/>
                </a:cubicBezTo>
                <a:lnTo>
                  <a:pt x="1293971" y="185937"/>
                </a:lnTo>
                <a:lnTo>
                  <a:pt x="1302887" y="185937"/>
                </a:lnTo>
                <a:cubicBezTo>
                  <a:pt x="1306003" y="185937"/>
                  <a:pt x="1308655" y="185875"/>
                  <a:pt x="1310843" y="185751"/>
                </a:cubicBezTo>
                <a:cubicBezTo>
                  <a:pt x="1313030" y="185628"/>
                  <a:pt x="1315001" y="185442"/>
                  <a:pt x="1316755" y="185194"/>
                </a:cubicBezTo>
                <a:lnTo>
                  <a:pt x="1316755" y="195830"/>
                </a:lnTo>
                <a:cubicBezTo>
                  <a:pt x="1320062" y="192388"/>
                  <a:pt x="1322952" y="189038"/>
                  <a:pt x="1325423" y="185779"/>
                </a:cubicBezTo>
                <a:cubicBezTo>
                  <a:pt x="1327894" y="182521"/>
                  <a:pt x="1329793" y="179601"/>
                  <a:pt x="1331119" y="177022"/>
                </a:cubicBezTo>
                <a:lnTo>
                  <a:pt x="1343378" y="185070"/>
                </a:lnTo>
                <a:cubicBezTo>
                  <a:pt x="1342511" y="185937"/>
                  <a:pt x="1340653" y="188040"/>
                  <a:pt x="1337805" y="191378"/>
                </a:cubicBezTo>
                <a:cubicBezTo>
                  <a:pt x="1335347" y="194261"/>
                  <a:pt x="1332742" y="197093"/>
                  <a:pt x="1329989" y="199873"/>
                </a:cubicBezTo>
                <a:cubicBezTo>
                  <a:pt x="1327236" y="202654"/>
                  <a:pt x="1324229" y="205520"/>
                  <a:pt x="1320965" y="208473"/>
                </a:cubicBezTo>
                <a:lnTo>
                  <a:pt x="1333719" y="208473"/>
                </a:lnTo>
                <a:cubicBezTo>
                  <a:pt x="1336877" y="208473"/>
                  <a:pt x="1339539" y="208411"/>
                  <a:pt x="1341706" y="208287"/>
                </a:cubicBezTo>
                <a:cubicBezTo>
                  <a:pt x="1343873" y="208163"/>
                  <a:pt x="1345916" y="207977"/>
                  <a:pt x="1347835" y="207729"/>
                </a:cubicBezTo>
                <a:lnTo>
                  <a:pt x="1347835" y="221337"/>
                </a:lnTo>
                <a:cubicBezTo>
                  <a:pt x="1345802" y="221089"/>
                  <a:pt x="1343522" y="220903"/>
                  <a:pt x="1340994" y="220779"/>
                </a:cubicBezTo>
                <a:cubicBezTo>
                  <a:pt x="1338466" y="220655"/>
                  <a:pt x="1335628" y="220593"/>
                  <a:pt x="1332481" y="220593"/>
                </a:cubicBezTo>
                <a:lnTo>
                  <a:pt x="1305859" y="220593"/>
                </a:lnTo>
                <a:cubicBezTo>
                  <a:pt x="1303591" y="222210"/>
                  <a:pt x="1301470" y="223688"/>
                  <a:pt x="1299497" y="225027"/>
                </a:cubicBezTo>
                <a:cubicBezTo>
                  <a:pt x="1297523" y="226366"/>
                  <a:pt x="1295186" y="227906"/>
                  <a:pt x="1292485" y="229647"/>
                </a:cubicBezTo>
                <a:cubicBezTo>
                  <a:pt x="1293894" y="229588"/>
                  <a:pt x="1295504" y="229552"/>
                  <a:pt x="1297315" y="229539"/>
                </a:cubicBezTo>
                <a:cubicBezTo>
                  <a:pt x="1299126" y="229526"/>
                  <a:pt x="1300859" y="229521"/>
                  <a:pt x="1302515" y="229524"/>
                </a:cubicBezTo>
                <a:lnTo>
                  <a:pt x="1320718" y="229524"/>
                </a:lnTo>
                <a:cubicBezTo>
                  <a:pt x="1323635" y="229524"/>
                  <a:pt x="1326096" y="229493"/>
                  <a:pt x="1328101" y="229431"/>
                </a:cubicBezTo>
                <a:cubicBezTo>
                  <a:pt x="1330105" y="229368"/>
                  <a:pt x="1331978" y="229275"/>
                  <a:pt x="1333719" y="229151"/>
                </a:cubicBezTo>
                <a:cubicBezTo>
                  <a:pt x="1333536" y="230850"/>
                  <a:pt x="1333407" y="232679"/>
                  <a:pt x="1333332" y="234640"/>
                </a:cubicBezTo>
                <a:cubicBezTo>
                  <a:pt x="1333257" y="236601"/>
                  <a:pt x="1333221" y="239267"/>
                  <a:pt x="1333224" y="242637"/>
                </a:cubicBezTo>
                <a:lnTo>
                  <a:pt x="1333224" y="273230"/>
                </a:lnTo>
                <a:cubicBezTo>
                  <a:pt x="1333224" y="276417"/>
                  <a:pt x="1333286" y="279133"/>
                  <a:pt x="1333410" y="281378"/>
                </a:cubicBezTo>
                <a:cubicBezTo>
                  <a:pt x="1333533" y="283623"/>
                  <a:pt x="1333719" y="285567"/>
                  <a:pt x="1333967" y="287210"/>
                </a:cubicBezTo>
                <a:lnTo>
                  <a:pt x="1319603" y="287210"/>
                </a:lnTo>
                <a:lnTo>
                  <a:pt x="1319603" y="281886"/>
                </a:lnTo>
                <a:lnTo>
                  <a:pt x="1274655" y="281886"/>
                </a:lnTo>
                <a:lnTo>
                  <a:pt x="1274655" y="287210"/>
                </a:lnTo>
                <a:lnTo>
                  <a:pt x="1260167" y="287210"/>
                </a:lnTo>
                <a:cubicBezTo>
                  <a:pt x="1260415" y="285180"/>
                  <a:pt x="1260600" y="283020"/>
                  <a:pt x="1260724" y="280728"/>
                </a:cubicBezTo>
                <a:cubicBezTo>
                  <a:pt x="1260848" y="278437"/>
                  <a:pt x="1260910" y="275937"/>
                  <a:pt x="1260910" y="273230"/>
                </a:cubicBezTo>
                <a:lnTo>
                  <a:pt x="1260910" y="254035"/>
                </a:lnTo>
                <a:cubicBezTo>
                  <a:pt x="1260908" y="253020"/>
                  <a:pt x="1260913" y="251896"/>
                  <a:pt x="1260926" y="250664"/>
                </a:cubicBezTo>
                <a:cubicBezTo>
                  <a:pt x="1260938" y="249431"/>
                  <a:pt x="1260975" y="248244"/>
                  <a:pt x="1261034" y="247102"/>
                </a:cubicBezTo>
                <a:cubicBezTo>
                  <a:pt x="1258590" y="248308"/>
                  <a:pt x="1256475" y="249324"/>
                  <a:pt x="1254691" y="250149"/>
                </a:cubicBezTo>
                <a:cubicBezTo>
                  <a:pt x="1252907" y="250974"/>
                  <a:pt x="1251013" y="251805"/>
                  <a:pt x="1249009" y="252642"/>
                </a:cubicBezTo>
                <a:cubicBezTo>
                  <a:pt x="1247005" y="253480"/>
                  <a:pt x="1244451" y="254521"/>
                  <a:pt x="1241346" y="255766"/>
                </a:cubicBezTo>
                <a:cubicBezTo>
                  <a:pt x="1240345" y="253319"/>
                  <a:pt x="1239313" y="251195"/>
                  <a:pt x="1238250" y="249393"/>
                </a:cubicBezTo>
                <a:cubicBezTo>
                  <a:pt x="1237187" y="247592"/>
                  <a:pt x="1235784" y="245588"/>
                  <a:pt x="1234040" y="243381"/>
                </a:cubicBezTo>
                <a:cubicBezTo>
                  <a:pt x="1243379" y="240621"/>
                  <a:pt x="1252191" y="237382"/>
                  <a:pt x="1260477" y="233663"/>
                </a:cubicBezTo>
                <a:cubicBezTo>
                  <a:pt x="1268763" y="229945"/>
                  <a:pt x="1276956" y="225588"/>
                  <a:pt x="1285056" y="220593"/>
                </a:cubicBezTo>
                <a:lnTo>
                  <a:pt x="1251871" y="220593"/>
                </a:lnTo>
                <a:cubicBezTo>
                  <a:pt x="1248814" y="220593"/>
                  <a:pt x="1246105" y="220655"/>
                  <a:pt x="1243745" y="220779"/>
                </a:cubicBezTo>
                <a:cubicBezTo>
                  <a:pt x="1241384" y="220903"/>
                  <a:pt x="1239140" y="221089"/>
                  <a:pt x="1237012" y="221337"/>
                </a:cubicBezTo>
                <a:lnTo>
                  <a:pt x="1237012" y="207729"/>
                </a:lnTo>
                <a:cubicBezTo>
                  <a:pt x="1238663" y="207977"/>
                  <a:pt x="1240716" y="208163"/>
                  <a:pt x="1243172" y="208287"/>
                </a:cubicBezTo>
                <a:cubicBezTo>
                  <a:pt x="1245628" y="208411"/>
                  <a:pt x="1248610" y="208473"/>
                  <a:pt x="1252119" y="208473"/>
                </a:cubicBezTo>
                <a:lnTo>
                  <a:pt x="1280351" y="208473"/>
                </a:lnTo>
                <a:lnTo>
                  <a:pt x="1280351" y="197685"/>
                </a:lnTo>
                <a:lnTo>
                  <a:pt x="1261777" y="197685"/>
                </a:lnTo>
                <a:cubicBezTo>
                  <a:pt x="1258542" y="197682"/>
                  <a:pt x="1255818" y="197719"/>
                  <a:pt x="1253604" y="197794"/>
                </a:cubicBezTo>
                <a:cubicBezTo>
                  <a:pt x="1251391" y="197868"/>
                  <a:pt x="1249410" y="197998"/>
                  <a:pt x="1247661" y="198181"/>
                </a:cubicBezTo>
                <a:lnTo>
                  <a:pt x="1247661" y="185194"/>
                </a:lnTo>
                <a:cubicBezTo>
                  <a:pt x="1250860" y="185689"/>
                  <a:pt x="1255730" y="185937"/>
                  <a:pt x="1262272" y="185937"/>
                </a:cubicBezTo>
                <a:lnTo>
                  <a:pt x="1280351" y="185937"/>
                </a:lnTo>
                <a:lnTo>
                  <a:pt x="1280351" y="183832"/>
                </a:lnTo>
                <a:cubicBezTo>
                  <a:pt x="1280351" y="181474"/>
                  <a:pt x="1280289" y="179472"/>
                  <a:pt x="1280165" y="177827"/>
                </a:cubicBezTo>
                <a:cubicBezTo>
                  <a:pt x="1280041" y="176181"/>
                  <a:pt x="1279855" y="174550"/>
                  <a:pt x="1279608" y="172936"/>
                </a:cubicBezTo>
                <a:close/>
                <a:moveTo>
                  <a:pt x="1878321" y="172812"/>
                </a:moveTo>
                <a:lnTo>
                  <a:pt x="1893799" y="174545"/>
                </a:lnTo>
                <a:cubicBezTo>
                  <a:pt x="1893407" y="175360"/>
                  <a:pt x="1893046" y="176176"/>
                  <a:pt x="1892715" y="176991"/>
                </a:cubicBezTo>
                <a:cubicBezTo>
                  <a:pt x="1892385" y="177806"/>
                  <a:pt x="1891838" y="179302"/>
                  <a:pt x="1891075" y="181479"/>
                </a:cubicBezTo>
                <a:cubicBezTo>
                  <a:pt x="1890847" y="182163"/>
                  <a:pt x="1890621" y="182808"/>
                  <a:pt x="1890394" y="183414"/>
                </a:cubicBezTo>
                <a:cubicBezTo>
                  <a:pt x="1890166" y="184020"/>
                  <a:pt x="1889816" y="184944"/>
                  <a:pt x="1889341" y="186185"/>
                </a:cubicBezTo>
                <a:lnTo>
                  <a:pt x="1933547" y="186185"/>
                </a:lnTo>
                <a:cubicBezTo>
                  <a:pt x="1936549" y="186185"/>
                  <a:pt x="1939212" y="186123"/>
                  <a:pt x="1941533" y="185999"/>
                </a:cubicBezTo>
                <a:cubicBezTo>
                  <a:pt x="1943855" y="185875"/>
                  <a:pt x="1946022" y="185689"/>
                  <a:pt x="1948034" y="185442"/>
                </a:cubicBezTo>
                <a:lnTo>
                  <a:pt x="1948034" y="199172"/>
                </a:lnTo>
                <a:cubicBezTo>
                  <a:pt x="1946006" y="198924"/>
                  <a:pt x="1943809" y="198738"/>
                  <a:pt x="1941441" y="198614"/>
                </a:cubicBezTo>
                <a:cubicBezTo>
                  <a:pt x="1939072" y="198490"/>
                  <a:pt x="1936441" y="198428"/>
                  <a:pt x="1933547" y="198428"/>
                </a:cubicBezTo>
                <a:lnTo>
                  <a:pt x="1883769" y="198428"/>
                </a:lnTo>
                <a:cubicBezTo>
                  <a:pt x="1882688" y="200412"/>
                  <a:pt x="1881692" y="202179"/>
                  <a:pt x="1880782" y="203729"/>
                </a:cubicBezTo>
                <a:cubicBezTo>
                  <a:pt x="1879871" y="205279"/>
                  <a:pt x="1878844" y="206985"/>
                  <a:pt x="1877702" y="208845"/>
                </a:cubicBezTo>
                <a:lnTo>
                  <a:pt x="1920050" y="208845"/>
                </a:lnTo>
                <a:cubicBezTo>
                  <a:pt x="1923070" y="208847"/>
                  <a:pt x="1925542" y="208811"/>
                  <a:pt x="1927464" y="208736"/>
                </a:cubicBezTo>
                <a:cubicBezTo>
                  <a:pt x="1929385" y="208661"/>
                  <a:pt x="1931207" y="208532"/>
                  <a:pt x="1932928" y="208349"/>
                </a:cubicBezTo>
                <a:cubicBezTo>
                  <a:pt x="1932744" y="210220"/>
                  <a:pt x="1932615" y="212261"/>
                  <a:pt x="1932541" y="214472"/>
                </a:cubicBezTo>
                <a:cubicBezTo>
                  <a:pt x="1932466" y="216683"/>
                  <a:pt x="1932429" y="219343"/>
                  <a:pt x="1932432" y="222453"/>
                </a:cubicBezTo>
                <a:lnTo>
                  <a:pt x="1932432" y="274093"/>
                </a:lnTo>
                <a:cubicBezTo>
                  <a:pt x="1932437" y="276500"/>
                  <a:pt x="1932055" y="278527"/>
                  <a:pt x="1931287" y="280176"/>
                </a:cubicBezTo>
                <a:cubicBezTo>
                  <a:pt x="1930518" y="281824"/>
                  <a:pt x="1929331" y="283140"/>
                  <a:pt x="1927727" y="284123"/>
                </a:cubicBezTo>
                <a:cubicBezTo>
                  <a:pt x="1926566" y="284801"/>
                  <a:pt x="1924801" y="285302"/>
                  <a:pt x="1922433" y="285624"/>
                </a:cubicBezTo>
                <a:cubicBezTo>
                  <a:pt x="1920065" y="285946"/>
                  <a:pt x="1917000" y="286106"/>
                  <a:pt x="1913239" y="286104"/>
                </a:cubicBezTo>
                <a:cubicBezTo>
                  <a:pt x="1911905" y="286104"/>
                  <a:pt x="1910425" y="286073"/>
                  <a:pt x="1908797" y="286011"/>
                </a:cubicBezTo>
                <a:cubicBezTo>
                  <a:pt x="1907169" y="285949"/>
                  <a:pt x="1904853" y="285856"/>
                  <a:pt x="1901847" y="285732"/>
                </a:cubicBezTo>
                <a:cubicBezTo>
                  <a:pt x="1901566" y="283047"/>
                  <a:pt x="1901200" y="280772"/>
                  <a:pt x="1900749" y="278906"/>
                </a:cubicBezTo>
                <a:cubicBezTo>
                  <a:pt x="1900297" y="277041"/>
                  <a:pt x="1899590" y="274982"/>
                  <a:pt x="1898628" y="272730"/>
                </a:cubicBezTo>
                <a:cubicBezTo>
                  <a:pt x="1902020" y="273156"/>
                  <a:pt x="1904801" y="273450"/>
                  <a:pt x="1906971" y="273613"/>
                </a:cubicBezTo>
                <a:cubicBezTo>
                  <a:pt x="1909140" y="273775"/>
                  <a:pt x="1911147" y="273853"/>
                  <a:pt x="1912992" y="273845"/>
                </a:cubicBezTo>
                <a:cubicBezTo>
                  <a:pt x="1915633" y="273886"/>
                  <a:pt x="1917346" y="273680"/>
                  <a:pt x="1918131" y="273226"/>
                </a:cubicBezTo>
                <a:cubicBezTo>
                  <a:pt x="1918915" y="272771"/>
                  <a:pt x="1919265" y="271821"/>
                  <a:pt x="1919183" y="270376"/>
                </a:cubicBezTo>
                <a:lnTo>
                  <a:pt x="1919183" y="260960"/>
                </a:lnTo>
                <a:lnTo>
                  <a:pt x="1872872" y="260960"/>
                </a:lnTo>
                <a:lnTo>
                  <a:pt x="1872872" y="271491"/>
                </a:lnTo>
                <a:cubicBezTo>
                  <a:pt x="1872875" y="274783"/>
                  <a:pt x="1872932" y="277642"/>
                  <a:pt x="1873043" y="280067"/>
                </a:cubicBezTo>
                <a:cubicBezTo>
                  <a:pt x="1873153" y="282492"/>
                  <a:pt x="1873303" y="284793"/>
                  <a:pt x="1873491" y="286971"/>
                </a:cubicBezTo>
                <a:lnTo>
                  <a:pt x="1858880" y="286971"/>
                </a:lnTo>
                <a:cubicBezTo>
                  <a:pt x="1859128" y="284765"/>
                  <a:pt x="1859313" y="282397"/>
                  <a:pt x="1859437" y="279866"/>
                </a:cubicBezTo>
                <a:cubicBezTo>
                  <a:pt x="1859561" y="277335"/>
                  <a:pt x="1859623" y="274502"/>
                  <a:pt x="1859623" y="271367"/>
                </a:cubicBezTo>
                <a:lnTo>
                  <a:pt x="1859623" y="231255"/>
                </a:lnTo>
                <a:cubicBezTo>
                  <a:pt x="1857500" y="233423"/>
                  <a:pt x="1855637" y="235255"/>
                  <a:pt x="1854033" y="236751"/>
                </a:cubicBezTo>
                <a:cubicBezTo>
                  <a:pt x="1852428" y="238247"/>
                  <a:pt x="1850693" y="239751"/>
                  <a:pt x="1848827" y="241263"/>
                </a:cubicBezTo>
                <a:cubicBezTo>
                  <a:pt x="1846961" y="242774"/>
                  <a:pt x="1844575" y="244638"/>
                  <a:pt x="1841668" y="246854"/>
                </a:cubicBezTo>
                <a:cubicBezTo>
                  <a:pt x="1840428" y="244213"/>
                  <a:pt x="1839195" y="242023"/>
                  <a:pt x="1837969" y="240285"/>
                </a:cubicBezTo>
                <a:cubicBezTo>
                  <a:pt x="1836744" y="238546"/>
                  <a:pt x="1835170" y="236731"/>
                  <a:pt x="1833248" y="234841"/>
                </a:cubicBezTo>
                <a:cubicBezTo>
                  <a:pt x="1837327" y="232233"/>
                  <a:pt x="1840995" y="229592"/>
                  <a:pt x="1844253" y="226917"/>
                </a:cubicBezTo>
                <a:cubicBezTo>
                  <a:pt x="1847511" y="224243"/>
                  <a:pt x="1850777" y="221228"/>
                  <a:pt x="1854051" y="217872"/>
                </a:cubicBezTo>
                <a:cubicBezTo>
                  <a:pt x="1857141" y="214807"/>
                  <a:pt x="1859814" y="211785"/>
                  <a:pt x="1862069" y="208808"/>
                </a:cubicBezTo>
                <a:cubicBezTo>
                  <a:pt x="1864323" y="205830"/>
                  <a:pt x="1866562" y="202370"/>
                  <a:pt x="1868786" y="198428"/>
                </a:cubicBezTo>
                <a:lnTo>
                  <a:pt x="1851327" y="198428"/>
                </a:lnTo>
                <a:cubicBezTo>
                  <a:pt x="1848321" y="198428"/>
                  <a:pt x="1845633" y="198490"/>
                  <a:pt x="1843263" y="198614"/>
                </a:cubicBezTo>
                <a:cubicBezTo>
                  <a:pt x="1840892" y="198738"/>
                  <a:pt x="1838668" y="198924"/>
                  <a:pt x="1836592" y="199172"/>
                </a:cubicBezTo>
                <a:lnTo>
                  <a:pt x="1836592" y="185442"/>
                </a:lnTo>
                <a:cubicBezTo>
                  <a:pt x="1838720" y="185689"/>
                  <a:pt x="1840964" y="185875"/>
                  <a:pt x="1843325" y="185999"/>
                </a:cubicBezTo>
                <a:cubicBezTo>
                  <a:pt x="1845685" y="186123"/>
                  <a:pt x="1848394" y="186185"/>
                  <a:pt x="1851451" y="186185"/>
                </a:cubicBezTo>
                <a:lnTo>
                  <a:pt x="1874730" y="186185"/>
                </a:lnTo>
                <a:cubicBezTo>
                  <a:pt x="1875715" y="183662"/>
                  <a:pt x="1876499" y="181309"/>
                  <a:pt x="1877082" y="179127"/>
                </a:cubicBezTo>
                <a:cubicBezTo>
                  <a:pt x="1877665" y="176944"/>
                  <a:pt x="1878078" y="174839"/>
                  <a:pt x="1878321" y="172812"/>
                </a:cubicBezTo>
                <a:close/>
                <a:moveTo>
                  <a:pt x="3256283" y="172804"/>
                </a:moveTo>
                <a:cubicBezTo>
                  <a:pt x="3258587" y="175453"/>
                  <a:pt x="3260542" y="178017"/>
                  <a:pt x="3262149" y="180497"/>
                </a:cubicBezTo>
                <a:cubicBezTo>
                  <a:pt x="3263757" y="182976"/>
                  <a:pt x="3265309" y="185818"/>
                  <a:pt x="3266808" y="189025"/>
                </a:cubicBezTo>
                <a:lnTo>
                  <a:pt x="3257274" y="193483"/>
                </a:lnTo>
                <a:cubicBezTo>
                  <a:pt x="3255646" y="190085"/>
                  <a:pt x="3254041" y="187098"/>
                  <a:pt x="3252460" y="184521"/>
                </a:cubicBezTo>
                <a:cubicBezTo>
                  <a:pt x="3250879" y="181944"/>
                  <a:pt x="3249057" y="179359"/>
                  <a:pt x="3246996" y="176766"/>
                </a:cubicBezTo>
                <a:close/>
                <a:moveTo>
                  <a:pt x="2845918" y="172069"/>
                </a:moveTo>
                <a:lnTo>
                  <a:pt x="2861272" y="172069"/>
                </a:lnTo>
                <a:cubicBezTo>
                  <a:pt x="2861024" y="173346"/>
                  <a:pt x="2860838" y="174599"/>
                  <a:pt x="2860715" y="175830"/>
                </a:cubicBezTo>
                <a:cubicBezTo>
                  <a:pt x="2860591" y="177060"/>
                  <a:pt x="2860529" y="178407"/>
                  <a:pt x="2860529" y="179870"/>
                </a:cubicBezTo>
                <a:lnTo>
                  <a:pt x="2860529" y="180984"/>
                </a:lnTo>
                <a:lnTo>
                  <a:pt x="2889752" y="180984"/>
                </a:lnTo>
                <a:cubicBezTo>
                  <a:pt x="2892674" y="180984"/>
                  <a:pt x="2895156" y="180922"/>
                  <a:pt x="2897197" y="180798"/>
                </a:cubicBezTo>
                <a:cubicBezTo>
                  <a:pt x="2899237" y="180675"/>
                  <a:pt x="2901131" y="180489"/>
                  <a:pt x="2902877" y="180241"/>
                </a:cubicBezTo>
                <a:lnTo>
                  <a:pt x="2902877" y="192238"/>
                </a:lnTo>
                <a:cubicBezTo>
                  <a:pt x="2901002" y="192054"/>
                  <a:pt x="2899119" y="191925"/>
                  <a:pt x="2897228" y="191850"/>
                </a:cubicBezTo>
                <a:cubicBezTo>
                  <a:pt x="2895337" y="191775"/>
                  <a:pt x="2892803" y="191739"/>
                  <a:pt x="2889628" y="191741"/>
                </a:cubicBezTo>
                <a:lnTo>
                  <a:pt x="2882694" y="191741"/>
                </a:lnTo>
                <a:cubicBezTo>
                  <a:pt x="2882103" y="193062"/>
                  <a:pt x="2881551" y="194267"/>
                  <a:pt x="2881038" y="195355"/>
                </a:cubicBezTo>
                <a:cubicBezTo>
                  <a:pt x="2880524" y="196444"/>
                  <a:pt x="2879879" y="197680"/>
                  <a:pt x="2879103" y="199063"/>
                </a:cubicBezTo>
                <a:lnTo>
                  <a:pt x="2895943" y="199063"/>
                </a:lnTo>
                <a:cubicBezTo>
                  <a:pt x="2899449" y="199068"/>
                  <a:pt x="2902250" y="199026"/>
                  <a:pt x="2904347" y="198938"/>
                </a:cubicBezTo>
                <a:cubicBezTo>
                  <a:pt x="2906445" y="198851"/>
                  <a:pt x="2908349" y="198685"/>
                  <a:pt x="2910059" y="198442"/>
                </a:cubicBezTo>
                <a:lnTo>
                  <a:pt x="2910059" y="210441"/>
                </a:lnTo>
                <a:cubicBezTo>
                  <a:pt x="2908343" y="210198"/>
                  <a:pt x="2906419" y="210032"/>
                  <a:pt x="2904286" y="209944"/>
                </a:cubicBezTo>
                <a:cubicBezTo>
                  <a:pt x="2902152" y="209856"/>
                  <a:pt x="2899330" y="209815"/>
                  <a:pt x="2895819" y="209820"/>
                </a:cubicBezTo>
                <a:lnTo>
                  <a:pt x="2813104" y="209820"/>
                </a:lnTo>
                <a:cubicBezTo>
                  <a:pt x="2809601" y="209815"/>
                  <a:pt x="2806794" y="209856"/>
                  <a:pt x="2804684" y="209944"/>
                </a:cubicBezTo>
                <a:cubicBezTo>
                  <a:pt x="2802574" y="210032"/>
                  <a:pt x="2800634" y="210198"/>
                  <a:pt x="2798864" y="210441"/>
                </a:cubicBezTo>
                <a:lnTo>
                  <a:pt x="2798864" y="198442"/>
                </a:lnTo>
                <a:cubicBezTo>
                  <a:pt x="2800600" y="198685"/>
                  <a:pt x="2802607" y="198851"/>
                  <a:pt x="2804885" y="198938"/>
                </a:cubicBezTo>
                <a:cubicBezTo>
                  <a:pt x="2807163" y="199026"/>
                  <a:pt x="2810068" y="199068"/>
                  <a:pt x="2813599" y="199063"/>
                </a:cubicBezTo>
                <a:lnTo>
                  <a:pt x="2829077" y="199063"/>
                </a:lnTo>
                <a:cubicBezTo>
                  <a:pt x="2828551" y="197765"/>
                  <a:pt x="2828056" y="196607"/>
                  <a:pt x="2827592" y="195588"/>
                </a:cubicBezTo>
                <a:cubicBezTo>
                  <a:pt x="2827127" y="194570"/>
                  <a:pt x="2826508" y="193287"/>
                  <a:pt x="2825734" y="191741"/>
                </a:cubicBezTo>
                <a:lnTo>
                  <a:pt x="2819048" y="191741"/>
                </a:lnTo>
                <a:cubicBezTo>
                  <a:pt x="2815931" y="191739"/>
                  <a:pt x="2813465" y="191775"/>
                  <a:pt x="2811649" y="191850"/>
                </a:cubicBezTo>
                <a:cubicBezTo>
                  <a:pt x="2809833" y="191925"/>
                  <a:pt x="2808048" y="192054"/>
                  <a:pt x="2806294" y="192238"/>
                </a:cubicBezTo>
                <a:lnTo>
                  <a:pt x="2806294" y="180241"/>
                </a:lnTo>
                <a:cubicBezTo>
                  <a:pt x="2807986" y="180489"/>
                  <a:pt x="2809864" y="180675"/>
                  <a:pt x="2811928" y="180798"/>
                </a:cubicBezTo>
                <a:cubicBezTo>
                  <a:pt x="2813991" y="180922"/>
                  <a:pt x="2816489" y="180984"/>
                  <a:pt x="2819419" y="180984"/>
                </a:cubicBezTo>
                <a:lnTo>
                  <a:pt x="2846661" y="180984"/>
                </a:lnTo>
                <a:lnTo>
                  <a:pt x="2846661" y="179870"/>
                </a:lnTo>
                <a:cubicBezTo>
                  <a:pt x="2846661" y="178577"/>
                  <a:pt x="2846599" y="177293"/>
                  <a:pt x="2846475" y="176016"/>
                </a:cubicBezTo>
                <a:cubicBezTo>
                  <a:pt x="2846351" y="174739"/>
                  <a:pt x="2846165" y="173423"/>
                  <a:pt x="2845918" y="172069"/>
                </a:cubicBezTo>
                <a:close/>
                <a:moveTo>
                  <a:pt x="512759" y="172061"/>
                </a:moveTo>
                <a:lnTo>
                  <a:pt x="525142" y="177262"/>
                </a:lnTo>
                <a:cubicBezTo>
                  <a:pt x="524724" y="177744"/>
                  <a:pt x="524322" y="178327"/>
                  <a:pt x="523935" y="179011"/>
                </a:cubicBezTo>
                <a:cubicBezTo>
                  <a:pt x="523548" y="179694"/>
                  <a:pt x="522712" y="181299"/>
                  <a:pt x="521427" y="183824"/>
                </a:cubicBezTo>
                <a:cubicBezTo>
                  <a:pt x="519857" y="186772"/>
                  <a:pt x="518553" y="189187"/>
                  <a:pt x="517515" y="191070"/>
                </a:cubicBezTo>
                <a:cubicBezTo>
                  <a:pt x="516477" y="192954"/>
                  <a:pt x="515467" y="194700"/>
                  <a:pt x="514484" y="196308"/>
                </a:cubicBezTo>
                <a:cubicBezTo>
                  <a:pt x="513501" y="197916"/>
                  <a:pt x="512307" y="199781"/>
                  <a:pt x="510902" y="201903"/>
                </a:cubicBezTo>
                <a:cubicBezTo>
                  <a:pt x="511854" y="203144"/>
                  <a:pt x="512674" y="204191"/>
                  <a:pt x="513363" y="205045"/>
                </a:cubicBezTo>
                <a:cubicBezTo>
                  <a:pt x="514052" y="205899"/>
                  <a:pt x="514841" y="206915"/>
                  <a:pt x="515731" y="208094"/>
                </a:cubicBezTo>
                <a:cubicBezTo>
                  <a:pt x="518491" y="203879"/>
                  <a:pt x="520896" y="199865"/>
                  <a:pt x="522944" y="196052"/>
                </a:cubicBezTo>
                <a:cubicBezTo>
                  <a:pt x="524992" y="192239"/>
                  <a:pt x="526468" y="189030"/>
                  <a:pt x="527371" y="186425"/>
                </a:cubicBezTo>
                <a:lnTo>
                  <a:pt x="538763" y="192987"/>
                </a:lnTo>
                <a:cubicBezTo>
                  <a:pt x="538536" y="193256"/>
                  <a:pt x="535151" y="198539"/>
                  <a:pt x="528609" y="208837"/>
                </a:cubicBezTo>
                <a:cubicBezTo>
                  <a:pt x="527206" y="210963"/>
                  <a:pt x="525338" y="213615"/>
                  <a:pt x="523006" y="216793"/>
                </a:cubicBezTo>
                <a:cubicBezTo>
                  <a:pt x="520674" y="219971"/>
                  <a:pt x="518497" y="222809"/>
                  <a:pt x="516474" y="225306"/>
                </a:cubicBezTo>
                <a:cubicBezTo>
                  <a:pt x="519330" y="225185"/>
                  <a:pt x="521488" y="225083"/>
                  <a:pt x="522950" y="224998"/>
                </a:cubicBezTo>
                <a:cubicBezTo>
                  <a:pt x="524411" y="224914"/>
                  <a:pt x="525625" y="224830"/>
                  <a:pt x="526591" y="224746"/>
                </a:cubicBezTo>
                <a:cubicBezTo>
                  <a:pt x="527557" y="224662"/>
                  <a:pt x="528725" y="224560"/>
                  <a:pt x="530095" y="224439"/>
                </a:cubicBezTo>
                <a:cubicBezTo>
                  <a:pt x="529463" y="222693"/>
                  <a:pt x="528900" y="221201"/>
                  <a:pt x="528408" y="219966"/>
                </a:cubicBezTo>
                <a:cubicBezTo>
                  <a:pt x="527915" y="218730"/>
                  <a:pt x="527198" y="217084"/>
                  <a:pt x="526256" y="215028"/>
                </a:cubicBezTo>
                <a:lnTo>
                  <a:pt x="534553" y="211066"/>
                </a:lnTo>
                <a:cubicBezTo>
                  <a:pt x="536308" y="214791"/>
                  <a:pt x="537640" y="217687"/>
                  <a:pt x="538547" y="219757"/>
                </a:cubicBezTo>
                <a:cubicBezTo>
                  <a:pt x="539454" y="221826"/>
                  <a:pt x="540300" y="223998"/>
                  <a:pt x="541083" y="226273"/>
                </a:cubicBezTo>
                <a:cubicBezTo>
                  <a:pt x="541867" y="228549"/>
                  <a:pt x="542950" y="231859"/>
                  <a:pt x="544335" y="236202"/>
                </a:cubicBezTo>
                <a:lnTo>
                  <a:pt x="535048" y="240660"/>
                </a:lnTo>
                <a:cubicBezTo>
                  <a:pt x="534694" y="239236"/>
                  <a:pt x="534411" y="238122"/>
                  <a:pt x="534197" y="237317"/>
                </a:cubicBezTo>
                <a:cubicBezTo>
                  <a:pt x="533982" y="236512"/>
                  <a:pt x="533730" y="235645"/>
                  <a:pt x="533438" y="234716"/>
                </a:cubicBezTo>
                <a:cubicBezTo>
                  <a:pt x="531632" y="234946"/>
                  <a:pt x="530291" y="235106"/>
                  <a:pt x="529414" y="235196"/>
                </a:cubicBezTo>
                <a:cubicBezTo>
                  <a:pt x="528537" y="235287"/>
                  <a:pt x="527072" y="235416"/>
                  <a:pt x="525018" y="235583"/>
                </a:cubicBezTo>
                <a:lnTo>
                  <a:pt x="525018" y="274836"/>
                </a:lnTo>
                <a:cubicBezTo>
                  <a:pt x="525010" y="277908"/>
                  <a:pt x="525057" y="280400"/>
                  <a:pt x="525157" y="282312"/>
                </a:cubicBezTo>
                <a:cubicBezTo>
                  <a:pt x="525258" y="284223"/>
                  <a:pt x="525459" y="286065"/>
                  <a:pt x="525761" y="287837"/>
                </a:cubicBezTo>
                <a:lnTo>
                  <a:pt x="511645" y="287837"/>
                </a:lnTo>
                <a:cubicBezTo>
                  <a:pt x="511947" y="285998"/>
                  <a:pt x="512148" y="284105"/>
                  <a:pt x="512249" y="282157"/>
                </a:cubicBezTo>
                <a:cubicBezTo>
                  <a:pt x="512349" y="280209"/>
                  <a:pt x="512396" y="277728"/>
                  <a:pt x="512388" y="274712"/>
                </a:cubicBezTo>
                <a:lnTo>
                  <a:pt x="512388" y="236698"/>
                </a:lnTo>
                <a:cubicBezTo>
                  <a:pt x="510729" y="236816"/>
                  <a:pt x="509248" y="236919"/>
                  <a:pt x="507946" y="237007"/>
                </a:cubicBezTo>
                <a:cubicBezTo>
                  <a:pt x="506643" y="237095"/>
                  <a:pt x="505069" y="237198"/>
                  <a:pt x="503225" y="237317"/>
                </a:cubicBezTo>
                <a:cubicBezTo>
                  <a:pt x="500550" y="237484"/>
                  <a:pt x="498656" y="237613"/>
                  <a:pt x="497544" y="237704"/>
                </a:cubicBezTo>
                <a:cubicBezTo>
                  <a:pt x="496432" y="237794"/>
                  <a:pt x="495437" y="237954"/>
                  <a:pt x="494557" y="238184"/>
                </a:cubicBezTo>
                <a:lnTo>
                  <a:pt x="493071" y="225430"/>
                </a:lnTo>
                <a:cubicBezTo>
                  <a:pt x="493959" y="225553"/>
                  <a:pt x="495001" y="225646"/>
                  <a:pt x="496198" y="225708"/>
                </a:cubicBezTo>
                <a:cubicBezTo>
                  <a:pt x="497395" y="225770"/>
                  <a:pt x="498994" y="225801"/>
                  <a:pt x="500996" y="225801"/>
                </a:cubicBezTo>
                <a:cubicBezTo>
                  <a:pt x="501298" y="225801"/>
                  <a:pt x="501623" y="225801"/>
                  <a:pt x="501971" y="225801"/>
                </a:cubicBezTo>
                <a:cubicBezTo>
                  <a:pt x="502319" y="225801"/>
                  <a:pt x="502737" y="225801"/>
                  <a:pt x="503225" y="225801"/>
                </a:cubicBezTo>
                <a:cubicBezTo>
                  <a:pt x="504589" y="224083"/>
                  <a:pt x="505637" y="222721"/>
                  <a:pt x="506367" y="221715"/>
                </a:cubicBezTo>
                <a:cubicBezTo>
                  <a:pt x="507097" y="220709"/>
                  <a:pt x="507866" y="219594"/>
                  <a:pt x="508673" y="218372"/>
                </a:cubicBezTo>
                <a:cubicBezTo>
                  <a:pt x="506662" y="215627"/>
                  <a:pt x="504892" y="213288"/>
                  <a:pt x="503362" y="211355"/>
                </a:cubicBezTo>
                <a:cubicBezTo>
                  <a:pt x="501833" y="209422"/>
                  <a:pt x="500228" y="207523"/>
                  <a:pt x="498547" y="205659"/>
                </a:cubicBezTo>
                <a:cubicBezTo>
                  <a:pt x="496866" y="203795"/>
                  <a:pt x="494793" y="201593"/>
                  <a:pt x="492328" y="199055"/>
                </a:cubicBezTo>
                <a:lnTo>
                  <a:pt x="498767" y="188282"/>
                </a:lnTo>
                <a:cubicBezTo>
                  <a:pt x="500129" y="189768"/>
                  <a:pt x="501615" y="191378"/>
                  <a:pt x="503225" y="193111"/>
                </a:cubicBezTo>
                <a:cubicBezTo>
                  <a:pt x="505828" y="188659"/>
                  <a:pt x="507928" y="184686"/>
                  <a:pt x="509524" y="181193"/>
                </a:cubicBezTo>
                <a:cubicBezTo>
                  <a:pt x="511121" y="177700"/>
                  <a:pt x="512200" y="174656"/>
                  <a:pt x="512759" y="172061"/>
                </a:cubicBezTo>
                <a:close/>
                <a:moveTo>
                  <a:pt x="1027995" y="171566"/>
                </a:moveTo>
                <a:lnTo>
                  <a:pt x="1042483" y="174661"/>
                </a:lnTo>
                <a:cubicBezTo>
                  <a:pt x="1042251" y="174953"/>
                  <a:pt x="1042065" y="175206"/>
                  <a:pt x="1041925" y="175420"/>
                </a:cubicBezTo>
                <a:cubicBezTo>
                  <a:pt x="1041786" y="175634"/>
                  <a:pt x="1041601" y="175918"/>
                  <a:pt x="1041368" y="176271"/>
                </a:cubicBezTo>
                <a:cubicBezTo>
                  <a:pt x="1039815" y="178456"/>
                  <a:pt x="1038185" y="180680"/>
                  <a:pt x="1036477" y="182942"/>
                </a:cubicBezTo>
                <a:cubicBezTo>
                  <a:pt x="1034769" y="185205"/>
                  <a:pt x="1033015" y="187397"/>
                  <a:pt x="1031215" y="189520"/>
                </a:cubicBezTo>
                <a:cubicBezTo>
                  <a:pt x="1038067" y="189403"/>
                  <a:pt x="1043362" y="189294"/>
                  <a:pt x="1047101" y="189195"/>
                </a:cubicBezTo>
                <a:cubicBezTo>
                  <a:pt x="1050839" y="189095"/>
                  <a:pt x="1054007" y="188968"/>
                  <a:pt x="1056603" y="188814"/>
                </a:cubicBezTo>
                <a:cubicBezTo>
                  <a:pt x="1059200" y="188660"/>
                  <a:pt x="1062211" y="188441"/>
                  <a:pt x="1065638" y="188158"/>
                </a:cubicBezTo>
                <a:cubicBezTo>
                  <a:pt x="1063843" y="186706"/>
                  <a:pt x="1062264" y="185462"/>
                  <a:pt x="1060902" y="184428"/>
                </a:cubicBezTo>
                <a:cubicBezTo>
                  <a:pt x="1059540" y="183394"/>
                  <a:pt x="1057651" y="181995"/>
                  <a:pt x="1055237" y="180233"/>
                </a:cubicBezTo>
                <a:lnTo>
                  <a:pt x="1065638" y="174785"/>
                </a:lnTo>
                <a:cubicBezTo>
                  <a:pt x="1070601" y="178345"/>
                  <a:pt x="1075131" y="181905"/>
                  <a:pt x="1079228" y="185465"/>
                </a:cubicBezTo>
                <a:cubicBezTo>
                  <a:pt x="1083324" y="189025"/>
                  <a:pt x="1088040" y="193514"/>
                  <a:pt x="1093375" y="198931"/>
                </a:cubicBezTo>
                <a:lnTo>
                  <a:pt x="1082354" y="205618"/>
                </a:lnTo>
                <a:cubicBezTo>
                  <a:pt x="1079782" y="202695"/>
                  <a:pt x="1078116" y="200801"/>
                  <a:pt x="1077355" y="199937"/>
                </a:cubicBezTo>
                <a:cubicBezTo>
                  <a:pt x="1076594" y="199073"/>
                  <a:pt x="1075825" y="198201"/>
                  <a:pt x="1075049" y="197321"/>
                </a:cubicBezTo>
                <a:cubicBezTo>
                  <a:pt x="1070952" y="197796"/>
                  <a:pt x="1066948" y="198178"/>
                  <a:pt x="1063038" y="198467"/>
                </a:cubicBezTo>
                <a:cubicBezTo>
                  <a:pt x="1059127" y="198756"/>
                  <a:pt x="1054256" y="199075"/>
                  <a:pt x="1048426" y="199426"/>
                </a:cubicBezTo>
                <a:cubicBezTo>
                  <a:pt x="1047663" y="201080"/>
                  <a:pt x="1046992" y="202478"/>
                  <a:pt x="1046414" y="203621"/>
                </a:cubicBezTo>
                <a:cubicBezTo>
                  <a:pt x="1045836" y="204764"/>
                  <a:pt x="1045104" y="206131"/>
                  <a:pt x="1044216" y="207723"/>
                </a:cubicBezTo>
                <a:lnTo>
                  <a:pt x="1085574" y="207723"/>
                </a:lnTo>
                <a:cubicBezTo>
                  <a:pt x="1089028" y="207723"/>
                  <a:pt x="1091964" y="207661"/>
                  <a:pt x="1094381" y="207537"/>
                </a:cubicBezTo>
                <a:cubicBezTo>
                  <a:pt x="1096798" y="207413"/>
                  <a:pt x="1098774" y="207227"/>
                  <a:pt x="1100309" y="206980"/>
                </a:cubicBezTo>
                <a:lnTo>
                  <a:pt x="1100309" y="219981"/>
                </a:lnTo>
                <a:cubicBezTo>
                  <a:pt x="1098423" y="219793"/>
                  <a:pt x="1096313" y="219643"/>
                  <a:pt x="1093978" y="219532"/>
                </a:cubicBezTo>
                <a:cubicBezTo>
                  <a:pt x="1091644" y="219421"/>
                  <a:pt x="1088884" y="219365"/>
                  <a:pt x="1085698" y="219362"/>
                </a:cubicBezTo>
                <a:lnTo>
                  <a:pt x="1068734" y="219362"/>
                </a:lnTo>
                <a:cubicBezTo>
                  <a:pt x="1072585" y="222992"/>
                  <a:pt x="1077296" y="226041"/>
                  <a:pt x="1082865" y="228510"/>
                </a:cubicBezTo>
                <a:cubicBezTo>
                  <a:pt x="1088435" y="230978"/>
                  <a:pt x="1095157" y="233006"/>
                  <a:pt x="1103033" y="234593"/>
                </a:cubicBezTo>
                <a:cubicBezTo>
                  <a:pt x="1101398" y="236383"/>
                  <a:pt x="1100056" y="238189"/>
                  <a:pt x="1099009" y="240010"/>
                </a:cubicBezTo>
                <a:cubicBezTo>
                  <a:pt x="1097962" y="241831"/>
                  <a:pt x="1096991" y="244070"/>
                  <a:pt x="1096099" y="246727"/>
                </a:cubicBezTo>
                <a:cubicBezTo>
                  <a:pt x="1086668" y="243800"/>
                  <a:pt x="1078320" y="240028"/>
                  <a:pt x="1071055" y="235413"/>
                </a:cubicBezTo>
                <a:cubicBezTo>
                  <a:pt x="1063791" y="230798"/>
                  <a:pt x="1057734" y="225448"/>
                  <a:pt x="1052884" y="219362"/>
                </a:cubicBezTo>
                <a:lnTo>
                  <a:pt x="1035549" y="219362"/>
                </a:lnTo>
                <a:cubicBezTo>
                  <a:pt x="1032148" y="223036"/>
                  <a:pt x="1028562" y="226269"/>
                  <a:pt x="1024790" y="229062"/>
                </a:cubicBezTo>
                <a:cubicBezTo>
                  <a:pt x="1021017" y="231855"/>
                  <a:pt x="1016661" y="234455"/>
                  <a:pt x="1011719" y="236863"/>
                </a:cubicBezTo>
                <a:cubicBezTo>
                  <a:pt x="1006778" y="239270"/>
                  <a:pt x="1000852" y="241733"/>
                  <a:pt x="993943" y="244251"/>
                </a:cubicBezTo>
                <a:cubicBezTo>
                  <a:pt x="992782" y="241764"/>
                  <a:pt x="991668" y="239773"/>
                  <a:pt x="990600" y="238276"/>
                </a:cubicBezTo>
                <a:cubicBezTo>
                  <a:pt x="989532" y="236780"/>
                  <a:pt x="988046" y="235098"/>
                  <a:pt x="986142" y="233231"/>
                </a:cubicBezTo>
                <a:cubicBezTo>
                  <a:pt x="991321" y="231894"/>
                  <a:pt x="995740" y="230577"/>
                  <a:pt x="999401" y="229277"/>
                </a:cubicBezTo>
                <a:cubicBezTo>
                  <a:pt x="1003061" y="227978"/>
                  <a:pt x="1006343" y="226541"/>
                  <a:pt x="1009247" y="224966"/>
                </a:cubicBezTo>
                <a:cubicBezTo>
                  <a:pt x="1012151" y="223392"/>
                  <a:pt x="1015057" y="221524"/>
                  <a:pt x="1017965" y="219362"/>
                </a:cubicBezTo>
                <a:lnTo>
                  <a:pt x="1003725" y="219362"/>
                </a:lnTo>
                <a:cubicBezTo>
                  <a:pt x="1000921" y="219365"/>
                  <a:pt x="998264" y="219421"/>
                  <a:pt x="995754" y="219532"/>
                </a:cubicBezTo>
                <a:cubicBezTo>
                  <a:pt x="993244" y="219643"/>
                  <a:pt x="990990" y="219793"/>
                  <a:pt x="988990" y="219981"/>
                </a:cubicBezTo>
                <a:lnTo>
                  <a:pt x="988990" y="206980"/>
                </a:lnTo>
                <a:cubicBezTo>
                  <a:pt x="990708" y="207227"/>
                  <a:pt x="992752" y="207413"/>
                  <a:pt x="995120" y="207537"/>
                </a:cubicBezTo>
                <a:cubicBezTo>
                  <a:pt x="997488" y="207661"/>
                  <a:pt x="1000274" y="207723"/>
                  <a:pt x="1003478" y="207723"/>
                </a:cubicBezTo>
                <a:lnTo>
                  <a:pt x="1029481" y="207723"/>
                </a:lnTo>
                <a:cubicBezTo>
                  <a:pt x="1031442" y="205102"/>
                  <a:pt x="1032845" y="202543"/>
                  <a:pt x="1033691" y="200045"/>
                </a:cubicBezTo>
                <a:cubicBezTo>
                  <a:pt x="1029608" y="200168"/>
                  <a:pt x="1026121" y="200267"/>
                  <a:pt x="1023230" y="200344"/>
                </a:cubicBezTo>
                <a:cubicBezTo>
                  <a:pt x="1020339" y="200420"/>
                  <a:pt x="1017531" y="200483"/>
                  <a:pt x="1014806" y="200532"/>
                </a:cubicBezTo>
                <a:cubicBezTo>
                  <a:pt x="1012080" y="200580"/>
                  <a:pt x="1008923" y="200625"/>
                  <a:pt x="1005335" y="200665"/>
                </a:cubicBezTo>
                <a:cubicBezTo>
                  <a:pt x="1004123" y="200665"/>
                  <a:pt x="1003019" y="200696"/>
                  <a:pt x="1002023" y="200757"/>
                </a:cubicBezTo>
                <a:cubicBezTo>
                  <a:pt x="1001027" y="200819"/>
                  <a:pt x="999985" y="200912"/>
                  <a:pt x="998896" y="201036"/>
                </a:cubicBezTo>
                <a:lnTo>
                  <a:pt x="997163" y="188901"/>
                </a:lnTo>
                <a:cubicBezTo>
                  <a:pt x="1001146" y="189273"/>
                  <a:pt x="1007420" y="189520"/>
                  <a:pt x="1015984" y="189644"/>
                </a:cubicBezTo>
                <a:cubicBezTo>
                  <a:pt x="1018683" y="186461"/>
                  <a:pt x="1020994" y="183417"/>
                  <a:pt x="1022918" y="180512"/>
                </a:cubicBezTo>
                <a:cubicBezTo>
                  <a:pt x="1024843" y="177607"/>
                  <a:pt x="1026535" y="174625"/>
                  <a:pt x="1027995" y="171566"/>
                </a:cubicBezTo>
                <a:close/>
                <a:moveTo>
                  <a:pt x="53121" y="85307"/>
                </a:moveTo>
                <a:cubicBezTo>
                  <a:pt x="53245" y="85287"/>
                  <a:pt x="53369" y="85328"/>
                  <a:pt x="53492" y="85431"/>
                </a:cubicBezTo>
                <a:cubicBezTo>
                  <a:pt x="53549" y="85490"/>
                  <a:pt x="53590" y="85527"/>
                  <a:pt x="53616" y="85539"/>
                </a:cubicBezTo>
                <a:cubicBezTo>
                  <a:pt x="53642" y="85552"/>
                  <a:pt x="53683" y="85558"/>
                  <a:pt x="53740" y="85555"/>
                </a:cubicBezTo>
                <a:cubicBezTo>
                  <a:pt x="53735" y="85560"/>
                  <a:pt x="53745" y="85550"/>
                  <a:pt x="53771" y="85524"/>
                </a:cubicBezTo>
                <a:cubicBezTo>
                  <a:pt x="53797" y="85498"/>
                  <a:pt x="53869" y="85426"/>
                  <a:pt x="53988" y="85307"/>
                </a:cubicBezTo>
                <a:cubicBezTo>
                  <a:pt x="56655" y="85372"/>
                  <a:pt x="58874" y="86295"/>
                  <a:pt x="60643" y="88078"/>
                </a:cubicBezTo>
                <a:cubicBezTo>
                  <a:pt x="62413" y="89860"/>
                  <a:pt x="63331" y="92115"/>
                  <a:pt x="63398" y="94842"/>
                </a:cubicBezTo>
                <a:cubicBezTo>
                  <a:pt x="63324" y="97514"/>
                  <a:pt x="62390" y="99754"/>
                  <a:pt x="60597" y="101559"/>
                </a:cubicBezTo>
                <a:cubicBezTo>
                  <a:pt x="58804" y="103365"/>
                  <a:pt x="56601" y="104304"/>
                  <a:pt x="53988" y="104376"/>
                </a:cubicBezTo>
                <a:cubicBezTo>
                  <a:pt x="51423" y="104289"/>
                  <a:pt x="49215" y="103319"/>
                  <a:pt x="47363" y="101466"/>
                </a:cubicBezTo>
                <a:cubicBezTo>
                  <a:pt x="45511" y="99614"/>
                  <a:pt x="44541" y="97406"/>
                  <a:pt x="44453" y="94842"/>
                </a:cubicBezTo>
                <a:cubicBezTo>
                  <a:pt x="44551" y="92386"/>
                  <a:pt x="45470" y="90209"/>
                  <a:pt x="47208" y="88310"/>
                </a:cubicBezTo>
                <a:cubicBezTo>
                  <a:pt x="48947" y="86411"/>
                  <a:pt x="50918" y="85410"/>
                  <a:pt x="53121" y="85307"/>
                </a:cubicBezTo>
                <a:close/>
                <a:moveTo>
                  <a:pt x="1980229" y="83326"/>
                </a:moveTo>
                <a:cubicBezTo>
                  <a:pt x="1977050" y="83409"/>
                  <a:pt x="1974399" y="84513"/>
                  <a:pt x="1972273" y="86638"/>
                </a:cubicBezTo>
                <a:cubicBezTo>
                  <a:pt x="1970147" y="88764"/>
                  <a:pt x="1969043" y="91416"/>
                  <a:pt x="1968961" y="94594"/>
                </a:cubicBezTo>
                <a:cubicBezTo>
                  <a:pt x="1969043" y="97832"/>
                  <a:pt x="1970147" y="100520"/>
                  <a:pt x="1972273" y="102658"/>
                </a:cubicBezTo>
                <a:cubicBezTo>
                  <a:pt x="1974399" y="104797"/>
                  <a:pt x="1977050" y="105906"/>
                  <a:pt x="1980229" y="105986"/>
                </a:cubicBezTo>
                <a:cubicBezTo>
                  <a:pt x="1983407" y="105906"/>
                  <a:pt x="1986059" y="104797"/>
                  <a:pt x="1988184" y="102658"/>
                </a:cubicBezTo>
                <a:cubicBezTo>
                  <a:pt x="1990310" y="100520"/>
                  <a:pt x="1991414" y="97832"/>
                  <a:pt x="1991497" y="94594"/>
                </a:cubicBezTo>
                <a:cubicBezTo>
                  <a:pt x="1991414" y="91416"/>
                  <a:pt x="1990310" y="88764"/>
                  <a:pt x="1988184" y="86638"/>
                </a:cubicBezTo>
                <a:cubicBezTo>
                  <a:pt x="1986059" y="84513"/>
                  <a:pt x="1983407" y="83409"/>
                  <a:pt x="1980229" y="83326"/>
                </a:cubicBezTo>
                <a:close/>
                <a:moveTo>
                  <a:pt x="3823288" y="81337"/>
                </a:moveTo>
                <a:lnTo>
                  <a:pt x="3823288" y="86429"/>
                </a:lnTo>
                <a:lnTo>
                  <a:pt x="3861178" y="86429"/>
                </a:lnTo>
                <a:lnTo>
                  <a:pt x="3861178" y="81337"/>
                </a:lnTo>
                <a:close/>
                <a:moveTo>
                  <a:pt x="804739" y="81221"/>
                </a:moveTo>
                <a:cubicBezTo>
                  <a:pt x="800735" y="81244"/>
                  <a:pt x="797598" y="81972"/>
                  <a:pt x="795328" y="83403"/>
                </a:cubicBezTo>
                <a:cubicBezTo>
                  <a:pt x="793058" y="84835"/>
                  <a:pt x="791902" y="86832"/>
                  <a:pt x="791861" y="89394"/>
                </a:cubicBezTo>
                <a:cubicBezTo>
                  <a:pt x="791902" y="91718"/>
                  <a:pt x="792934" y="93570"/>
                  <a:pt x="794957" y="94950"/>
                </a:cubicBezTo>
                <a:cubicBezTo>
                  <a:pt x="796979" y="96330"/>
                  <a:pt x="799744" y="97037"/>
                  <a:pt x="803253" y="97071"/>
                </a:cubicBezTo>
                <a:cubicBezTo>
                  <a:pt x="805559" y="97066"/>
                  <a:pt x="807571" y="96735"/>
                  <a:pt x="809289" y="96080"/>
                </a:cubicBezTo>
                <a:cubicBezTo>
                  <a:pt x="811007" y="95425"/>
                  <a:pt x="812338" y="94476"/>
                  <a:pt x="813283" y="93232"/>
                </a:cubicBezTo>
                <a:cubicBezTo>
                  <a:pt x="813837" y="92512"/>
                  <a:pt x="814245" y="91630"/>
                  <a:pt x="814505" y="90585"/>
                </a:cubicBezTo>
                <a:cubicBezTo>
                  <a:pt x="814766" y="89541"/>
                  <a:pt x="814895" y="88194"/>
                  <a:pt x="814892" y="86546"/>
                </a:cubicBezTo>
                <a:cubicBezTo>
                  <a:pt x="814892" y="85810"/>
                  <a:pt x="814892" y="85083"/>
                  <a:pt x="814892" y="84363"/>
                </a:cubicBezTo>
                <a:cubicBezTo>
                  <a:pt x="814892" y="83643"/>
                  <a:pt x="814892" y="83256"/>
                  <a:pt x="814892" y="83202"/>
                </a:cubicBezTo>
                <a:cubicBezTo>
                  <a:pt x="812914" y="82470"/>
                  <a:pt x="811175" y="81954"/>
                  <a:pt x="809676" y="81654"/>
                </a:cubicBezTo>
                <a:cubicBezTo>
                  <a:pt x="808177" y="81355"/>
                  <a:pt x="806532" y="81211"/>
                  <a:pt x="804739" y="81221"/>
                </a:cubicBezTo>
                <a:close/>
                <a:moveTo>
                  <a:pt x="926459" y="79975"/>
                </a:moveTo>
                <a:lnTo>
                  <a:pt x="926459" y="85315"/>
                </a:lnTo>
                <a:lnTo>
                  <a:pt x="953824" y="85315"/>
                </a:lnTo>
                <a:lnTo>
                  <a:pt x="953824" y="79975"/>
                </a:lnTo>
                <a:close/>
                <a:moveTo>
                  <a:pt x="4502734" y="77506"/>
                </a:moveTo>
                <a:cubicBezTo>
                  <a:pt x="4508283" y="81698"/>
                  <a:pt x="4513159" y="85852"/>
                  <a:pt x="4517361" y="89966"/>
                </a:cubicBezTo>
                <a:cubicBezTo>
                  <a:pt x="4521563" y="94081"/>
                  <a:pt x="4525975" y="99008"/>
                  <a:pt x="4530595" y="104748"/>
                </a:cubicBezTo>
                <a:lnTo>
                  <a:pt x="4519079" y="115521"/>
                </a:lnTo>
                <a:cubicBezTo>
                  <a:pt x="4514679" y="109515"/>
                  <a:pt x="4510417" y="104345"/>
                  <a:pt x="4506294" y="100012"/>
                </a:cubicBezTo>
                <a:cubicBezTo>
                  <a:pt x="4502172" y="95678"/>
                  <a:pt x="4497477" y="91437"/>
                  <a:pt x="4492209" y="87288"/>
                </a:cubicBezTo>
                <a:close/>
                <a:moveTo>
                  <a:pt x="3416884" y="77506"/>
                </a:moveTo>
                <a:cubicBezTo>
                  <a:pt x="3422433" y="81698"/>
                  <a:pt x="3427309" y="85852"/>
                  <a:pt x="3431511" y="89966"/>
                </a:cubicBezTo>
                <a:cubicBezTo>
                  <a:pt x="3435713" y="94081"/>
                  <a:pt x="3440125" y="99008"/>
                  <a:pt x="3444745" y="104748"/>
                </a:cubicBezTo>
                <a:lnTo>
                  <a:pt x="3433229" y="115521"/>
                </a:lnTo>
                <a:cubicBezTo>
                  <a:pt x="3428828" y="109515"/>
                  <a:pt x="3424567" y="104345"/>
                  <a:pt x="3420444" y="100012"/>
                </a:cubicBezTo>
                <a:cubicBezTo>
                  <a:pt x="3416322" y="95678"/>
                  <a:pt x="3411627" y="91437"/>
                  <a:pt x="3406359" y="87288"/>
                </a:cubicBezTo>
                <a:close/>
                <a:moveTo>
                  <a:pt x="384848" y="75897"/>
                </a:moveTo>
                <a:cubicBezTo>
                  <a:pt x="394763" y="77200"/>
                  <a:pt x="404170" y="78735"/>
                  <a:pt x="413071" y="80501"/>
                </a:cubicBezTo>
                <a:cubicBezTo>
                  <a:pt x="421972" y="82267"/>
                  <a:pt x="430811" y="84371"/>
                  <a:pt x="439588" y="86812"/>
                </a:cubicBezTo>
                <a:cubicBezTo>
                  <a:pt x="448365" y="89252"/>
                  <a:pt x="457525" y="92135"/>
                  <a:pt x="467068" y="95461"/>
                </a:cubicBezTo>
                <a:lnTo>
                  <a:pt x="461743" y="111063"/>
                </a:lnTo>
                <a:cubicBezTo>
                  <a:pt x="455506" y="108279"/>
                  <a:pt x="449036" y="105829"/>
                  <a:pt x="442334" y="103711"/>
                </a:cubicBezTo>
                <a:cubicBezTo>
                  <a:pt x="435632" y="101593"/>
                  <a:pt x="427490" y="99421"/>
                  <a:pt x="417909" y="97194"/>
                </a:cubicBezTo>
                <a:cubicBezTo>
                  <a:pt x="410470" y="95433"/>
                  <a:pt x="403773" y="94003"/>
                  <a:pt x="397819" y="92907"/>
                </a:cubicBezTo>
                <a:cubicBezTo>
                  <a:pt x="391865" y="91811"/>
                  <a:pt x="385601" y="90846"/>
                  <a:pt x="379028" y="90013"/>
                </a:cubicBezTo>
                <a:close/>
                <a:moveTo>
                  <a:pt x="1980229" y="73668"/>
                </a:moveTo>
                <a:cubicBezTo>
                  <a:pt x="1986193" y="73820"/>
                  <a:pt x="1991136" y="75868"/>
                  <a:pt x="1995057" y="79813"/>
                </a:cubicBezTo>
                <a:cubicBezTo>
                  <a:pt x="1998978" y="83757"/>
                  <a:pt x="2001011" y="88684"/>
                  <a:pt x="2001155" y="94594"/>
                </a:cubicBezTo>
                <a:cubicBezTo>
                  <a:pt x="2001003" y="100564"/>
                  <a:pt x="1998955" y="105527"/>
                  <a:pt x="1995010" y="109484"/>
                </a:cubicBezTo>
                <a:cubicBezTo>
                  <a:pt x="1991066" y="113441"/>
                  <a:pt x="1986139" y="115495"/>
                  <a:pt x="1980229" y="115644"/>
                </a:cubicBezTo>
                <a:cubicBezTo>
                  <a:pt x="1974318" y="115495"/>
                  <a:pt x="1969391" y="113441"/>
                  <a:pt x="1965447" y="109484"/>
                </a:cubicBezTo>
                <a:cubicBezTo>
                  <a:pt x="1961503" y="105527"/>
                  <a:pt x="1959454" y="100564"/>
                  <a:pt x="1959302" y="94594"/>
                </a:cubicBezTo>
                <a:cubicBezTo>
                  <a:pt x="1959454" y="88684"/>
                  <a:pt x="1961503" y="83757"/>
                  <a:pt x="1965447" y="79813"/>
                </a:cubicBezTo>
                <a:cubicBezTo>
                  <a:pt x="1969391" y="75868"/>
                  <a:pt x="1974318" y="73820"/>
                  <a:pt x="1980229" y="73668"/>
                </a:cubicBezTo>
                <a:close/>
                <a:moveTo>
                  <a:pt x="2105797" y="72429"/>
                </a:moveTo>
                <a:cubicBezTo>
                  <a:pt x="2101120" y="74937"/>
                  <a:pt x="2097503" y="77475"/>
                  <a:pt x="2094946" y="80045"/>
                </a:cubicBezTo>
                <a:cubicBezTo>
                  <a:pt x="2092390" y="82614"/>
                  <a:pt x="2091095" y="85029"/>
                  <a:pt x="2091061" y="87288"/>
                </a:cubicBezTo>
                <a:cubicBezTo>
                  <a:pt x="2091054" y="88338"/>
                  <a:pt x="2091379" y="89334"/>
                  <a:pt x="2092037" y="90276"/>
                </a:cubicBezTo>
                <a:cubicBezTo>
                  <a:pt x="2092694" y="91217"/>
                  <a:pt x="2093731" y="92120"/>
                  <a:pt x="2095148" y="92984"/>
                </a:cubicBezTo>
                <a:cubicBezTo>
                  <a:pt x="2096414" y="93856"/>
                  <a:pt x="2097750" y="94527"/>
                  <a:pt x="2099156" y="94997"/>
                </a:cubicBezTo>
                <a:cubicBezTo>
                  <a:pt x="2100562" y="95466"/>
                  <a:pt x="2101868" y="95703"/>
                  <a:pt x="2103072" y="95709"/>
                </a:cubicBezTo>
                <a:cubicBezTo>
                  <a:pt x="2104107" y="95747"/>
                  <a:pt x="2104824" y="95391"/>
                  <a:pt x="2105224" y="94641"/>
                </a:cubicBezTo>
                <a:cubicBezTo>
                  <a:pt x="2105624" y="93890"/>
                  <a:pt x="2105815" y="92512"/>
                  <a:pt x="2105797" y="90508"/>
                </a:cubicBezTo>
                <a:close/>
                <a:moveTo>
                  <a:pt x="1009042" y="69202"/>
                </a:moveTo>
                <a:lnTo>
                  <a:pt x="1009042" y="77886"/>
                </a:lnTo>
                <a:lnTo>
                  <a:pt x="1029365" y="77886"/>
                </a:lnTo>
                <a:lnTo>
                  <a:pt x="1029365" y="69202"/>
                </a:lnTo>
                <a:close/>
                <a:moveTo>
                  <a:pt x="4153662" y="67229"/>
                </a:moveTo>
                <a:lnTo>
                  <a:pt x="4153662" y="83202"/>
                </a:lnTo>
                <a:cubicBezTo>
                  <a:pt x="4156296" y="82688"/>
                  <a:pt x="4158389" y="82272"/>
                  <a:pt x="4159940" y="81955"/>
                </a:cubicBezTo>
                <a:cubicBezTo>
                  <a:pt x="4161492" y="81638"/>
                  <a:pt x="4163044" y="81286"/>
                  <a:pt x="4164595" y="80900"/>
                </a:cubicBezTo>
                <a:cubicBezTo>
                  <a:pt x="4166147" y="80514"/>
                  <a:pt x="4168240" y="79961"/>
                  <a:pt x="4170874" y="79240"/>
                </a:cubicBezTo>
                <a:lnTo>
                  <a:pt x="4170874" y="67229"/>
                </a:lnTo>
                <a:close/>
                <a:moveTo>
                  <a:pt x="3823288" y="66231"/>
                </a:moveTo>
                <a:lnTo>
                  <a:pt x="3823288" y="71323"/>
                </a:lnTo>
                <a:lnTo>
                  <a:pt x="3861178" y="71323"/>
                </a:lnTo>
                <a:lnTo>
                  <a:pt x="3861178" y="66231"/>
                </a:lnTo>
                <a:close/>
                <a:moveTo>
                  <a:pt x="3585660" y="65992"/>
                </a:moveTo>
                <a:lnTo>
                  <a:pt x="3585660" y="79371"/>
                </a:lnTo>
                <a:lnTo>
                  <a:pt x="3599667" y="79371"/>
                </a:lnTo>
                <a:lnTo>
                  <a:pt x="3599667" y="65992"/>
                </a:lnTo>
                <a:close/>
                <a:moveTo>
                  <a:pt x="926459" y="64002"/>
                </a:moveTo>
                <a:lnTo>
                  <a:pt x="926459" y="69465"/>
                </a:lnTo>
                <a:lnTo>
                  <a:pt x="953824" y="69465"/>
                </a:lnTo>
                <a:lnTo>
                  <a:pt x="953824" y="64002"/>
                </a:lnTo>
                <a:close/>
                <a:moveTo>
                  <a:pt x="2596153" y="61161"/>
                </a:moveTo>
                <a:cubicBezTo>
                  <a:pt x="2592077" y="61750"/>
                  <a:pt x="2588775" y="62616"/>
                  <a:pt x="2586247" y="63762"/>
                </a:cubicBezTo>
                <a:cubicBezTo>
                  <a:pt x="2583719" y="64907"/>
                  <a:pt x="2581531" y="66517"/>
                  <a:pt x="2579684" y="68591"/>
                </a:cubicBezTo>
                <a:cubicBezTo>
                  <a:pt x="2578134" y="70278"/>
                  <a:pt x="2576963" y="72135"/>
                  <a:pt x="2576171" y="74163"/>
                </a:cubicBezTo>
                <a:cubicBezTo>
                  <a:pt x="2575379" y="76191"/>
                  <a:pt x="2574981" y="78296"/>
                  <a:pt x="2574979" y="80478"/>
                </a:cubicBezTo>
                <a:cubicBezTo>
                  <a:pt x="2575023" y="83081"/>
                  <a:pt x="2575616" y="85243"/>
                  <a:pt x="2576759" y="86963"/>
                </a:cubicBezTo>
                <a:cubicBezTo>
                  <a:pt x="2577902" y="88684"/>
                  <a:pt x="2579331" y="89577"/>
                  <a:pt x="2581047" y="89641"/>
                </a:cubicBezTo>
                <a:cubicBezTo>
                  <a:pt x="2582192" y="89664"/>
                  <a:pt x="2583306" y="89061"/>
                  <a:pt x="2584390" y="87830"/>
                </a:cubicBezTo>
                <a:cubicBezTo>
                  <a:pt x="2585473" y="86600"/>
                  <a:pt x="2586712" y="84603"/>
                  <a:pt x="2588105" y="81840"/>
                </a:cubicBezTo>
                <a:cubicBezTo>
                  <a:pt x="2589361" y="79315"/>
                  <a:pt x="2590687" y="76255"/>
                  <a:pt x="2592082" y="72662"/>
                </a:cubicBezTo>
                <a:cubicBezTo>
                  <a:pt x="2593478" y="69068"/>
                  <a:pt x="2594835" y="65235"/>
                  <a:pt x="2596153" y="61161"/>
                </a:cubicBezTo>
                <a:close/>
                <a:moveTo>
                  <a:pt x="1510303" y="61161"/>
                </a:moveTo>
                <a:cubicBezTo>
                  <a:pt x="1506227" y="61750"/>
                  <a:pt x="1502925" y="62616"/>
                  <a:pt x="1500397" y="63762"/>
                </a:cubicBezTo>
                <a:cubicBezTo>
                  <a:pt x="1497869" y="64907"/>
                  <a:pt x="1495681" y="66517"/>
                  <a:pt x="1493835" y="68591"/>
                </a:cubicBezTo>
                <a:cubicBezTo>
                  <a:pt x="1492284" y="70278"/>
                  <a:pt x="1491113" y="72135"/>
                  <a:pt x="1490321" y="74163"/>
                </a:cubicBezTo>
                <a:cubicBezTo>
                  <a:pt x="1489529" y="76191"/>
                  <a:pt x="1489132" y="78296"/>
                  <a:pt x="1489129" y="80478"/>
                </a:cubicBezTo>
                <a:cubicBezTo>
                  <a:pt x="1489173" y="83081"/>
                  <a:pt x="1489766" y="85243"/>
                  <a:pt x="1490909" y="86963"/>
                </a:cubicBezTo>
                <a:cubicBezTo>
                  <a:pt x="1492052" y="88684"/>
                  <a:pt x="1493481" y="89577"/>
                  <a:pt x="1495197" y="89641"/>
                </a:cubicBezTo>
                <a:cubicBezTo>
                  <a:pt x="1496342" y="89664"/>
                  <a:pt x="1497456" y="89061"/>
                  <a:pt x="1498540" y="87830"/>
                </a:cubicBezTo>
                <a:cubicBezTo>
                  <a:pt x="1499623" y="86600"/>
                  <a:pt x="1500861" y="84603"/>
                  <a:pt x="1502255" y="81840"/>
                </a:cubicBezTo>
                <a:cubicBezTo>
                  <a:pt x="1503511" y="79315"/>
                  <a:pt x="1504837" y="76255"/>
                  <a:pt x="1506233" y="72662"/>
                </a:cubicBezTo>
                <a:cubicBezTo>
                  <a:pt x="1507628" y="69068"/>
                  <a:pt x="1508985" y="65235"/>
                  <a:pt x="1510303" y="61161"/>
                </a:cubicBezTo>
                <a:close/>
                <a:moveTo>
                  <a:pt x="2260330" y="57323"/>
                </a:moveTo>
                <a:lnTo>
                  <a:pt x="2260330" y="71563"/>
                </a:lnTo>
                <a:lnTo>
                  <a:pt x="2289181" y="71563"/>
                </a:lnTo>
                <a:lnTo>
                  <a:pt x="2289181" y="57323"/>
                </a:lnTo>
                <a:close/>
                <a:moveTo>
                  <a:pt x="2218973" y="57323"/>
                </a:moveTo>
                <a:lnTo>
                  <a:pt x="2218973" y="71563"/>
                </a:lnTo>
                <a:lnTo>
                  <a:pt x="2246586" y="71563"/>
                </a:lnTo>
                <a:lnTo>
                  <a:pt x="2246586" y="57323"/>
                </a:lnTo>
                <a:close/>
                <a:moveTo>
                  <a:pt x="1174480" y="57323"/>
                </a:moveTo>
                <a:lnTo>
                  <a:pt x="1174480" y="71563"/>
                </a:lnTo>
                <a:lnTo>
                  <a:pt x="1203331" y="71563"/>
                </a:lnTo>
                <a:lnTo>
                  <a:pt x="1203331" y="57323"/>
                </a:lnTo>
                <a:close/>
                <a:moveTo>
                  <a:pt x="1133123" y="57323"/>
                </a:moveTo>
                <a:lnTo>
                  <a:pt x="1133123" y="71563"/>
                </a:lnTo>
                <a:lnTo>
                  <a:pt x="1160736" y="71563"/>
                </a:lnTo>
                <a:lnTo>
                  <a:pt x="1160736" y="57323"/>
                </a:lnTo>
                <a:close/>
                <a:moveTo>
                  <a:pt x="3967181" y="56951"/>
                </a:moveTo>
                <a:cubicBezTo>
                  <a:pt x="3968195" y="61123"/>
                  <a:pt x="3969263" y="64698"/>
                  <a:pt x="3970386" y="67678"/>
                </a:cubicBezTo>
                <a:cubicBezTo>
                  <a:pt x="3971508" y="70657"/>
                  <a:pt x="3972916" y="73645"/>
                  <a:pt x="3974611" y="76640"/>
                </a:cubicBezTo>
                <a:cubicBezTo>
                  <a:pt x="3975885" y="73830"/>
                  <a:pt x="3976990" y="70936"/>
                  <a:pt x="3977923" y="67956"/>
                </a:cubicBezTo>
                <a:cubicBezTo>
                  <a:pt x="3978857" y="64977"/>
                  <a:pt x="3979776" y="61308"/>
                  <a:pt x="3980679" y="56951"/>
                </a:cubicBezTo>
                <a:close/>
                <a:moveTo>
                  <a:pt x="3953932" y="56951"/>
                </a:moveTo>
                <a:lnTo>
                  <a:pt x="3953932" y="102643"/>
                </a:lnTo>
                <a:cubicBezTo>
                  <a:pt x="3956749" y="100450"/>
                  <a:pt x="3959257" y="98211"/>
                  <a:pt x="3961455" y="95925"/>
                </a:cubicBezTo>
                <a:cubicBezTo>
                  <a:pt x="3963653" y="93640"/>
                  <a:pt x="3965727" y="91091"/>
                  <a:pt x="3967677" y="88279"/>
                </a:cubicBezTo>
                <a:cubicBezTo>
                  <a:pt x="3965929" y="85420"/>
                  <a:pt x="3964417" y="82594"/>
                  <a:pt x="3963141" y="79799"/>
                </a:cubicBezTo>
                <a:cubicBezTo>
                  <a:pt x="3961865" y="77005"/>
                  <a:pt x="3960666" y="73811"/>
                  <a:pt x="3959541" y="70219"/>
                </a:cubicBezTo>
                <a:cubicBezTo>
                  <a:pt x="3958417" y="66627"/>
                  <a:pt x="3957208" y="62204"/>
                  <a:pt x="3955913" y="56951"/>
                </a:cubicBezTo>
                <a:close/>
                <a:moveTo>
                  <a:pt x="3874675" y="55472"/>
                </a:moveTo>
                <a:cubicBezTo>
                  <a:pt x="3874491" y="56923"/>
                  <a:pt x="3874363" y="58660"/>
                  <a:pt x="3874288" y="60683"/>
                </a:cubicBezTo>
                <a:cubicBezTo>
                  <a:pt x="3874213" y="62706"/>
                  <a:pt x="3874177" y="65218"/>
                  <a:pt x="3874180" y="68218"/>
                </a:cubicBezTo>
                <a:lnTo>
                  <a:pt x="3874180" y="103137"/>
                </a:lnTo>
                <a:cubicBezTo>
                  <a:pt x="3874301" y="107750"/>
                  <a:pt x="3873222" y="110908"/>
                  <a:pt x="3870945" y="112611"/>
                </a:cubicBezTo>
                <a:cubicBezTo>
                  <a:pt x="3868667" y="114313"/>
                  <a:pt x="3864462" y="115118"/>
                  <a:pt x="3858330" y="115025"/>
                </a:cubicBezTo>
                <a:cubicBezTo>
                  <a:pt x="3857053" y="115028"/>
                  <a:pt x="3855613" y="114992"/>
                  <a:pt x="3854012" y="114917"/>
                </a:cubicBezTo>
                <a:cubicBezTo>
                  <a:pt x="3852410" y="114842"/>
                  <a:pt x="3850134" y="114713"/>
                  <a:pt x="3847186" y="114530"/>
                </a:cubicBezTo>
                <a:cubicBezTo>
                  <a:pt x="3846843" y="111984"/>
                  <a:pt x="3846476" y="109894"/>
                  <a:pt x="3846087" y="108261"/>
                </a:cubicBezTo>
                <a:cubicBezTo>
                  <a:pt x="3845697" y="106628"/>
                  <a:pt x="3845114" y="104755"/>
                  <a:pt x="3844338" y="102642"/>
                </a:cubicBezTo>
                <a:cubicBezTo>
                  <a:pt x="3846871" y="103013"/>
                  <a:pt x="3849141" y="103292"/>
                  <a:pt x="3851148" y="103478"/>
                </a:cubicBezTo>
                <a:cubicBezTo>
                  <a:pt x="3853155" y="103664"/>
                  <a:pt x="3854930" y="103757"/>
                  <a:pt x="3856472" y="103757"/>
                </a:cubicBezTo>
                <a:cubicBezTo>
                  <a:pt x="3858402" y="103788"/>
                  <a:pt x="3859682" y="103602"/>
                  <a:pt x="3860311" y="103199"/>
                </a:cubicBezTo>
                <a:cubicBezTo>
                  <a:pt x="3860940" y="102797"/>
                  <a:pt x="3861229" y="101991"/>
                  <a:pt x="3861178" y="100782"/>
                </a:cubicBezTo>
                <a:lnTo>
                  <a:pt x="3861178" y="96568"/>
                </a:lnTo>
                <a:lnTo>
                  <a:pt x="3823288" y="96568"/>
                </a:lnTo>
                <a:lnTo>
                  <a:pt x="3823288" y="101774"/>
                </a:lnTo>
                <a:cubicBezTo>
                  <a:pt x="3823288" y="104785"/>
                  <a:pt x="3823349" y="107433"/>
                  <a:pt x="3823473" y="109716"/>
                </a:cubicBezTo>
                <a:cubicBezTo>
                  <a:pt x="3823597" y="111999"/>
                  <a:pt x="3823783" y="114058"/>
                  <a:pt x="3824030" y="115892"/>
                </a:cubicBezTo>
                <a:lnTo>
                  <a:pt x="3809790" y="115892"/>
                </a:lnTo>
                <a:cubicBezTo>
                  <a:pt x="3810033" y="113965"/>
                  <a:pt x="3810198" y="111999"/>
                  <a:pt x="3810286" y="109995"/>
                </a:cubicBezTo>
                <a:cubicBezTo>
                  <a:pt x="3810373" y="107990"/>
                  <a:pt x="3810415" y="105250"/>
                  <a:pt x="3810410" y="101774"/>
                </a:cubicBezTo>
                <a:lnTo>
                  <a:pt x="3810410" y="66107"/>
                </a:lnTo>
                <a:cubicBezTo>
                  <a:pt x="3810410" y="63830"/>
                  <a:pt x="3810379" y="61924"/>
                  <a:pt x="3810317" y="60388"/>
                </a:cubicBezTo>
                <a:cubicBezTo>
                  <a:pt x="3810255" y="58853"/>
                  <a:pt x="3810162" y="57256"/>
                  <a:pt x="3810038" y="55596"/>
                </a:cubicBezTo>
                <a:cubicBezTo>
                  <a:pt x="3811480" y="55720"/>
                  <a:pt x="3812961" y="55813"/>
                  <a:pt x="3814480" y="55875"/>
                </a:cubicBezTo>
                <a:cubicBezTo>
                  <a:pt x="3816000" y="55937"/>
                  <a:pt x="3817821" y="55969"/>
                  <a:pt x="3819944" y="55969"/>
                </a:cubicBezTo>
                <a:lnTo>
                  <a:pt x="3863530" y="55969"/>
                </a:lnTo>
                <a:cubicBezTo>
                  <a:pt x="3866216" y="55971"/>
                  <a:pt x="3868429" y="55935"/>
                  <a:pt x="3870171" y="55860"/>
                </a:cubicBezTo>
                <a:cubicBezTo>
                  <a:pt x="3871912" y="55785"/>
                  <a:pt x="3873413" y="55655"/>
                  <a:pt x="3874675" y="55472"/>
                </a:cubicBezTo>
                <a:close/>
                <a:moveTo>
                  <a:pt x="3212697" y="55094"/>
                </a:moveTo>
                <a:lnTo>
                  <a:pt x="3224832" y="60790"/>
                </a:lnTo>
                <a:cubicBezTo>
                  <a:pt x="3221757" y="64342"/>
                  <a:pt x="3219517" y="67546"/>
                  <a:pt x="3218114" y="70402"/>
                </a:cubicBezTo>
                <a:cubicBezTo>
                  <a:pt x="3216711" y="73258"/>
                  <a:pt x="3216019" y="75997"/>
                  <a:pt x="3216040" y="78621"/>
                </a:cubicBezTo>
                <a:cubicBezTo>
                  <a:pt x="3216055" y="82157"/>
                  <a:pt x="3217727" y="84835"/>
                  <a:pt x="3221055" y="86654"/>
                </a:cubicBezTo>
                <a:cubicBezTo>
                  <a:pt x="3224383" y="88473"/>
                  <a:pt x="3229274" y="89386"/>
                  <a:pt x="3235728" y="89394"/>
                </a:cubicBezTo>
                <a:cubicBezTo>
                  <a:pt x="3241236" y="89383"/>
                  <a:pt x="3246534" y="88970"/>
                  <a:pt x="3251624" y="88155"/>
                </a:cubicBezTo>
                <a:cubicBezTo>
                  <a:pt x="3256714" y="87340"/>
                  <a:pt x="3261239" y="86184"/>
                  <a:pt x="3265198" y="84688"/>
                </a:cubicBezTo>
                <a:lnTo>
                  <a:pt x="3266437" y="100414"/>
                </a:lnTo>
                <a:cubicBezTo>
                  <a:pt x="3265645" y="100468"/>
                  <a:pt x="3264938" y="100545"/>
                  <a:pt x="3264316" y="100646"/>
                </a:cubicBezTo>
                <a:cubicBezTo>
                  <a:pt x="3263695" y="100747"/>
                  <a:pt x="3262709" y="100917"/>
                  <a:pt x="3261360" y="101157"/>
                </a:cubicBezTo>
                <a:cubicBezTo>
                  <a:pt x="3256469" y="101959"/>
                  <a:pt x="3251980" y="102552"/>
                  <a:pt x="3247894" y="102937"/>
                </a:cubicBezTo>
                <a:cubicBezTo>
                  <a:pt x="3243808" y="103321"/>
                  <a:pt x="3239753" y="103512"/>
                  <a:pt x="3235728" y="103510"/>
                </a:cubicBezTo>
                <a:cubicBezTo>
                  <a:pt x="3228072" y="103517"/>
                  <a:pt x="3221715" y="102635"/>
                  <a:pt x="3216659" y="100863"/>
                </a:cubicBezTo>
                <a:cubicBezTo>
                  <a:pt x="3211603" y="99091"/>
                  <a:pt x="3207723" y="96382"/>
                  <a:pt x="3205019" y="92737"/>
                </a:cubicBezTo>
                <a:cubicBezTo>
                  <a:pt x="3203836" y="91155"/>
                  <a:pt x="3202922" y="89303"/>
                  <a:pt x="3202280" y="87180"/>
                </a:cubicBezTo>
                <a:cubicBezTo>
                  <a:pt x="3201638" y="85057"/>
                  <a:pt x="3201312" y="82864"/>
                  <a:pt x="3201305" y="80602"/>
                </a:cubicBezTo>
                <a:cubicBezTo>
                  <a:pt x="3201300" y="76591"/>
                  <a:pt x="3202239" y="72479"/>
                  <a:pt x="3204122" y="68266"/>
                </a:cubicBezTo>
                <a:cubicBezTo>
                  <a:pt x="3206005" y="64053"/>
                  <a:pt x="3208863" y="59663"/>
                  <a:pt x="3212697" y="55094"/>
                </a:cubicBezTo>
                <a:close/>
                <a:moveTo>
                  <a:pt x="1884883" y="51875"/>
                </a:moveTo>
                <a:cubicBezTo>
                  <a:pt x="1881641" y="51947"/>
                  <a:pt x="1878932" y="52917"/>
                  <a:pt x="1876757" y="54784"/>
                </a:cubicBezTo>
                <a:cubicBezTo>
                  <a:pt x="1874583" y="56652"/>
                  <a:pt x="1873453" y="58984"/>
                  <a:pt x="1873368" y="61781"/>
                </a:cubicBezTo>
                <a:cubicBezTo>
                  <a:pt x="1873419" y="64680"/>
                  <a:pt x="1874399" y="67022"/>
                  <a:pt x="1876308" y="68808"/>
                </a:cubicBezTo>
                <a:cubicBezTo>
                  <a:pt x="1878217" y="70593"/>
                  <a:pt x="1880745" y="71511"/>
                  <a:pt x="1883893" y="71563"/>
                </a:cubicBezTo>
                <a:cubicBezTo>
                  <a:pt x="1887486" y="71501"/>
                  <a:pt x="1890391" y="70448"/>
                  <a:pt x="1892607" y="68405"/>
                </a:cubicBezTo>
                <a:cubicBezTo>
                  <a:pt x="1894823" y="66362"/>
                  <a:pt x="1895963" y="63700"/>
                  <a:pt x="1896027" y="60418"/>
                </a:cubicBezTo>
                <a:cubicBezTo>
                  <a:pt x="1895989" y="57787"/>
                  <a:pt x="1894983" y="55713"/>
                  <a:pt x="1893010" y="54196"/>
                </a:cubicBezTo>
                <a:cubicBezTo>
                  <a:pt x="1891036" y="52679"/>
                  <a:pt x="1888327" y="51906"/>
                  <a:pt x="1884883" y="51875"/>
                </a:cubicBezTo>
                <a:close/>
                <a:moveTo>
                  <a:pt x="2925042" y="49770"/>
                </a:moveTo>
                <a:cubicBezTo>
                  <a:pt x="2926777" y="50014"/>
                  <a:pt x="2928410" y="50199"/>
                  <a:pt x="2929940" y="50324"/>
                </a:cubicBezTo>
                <a:cubicBezTo>
                  <a:pt x="2931469" y="50450"/>
                  <a:pt x="2933377" y="50534"/>
                  <a:pt x="2935663" y="50577"/>
                </a:cubicBezTo>
                <a:cubicBezTo>
                  <a:pt x="2937949" y="50619"/>
                  <a:pt x="2941095" y="50639"/>
                  <a:pt x="2945101" y="50636"/>
                </a:cubicBezTo>
                <a:lnTo>
                  <a:pt x="3011100" y="50636"/>
                </a:lnTo>
                <a:cubicBezTo>
                  <a:pt x="3015106" y="50639"/>
                  <a:pt x="3018252" y="50619"/>
                  <a:pt x="3020538" y="50577"/>
                </a:cubicBezTo>
                <a:cubicBezTo>
                  <a:pt x="3022824" y="50534"/>
                  <a:pt x="3024732" y="50450"/>
                  <a:pt x="3026262" y="50324"/>
                </a:cubicBezTo>
                <a:cubicBezTo>
                  <a:pt x="3027791" y="50199"/>
                  <a:pt x="3029424" y="50014"/>
                  <a:pt x="3031160" y="49770"/>
                </a:cubicBezTo>
                <a:lnTo>
                  <a:pt x="3031160" y="66981"/>
                </a:lnTo>
                <a:cubicBezTo>
                  <a:pt x="3029608" y="66779"/>
                  <a:pt x="3028157" y="66633"/>
                  <a:pt x="3026808" y="66546"/>
                </a:cubicBezTo>
                <a:cubicBezTo>
                  <a:pt x="3025458" y="66458"/>
                  <a:pt x="3023613" y="66404"/>
                  <a:pt x="3021272" y="66385"/>
                </a:cubicBezTo>
                <a:cubicBezTo>
                  <a:pt x="3018932" y="66366"/>
                  <a:pt x="3015500" y="66358"/>
                  <a:pt x="3010976" y="66362"/>
                </a:cubicBezTo>
                <a:lnTo>
                  <a:pt x="2945225" y="66362"/>
                </a:lnTo>
                <a:cubicBezTo>
                  <a:pt x="2940702" y="66358"/>
                  <a:pt x="2937270" y="66366"/>
                  <a:pt x="2934929" y="66385"/>
                </a:cubicBezTo>
                <a:cubicBezTo>
                  <a:pt x="2932589" y="66404"/>
                  <a:pt x="2930744" y="66458"/>
                  <a:pt x="2929394" y="66546"/>
                </a:cubicBezTo>
                <a:cubicBezTo>
                  <a:pt x="2928044" y="66633"/>
                  <a:pt x="2926593" y="66779"/>
                  <a:pt x="2925042" y="66981"/>
                </a:cubicBezTo>
                <a:close/>
                <a:moveTo>
                  <a:pt x="619992" y="49770"/>
                </a:moveTo>
                <a:cubicBezTo>
                  <a:pt x="621728" y="50014"/>
                  <a:pt x="623360" y="50199"/>
                  <a:pt x="624890" y="50324"/>
                </a:cubicBezTo>
                <a:cubicBezTo>
                  <a:pt x="626419" y="50450"/>
                  <a:pt x="628327" y="50534"/>
                  <a:pt x="630613" y="50577"/>
                </a:cubicBezTo>
                <a:cubicBezTo>
                  <a:pt x="632899" y="50619"/>
                  <a:pt x="636045" y="50639"/>
                  <a:pt x="640052" y="50636"/>
                </a:cubicBezTo>
                <a:lnTo>
                  <a:pt x="706050" y="50636"/>
                </a:lnTo>
                <a:cubicBezTo>
                  <a:pt x="710056" y="50639"/>
                  <a:pt x="713202" y="50619"/>
                  <a:pt x="715488" y="50577"/>
                </a:cubicBezTo>
                <a:cubicBezTo>
                  <a:pt x="717775" y="50534"/>
                  <a:pt x="719682" y="50450"/>
                  <a:pt x="721212" y="50324"/>
                </a:cubicBezTo>
                <a:cubicBezTo>
                  <a:pt x="722741" y="50199"/>
                  <a:pt x="724374" y="50014"/>
                  <a:pt x="726110" y="49770"/>
                </a:cubicBezTo>
                <a:lnTo>
                  <a:pt x="726110" y="66981"/>
                </a:lnTo>
                <a:cubicBezTo>
                  <a:pt x="724558" y="66779"/>
                  <a:pt x="723107" y="66633"/>
                  <a:pt x="721758" y="66546"/>
                </a:cubicBezTo>
                <a:cubicBezTo>
                  <a:pt x="720408" y="66458"/>
                  <a:pt x="718563" y="66404"/>
                  <a:pt x="716222" y="66385"/>
                </a:cubicBezTo>
                <a:cubicBezTo>
                  <a:pt x="713882" y="66366"/>
                  <a:pt x="710450" y="66358"/>
                  <a:pt x="705926" y="66362"/>
                </a:cubicBezTo>
                <a:lnTo>
                  <a:pt x="640175" y="66362"/>
                </a:lnTo>
                <a:cubicBezTo>
                  <a:pt x="635652" y="66358"/>
                  <a:pt x="632220" y="66366"/>
                  <a:pt x="629879" y="66385"/>
                </a:cubicBezTo>
                <a:cubicBezTo>
                  <a:pt x="627539" y="66404"/>
                  <a:pt x="625694" y="66458"/>
                  <a:pt x="624344" y="66546"/>
                </a:cubicBezTo>
                <a:cubicBezTo>
                  <a:pt x="622994" y="66633"/>
                  <a:pt x="621543" y="66779"/>
                  <a:pt x="619992" y="66981"/>
                </a:cubicBezTo>
                <a:close/>
                <a:moveTo>
                  <a:pt x="89402" y="49398"/>
                </a:moveTo>
                <a:cubicBezTo>
                  <a:pt x="92069" y="49465"/>
                  <a:pt x="94288" y="50383"/>
                  <a:pt x="96057" y="52153"/>
                </a:cubicBezTo>
                <a:cubicBezTo>
                  <a:pt x="97827" y="53923"/>
                  <a:pt x="98745" y="56141"/>
                  <a:pt x="98812" y="58809"/>
                </a:cubicBezTo>
                <a:cubicBezTo>
                  <a:pt x="98745" y="61476"/>
                  <a:pt x="97827" y="63695"/>
                  <a:pt x="96057" y="65464"/>
                </a:cubicBezTo>
                <a:cubicBezTo>
                  <a:pt x="94288" y="67234"/>
                  <a:pt x="92069" y="68152"/>
                  <a:pt x="89402" y="68219"/>
                </a:cubicBezTo>
                <a:cubicBezTo>
                  <a:pt x="86734" y="68152"/>
                  <a:pt x="84516" y="67234"/>
                  <a:pt x="82746" y="65464"/>
                </a:cubicBezTo>
                <a:cubicBezTo>
                  <a:pt x="80976" y="63695"/>
                  <a:pt x="80058" y="61476"/>
                  <a:pt x="79991" y="58809"/>
                </a:cubicBezTo>
                <a:cubicBezTo>
                  <a:pt x="80058" y="56141"/>
                  <a:pt x="80976" y="53923"/>
                  <a:pt x="82746" y="52153"/>
                </a:cubicBezTo>
                <a:cubicBezTo>
                  <a:pt x="84516" y="50383"/>
                  <a:pt x="86734" y="49465"/>
                  <a:pt x="89402" y="49398"/>
                </a:cubicBezTo>
                <a:close/>
                <a:moveTo>
                  <a:pt x="18574" y="49274"/>
                </a:moveTo>
                <a:cubicBezTo>
                  <a:pt x="21241" y="49341"/>
                  <a:pt x="23460" y="50260"/>
                  <a:pt x="25229" y="52029"/>
                </a:cubicBezTo>
                <a:cubicBezTo>
                  <a:pt x="26999" y="53799"/>
                  <a:pt x="27917" y="56018"/>
                  <a:pt x="27984" y="58685"/>
                </a:cubicBezTo>
                <a:cubicBezTo>
                  <a:pt x="27917" y="61412"/>
                  <a:pt x="26999" y="63666"/>
                  <a:pt x="25229" y="65449"/>
                </a:cubicBezTo>
                <a:cubicBezTo>
                  <a:pt x="23460" y="67231"/>
                  <a:pt x="21241" y="68155"/>
                  <a:pt x="18574" y="68219"/>
                </a:cubicBezTo>
                <a:cubicBezTo>
                  <a:pt x="15901" y="68147"/>
                  <a:pt x="13662" y="67208"/>
                  <a:pt x="11856" y="65402"/>
                </a:cubicBezTo>
                <a:cubicBezTo>
                  <a:pt x="10050" y="63597"/>
                  <a:pt x="9111" y="61357"/>
                  <a:pt x="9039" y="58685"/>
                </a:cubicBezTo>
                <a:cubicBezTo>
                  <a:pt x="9104" y="56018"/>
                  <a:pt x="10027" y="53799"/>
                  <a:pt x="11810" y="52029"/>
                </a:cubicBezTo>
                <a:cubicBezTo>
                  <a:pt x="13592" y="50260"/>
                  <a:pt x="15847" y="49341"/>
                  <a:pt x="18574" y="49274"/>
                </a:cubicBezTo>
                <a:close/>
                <a:moveTo>
                  <a:pt x="1009042" y="48895"/>
                </a:moveTo>
                <a:lnTo>
                  <a:pt x="1009042" y="57578"/>
                </a:lnTo>
                <a:lnTo>
                  <a:pt x="1029365" y="57578"/>
                </a:lnTo>
                <a:lnTo>
                  <a:pt x="1029365" y="48895"/>
                </a:lnTo>
                <a:close/>
                <a:moveTo>
                  <a:pt x="2436295" y="48284"/>
                </a:moveTo>
                <a:cubicBezTo>
                  <a:pt x="2437822" y="48526"/>
                  <a:pt x="2439287" y="48691"/>
                  <a:pt x="2440691" y="48779"/>
                </a:cubicBezTo>
                <a:cubicBezTo>
                  <a:pt x="2442094" y="48867"/>
                  <a:pt x="2443931" y="48908"/>
                  <a:pt x="2446201" y="48903"/>
                </a:cubicBezTo>
                <a:lnTo>
                  <a:pt x="2456355" y="48903"/>
                </a:lnTo>
                <a:cubicBezTo>
                  <a:pt x="2458194" y="48908"/>
                  <a:pt x="2459870" y="48867"/>
                  <a:pt x="2461385" y="48779"/>
                </a:cubicBezTo>
                <a:cubicBezTo>
                  <a:pt x="2462899" y="48691"/>
                  <a:pt x="2464359" y="48526"/>
                  <a:pt x="2465765" y="48284"/>
                </a:cubicBezTo>
                <a:cubicBezTo>
                  <a:pt x="2465582" y="50205"/>
                  <a:pt x="2465453" y="52120"/>
                  <a:pt x="2465378" y="54026"/>
                </a:cubicBezTo>
                <a:cubicBezTo>
                  <a:pt x="2465303" y="55932"/>
                  <a:pt x="2465267" y="58559"/>
                  <a:pt x="2465270" y="61904"/>
                </a:cubicBezTo>
                <a:lnTo>
                  <a:pt x="2465270" y="87784"/>
                </a:lnTo>
                <a:cubicBezTo>
                  <a:pt x="2466121" y="89677"/>
                  <a:pt x="2467019" y="91153"/>
                  <a:pt x="2467963" y="92211"/>
                </a:cubicBezTo>
                <a:cubicBezTo>
                  <a:pt x="2468907" y="93268"/>
                  <a:pt x="2470362" y="94434"/>
                  <a:pt x="2472328" y="95709"/>
                </a:cubicBezTo>
                <a:cubicBezTo>
                  <a:pt x="2474220" y="96935"/>
                  <a:pt x="2476434" y="97881"/>
                  <a:pt x="2478969" y="98547"/>
                </a:cubicBezTo>
                <a:cubicBezTo>
                  <a:pt x="2481503" y="99214"/>
                  <a:pt x="2484891" y="99674"/>
                  <a:pt x="2489131" y="99928"/>
                </a:cubicBezTo>
                <a:cubicBezTo>
                  <a:pt x="2493372" y="100182"/>
                  <a:pt x="2498998" y="100302"/>
                  <a:pt x="2506008" y="100290"/>
                </a:cubicBezTo>
                <a:cubicBezTo>
                  <a:pt x="2515011" y="100290"/>
                  <a:pt x="2523380" y="100073"/>
                  <a:pt x="2531114" y="99640"/>
                </a:cubicBezTo>
                <a:cubicBezTo>
                  <a:pt x="2538848" y="99207"/>
                  <a:pt x="2545792" y="98557"/>
                  <a:pt x="2551947" y="97690"/>
                </a:cubicBezTo>
                <a:cubicBezTo>
                  <a:pt x="2550926" y="100548"/>
                  <a:pt x="2550152" y="103035"/>
                  <a:pt x="2549626" y="105150"/>
                </a:cubicBezTo>
                <a:cubicBezTo>
                  <a:pt x="2549100" y="107266"/>
                  <a:pt x="2548635" y="109690"/>
                  <a:pt x="2548233" y="112425"/>
                </a:cubicBezTo>
                <a:cubicBezTo>
                  <a:pt x="2544458" y="112551"/>
                  <a:pt x="2540216" y="112670"/>
                  <a:pt x="2535506" y="112783"/>
                </a:cubicBezTo>
                <a:cubicBezTo>
                  <a:pt x="2530796" y="112895"/>
                  <a:pt x="2526224" y="112987"/>
                  <a:pt x="2521789" y="113058"/>
                </a:cubicBezTo>
                <a:cubicBezTo>
                  <a:pt x="2517354" y="113129"/>
                  <a:pt x="2513663" y="113166"/>
                  <a:pt x="2510714" y="113168"/>
                </a:cubicBezTo>
                <a:cubicBezTo>
                  <a:pt x="2500699" y="113181"/>
                  <a:pt x="2492836" y="112969"/>
                  <a:pt x="2487125" y="112533"/>
                </a:cubicBezTo>
                <a:cubicBezTo>
                  <a:pt x="2481414" y="112097"/>
                  <a:pt x="2477018" y="111360"/>
                  <a:pt x="2473938" y="110320"/>
                </a:cubicBezTo>
                <a:cubicBezTo>
                  <a:pt x="2470767" y="109363"/>
                  <a:pt x="2467945" y="107965"/>
                  <a:pt x="2465471" y="106125"/>
                </a:cubicBezTo>
                <a:cubicBezTo>
                  <a:pt x="2462997" y="104286"/>
                  <a:pt x="2460577" y="101804"/>
                  <a:pt x="2458212" y="98680"/>
                </a:cubicBezTo>
                <a:cubicBezTo>
                  <a:pt x="2456311" y="100595"/>
                  <a:pt x="2454417" y="102369"/>
                  <a:pt x="2452532" y="104005"/>
                </a:cubicBezTo>
                <a:cubicBezTo>
                  <a:pt x="2450646" y="105640"/>
                  <a:pt x="2448288" y="107539"/>
                  <a:pt x="2445458" y="109701"/>
                </a:cubicBezTo>
                <a:cubicBezTo>
                  <a:pt x="2444437" y="110482"/>
                  <a:pt x="2443662" y="111086"/>
                  <a:pt x="2443136" y="111512"/>
                </a:cubicBezTo>
                <a:cubicBezTo>
                  <a:pt x="2442610" y="111937"/>
                  <a:pt x="2442146" y="112324"/>
                  <a:pt x="2441743" y="112673"/>
                </a:cubicBezTo>
                <a:cubicBezTo>
                  <a:pt x="2441163" y="113137"/>
                  <a:pt x="2440776" y="113447"/>
                  <a:pt x="2440582" y="113601"/>
                </a:cubicBezTo>
                <a:cubicBezTo>
                  <a:pt x="2440389" y="113756"/>
                  <a:pt x="2440157" y="113942"/>
                  <a:pt x="2439886" y="114159"/>
                </a:cubicBezTo>
                <a:lnTo>
                  <a:pt x="2433819" y="100042"/>
                </a:lnTo>
                <a:cubicBezTo>
                  <a:pt x="2436584" y="98856"/>
                  <a:pt x="2439659" y="97143"/>
                  <a:pt x="2443044" y="94904"/>
                </a:cubicBezTo>
                <a:cubicBezTo>
                  <a:pt x="2446428" y="92665"/>
                  <a:pt x="2449503" y="90333"/>
                  <a:pt x="2452268" y="87908"/>
                </a:cubicBezTo>
                <a:lnTo>
                  <a:pt x="2452268" y="61285"/>
                </a:lnTo>
                <a:lnTo>
                  <a:pt x="2444715" y="61285"/>
                </a:lnTo>
                <a:cubicBezTo>
                  <a:pt x="2443041" y="61280"/>
                  <a:pt x="2441591" y="61321"/>
                  <a:pt x="2440366" y="61409"/>
                </a:cubicBezTo>
                <a:cubicBezTo>
                  <a:pt x="2439140" y="61497"/>
                  <a:pt x="2437783" y="61662"/>
                  <a:pt x="2436295" y="61904"/>
                </a:cubicBezTo>
                <a:close/>
                <a:moveTo>
                  <a:pt x="1350445" y="48284"/>
                </a:moveTo>
                <a:cubicBezTo>
                  <a:pt x="1351972" y="48526"/>
                  <a:pt x="1353438" y="48691"/>
                  <a:pt x="1354841" y="48779"/>
                </a:cubicBezTo>
                <a:cubicBezTo>
                  <a:pt x="1356244" y="48867"/>
                  <a:pt x="1358081" y="48908"/>
                  <a:pt x="1360351" y="48903"/>
                </a:cubicBezTo>
                <a:lnTo>
                  <a:pt x="1370505" y="48903"/>
                </a:lnTo>
                <a:cubicBezTo>
                  <a:pt x="1372344" y="48908"/>
                  <a:pt x="1374021" y="48867"/>
                  <a:pt x="1375535" y="48779"/>
                </a:cubicBezTo>
                <a:cubicBezTo>
                  <a:pt x="1377049" y="48691"/>
                  <a:pt x="1378509" y="48526"/>
                  <a:pt x="1379915" y="48284"/>
                </a:cubicBezTo>
                <a:cubicBezTo>
                  <a:pt x="1379732" y="50205"/>
                  <a:pt x="1379603" y="52120"/>
                  <a:pt x="1379528" y="54026"/>
                </a:cubicBezTo>
                <a:cubicBezTo>
                  <a:pt x="1379454" y="55932"/>
                  <a:pt x="1379418" y="58559"/>
                  <a:pt x="1379420" y="61904"/>
                </a:cubicBezTo>
                <a:lnTo>
                  <a:pt x="1379420" y="87784"/>
                </a:lnTo>
                <a:cubicBezTo>
                  <a:pt x="1380271" y="89677"/>
                  <a:pt x="1381169" y="91153"/>
                  <a:pt x="1382113" y="92211"/>
                </a:cubicBezTo>
                <a:cubicBezTo>
                  <a:pt x="1383057" y="93268"/>
                  <a:pt x="1384512" y="94434"/>
                  <a:pt x="1386478" y="95709"/>
                </a:cubicBezTo>
                <a:cubicBezTo>
                  <a:pt x="1388371" y="96935"/>
                  <a:pt x="1390584" y="97881"/>
                  <a:pt x="1393119" y="98547"/>
                </a:cubicBezTo>
                <a:cubicBezTo>
                  <a:pt x="1395654" y="99214"/>
                  <a:pt x="1399041" y="99674"/>
                  <a:pt x="1403282" y="99928"/>
                </a:cubicBezTo>
                <a:cubicBezTo>
                  <a:pt x="1407522" y="100182"/>
                  <a:pt x="1413148" y="100302"/>
                  <a:pt x="1420159" y="100290"/>
                </a:cubicBezTo>
                <a:cubicBezTo>
                  <a:pt x="1429162" y="100290"/>
                  <a:pt x="1437530" y="100073"/>
                  <a:pt x="1445264" y="99640"/>
                </a:cubicBezTo>
                <a:cubicBezTo>
                  <a:pt x="1452998" y="99207"/>
                  <a:pt x="1459942" y="98557"/>
                  <a:pt x="1466098" y="97690"/>
                </a:cubicBezTo>
                <a:cubicBezTo>
                  <a:pt x="1465076" y="100548"/>
                  <a:pt x="1464302" y="103035"/>
                  <a:pt x="1463776" y="105150"/>
                </a:cubicBezTo>
                <a:cubicBezTo>
                  <a:pt x="1463250" y="107266"/>
                  <a:pt x="1462785" y="109690"/>
                  <a:pt x="1462383" y="112425"/>
                </a:cubicBezTo>
                <a:cubicBezTo>
                  <a:pt x="1458609" y="112551"/>
                  <a:pt x="1454366" y="112670"/>
                  <a:pt x="1449656" y="112783"/>
                </a:cubicBezTo>
                <a:cubicBezTo>
                  <a:pt x="1444946" y="112895"/>
                  <a:pt x="1440374" y="112987"/>
                  <a:pt x="1435939" y="113058"/>
                </a:cubicBezTo>
                <a:cubicBezTo>
                  <a:pt x="1431505" y="113129"/>
                  <a:pt x="1427813" y="113166"/>
                  <a:pt x="1424864" y="113168"/>
                </a:cubicBezTo>
                <a:cubicBezTo>
                  <a:pt x="1414850" y="113181"/>
                  <a:pt x="1406987" y="112969"/>
                  <a:pt x="1401275" y="112533"/>
                </a:cubicBezTo>
                <a:cubicBezTo>
                  <a:pt x="1395564" y="112097"/>
                  <a:pt x="1391168" y="111360"/>
                  <a:pt x="1388088" y="110320"/>
                </a:cubicBezTo>
                <a:cubicBezTo>
                  <a:pt x="1384917" y="109363"/>
                  <a:pt x="1382095" y="107965"/>
                  <a:pt x="1379622" y="106125"/>
                </a:cubicBezTo>
                <a:cubicBezTo>
                  <a:pt x="1377147" y="104286"/>
                  <a:pt x="1374728" y="101804"/>
                  <a:pt x="1372362" y="98680"/>
                </a:cubicBezTo>
                <a:cubicBezTo>
                  <a:pt x="1370461" y="100595"/>
                  <a:pt x="1368567" y="102369"/>
                  <a:pt x="1366682" y="104005"/>
                </a:cubicBezTo>
                <a:cubicBezTo>
                  <a:pt x="1364796" y="105640"/>
                  <a:pt x="1362438" y="107539"/>
                  <a:pt x="1359608" y="109701"/>
                </a:cubicBezTo>
                <a:cubicBezTo>
                  <a:pt x="1358587" y="110482"/>
                  <a:pt x="1357813" y="111086"/>
                  <a:pt x="1357286" y="111512"/>
                </a:cubicBezTo>
                <a:cubicBezTo>
                  <a:pt x="1356760" y="111937"/>
                  <a:pt x="1356296" y="112324"/>
                  <a:pt x="1355893" y="112673"/>
                </a:cubicBezTo>
                <a:cubicBezTo>
                  <a:pt x="1355313" y="113137"/>
                  <a:pt x="1354926" y="113447"/>
                  <a:pt x="1354732" y="113601"/>
                </a:cubicBezTo>
                <a:cubicBezTo>
                  <a:pt x="1354539" y="113756"/>
                  <a:pt x="1354307" y="113942"/>
                  <a:pt x="1354036" y="114159"/>
                </a:cubicBezTo>
                <a:lnTo>
                  <a:pt x="1347969" y="100042"/>
                </a:lnTo>
                <a:cubicBezTo>
                  <a:pt x="1350734" y="98856"/>
                  <a:pt x="1353809" y="97143"/>
                  <a:pt x="1357194" y="94904"/>
                </a:cubicBezTo>
                <a:cubicBezTo>
                  <a:pt x="1360578" y="92665"/>
                  <a:pt x="1363653" y="90333"/>
                  <a:pt x="1366419" y="87908"/>
                </a:cubicBezTo>
                <a:lnTo>
                  <a:pt x="1366419" y="61285"/>
                </a:lnTo>
                <a:lnTo>
                  <a:pt x="1358865" y="61285"/>
                </a:lnTo>
                <a:cubicBezTo>
                  <a:pt x="1357191" y="61280"/>
                  <a:pt x="1355741" y="61321"/>
                  <a:pt x="1354516" y="61409"/>
                </a:cubicBezTo>
                <a:cubicBezTo>
                  <a:pt x="1353291" y="61497"/>
                  <a:pt x="1351934" y="61662"/>
                  <a:pt x="1350445" y="61904"/>
                </a:cubicBezTo>
                <a:close/>
                <a:moveTo>
                  <a:pt x="3904897" y="46674"/>
                </a:moveTo>
                <a:cubicBezTo>
                  <a:pt x="3905731" y="49506"/>
                  <a:pt x="3906355" y="51859"/>
                  <a:pt x="3906771" y="53732"/>
                </a:cubicBezTo>
                <a:cubicBezTo>
                  <a:pt x="3907186" y="55605"/>
                  <a:pt x="3907593" y="57834"/>
                  <a:pt x="3907993" y="60418"/>
                </a:cubicBezTo>
                <a:lnTo>
                  <a:pt x="3916042" y="60418"/>
                </a:lnTo>
                <a:cubicBezTo>
                  <a:pt x="3916839" y="58329"/>
                  <a:pt x="3917535" y="56162"/>
                  <a:pt x="3918131" y="53918"/>
                </a:cubicBezTo>
                <a:cubicBezTo>
                  <a:pt x="3918727" y="51673"/>
                  <a:pt x="3919269" y="49259"/>
                  <a:pt x="3919757" y="46674"/>
                </a:cubicBezTo>
                <a:close/>
                <a:moveTo>
                  <a:pt x="4668917" y="45436"/>
                </a:moveTo>
                <a:cubicBezTo>
                  <a:pt x="4669288" y="47997"/>
                  <a:pt x="4669567" y="50458"/>
                  <a:pt x="4669753" y="52819"/>
                </a:cubicBezTo>
                <a:cubicBezTo>
                  <a:pt x="4669939" y="55179"/>
                  <a:pt x="4670031" y="57300"/>
                  <a:pt x="4670031" y="59180"/>
                </a:cubicBezTo>
                <a:lnTo>
                  <a:pt x="4670031" y="78745"/>
                </a:lnTo>
                <a:lnTo>
                  <a:pt x="4682043" y="78745"/>
                </a:lnTo>
                <a:cubicBezTo>
                  <a:pt x="4684803" y="78747"/>
                  <a:pt x="4686959" y="78711"/>
                  <a:pt x="4688512" y="78636"/>
                </a:cubicBezTo>
                <a:cubicBezTo>
                  <a:pt x="4690066" y="78561"/>
                  <a:pt x="4691541" y="78432"/>
                  <a:pt x="4692939" y="78249"/>
                </a:cubicBezTo>
                <a:cubicBezTo>
                  <a:pt x="4689767" y="75092"/>
                  <a:pt x="4686920" y="71982"/>
                  <a:pt x="4684399" y="68917"/>
                </a:cubicBezTo>
                <a:cubicBezTo>
                  <a:pt x="4681879" y="65851"/>
                  <a:pt x="4679399" y="62456"/>
                  <a:pt x="4676961" y="58731"/>
                </a:cubicBezTo>
                <a:cubicBezTo>
                  <a:pt x="4674523" y="55005"/>
                  <a:pt x="4671841" y="50574"/>
                  <a:pt x="4668917" y="45436"/>
                </a:cubicBezTo>
                <a:close/>
                <a:moveTo>
                  <a:pt x="4657154" y="45436"/>
                </a:moveTo>
                <a:cubicBezTo>
                  <a:pt x="4653970" y="51980"/>
                  <a:pt x="4650648" y="57774"/>
                  <a:pt x="4647186" y="62818"/>
                </a:cubicBezTo>
                <a:cubicBezTo>
                  <a:pt x="4643724" y="67861"/>
                  <a:pt x="4639534" y="73005"/>
                  <a:pt x="4634618" y="78249"/>
                </a:cubicBezTo>
                <a:cubicBezTo>
                  <a:pt x="4635967" y="78432"/>
                  <a:pt x="4637448" y="78561"/>
                  <a:pt x="4639060" y="78636"/>
                </a:cubicBezTo>
                <a:cubicBezTo>
                  <a:pt x="4640672" y="78711"/>
                  <a:pt x="4642865" y="78747"/>
                  <a:pt x="4645638" y="78745"/>
                </a:cubicBezTo>
                <a:lnTo>
                  <a:pt x="4656163" y="78745"/>
                </a:lnTo>
                <a:lnTo>
                  <a:pt x="4656163" y="59304"/>
                </a:lnTo>
                <a:cubicBezTo>
                  <a:pt x="4656165" y="57364"/>
                  <a:pt x="4656253" y="55208"/>
                  <a:pt x="4656426" y="52834"/>
                </a:cubicBezTo>
                <a:cubicBezTo>
                  <a:pt x="4656599" y="50461"/>
                  <a:pt x="4656842" y="47995"/>
                  <a:pt x="4657154" y="45436"/>
                </a:cubicBezTo>
                <a:close/>
                <a:moveTo>
                  <a:pt x="182642" y="45436"/>
                </a:moveTo>
                <a:cubicBezTo>
                  <a:pt x="183013" y="47997"/>
                  <a:pt x="183292" y="50458"/>
                  <a:pt x="183478" y="52819"/>
                </a:cubicBezTo>
                <a:cubicBezTo>
                  <a:pt x="183663" y="55179"/>
                  <a:pt x="183756" y="57300"/>
                  <a:pt x="183756" y="59180"/>
                </a:cubicBezTo>
                <a:lnTo>
                  <a:pt x="183756" y="78745"/>
                </a:lnTo>
                <a:lnTo>
                  <a:pt x="195767" y="78745"/>
                </a:lnTo>
                <a:cubicBezTo>
                  <a:pt x="198528" y="78747"/>
                  <a:pt x="200684" y="78711"/>
                  <a:pt x="202237" y="78636"/>
                </a:cubicBezTo>
                <a:cubicBezTo>
                  <a:pt x="203790" y="78561"/>
                  <a:pt x="205266" y="78432"/>
                  <a:pt x="206664" y="78249"/>
                </a:cubicBezTo>
                <a:cubicBezTo>
                  <a:pt x="203492" y="75092"/>
                  <a:pt x="200645" y="71982"/>
                  <a:pt x="198125" y="68917"/>
                </a:cubicBezTo>
                <a:cubicBezTo>
                  <a:pt x="195604" y="65851"/>
                  <a:pt x="193124" y="62456"/>
                  <a:pt x="190686" y="58731"/>
                </a:cubicBezTo>
                <a:cubicBezTo>
                  <a:pt x="188248" y="55005"/>
                  <a:pt x="185566" y="50574"/>
                  <a:pt x="182642" y="45436"/>
                </a:cubicBezTo>
                <a:close/>
                <a:moveTo>
                  <a:pt x="170878" y="45436"/>
                </a:moveTo>
                <a:cubicBezTo>
                  <a:pt x="167695" y="51980"/>
                  <a:pt x="164373" y="57774"/>
                  <a:pt x="160911" y="62818"/>
                </a:cubicBezTo>
                <a:cubicBezTo>
                  <a:pt x="157449" y="67861"/>
                  <a:pt x="153259" y="73005"/>
                  <a:pt x="148342" y="78249"/>
                </a:cubicBezTo>
                <a:cubicBezTo>
                  <a:pt x="149692" y="78432"/>
                  <a:pt x="151172" y="78561"/>
                  <a:pt x="152785" y="78636"/>
                </a:cubicBezTo>
                <a:cubicBezTo>
                  <a:pt x="154397" y="78711"/>
                  <a:pt x="156590" y="78747"/>
                  <a:pt x="159363" y="78745"/>
                </a:cubicBezTo>
                <a:lnTo>
                  <a:pt x="169888" y="78745"/>
                </a:lnTo>
                <a:lnTo>
                  <a:pt x="169888" y="59304"/>
                </a:lnTo>
                <a:cubicBezTo>
                  <a:pt x="169891" y="57364"/>
                  <a:pt x="169978" y="55208"/>
                  <a:pt x="170151" y="52834"/>
                </a:cubicBezTo>
                <a:cubicBezTo>
                  <a:pt x="170324" y="50461"/>
                  <a:pt x="170566" y="47995"/>
                  <a:pt x="170878" y="45436"/>
                </a:cubicBezTo>
                <a:close/>
                <a:moveTo>
                  <a:pt x="4153662" y="42711"/>
                </a:moveTo>
                <a:lnTo>
                  <a:pt x="4153662" y="55961"/>
                </a:lnTo>
                <a:lnTo>
                  <a:pt x="4170874" y="55961"/>
                </a:lnTo>
                <a:lnTo>
                  <a:pt x="4170874" y="42711"/>
                </a:lnTo>
                <a:close/>
                <a:moveTo>
                  <a:pt x="394754" y="40978"/>
                </a:moveTo>
                <a:cubicBezTo>
                  <a:pt x="404554" y="42196"/>
                  <a:pt x="414672" y="43970"/>
                  <a:pt x="425107" y="46302"/>
                </a:cubicBezTo>
                <a:cubicBezTo>
                  <a:pt x="435542" y="48634"/>
                  <a:pt x="446928" y="51648"/>
                  <a:pt x="459267" y="55342"/>
                </a:cubicBezTo>
                <a:lnTo>
                  <a:pt x="454438" y="70572"/>
                </a:lnTo>
                <a:cubicBezTo>
                  <a:pt x="449707" y="68697"/>
                  <a:pt x="444743" y="66999"/>
                  <a:pt x="439548" y="65480"/>
                </a:cubicBezTo>
                <a:cubicBezTo>
                  <a:pt x="434352" y="63960"/>
                  <a:pt x="427965" y="62356"/>
                  <a:pt x="420386" y="60666"/>
                </a:cubicBezTo>
                <a:cubicBezTo>
                  <a:pt x="415273" y="59456"/>
                  <a:pt x="410330" y="58440"/>
                  <a:pt x="405558" y="57617"/>
                </a:cubicBezTo>
                <a:cubicBezTo>
                  <a:pt x="400785" y="56794"/>
                  <a:pt x="395286" y="55994"/>
                  <a:pt x="389058" y="55218"/>
                </a:cubicBezTo>
                <a:close/>
                <a:moveTo>
                  <a:pt x="1053262" y="39002"/>
                </a:moveTo>
                <a:lnTo>
                  <a:pt x="1067488" y="39002"/>
                </a:lnTo>
                <a:cubicBezTo>
                  <a:pt x="1067246" y="40620"/>
                  <a:pt x="1067080" y="42238"/>
                  <a:pt x="1066992" y="43857"/>
                </a:cubicBezTo>
                <a:cubicBezTo>
                  <a:pt x="1066905" y="45475"/>
                  <a:pt x="1066863" y="47775"/>
                  <a:pt x="1066869" y="50756"/>
                </a:cubicBezTo>
                <a:lnTo>
                  <a:pt x="1066869" y="77265"/>
                </a:lnTo>
                <a:cubicBezTo>
                  <a:pt x="1066866" y="81061"/>
                  <a:pt x="1066902" y="83829"/>
                  <a:pt x="1066977" y="85568"/>
                </a:cubicBezTo>
                <a:cubicBezTo>
                  <a:pt x="1067052" y="87307"/>
                  <a:pt x="1067181" y="88993"/>
                  <a:pt x="1067364" y="90625"/>
                </a:cubicBezTo>
                <a:lnTo>
                  <a:pt x="1053386" y="90625"/>
                </a:lnTo>
                <a:cubicBezTo>
                  <a:pt x="1053570" y="88967"/>
                  <a:pt x="1053699" y="87240"/>
                  <a:pt x="1053774" y="85444"/>
                </a:cubicBezTo>
                <a:cubicBezTo>
                  <a:pt x="1053849" y="83648"/>
                  <a:pt x="1053885" y="80963"/>
                  <a:pt x="1053882" y="77389"/>
                </a:cubicBezTo>
                <a:lnTo>
                  <a:pt x="1053882" y="50632"/>
                </a:lnTo>
                <a:cubicBezTo>
                  <a:pt x="1053887" y="47888"/>
                  <a:pt x="1053846" y="45702"/>
                  <a:pt x="1053758" y="44073"/>
                </a:cubicBezTo>
                <a:cubicBezTo>
                  <a:pt x="1053670" y="42444"/>
                  <a:pt x="1053505" y="40754"/>
                  <a:pt x="1053262" y="39002"/>
                </a:cubicBezTo>
                <a:close/>
                <a:moveTo>
                  <a:pt x="1800558" y="37635"/>
                </a:moveTo>
                <a:cubicBezTo>
                  <a:pt x="1802945" y="40343"/>
                  <a:pt x="1804921" y="42882"/>
                  <a:pt x="1806487" y="45250"/>
                </a:cubicBezTo>
                <a:cubicBezTo>
                  <a:pt x="1808053" y="47618"/>
                  <a:pt x="1809750" y="50652"/>
                  <a:pt x="1811579" y="54351"/>
                </a:cubicBezTo>
                <a:lnTo>
                  <a:pt x="1802168" y="59304"/>
                </a:lnTo>
                <a:cubicBezTo>
                  <a:pt x="1800355" y="55718"/>
                  <a:pt x="1798595" y="52612"/>
                  <a:pt x="1796890" y="49986"/>
                </a:cubicBezTo>
                <a:cubicBezTo>
                  <a:pt x="1795185" y="47360"/>
                  <a:pt x="1793271" y="44811"/>
                  <a:pt x="1791148" y="42340"/>
                </a:cubicBezTo>
                <a:close/>
                <a:moveTo>
                  <a:pt x="995808" y="36775"/>
                </a:moveTo>
                <a:cubicBezTo>
                  <a:pt x="997607" y="36958"/>
                  <a:pt x="999390" y="37087"/>
                  <a:pt x="1001158" y="37162"/>
                </a:cubicBezTo>
                <a:cubicBezTo>
                  <a:pt x="1002925" y="37237"/>
                  <a:pt x="1005018" y="37274"/>
                  <a:pt x="1007434" y="37271"/>
                </a:cubicBezTo>
                <a:lnTo>
                  <a:pt x="1031467" y="37271"/>
                </a:lnTo>
                <a:cubicBezTo>
                  <a:pt x="1034515" y="37274"/>
                  <a:pt x="1036798" y="37237"/>
                  <a:pt x="1038316" y="37162"/>
                </a:cubicBezTo>
                <a:cubicBezTo>
                  <a:pt x="1039834" y="37087"/>
                  <a:pt x="1041220" y="36958"/>
                  <a:pt x="1042475" y="36775"/>
                </a:cubicBezTo>
                <a:cubicBezTo>
                  <a:pt x="1042351" y="38179"/>
                  <a:pt x="1042258" y="39793"/>
                  <a:pt x="1042196" y="41614"/>
                </a:cubicBezTo>
                <a:cubicBezTo>
                  <a:pt x="1042135" y="43436"/>
                  <a:pt x="1042104" y="45946"/>
                  <a:pt x="1042104" y="49143"/>
                </a:cubicBezTo>
                <a:lnTo>
                  <a:pt x="1042104" y="102395"/>
                </a:lnTo>
                <a:cubicBezTo>
                  <a:pt x="1042230" y="107062"/>
                  <a:pt x="1041297" y="110235"/>
                  <a:pt x="1039305" y="111914"/>
                </a:cubicBezTo>
                <a:cubicBezTo>
                  <a:pt x="1037313" y="113594"/>
                  <a:pt x="1033504" y="114383"/>
                  <a:pt x="1027878" y="114282"/>
                </a:cubicBezTo>
                <a:cubicBezTo>
                  <a:pt x="1027018" y="114285"/>
                  <a:pt x="1026042" y="114280"/>
                  <a:pt x="1024950" y="114267"/>
                </a:cubicBezTo>
                <a:cubicBezTo>
                  <a:pt x="1023858" y="114254"/>
                  <a:pt x="1022232" y="114218"/>
                  <a:pt x="1020071" y="114159"/>
                </a:cubicBezTo>
                <a:cubicBezTo>
                  <a:pt x="1019676" y="111409"/>
                  <a:pt x="1019289" y="109262"/>
                  <a:pt x="1018909" y="107720"/>
                </a:cubicBezTo>
                <a:cubicBezTo>
                  <a:pt x="1018530" y="106177"/>
                  <a:pt x="1017926" y="104278"/>
                  <a:pt x="1017097" y="102023"/>
                </a:cubicBezTo>
                <a:cubicBezTo>
                  <a:pt x="1019108" y="102271"/>
                  <a:pt x="1020786" y="102457"/>
                  <a:pt x="1022131" y="102581"/>
                </a:cubicBezTo>
                <a:cubicBezTo>
                  <a:pt x="1023476" y="102705"/>
                  <a:pt x="1024690" y="102767"/>
                  <a:pt x="1025771" y="102767"/>
                </a:cubicBezTo>
                <a:cubicBezTo>
                  <a:pt x="1027222" y="102792"/>
                  <a:pt x="1028193" y="102617"/>
                  <a:pt x="1028683" y="102240"/>
                </a:cubicBezTo>
                <a:cubicBezTo>
                  <a:pt x="1029174" y="101863"/>
                  <a:pt x="1029401" y="101130"/>
                  <a:pt x="1029365" y="100041"/>
                </a:cubicBezTo>
                <a:lnTo>
                  <a:pt x="1029365" y="89510"/>
                </a:lnTo>
                <a:lnTo>
                  <a:pt x="1009042" y="89510"/>
                </a:lnTo>
                <a:lnTo>
                  <a:pt x="1009042" y="102147"/>
                </a:lnTo>
                <a:cubicBezTo>
                  <a:pt x="1009034" y="105238"/>
                  <a:pt x="1009081" y="107787"/>
                  <a:pt x="1009182" y="109794"/>
                </a:cubicBezTo>
                <a:cubicBezTo>
                  <a:pt x="1009282" y="111801"/>
                  <a:pt x="1009484" y="113668"/>
                  <a:pt x="1009786" y="115397"/>
                </a:cubicBezTo>
                <a:lnTo>
                  <a:pt x="995561" y="115397"/>
                </a:lnTo>
                <a:cubicBezTo>
                  <a:pt x="995803" y="113423"/>
                  <a:pt x="995968" y="111365"/>
                  <a:pt x="996056" y="109221"/>
                </a:cubicBezTo>
                <a:cubicBezTo>
                  <a:pt x="996144" y="107077"/>
                  <a:pt x="996185" y="104430"/>
                  <a:pt x="996180" y="101280"/>
                </a:cubicBezTo>
                <a:lnTo>
                  <a:pt x="996180" y="47906"/>
                </a:lnTo>
                <a:cubicBezTo>
                  <a:pt x="996180" y="44984"/>
                  <a:pt x="996149" y="42758"/>
                  <a:pt x="996087" y="41228"/>
                </a:cubicBezTo>
                <a:cubicBezTo>
                  <a:pt x="996025" y="39697"/>
                  <a:pt x="995932" y="38213"/>
                  <a:pt x="995808" y="36775"/>
                </a:cubicBezTo>
                <a:close/>
                <a:moveTo>
                  <a:pt x="1079390" y="35653"/>
                </a:moveTo>
                <a:lnTo>
                  <a:pt x="1093862" y="35653"/>
                </a:lnTo>
                <a:cubicBezTo>
                  <a:pt x="1093561" y="37330"/>
                  <a:pt x="1093359" y="39177"/>
                  <a:pt x="1093259" y="41195"/>
                </a:cubicBezTo>
                <a:cubicBezTo>
                  <a:pt x="1093158" y="43212"/>
                  <a:pt x="1093112" y="45740"/>
                  <a:pt x="1093119" y="48779"/>
                </a:cubicBezTo>
                <a:lnTo>
                  <a:pt x="1093119" y="100909"/>
                </a:lnTo>
                <a:cubicBezTo>
                  <a:pt x="1093125" y="103613"/>
                  <a:pt x="1092898" y="105821"/>
                  <a:pt x="1092439" y="107534"/>
                </a:cubicBezTo>
                <a:cubicBezTo>
                  <a:pt x="1091981" y="109247"/>
                  <a:pt x="1091259" y="110588"/>
                  <a:pt x="1090275" y="111558"/>
                </a:cubicBezTo>
                <a:cubicBezTo>
                  <a:pt x="1089056" y="112781"/>
                  <a:pt x="1087412" y="113648"/>
                  <a:pt x="1085342" y="114159"/>
                </a:cubicBezTo>
                <a:cubicBezTo>
                  <a:pt x="1083272" y="114669"/>
                  <a:pt x="1080296" y="114917"/>
                  <a:pt x="1076414" y="114901"/>
                </a:cubicBezTo>
                <a:cubicBezTo>
                  <a:pt x="1075043" y="114904"/>
                  <a:pt x="1073416" y="114868"/>
                  <a:pt x="1071534" y="114793"/>
                </a:cubicBezTo>
                <a:cubicBezTo>
                  <a:pt x="1069652" y="114718"/>
                  <a:pt x="1066819" y="114589"/>
                  <a:pt x="1063035" y="114406"/>
                </a:cubicBezTo>
                <a:cubicBezTo>
                  <a:pt x="1062689" y="111955"/>
                  <a:pt x="1062236" y="109768"/>
                  <a:pt x="1061674" y="107843"/>
                </a:cubicBezTo>
                <a:cubicBezTo>
                  <a:pt x="1061112" y="105919"/>
                  <a:pt x="1060288" y="103731"/>
                  <a:pt x="1059201" y="101281"/>
                </a:cubicBezTo>
                <a:cubicBezTo>
                  <a:pt x="1062573" y="101771"/>
                  <a:pt x="1065477" y="102122"/>
                  <a:pt x="1067910" y="102333"/>
                </a:cubicBezTo>
                <a:cubicBezTo>
                  <a:pt x="1070343" y="102545"/>
                  <a:pt x="1072475" y="102648"/>
                  <a:pt x="1074307" y="102643"/>
                </a:cubicBezTo>
                <a:cubicBezTo>
                  <a:pt x="1076768" y="102694"/>
                  <a:pt x="1078354" y="102467"/>
                  <a:pt x="1079064" y="101962"/>
                </a:cubicBezTo>
                <a:cubicBezTo>
                  <a:pt x="1079774" y="101456"/>
                  <a:pt x="1080090" y="100362"/>
                  <a:pt x="1080009" y="98680"/>
                </a:cubicBezTo>
                <a:lnTo>
                  <a:pt x="1080009" y="48407"/>
                </a:lnTo>
                <a:cubicBezTo>
                  <a:pt x="1080015" y="45067"/>
                  <a:pt x="1079973" y="42523"/>
                  <a:pt x="1079885" y="40777"/>
                </a:cubicBezTo>
                <a:cubicBezTo>
                  <a:pt x="1079798" y="39030"/>
                  <a:pt x="1079632" y="37323"/>
                  <a:pt x="1079390" y="35653"/>
                </a:cubicBezTo>
                <a:close/>
                <a:moveTo>
                  <a:pt x="926459" y="34779"/>
                </a:moveTo>
                <a:lnTo>
                  <a:pt x="926459" y="39871"/>
                </a:lnTo>
                <a:lnTo>
                  <a:pt x="951348" y="39871"/>
                </a:lnTo>
                <a:lnTo>
                  <a:pt x="951348" y="34779"/>
                </a:lnTo>
                <a:close/>
                <a:moveTo>
                  <a:pt x="889930" y="34779"/>
                </a:moveTo>
                <a:lnTo>
                  <a:pt x="889930" y="39871"/>
                </a:lnTo>
                <a:lnTo>
                  <a:pt x="913086" y="39871"/>
                </a:lnTo>
                <a:lnTo>
                  <a:pt x="913086" y="34779"/>
                </a:lnTo>
                <a:close/>
                <a:moveTo>
                  <a:pt x="1814303" y="31443"/>
                </a:moveTo>
                <a:cubicBezTo>
                  <a:pt x="1816599" y="33959"/>
                  <a:pt x="1818570" y="36420"/>
                  <a:pt x="1820216" y="38826"/>
                </a:cubicBezTo>
                <a:cubicBezTo>
                  <a:pt x="1821862" y="41233"/>
                  <a:pt x="1823523" y="44097"/>
                  <a:pt x="1825200" y="47417"/>
                </a:cubicBezTo>
                <a:lnTo>
                  <a:pt x="1815913" y="52370"/>
                </a:lnTo>
                <a:cubicBezTo>
                  <a:pt x="1814215" y="49021"/>
                  <a:pt x="1812533" y="46060"/>
                  <a:pt x="1810867" y="43485"/>
                </a:cubicBezTo>
                <a:cubicBezTo>
                  <a:pt x="1809201" y="40911"/>
                  <a:pt x="1807333" y="38383"/>
                  <a:pt x="1805264" y="35901"/>
                </a:cubicBezTo>
                <a:close/>
                <a:moveTo>
                  <a:pt x="2260330" y="31196"/>
                </a:moveTo>
                <a:lnTo>
                  <a:pt x="2260330" y="45064"/>
                </a:lnTo>
                <a:lnTo>
                  <a:pt x="2289181" y="45064"/>
                </a:lnTo>
                <a:lnTo>
                  <a:pt x="2289181" y="31196"/>
                </a:lnTo>
                <a:close/>
                <a:moveTo>
                  <a:pt x="2218973" y="31196"/>
                </a:moveTo>
                <a:lnTo>
                  <a:pt x="2218973" y="45064"/>
                </a:lnTo>
                <a:lnTo>
                  <a:pt x="2246586" y="45064"/>
                </a:lnTo>
                <a:lnTo>
                  <a:pt x="2246586" y="31196"/>
                </a:lnTo>
                <a:close/>
                <a:moveTo>
                  <a:pt x="1174480" y="31196"/>
                </a:moveTo>
                <a:lnTo>
                  <a:pt x="1174480" y="45064"/>
                </a:lnTo>
                <a:lnTo>
                  <a:pt x="1203331" y="45064"/>
                </a:lnTo>
                <a:lnTo>
                  <a:pt x="1203331" y="31196"/>
                </a:lnTo>
                <a:close/>
                <a:moveTo>
                  <a:pt x="1133123" y="31196"/>
                </a:moveTo>
                <a:lnTo>
                  <a:pt x="1133123" y="45064"/>
                </a:lnTo>
                <a:lnTo>
                  <a:pt x="1160736" y="45064"/>
                </a:lnTo>
                <a:lnTo>
                  <a:pt x="1160736" y="31196"/>
                </a:lnTo>
                <a:close/>
                <a:moveTo>
                  <a:pt x="4058564" y="26614"/>
                </a:moveTo>
                <a:cubicBezTo>
                  <a:pt x="4055399" y="26968"/>
                  <a:pt x="4052567" y="27623"/>
                  <a:pt x="4050067" y="28580"/>
                </a:cubicBezTo>
                <a:cubicBezTo>
                  <a:pt x="4047567" y="29537"/>
                  <a:pt x="4045075" y="30904"/>
                  <a:pt x="4042591" y="32682"/>
                </a:cubicBezTo>
                <a:cubicBezTo>
                  <a:pt x="4037339" y="36497"/>
                  <a:pt x="4033232" y="41342"/>
                  <a:pt x="4030270" y="47216"/>
                </a:cubicBezTo>
                <a:cubicBezTo>
                  <a:pt x="4027309" y="53090"/>
                  <a:pt x="4025802" y="59389"/>
                  <a:pt x="4025751" y="66114"/>
                </a:cubicBezTo>
                <a:cubicBezTo>
                  <a:pt x="4025818" y="71315"/>
                  <a:pt x="4026767" y="75618"/>
                  <a:pt x="4028599" y="79023"/>
                </a:cubicBezTo>
                <a:cubicBezTo>
                  <a:pt x="4030430" y="82428"/>
                  <a:pt x="4032742" y="84193"/>
                  <a:pt x="4035533" y="84317"/>
                </a:cubicBezTo>
                <a:cubicBezTo>
                  <a:pt x="4037573" y="84322"/>
                  <a:pt x="4039653" y="83011"/>
                  <a:pt x="4041771" y="80385"/>
                </a:cubicBezTo>
                <a:cubicBezTo>
                  <a:pt x="4043888" y="77759"/>
                  <a:pt x="4046061" y="73786"/>
                  <a:pt x="4048287" y="68467"/>
                </a:cubicBezTo>
                <a:cubicBezTo>
                  <a:pt x="4050681" y="62722"/>
                  <a:pt x="4052796" y="56103"/>
                  <a:pt x="4054633" y="48609"/>
                </a:cubicBezTo>
                <a:cubicBezTo>
                  <a:pt x="4056470" y="41115"/>
                  <a:pt x="4057780" y="33783"/>
                  <a:pt x="4058564" y="26614"/>
                </a:cubicBezTo>
                <a:close/>
                <a:moveTo>
                  <a:pt x="2860157" y="26119"/>
                </a:moveTo>
                <a:lnTo>
                  <a:pt x="2874645" y="26119"/>
                </a:lnTo>
                <a:cubicBezTo>
                  <a:pt x="2874467" y="27404"/>
                  <a:pt x="2874359" y="28611"/>
                  <a:pt x="2874320" y="29741"/>
                </a:cubicBezTo>
                <a:cubicBezTo>
                  <a:pt x="2874281" y="30871"/>
                  <a:pt x="2874266" y="32759"/>
                  <a:pt x="2874273" y="35406"/>
                </a:cubicBezTo>
                <a:lnTo>
                  <a:pt x="2874397" y="43578"/>
                </a:lnTo>
                <a:lnTo>
                  <a:pt x="2885170" y="43578"/>
                </a:lnTo>
                <a:cubicBezTo>
                  <a:pt x="2887817" y="43586"/>
                  <a:pt x="2889953" y="43540"/>
                  <a:pt x="2891578" y="43439"/>
                </a:cubicBezTo>
                <a:cubicBezTo>
                  <a:pt x="2893203" y="43338"/>
                  <a:pt x="2894782" y="43137"/>
                  <a:pt x="2896314" y="42835"/>
                </a:cubicBezTo>
                <a:lnTo>
                  <a:pt x="2896314" y="56208"/>
                </a:lnTo>
                <a:cubicBezTo>
                  <a:pt x="2894723" y="56025"/>
                  <a:pt x="2893108" y="55896"/>
                  <a:pt x="2891470" y="55821"/>
                </a:cubicBezTo>
                <a:cubicBezTo>
                  <a:pt x="2889832" y="55747"/>
                  <a:pt x="2887690" y="55711"/>
                  <a:pt x="2885046" y="55713"/>
                </a:cubicBezTo>
                <a:lnTo>
                  <a:pt x="2874397" y="55713"/>
                </a:lnTo>
                <a:lnTo>
                  <a:pt x="2875016" y="102890"/>
                </a:lnTo>
                <a:cubicBezTo>
                  <a:pt x="2875016" y="105364"/>
                  <a:pt x="2875078" y="107382"/>
                  <a:pt x="2875202" y="108942"/>
                </a:cubicBezTo>
                <a:cubicBezTo>
                  <a:pt x="2875326" y="110503"/>
                  <a:pt x="2875512" y="111994"/>
                  <a:pt x="2875759" y="113416"/>
                </a:cubicBezTo>
                <a:lnTo>
                  <a:pt x="2860653" y="113416"/>
                </a:lnTo>
                <a:cubicBezTo>
                  <a:pt x="2860836" y="111971"/>
                  <a:pt x="2860965" y="110464"/>
                  <a:pt x="2861040" y="108896"/>
                </a:cubicBezTo>
                <a:cubicBezTo>
                  <a:pt x="2861115" y="107327"/>
                  <a:pt x="2861151" y="105449"/>
                  <a:pt x="2861148" y="103262"/>
                </a:cubicBezTo>
                <a:lnTo>
                  <a:pt x="2861024" y="72306"/>
                </a:lnTo>
                <a:cubicBezTo>
                  <a:pt x="2861029" y="71483"/>
                  <a:pt x="2861050" y="70219"/>
                  <a:pt x="2861086" y="68514"/>
                </a:cubicBezTo>
                <a:cubicBezTo>
                  <a:pt x="2861122" y="66808"/>
                  <a:pt x="2861143" y="65513"/>
                  <a:pt x="2861148" y="64629"/>
                </a:cubicBezTo>
                <a:cubicBezTo>
                  <a:pt x="2860323" y="66225"/>
                  <a:pt x="2859621" y="67489"/>
                  <a:pt x="2859043" y="68421"/>
                </a:cubicBezTo>
                <a:cubicBezTo>
                  <a:pt x="2858465" y="69352"/>
                  <a:pt x="2857763" y="70399"/>
                  <a:pt x="2856938" y="71563"/>
                </a:cubicBezTo>
                <a:cubicBezTo>
                  <a:pt x="2852689" y="77475"/>
                  <a:pt x="2847164" y="83202"/>
                  <a:pt x="2840361" y="88743"/>
                </a:cubicBezTo>
                <a:cubicBezTo>
                  <a:pt x="2833558" y="94285"/>
                  <a:pt x="2825711" y="99454"/>
                  <a:pt x="2816819" y="104253"/>
                </a:cubicBezTo>
                <a:cubicBezTo>
                  <a:pt x="2815431" y="101717"/>
                  <a:pt x="2814120" y="99668"/>
                  <a:pt x="2812887" y="98108"/>
                </a:cubicBezTo>
                <a:cubicBezTo>
                  <a:pt x="2811654" y="96547"/>
                  <a:pt x="2809910" y="94715"/>
                  <a:pt x="2807656" y="92613"/>
                </a:cubicBezTo>
                <a:cubicBezTo>
                  <a:pt x="2812604" y="90392"/>
                  <a:pt x="2817288" y="87900"/>
                  <a:pt x="2821710" y="85137"/>
                </a:cubicBezTo>
                <a:cubicBezTo>
                  <a:pt x="2826132" y="82374"/>
                  <a:pt x="2830321" y="79294"/>
                  <a:pt x="2834278" y="75897"/>
                </a:cubicBezTo>
                <a:cubicBezTo>
                  <a:pt x="2838096" y="72628"/>
                  <a:pt x="2841573" y="69228"/>
                  <a:pt x="2844710" y="65697"/>
                </a:cubicBezTo>
                <a:cubicBezTo>
                  <a:pt x="2847847" y="62165"/>
                  <a:pt x="2850396" y="58796"/>
                  <a:pt x="2852356" y="55589"/>
                </a:cubicBezTo>
                <a:lnTo>
                  <a:pt x="2824744" y="55589"/>
                </a:lnTo>
                <a:cubicBezTo>
                  <a:pt x="2822275" y="55587"/>
                  <a:pt x="2820216" y="55623"/>
                  <a:pt x="2818568" y="55698"/>
                </a:cubicBezTo>
                <a:cubicBezTo>
                  <a:pt x="2816919" y="55772"/>
                  <a:pt x="2815263" y="55901"/>
                  <a:pt x="2813599" y="56085"/>
                </a:cubicBezTo>
                <a:lnTo>
                  <a:pt x="2813599" y="42711"/>
                </a:lnTo>
                <a:cubicBezTo>
                  <a:pt x="2815178" y="43013"/>
                  <a:pt x="2816757" y="43215"/>
                  <a:pt x="2818336" y="43315"/>
                </a:cubicBezTo>
                <a:cubicBezTo>
                  <a:pt x="2819914" y="43416"/>
                  <a:pt x="2822050" y="43462"/>
                  <a:pt x="2824744" y="43454"/>
                </a:cubicBezTo>
                <a:lnTo>
                  <a:pt x="2860777" y="43454"/>
                </a:lnTo>
                <a:lnTo>
                  <a:pt x="2860777" y="35901"/>
                </a:lnTo>
                <a:cubicBezTo>
                  <a:pt x="2860774" y="33706"/>
                  <a:pt x="2860717" y="31843"/>
                  <a:pt x="2860606" y="30314"/>
                </a:cubicBezTo>
                <a:cubicBezTo>
                  <a:pt x="2860495" y="28784"/>
                  <a:pt x="2860346" y="27386"/>
                  <a:pt x="2860157" y="26119"/>
                </a:cubicBezTo>
                <a:close/>
                <a:moveTo>
                  <a:pt x="3771157" y="25631"/>
                </a:moveTo>
                <a:lnTo>
                  <a:pt x="3780939" y="27856"/>
                </a:lnTo>
                <a:cubicBezTo>
                  <a:pt x="3780828" y="34528"/>
                  <a:pt x="3780462" y="40625"/>
                  <a:pt x="3779840" y="46148"/>
                </a:cubicBezTo>
                <a:cubicBezTo>
                  <a:pt x="3779218" y="51671"/>
                  <a:pt x="3778264" y="57088"/>
                  <a:pt x="3776977" y="62398"/>
                </a:cubicBezTo>
                <a:lnTo>
                  <a:pt x="3767071" y="58318"/>
                </a:lnTo>
                <a:cubicBezTo>
                  <a:pt x="3768588" y="53068"/>
                  <a:pt x="3769640" y="48021"/>
                  <a:pt x="3770228" y="43179"/>
                </a:cubicBezTo>
                <a:cubicBezTo>
                  <a:pt x="3770817" y="38336"/>
                  <a:pt x="3771126" y="32487"/>
                  <a:pt x="3771157" y="25631"/>
                </a:cubicBezTo>
                <a:close/>
                <a:moveTo>
                  <a:pt x="4206412" y="25500"/>
                </a:moveTo>
                <a:cubicBezTo>
                  <a:pt x="4207215" y="32131"/>
                  <a:pt x="4208057" y="37732"/>
                  <a:pt x="4208939" y="42303"/>
                </a:cubicBezTo>
                <a:cubicBezTo>
                  <a:pt x="4209820" y="46875"/>
                  <a:pt x="4210873" y="50999"/>
                  <a:pt x="4212099" y="54677"/>
                </a:cubicBezTo>
                <a:cubicBezTo>
                  <a:pt x="4213324" y="58354"/>
                  <a:pt x="4214854" y="62167"/>
                  <a:pt x="4216689" y="66114"/>
                </a:cubicBezTo>
                <a:cubicBezTo>
                  <a:pt x="4219488" y="60638"/>
                  <a:pt x="4221784" y="54751"/>
                  <a:pt x="4223577" y="48454"/>
                </a:cubicBezTo>
                <a:cubicBezTo>
                  <a:pt x="4225370" y="42157"/>
                  <a:pt x="4226954" y="34506"/>
                  <a:pt x="4228329" y="25500"/>
                </a:cubicBezTo>
                <a:close/>
                <a:moveTo>
                  <a:pt x="3585909" y="21532"/>
                </a:moveTo>
                <a:lnTo>
                  <a:pt x="3599044" y="21532"/>
                </a:lnTo>
                <a:cubicBezTo>
                  <a:pt x="3598859" y="22661"/>
                  <a:pt x="3598729" y="23844"/>
                  <a:pt x="3598654" y="25081"/>
                </a:cubicBezTo>
                <a:cubicBezTo>
                  <a:pt x="3598579" y="26318"/>
                  <a:pt x="3598542" y="27904"/>
                  <a:pt x="3598545" y="29838"/>
                </a:cubicBezTo>
                <a:lnTo>
                  <a:pt x="3598545" y="32566"/>
                </a:lnTo>
                <a:lnTo>
                  <a:pt x="3607581" y="32566"/>
                </a:lnTo>
                <a:cubicBezTo>
                  <a:pt x="3609279" y="32571"/>
                  <a:pt x="3610739" y="32529"/>
                  <a:pt x="3611961" y="32442"/>
                </a:cubicBezTo>
                <a:cubicBezTo>
                  <a:pt x="3613182" y="32354"/>
                  <a:pt x="3614365" y="32189"/>
                  <a:pt x="3615511" y="31946"/>
                </a:cubicBezTo>
                <a:lnTo>
                  <a:pt x="3615511" y="44437"/>
                </a:lnTo>
                <a:cubicBezTo>
                  <a:pt x="3614306" y="44254"/>
                  <a:pt x="3613118" y="44125"/>
                  <a:pt x="3611945" y="44050"/>
                </a:cubicBezTo>
                <a:cubicBezTo>
                  <a:pt x="3610773" y="43976"/>
                  <a:pt x="3609400" y="43939"/>
                  <a:pt x="3607828" y="43942"/>
                </a:cubicBezTo>
                <a:lnTo>
                  <a:pt x="3598545" y="43942"/>
                </a:lnTo>
                <a:lnTo>
                  <a:pt x="3598545" y="54967"/>
                </a:lnTo>
                <a:lnTo>
                  <a:pt x="3601769" y="54967"/>
                </a:lnTo>
                <a:cubicBezTo>
                  <a:pt x="3603534" y="54967"/>
                  <a:pt x="3605136" y="54936"/>
                  <a:pt x="3606576" y="54874"/>
                </a:cubicBezTo>
                <a:cubicBezTo>
                  <a:pt x="3608016" y="54812"/>
                  <a:pt x="3609464" y="54719"/>
                  <a:pt x="3610920" y="54595"/>
                </a:cubicBezTo>
                <a:cubicBezTo>
                  <a:pt x="3610801" y="55509"/>
                  <a:pt x="3610729" y="56562"/>
                  <a:pt x="3610703" y="57754"/>
                </a:cubicBezTo>
                <a:cubicBezTo>
                  <a:pt x="3610677" y="58947"/>
                  <a:pt x="3610667" y="60743"/>
                  <a:pt x="3610672" y="63143"/>
                </a:cubicBezTo>
                <a:lnTo>
                  <a:pt x="3610672" y="81968"/>
                </a:lnTo>
                <a:cubicBezTo>
                  <a:pt x="3610664" y="84485"/>
                  <a:pt x="3610680" y="86345"/>
                  <a:pt x="3610719" y="87548"/>
                </a:cubicBezTo>
                <a:cubicBezTo>
                  <a:pt x="3610757" y="88751"/>
                  <a:pt x="3610866" y="89777"/>
                  <a:pt x="3611044" y="90625"/>
                </a:cubicBezTo>
                <a:cubicBezTo>
                  <a:pt x="3609426" y="90501"/>
                  <a:pt x="3607839" y="90408"/>
                  <a:pt x="3606283" y="90346"/>
                </a:cubicBezTo>
                <a:cubicBezTo>
                  <a:pt x="3604727" y="90284"/>
                  <a:pt x="3603263" y="90253"/>
                  <a:pt x="3601893" y="90253"/>
                </a:cubicBezTo>
                <a:lnTo>
                  <a:pt x="3583434" y="90253"/>
                </a:lnTo>
                <a:cubicBezTo>
                  <a:pt x="3581659" y="90253"/>
                  <a:pt x="3580046" y="90284"/>
                  <a:pt x="3578596" y="90346"/>
                </a:cubicBezTo>
                <a:cubicBezTo>
                  <a:pt x="3577145" y="90408"/>
                  <a:pt x="3575749" y="90501"/>
                  <a:pt x="3574406" y="90625"/>
                </a:cubicBezTo>
                <a:cubicBezTo>
                  <a:pt x="3574530" y="89609"/>
                  <a:pt x="3574623" y="88548"/>
                  <a:pt x="3574685" y="87440"/>
                </a:cubicBezTo>
                <a:cubicBezTo>
                  <a:pt x="3574747" y="86332"/>
                  <a:pt x="3574778" y="84590"/>
                  <a:pt x="3574778" y="82215"/>
                </a:cubicBezTo>
                <a:lnTo>
                  <a:pt x="3574778" y="63019"/>
                </a:lnTo>
                <a:cubicBezTo>
                  <a:pt x="3574778" y="60632"/>
                  <a:pt x="3574747" y="58872"/>
                  <a:pt x="3574685" y="57739"/>
                </a:cubicBezTo>
                <a:cubicBezTo>
                  <a:pt x="3574623" y="56606"/>
                  <a:pt x="3574530" y="55558"/>
                  <a:pt x="3574406" y="54595"/>
                </a:cubicBezTo>
                <a:cubicBezTo>
                  <a:pt x="3575726" y="54719"/>
                  <a:pt x="3577076" y="54812"/>
                  <a:pt x="3578457" y="54874"/>
                </a:cubicBezTo>
                <a:cubicBezTo>
                  <a:pt x="3579838" y="54936"/>
                  <a:pt x="3581496" y="54967"/>
                  <a:pt x="3583434" y="54967"/>
                </a:cubicBezTo>
                <a:lnTo>
                  <a:pt x="3586534" y="54967"/>
                </a:lnTo>
                <a:lnTo>
                  <a:pt x="3586534" y="43942"/>
                </a:lnTo>
                <a:lnTo>
                  <a:pt x="3577746" y="43942"/>
                </a:lnTo>
                <a:cubicBezTo>
                  <a:pt x="3576339" y="43939"/>
                  <a:pt x="3575039" y="43976"/>
                  <a:pt x="3573846" y="44050"/>
                </a:cubicBezTo>
                <a:cubicBezTo>
                  <a:pt x="3572653" y="44125"/>
                  <a:pt x="3571475" y="44254"/>
                  <a:pt x="3570311" y="44437"/>
                </a:cubicBezTo>
                <a:lnTo>
                  <a:pt x="3570311" y="31946"/>
                </a:lnTo>
                <a:cubicBezTo>
                  <a:pt x="3571449" y="32189"/>
                  <a:pt x="3572586" y="32354"/>
                  <a:pt x="3573722" y="32442"/>
                </a:cubicBezTo>
                <a:cubicBezTo>
                  <a:pt x="3574859" y="32529"/>
                  <a:pt x="3576241" y="32571"/>
                  <a:pt x="3577870" y="32566"/>
                </a:cubicBezTo>
                <a:lnTo>
                  <a:pt x="3586534" y="32566"/>
                </a:lnTo>
                <a:lnTo>
                  <a:pt x="3586534" y="29838"/>
                </a:lnTo>
                <a:cubicBezTo>
                  <a:pt x="3586531" y="27950"/>
                  <a:pt x="3586474" y="26365"/>
                  <a:pt x="3586362" y="25081"/>
                </a:cubicBezTo>
                <a:cubicBezTo>
                  <a:pt x="3586250" y="23797"/>
                  <a:pt x="3586099" y="22615"/>
                  <a:pt x="3585909" y="21532"/>
                </a:cubicBezTo>
                <a:close/>
                <a:moveTo>
                  <a:pt x="4452833" y="20423"/>
                </a:moveTo>
                <a:cubicBezTo>
                  <a:pt x="4460595" y="29676"/>
                  <a:pt x="4466740" y="39711"/>
                  <a:pt x="4471267" y="50528"/>
                </a:cubicBezTo>
                <a:cubicBezTo>
                  <a:pt x="4475795" y="61345"/>
                  <a:pt x="4478937" y="73516"/>
                  <a:pt x="4480693" y="87041"/>
                </a:cubicBezTo>
                <a:lnTo>
                  <a:pt x="4465339" y="92861"/>
                </a:lnTo>
                <a:cubicBezTo>
                  <a:pt x="4464955" y="86982"/>
                  <a:pt x="4464083" y="80971"/>
                  <a:pt x="4462723" y="74829"/>
                </a:cubicBezTo>
                <a:cubicBezTo>
                  <a:pt x="4461364" y="68686"/>
                  <a:pt x="4459594" y="62769"/>
                  <a:pt x="4457414" y="57075"/>
                </a:cubicBezTo>
                <a:cubicBezTo>
                  <a:pt x="4455304" y="51449"/>
                  <a:pt x="4452776" y="46109"/>
                  <a:pt x="4449830" y="41055"/>
                </a:cubicBezTo>
                <a:cubicBezTo>
                  <a:pt x="4446884" y="36002"/>
                  <a:pt x="4443551" y="31188"/>
                  <a:pt x="4439831" y="26614"/>
                </a:cubicBezTo>
                <a:close/>
                <a:moveTo>
                  <a:pt x="3567210" y="19177"/>
                </a:moveTo>
                <a:lnTo>
                  <a:pt x="3567210" y="97821"/>
                </a:lnTo>
                <a:lnTo>
                  <a:pt x="3618613" y="97821"/>
                </a:lnTo>
                <a:lnTo>
                  <a:pt x="3618613" y="19177"/>
                </a:lnTo>
                <a:close/>
                <a:moveTo>
                  <a:pt x="4307710" y="18566"/>
                </a:moveTo>
                <a:cubicBezTo>
                  <a:pt x="4308228" y="25131"/>
                  <a:pt x="4308956" y="30729"/>
                  <a:pt x="4309892" y="35359"/>
                </a:cubicBezTo>
                <a:cubicBezTo>
                  <a:pt x="4310829" y="39990"/>
                  <a:pt x="4312206" y="44752"/>
                  <a:pt x="4314025" y="49646"/>
                </a:cubicBezTo>
                <a:cubicBezTo>
                  <a:pt x="4315694" y="54222"/>
                  <a:pt x="4317649" y="58597"/>
                  <a:pt x="4319891" y="62771"/>
                </a:cubicBezTo>
                <a:cubicBezTo>
                  <a:pt x="4322133" y="66945"/>
                  <a:pt x="4324676" y="70949"/>
                  <a:pt x="4327522" y="74782"/>
                </a:cubicBezTo>
                <a:cubicBezTo>
                  <a:pt x="4330172" y="70975"/>
                  <a:pt x="4332364" y="67260"/>
                  <a:pt x="4334100" y="63638"/>
                </a:cubicBezTo>
                <a:cubicBezTo>
                  <a:pt x="4335836" y="60016"/>
                  <a:pt x="4337565" y="55558"/>
                  <a:pt x="4339285" y="50265"/>
                </a:cubicBezTo>
                <a:lnTo>
                  <a:pt x="4326407" y="50265"/>
                </a:lnTo>
                <a:cubicBezTo>
                  <a:pt x="4324279" y="50262"/>
                  <a:pt x="4322809" y="50267"/>
                  <a:pt x="4321996" y="50280"/>
                </a:cubicBezTo>
                <a:cubicBezTo>
                  <a:pt x="4321183" y="50293"/>
                  <a:pt x="4320054" y="50329"/>
                  <a:pt x="4318606" y="50389"/>
                </a:cubicBezTo>
                <a:cubicBezTo>
                  <a:pt x="4319786" y="46907"/>
                  <a:pt x="4320812" y="43634"/>
                  <a:pt x="4321684" y="40570"/>
                </a:cubicBezTo>
                <a:cubicBezTo>
                  <a:pt x="4322556" y="37505"/>
                  <a:pt x="4323380" y="34242"/>
                  <a:pt x="4324156" y="30778"/>
                </a:cubicBezTo>
                <a:cubicBezTo>
                  <a:pt x="4324932" y="27315"/>
                  <a:pt x="4325765" y="23244"/>
                  <a:pt x="4326655" y="18566"/>
                </a:cubicBezTo>
                <a:close/>
                <a:moveTo>
                  <a:pt x="3260988" y="18442"/>
                </a:moveTo>
                <a:lnTo>
                  <a:pt x="3261731" y="33425"/>
                </a:lnTo>
                <a:cubicBezTo>
                  <a:pt x="3261303" y="33479"/>
                  <a:pt x="3260457" y="33587"/>
                  <a:pt x="3259193" y="33750"/>
                </a:cubicBezTo>
                <a:cubicBezTo>
                  <a:pt x="3257929" y="33912"/>
                  <a:pt x="3255845" y="34175"/>
                  <a:pt x="3252940" y="34539"/>
                </a:cubicBezTo>
                <a:cubicBezTo>
                  <a:pt x="3248942" y="35034"/>
                  <a:pt x="3244680" y="35406"/>
                  <a:pt x="3240155" y="35653"/>
                </a:cubicBezTo>
                <a:cubicBezTo>
                  <a:pt x="3235630" y="35901"/>
                  <a:pt x="3231059" y="36025"/>
                  <a:pt x="3226441" y="36025"/>
                </a:cubicBezTo>
                <a:cubicBezTo>
                  <a:pt x="3223563" y="36033"/>
                  <a:pt x="3221271" y="36017"/>
                  <a:pt x="3219562" y="35974"/>
                </a:cubicBezTo>
                <a:cubicBezTo>
                  <a:pt x="3217854" y="35932"/>
                  <a:pt x="3215919" y="35815"/>
                  <a:pt x="3213756" y="35621"/>
                </a:cubicBezTo>
                <a:cubicBezTo>
                  <a:pt x="3211594" y="35428"/>
                  <a:pt x="3208393" y="35108"/>
                  <a:pt x="3204153" y="34663"/>
                </a:cubicBezTo>
                <a:lnTo>
                  <a:pt x="3204400" y="19804"/>
                </a:lnTo>
                <a:cubicBezTo>
                  <a:pt x="3207119" y="20537"/>
                  <a:pt x="3210287" y="21052"/>
                  <a:pt x="3213904" y="21352"/>
                </a:cubicBezTo>
                <a:cubicBezTo>
                  <a:pt x="3217521" y="21651"/>
                  <a:pt x="3221989" y="21795"/>
                  <a:pt x="3227308" y="21785"/>
                </a:cubicBezTo>
                <a:cubicBezTo>
                  <a:pt x="3234214" y="21785"/>
                  <a:pt x="3240524" y="21506"/>
                  <a:pt x="3246238" y="20949"/>
                </a:cubicBezTo>
                <a:cubicBezTo>
                  <a:pt x="3251952" y="20392"/>
                  <a:pt x="3256869" y="19556"/>
                  <a:pt x="3260988" y="18442"/>
                </a:cubicBezTo>
                <a:close/>
                <a:moveTo>
                  <a:pt x="4183876" y="18070"/>
                </a:moveTo>
                <a:lnTo>
                  <a:pt x="4183876" y="100909"/>
                </a:lnTo>
                <a:cubicBezTo>
                  <a:pt x="4189682" y="97424"/>
                  <a:pt x="4194351" y="94117"/>
                  <a:pt x="4197883" y="90988"/>
                </a:cubicBezTo>
                <a:cubicBezTo>
                  <a:pt x="4201415" y="87859"/>
                  <a:pt x="4205000" y="83901"/>
                  <a:pt x="4208641" y="79116"/>
                </a:cubicBezTo>
                <a:cubicBezTo>
                  <a:pt x="4206618" y="75321"/>
                  <a:pt x="4204874" y="71643"/>
                  <a:pt x="4203409" y="68080"/>
                </a:cubicBezTo>
                <a:cubicBezTo>
                  <a:pt x="4201943" y="64518"/>
                  <a:pt x="4200633" y="60808"/>
                  <a:pt x="4199478" y="56951"/>
                </a:cubicBezTo>
                <a:cubicBezTo>
                  <a:pt x="4198581" y="53969"/>
                  <a:pt x="4197814" y="51060"/>
                  <a:pt x="4197175" y="48224"/>
                </a:cubicBezTo>
                <a:cubicBezTo>
                  <a:pt x="4196536" y="45388"/>
                  <a:pt x="4195952" y="42195"/>
                  <a:pt x="4195423" y="38644"/>
                </a:cubicBezTo>
                <a:cubicBezTo>
                  <a:pt x="4194894" y="35092"/>
                  <a:pt x="4194347" y="30752"/>
                  <a:pt x="4193782" y="25624"/>
                </a:cubicBezTo>
                <a:cubicBezTo>
                  <a:pt x="4192660" y="25683"/>
                  <a:pt x="4191746" y="25750"/>
                  <a:pt x="4191042" y="25825"/>
                </a:cubicBezTo>
                <a:cubicBezTo>
                  <a:pt x="4190338" y="25900"/>
                  <a:pt x="4189517" y="25998"/>
                  <a:pt x="4188581" y="26119"/>
                </a:cubicBezTo>
                <a:lnTo>
                  <a:pt x="4188581" y="18194"/>
                </a:lnTo>
                <a:cubicBezTo>
                  <a:pt x="4188013" y="18135"/>
                  <a:pt x="4187415" y="18099"/>
                  <a:pt x="4186786" y="18086"/>
                </a:cubicBezTo>
                <a:cubicBezTo>
                  <a:pt x="4186156" y="18073"/>
                  <a:pt x="4185186" y="18068"/>
                  <a:pt x="4183876" y="18070"/>
                </a:cubicBezTo>
                <a:close/>
                <a:moveTo>
                  <a:pt x="4153662" y="18070"/>
                </a:moveTo>
                <a:lnTo>
                  <a:pt x="4153662" y="31691"/>
                </a:lnTo>
                <a:lnTo>
                  <a:pt x="4170874" y="31691"/>
                </a:lnTo>
                <a:lnTo>
                  <a:pt x="4170874" y="18070"/>
                </a:lnTo>
                <a:close/>
                <a:moveTo>
                  <a:pt x="4377299" y="14851"/>
                </a:moveTo>
                <a:lnTo>
                  <a:pt x="4394264" y="14851"/>
                </a:lnTo>
                <a:cubicBezTo>
                  <a:pt x="4393951" y="17129"/>
                  <a:pt x="4393709" y="19817"/>
                  <a:pt x="4393536" y="22915"/>
                </a:cubicBezTo>
                <a:cubicBezTo>
                  <a:pt x="4393363" y="26013"/>
                  <a:pt x="4393275" y="29599"/>
                  <a:pt x="4393273" y="33672"/>
                </a:cubicBezTo>
                <a:cubicBezTo>
                  <a:pt x="4393277" y="37334"/>
                  <a:pt x="4393379" y="41238"/>
                  <a:pt x="4393580" y="45385"/>
                </a:cubicBezTo>
                <a:cubicBezTo>
                  <a:pt x="4393781" y="49533"/>
                  <a:pt x="4394058" y="53501"/>
                  <a:pt x="4394411" y="57291"/>
                </a:cubicBezTo>
                <a:cubicBezTo>
                  <a:pt x="4394763" y="61080"/>
                  <a:pt x="4395168" y="64269"/>
                  <a:pt x="4395626" y="66857"/>
                </a:cubicBezTo>
                <a:cubicBezTo>
                  <a:pt x="4396717" y="73358"/>
                  <a:pt x="4398156" y="78435"/>
                  <a:pt x="4399944" y="82088"/>
                </a:cubicBezTo>
                <a:cubicBezTo>
                  <a:pt x="4401732" y="85741"/>
                  <a:pt x="4403635" y="87598"/>
                  <a:pt x="4405655" y="87660"/>
                </a:cubicBezTo>
                <a:cubicBezTo>
                  <a:pt x="4406587" y="87655"/>
                  <a:pt x="4407479" y="87201"/>
                  <a:pt x="4408333" y="86298"/>
                </a:cubicBezTo>
                <a:cubicBezTo>
                  <a:pt x="4409187" y="85395"/>
                  <a:pt x="4409987" y="84074"/>
                  <a:pt x="4410732" y="82335"/>
                </a:cubicBezTo>
                <a:cubicBezTo>
                  <a:pt x="4413725" y="75670"/>
                  <a:pt x="4415912" y="68199"/>
                  <a:pt x="4417295" y="59923"/>
                </a:cubicBezTo>
                <a:cubicBezTo>
                  <a:pt x="4419328" y="62281"/>
                  <a:pt x="4421175" y="64221"/>
                  <a:pt x="4422836" y="65743"/>
                </a:cubicBezTo>
                <a:cubicBezTo>
                  <a:pt x="4424497" y="67265"/>
                  <a:pt x="4426778" y="69081"/>
                  <a:pt x="4429677" y="71191"/>
                </a:cubicBezTo>
                <a:cubicBezTo>
                  <a:pt x="4426512" y="83179"/>
                  <a:pt x="4422999" y="91893"/>
                  <a:pt x="4419137" y="97334"/>
                </a:cubicBezTo>
                <a:cubicBezTo>
                  <a:pt x="4415275" y="102774"/>
                  <a:pt x="4410740" y="105452"/>
                  <a:pt x="4405531" y="105367"/>
                </a:cubicBezTo>
                <a:cubicBezTo>
                  <a:pt x="4401381" y="105362"/>
                  <a:pt x="4397640" y="103855"/>
                  <a:pt x="4394310" y="100847"/>
                </a:cubicBezTo>
                <a:cubicBezTo>
                  <a:pt x="4390980" y="97839"/>
                  <a:pt x="4388075" y="93361"/>
                  <a:pt x="4385596" y="87412"/>
                </a:cubicBezTo>
                <a:cubicBezTo>
                  <a:pt x="4383910" y="83351"/>
                  <a:pt x="4382521" y="78472"/>
                  <a:pt x="4381427" y="72773"/>
                </a:cubicBezTo>
                <a:cubicBezTo>
                  <a:pt x="4380333" y="67075"/>
                  <a:pt x="4379494" y="60159"/>
                  <a:pt x="4378909" y="52026"/>
                </a:cubicBezTo>
                <a:cubicBezTo>
                  <a:pt x="4378324" y="43892"/>
                  <a:pt x="4377953" y="34142"/>
                  <a:pt x="4377795" y="22776"/>
                </a:cubicBezTo>
                <a:cubicBezTo>
                  <a:pt x="4377743" y="20720"/>
                  <a:pt x="4377692" y="19198"/>
                  <a:pt x="4377640" y="18210"/>
                </a:cubicBezTo>
                <a:cubicBezTo>
                  <a:pt x="4377589" y="17222"/>
                  <a:pt x="4377475" y="16102"/>
                  <a:pt x="4377299" y="14851"/>
                </a:cubicBezTo>
                <a:close/>
                <a:moveTo>
                  <a:pt x="3389147" y="14356"/>
                </a:moveTo>
                <a:lnTo>
                  <a:pt x="3390014" y="30205"/>
                </a:lnTo>
                <a:cubicBezTo>
                  <a:pt x="3389387" y="30146"/>
                  <a:pt x="3388938" y="30110"/>
                  <a:pt x="3388668" y="30097"/>
                </a:cubicBezTo>
                <a:cubicBezTo>
                  <a:pt x="3388397" y="30084"/>
                  <a:pt x="3387979" y="30079"/>
                  <a:pt x="3387414" y="30081"/>
                </a:cubicBezTo>
                <a:cubicBezTo>
                  <a:pt x="3383637" y="30097"/>
                  <a:pt x="3379613" y="30685"/>
                  <a:pt x="3375341" y="31846"/>
                </a:cubicBezTo>
                <a:cubicBezTo>
                  <a:pt x="3371069" y="33007"/>
                  <a:pt x="3366921" y="34647"/>
                  <a:pt x="3362896" y="36768"/>
                </a:cubicBezTo>
                <a:cubicBezTo>
                  <a:pt x="3354974" y="40939"/>
                  <a:pt x="3348840" y="45908"/>
                  <a:pt x="3344493" y="51673"/>
                </a:cubicBezTo>
                <a:cubicBezTo>
                  <a:pt x="3340146" y="57439"/>
                  <a:pt x="3337943" y="63491"/>
                  <a:pt x="3337884" y="69829"/>
                </a:cubicBezTo>
                <a:cubicBezTo>
                  <a:pt x="3337920" y="74702"/>
                  <a:pt x="3339364" y="78886"/>
                  <a:pt x="3342217" y="82382"/>
                </a:cubicBezTo>
                <a:cubicBezTo>
                  <a:pt x="3345071" y="85877"/>
                  <a:pt x="3349116" y="88421"/>
                  <a:pt x="3354353" y="90013"/>
                </a:cubicBezTo>
                <a:cubicBezTo>
                  <a:pt x="3357497" y="90959"/>
                  <a:pt x="3360774" y="91728"/>
                  <a:pt x="3364181" y="92319"/>
                </a:cubicBezTo>
                <a:cubicBezTo>
                  <a:pt x="3367589" y="92910"/>
                  <a:pt x="3370463" y="93214"/>
                  <a:pt x="3372803" y="93232"/>
                </a:cubicBezTo>
                <a:cubicBezTo>
                  <a:pt x="3372882" y="93235"/>
                  <a:pt x="3373156" y="93230"/>
                  <a:pt x="3373623" y="93217"/>
                </a:cubicBezTo>
                <a:cubicBezTo>
                  <a:pt x="3374090" y="93204"/>
                  <a:pt x="3374642" y="93168"/>
                  <a:pt x="3375279" y="93108"/>
                </a:cubicBezTo>
                <a:lnTo>
                  <a:pt x="3373050" y="109948"/>
                </a:lnTo>
                <a:cubicBezTo>
                  <a:pt x="3372356" y="109770"/>
                  <a:pt x="3371732" y="109631"/>
                  <a:pt x="3371177" y="109531"/>
                </a:cubicBezTo>
                <a:cubicBezTo>
                  <a:pt x="3370623" y="109430"/>
                  <a:pt x="3369844" y="109322"/>
                  <a:pt x="3368840" y="109206"/>
                </a:cubicBezTo>
                <a:cubicBezTo>
                  <a:pt x="3362146" y="108370"/>
                  <a:pt x="3356558" y="107317"/>
                  <a:pt x="3352077" y="106048"/>
                </a:cubicBezTo>
                <a:cubicBezTo>
                  <a:pt x="3347596" y="104779"/>
                  <a:pt x="3343526" y="103107"/>
                  <a:pt x="3339865" y="101033"/>
                </a:cubicBezTo>
                <a:cubicBezTo>
                  <a:pt x="3334143" y="97777"/>
                  <a:pt x="3329768" y="93609"/>
                  <a:pt x="3326739" y="88527"/>
                </a:cubicBezTo>
                <a:cubicBezTo>
                  <a:pt x="3323711" y="83445"/>
                  <a:pt x="3322184" y="77666"/>
                  <a:pt x="3322158" y="71191"/>
                </a:cubicBezTo>
                <a:cubicBezTo>
                  <a:pt x="3322176" y="65887"/>
                  <a:pt x="3323192" y="60738"/>
                  <a:pt x="3325207" y="55744"/>
                </a:cubicBezTo>
                <a:cubicBezTo>
                  <a:pt x="3327222" y="50750"/>
                  <a:pt x="3330127" y="46158"/>
                  <a:pt x="3333921" y="41969"/>
                </a:cubicBezTo>
                <a:cubicBezTo>
                  <a:pt x="3336194" y="39487"/>
                  <a:pt x="3338645" y="37299"/>
                  <a:pt x="3341273" y="35406"/>
                </a:cubicBezTo>
                <a:cubicBezTo>
                  <a:pt x="3343902" y="33512"/>
                  <a:pt x="3347189" y="31572"/>
                  <a:pt x="3351133" y="29586"/>
                </a:cubicBezTo>
                <a:cubicBezTo>
                  <a:pt x="3347958" y="30065"/>
                  <a:pt x="3344856" y="30470"/>
                  <a:pt x="3341828" y="30801"/>
                </a:cubicBezTo>
                <a:cubicBezTo>
                  <a:pt x="3338800" y="31133"/>
                  <a:pt x="3334836" y="31492"/>
                  <a:pt x="3329936" y="31879"/>
                </a:cubicBezTo>
                <a:cubicBezTo>
                  <a:pt x="3325037" y="32266"/>
                  <a:pt x="3318193" y="32781"/>
                  <a:pt x="3309404" y="33425"/>
                </a:cubicBezTo>
                <a:cubicBezTo>
                  <a:pt x="3305220" y="33737"/>
                  <a:pt x="3301361" y="34103"/>
                  <a:pt x="3297826" y="34524"/>
                </a:cubicBezTo>
                <a:cubicBezTo>
                  <a:pt x="3294292" y="34944"/>
                  <a:pt x="3291300" y="35403"/>
                  <a:pt x="3288849" y="35901"/>
                </a:cubicBezTo>
                <a:lnTo>
                  <a:pt x="3287982" y="19804"/>
                </a:lnTo>
                <a:cubicBezTo>
                  <a:pt x="3289331" y="19863"/>
                  <a:pt x="3290379" y="19899"/>
                  <a:pt x="3291124" y="19912"/>
                </a:cubicBezTo>
                <a:cubicBezTo>
                  <a:pt x="3291870" y="19925"/>
                  <a:pt x="3292391" y="19930"/>
                  <a:pt x="3292688" y="19928"/>
                </a:cubicBezTo>
                <a:cubicBezTo>
                  <a:pt x="3293304" y="19935"/>
                  <a:pt x="3294052" y="19920"/>
                  <a:pt x="3294930" y="19882"/>
                </a:cubicBezTo>
                <a:cubicBezTo>
                  <a:pt x="3295809" y="19844"/>
                  <a:pt x="3297574" y="19737"/>
                  <a:pt x="3300227" y="19561"/>
                </a:cubicBezTo>
                <a:cubicBezTo>
                  <a:pt x="3302880" y="19385"/>
                  <a:pt x="3307177" y="19095"/>
                  <a:pt x="3313119" y="18689"/>
                </a:cubicBezTo>
                <a:cubicBezTo>
                  <a:pt x="3316583" y="18499"/>
                  <a:pt x="3323461" y="18137"/>
                  <a:pt x="3333751" y="17606"/>
                </a:cubicBezTo>
                <a:cubicBezTo>
                  <a:pt x="3344042" y="17075"/>
                  <a:pt x="3357760" y="16404"/>
                  <a:pt x="3374907" y="15594"/>
                </a:cubicBezTo>
                <a:cubicBezTo>
                  <a:pt x="3379804" y="15364"/>
                  <a:pt x="3383168" y="15173"/>
                  <a:pt x="3384999" y="15021"/>
                </a:cubicBezTo>
                <a:cubicBezTo>
                  <a:pt x="3386831" y="14869"/>
                  <a:pt x="3388214" y="14647"/>
                  <a:pt x="3389147" y="14356"/>
                </a:cubicBezTo>
                <a:close/>
                <a:moveTo>
                  <a:pt x="2779414" y="14356"/>
                </a:moveTo>
                <a:lnTo>
                  <a:pt x="2787834" y="22404"/>
                </a:lnTo>
                <a:cubicBezTo>
                  <a:pt x="2787298" y="23395"/>
                  <a:pt x="2786885" y="24262"/>
                  <a:pt x="2786596" y="25005"/>
                </a:cubicBezTo>
                <a:cubicBezTo>
                  <a:pt x="2786307" y="25747"/>
                  <a:pt x="2786018" y="26738"/>
                  <a:pt x="2785729" y="27976"/>
                </a:cubicBezTo>
                <a:cubicBezTo>
                  <a:pt x="2782706" y="39649"/>
                  <a:pt x="2779187" y="49581"/>
                  <a:pt x="2775173" y="57772"/>
                </a:cubicBezTo>
                <a:cubicBezTo>
                  <a:pt x="2771159" y="65962"/>
                  <a:pt x="2766216" y="73325"/>
                  <a:pt x="2760345" y="79859"/>
                </a:cubicBezTo>
                <a:cubicBezTo>
                  <a:pt x="2754409" y="86576"/>
                  <a:pt x="2747800" y="92427"/>
                  <a:pt x="2740518" y="97411"/>
                </a:cubicBezTo>
                <a:cubicBezTo>
                  <a:pt x="2733235" y="102395"/>
                  <a:pt x="2724490" y="107070"/>
                  <a:pt x="2714282" y="111434"/>
                </a:cubicBezTo>
                <a:cubicBezTo>
                  <a:pt x="2712675" y="108251"/>
                  <a:pt x="2711153" y="105671"/>
                  <a:pt x="2709716" y="103695"/>
                </a:cubicBezTo>
                <a:cubicBezTo>
                  <a:pt x="2708279" y="101719"/>
                  <a:pt x="2706169" y="99387"/>
                  <a:pt x="2703386" y="96699"/>
                </a:cubicBezTo>
                <a:cubicBezTo>
                  <a:pt x="2708710" y="95028"/>
                  <a:pt x="2713446" y="93232"/>
                  <a:pt x="2717595" y="91313"/>
                </a:cubicBezTo>
                <a:cubicBezTo>
                  <a:pt x="2721743" y="89394"/>
                  <a:pt x="2726046" y="86979"/>
                  <a:pt x="2730503" y="84069"/>
                </a:cubicBezTo>
                <a:cubicBezTo>
                  <a:pt x="2740138" y="77849"/>
                  <a:pt x="2748048" y="70291"/>
                  <a:pt x="2754231" y="61394"/>
                </a:cubicBezTo>
                <a:cubicBezTo>
                  <a:pt x="2760415" y="52496"/>
                  <a:pt x="2765012" y="42059"/>
                  <a:pt x="2768022" y="30081"/>
                </a:cubicBezTo>
                <a:lnTo>
                  <a:pt x="2709081" y="30081"/>
                </a:lnTo>
                <a:cubicBezTo>
                  <a:pt x="2705081" y="30074"/>
                  <a:pt x="2702000" y="30120"/>
                  <a:pt x="2699841" y="30221"/>
                </a:cubicBezTo>
                <a:cubicBezTo>
                  <a:pt x="2697682" y="30321"/>
                  <a:pt x="2695561" y="30522"/>
                  <a:pt x="2693479" y="30824"/>
                </a:cubicBezTo>
                <a:lnTo>
                  <a:pt x="2693479" y="14727"/>
                </a:lnTo>
                <a:cubicBezTo>
                  <a:pt x="2695726" y="15088"/>
                  <a:pt x="2697919" y="15326"/>
                  <a:pt x="2700058" y="15439"/>
                </a:cubicBezTo>
                <a:cubicBezTo>
                  <a:pt x="2702196" y="15553"/>
                  <a:pt x="2705287" y="15604"/>
                  <a:pt x="2709329" y="15594"/>
                </a:cubicBezTo>
                <a:lnTo>
                  <a:pt x="2766165" y="15594"/>
                </a:lnTo>
                <a:cubicBezTo>
                  <a:pt x="2769511" y="15604"/>
                  <a:pt x="2772106" y="15522"/>
                  <a:pt x="2773950" y="15346"/>
                </a:cubicBezTo>
                <a:cubicBezTo>
                  <a:pt x="2775795" y="15171"/>
                  <a:pt x="2777616" y="14841"/>
                  <a:pt x="2779414" y="14356"/>
                </a:cubicBezTo>
                <a:close/>
                <a:moveTo>
                  <a:pt x="1816904" y="14108"/>
                </a:moveTo>
                <a:lnTo>
                  <a:pt x="1817770" y="29834"/>
                </a:lnTo>
                <a:cubicBezTo>
                  <a:pt x="1817143" y="29774"/>
                  <a:pt x="1816694" y="29738"/>
                  <a:pt x="1816424" y="29725"/>
                </a:cubicBezTo>
                <a:cubicBezTo>
                  <a:pt x="1816153" y="29712"/>
                  <a:pt x="1815735" y="29707"/>
                  <a:pt x="1815170" y="29710"/>
                </a:cubicBezTo>
                <a:cubicBezTo>
                  <a:pt x="1811393" y="29725"/>
                  <a:pt x="1807369" y="30314"/>
                  <a:pt x="1803097" y="31474"/>
                </a:cubicBezTo>
                <a:cubicBezTo>
                  <a:pt x="1798825" y="32635"/>
                  <a:pt x="1794677" y="34276"/>
                  <a:pt x="1790653" y="36396"/>
                </a:cubicBezTo>
                <a:cubicBezTo>
                  <a:pt x="1782730" y="40568"/>
                  <a:pt x="1776596" y="45536"/>
                  <a:pt x="1772249" y="51302"/>
                </a:cubicBezTo>
                <a:cubicBezTo>
                  <a:pt x="1767902" y="57067"/>
                  <a:pt x="1765699" y="63119"/>
                  <a:pt x="1765640" y="69458"/>
                </a:cubicBezTo>
                <a:cubicBezTo>
                  <a:pt x="1765676" y="74331"/>
                  <a:pt x="1767121" y="78515"/>
                  <a:pt x="1769974" y="82010"/>
                </a:cubicBezTo>
                <a:cubicBezTo>
                  <a:pt x="1772827" y="85506"/>
                  <a:pt x="1776872" y="88049"/>
                  <a:pt x="1782109" y="89641"/>
                </a:cubicBezTo>
                <a:cubicBezTo>
                  <a:pt x="1785253" y="90588"/>
                  <a:pt x="1788529" y="91357"/>
                  <a:pt x="1791937" y="91947"/>
                </a:cubicBezTo>
                <a:cubicBezTo>
                  <a:pt x="1795345" y="92538"/>
                  <a:pt x="1798219" y="92843"/>
                  <a:pt x="1800558" y="92861"/>
                </a:cubicBezTo>
                <a:cubicBezTo>
                  <a:pt x="1800639" y="92863"/>
                  <a:pt x="1800912" y="92858"/>
                  <a:pt x="1801379" y="92845"/>
                </a:cubicBezTo>
                <a:cubicBezTo>
                  <a:pt x="1801846" y="92832"/>
                  <a:pt x="1802398" y="92796"/>
                  <a:pt x="1803035" y="92737"/>
                </a:cubicBezTo>
                <a:lnTo>
                  <a:pt x="1800806" y="109577"/>
                </a:lnTo>
                <a:cubicBezTo>
                  <a:pt x="1800112" y="109407"/>
                  <a:pt x="1799488" y="109283"/>
                  <a:pt x="1798933" y="109206"/>
                </a:cubicBezTo>
                <a:cubicBezTo>
                  <a:pt x="1798379" y="109128"/>
                  <a:pt x="1797599" y="109004"/>
                  <a:pt x="1796596" y="108834"/>
                </a:cubicBezTo>
                <a:cubicBezTo>
                  <a:pt x="1789902" y="107998"/>
                  <a:pt x="1784314" y="106946"/>
                  <a:pt x="1779833" y="105677"/>
                </a:cubicBezTo>
                <a:cubicBezTo>
                  <a:pt x="1775352" y="104407"/>
                  <a:pt x="1771282" y="102736"/>
                  <a:pt x="1767621" y="100662"/>
                </a:cubicBezTo>
                <a:cubicBezTo>
                  <a:pt x="1761899" y="97406"/>
                  <a:pt x="1757524" y="93237"/>
                  <a:pt x="1754496" y="88155"/>
                </a:cubicBezTo>
                <a:cubicBezTo>
                  <a:pt x="1751467" y="83073"/>
                  <a:pt x="1749940" y="77295"/>
                  <a:pt x="1749914" y="70820"/>
                </a:cubicBezTo>
                <a:cubicBezTo>
                  <a:pt x="1749932" y="65513"/>
                  <a:pt x="1750949" y="60369"/>
                  <a:pt x="1752963" y="55388"/>
                </a:cubicBezTo>
                <a:cubicBezTo>
                  <a:pt x="1754978" y="50407"/>
                  <a:pt x="1757883" y="45851"/>
                  <a:pt x="1761678" y="41721"/>
                </a:cubicBezTo>
                <a:cubicBezTo>
                  <a:pt x="1763950" y="39234"/>
                  <a:pt x="1766401" y="37026"/>
                  <a:pt x="1769030" y="35096"/>
                </a:cubicBezTo>
                <a:cubicBezTo>
                  <a:pt x="1771658" y="33167"/>
                  <a:pt x="1774945" y="31206"/>
                  <a:pt x="1778889" y="29215"/>
                </a:cubicBezTo>
                <a:cubicBezTo>
                  <a:pt x="1775714" y="29695"/>
                  <a:pt x="1772612" y="30110"/>
                  <a:pt x="1769584" y="30462"/>
                </a:cubicBezTo>
                <a:cubicBezTo>
                  <a:pt x="1766555" y="30814"/>
                  <a:pt x="1762592" y="31193"/>
                  <a:pt x="1757692" y="31599"/>
                </a:cubicBezTo>
                <a:cubicBezTo>
                  <a:pt x="1752793" y="32006"/>
                  <a:pt x="1745949" y="32532"/>
                  <a:pt x="1737160" y="33177"/>
                </a:cubicBezTo>
                <a:cubicBezTo>
                  <a:pt x="1732976" y="33489"/>
                  <a:pt x="1729117" y="33855"/>
                  <a:pt x="1725582" y="34276"/>
                </a:cubicBezTo>
                <a:cubicBezTo>
                  <a:pt x="1722048" y="34696"/>
                  <a:pt x="1719056" y="35156"/>
                  <a:pt x="1716605" y="35653"/>
                </a:cubicBezTo>
                <a:lnTo>
                  <a:pt x="1715738" y="19432"/>
                </a:lnTo>
                <a:cubicBezTo>
                  <a:pt x="1717088" y="19492"/>
                  <a:pt x="1718135" y="19528"/>
                  <a:pt x="1718880" y="19541"/>
                </a:cubicBezTo>
                <a:cubicBezTo>
                  <a:pt x="1719626" y="19554"/>
                  <a:pt x="1720147" y="19559"/>
                  <a:pt x="1720444" y="19556"/>
                </a:cubicBezTo>
                <a:cubicBezTo>
                  <a:pt x="1721061" y="19564"/>
                  <a:pt x="1721808" y="19549"/>
                  <a:pt x="1722686" y="19510"/>
                </a:cubicBezTo>
                <a:cubicBezTo>
                  <a:pt x="1723564" y="19472"/>
                  <a:pt x="1725330" y="19365"/>
                  <a:pt x="1727983" y="19189"/>
                </a:cubicBezTo>
                <a:cubicBezTo>
                  <a:pt x="1730636" y="19014"/>
                  <a:pt x="1734934" y="18723"/>
                  <a:pt x="1740875" y="18318"/>
                </a:cubicBezTo>
                <a:cubicBezTo>
                  <a:pt x="1744339" y="18127"/>
                  <a:pt x="1751217" y="17766"/>
                  <a:pt x="1761507" y="17234"/>
                </a:cubicBezTo>
                <a:cubicBezTo>
                  <a:pt x="1771797" y="16703"/>
                  <a:pt x="1785516" y="16032"/>
                  <a:pt x="1802664" y="15222"/>
                </a:cubicBezTo>
                <a:cubicBezTo>
                  <a:pt x="1807560" y="14990"/>
                  <a:pt x="1810924" y="14804"/>
                  <a:pt x="1812755" y="14665"/>
                </a:cubicBezTo>
                <a:cubicBezTo>
                  <a:pt x="1814587" y="14526"/>
                  <a:pt x="1815970" y="14340"/>
                  <a:pt x="1816904" y="14108"/>
                </a:cubicBezTo>
                <a:close/>
                <a:moveTo>
                  <a:pt x="54111" y="13489"/>
                </a:moveTo>
                <a:cubicBezTo>
                  <a:pt x="56779" y="13556"/>
                  <a:pt x="58997" y="14474"/>
                  <a:pt x="60767" y="16244"/>
                </a:cubicBezTo>
                <a:cubicBezTo>
                  <a:pt x="62537" y="18014"/>
                  <a:pt x="63455" y="20232"/>
                  <a:pt x="63522" y="22899"/>
                </a:cubicBezTo>
                <a:cubicBezTo>
                  <a:pt x="63455" y="25626"/>
                  <a:pt x="62537" y="27881"/>
                  <a:pt x="60767" y="29663"/>
                </a:cubicBezTo>
                <a:cubicBezTo>
                  <a:pt x="58997" y="31446"/>
                  <a:pt x="56779" y="32370"/>
                  <a:pt x="54111" y="32434"/>
                </a:cubicBezTo>
                <a:cubicBezTo>
                  <a:pt x="51439" y="32362"/>
                  <a:pt x="49200" y="31423"/>
                  <a:pt x="47394" y="29617"/>
                </a:cubicBezTo>
                <a:cubicBezTo>
                  <a:pt x="45588" y="27811"/>
                  <a:pt x="44649" y="25572"/>
                  <a:pt x="44577" y="22899"/>
                </a:cubicBezTo>
                <a:cubicBezTo>
                  <a:pt x="44649" y="20232"/>
                  <a:pt x="45588" y="18014"/>
                  <a:pt x="47394" y="16244"/>
                </a:cubicBezTo>
                <a:cubicBezTo>
                  <a:pt x="49200" y="14474"/>
                  <a:pt x="51439" y="13556"/>
                  <a:pt x="54111" y="13489"/>
                </a:cubicBezTo>
                <a:close/>
                <a:moveTo>
                  <a:pt x="2161270" y="12870"/>
                </a:moveTo>
                <a:cubicBezTo>
                  <a:pt x="2166594" y="16953"/>
                  <a:pt x="2171207" y="21014"/>
                  <a:pt x="2175107" y="25051"/>
                </a:cubicBezTo>
                <a:cubicBezTo>
                  <a:pt x="2179008" y="29088"/>
                  <a:pt x="2182568" y="33489"/>
                  <a:pt x="2185787" y="38254"/>
                </a:cubicBezTo>
                <a:lnTo>
                  <a:pt x="2174396" y="47417"/>
                </a:lnTo>
                <a:cubicBezTo>
                  <a:pt x="2171251" y="42472"/>
                  <a:pt x="2167541" y="37689"/>
                  <a:pt x="2163267" y="33069"/>
                </a:cubicBezTo>
                <a:cubicBezTo>
                  <a:pt x="2158992" y="28448"/>
                  <a:pt x="2154447" y="24316"/>
                  <a:pt x="2149631" y="20671"/>
                </a:cubicBezTo>
                <a:close/>
                <a:moveTo>
                  <a:pt x="4067603" y="12622"/>
                </a:moveTo>
                <a:cubicBezTo>
                  <a:pt x="4082648" y="12795"/>
                  <a:pt x="4094536" y="16969"/>
                  <a:pt x="4103265" y="25144"/>
                </a:cubicBezTo>
                <a:cubicBezTo>
                  <a:pt x="4111995" y="33319"/>
                  <a:pt x="4116453" y="44458"/>
                  <a:pt x="4116638" y="58561"/>
                </a:cubicBezTo>
                <a:cubicBezTo>
                  <a:pt x="4116569" y="69378"/>
                  <a:pt x="4113922" y="78794"/>
                  <a:pt x="4108698" y="86809"/>
                </a:cubicBezTo>
                <a:cubicBezTo>
                  <a:pt x="4103474" y="94824"/>
                  <a:pt x="4096091" y="100803"/>
                  <a:pt x="4086549" y="104748"/>
                </a:cubicBezTo>
                <a:cubicBezTo>
                  <a:pt x="4083680" y="105955"/>
                  <a:pt x="4080781" y="106946"/>
                  <a:pt x="4077850" y="107720"/>
                </a:cubicBezTo>
                <a:cubicBezTo>
                  <a:pt x="4074920" y="108494"/>
                  <a:pt x="4071339" y="109236"/>
                  <a:pt x="4067108" y="109948"/>
                </a:cubicBezTo>
                <a:cubicBezTo>
                  <a:pt x="4066120" y="106799"/>
                  <a:pt x="4065093" y="104214"/>
                  <a:pt x="4064028" y="102194"/>
                </a:cubicBezTo>
                <a:cubicBezTo>
                  <a:pt x="4062963" y="100174"/>
                  <a:pt x="4061472" y="97930"/>
                  <a:pt x="4059555" y="95461"/>
                </a:cubicBezTo>
                <a:cubicBezTo>
                  <a:pt x="4065202" y="94736"/>
                  <a:pt x="4070005" y="93833"/>
                  <a:pt x="4073965" y="92752"/>
                </a:cubicBezTo>
                <a:cubicBezTo>
                  <a:pt x="4077925" y="91671"/>
                  <a:pt x="4081335" y="90304"/>
                  <a:pt x="4084196" y="88651"/>
                </a:cubicBezTo>
                <a:cubicBezTo>
                  <a:pt x="4089626" y="85588"/>
                  <a:pt x="4093842" y="81342"/>
                  <a:pt x="4096842" y="75912"/>
                </a:cubicBezTo>
                <a:cubicBezTo>
                  <a:pt x="4099842" y="70482"/>
                  <a:pt x="4101364" y="64409"/>
                  <a:pt x="4101408" y="57694"/>
                </a:cubicBezTo>
                <a:cubicBezTo>
                  <a:pt x="4101393" y="51720"/>
                  <a:pt x="4100092" y="46395"/>
                  <a:pt x="4097508" y="41721"/>
                </a:cubicBezTo>
                <a:cubicBezTo>
                  <a:pt x="4094922" y="37046"/>
                  <a:pt x="4091146" y="33208"/>
                  <a:pt x="4086177" y="30205"/>
                </a:cubicBezTo>
                <a:cubicBezTo>
                  <a:pt x="4084317" y="29106"/>
                  <a:pt x="4082434" y="28270"/>
                  <a:pt x="4080528" y="27698"/>
                </a:cubicBezTo>
                <a:cubicBezTo>
                  <a:pt x="4078621" y="27125"/>
                  <a:pt x="4076336" y="26723"/>
                  <a:pt x="4073671" y="26490"/>
                </a:cubicBezTo>
                <a:cubicBezTo>
                  <a:pt x="4072492" y="36226"/>
                  <a:pt x="4070826" y="45327"/>
                  <a:pt x="4068672" y="53794"/>
                </a:cubicBezTo>
                <a:cubicBezTo>
                  <a:pt x="4066517" y="62260"/>
                  <a:pt x="4063891" y="69999"/>
                  <a:pt x="4060793" y="77011"/>
                </a:cubicBezTo>
                <a:cubicBezTo>
                  <a:pt x="4057292" y="84969"/>
                  <a:pt x="4053490" y="90846"/>
                  <a:pt x="4049386" y="94641"/>
                </a:cubicBezTo>
                <a:cubicBezTo>
                  <a:pt x="4045282" y="98435"/>
                  <a:pt x="4040705" y="100318"/>
                  <a:pt x="4035657" y="100290"/>
                </a:cubicBezTo>
                <a:cubicBezTo>
                  <a:pt x="4028470" y="100107"/>
                  <a:pt x="4022660" y="96882"/>
                  <a:pt x="4018228" y="90616"/>
                </a:cubicBezTo>
                <a:cubicBezTo>
                  <a:pt x="4013797" y="84350"/>
                  <a:pt x="4011516" y="76142"/>
                  <a:pt x="4011387" y="65991"/>
                </a:cubicBezTo>
                <a:cubicBezTo>
                  <a:pt x="4011405" y="59134"/>
                  <a:pt x="4012576" y="52633"/>
                  <a:pt x="4014901" y="46488"/>
                </a:cubicBezTo>
                <a:cubicBezTo>
                  <a:pt x="4017225" y="40343"/>
                  <a:pt x="4020594" y="34833"/>
                  <a:pt x="4025008" y="29958"/>
                </a:cubicBezTo>
                <a:cubicBezTo>
                  <a:pt x="4030234" y="24251"/>
                  <a:pt x="4036436" y="19938"/>
                  <a:pt x="4043612" y="17018"/>
                </a:cubicBezTo>
                <a:cubicBezTo>
                  <a:pt x="4050789" y="14098"/>
                  <a:pt x="4058786" y="12632"/>
                  <a:pt x="4067603" y="12622"/>
                </a:cubicBezTo>
                <a:close/>
                <a:moveTo>
                  <a:pt x="1669796" y="10765"/>
                </a:moveTo>
                <a:lnTo>
                  <a:pt x="1683775" y="10765"/>
                </a:lnTo>
                <a:cubicBezTo>
                  <a:pt x="1683532" y="12377"/>
                  <a:pt x="1683367" y="14167"/>
                  <a:pt x="1683279" y="16136"/>
                </a:cubicBezTo>
                <a:cubicBezTo>
                  <a:pt x="1683191" y="18104"/>
                  <a:pt x="1683150" y="20606"/>
                  <a:pt x="1683155" y="23642"/>
                </a:cubicBezTo>
                <a:lnTo>
                  <a:pt x="1683155" y="73544"/>
                </a:lnTo>
                <a:cubicBezTo>
                  <a:pt x="1683150" y="77148"/>
                  <a:pt x="1683191" y="79877"/>
                  <a:pt x="1683279" y="81732"/>
                </a:cubicBezTo>
                <a:cubicBezTo>
                  <a:pt x="1683367" y="83587"/>
                  <a:pt x="1683532" y="85232"/>
                  <a:pt x="1683775" y="86669"/>
                </a:cubicBezTo>
                <a:lnTo>
                  <a:pt x="1669920" y="86669"/>
                </a:lnTo>
                <a:cubicBezTo>
                  <a:pt x="1670163" y="85196"/>
                  <a:pt x="1670328" y="83561"/>
                  <a:pt x="1670416" y="81763"/>
                </a:cubicBezTo>
                <a:cubicBezTo>
                  <a:pt x="1670504" y="79965"/>
                  <a:pt x="1670546" y="77184"/>
                  <a:pt x="1670540" y="73420"/>
                </a:cubicBezTo>
                <a:lnTo>
                  <a:pt x="1670540" y="23890"/>
                </a:lnTo>
                <a:cubicBezTo>
                  <a:pt x="1670548" y="20789"/>
                  <a:pt x="1670502" y="18230"/>
                  <a:pt x="1670401" y="16213"/>
                </a:cubicBezTo>
                <a:cubicBezTo>
                  <a:pt x="1670300" y="14196"/>
                  <a:pt x="1670098" y="12380"/>
                  <a:pt x="1669796" y="10765"/>
                </a:cubicBezTo>
                <a:close/>
                <a:moveTo>
                  <a:pt x="10154" y="10517"/>
                </a:moveTo>
                <a:lnTo>
                  <a:pt x="53988" y="54475"/>
                </a:lnTo>
                <a:lnTo>
                  <a:pt x="97946" y="10517"/>
                </a:lnTo>
                <a:lnTo>
                  <a:pt x="101908" y="14603"/>
                </a:lnTo>
                <a:lnTo>
                  <a:pt x="57950" y="58809"/>
                </a:lnTo>
                <a:lnTo>
                  <a:pt x="101908" y="102767"/>
                </a:lnTo>
                <a:lnTo>
                  <a:pt x="97946" y="106853"/>
                </a:lnTo>
                <a:lnTo>
                  <a:pt x="53988" y="63266"/>
                </a:lnTo>
                <a:lnTo>
                  <a:pt x="10154" y="106853"/>
                </a:lnTo>
                <a:lnTo>
                  <a:pt x="6067" y="102767"/>
                </a:lnTo>
                <a:lnTo>
                  <a:pt x="50025" y="58809"/>
                </a:lnTo>
                <a:lnTo>
                  <a:pt x="6067" y="14603"/>
                </a:lnTo>
                <a:close/>
                <a:moveTo>
                  <a:pt x="2616460" y="7669"/>
                </a:moveTo>
                <a:lnTo>
                  <a:pt x="2626243" y="16089"/>
                </a:lnTo>
                <a:cubicBezTo>
                  <a:pt x="2625701" y="16809"/>
                  <a:pt x="2625237" y="17567"/>
                  <a:pt x="2624850" y="18364"/>
                </a:cubicBezTo>
                <a:cubicBezTo>
                  <a:pt x="2624463" y="19162"/>
                  <a:pt x="2624060" y="20137"/>
                  <a:pt x="2623642" y="21290"/>
                </a:cubicBezTo>
                <a:cubicBezTo>
                  <a:pt x="2623453" y="21766"/>
                  <a:pt x="2622934" y="23259"/>
                  <a:pt x="2622087" y="25769"/>
                </a:cubicBezTo>
                <a:cubicBezTo>
                  <a:pt x="2621239" y="28278"/>
                  <a:pt x="2620272" y="31176"/>
                  <a:pt x="2619185" y="34462"/>
                </a:cubicBezTo>
                <a:cubicBezTo>
                  <a:pt x="2618097" y="37747"/>
                  <a:pt x="2617099" y="40792"/>
                  <a:pt x="2616190" y="43596"/>
                </a:cubicBezTo>
                <a:cubicBezTo>
                  <a:pt x="2615280" y="46399"/>
                  <a:pt x="2614669" y="48334"/>
                  <a:pt x="2614356" y="49398"/>
                </a:cubicBezTo>
                <a:cubicBezTo>
                  <a:pt x="2619133" y="50064"/>
                  <a:pt x="2623725" y="51023"/>
                  <a:pt x="2628131" y="52277"/>
                </a:cubicBezTo>
                <a:cubicBezTo>
                  <a:pt x="2632537" y="53531"/>
                  <a:pt x="2637067" y="55171"/>
                  <a:pt x="2641721" y="57199"/>
                </a:cubicBezTo>
                <a:cubicBezTo>
                  <a:pt x="2642206" y="54201"/>
                  <a:pt x="2642536" y="51034"/>
                  <a:pt x="2642711" y="47695"/>
                </a:cubicBezTo>
                <a:cubicBezTo>
                  <a:pt x="2642887" y="44357"/>
                  <a:pt x="2642969" y="39889"/>
                  <a:pt x="2642959" y="34291"/>
                </a:cubicBezTo>
                <a:cubicBezTo>
                  <a:pt x="2642961" y="32981"/>
                  <a:pt x="2642925" y="31856"/>
                  <a:pt x="2642851" y="30917"/>
                </a:cubicBezTo>
                <a:cubicBezTo>
                  <a:pt x="2642776" y="29978"/>
                  <a:pt x="2642647" y="28915"/>
                  <a:pt x="2642464" y="27729"/>
                </a:cubicBezTo>
                <a:lnTo>
                  <a:pt x="2658066" y="28348"/>
                </a:lnTo>
                <a:cubicBezTo>
                  <a:pt x="2657826" y="29537"/>
                  <a:pt x="2657656" y="30657"/>
                  <a:pt x="2657555" y="31707"/>
                </a:cubicBezTo>
                <a:cubicBezTo>
                  <a:pt x="2657454" y="32756"/>
                  <a:pt x="2657377" y="34402"/>
                  <a:pt x="2657323" y="36644"/>
                </a:cubicBezTo>
                <a:cubicBezTo>
                  <a:pt x="2657145" y="42010"/>
                  <a:pt x="2656882" y="46756"/>
                  <a:pt x="2656533" y="50884"/>
                </a:cubicBezTo>
                <a:cubicBezTo>
                  <a:pt x="2656185" y="55011"/>
                  <a:pt x="2655705" y="59015"/>
                  <a:pt x="2655094" y="62895"/>
                </a:cubicBezTo>
                <a:cubicBezTo>
                  <a:pt x="2657139" y="63917"/>
                  <a:pt x="2659363" y="65062"/>
                  <a:pt x="2661765" y="66331"/>
                </a:cubicBezTo>
                <a:cubicBezTo>
                  <a:pt x="2664166" y="67600"/>
                  <a:pt x="2666359" y="68808"/>
                  <a:pt x="2668343" y="69953"/>
                </a:cubicBezTo>
                <a:cubicBezTo>
                  <a:pt x="2669927" y="70889"/>
                  <a:pt x="2671062" y="71524"/>
                  <a:pt x="2671748" y="71857"/>
                </a:cubicBezTo>
                <a:cubicBezTo>
                  <a:pt x="2672435" y="72190"/>
                  <a:pt x="2673198" y="72546"/>
                  <a:pt x="2674039" y="72925"/>
                </a:cubicBezTo>
                <a:lnTo>
                  <a:pt x="2668467" y="89270"/>
                </a:lnTo>
                <a:cubicBezTo>
                  <a:pt x="2666579" y="87660"/>
                  <a:pt x="2664071" y="85803"/>
                  <a:pt x="2660945" y="83698"/>
                </a:cubicBezTo>
                <a:cubicBezTo>
                  <a:pt x="2657818" y="81593"/>
                  <a:pt x="2654630" y="79611"/>
                  <a:pt x="2651379" y="77754"/>
                </a:cubicBezTo>
                <a:cubicBezTo>
                  <a:pt x="2649694" y="82261"/>
                  <a:pt x="2647801" y="86218"/>
                  <a:pt x="2645699" y="89626"/>
                </a:cubicBezTo>
                <a:cubicBezTo>
                  <a:pt x="2643596" y="93033"/>
                  <a:pt x="2640991" y="96341"/>
                  <a:pt x="2637882" y="99547"/>
                </a:cubicBezTo>
                <a:cubicBezTo>
                  <a:pt x="2635160" y="102390"/>
                  <a:pt x="2632245" y="104970"/>
                  <a:pt x="2629137" y="107286"/>
                </a:cubicBezTo>
                <a:cubicBezTo>
                  <a:pt x="2626028" y="109603"/>
                  <a:pt x="2622711" y="111687"/>
                  <a:pt x="2619185" y="113539"/>
                </a:cubicBezTo>
                <a:cubicBezTo>
                  <a:pt x="2616741" y="110475"/>
                  <a:pt x="2614817" y="108246"/>
                  <a:pt x="2613411" y="106853"/>
                </a:cubicBezTo>
                <a:cubicBezTo>
                  <a:pt x="2612005" y="105460"/>
                  <a:pt x="2610174" y="103974"/>
                  <a:pt x="2607916" y="102395"/>
                </a:cubicBezTo>
                <a:cubicBezTo>
                  <a:pt x="2612462" y="100236"/>
                  <a:pt x="2616187" y="98177"/>
                  <a:pt x="2619092" y="96219"/>
                </a:cubicBezTo>
                <a:cubicBezTo>
                  <a:pt x="2621996" y="94261"/>
                  <a:pt x="2624669" y="91986"/>
                  <a:pt x="2627109" y="89394"/>
                </a:cubicBezTo>
                <a:cubicBezTo>
                  <a:pt x="2629612" y="86695"/>
                  <a:pt x="2631820" y="83765"/>
                  <a:pt x="2633734" y="80602"/>
                </a:cubicBezTo>
                <a:cubicBezTo>
                  <a:pt x="2635648" y="77439"/>
                  <a:pt x="2637113" y="74261"/>
                  <a:pt x="2638130" y="71067"/>
                </a:cubicBezTo>
                <a:cubicBezTo>
                  <a:pt x="2633858" y="68993"/>
                  <a:pt x="2629586" y="67291"/>
                  <a:pt x="2625314" y="65960"/>
                </a:cubicBezTo>
                <a:cubicBezTo>
                  <a:pt x="2621042" y="64629"/>
                  <a:pt x="2616027" y="63483"/>
                  <a:pt x="2610269" y="62523"/>
                </a:cubicBezTo>
                <a:cubicBezTo>
                  <a:pt x="2607599" y="70557"/>
                  <a:pt x="2605324" y="76903"/>
                  <a:pt x="2603443" y="81562"/>
                </a:cubicBezTo>
                <a:cubicBezTo>
                  <a:pt x="2601563" y="86221"/>
                  <a:pt x="2599752" y="90028"/>
                  <a:pt x="2598011" y="92984"/>
                </a:cubicBezTo>
                <a:cubicBezTo>
                  <a:pt x="2595725" y="96942"/>
                  <a:pt x="2593176" y="99893"/>
                  <a:pt x="2590364" y="101838"/>
                </a:cubicBezTo>
                <a:cubicBezTo>
                  <a:pt x="2587553" y="103783"/>
                  <a:pt x="2584446" y="104753"/>
                  <a:pt x="2581047" y="104748"/>
                </a:cubicBezTo>
                <a:cubicBezTo>
                  <a:pt x="2575237" y="104611"/>
                  <a:pt x="2570511" y="102377"/>
                  <a:pt x="2566869" y="98046"/>
                </a:cubicBezTo>
                <a:cubicBezTo>
                  <a:pt x="2563226" y="93715"/>
                  <a:pt x="2561348" y="88106"/>
                  <a:pt x="2561234" y="81221"/>
                </a:cubicBezTo>
                <a:cubicBezTo>
                  <a:pt x="2561263" y="75486"/>
                  <a:pt x="2562599" y="70301"/>
                  <a:pt x="2565243" y="65666"/>
                </a:cubicBezTo>
                <a:cubicBezTo>
                  <a:pt x="2567887" y="61030"/>
                  <a:pt x="2571669" y="57176"/>
                  <a:pt x="2576589" y="54103"/>
                </a:cubicBezTo>
                <a:cubicBezTo>
                  <a:pt x="2579731" y="52145"/>
                  <a:pt x="2583136" y="50706"/>
                  <a:pt x="2586804" y="49785"/>
                </a:cubicBezTo>
                <a:cubicBezTo>
                  <a:pt x="2590473" y="48864"/>
                  <a:pt x="2594868" y="48322"/>
                  <a:pt x="2599992" y="48160"/>
                </a:cubicBezTo>
                <a:cubicBezTo>
                  <a:pt x="2601044" y="44972"/>
                  <a:pt x="2601966" y="42130"/>
                  <a:pt x="2602757" y="39634"/>
                </a:cubicBezTo>
                <a:cubicBezTo>
                  <a:pt x="2603548" y="37139"/>
                  <a:pt x="2604332" y="34554"/>
                  <a:pt x="2605110" y="31879"/>
                </a:cubicBezTo>
                <a:cubicBezTo>
                  <a:pt x="2605887" y="29205"/>
                  <a:pt x="2606781" y="26005"/>
                  <a:pt x="2607793" y="22280"/>
                </a:cubicBezTo>
                <a:cubicBezTo>
                  <a:pt x="2605765" y="22441"/>
                  <a:pt x="2603877" y="22574"/>
                  <a:pt x="2602129" y="22679"/>
                </a:cubicBezTo>
                <a:cubicBezTo>
                  <a:pt x="2600381" y="22785"/>
                  <a:pt x="2598309" y="22890"/>
                  <a:pt x="2595915" y="22996"/>
                </a:cubicBezTo>
                <a:cubicBezTo>
                  <a:pt x="2593520" y="23101"/>
                  <a:pt x="2590339" y="23234"/>
                  <a:pt x="2586371" y="23395"/>
                </a:cubicBezTo>
                <a:cubicBezTo>
                  <a:pt x="2583897" y="23511"/>
                  <a:pt x="2581942" y="23619"/>
                  <a:pt x="2580505" y="23720"/>
                </a:cubicBezTo>
                <a:cubicBezTo>
                  <a:pt x="2579068" y="23820"/>
                  <a:pt x="2577762" y="23960"/>
                  <a:pt x="2576589" y="24138"/>
                </a:cubicBezTo>
                <a:lnTo>
                  <a:pt x="2575970" y="9650"/>
                </a:lnTo>
                <a:cubicBezTo>
                  <a:pt x="2577326" y="9893"/>
                  <a:pt x="2578947" y="10058"/>
                  <a:pt x="2580830" y="10146"/>
                </a:cubicBezTo>
                <a:cubicBezTo>
                  <a:pt x="2582713" y="10233"/>
                  <a:pt x="2585262" y="10275"/>
                  <a:pt x="2588476" y="10269"/>
                </a:cubicBezTo>
                <a:cubicBezTo>
                  <a:pt x="2591015" y="10267"/>
                  <a:pt x="2593766" y="10217"/>
                  <a:pt x="2596731" y="10118"/>
                </a:cubicBezTo>
                <a:cubicBezTo>
                  <a:pt x="2599696" y="10019"/>
                  <a:pt x="2602502" y="9886"/>
                  <a:pt x="2605151" y="9719"/>
                </a:cubicBezTo>
                <a:cubicBezTo>
                  <a:pt x="2607800" y="9552"/>
                  <a:pt x="2609918" y="9364"/>
                  <a:pt x="2611507" y="9155"/>
                </a:cubicBezTo>
                <a:cubicBezTo>
                  <a:pt x="2612697" y="9047"/>
                  <a:pt x="2613630" y="8892"/>
                  <a:pt x="2614309" y="8691"/>
                </a:cubicBezTo>
                <a:cubicBezTo>
                  <a:pt x="2614987" y="8489"/>
                  <a:pt x="2615705" y="8149"/>
                  <a:pt x="2616460" y="7669"/>
                </a:cubicBezTo>
                <a:close/>
                <a:moveTo>
                  <a:pt x="1530610" y="7669"/>
                </a:moveTo>
                <a:lnTo>
                  <a:pt x="1540393" y="16089"/>
                </a:lnTo>
                <a:cubicBezTo>
                  <a:pt x="1539851" y="16809"/>
                  <a:pt x="1539386" y="17567"/>
                  <a:pt x="1539000" y="18364"/>
                </a:cubicBezTo>
                <a:cubicBezTo>
                  <a:pt x="1538613" y="19162"/>
                  <a:pt x="1538210" y="20137"/>
                  <a:pt x="1537792" y="21290"/>
                </a:cubicBezTo>
                <a:cubicBezTo>
                  <a:pt x="1537603" y="21766"/>
                  <a:pt x="1537084" y="23259"/>
                  <a:pt x="1536237" y="25769"/>
                </a:cubicBezTo>
                <a:cubicBezTo>
                  <a:pt x="1535389" y="28278"/>
                  <a:pt x="1534422" y="31176"/>
                  <a:pt x="1533335" y="34462"/>
                </a:cubicBezTo>
                <a:cubicBezTo>
                  <a:pt x="1532247" y="37747"/>
                  <a:pt x="1531249" y="40792"/>
                  <a:pt x="1530340" y="43596"/>
                </a:cubicBezTo>
                <a:cubicBezTo>
                  <a:pt x="1529430" y="46399"/>
                  <a:pt x="1528819" y="48334"/>
                  <a:pt x="1528506" y="49398"/>
                </a:cubicBezTo>
                <a:cubicBezTo>
                  <a:pt x="1533283" y="50064"/>
                  <a:pt x="1537875" y="51023"/>
                  <a:pt x="1542281" y="52277"/>
                </a:cubicBezTo>
                <a:cubicBezTo>
                  <a:pt x="1546687" y="53531"/>
                  <a:pt x="1551217" y="55171"/>
                  <a:pt x="1555871" y="57199"/>
                </a:cubicBezTo>
                <a:cubicBezTo>
                  <a:pt x="1556356" y="54201"/>
                  <a:pt x="1556686" y="51034"/>
                  <a:pt x="1556861" y="47695"/>
                </a:cubicBezTo>
                <a:cubicBezTo>
                  <a:pt x="1557037" y="44357"/>
                  <a:pt x="1557119" y="39889"/>
                  <a:pt x="1557109" y="34291"/>
                </a:cubicBezTo>
                <a:cubicBezTo>
                  <a:pt x="1557112" y="32981"/>
                  <a:pt x="1557076" y="31856"/>
                  <a:pt x="1557001" y="30917"/>
                </a:cubicBezTo>
                <a:cubicBezTo>
                  <a:pt x="1556926" y="29978"/>
                  <a:pt x="1556797" y="28915"/>
                  <a:pt x="1556614" y="27729"/>
                </a:cubicBezTo>
                <a:lnTo>
                  <a:pt x="1572216" y="28348"/>
                </a:lnTo>
                <a:cubicBezTo>
                  <a:pt x="1571976" y="29537"/>
                  <a:pt x="1571806" y="30657"/>
                  <a:pt x="1571705" y="31707"/>
                </a:cubicBezTo>
                <a:cubicBezTo>
                  <a:pt x="1571604" y="32756"/>
                  <a:pt x="1571527" y="34402"/>
                  <a:pt x="1571473" y="36644"/>
                </a:cubicBezTo>
                <a:cubicBezTo>
                  <a:pt x="1571295" y="42010"/>
                  <a:pt x="1571031" y="46756"/>
                  <a:pt x="1570683" y="50884"/>
                </a:cubicBezTo>
                <a:cubicBezTo>
                  <a:pt x="1570335" y="55011"/>
                  <a:pt x="1569855" y="59015"/>
                  <a:pt x="1569244" y="62895"/>
                </a:cubicBezTo>
                <a:cubicBezTo>
                  <a:pt x="1571289" y="63917"/>
                  <a:pt x="1573513" y="65062"/>
                  <a:pt x="1575915" y="66331"/>
                </a:cubicBezTo>
                <a:cubicBezTo>
                  <a:pt x="1578317" y="67600"/>
                  <a:pt x="1580510" y="68808"/>
                  <a:pt x="1582493" y="69953"/>
                </a:cubicBezTo>
                <a:cubicBezTo>
                  <a:pt x="1584077" y="70889"/>
                  <a:pt x="1585212" y="71524"/>
                  <a:pt x="1585898" y="71857"/>
                </a:cubicBezTo>
                <a:cubicBezTo>
                  <a:pt x="1586584" y="72190"/>
                  <a:pt x="1587348" y="72546"/>
                  <a:pt x="1588189" y="72925"/>
                </a:cubicBezTo>
                <a:lnTo>
                  <a:pt x="1582617" y="89270"/>
                </a:lnTo>
                <a:cubicBezTo>
                  <a:pt x="1580729" y="87660"/>
                  <a:pt x="1578221" y="85803"/>
                  <a:pt x="1575095" y="83698"/>
                </a:cubicBezTo>
                <a:cubicBezTo>
                  <a:pt x="1571968" y="81593"/>
                  <a:pt x="1568780" y="79611"/>
                  <a:pt x="1565529" y="77754"/>
                </a:cubicBezTo>
                <a:cubicBezTo>
                  <a:pt x="1563845" y="82261"/>
                  <a:pt x="1561951" y="86218"/>
                  <a:pt x="1559849" y="89626"/>
                </a:cubicBezTo>
                <a:cubicBezTo>
                  <a:pt x="1557746" y="93033"/>
                  <a:pt x="1555141" y="96341"/>
                  <a:pt x="1552032" y="99547"/>
                </a:cubicBezTo>
                <a:cubicBezTo>
                  <a:pt x="1549311" y="102390"/>
                  <a:pt x="1546396" y="104970"/>
                  <a:pt x="1543287" y="107286"/>
                </a:cubicBezTo>
                <a:cubicBezTo>
                  <a:pt x="1540178" y="109603"/>
                  <a:pt x="1536861" y="111687"/>
                  <a:pt x="1533335" y="113539"/>
                </a:cubicBezTo>
                <a:cubicBezTo>
                  <a:pt x="1530892" y="110475"/>
                  <a:pt x="1528967" y="108246"/>
                  <a:pt x="1527561" y="106853"/>
                </a:cubicBezTo>
                <a:cubicBezTo>
                  <a:pt x="1526155" y="105460"/>
                  <a:pt x="1524324" y="103974"/>
                  <a:pt x="1522067" y="102395"/>
                </a:cubicBezTo>
                <a:cubicBezTo>
                  <a:pt x="1526612" y="100236"/>
                  <a:pt x="1530337" y="98177"/>
                  <a:pt x="1533242" y="96219"/>
                </a:cubicBezTo>
                <a:cubicBezTo>
                  <a:pt x="1536146" y="94261"/>
                  <a:pt x="1538819" y="91986"/>
                  <a:pt x="1541259" y="89394"/>
                </a:cubicBezTo>
                <a:cubicBezTo>
                  <a:pt x="1543762" y="86695"/>
                  <a:pt x="1545970" y="83765"/>
                  <a:pt x="1547884" y="80602"/>
                </a:cubicBezTo>
                <a:cubicBezTo>
                  <a:pt x="1549798" y="77439"/>
                  <a:pt x="1551264" y="74261"/>
                  <a:pt x="1552280" y="71067"/>
                </a:cubicBezTo>
                <a:cubicBezTo>
                  <a:pt x="1548008" y="68993"/>
                  <a:pt x="1543736" y="67291"/>
                  <a:pt x="1539464" y="65960"/>
                </a:cubicBezTo>
                <a:cubicBezTo>
                  <a:pt x="1535192" y="64629"/>
                  <a:pt x="1530177" y="63483"/>
                  <a:pt x="1524419" y="62523"/>
                </a:cubicBezTo>
                <a:cubicBezTo>
                  <a:pt x="1521749" y="70557"/>
                  <a:pt x="1519474" y="76903"/>
                  <a:pt x="1517593" y="81562"/>
                </a:cubicBezTo>
                <a:cubicBezTo>
                  <a:pt x="1515713" y="86221"/>
                  <a:pt x="1513902" y="90028"/>
                  <a:pt x="1512161" y="92984"/>
                </a:cubicBezTo>
                <a:cubicBezTo>
                  <a:pt x="1509875" y="96942"/>
                  <a:pt x="1507326" y="99893"/>
                  <a:pt x="1504514" y="101838"/>
                </a:cubicBezTo>
                <a:cubicBezTo>
                  <a:pt x="1501703" y="103783"/>
                  <a:pt x="1498597" y="104753"/>
                  <a:pt x="1495197" y="104748"/>
                </a:cubicBezTo>
                <a:cubicBezTo>
                  <a:pt x="1489387" y="104611"/>
                  <a:pt x="1484661" y="102377"/>
                  <a:pt x="1481019" y="98046"/>
                </a:cubicBezTo>
                <a:cubicBezTo>
                  <a:pt x="1477376" y="93715"/>
                  <a:pt x="1475498" y="88106"/>
                  <a:pt x="1475385" y="81221"/>
                </a:cubicBezTo>
                <a:cubicBezTo>
                  <a:pt x="1475413" y="75486"/>
                  <a:pt x="1476749" y="70301"/>
                  <a:pt x="1479393" y="65666"/>
                </a:cubicBezTo>
                <a:cubicBezTo>
                  <a:pt x="1482037" y="61030"/>
                  <a:pt x="1485819" y="57176"/>
                  <a:pt x="1490739" y="54103"/>
                </a:cubicBezTo>
                <a:cubicBezTo>
                  <a:pt x="1493881" y="52145"/>
                  <a:pt x="1497286" y="50706"/>
                  <a:pt x="1500954" y="49785"/>
                </a:cubicBezTo>
                <a:cubicBezTo>
                  <a:pt x="1504623" y="48864"/>
                  <a:pt x="1509018" y="48322"/>
                  <a:pt x="1514142" y="48160"/>
                </a:cubicBezTo>
                <a:cubicBezTo>
                  <a:pt x="1515194" y="44972"/>
                  <a:pt x="1516116" y="42130"/>
                  <a:pt x="1516907" y="39634"/>
                </a:cubicBezTo>
                <a:cubicBezTo>
                  <a:pt x="1517698" y="37139"/>
                  <a:pt x="1518483" y="34554"/>
                  <a:pt x="1519260" y="31879"/>
                </a:cubicBezTo>
                <a:cubicBezTo>
                  <a:pt x="1520037" y="29205"/>
                  <a:pt x="1520931" y="26005"/>
                  <a:pt x="1521943" y="22280"/>
                </a:cubicBezTo>
                <a:cubicBezTo>
                  <a:pt x="1519915" y="22441"/>
                  <a:pt x="1518027" y="22574"/>
                  <a:pt x="1516279" y="22679"/>
                </a:cubicBezTo>
                <a:cubicBezTo>
                  <a:pt x="1514531" y="22785"/>
                  <a:pt x="1512459" y="22890"/>
                  <a:pt x="1510065" y="22996"/>
                </a:cubicBezTo>
                <a:cubicBezTo>
                  <a:pt x="1507670" y="23101"/>
                  <a:pt x="1504489" y="23234"/>
                  <a:pt x="1500521" y="23395"/>
                </a:cubicBezTo>
                <a:cubicBezTo>
                  <a:pt x="1498047" y="23511"/>
                  <a:pt x="1496092" y="23619"/>
                  <a:pt x="1494655" y="23720"/>
                </a:cubicBezTo>
                <a:cubicBezTo>
                  <a:pt x="1493218" y="23820"/>
                  <a:pt x="1491913" y="23960"/>
                  <a:pt x="1490739" y="24138"/>
                </a:cubicBezTo>
                <a:lnTo>
                  <a:pt x="1490120" y="9650"/>
                </a:lnTo>
                <a:cubicBezTo>
                  <a:pt x="1491477" y="9893"/>
                  <a:pt x="1493097" y="10058"/>
                  <a:pt x="1494980" y="10146"/>
                </a:cubicBezTo>
                <a:cubicBezTo>
                  <a:pt x="1496863" y="10233"/>
                  <a:pt x="1499412" y="10275"/>
                  <a:pt x="1502626" y="10269"/>
                </a:cubicBezTo>
                <a:cubicBezTo>
                  <a:pt x="1505165" y="10267"/>
                  <a:pt x="1507916" y="10217"/>
                  <a:pt x="1510881" y="10118"/>
                </a:cubicBezTo>
                <a:cubicBezTo>
                  <a:pt x="1513846" y="10019"/>
                  <a:pt x="1516653" y="9886"/>
                  <a:pt x="1519301" y="9719"/>
                </a:cubicBezTo>
                <a:cubicBezTo>
                  <a:pt x="1521950" y="9552"/>
                  <a:pt x="1524069" y="9364"/>
                  <a:pt x="1525657" y="9155"/>
                </a:cubicBezTo>
                <a:cubicBezTo>
                  <a:pt x="1526847" y="9047"/>
                  <a:pt x="1527780" y="8892"/>
                  <a:pt x="1528459" y="8691"/>
                </a:cubicBezTo>
                <a:cubicBezTo>
                  <a:pt x="1529137" y="8489"/>
                  <a:pt x="1529854" y="8149"/>
                  <a:pt x="1530610" y="7669"/>
                </a:cubicBezTo>
                <a:close/>
                <a:moveTo>
                  <a:pt x="273901" y="7421"/>
                </a:moveTo>
                <a:lnTo>
                  <a:pt x="290989" y="7421"/>
                </a:lnTo>
                <a:cubicBezTo>
                  <a:pt x="290687" y="9139"/>
                  <a:pt x="290486" y="10842"/>
                  <a:pt x="290385" y="12529"/>
                </a:cubicBezTo>
                <a:cubicBezTo>
                  <a:pt x="290285" y="14216"/>
                  <a:pt x="290238" y="16352"/>
                  <a:pt x="290246" y="18937"/>
                </a:cubicBezTo>
                <a:lnTo>
                  <a:pt x="290246" y="34539"/>
                </a:lnTo>
                <a:lnTo>
                  <a:pt x="335318" y="29091"/>
                </a:lnTo>
                <a:cubicBezTo>
                  <a:pt x="338409" y="28755"/>
                  <a:pt x="340462" y="28466"/>
                  <a:pt x="341478" y="28224"/>
                </a:cubicBezTo>
                <a:cubicBezTo>
                  <a:pt x="342495" y="27981"/>
                  <a:pt x="343620" y="27569"/>
                  <a:pt x="344853" y="26986"/>
                </a:cubicBezTo>
                <a:lnTo>
                  <a:pt x="354016" y="35158"/>
                </a:lnTo>
                <a:cubicBezTo>
                  <a:pt x="353329" y="36107"/>
                  <a:pt x="352783" y="36933"/>
                  <a:pt x="352375" y="37635"/>
                </a:cubicBezTo>
                <a:cubicBezTo>
                  <a:pt x="351967" y="38336"/>
                  <a:pt x="351359" y="39533"/>
                  <a:pt x="350549" y="41226"/>
                </a:cubicBezTo>
                <a:cubicBezTo>
                  <a:pt x="347040" y="48676"/>
                  <a:pt x="342882" y="55259"/>
                  <a:pt x="338073" y="60976"/>
                </a:cubicBezTo>
                <a:cubicBezTo>
                  <a:pt x="333265" y="66692"/>
                  <a:pt x="327311" y="72161"/>
                  <a:pt x="320211" y="77382"/>
                </a:cubicBezTo>
                <a:cubicBezTo>
                  <a:pt x="317939" y="74844"/>
                  <a:pt x="315983" y="72925"/>
                  <a:pt x="314345" y="71625"/>
                </a:cubicBezTo>
                <a:cubicBezTo>
                  <a:pt x="312707" y="70324"/>
                  <a:pt x="310535" y="68900"/>
                  <a:pt x="307829" y="67353"/>
                </a:cubicBezTo>
                <a:cubicBezTo>
                  <a:pt x="312078" y="65015"/>
                  <a:pt x="315870" y="62415"/>
                  <a:pt x="319205" y="59552"/>
                </a:cubicBezTo>
                <a:cubicBezTo>
                  <a:pt x="322541" y="56688"/>
                  <a:pt x="325559" y="53469"/>
                  <a:pt x="328260" y="49893"/>
                </a:cubicBezTo>
                <a:cubicBezTo>
                  <a:pt x="329075" y="48738"/>
                  <a:pt x="329798" y="47675"/>
                  <a:pt x="330427" y="46705"/>
                </a:cubicBezTo>
                <a:cubicBezTo>
                  <a:pt x="331056" y="45735"/>
                  <a:pt x="331903" y="44362"/>
                  <a:pt x="332965" y="42588"/>
                </a:cubicBezTo>
                <a:cubicBezTo>
                  <a:pt x="332019" y="42766"/>
                  <a:pt x="331219" y="42905"/>
                  <a:pt x="330566" y="43006"/>
                </a:cubicBezTo>
                <a:cubicBezTo>
                  <a:pt x="329914" y="43106"/>
                  <a:pt x="329145" y="43215"/>
                  <a:pt x="328260" y="43331"/>
                </a:cubicBezTo>
                <a:cubicBezTo>
                  <a:pt x="315733" y="44796"/>
                  <a:pt x="303020" y="46447"/>
                  <a:pt x="290122" y="48284"/>
                </a:cubicBezTo>
                <a:lnTo>
                  <a:pt x="290122" y="76144"/>
                </a:lnTo>
                <a:cubicBezTo>
                  <a:pt x="290160" y="78926"/>
                  <a:pt x="290194" y="80957"/>
                  <a:pt x="290223" y="82235"/>
                </a:cubicBezTo>
                <a:cubicBezTo>
                  <a:pt x="290252" y="83513"/>
                  <a:pt x="290295" y="84433"/>
                  <a:pt x="290351" y="84995"/>
                </a:cubicBezTo>
                <a:cubicBezTo>
                  <a:pt x="290408" y="85558"/>
                  <a:pt x="290496" y="86157"/>
                  <a:pt x="290617" y="86793"/>
                </a:cubicBezTo>
                <a:cubicBezTo>
                  <a:pt x="290935" y="89164"/>
                  <a:pt x="292374" y="90799"/>
                  <a:pt x="294936" y="91700"/>
                </a:cubicBezTo>
                <a:cubicBezTo>
                  <a:pt x="297497" y="92600"/>
                  <a:pt x="301878" y="93028"/>
                  <a:pt x="308077" y="92984"/>
                </a:cubicBezTo>
                <a:cubicBezTo>
                  <a:pt x="315248" y="92977"/>
                  <a:pt x="322079" y="92559"/>
                  <a:pt x="328570" y="91731"/>
                </a:cubicBezTo>
                <a:cubicBezTo>
                  <a:pt x="335060" y="90903"/>
                  <a:pt x="340901" y="89711"/>
                  <a:pt x="346091" y="88155"/>
                </a:cubicBezTo>
                <a:lnTo>
                  <a:pt x="346834" y="104872"/>
                </a:lnTo>
                <a:cubicBezTo>
                  <a:pt x="345258" y="104923"/>
                  <a:pt x="343983" y="104975"/>
                  <a:pt x="343011" y="105026"/>
                </a:cubicBezTo>
                <a:cubicBezTo>
                  <a:pt x="342038" y="105078"/>
                  <a:pt x="340795" y="105192"/>
                  <a:pt x="339281" y="105367"/>
                </a:cubicBezTo>
                <a:cubicBezTo>
                  <a:pt x="332661" y="106105"/>
                  <a:pt x="326893" y="106641"/>
                  <a:pt x="321976" y="106977"/>
                </a:cubicBezTo>
                <a:cubicBezTo>
                  <a:pt x="317059" y="107312"/>
                  <a:pt x="312591" y="107477"/>
                  <a:pt x="308572" y="107472"/>
                </a:cubicBezTo>
                <a:cubicBezTo>
                  <a:pt x="298563" y="107451"/>
                  <a:pt x="291216" y="106750"/>
                  <a:pt x="286531" y="105367"/>
                </a:cubicBezTo>
                <a:cubicBezTo>
                  <a:pt x="283951" y="104575"/>
                  <a:pt x="281712" y="103156"/>
                  <a:pt x="279814" y="101110"/>
                </a:cubicBezTo>
                <a:cubicBezTo>
                  <a:pt x="277915" y="99065"/>
                  <a:pt x="276604" y="96686"/>
                  <a:pt x="275882" y="93975"/>
                </a:cubicBezTo>
                <a:cubicBezTo>
                  <a:pt x="275516" y="92757"/>
                  <a:pt x="275244" y="91574"/>
                  <a:pt x="275066" y="90425"/>
                </a:cubicBezTo>
                <a:cubicBezTo>
                  <a:pt x="274888" y="89277"/>
                  <a:pt x="274771" y="87791"/>
                  <a:pt x="274717" y="85968"/>
                </a:cubicBezTo>
                <a:cubicBezTo>
                  <a:pt x="274663" y="84145"/>
                  <a:pt x="274638" y="81613"/>
                  <a:pt x="274644" y="78373"/>
                </a:cubicBezTo>
                <a:lnTo>
                  <a:pt x="274644" y="50017"/>
                </a:lnTo>
                <a:lnTo>
                  <a:pt x="263004" y="51503"/>
                </a:lnTo>
                <a:cubicBezTo>
                  <a:pt x="259870" y="51901"/>
                  <a:pt x="257554" y="52206"/>
                  <a:pt x="256056" y="52416"/>
                </a:cubicBezTo>
                <a:cubicBezTo>
                  <a:pt x="254559" y="52626"/>
                  <a:pt x="253371" y="52829"/>
                  <a:pt x="252493" y="53026"/>
                </a:cubicBezTo>
                <a:cubicBezTo>
                  <a:pt x="251615" y="53222"/>
                  <a:pt x="250537" y="53499"/>
                  <a:pt x="249260" y="53856"/>
                </a:cubicBezTo>
                <a:lnTo>
                  <a:pt x="247650" y="38501"/>
                </a:lnTo>
                <a:cubicBezTo>
                  <a:pt x="249012" y="38605"/>
                  <a:pt x="250003" y="38646"/>
                  <a:pt x="250622" y="38625"/>
                </a:cubicBezTo>
                <a:cubicBezTo>
                  <a:pt x="251842" y="38620"/>
                  <a:pt x="253519" y="38538"/>
                  <a:pt x="255652" y="38378"/>
                </a:cubicBezTo>
                <a:cubicBezTo>
                  <a:pt x="257786" y="38218"/>
                  <a:pt x="259741" y="38011"/>
                  <a:pt x="261518" y="37758"/>
                </a:cubicBezTo>
                <a:lnTo>
                  <a:pt x="274644" y="36149"/>
                </a:lnTo>
                <a:lnTo>
                  <a:pt x="274644" y="19185"/>
                </a:lnTo>
                <a:cubicBezTo>
                  <a:pt x="274652" y="16249"/>
                  <a:pt x="274605" y="14041"/>
                  <a:pt x="274505" y="12560"/>
                </a:cubicBezTo>
                <a:cubicBezTo>
                  <a:pt x="274404" y="11079"/>
                  <a:pt x="274203" y="9366"/>
                  <a:pt x="273901" y="7421"/>
                </a:cubicBezTo>
                <a:close/>
                <a:moveTo>
                  <a:pt x="3175178" y="6926"/>
                </a:moveTo>
                <a:lnTo>
                  <a:pt x="3191523" y="8660"/>
                </a:lnTo>
                <a:cubicBezTo>
                  <a:pt x="3190021" y="12408"/>
                  <a:pt x="3188597" y="17511"/>
                  <a:pt x="3187251" y="23967"/>
                </a:cubicBezTo>
                <a:cubicBezTo>
                  <a:pt x="3185904" y="30424"/>
                  <a:pt x="3184728" y="37663"/>
                  <a:pt x="3183722" y="45683"/>
                </a:cubicBezTo>
                <a:cubicBezTo>
                  <a:pt x="3183110" y="50213"/>
                  <a:pt x="3182661" y="54588"/>
                  <a:pt x="3182375" y="58809"/>
                </a:cubicBezTo>
                <a:cubicBezTo>
                  <a:pt x="3182089" y="63029"/>
                  <a:pt x="3181919" y="67776"/>
                  <a:pt x="3181864" y="73049"/>
                </a:cubicBezTo>
                <a:cubicBezTo>
                  <a:pt x="3181862" y="74331"/>
                  <a:pt x="3181836" y="75419"/>
                  <a:pt x="3181787" y="76315"/>
                </a:cubicBezTo>
                <a:cubicBezTo>
                  <a:pt x="3181738" y="77210"/>
                  <a:pt x="3181681" y="78391"/>
                  <a:pt x="3181617" y="79859"/>
                </a:cubicBezTo>
                <a:cubicBezTo>
                  <a:pt x="3182035" y="78499"/>
                  <a:pt x="3182436" y="77270"/>
                  <a:pt x="3182818" y="76172"/>
                </a:cubicBezTo>
                <a:cubicBezTo>
                  <a:pt x="3183200" y="75073"/>
                  <a:pt x="3183775" y="73597"/>
                  <a:pt x="3184543" y="71742"/>
                </a:cubicBezTo>
                <a:cubicBezTo>
                  <a:pt x="3185310" y="69886"/>
                  <a:pt x="3186481" y="67144"/>
                  <a:pt x="3188055" y="63514"/>
                </a:cubicBezTo>
                <a:lnTo>
                  <a:pt x="3197961" y="67972"/>
                </a:lnTo>
                <a:cubicBezTo>
                  <a:pt x="3194523" y="75270"/>
                  <a:pt x="3191835" y="82219"/>
                  <a:pt x="3189897" y="88821"/>
                </a:cubicBezTo>
                <a:cubicBezTo>
                  <a:pt x="3187960" y="95422"/>
                  <a:pt x="3186975" y="100979"/>
                  <a:pt x="3186941" y="105491"/>
                </a:cubicBezTo>
                <a:cubicBezTo>
                  <a:pt x="3186939" y="105854"/>
                  <a:pt x="3186944" y="106303"/>
                  <a:pt x="3186957" y="106837"/>
                </a:cubicBezTo>
                <a:cubicBezTo>
                  <a:pt x="3186970" y="107371"/>
                  <a:pt x="3187006" y="108037"/>
                  <a:pt x="3187065" y="108834"/>
                </a:cubicBezTo>
                <a:lnTo>
                  <a:pt x="3172082" y="109701"/>
                </a:lnTo>
                <a:cubicBezTo>
                  <a:pt x="3172026" y="108661"/>
                  <a:pt x="3171953" y="107769"/>
                  <a:pt x="3171865" y="107023"/>
                </a:cubicBezTo>
                <a:cubicBezTo>
                  <a:pt x="3171778" y="106278"/>
                  <a:pt x="3171644" y="105230"/>
                  <a:pt x="3171463" y="103881"/>
                </a:cubicBezTo>
                <a:cubicBezTo>
                  <a:pt x="3170300" y="96565"/>
                  <a:pt x="3169469" y="90085"/>
                  <a:pt x="3168971" y="84441"/>
                </a:cubicBezTo>
                <a:cubicBezTo>
                  <a:pt x="3168473" y="78796"/>
                  <a:pt x="3168231" y="72935"/>
                  <a:pt x="3168244" y="66857"/>
                </a:cubicBezTo>
                <a:cubicBezTo>
                  <a:pt x="3168231" y="58997"/>
                  <a:pt x="3168628" y="51222"/>
                  <a:pt x="3169435" y="43532"/>
                </a:cubicBezTo>
                <a:cubicBezTo>
                  <a:pt x="3170243" y="35842"/>
                  <a:pt x="3171538" y="27478"/>
                  <a:pt x="3173320" y="18442"/>
                </a:cubicBezTo>
                <a:cubicBezTo>
                  <a:pt x="3173978" y="15137"/>
                  <a:pt x="3174427" y="12769"/>
                  <a:pt x="3174667" y="11337"/>
                </a:cubicBezTo>
                <a:cubicBezTo>
                  <a:pt x="3174907" y="9906"/>
                  <a:pt x="3175077" y="8435"/>
                  <a:pt x="3175178" y="6926"/>
                </a:cubicBezTo>
                <a:close/>
                <a:moveTo>
                  <a:pt x="2341436" y="6926"/>
                </a:moveTo>
                <a:lnTo>
                  <a:pt x="2358771" y="7174"/>
                </a:lnTo>
                <a:cubicBezTo>
                  <a:pt x="2358415" y="8845"/>
                  <a:pt x="2358136" y="10888"/>
                  <a:pt x="2357935" y="13303"/>
                </a:cubicBezTo>
                <a:cubicBezTo>
                  <a:pt x="2357734" y="15718"/>
                  <a:pt x="2357517" y="19247"/>
                  <a:pt x="2357285" y="23890"/>
                </a:cubicBezTo>
                <a:cubicBezTo>
                  <a:pt x="2357114" y="27914"/>
                  <a:pt x="2356933" y="32896"/>
                  <a:pt x="2356744" y="38836"/>
                </a:cubicBezTo>
                <a:cubicBezTo>
                  <a:pt x="2356554" y="44777"/>
                  <a:pt x="2356392" y="50566"/>
                  <a:pt x="2356258" y="56204"/>
                </a:cubicBezTo>
                <a:cubicBezTo>
                  <a:pt x="2356123" y="61842"/>
                  <a:pt x="2356053" y="66218"/>
                  <a:pt x="2356047" y="69334"/>
                </a:cubicBezTo>
                <a:cubicBezTo>
                  <a:pt x="2356026" y="75079"/>
                  <a:pt x="2356253" y="79408"/>
                  <a:pt x="2356728" y="82320"/>
                </a:cubicBezTo>
                <a:cubicBezTo>
                  <a:pt x="2357203" y="85232"/>
                  <a:pt x="2358048" y="87549"/>
                  <a:pt x="2359266" y="89270"/>
                </a:cubicBezTo>
                <a:cubicBezTo>
                  <a:pt x="2360716" y="91326"/>
                  <a:pt x="2362862" y="92910"/>
                  <a:pt x="2365705" y="94021"/>
                </a:cubicBezTo>
                <a:cubicBezTo>
                  <a:pt x="2368548" y="95133"/>
                  <a:pt x="2371933" y="95696"/>
                  <a:pt x="2375859" y="95709"/>
                </a:cubicBezTo>
                <a:cubicBezTo>
                  <a:pt x="2382594" y="95678"/>
                  <a:pt x="2388533" y="93851"/>
                  <a:pt x="2393674" y="90229"/>
                </a:cubicBezTo>
                <a:cubicBezTo>
                  <a:pt x="2398815" y="86607"/>
                  <a:pt x="2402866" y="81376"/>
                  <a:pt x="2405824" y="74535"/>
                </a:cubicBezTo>
                <a:cubicBezTo>
                  <a:pt x="2407168" y="71385"/>
                  <a:pt x="2408288" y="68181"/>
                  <a:pt x="2409183" y="64923"/>
                </a:cubicBezTo>
                <a:cubicBezTo>
                  <a:pt x="2410078" y="61664"/>
                  <a:pt x="2410857" y="57934"/>
                  <a:pt x="2411520" y="53732"/>
                </a:cubicBezTo>
                <a:cubicBezTo>
                  <a:pt x="2414691" y="56343"/>
                  <a:pt x="2417265" y="58272"/>
                  <a:pt x="2419244" y="59521"/>
                </a:cubicBezTo>
                <a:cubicBezTo>
                  <a:pt x="2421223" y="60769"/>
                  <a:pt x="2423642" y="62018"/>
                  <a:pt x="2426503" y="63266"/>
                </a:cubicBezTo>
                <a:cubicBezTo>
                  <a:pt x="2424101" y="71470"/>
                  <a:pt x="2421785" y="77971"/>
                  <a:pt x="2419553" y="82769"/>
                </a:cubicBezTo>
                <a:cubicBezTo>
                  <a:pt x="2417322" y="87567"/>
                  <a:pt x="2414727" y="91591"/>
                  <a:pt x="2411768" y="94842"/>
                </a:cubicBezTo>
                <a:cubicBezTo>
                  <a:pt x="2407132" y="100102"/>
                  <a:pt x="2401730" y="104038"/>
                  <a:pt x="2395562" y="106652"/>
                </a:cubicBezTo>
                <a:cubicBezTo>
                  <a:pt x="2389394" y="109265"/>
                  <a:pt x="2382414" y="110570"/>
                  <a:pt x="2374621" y="110568"/>
                </a:cubicBezTo>
                <a:cubicBezTo>
                  <a:pt x="2370305" y="110557"/>
                  <a:pt x="2366275" y="110083"/>
                  <a:pt x="2362532" y="109144"/>
                </a:cubicBezTo>
                <a:cubicBezTo>
                  <a:pt x="2358789" y="108205"/>
                  <a:pt x="2355595" y="106863"/>
                  <a:pt x="2352951" y="105119"/>
                </a:cubicBezTo>
                <a:cubicBezTo>
                  <a:pt x="2348707" y="102338"/>
                  <a:pt x="2345617" y="98397"/>
                  <a:pt x="2343680" y="93294"/>
                </a:cubicBezTo>
                <a:cubicBezTo>
                  <a:pt x="2341743" y="88191"/>
                  <a:pt x="2340788" y="81525"/>
                  <a:pt x="2340816" y="73296"/>
                </a:cubicBezTo>
                <a:cubicBezTo>
                  <a:pt x="2340815" y="71229"/>
                  <a:pt x="2340845" y="68265"/>
                  <a:pt x="2340908" y="64404"/>
                </a:cubicBezTo>
                <a:cubicBezTo>
                  <a:pt x="2340971" y="60543"/>
                  <a:pt x="2341075" y="55313"/>
                  <a:pt x="2341220" y="48715"/>
                </a:cubicBezTo>
                <a:cubicBezTo>
                  <a:pt x="2341365" y="42116"/>
                  <a:pt x="2341561" y="33676"/>
                  <a:pt x="2341807" y="23395"/>
                </a:cubicBezTo>
                <a:cubicBezTo>
                  <a:pt x="2341866" y="21543"/>
                  <a:pt x="2341902" y="19953"/>
                  <a:pt x="2341915" y="18628"/>
                </a:cubicBezTo>
                <a:cubicBezTo>
                  <a:pt x="2341928" y="17302"/>
                  <a:pt x="2341933" y="16208"/>
                  <a:pt x="2341931" y="15346"/>
                </a:cubicBezTo>
                <a:cubicBezTo>
                  <a:pt x="2341933" y="13680"/>
                  <a:pt x="2341897" y="12245"/>
                  <a:pt x="2341822" y="11043"/>
                </a:cubicBezTo>
                <a:cubicBezTo>
                  <a:pt x="2341748" y="9841"/>
                  <a:pt x="2341618" y="8469"/>
                  <a:pt x="2341436" y="6926"/>
                </a:cubicBezTo>
                <a:close/>
                <a:moveTo>
                  <a:pt x="1255586" y="6926"/>
                </a:moveTo>
                <a:lnTo>
                  <a:pt x="1272921" y="7174"/>
                </a:lnTo>
                <a:cubicBezTo>
                  <a:pt x="1272565" y="8845"/>
                  <a:pt x="1272286" y="10888"/>
                  <a:pt x="1272085" y="13303"/>
                </a:cubicBezTo>
                <a:cubicBezTo>
                  <a:pt x="1271884" y="15718"/>
                  <a:pt x="1271667" y="19247"/>
                  <a:pt x="1271435" y="23890"/>
                </a:cubicBezTo>
                <a:cubicBezTo>
                  <a:pt x="1271264" y="27914"/>
                  <a:pt x="1271084" y="32896"/>
                  <a:pt x="1270894" y="38836"/>
                </a:cubicBezTo>
                <a:cubicBezTo>
                  <a:pt x="1270704" y="44777"/>
                  <a:pt x="1270542" y="50566"/>
                  <a:pt x="1270408" y="56204"/>
                </a:cubicBezTo>
                <a:cubicBezTo>
                  <a:pt x="1270273" y="61842"/>
                  <a:pt x="1270203" y="66218"/>
                  <a:pt x="1270197" y="69334"/>
                </a:cubicBezTo>
                <a:cubicBezTo>
                  <a:pt x="1270176" y="75079"/>
                  <a:pt x="1270403" y="79408"/>
                  <a:pt x="1270878" y="82320"/>
                </a:cubicBezTo>
                <a:cubicBezTo>
                  <a:pt x="1271353" y="85232"/>
                  <a:pt x="1272199" y="87549"/>
                  <a:pt x="1273416" y="89270"/>
                </a:cubicBezTo>
                <a:cubicBezTo>
                  <a:pt x="1274866" y="91326"/>
                  <a:pt x="1277013" y="92910"/>
                  <a:pt x="1279855" y="94021"/>
                </a:cubicBezTo>
                <a:cubicBezTo>
                  <a:pt x="1282698" y="95133"/>
                  <a:pt x="1286083" y="95696"/>
                  <a:pt x="1290009" y="95709"/>
                </a:cubicBezTo>
                <a:cubicBezTo>
                  <a:pt x="1296744" y="95678"/>
                  <a:pt x="1302683" y="93851"/>
                  <a:pt x="1307824" y="90229"/>
                </a:cubicBezTo>
                <a:cubicBezTo>
                  <a:pt x="1312966" y="86607"/>
                  <a:pt x="1317016" y="81376"/>
                  <a:pt x="1319975" y="74535"/>
                </a:cubicBezTo>
                <a:cubicBezTo>
                  <a:pt x="1321319" y="71385"/>
                  <a:pt x="1322438" y="68181"/>
                  <a:pt x="1323333" y="64923"/>
                </a:cubicBezTo>
                <a:cubicBezTo>
                  <a:pt x="1324229" y="61664"/>
                  <a:pt x="1325008" y="57934"/>
                  <a:pt x="1325671" y="53732"/>
                </a:cubicBezTo>
                <a:cubicBezTo>
                  <a:pt x="1328841" y="56343"/>
                  <a:pt x="1331415" y="58272"/>
                  <a:pt x="1333394" y="59521"/>
                </a:cubicBezTo>
                <a:cubicBezTo>
                  <a:pt x="1335373" y="60769"/>
                  <a:pt x="1337792" y="62018"/>
                  <a:pt x="1340653" y="63266"/>
                </a:cubicBezTo>
                <a:cubicBezTo>
                  <a:pt x="1338252" y="71470"/>
                  <a:pt x="1335935" y="77971"/>
                  <a:pt x="1333704" y="82769"/>
                </a:cubicBezTo>
                <a:cubicBezTo>
                  <a:pt x="1331472" y="87567"/>
                  <a:pt x="1328877" y="91591"/>
                  <a:pt x="1325918" y="94842"/>
                </a:cubicBezTo>
                <a:cubicBezTo>
                  <a:pt x="1321282" y="100102"/>
                  <a:pt x="1315881" y="104038"/>
                  <a:pt x="1309713" y="106652"/>
                </a:cubicBezTo>
                <a:cubicBezTo>
                  <a:pt x="1303545" y="109265"/>
                  <a:pt x="1296564" y="110570"/>
                  <a:pt x="1288771" y="110568"/>
                </a:cubicBezTo>
                <a:cubicBezTo>
                  <a:pt x="1284455" y="110557"/>
                  <a:pt x="1280425" y="110083"/>
                  <a:pt x="1276682" y="109144"/>
                </a:cubicBezTo>
                <a:cubicBezTo>
                  <a:pt x="1272939" y="108205"/>
                  <a:pt x="1269746" y="106863"/>
                  <a:pt x="1267101" y="105119"/>
                </a:cubicBezTo>
                <a:cubicBezTo>
                  <a:pt x="1262858" y="102338"/>
                  <a:pt x="1259767" y="98397"/>
                  <a:pt x="1257830" y="93294"/>
                </a:cubicBezTo>
                <a:cubicBezTo>
                  <a:pt x="1255893" y="88191"/>
                  <a:pt x="1254938" y="81525"/>
                  <a:pt x="1254966" y="73296"/>
                </a:cubicBezTo>
                <a:cubicBezTo>
                  <a:pt x="1254965" y="71229"/>
                  <a:pt x="1254995" y="68265"/>
                  <a:pt x="1255058" y="64404"/>
                </a:cubicBezTo>
                <a:cubicBezTo>
                  <a:pt x="1255121" y="60543"/>
                  <a:pt x="1255225" y="55313"/>
                  <a:pt x="1255370" y="48715"/>
                </a:cubicBezTo>
                <a:cubicBezTo>
                  <a:pt x="1255515" y="42116"/>
                  <a:pt x="1255711" y="33676"/>
                  <a:pt x="1255957" y="23395"/>
                </a:cubicBezTo>
                <a:cubicBezTo>
                  <a:pt x="1256016" y="21543"/>
                  <a:pt x="1256052" y="19953"/>
                  <a:pt x="1256065" y="18628"/>
                </a:cubicBezTo>
                <a:cubicBezTo>
                  <a:pt x="1256078" y="17302"/>
                  <a:pt x="1256083" y="16208"/>
                  <a:pt x="1256081" y="15346"/>
                </a:cubicBezTo>
                <a:cubicBezTo>
                  <a:pt x="1256083" y="13680"/>
                  <a:pt x="1256047" y="12245"/>
                  <a:pt x="1255973" y="11043"/>
                </a:cubicBezTo>
                <a:cubicBezTo>
                  <a:pt x="1255898" y="9841"/>
                  <a:pt x="1255769" y="8469"/>
                  <a:pt x="1255586" y="6926"/>
                </a:cubicBezTo>
                <a:close/>
                <a:moveTo>
                  <a:pt x="396611" y="6802"/>
                </a:moveTo>
                <a:cubicBezTo>
                  <a:pt x="404451" y="7726"/>
                  <a:pt x="411735" y="8754"/>
                  <a:pt x="418464" y="9884"/>
                </a:cubicBezTo>
                <a:cubicBezTo>
                  <a:pt x="425194" y="11015"/>
                  <a:pt x="432129" y="12400"/>
                  <a:pt x="439272" y="14039"/>
                </a:cubicBezTo>
                <a:cubicBezTo>
                  <a:pt x="446414" y="15679"/>
                  <a:pt x="454523" y="17724"/>
                  <a:pt x="463601" y="20175"/>
                </a:cubicBezTo>
                <a:lnTo>
                  <a:pt x="458648" y="35406"/>
                </a:lnTo>
                <a:cubicBezTo>
                  <a:pt x="448254" y="31965"/>
                  <a:pt x="437156" y="29003"/>
                  <a:pt x="425354" y="26521"/>
                </a:cubicBezTo>
                <a:cubicBezTo>
                  <a:pt x="413552" y="24040"/>
                  <a:pt x="402114" y="22255"/>
                  <a:pt x="391039" y="21166"/>
                </a:cubicBezTo>
                <a:close/>
                <a:moveTo>
                  <a:pt x="544335" y="6555"/>
                </a:moveTo>
                <a:lnTo>
                  <a:pt x="561423" y="6555"/>
                </a:lnTo>
                <a:cubicBezTo>
                  <a:pt x="561261" y="7804"/>
                  <a:pt x="561144" y="8841"/>
                  <a:pt x="561069" y="9664"/>
                </a:cubicBezTo>
                <a:cubicBezTo>
                  <a:pt x="560995" y="10487"/>
                  <a:pt x="560942" y="11524"/>
                  <a:pt x="560909" y="12773"/>
                </a:cubicBezTo>
                <a:cubicBezTo>
                  <a:pt x="560876" y="14023"/>
                  <a:pt x="560841" y="15913"/>
                  <a:pt x="560803" y="18442"/>
                </a:cubicBezTo>
                <a:lnTo>
                  <a:pt x="560680" y="25871"/>
                </a:lnTo>
                <a:cubicBezTo>
                  <a:pt x="560620" y="29759"/>
                  <a:pt x="560584" y="32199"/>
                  <a:pt x="560571" y="33192"/>
                </a:cubicBezTo>
                <a:cubicBezTo>
                  <a:pt x="560558" y="34186"/>
                  <a:pt x="560553" y="34923"/>
                  <a:pt x="560556" y="35406"/>
                </a:cubicBezTo>
                <a:lnTo>
                  <a:pt x="585073" y="35406"/>
                </a:lnTo>
                <a:cubicBezTo>
                  <a:pt x="589234" y="35416"/>
                  <a:pt x="592397" y="35365"/>
                  <a:pt x="594561" y="35251"/>
                </a:cubicBezTo>
                <a:cubicBezTo>
                  <a:pt x="596726" y="35138"/>
                  <a:pt x="598929" y="34900"/>
                  <a:pt x="601170" y="34539"/>
                </a:cubicBezTo>
                <a:lnTo>
                  <a:pt x="601170" y="50141"/>
                </a:lnTo>
                <a:cubicBezTo>
                  <a:pt x="599071" y="49899"/>
                  <a:pt x="596893" y="49733"/>
                  <a:pt x="594639" y="49646"/>
                </a:cubicBezTo>
                <a:cubicBezTo>
                  <a:pt x="592384" y="49558"/>
                  <a:pt x="589278" y="49517"/>
                  <a:pt x="585321" y="49522"/>
                </a:cubicBezTo>
                <a:lnTo>
                  <a:pt x="559937" y="49522"/>
                </a:lnTo>
                <a:cubicBezTo>
                  <a:pt x="559581" y="55195"/>
                  <a:pt x="559068" y="60056"/>
                  <a:pt x="558396" y="64106"/>
                </a:cubicBezTo>
                <a:cubicBezTo>
                  <a:pt x="557724" y="68155"/>
                  <a:pt x="556798" y="71778"/>
                  <a:pt x="555617" y="74975"/>
                </a:cubicBezTo>
                <a:cubicBezTo>
                  <a:pt x="554436" y="78171"/>
                  <a:pt x="552904" y="81327"/>
                  <a:pt x="551021" y="84441"/>
                </a:cubicBezTo>
                <a:cubicBezTo>
                  <a:pt x="547732" y="89977"/>
                  <a:pt x="543631" y="94909"/>
                  <a:pt x="538716" y="99238"/>
                </a:cubicBezTo>
                <a:cubicBezTo>
                  <a:pt x="533802" y="103566"/>
                  <a:pt x="527378" y="107880"/>
                  <a:pt x="519446" y="112177"/>
                </a:cubicBezTo>
                <a:cubicBezTo>
                  <a:pt x="517460" y="108788"/>
                  <a:pt x="515705" y="106187"/>
                  <a:pt x="514183" y="104376"/>
                </a:cubicBezTo>
                <a:cubicBezTo>
                  <a:pt x="512661" y="102565"/>
                  <a:pt x="510659" y="100708"/>
                  <a:pt x="508178" y="98804"/>
                </a:cubicBezTo>
                <a:cubicBezTo>
                  <a:pt x="515574" y="95613"/>
                  <a:pt x="521708" y="92027"/>
                  <a:pt x="526581" y="88047"/>
                </a:cubicBezTo>
                <a:cubicBezTo>
                  <a:pt x="531454" y="84066"/>
                  <a:pt x="535267" y="79521"/>
                  <a:pt x="538020" y="74411"/>
                </a:cubicBezTo>
                <a:cubicBezTo>
                  <a:pt x="539836" y="71238"/>
                  <a:pt x="541188" y="67832"/>
                  <a:pt x="542075" y="64195"/>
                </a:cubicBezTo>
                <a:cubicBezTo>
                  <a:pt x="542962" y="60558"/>
                  <a:pt x="543633" y="55667"/>
                  <a:pt x="544087" y="49522"/>
                </a:cubicBezTo>
                <a:lnTo>
                  <a:pt x="513378" y="49522"/>
                </a:lnTo>
                <a:cubicBezTo>
                  <a:pt x="509421" y="49517"/>
                  <a:pt x="506315" y="49558"/>
                  <a:pt x="504061" y="49646"/>
                </a:cubicBezTo>
                <a:cubicBezTo>
                  <a:pt x="501806" y="49733"/>
                  <a:pt x="499629" y="49899"/>
                  <a:pt x="497529" y="50141"/>
                </a:cubicBezTo>
                <a:lnTo>
                  <a:pt x="497529" y="34539"/>
                </a:lnTo>
                <a:cubicBezTo>
                  <a:pt x="499778" y="34900"/>
                  <a:pt x="501997" y="35138"/>
                  <a:pt x="504184" y="35251"/>
                </a:cubicBezTo>
                <a:cubicBezTo>
                  <a:pt x="506372" y="35365"/>
                  <a:pt x="509519" y="35416"/>
                  <a:pt x="513626" y="35406"/>
                </a:cubicBezTo>
                <a:lnTo>
                  <a:pt x="544830" y="35406"/>
                </a:lnTo>
                <a:cubicBezTo>
                  <a:pt x="544889" y="32867"/>
                  <a:pt x="544925" y="30886"/>
                  <a:pt x="544938" y="29462"/>
                </a:cubicBezTo>
                <a:cubicBezTo>
                  <a:pt x="544951" y="28038"/>
                  <a:pt x="544956" y="26800"/>
                  <a:pt x="544954" y="25747"/>
                </a:cubicBezTo>
                <a:lnTo>
                  <a:pt x="544954" y="18442"/>
                </a:lnTo>
                <a:cubicBezTo>
                  <a:pt x="544959" y="15826"/>
                  <a:pt x="544918" y="13597"/>
                  <a:pt x="544830" y="11755"/>
                </a:cubicBezTo>
                <a:cubicBezTo>
                  <a:pt x="544742" y="9913"/>
                  <a:pt x="544577" y="8180"/>
                  <a:pt x="544335" y="6555"/>
                </a:cubicBezTo>
                <a:close/>
                <a:moveTo>
                  <a:pt x="828389" y="6183"/>
                </a:moveTo>
                <a:cubicBezTo>
                  <a:pt x="828082" y="7909"/>
                  <a:pt x="827860" y="10277"/>
                  <a:pt x="827724" y="13288"/>
                </a:cubicBezTo>
                <a:cubicBezTo>
                  <a:pt x="827587" y="16298"/>
                  <a:pt x="827520" y="19997"/>
                  <a:pt x="827522" y="24385"/>
                </a:cubicBezTo>
                <a:cubicBezTo>
                  <a:pt x="827522" y="25727"/>
                  <a:pt x="827522" y="27625"/>
                  <a:pt x="827522" y="30081"/>
                </a:cubicBezTo>
                <a:cubicBezTo>
                  <a:pt x="830734" y="29710"/>
                  <a:pt x="833721" y="29276"/>
                  <a:pt x="836484" y="28781"/>
                </a:cubicBezTo>
                <a:cubicBezTo>
                  <a:pt x="839247" y="28286"/>
                  <a:pt x="841832" y="27729"/>
                  <a:pt x="844239" y="27110"/>
                </a:cubicBezTo>
                <a:cubicBezTo>
                  <a:pt x="844554" y="27006"/>
                  <a:pt x="844853" y="26903"/>
                  <a:pt x="845137" y="26800"/>
                </a:cubicBezTo>
                <a:cubicBezTo>
                  <a:pt x="845420" y="26697"/>
                  <a:pt x="846029" y="26470"/>
                  <a:pt x="846963" y="26119"/>
                </a:cubicBezTo>
                <a:lnTo>
                  <a:pt x="847954" y="25871"/>
                </a:lnTo>
                <a:lnTo>
                  <a:pt x="848449" y="39864"/>
                </a:lnTo>
                <a:cubicBezTo>
                  <a:pt x="847897" y="39913"/>
                  <a:pt x="847422" y="39969"/>
                  <a:pt x="847025" y="40034"/>
                </a:cubicBezTo>
                <a:cubicBezTo>
                  <a:pt x="846628" y="40098"/>
                  <a:pt x="845905" y="40248"/>
                  <a:pt x="844858" y="40483"/>
                </a:cubicBezTo>
                <a:cubicBezTo>
                  <a:pt x="842709" y="40929"/>
                  <a:pt x="840135" y="41398"/>
                  <a:pt x="837134" y="41891"/>
                </a:cubicBezTo>
                <a:cubicBezTo>
                  <a:pt x="834134" y="42384"/>
                  <a:pt x="830972" y="42822"/>
                  <a:pt x="827646" y="43207"/>
                </a:cubicBezTo>
                <a:cubicBezTo>
                  <a:pt x="827646" y="43707"/>
                  <a:pt x="827646" y="44099"/>
                  <a:pt x="827646" y="44383"/>
                </a:cubicBezTo>
                <a:cubicBezTo>
                  <a:pt x="827646" y="44667"/>
                  <a:pt x="827646" y="45183"/>
                  <a:pt x="827646" y="45931"/>
                </a:cubicBezTo>
                <a:cubicBezTo>
                  <a:pt x="827639" y="48074"/>
                  <a:pt x="827654" y="49979"/>
                  <a:pt x="827692" y="51645"/>
                </a:cubicBezTo>
                <a:cubicBezTo>
                  <a:pt x="827730" y="53312"/>
                  <a:pt x="827837" y="55748"/>
                  <a:pt x="828013" y="58955"/>
                </a:cubicBezTo>
                <a:cubicBezTo>
                  <a:pt x="828189" y="62163"/>
                  <a:pt x="828479" y="67149"/>
                  <a:pt x="828885" y="73915"/>
                </a:cubicBezTo>
                <a:cubicBezTo>
                  <a:pt x="831794" y="75281"/>
                  <a:pt x="834244" y="76484"/>
                  <a:pt x="836236" y="77525"/>
                </a:cubicBezTo>
                <a:cubicBezTo>
                  <a:pt x="838228" y="78565"/>
                  <a:pt x="840137" y="79667"/>
                  <a:pt x="841964" y="80831"/>
                </a:cubicBezTo>
                <a:cubicBezTo>
                  <a:pt x="843791" y="81995"/>
                  <a:pt x="845911" y="83446"/>
                  <a:pt x="848325" y="85183"/>
                </a:cubicBezTo>
                <a:cubicBezTo>
                  <a:pt x="849096" y="85720"/>
                  <a:pt x="849721" y="86133"/>
                  <a:pt x="850198" y="86422"/>
                </a:cubicBezTo>
                <a:cubicBezTo>
                  <a:pt x="850675" y="86711"/>
                  <a:pt x="851207" y="87000"/>
                  <a:pt x="851792" y="87288"/>
                </a:cubicBezTo>
                <a:lnTo>
                  <a:pt x="845849" y="102271"/>
                </a:lnTo>
                <a:cubicBezTo>
                  <a:pt x="844757" y="100997"/>
                  <a:pt x="843380" y="99645"/>
                  <a:pt x="841716" y="98216"/>
                </a:cubicBezTo>
                <a:cubicBezTo>
                  <a:pt x="840052" y="96787"/>
                  <a:pt x="838334" y="95497"/>
                  <a:pt x="836562" y="94347"/>
                </a:cubicBezTo>
                <a:cubicBezTo>
                  <a:pt x="834441" y="92974"/>
                  <a:pt x="832708" y="91849"/>
                  <a:pt x="831361" y="90972"/>
                </a:cubicBezTo>
                <a:cubicBezTo>
                  <a:pt x="830014" y="90095"/>
                  <a:pt x="829148" y="89528"/>
                  <a:pt x="828761" y="89270"/>
                </a:cubicBezTo>
                <a:cubicBezTo>
                  <a:pt x="828761" y="89621"/>
                  <a:pt x="828761" y="89909"/>
                  <a:pt x="828761" y="90136"/>
                </a:cubicBezTo>
                <a:cubicBezTo>
                  <a:pt x="828761" y="90363"/>
                  <a:pt x="828761" y="90652"/>
                  <a:pt x="828761" y="91003"/>
                </a:cubicBezTo>
                <a:cubicBezTo>
                  <a:pt x="828758" y="92376"/>
                  <a:pt x="828670" y="93655"/>
                  <a:pt x="828498" y="94842"/>
                </a:cubicBezTo>
                <a:cubicBezTo>
                  <a:pt x="828325" y="96028"/>
                  <a:pt x="828082" y="97060"/>
                  <a:pt x="827770" y="97937"/>
                </a:cubicBezTo>
                <a:cubicBezTo>
                  <a:pt x="826295" y="101619"/>
                  <a:pt x="823519" y="104472"/>
                  <a:pt x="819443" y="106497"/>
                </a:cubicBezTo>
                <a:cubicBezTo>
                  <a:pt x="815367" y="108522"/>
                  <a:pt x="810300" y="109549"/>
                  <a:pt x="804243" y="109577"/>
                </a:cubicBezTo>
                <a:cubicBezTo>
                  <a:pt x="796058" y="109520"/>
                  <a:pt x="789676" y="107714"/>
                  <a:pt x="785097" y="104160"/>
                </a:cubicBezTo>
                <a:cubicBezTo>
                  <a:pt x="780518" y="100605"/>
                  <a:pt x="778191" y="95642"/>
                  <a:pt x="778116" y="89270"/>
                </a:cubicBezTo>
                <a:cubicBezTo>
                  <a:pt x="778243" y="83164"/>
                  <a:pt x="780621" y="78257"/>
                  <a:pt x="785252" y="74550"/>
                </a:cubicBezTo>
                <a:cubicBezTo>
                  <a:pt x="789882" y="70843"/>
                  <a:pt x="796006" y="68939"/>
                  <a:pt x="803624" y="68839"/>
                </a:cubicBezTo>
                <a:cubicBezTo>
                  <a:pt x="805879" y="68833"/>
                  <a:pt x="807870" y="68968"/>
                  <a:pt x="809599" y="69241"/>
                </a:cubicBezTo>
                <a:cubicBezTo>
                  <a:pt x="811327" y="69514"/>
                  <a:pt x="813009" y="69958"/>
                  <a:pt x="814645" y="70572"/>
                </a:cubicBezTo>
                <a:cubicBezTo>
                  <a:pt x="814472" y="69195"/>
                  <a:pt x="814322" y="66563"/>
                  <a:pt x="814196" y="62678"/>
                </a:cubicBezTo>
                <a:cubicBezTo>
                  <a:pt x="814069" y="58793"/>
                  <a:pt x="813889" y="52633"/>
                  <a:pt x="813654" y="44197"/>
                </a:cubicBezTo>
                <a:cubicBezTo>
                  <a:pt x="811224" y="44262"/>
                  <a:pt x="809150" y="44319"/>
                  <a:pt x="807432" y="44368"/>
                </a:cubicBezTo>
                <a:cubicBezTo>
                  <a:pt x="805714" y="44417"/>
                  <a:pt x="804073" y="44442"/>
                  <a:pt x="802510" y="44445"/>
                </a:cubicBezTo>
                <a:cubicBezTo>
                  <a:pt x="800229" y="44450"/>
                  <a:pt x="797825" y="44409"/>
                  <a:pt x="795297" y="44321"/>
                </a:cubicBezTo>
                <a:cubicBezTo>
                  <a:pt x="792769" y="44234"/>
                  <a:pt x="790055" y="44068"/>
                  <a:pt x="787156" y="43826"/>
                </a:cubicBezTo>
                <a:cubicBezTo>
                  <a:pt x="786281" y="43821"/>
                  <a:pt x="785523" y="43800"/>
                  <a:pt x="784880" y="43764"/>
                </a:cubicBezTo>
                <a:cubicBezTo>
                  <a:pt x="784238" y="43728"/>
                  <a:pt x="783758" y="43707"/>
                  <a:pt x="783441" y="43702"/>
                </a:cubicBezTo>
                <a:cubicBezTo>
                  <a:pt x="782306" y="43599"/>
                  <a:pt x="781604" y="43558"/>
                  <a:pt x="781336" y="43578"/>
                </a:cubicBezTo>
                <a:cubicBezTo>
                  <a:pt x="780737" y="43475"/>
                  <a:pt x="780325" y="43434"/>
                  <a:pt x="780098" y="43454"/>
                </a:cubicBezTo>
                <a:cubicBezTo>
                  <a:pt x="779974" y="43434"/>
                  <a:pt x="779726" y="43475"/>
                  <a:pt x="779355" y="43578"/>
                </a:cubicBezTo>
                <a:lnTo>
                  <a:pt x="779602" y="29338"/>
                </a:lnTo>
                <a:cubicBezTo>
                  <a:pt x="782448" y="30071"/>
                  <a:pt x="785641" y="30587"/>
                  <a:pt x="789183" y="30886"/>
                </a:cubicBezTo>
                <a:cubicBezTo>
                  <a:pt x="792725" y="31185"/>
                  <a:pt x="797002" y="31330"/>
                  <a:pt x="802015" y="31320"/>
                </a:cubicBezTo>
                <a:cubicBezTo>
                  <a:pt x="804114" y="31325"/>
                  <a:pt x="806013" y="31314"/>
                  <a:pt x="807710" y="31289"/>
                </a:cubicBezTo>
                <a:cubicBezTo>
                  <a:pt x="809408" y="31263"/>
                  <a:pt x="811307" y="31191"/>
                  <a:pt x="813406" y="31072"/>
                </a:cubicBezTo>
                <a:cubicBezTo>
                  <a:pt x="813401" y="27419"/>
                  <a:pt x="813381" y="24045"/>
                  <a:pt x="813345" y="20949"/>
                </a:cubicBezTo>
                <a:cubicBezTo>
                  <a:pt x="813308" y="17854"/>
                  <a:pt x="813288" y="15037"/>
                  <a:pt x="813283" y="12498"/>
                </a:cubicBezTo>
                <a:cubicBezTo>
                  <a:pt x="813283" y="11144"/>
                  <a:pt x="813252" y="9983"/>
                  <a:pt x="813190" y="9016"/>
                </a:cubicBezTo>
                <a:cubicBezTo>
                  <a:pt x="813128" y="8048"/>
                  <a:pt x="813035" y="7228"/>
                  <a:pt x="812911" y="6555"/>
                </a:cubicBezTo>
                <a:close/>
                <a:moveTo>
                  <a:pt x="2477653" y="6059"/>
                </a:moveTo>
                <a:cubicBezTo>
                  <a:pt x="2478963" y="6302"/>
                  <a:pt x="2480397" y="6467"/>
                  <a:pt x="2481955" y="6555"/>
                </a:cubicBezTo>
                <a:cubicBezTo>
                  <a:pt x="2483514" y="6642"/>
                  <a:pt x="2485505" y="6684"/>
                  <a:pt x="2487930" y="6678"/>
                </a:cubicBezTo>
                <a:lnTo>
                  <a:pt x="2505637" y="6678"/>
                </a:lnTo>
                <a:cubicBezTo>
                  <a:pt x="2507600" y="6681"/>
                  <a:pt x="2509308" y="6645"/>
                  <a:pt x="2510760" y="6570"/>
                </a:cubicBezTo>
                <a:cubicBezTo>
                  <a:pt x="2512213" y="6495"/>
                  <a:pt x="2513518" y="6366"/>
                  <a:pt x="2514676" y="6183"/>
                </a:cubicBezTo>
                <a:cubicBezTo>
                  <a:pt x="2514558" y="7576"/>
                  <a:pt x="2514485" y="8783"/>
                  <a:pt x="2514460" y="9805"/>
                </a:cubicBezTo>
                <a:cubicBezTo>
                  <a:pt x="2514434" y="10827"/>
                  <a:pt x="2514423" y="11848"/>
                  <a:pt x="2514428" y="12870"/>
                </a:cubicBezTo>
                <a:cubicBezTo>
                  <a:pt x="2514436" y="18971"/>
                  <a:pt x="2515133" y="25064"/>
                  <a:pt x="2516518" y="31149"/>
                </a:cubicBezTo>
                <a:cubicBezTo>
                  <a:pt x="2517903" y="37235"/>
                  <a:pt x="2519931" y="43111"/>
                  <a:pt x="2522601" y="48779"/>
                </a:cubicBezTo>
                <a:cubicBezTo>
                  <a:pt x="2525655" y="55460"/>
                  <a:pt x="2529298" y="61259"/>
                  <a:pt x="2533528" y="66176"/>
                </a:cubicBezTo>
                <a:cubicBezTo>
                  <a:pt x="2537759" y="71093"/>
                  <a:pt x="2543197" y="75902"/>
                  <a:pt x="2549843" y="80602"/>
                </a:cubicBezTo>
                <a:cubicBezTo>
                  <a:pt x="2548148" y="82653"/>
                  <a:pt x="2546677" y="84680"/>
                  <a:pt x="2545431" y="86685"/>
                </a:cubicBezTo>
                <a:cubicBezTo>
                  <a:pt x="2544185" y="88689"/>
                  <a:pt x="2542931" y="90996"/>
                  <a:pt x="2541670" y="93604"/>
                </a:cubicBezTo>
                <a:cubicBezTo>
                  <a:pt x="2537246" y="90291"/>
                  <a:pt x="2533526" y="87165"/>
                  <a:pt x="2530510" y="84224"/>
                </a:cubicBezTo>
                <a:cubicBezTo>
                  <a:pt x="2527495" y="81283"/>
                  <a:pt x="2524610" y="77971"/>
                  <a:pt x="2521858" y="74287"/>
                </a:cubicBezTo>
                <a:cubicBezTo>
                  <a:pt x="2518835" y="70278"/>
                  <a:pt x="2516275" y="66037"/>
                  <a:pt x="2514181" y="61564"/>
                </a:cubicBezTo>
                <a:cubicBezTo>
                  <a:pt x="2512086" y="57091"/>
                  <a:pt x="2510022" y="51550"/>
                  <a:pt x="2507990" y="44940"/>
                </a:cubicBezTo>
                <a:cubicBezTo>
                  <a:pt x="2506506" y="51361"/>
                  <a:pt x="2504737" y="56877"/>
                  <a:pt x="2502681" y="61486"/>
                </a:cubicBezTo>
                <a:cubicBezTo>
                  <a:pt x="2500624" y="66096"/>
                  <a:pt x="2497895" y="70652"/>
                  <a:pt x="2494493" y="75154"/>
                </a:cubicBezTo>
                <a:cubicBezTo>
                  <a:pt x="2492310" y="78205"/>
                  <a:pt x="2489989" y="80986"/>
                  <a:pt x="2487528" y="83496"/>
                </a:cubicBezTo>
                <a:cubicBezTo>
                  <a:pt x="2485067" y="86006"/>
                  <a:pt x="2481816" y="88880"/>
                  <a:pt x="2477776" y="92118"/>
                </a:cubicBezTo>
                <a:cubicBezTo>
                  <a:pt x="2476192" y="89989"/>
                  <a:pt x="2474717" y="88178"/>
                  <a:pt x="2473350" y="86685"/>
                </a:cubicBezTo>
                <a:cubicBezTo>
                  <a:pt x="2471982" y="85191"/>
                  <a:pt x="2470197" y="83411"/>
                  <a:pt x="2467994" y="81345"/>
                </a:cubicBezTo>
                <a:cubicBezTo>
                  <a:pt x="2471662" y="78719"/>
                  <a:pt x="2474696" y="76232"/>
                  <a:pt x="2477095" y="73884"/>
                </a:cubicBezTo>
                <a:cubicBezTo>
                  <a:pt x="2479495" y="71537"/>
                  <a:pt x="2481909" y="68741"/>
                  <a:pt x="2484339" y="65495"/>
                </a:cubicBezTo>
                <a:cubicBezTo>
                  <a:pt x="2487628" y="61079"/>
                  <a:pt x="2490430" y="56384"/>
                  <a:pt x="2492744" y="51410"/>
                </a:cubicBezTo>
                <a:cubicBezTo>
                  <a:pt x="2495058" y="46437"/>
                  <a:pt x="2496838" y="41308"/>
                  <a:pt x="2498084" y="36025"/>
                </a:cubicBezTo>
                <a:cubicBezTo>
                  <a:pt x="2498685" y="33621"/>
                  <a:pt x="2499154" y="31185"/>
                  <a:pt x="2499492" y="28719"/>
                </a:cubicBezTo>
                <a:cubicBezTo>
                  <a:pt x="2499830" y="26253"/>
                  <a:pt x="2500145" y="22951"/>
                  <a:pt x="2500436" y="18813"/>
                </a:cubicBezTo>
                <a:lnTo>
                  <a:pt x="2487930" y="18813"/>
                </a:lnTo>
                <a:cubicBezTo>
                  <a:pt x="2485853" y="18808"/>
                  <a:pt x="2484001" y="18849"/>
                  <a:pt x="2482373" y="18937"/>
                </a:cubicBezTo>
                <a:cubicBezTo>
                  <a:pt x="2480745" y="19025"/>
                  <a:pt x="2479172" y="19190"/>
                  <a:pt x="2477653" y="19432"/>
                </a:cubicBezTo>
                <a:close/>
                <a:moveTo>
                  <a:pt x="1391803" y="6059"/>
                </a:moveTo>
                <a:cubicBezTo>
                  <a:pt x="1393113" y="6302"/>
                  <a:pt x="1394548" y="6467"/>
                  <a:pt x="1396106" y="6555"/>
                </a:cubicBezTo>
                <a:cubicBezTo>
                  <a:pt x="1397664" y="6642"/>
                  <a:pt x="1399655" y="6684"/>
                  <a:pt x="1402080" y="6678"/>
                </a:cubicBezTo>
                <a:lnTo>
                  <a:pt x="1419787" y="6678"/>
                </a:lnTo>
                <a:cubicBezTo>
                  <a:pt x="1421750" y="6681"/>
                  <a:pt x="1423458" y="6645"/>
                  <a:pt x="1424910" y="6570"/>
                </a:cubicBezTo>
                <a:cubicBezTo>
                  <a:pt x="1426363" y="6495"/>
                  <a:pt x="1427668" y="6366"/>
                  <a:pt x="1428826" y="6183"/>
                </a:cubicBezTo>
                <a:cubicBezTo>
                  <a:pt x="1428707" y="7576"/>
                  <a:pt x="1428635" y="8783"/>
                  <a:pt x="1428610" y="9805"/>
                </a:cubicBezTo>
                <a:cubicBezTo>
                  <a:pt x="1428584" y="10827"/>
                  <a:pt x="1428574" y="11848"/>
                  <a:pt x="1428579" y="12870"/>
                </a:cubicBezTo>
                <a:cubicBezTo>
                  <a:pt x="1428586" y="18971"/>
                  <a:pt x="1429283" y="25064"/>
                  <a:pt x="1430668" y="31149"/>
                </a:cubicBezTo>
                <a:cubicBezTo>
                  <a:pt x="1432054" y="37235"/>
                  <a:pt x="1434081" y="43111"/>
                  <a:pt x="1436751" y="48779"/>
                </a:cubicBezTo>
                <a:cubicBezTo>
                  <a:pt x="1439805" y="55460"/>
                  <a:pt x="1443448" y="61259"/>
                  <a:pt x="1447679" y="66176"/>
                </a:cubicBezTo>
                <a:cubicBezTo>
                  <a:pt x="1451909" y="71093"/>
                  <a:pt x="1457347" y="75902"/>
                  <a:pt x="1463993" y="80602"/>
                </a:cubicBezTo>
                <a:cubicBezTo>
                  <a:pt x="1462298" y="82653"/>
                  <a:pt x="1460827" y="84680"/>
                  <a:pt x="1459581" y="86685"/>
                </a:cubicBezTo>
                <a:cubicBezTo>
                  <a:pt x="1458335" y="88689"/>
                  <a:pt x="1457082" y="90996"/>
                  <a:pt x="1455820" y="93604"/>
                </a:cubicBezTo>
                <a:cubicBezTo>
                  <a:pt x="1451396" y="90291"/>
                  <a:pt x="1447676" y="87165"/>
                  <a:pt x="1444660" y="84224"/>
                </a:cubicBezTo>
                <a:cubicBezTo>
                  <a:pt x="1441645" y="81283"/>
                  <a:pt x="1438761" y="77971"/>
                  <a:pt x="1436008" y="74287"/>
                </a:cubicBezTo>
                <a:cubicBezTo>
                  <a:pt x="1432985" y="70278"/>
                  <a:pt x="1430426" y="66037"/>
                  <a:pt x="1428331" y="61564"/>
                </a:cubicBezTo>
                <a:cubicBezTo>
                  <a:pt x="1426236" y="57091"/>
                  <a:pt x="1424173" y="51550"/>
                  <a:pt x="1422140" y="44940"/>
                </a:cubicBezTo>
                <a:cubicBezTo>
                  <a:pt x="1420657" y="51361"/>
                  <a:pt x="1418887" y="56877"/>
                  <a:pt x="1416831" y="61486"/>
                </a:cubicBezTo>
                <a:cubicBezTo>
                  <a:pt x="1414775" y="66096"/>
                  <a:pt x="1412046" y="70652"/>
                  <a:pt x="1408643" y="75154"/>
                </a:cubicBezTo>
                <a:cubicBezTo>
                  <a:pt x="1406460" y="78205"/>
                  <a:pt x="1404139" y="80986"/>
                  <a:pt x="1401678" y="83496"/>
                </a:cubicBezTo>
                <a:cubicBezTo>
                  <a:pt x="1399217" y="86006"/>
                  <a:pt x="1395966" y="88880"/>
                  <a:pt x="1391927" y="92118"/>
                </a:cubicBezTo>
                <a:cubicBezTo>
                  <a:pt x="1390343" y="89989"/>
                  <a:pt x="1388867" y="88178"/>
                  <a:pt x="1387500" y="86685"/>
                </a:cubicBezTo>
                <a:cubicBezTo>
                  <a:pt x="1386132" y="85191"/>
                  <a:pt x="1384347" y="83411"/>
                  <a:pt x="1382144" y="81345"/>
                </a:cubicBezTo>
                <a:cubicBezTo>
                  <a:pt x="1385813" y="78719"/>
                  <a:pt x="1388846" y="76232"/>
                  <a:pt x="1391245" y="73884"/>
                </a:cubicBezTo>
                <a:cubicBezTo>
                  <a:pt x="1393644" y="71537"/>
                  <a:pt x="1396059" y="68741"/>
                  <a:pt x="1398489" y="65495"/>
                </a:cubicBezTo>
                <a:cubicBezTo>
                  <a:pt x="1401778" y="61079"/>
                  <a:pt x="1404580" y="56384"/>
                  <a:pt x="1406894" y="51410"/>
                </a:cubicBezTo>
                <a:cubicBezTo>
                  <a:pt x="1409208" y="46437"/>
                  <a:pt x="1410988" y="41308"/>
                  <a:pt x="1412234" y="36025"/>
                </a:cubicBezTo>
                <a:cubicBezTo>
                  <a:pt x="1412835" y="33621"/>
                  <a:pt x="1413304" y="31185"/>
                  <a:pt x="1413642" y="28719"/>
                </a:cubicBezTo>
                <a:cubicBezTo>
                  <a:pt x="1413980" y="26253"/>
                  <a:pt x="1414295" y="22951"/>
                  <a:pt x="1414586" y="18813"/>
                </a:cubicBezTo>
                <a:lnTo>
                  <a:pt x="1402080" y="18813"/>
                </a:lnTo>
                <a:cubicBezTo>
                  <a:pt x="1400004" y="18808"/>
                  <a:pt x="1398151" y="18849"/>
                  <a:pt x="1396524" y="18937"/>
                </a:cubicBezTo>
                <a:cubicBezTo>
                  <a:pt x="1394896" y="19025"/>
                  <a:pt x="1393322" y="19190"/>
                  <a:pt x="1391803" y="19432"/>
                </a:cubicBezTo>
                <a:close/>
                <a:moveTo>
                  <a:pt x="754713" y="6059"/>
                </a:moveTo>
                <a:lnTo>
                  <a:pt x="771430" y="7793"/>
                </a:lnTo>
                <a:cubicBezTo>
                  <a:pt x="769712" y="11553"/>
                  <a:pt x="768113" y="16925"/>
                  <a:pt x="766633" y="23908"/>
                </a:cubicBezTo>
                <a:cubicBezTo>
                  <a:pt x="765153" y="30892"/>
                  <a:pt x="763948" y="38475"/>
                  <a:pt x="763019" y="46656"/>
                </a:cubicBezTo>
                <a:cubicBezTo>
                  <a:pt x="762089" y="54836"/>
                  <a:pt x="761591" y="62602"/>
                  <a:pt x="761524" y="69953"/>
                </a:cubicBezTo>
                <a:cubicBezTo>
                  <a:pt x="761464" y="72048"/>
                  <a:pt x="761428" y="73430"/>
                  <a:pt x="761415" y="74101"/>
                </a:cubicBezTo>
                <a:cubicBezTo>
                  <a:pt x="761403" y="74772"/>
                  <a:pt x="761397" y="75535"/>
                  <a:pt x="761400" y="76392"/>
                </a:cubicBezTo>
                <a:cubicBezTo>
                  <a:pt x="761400" y="76784"/>
                  <a:pt x="761400" y="77083"/>
                  <a:pt x="761400" y="77290"/>
                </a:cubicBezTo>
                <a:cubicBezTo>
                  <a:pt x="761400" y="77496"/>
                  <a:pt x="761400" y="77857"/>
                  <a:pt x="761400" y="78373"/>
                </a:cubicBezTo>
                <a:cubicBezTo>
                  <a:pt x="761403" y="78830"/>
                  <a:pt x="761397" y="79217"/>
                  <a:pt x="761384" y="79534"/>
                </a:cubicBezTo>
                <a:cubicBezTo>
                  <a:pt x="761372" y="79851"/>
                  <a:pt x="761335" y="80331"/>
                  <a:pt x="761276" y="80973"/>
                </a:cubicBezTo>
                <a:lnTo>
                  <a:pt x="761400" y="80973"/>
                </a:lnTo>
                <a:cubicBezTo>
                  <a:pt x="761679" y="80367"/>
                  <a:pt x="761895" y="79877"/>
                  <a:pt x="762050" y="79503"/>
                </a:cubicBezTo>
                <a:cubicBezTo>
                  <a:pt x="762205" y="79129"/>
                  <a:pt x="762483" y="78422"/>
                  <a:pt x="762886" y="77382"/>
                </a:cubicBezTo>
                <a:cubicBezTo>
                  <a:pt x="763017" y="76952"/>
                  <a:pt x="763219" y="76389"/>
                  <a:pt x="763489" y="75695"/>
                </a:cubicBezTo>
                <a:cubicBezTo>
                  <a:pt x="763760" y="75001"/>
                  <a:pt x="764054" y="74160"/>
                  <a:pt x="764372" y="73172"/>
                </a:cubicBezTo>
                <a:cubicBezTo>
                  <a:pt x="764880" y="71988"/>
                  <a:pt x="765257" y="71106"/>
                  <a:pt x="765502" y="70526"/>
                </a:cubicBezTo>
                <a:cubicBezTo>
                  <a:pt x="765747" y="69945"/>
                  <a:pt x="766154" y="68970"/>
                  <a:pt x="766724" y="67600"/>
                </a:cubicBezTo>
                <a:cubicBezTo>
                  <a:pt x="766825" y="67471"/>
                  <a:pt x="766964" y="67172"/>
                  <a:pt x="767142" y="66703"/>
                </a:cubicBezTo>
                <a:cubicBezTo>
                  <a:pt x="767320" y="66233"/>
                  <a:pt x="767676" y="65253"/>
                  <a:pt x="768210" y="63762"/>
                </a:cubicBezTo>
                <a:lnTo>
                  <a:pt x="778488" y="68343"/>
                </a:lnTo>
                <a:cubicBezTo>
                  <a:pt x="774781" y="75695"/>
                  <a:pt x="771824" y="82784"/>
                  <a:pt x="769619" y="89610"/>
                </a:cubicBezTo>
                <a:cubicBezTo>
                  <a:pt x="767413" y="96436"/>
                  <a:pt x="766283" y="101977"/>
                  <a:pt x="766229" y="106234"/>
                </a:cubicBezTo>
                <a:cubicBezTo>
                  <a:pt x="766224" y="106605"/>
                  <a:pt x="766234" y="106977"/>
                  <a:pt x="766260" y="107348"/>
                </a:cubicBezTo>
                <a:cubicBezTo>
                  <a:pt x="766286" y="107720"/>
                  <a:pt x="766358" y="108463"/>
                  <a:pt x="766477" y="109577"/>
                </a:cubicBezTo>
                <a:lnTo>
                  <a:pt x="751618" y="110444"/>
                </a:lnTo>
                <a:cubicBezTo>
                  <a:pt x="751569" y="109879"/>
                  <a:pt x="751512" y="109275"/>
                  <a:pt x="751448" y="108633"/>
                </a:cubicBezTo>
                <a:cubicBezTo>
                  <a:pt x="751383" y="107990"/>
                  <a:pt x="751233" y="106984"/>
                  <a:pt x="750999" y="105615"/>
                </a:cubicBezTo>
                <a:cubicBezTo>
                  <a:pt x="749830" y="98448"/>
                  <a:pt x="748979" y="91700"/>
                  <a:pt x="748445" y="85369"/>
                </a:cubicBezTo>
                <a:cubicBezTo>
                  <a:pt x="747911" y="79039"/>
                  <a:pt x="747648" y="72662"/>
                  <a:pt x="747655" y="66238"/>
                </a:cubicBezTo>
                <a:cubicBezTo>
                  <a:pt x="747635" y="55115"/>
                  <a:pt x="748419" y="44177"/>
                  <a:pt x="750008" y="33425"/>
                </a:cubicBezTo>
                <a:cubicBezTo>
                  <a:pt x="750194" y="32296"/>
                  <a:pt x="750373" y="31252"/>
                  <a:pt x="750545" y="30292"/>
                </a:cubicBezTo>
                <a:cubicBezTo>
                  <a:pt x="750717" y="29333"/>
                  <a:pt x="751006" y="27803"/>
                  <a:pt x="751411" y="25702"/>
                </a:cubicBezTo>
                <a:cubicBezTo>
                  <a:pt x="751817" y="23600"/>
                  <a:pt x="752464" y="20272"/>
                  <a:pt x="753351" y="15718"/>
                </a:cubicBezTo>
                <a:cubicBezTo>
                  <a:pt x="753787" y="13517"/>
                  <a:pt x="754123" y="11603"/>
                  <a:pt x="754357" y="9975"/>
                </a:cubicBezTo>
                <a:cubicBezTo>
                  <a:pt x="754592" y="8347"/>
                  <a:pt x="754711" y="7207"/>
                  <a:pt x="754713" y="6555"/>
                </a:cubicBezTo>
                <a:cubicBezTo>
                  <a:pt x="754713" y="6451"/>
                  <a:pt x="754713" y="6286"/>
                  <a:pt x="754713" y="6059"/>
                </a:cubicBezTo>
                <a:close/>
                <a:moveTo>
                  <a:pt x="3940931" y="5812"/>
                </a:moveTo>
                <a:cubicBezTo>
                  <a:pt x="3942700" y="6054"/>
                  <a:pt x="3944516" y="6219"/>
                  <a:pt x="3946379" y="6307"/>
                </a:cubicBezTo>
                <a:cubicBezTo>
                  <a:pt x="3948241" y="6395"/>
                  <a:pt x="3950305" y="6436"/>
                  <a:pt x="3952570" y="6431"/>
                </a:cubicBezTo>
                <a:lnTo>
                  <a:pt x="3983031" y="6431"/>
                </a:lnTo>
                <a:cubicBezTo>
                  <a:pt x="3988603" y="6410"/>
                  <a:pt x="3992442" y="6204"/>
                  <a:pt x="3994547" y="5812"/>
                </a:cubicBezTo>
                <a:cubicBezTo>
                  <a:pt x="3994366" y="7532"/>
                  <a:pt x="3994232" y="8951"/>
                  <a:pt x="3994144" y="10068"/>
                </a:cubicBezTo>
                <a:cubicBezTo>
                  <a:pt x="3994056" y="11185"/>
                  <a:pt x="3993985" y="12449"/>
                  <a:pt x="3993928" y="13860"/>
                </a:cubicBezTo>
                <a:cubicBezTo>
                  <a:pt x="3993504" y="21346"/>
                  <a:pt x="3992838" y="26915"/>
                  <a:pt x="3991928" y="30567"/>
                </a:cubicBezTo>
                <a:cubicBezTo>
                  <a:pt x="3991019" y="34220"/>
                  <a:pt x="3989435" y="36606"/>
                  <a:pt x="3987177" y="37726"/>
                </a:cubicBezTo>
                <a:cubicBezTo>
                  <a:pt x="3984919" y="38847"/>
                  <a:pt x="3981556" y="39353"/>
                  <a:pt x="3977087" y="39244"/>
                </a:cubicBezTo>
                <a:cubicBezTo>
                  <a:pt x="3975509" y="39250"/>
                  <a:pt x="3973930" y="39208"/>
                  <a:pt x="3972351" y="39121"/>
                </a:cubicBezTo>
                <a:cubicBezTo>
                  <a:pt x="3970772" y="39033"/>
                  <a:pt x="3968637" y="38868"/>
                  <a:pt x="3965943" y="38625"/>
                </a:cubicBezTo>
                <a:cubicBezTo>
                  <a:pt x="3965598" y="36004"/>
                  <a:pt x="3965236" y="33879"/>
                  <a:pt x="3964860" y="32248"/>
                </a:cubicBezTo>
                <a:cubicBezTo>
                  <a:pt x="3964483" y="30618"/>
                  <a:pt x="3963936" y="28864"/>
                  <a:pt x="3963219" y="26986"/>
                </a:cubicBezTo>
                <a:cubicBezTo>
                  <a:pt x="3965747" y="27427"/>
                  <a:pt x="3968152" y="27783"/>
                  <a:pt x="3970432" y="28054"/>
                </a:cubicBezTo>
                <a:cubicBezTo>
                  <a:pt x="3972712" y="28325"/>
                  <a:pt x="3974559" y="28464"/>
                  <a:pt x="3975973" y="28472"/>
                </a:cubicBezTo>
                <a:cubicBezTo>
                  <a:pt x="3977828" y="28611"/>
                  <a:pt x="3979071" y="28023"/>
                  <a:pt x="3979703" y="26707"/>
                </a:cubicBezTo>
                <a:cubicBezTo>
                  <a:pt x="3980335" y="25391"/>
                  <a:pt x="3980743" y="22513"/>
                  <a:pt x="3980926" y="18070"/>
                </a:cubicBezTo>
                <a:lnTo>
                  <a:pt x="3953932" y="18070"/>
                </a:lnTo>
                <a:lnTo>
                  <a:pt x="3953932" y="45188"/>
                </a:lnTo>
                <a:lnTo>
                  <a:pt x="3977211" y="45188"/>
                </a:lnTo>
                <a:cubicBezTo>
                  <a:pt x="3980139" y="45191"/>
                  <a:pt x="3982518" y="45154"/>
                  <a:pt x="3984347" y="45080"/>
                </a:cubicBezTo>
                <a:cubicBezTo>
                  <a:pt x="3986176" y="45005"/>
                  <a:pt x="3987718" y="44876"/>
                  <a:pt x="3988975" y="44693"/>
                </a:cubicBezTo>
                <a:lnTo>
                  <a:pt x="3994547" y="51627"/>
                </a:lnTo>
                <a:cubicBezTo>
                  <a:pt x="3994253" y="52365"/>
                  <a:pt x="3994005" y="53087"/>
                  <a:pt x="3993804" y="53794"/>
                </a:cubicBezTo>
                <a:cubicBezTo>
                  <a:pt x="3993603" y="54501"/>
                  <a:pt x="3993355" y="55594"/>
                  <a:pt x="3993061" y="57075"/>
                </a:cubicBezTo>
                <a:cubicBezTo>
                  <a:pt x="3991748" y="62820"/>
                  <a:pt x="3990195" y="68325"/>
                  <a:pt x="3988402" y="73590"/>
                </a:cubicBezTo>
                <a:cubicBezTo>
                  <a:pt x="3986609" y="78855"/>
                  <a:pt x="3984654" y="83587"/>
                  <a:pt x="3982536" y="87784"/>
                </a:cubicBezTo>
                <a:cubicBezTo>
                  <a:pt x="3984850" y="90665"/>
                  <a:pt x="3987280" y="93168"/>
                  <a:pt x="3989826" y="95291"/>
                </a:cubicBezTo>
                <a:cubicBezTo>
                  <a:pt x="3992372" y="97414"/>
                  <a:pt x="3995638" y="99699"/>
                  <a:pt x="3999624" y="102147"/>
                </a:cubicBezTo>
                <a:cubicBezTo>
                  <a:pt x="3997777" y="104993"/>
                  <a:pt x="3996363" y="107320"/>
                  <a:pt x="3995383" y="109128"/>
                </a:cubicBezTo>
                <a:cubicBezTo>
                  <a:pt x="3994402" y="110936"/>
                  <a:pt x="3993422" y="112985"/>
                  <a:pt x="3992442" y="115273"/>
                </a:cubicBezTo>
                <a:cubicBezTo>
                  <a:pt x="3988939" y="112513"/>
                  <a:pt x="3985915" y="109923"/>
                  <a:pt x="3983372" y="107503"/>
                </a:cubicBezTo>
                <a:cubicBezTo>
                  <a:pt x="3980828" y="105083"/>
                  <a:pt x="3978238" y="102307"/>
                  <a:pt x="3975602" y="99176"/>
                </a:cubicBezTo>
                <a:cubicBezTo>
                  <a:pt x="3973486" y="102155"/>
                  <a:pt x="3971278" y="104895"/>
                  <a:pt x="3968977" y="107395"/>
                </a:cubicBezTo>
                <a:cubicBezTo>
                  <a:pt x="3966676" y="109894"/>
                  <a:pt x="3963973" y="112479"/>
                  <a:pt x="3960866" y="115149"/>
                </a:cubicBezTo>
                <a:cubicBezTo>
                  <a:pt x="3959726" y="113044"/>
                  <a:pt x="3958632" y="111187"/>
                  <a:pt x="3957585" y="109577"/>
                </a:cubicBezTo>
                <a:cubicBezTo>
                  <a:pt x="3956538" y="107967"/>
                  <a:pt x="3955320" y="106234"/>
                  <a:pt x="3953932" y="104376"/>
                </a:cubicBezTo>
                <a:cubicBezTo>
                  <a:pt x="3953991" y="106765"/>
                  <a:pt x="3954090" y="108798"/>
                  <a:pt x="3954226" y="110475"/>
                </a:cubicBezTo>
                <a:cubicBezTo>
                  <a:pt x="3954363" y="112152"/>
                  <a:pt x="3954554" y="113999"/>
                  <a:pt x="3954799" y="116016"/>
                </a:cubicBezTo>
                <a:lnTo>
                  <a:pt x="3940683" y="116016"/>
                </a:lnTo>
                <a:cubicBezTo>
                  <a:pt x="3941044" y="113529"/>
                  <a:pt x="3941282" y="111228"/>
                  <a:pt x="3941395" y="109113"/>
                </a:cubicBezTo>
                <a:cubicBezTo>
                  <a:pt x="3941508" y="106997"/>
                  <a:pt x="3941560" y="104387"/>
                  <a:pt x="3941550" y="101281"/>
                </a:cubicBezTo>
                <a:lnTo>
                  <a:pt x="3941550" y="18442"/>
                </a:lnTo>
                <a:cubicBezTo>
                  <a:pt x="3941547" y="16174"/>
                  <a:pt x="3941491" y="13930"/>
                  <a:pt x="3941379" y="11709"/>
                </a:cubicBezTo>
                <a:cubicBezTo>
                  <a:pt x="3941268" y="9488"/>
                  <a:pt x="3941119" y="7522"/>
                  <a:pt x="3940931" y="5812"/>
                </a:cubicBezTo>
                <a:close/>
                <a:moveTo>
                  <a:pt x="3088491" y="5440"/>
                </a:moveTo>
                <a:lnTo>
                  <a:pt x="3106445" y="8907"/>
                </a:lnTo>
                <a:cubicBezTo>
                  <a:pt x="3105823" y="10099"/>
                  <a:pt x="3105334" y="11183"/>
                  <a:pt x="3104975" y="12158"/>
                </a:cubicBezTo>
                <a:cubicBezTo>
                  <a:pt x="3104616" y="13133"/>
                  <a:pt x="3104033" y="15021"/>
                  <a:pt x="3103226" y="17823"/>
                </a:cubicBezTo>
                <a:cubicBezTo>
                  <a:pt x="3098583" y="33115"/>
                  <a:pt x="3094311" y="46364"/>
                  <a:pt x="3090410" y="57570"/>
                </a:cubicBezTo>
                <a:cubicBezTo>
                  <a:pt x="3086510" y="68777"/>
                  <a:pt x="3082609" y="79054"/>
                  <a:pt x="3078709" y="88403"/>
                </a:cubicBezTo>
                <a:cubicBezTo>
                  <a:pt x="3085267" y="87898"/>
                  <a:pt x="3091810" y="87298"/>
                  <a:pt x="3098337" y="86601"/>
                </a:cubicBezTo>
                <a:cubicBezTo>
                  <a:pt x="3104864" y="85903"/>
                  <a:pt x="3110902" y="85165"/>
                  <a:pt x="3116452" y="84385"/>
                </a:cubicBezTo>
                <a:cubicBezTo>
                  <a:pt x="3122002" y="83606"/>
                  <a:pt x="3126591" y="82840"/>
                  <a:pt x="3130220" y="82088"/>
                </a:cubicBezTo>
                <a:cubicBezTo>
                  <a:pt x="3129567" y="80666"/>
                  <a:pt x="3128799" y="79113"/>
                  <a:pt x="3127913" y="77429"/>
                </a:cubicBezTo>
                <a:cubicBezTo>
                  <a:pt x="3127029" y="75744"/>
                  <a:pt x="3125858" y="73541"/>
                  <a:pt x="3124400" y="70820"/>
                </a:cubicBezTo>
                <a:cubicBezTo>
                  <a:pt x="3121782" y="65867"/>
                  <a:pt x="3119651" y="62028"/>
                  <a:pt x="3118008" y="59304"/>
                </a:cubicBezTo>
                <a:cubicBezTo>
                  <a:pt x="3116364" y="56580"/>
                  <a:pt x="3114574" y="53856"/>
                  <a:pt x="3112637" y="51132"/>
                </a:cubicBezTo>
                <a:lnTo>
                  <a:pt x="3126629" y="45683"/>
                </a:lnTo>
                <a:cubicBezTo>
                  <a:pt x="3132444" y="54209"/>
                  <a:pt x="3137933" y="63408"/>
                  <a:pt x="3143098" y="73281"/>
                </a:cubicBezTo>
                <a:cubicBezTo>
                  <a:pt x="3148262" y="83153"/>
                  <a:pt x="3152761" y="93064"/>
                  <a:pt x="3156595" y="103014"/>
                </a:cubicBezTo>
                <a:lnTo>
                  <a:pt x="3141612" y="110815"/>
                </a:lnTo>
                <a:cubicBezTo>
                  <a:pt x="3141112" y="109218"/>
                  <a:pt x="3140681" y="107900"/>
                  <a:pt x="3140318" y="106862"/>
                </a:cubicBezTo>
                <a:cubicBezTo>
                  <a:pt x="3139956" y="105824"/>
                  <a:pt x="3139443" y="104497"/>
                  <a:pt x="3138778" y="102881"/>
                </a:cubicBezTo>
                <a:cubicBezTo>
                  <a:pt x="3138113" y="101265"/>
                  <a:pt x="3137076" y="98792"/>
                  <a:pt x="3135668" y="95461"/>
                </a:cubicBezTo>
                <a:cubicBezTo>
                  <a:pt x="3134956" y="95626"/>
                  <a:pt x="3134368" y="95760"/>
                  <a:pt x="3133903" y="95863"/>
                </a:cubicBezTo>
                <a:cubicBezTo>
                  <a:pt x="3133439" y="95967"/>
                  <a:pt x="3132542" y="96163"/>
                  <a:pt x="3131210" y="96452"/>
                </a:cubicBezTo>
                <a:cubicBezTo>
                  <a:pt x="3125132" y="97731"/>
                  <a:pt x="3116516" y="99072"/>
                  <a:pt x="3105362" y="100476"/>
                </a:cubicBezTo>
                <a:cubicBezTo>
                  <a:pt x="3094207" y="101879"/>
                  <a:pt x="3079462" y="103468"/>
                  <a:pt x="3061125" y="105243"/>
                </a:cubicBezTo>
                <a:cubicBezTo>
                  <a:pt x="3057777" y="105537"/>
                  <a:pt x="3055342" y="105785"/>
                  <a:pt x="3053820" y="105986"/>
                </a:cubicBezTo>
                <a:cubicBezTo>
                  <a:pt x="3052298" y="106187"/>
                  <a:pt x="3050977" y="106435"/>
                  <a:pt x="3049857" y="106729"/>
                </a:cubicBezTo>
                <a:lnTo>
                  <a:pt x="3047629" y="90013"/>
                </a:lnTo>
                <a:cubicBezTo>
                  <a:pt x="3048428" y="90013"/>
                  <a:pt x="3048996" y="90013"/>
                  <a:pt x="3049331" y="90013"/>
                </a:cubicBezTo>
                <a:cubicBezTo>
                  <a:pt x="3049666" y="90013"/>
                  <a:pt x="3050172" y="90013"/>
                  <a:pt x="3050848" y="90013"/>
                </a:cubicBezTo>
                <a:cubicBezTo>
                  <a:pt x="3052050" y="90013"/>
                  <a:pt x="3053484" y="89982"/>
                  <a:pt x="3055151" y="89920"/>
                </a:cubicBezTo>
                <a:cubicBezTo>
                  <a:pt x="3056817" y="89858"/>
                  <a:pt x="3058933" y="89765"/>
                  <a:pt x="3061497" y="89641"/>
                </a:cubicBezTo>
                <a:cubicBezTo>
                  <a:pt x="3064714" y="82005"/>
                  <a:pt x="3067722" y="74277"/>
                  <a:pt x="3070521" y="66455"/>
                </a:cubicBezTo>
                <a:cubicBezTo>
                  <a:pt x="3073320" y="58633"/>
                  <a:pt x="3076297" y="49728"/>
                  <a:pt x="3079452" y="39740"/>
                </a:cubicBezTo>
                <a:cubicBezTo>
                  <a:pt x="3082320" y="30804"/>
                  <a:pt x="3084446" y="23725"/>
                  <a:pt x="3085828" y="18504"/>
                </a:cubicBezTo>
                <a:cubicBezTo>
                  <a:pt x="3087211" y="13282"/>
                  <a:pt x="3088099" y="8928"/>
                  <a:pt x="3088491" y="5440"/>
                </a:cubicBezTo>
                <a:close/>
                <a:moveTo>
                  <a:pt x="2104930" y="4202"/>
                </a:moveTo>
                <a:lnTo>
                  <a:pt x="2120408" y="4202"/>
                </a:lnTo>
                <a:cubicBezTo>
                  <a:pt x="2120106" y="6064"/>
                  <a:pt x="2119905" y="7942"/>
                  <a:pt x="2119804" y="9836"/>
                </a:cubicBezTo>
                <a:cubicBezTo>
                  <a:pt x="2119704" y="11729"/>
                  <a:pt x="2119657" y="14350"/>
                  <a:pt x="2119665" y="17699"/>
                </a:cubicBezTo>
                <a:lnTo>
                  <a:pt x="2119665" y="25624"/>
                </a:lnTo>
                <a:cubicBezTo>
                  <a:pt x="2124329" y="25064"/>
                  <a:pt x="2128684" y="24388"/>
                  <a:pt x="2132728" y="23596"/>
                </a:cubicBezTo>
                <a:cubicBezTo>
                  <a:pt x="2136773" y="22804"/>
                  <a:pt x="2140385" y="21911"/>
                  <a:pt x="2143563" y="20918"/>
                </a:cubicBezTo>
                <a:lnTo>
                  <a:pt x="2144058" y="34787"/>
                </a:lnTo>
                <a:cubicBezTo>
                  <a:pt x="2143070" y="34949"/>
                  <a:pt x="2141672" y="35181"/>
                  <a:pt x="2139864" y="35483"/>
                </a:cubicBezTo>
                <a:cubicBezTo>
                  <a:pt x="2138056" y="35785"/>
                  <a:pt x="2135079" y="36296"/>
                  <a:pt x="2130933" y="37016"/>
                </a:cubicBezTo>
                <a:cubicBezTo>
                  <a:pt x="2128970" y="37377"/>
                  <a:pt x="2127169" y="37676"/>
                  <a:pt x="2125531" y="37913"/>
                </a:cubicBezTo>
                <a:cubicBezTo>
                  <a:pt x="2123893" y="38151"/>
                  <a:pt x="2121938" y="38388"/>
                  <a:pt x="2119665" y="38625"/>
                </a:cubicBezTo>
                <a:lnTo>
                  <a:pt x="2119665" y="54723"/>
                </a:lnTo>
                <a:cubicBezTo>
                  <a:pt x="2123836" y="53495"/>
                  <a:pt x="2127969" y="52607"/>
                  <a:pt x="2132063" y="52060"/>
                </a:cubicBezTo>
                <a:cubicBezTo>
                  <a:pt x="2136157" y="51513"/>
                  <a:pt x="2140444" y="51245"/>
                  <a:pt x="2144925" y="51255"/>
                </a:cubicBezTo>
                <a:cubicBezTo>
                  <a:pt x="2155448" y="51415"/>
                  <a:pt x="2163935" y="54253"/>
                  <a:pt x="2170387" y="59768"/>
                </a:cubicBezTo>
                <a:cubicBezTo>
                  <a:pt x="2176838" y="65284"/>
                  <a:pt x="2180156" y="72517"/>
                  <a:pt x="2180339" y="81469"/>
                </a:cubicBezTo>
                <a:cubicBezTo>
                  <a:pt x="2180174" y="89688"/>
                  <a:pt x="2177502" y="96405"/>
                  <a:pt x="2172322" y="101621"/>
                </a:cubicBezTo>
                <a:cubicBezTo>
                  <a:pt x="2167141" y="106837"/>
                  <a:pt x="2160445" y="109531"/>
                  <a:pt x="2152231" y="109701"/>
                </a:cubicBezTo>
                <a:cubicBezTo>
                  <a:pt x="2147198" y="109685"/>
                  <a:pt x="2142962" y="108509"/>
                  <a:pt x="2139523" y="106172"/>
                </a:cubicBezTo>
                <a:cubicBezTo>
                  <a:pt x="2136085" y="103835"/>
                  <a:pt x="2133552" y="100429"/>
                  <a:pt x="2131923" y="95956"/>
                </a:cubicBezTo>
                <a:cubicBezTo>
                  <a:pt x="2131132" y="93926"/>
                  <a:pt x="2130580" y="91702"/>
                  <a:pt x="2130267" y="89285"/>
                </a:cubicBezTo>
                <a:cubicBezTo>
                  <a:pt x="2129955" y="86868"/>
                  <a:pt x="2129806" y="83808"/>
                  <a:pt x="2129819" y="80107"/>
                </a:cubicBezTo>
                <a:cubicBezTo>
                  <a:pt x="2132821" y="79299"/>
                  <a:pt x="2135236" y="78530"/>
                  <a:pt x="2137062" y="77800"/>
                </a:cubicBezTo>
                <a:cubicBezTo>
                  <a:pt x="2138889" y="77070"/>
                  <a:pt x="2141056" y="76023"/>
                  <a:pt x="2143563" y="74658"/>
                </a:cubicBezTo>
                <a:cubicBezTo>
                  <a:pt x="2143445" y="75791"/>
                  <a:pt x="2143372" y="76745"/>
                  <a:pt x="2143346" y="77522"/>
                </a:cubicBezTo>
                <a:cubicBezTo>
                  <a:pt x="2143321" y="78298"/>
                  <a:pt x="2143310" y="79160"/>
                  <a:pt x="2143315" y="80107"/>
                </a:cubicBezTo>
                <a:cubicBezTo>
                  <a:pt x="2143310" y="82689"/>
                  <a:pt x="2143445" y="84861"/>
                  <a:pt x="2143718" y="86623"/>
                </a:cubicBezTo>
                <a:cubicBezTo>
                  <a:pt x="2143992" y="88385"/>
                  <a:pt x="2144435" y="89845"/>
                  <a:pt x="2145049" y="91003"/>
                </a:cubicBezTo>
                <a:cubicBezTo>
                  <a:pt x="2145753" y="92316"/>
                  <a:pt x="2146790" y="93343"/>
                  <a:pt x="2148160" y="94083"/>
                </a:cubicBezTo>
                <a:cubicBezTo>
                  <a:pt x="2149530" y="94824"/>
                  <a:pt x="2151093" y="95200"/>
                  <a:pt x="2152850" y="95213"/>
                </a:cubicBezTo>
                <a:cubicBezTo>
                  <a:pt x="2156567" y="95136"/>
                  <a:pt x="2159565" y="93836"/>
                  <a:pt x="2161843" y="91313"/>
                </a:cubicBezTo>
                <a:cubicBezTo>
                  <a:pt x="2164121" y="88790"/>
                  <a:pt x="2165292" y="85509"/>
                  <a:pt x="2165356" y="81469"/>
                </a:cubicBezTo>
                <a:cubicBezTo>
                  <a:pt x="2165271" y="76077"/>
                  <a:pt x="2163274" y="71816"/>
                  <a:pt x="2159366" y="68684"/>
                </a:cubicBezTo>
                <a:cubicBezTo>
                  <a:pt x="2155458" y="65552"/>
                  <a:pt x="2150149" y="63953"/>
                  <a:pt x="2143439" y="63886"/>
                </a:cubicBezTo>
                <a:cubicBezTo>
                  <a:pt x="2139748" y="63886"/>
                  <a:pt x="2135956" y="64226"/>
                  <a:pt x="2132063" y="64907"/>
                </a:cubicBezTo>
                <a:cubicBezTo>
                  <a:pt x="2128170" y="65588"/>
                  <a:pt x="2124038" y="66610"/>
                  <a:pt x="2119665" y="67972"/>
                </a:cubicBezTo>
                <a:lnTo>
                  <a:pt x="2119789" y="92365"/>
                </a:lnTo>
                <a:cubicBezTo>
                  <a:pt x="2119794" y="94870"/>
                  <a:pt x="2119722" y="96949"/>
                  <a:pt x="2119572" y="98603"/>
                </a:cubicBezTo>
                <a:cubicBezTo>
                  <a:pt x="2119422" y="100257"/>
                  <a:pt x="2119165" y="101686"/>
                  <a:pt x="2118798" y="102890"/>
                </a:cubicBezTo>
                <a:cubicBezTo>
                  <a:pt x="2118200" y="105086"/>
                  <a:pt x="2116889" y="106824"/>
                  <a:pt x="2114867" y="108107"/>
                </a:cubicBezTo>
                <a:cubicBezTo>
                  <a:pt x="2112844" y="109389"/>
                  <a:pt x="2110357" y="110044"/>
                  <a:pt x="2107406" y="110072"/>
                </a:cubicBezTo>
                <a:cubicBezTo>
                  <a:pt x="2103405" y="110039"/>
                  <a:pt x="2099303" y="109239"/>
                  <a:pt x="2095101" y="107673"/>
                </a:cubicBezTo>
                <a:cubicBezTo>
                  <a:pt x="2090899" y="106107"/>
                  <a:pt x="2087200" y="103976"/>
                  <a:pt x="2084003" y="101281"/>
                </a:cubicBezTo>
                <a:cubicBezTo>
                  <a:pt x="2081769" y="99351"/>
                  <a:pt x="2080077" y="97205"/>
                  <a:pt x="2078927" y="94842"/>
                </a:cubicBezTo>
                <a:cubicBezTo>
                  <a:pt x="2077776" y="92479"/>
                  <a:pt x="2077198" y="89961"/>
                  <a:pt x="2077193" y="87288"/>
                </a:cubicBezTo>
                <a:cubicBezTo>
                  <a:pt x="2077211" y="84350"/>
                  <a:pt x="2078135" y="81311"/>
                  <a:pt x="2079963" y="78172"/>
                </a:cubicBezTo>
                <a:cubicBezTo>
                  <a:pt x="2081793" y="75032"/>
                  <a:pt x="2084419" y="71963"/>
                  <a:pt x="2087842" y="68962"/>
                </a:cubicBezTo>
                <a:cubicBezTo>
                  <a:pt x="2090035" y="67061"/>
                  <a:pt x="2092583" y="65261"/>
                  <a:pt x="2095488" y="63561"/>
                </a:cubicBezTo>
                <a:cubicBezTo>
                  <a:pt x="2098393" y="61861"/>
                  <a:pt x="2101870" y="60153"/>
                  <a:pt x="2105920" y="58437"/>
                </a:cubicBezTo>
                <a:lnTo>
                  <a:pt x="2105797" y="39368"/>
                </a:lnTo>
                <a:cubicBezTo>
                  <a:pt x="2105407" y="39363"/>
                  <a:pt x="2104948" y="39373"/>
                  <a:pt x="2104419" y="39399"/>
                </a:cubicBezTo>
                <a:cubicBezTo>
                  <a:pt x="2103890" y="39425"/>
                  <a:pt x="2102657" y="39497"/>
                  <a:pt x="2100720" y="39616"/>
                </a:cubicBezTo>
                <a:cubicBezTo>
                  <a:pt x="2099822" y="39675"/>
                  <a:pt x="2098862" y="39711"/>
                  <a:pt x="2097841" y="39724"/>
                </a:cubicBezTo>
                <a:cubicBezTo>
                  <a:pt x="2096819" y="39737"/>
                  <a:pt x="2095550" y="39742"/>
                  <a:pt x="2094033" y="39740"/>
                </a:cubicBezTo>
                <a:cubicBezTo>
                  <a:pt x="2093030" y="39735"/>
                  <a:pt x="2091848" y="39714"/>
                  <a:pt x="2090489" y="39678"/>
                </a:cubicBezTo>
                <a:cubicBezTo>
                  <a:pt x="2089129" y="39642"/>
                  <a:pt x="2088041" y="39621"/>
                  <a:pt x="2087223" y="39616"/>
                </a:cubicBezTo>
                <a:cubicBezTo>
                  <a:pt x="2086413" y="39557"/>
                  <a:pt x="2085742" y="39520"/>
                  <a:pt x="2085211" y="39508"/>
                </a:cubicBezTo>
                <a:cubicBezTo>
                  <a:pt x="2084679" y="39495"/>
                  <a:pt x="2084318" y="39489"/>
                  <a:pt x="2084127" y="39492"/>
                </a:cubicBezTo>
                <a:cubicBezTo>
                  <a:pt x="2083872" y="39489"/>
                  <a:pt x="2083516" y="39495"/>
                  <a:pt x="2083059" y="39508"/>
                </a:cubicBezTo>
                <a:cubicBezTo>
                  <a:pt x="2082603" y="39520"/>
                  <a:pt x="2082092" y="39557"/>
                  <a:pt x="2081527" y="39616"/>
                </a:cubicBezTo>
                <a:lnTo>
                  <a:pt x="2081403" y="25747"/>
                </a:lnTo>
                <a:cubicBezTo>
                  <a:pt x="2084849" y="26490"/>
                  <a:pt x="2089844" y="26862"/>
                  <a:pt x="2096386" y="26862"/>
                </a:cubicBezTo>
                <a:cubicBezTo>
                  <a:pt x="2097000" y="26864"/>
                  <a:pt x="2097660" y="26859"/>
                  <a:pt x="2098367" y="26846"/>
                </a:cubicBezTo>
                <a:cubicBezTo>
                  <a:pt x="2099074" y="26834"/>
                  <a:pt x="2099858" y="26797"/>
                  <a:pt x="2100720" y="26738"/>
                </a:cubicBezTo>
                <a:cubicBezTo>
                  <a:pt x="2102141" y="26679"/>
                  <a:pt x="2103168" y="26643"/>
                  <a:pt x="2103800" y="26630"/>
                </a:cubicBezTo>
                <a:cubicBezTo>
                  <a:pt x="2104432" y="26617"/>
                  <a:pt x="2105056" y="26612"/>
                  <a:pt x="2105673" y="26614"/>
                </a:cubicBezTo>
                <a:lnTo>
                  <a:pt x="2105673" y="18442"/>
                </a:lnTo>
                <a:cubicBezTo>
                  <a:pt x="2105680" y="15008"/>
                  <a:pt x="2105634" y="12248"/>
                  <a:pt x="2105534" y="10161"/>
                </a:cubicBezTo>
                <a:cubicBezTo>
                  <a:pt x="2105433" y="8074"/>
                  <a:pt x="2105232" y="6088"/>
                  <a:pt x="2104930" y="4202"/>
                </a:cubicBezTo>
                <a:close/>
                <a:moveTo>
                  <a:pt x="1910763" y="4202"/>
                </a:moveTo>
                <a:cubicBezTo>
                  <a:pt x="1910601" y="5395"/>
                  <a:pt x="1910484" y="6448"/>
                  <a:pt x="1910409" y="7362"/>
                </a:cubicBezTo>
                <a:cubicBezTo>
                  <a:pt x="1910335" y="8275"/>
                  <a:pt x="1910282" y="9567"/>
                  <a:pt x="1910249" y="11237"/>
                </a:cubicBezTo>
                <a:cubicBezTo>
                  <a:pt x="1910216" y="12907"/>
                  <a:pt x="1910181" y="15474"/>
                  <a:pt x="1910144" y="18937"/>
                </a:cubicBezTo>
                <a:cubicBezTo>
                  <a:pt x="1920775" y="18878"/>
                  <a:pt x="1928859" y="18780"/>
                  <a:pt x="1934398" y="18643"/>
                </a:cubicBezTo>
                <a:cubicBezTo>
                  <a:pt x="1939936" y="18506"/>
                  <a:pt x="1943780" y="18315"/>
                  <a:pt x="1945929" y="18070"/>
                </a:cubicBezTo>
                <a:lnTo>
                  <a:pt x="1946053" y="32310"/>
                </a:lnTo>
                <a:cubicBezTo>
                  <a:pt x="1943824" y="32122"/>
                  <a:pt x="1941069" y="31972"/>
                  <a:pt x="1937788" y="31861"/>
                </a:cubicBezTo>
                <a:cubicBezTo>
                  <a:pt x="1934506" y="31750"/>
                  <a:pt x="1930327" y="31694"/>
                  <a:pt x="1925250" y="31691"/>
                </a:cubicBezTo>
                <a:cubicBezTo>
                  <a:pt x="1923937" y="31686"/>
                  <a:pt x="1922291" y="31696"/>
                  <a:pt x="1920313" y="31722"/>
                </a:cubicBezTo>
                <a:cubicBezTo>
                  <a:pt x="1918334" y="31748"/>
                  <a:pt x="1914986" y="31820"/>
                  <a:pt x="1910267" y="31939"/>
                </a:cubicBezTo>
                <a:lnTo>
                  <a:pt x="1910267" y="39987"/>
                </a:lnTo>
                <a:lnTo>
                  <a:pt x="1910144" y="50636"/>
                </a:lnTo>
                <a:cubicBezTo>
                  <a:pt x="1910149" y="50884"/>
                  <a:pt x="1910169" y="51255"/>
                  <a:pt x="1910206" y="51751"/>
                </a:cubicBezTo>
                <a:cubicBezTo>
                  <a:pt x="1910242" y="52246"/>
                  <a:pt x="1910262" y="52865"/>
                  <a:pt x="1910267" y="53608"/>
                </a:cubicBezTo>
                <a:cubicBezTo>
                  <a:pt x="1911624" y="56410"/>
                  <a:pt x="1912625" y="59196"/>
                  <a:pt x="1913270" y="61966"/>
                </a:cubicBezTo>
                <a:cubicBezTo>
                  <a:pt x="1913915" y="64737"/>
                  <a:pt x="1914235" y="67771"/>
                  <a:pt x="1914230" y="71067"/>
                </a:cubicBezTo>
                <a:cubicBezTo>
                  <a:pt x="1914212" y="77847"/>
                  <a:pt x="1912638" y="84069"/>
                  <a:pt x="1909509" y="89734"/>
                </a:cubicBezTo>
                <a:cubicBezTo>
                  <a:pt x="1906380" y="95399"/>
                  <a:pt x="1901803" y="100321"/>
                  <a:pt x="1895780" y="104500"/>
                </a:cubicBezTo>
                <a:cubicBezTo>
                  <a:pt x="1893290" y="106247"/>
                  <a:pt x="1890345" y="107892"/>
                  <a:pt x="1886942" y="109438"/>
                </a:cubicBezTo>
                <a:cubicBezTo>
                  <a:pt x="1883539" y="110983"/>
                  <a:pt x="1879015" y="112722"/>
                  <a:pt x="1873368" y="114654"/>
                </a:cubicBezTo>
                <a:cubicBezTo>
                  <a:pt x="1871740" y="110991"/>
                  <a:pt x="1870352" y="108256"/>
                  <a:pt x="1869204" y="106450"/>
                </a:cubicBezTo>
                <a:cubicBezTo>
                  <a:pt x="1868056" y="104645"/>
                  <a:pt x="1866513" y="102715"/>
                  <a:pt x="1864576" y="100662"/>
                </a:cubicBezTo>
                <a:cubicBezTo>
                  <a:pt x="1869532" y="99712"/>
                  <a:pt x="1873582" y="98701"/>
                  <a:pt x="1876726" y="97628"/>
                </a:cubicBezTo>
                <a:cubicBezTo>
                  <a:pt x="1879871" y="96555"/>
                  <a:pt x="1882838" y="95172"/>
                  <a:pt x="1885626" y="93480"/>
                </a:cubicBezTo>
                <a:cubicBezTo>
                  <a:pt x="1889847" y="91047"/>
                  <a:pt x="1893169" y="88297"/>
                  <a:pt x="1895594" y="85230"/>
                </a:cubicBezTo>
                <a:cubicBezTo>
                  <a:pt x="1898019" y="82163"/>
                  <a:pt x="1899484" y="78886"/>
                  <a:pt x="1899990" y="75401"/>
                </a:cubicBezTo>
                <a:cubicBezTo>
                  <a:pt x="1898171" y="78260"/>
                  <a:pt x="1895710" y="80437"/>
                  <a:pt x="1892607" y="81933"/>
                </a:cubicBezTo>
                <a:cubicBezTo>
                  <a:pt x="1889504" y="83429"/>
                  <a:pt x="1885897" y="84183"/>
                  <a:pt x="1881788" y="84193"/>
                </a:cubicBezTo>
                <a:cubicBezTo>
                  <a:pt x="1878960" y="84201"/>
                  <a:pt x="1876381" y="83845"/>
                  <a:pt x="1874049" y="83125"/>
                </a:cubicBezTo>
                <a:cubicBezTo>
                  <a:pt x="1871717" y="82405"/>
                  <a:pt x="1869508" y="81275"/>
                  <a:pt x="1867424" y="79735"/>
                </a:cubicBezTo>
                <a:cubicBezTo>
                  <a:pt x="1864522" y="77638"/>
                  <a:pt x="1862371" y="75208"/>
                  <a:pt x="1860970" y="72445"/>
                </a:cubicBezTo>
                <a:cubicBezTo>
                  <a:pt x="1859569" y="69682"/>
                  <a:pt x="1858872" y="66540"/>
                  <a:pt x="1858880" y="63019"/>
                </a:cubicBezTo>
                <a:cubicBezTo>
                  <a:pt x="1859009" y="56337"/>
                  <a:pt x="1861321" y="50941"/>
                  <a:pt x="1865814" y="46829"/>
                </a:cubicBezTo>
                <a:cubicBezTo>
                  <a:pt x="1870308" y="42717"/>
                  <a:pt x="1876210" y="40601"/>
                  <a:pt x="1883521" y="40483"/>
                </a:cubicBezTo>
                <a:cubicBezTo>
                  <a:pt x="1886209" y="40490"/>
                  <a:pt x="1888665" y="40815"/>
                  <a:pt x="1890889" y="41458"/>
                </a:cubicBezTo>
                <a:cubicBezTo>
                  <a:pt x="1893113" y="42100"/>
                  <a:pt x="1894949" y="43013"/>
                  <a:pt x="1896399" y="44197"/>
                </a:cubicBezTo>
                <a:cubicBezTo>
                  <a:pt x="1896340" y="43919"/>
                  <a:pt x="1896304" y="43702"/>
                  <a:pt x="1896291" y="43547"/>
                </a:cubicBezTo>
                <a:cubicBezTo>
                  <a:pt x="1896278" y="43393"/>
                  <a:pt x="1896273" y="43114"/>
                  <a:pt x="1896275" y="42711"/>
                </a:cubicBezTo>
                <a:cubicBezTo>
                  <a:pt x="1896235" y="42566"/>
                  <a:pt x="1896206" y="41867"/>
                  <a:pt x="1896188" y="40616"/>
                </a:cubicBezTo>
                <a:cubicBezTo>
                  <a:pt x="1896171" y="39364"/>
                  <a:pt x="1896160" y="37941"/>
                  <a:pt x="1896156" y="36346"/>
                </a:cubicBezTo>
                <a:cubicBezTo>
                  <a:pt x="1896152" y="34751"/>
                  <a:pt x="1896151" y="33364"/>
                  <a:pt x="1896151" y="32186"/>
                </a:cubicBezTo>
                <a:cubicBezTo>
                  <a:pt x="1878424" y="32661"/>
                  <a:pt x="1866825" y="33074"/>
                  <a:pt x="1861356" y="33425"/>
                </a:cubicBezTo>
                <a:cubicBezTo>
                  <a:pt x="1855260" y="33867"/>
                  <a:pt x="1850833" y="34193"/>
                  <a:pt x="1848075" y="34401"/>
                </a:cubicBezTo>
                <a:cubicBezTo>
                  <a:pt x="1845317" y="34610"/>
                  <a:pt x="1843413" y="34771"/>
                  <a:pt x="1842361" y="34883"/>
                </a:cubicBezTo>
                <a:cubicBezTo>
                  <a:pt x="1841309" y="34995"/>
                  <a:pt x="1840294" y="35128"/>
                  <a:pt x="1839316" y="35282"/>
                </a:cubicBezTo>
                <a:lnTo>
                  <a:pt x="1838820" y="20547"/>
                </a:lnTo>
                <a:cubicBezTo>
                  <a:pt x="1840126" y="20665"/>
                  <a:pt x="1841199" y="20738"/>
                  <a:pt x="1842040" y="20764"/>
                </a:cubicBezTo>
                <a:cubicBezTo>
                  <a:pt x="1842881" y="20789"/>
                  <a:pt x="1843830" y="20800"/>
                  <a:pt x="1844888" y="20794"/>
                </a:cubicBezTo>
                <a:cubicBezTo>
                  <a:pt x="1845827" y="20798"/>
                  <a:pt x="1846921" y="20791"/>
                  <a:pt x="1848172" y="20772"/>
                </a:cubicBezTo>
                <a:cubicBezTo>
                  <a:pt x="1849422" y="20752"/>
                  <a:pt x="1851388" y="20699"/>
                  <a:pt x="1854069" y="20611"/>
                </a:cubicBezTo>
                <a:cubicBezTo>
                  <a:pt x="1856751" y="20523"/>
                  <a:pt x="1860707" y="20378"/>
                  <a:pt x="1865938" y="20175"/>
                </a:cubicBezTo>
                <a:cubicBezTo>
                  <a:pt x="1868524" y="20096"/>
                  <a:pt x="1870644" y="20035"/>
                  <a:pt x="1872299" y="19992"/>
                </a:cubicBezTo>
                <a:cubicBezTo>
                  <a:pt x="1873954" y="19949"/>
                  <a:pt x="1875726" y="19906"/>
                  <a:pt x="1877614" y="19863"/>
                </a:cubicBezTo>
                <a:cubicBezTo>
                  <a:pt x="1879503" y="19821"/>
                  <a:pt x="1882091" y="19760"/>
                  <a:pt x="1885379" y="19680"/>
                </a:cubicBezTo>
                <a:cubicBezTo>
                  <a:pt x="1886676" y="19641"/>
                  <a:pt x="1887714" y="19609"/>
                  <a:pt x="1888492" y="19584"/>
                </a:cubicBezTo>
                <a:cubicBezTo>
                  <a:pt x="1889272" y="19559"/>
                  <a:pt x="1890181" y="19526"/>
                  <a:pt x="1891221" y="19487"/>
                </a:cubicBezTo>
                <a:cubicBezTo>
                  <a:pt x="1892262" y="19448"/>
                  <a:pt x="1893822" y="19389"/>
                  <a:pt x="1895904" y="19309"/>
                </a:cubicBezTo>
                <a:cubicBezTo>
                  <a:pt x="1895867" y="15480"/>
                  <a:pt x="1895830" y="12681"/>
                  <a:pt x="1895794" y="10911"/>
                </a:cubicBezTo>
                <a:cubicBezTo>
                  <a:pt x="1895757" y="9142"/>
                  <a:pt x="1895693" y="7847"/>
                  <a:pt x="1895601" y="7027"/>
                </a:cubicBezTo>
                <a:cubicBezTo>
                  <a:pt x="1895509" y="6207"/>
                  <a:pt x="1895363" y="5306"/>
                  <a:pt x="1895161" y="4326"/>
                </a:cubicBezTo>
                <a:close/>
                <a:moveTo>
                  <a:pt x="2448058" y="3583"/>
                </a:moveTo>
                <a:cubicBezTo>
                  <a:pt x="2452483" y="7445"/>
                  <a:pt x="2456450" y="11206"/>
                  <a:pt x="2459961" y="14866"/>
                </a:cubicBezTo>
                <a:cubicBezTo>
                  <a:pt x="2463472" y="18527"/>
                  <a:pt x="2466727" y="22319"/>
                  <a:pt x="2469728" y="26243"/>
                </a:cubicBezTo>
                <a:lnTo>
                  <a:pt x="2459450" y="36273"/>
                </a:lnTo>
                <a:cubicBezTo>
                  <a:pt x="2456949" y="32870"/>
                  <a:pt x="2454686" y="29948"/>
                  <a:pt x="2452662" y="27509"/>
                </a:cubicBezTo>
                <a:cubicBezTo>
                  <a:pt x="2450638" y="25069"/>
                  <a:pt x="2448505" y="22725"/>
                  <a:pt x="2446261" y="20478"/>
                </a:cubicBezTo>
                <a:cubicBezTo>
                  <a:pt x="2444017" y="18231"/>
                  <a:pt x="2441313" y="15695"/>
                  <a:pt x="2438152" y="12870"/>
                </a:cubicBezTo>
                <a:close/>
                <a:moveTo>
                  <a:pt x="1362209" y="3583"/>
                </a:moveTo>
                <a:cubicBezTo>
                  <a:pt x="1366632" y="7445"/>
                  <a:pt x="1370600" y="11206"/>
                  <a:pt x="1374111" y="14866"/>
                </a:cubicBezTo>
                <a:cubicBezTo>
                  <a:pt x="1377622" y="18527"/>
                  <a:pt x="1380878" y="22319"/>
                  <a:pt x="1383878" y="26243"/>
                </a:cubicBezTo>
                <a:lnTo>
                  <a:pt x="1373600" y="36273"/>
                </a:lnTo>
                <a:cubicBezTo>
                  <a:pt x="1371099" y="32870"/>
                  <a:pt x="1368837" y="29948"/>
                  <a:pt x="1366813" y="27509"/>
                </a:cubicBezTo>
                <a:cubicBezTo>
                  <a:pt x="1364789" y="25069"/>
                  <a:pt x="1362655" y="22725"/>
                  <a:pt x="1360411" y="20478"/>
                </a:cubicBezTo>
                <a:cubicBezTo>
                  <a:pt x="1358166" y="18231"/>
                  <a:pt x="1355464" y="15695"/>
                  <a:pt x="1352302" y="12870"/>
                </a:cubicBezTo>
                <a:close/>
                <a:moveTo>
                  <a:pt x="3693766" y="3459"/>
                </a:moveTo>
                <a:lnTo>
                  <a:pt x="3709740" y="3459"/>
                </a:lnTo>
                <a:cubicBezTo>
                  <a:pt x="3709487" y="4633"/>
                  <a:pt x="3709281" y="6464"/>
                  <a:pt x="3709121" y="8954"/>
                </a:cubicBezTo>
                <a:cubicBezTo>
                  <a:pt x="3708961" y="11443"/>
                  <a:pt x="3708878" y="13863"/>
                  <a:pt x="3708873" y="16213"/>
                </a:cubicBezTo>
                <a:cubicBezTo>
                  <a:pt x="3708821" y="25985"/>
                  <a:pt x="3709729" y="34642"/>
                  <a:pt x="3711597" y="42185"/>
                </a:cubicBezTo>
                <a:cubicBezTo>
                  <a:pt x="3713465" y="49728"/>
                  <a:pt x="3716602" y="57333"/>
                  <a:pt x="3721008" y="65000"/>
                </a:cubicBezTo>
                <a:cubicBezTo>
                  <a:pt x="3723549" y="69563"/>
                  <a:pt x="3726361" y="73686"/>
                  <a:pt x="3729444" y="77367"/>
                </a:cubicBezTo>
                <a:cubicBezTo>
                  <a:pt x="3732526" y="81048"/>
                  <a:pt x="3736236" y="84768"/>
                  <a:pt x="3740572" y="88527"/>
                </a:cubicBezTo>
                <a:cubicBezTo>
                  <a:pt x="3744057" y="91630"/>
                  <a:pt x="3747148" y="94122"/>
                  <a:pt x="3749844" y="96003"/>
                </a:cubicBezTo>
                <a:cubicBezTo>
                  <a:pt x="3752539" y="97883"/>
                  <a:pt x="3755847" y="99849"/>
                  <a:pt x="3759765" y="101900"/>
                </a:cubicBezTo>
                <a:cubicBezTo>
                  <a:pt x="3757490" y="104214"/>
                  <a:pt x="3755663" y="106365"/>
                  <a:pt x="3754286" y="108354"/>
                </a:cubicBezTo>
                <a:cubicBezTo>
                  <a:pt x="3752908" y="110343"/>
                  <a:pt x="3751515" y="112773"/>
                  <a:pt x="3750107" y="115644"/>
                </a:cubicBezTo>
                <a:cubicBezTo>
                  <a:pt x="3742737" y="110550"/>
                  <a:pt x="3736705" y="105818"/>
                  <a:pt x="3732013" y="101451"/>
                </a:cubicBezTo>
                <a:cubicBezTo>
                  <a:pt x="3727320" y="97084"/>
                  <a:pt x="3722868" y="92074"/>
                  <a:pt x="3718655" y="86422"/>
                </a:cubicBezTo>
                <a:cubicBezTo>
                  <a:pt x="3714928" y="81515"/>
                  <a:pt x="3711765" y="76407"/>
                  <a:pt x="3709167" y="71098"/>
                </a:cubicBezTo>
                <a:cubicBezTo>
                  <a:pt x="3706569" y="65789"/>
                  <a:pt x="3704242" y="59629"/>
                  <a:pt x="3702187" y="52617"/>
                </a:cubicBezTo>
                <a:cubicBezTo>
                  <a:pt x="3701072" y="57405"/>
                  <a:pt x="3699803" y="61636"/>
                  <a:pt x="3698379" y="65310"/>
                </a:cubicBezTo>
                <a:cubicBezTo>
                  <a:pt x="3696955" y="68983"/>
                  <a:pt x="3695005" y="73090"/>
                  <a:pt x="3692528" y="77630"/>
                </a:cubicBezTo>
                <a:cubicBezTo>
                  <a:pt x="3690116" y="82072"/>
                  <a:pt x="3687418" y="86159"/>
                  <a:pt x="3684433" y="89889"/>
                </a:cubicBezTo>
                <a:cubicBezTo>
                  <a:pt x="3681448" y="93619"/>
                  <a:pt x="3677790" y="97458"/>
                  <a:pt x="3673459" y="101405"/>
                </a:cubicBezTo>
                <a:cubicBezTo>
                  <a:pt x="3670384" y="104265"/>
                  <a:pt x="3667464" y="106716"/>
                  <a:pt x="3664699" y="108757"/>
                </a:cubicBezTo>
                <a:cubicBezTo>
                  <a:pt x="3661933" y="110797"/>
                  <a:pt x="3658455" y="113093"/>
                  <a:pt x="3654266" y="115644"/>
                </a:cubicBezTo>
                <a:cubicBezTo>
                  <a:pt x="3652896" y="112869"/>
                  <a:pt x="3651488" y="110526"/>
                  <a:pt x="3650041" y="108617"/>
                </a:cubicBezTo>
                <a:cubicBezTo>
                  <a:pt x="3648594" y="106708"/>
                  <a:pt x="3646783" y="104799"/>
                  <a:pt x="3644608" y="102890"/>
                </a:cubicBezTo>
                <a:cubicBezTo>
                  <a:pt x="3650771" y="99661"/>
                  <a:pt x="3655873" y="96493"/>
                  <a:pt x="3659916" y="93387"/>
                </a:cubicBezTo>
                <a:cubicBezTo>
                  <a:pt x="3663958" y="90281"/>
                  <a:pt x="3667853" y="86556"/>
                  <a:pt x="3671602" y="82212"/>
                </a:cubicBezTo>
                <a:cubicBezTo>
                  <a:pt x="3679534" y="73203"/>
                  <a:pt x="3685308" y="63235"/>
                  <a:pt x="3688922" y="52308"/>
                </a:cubicBezTo>
                <a:cubicBezTo>
                  <a:pt x="3692536" y="41380"/>
                  <a:pt x="3694316" y="28564"/>
                  <a:pt x="3694262" y="13860"/>
                </a:cubicBezTo>
                <a:cubicBezTo>
                  <a:pt x="3694264" y="11523"/>
                  <a:pt x="3694228" y="9604"/>
                  <a:pt x="3694154" y="8102"/>
                </a:cubicBezTo>
                <a:cubicBezTo>
                  <a:pt x="3694079" y="6601"/>
                  <a:pt x="3693950" y="5053"/>
                  <a:pt x="3693766" y="3459"/>
                </a:cubicBezTo>
                <a:close/>
                <a:moveTo>
                  <a:pt x="1693447" y="2592"/>
                </a:moveTo>
                <a:lnTo>
                  <a:pt x="1708044" y="2592"/>
                </a:lnTo>
                <a:cubicBezTo>
                  <a:pt x="1707737" y="4308"/>
                  <a:pt x="1707515" y="6294"/>
                  <a:pt x="1707378" y="8551"/>
                </a:cubicBezTo>
                <a:cubicBezTo>
                  <a:pt x="1707242" y="10809"/>
                  <a:pt x="1707175" y="13816"/>
                  <a:pt x="1707177" y="17575"/>
                </a:cubicBezTo>
                <a:lnTo>
                  <a:pt x="1707177" y="100290"/>
                </a:lnTo>
                <a:cubicBezTo>
                  <a:pt x="1707193" y="103520"/>
                  <a:pt x="1706884" y="106038"/>
                  <a:pt x="1706250" y="107843"/>
                </a:cubicBezTo>
                <a:cubicBezTo>
                  <a:pt x="1705616" y="109649"/>
                  <a:pt x="1704565" y="111053"/>
                  <a:pt x="1703096" y="112053"/>
                </a:cubicBezTo>
                <a:cubicBezTo>
                  <a:pt x="1701638" y="113093"/>
                  <a:pt x="1699792" y="113831"/>
                  <a:pt x="1697559" y="114267"/>
                </a:cubicBezTo>
                <a:cubicBezTo>
                  <a:pt x="1695326" y="114703"/>
                  <a:pt x="1692178" y="114914"/>
                  <a:pt x="1688115" y="114901"/>
                </a:cubicBezTo>
                <a:cubicBezTo>
                  <a:pt x="1687810" y="114901"/>
                  <a:pt x="1686684" y="114871"/>
                  <a:pt x="1684738" y="114809"/>
                </a:cubicBezTo>
                <a:cubicBezTo>
                  <a:pt x="1682792" y="114747"/>
                  <a:pt x="1679998" y="114654"/>
                  <a:pt x="1676353" y="114530"/>
                </a:cubicBezTo>
                <a:cubicBezTo>
                  <a:pt x="1676013" y="111734"/>
                  <a:pt x="1675580" y="109402"/>
                  <a:pt x="1675054" y="107534"/>
                </a:cubicBezTo>
                <a:cubicBezTo>
                  <a:pt x="1674529" y="105666"/>
                  <a:pt x="1673725" y="103582"/>
                  <a:pt x="1672643" y="101281"/>
                </a:cubicBezTo>
                <a:cubicBezTo>
                  <a:pt x="1675572" y="101712"/>
                  <a:pt x="1678402" y="102026"/>
                  <a:pt x="1681133" y="102225"/>
                </a:cubicBezTo>
                <a:cubicBezTo>
                  <a:pt x="1683863" y="102424"/>
                  <a:pt x="1686356" y="102522"/>
                  <a:pt x="1688611" y="102519"/>
                </a:cubicBezTo>
                <a:cubicBezTo>
                  <a:pt x="1690796" y="102550"/>
                  <a:pt x="1692285" y="102302"/>
                  <a:pt x="1693075" y="101776"/>
                </a:cubicBezTo>
                <a:cubicBezTo>
                  <a:pt x="1693865" y="101250"/>
                  <a:pt x="1694237" y="100259"/>
                  <a:pt x="1694191" y="98804"/>
                </a:cubicBezTo>
                <a:lnTo>
                  <a:pt x="1694191" y="17947"/>
                </a:lnTo>
                <a:cubicBezTo>
                  <a:pt x="1694191" y="14304"/>
                  <a:pt x="1694129" y="11312"/>
                  <a:pt x="1694005" y="8969"/>
                </a:cubicBezTo>
                <a:cubicBezTo>
                  <a:pt x="1693881" y="6627"/>
                  <a:pt x="1693695" y="4501"/>
                  <a:pt x="1693447" y="2592"/>
                </a:cubicBezTo>
                <a:close/>
                <a:moveTo>
                  <a:pt x="4259418" y="2097"/>
                </a:moveTo>
                <a:lnTo>
                  <a:pt x="4273906" y="2097"/>
                </a:lnTo>
                <a:cubicBezTo>
                  <a:pt x="4273604" y="3890"/>
                  <a:pt x="4273403" y="5721"/>
                  <a:pt x="4273302" y="7592"/>
                </a:cubicBezTo>
                <a:cubicBezTo>
                  <a:pt x="4273201" y="9462"/>
                  <a:pt x="4273155" y="11758"/>
                  <a:pt x="4273163" y="14479"/>
                </a:cubicBezTo>
                <a:lnTo>
                  <a:pt x="4273163" y="24881"/>
                </a:lnTo>
                <a:lnTo>
                  <a:pt x="4278116" y="24881"/>
                </a:lnTo>
                <a:cubicBezTo>
                  <a:pt x="4279558" y="24883"/>
                  <a:pt x="4280791" y="24847"/>
                  <a:pt x="4281815" y="24772"/>
                </a:cubicBezTo>
                <a:cubicBezTo>
                  <a:pt x="4282839" y="24698"/>
                  <a:pt x="4283917" y="24569"/>
                  <a:pt x="4285050" y="24385"/>
                </a:cubicBezTo>
                <a:lnTo>
                  <a:pt x="4285050" y="37387"/>
                </a:lnTo>
                <a:cubicBezTo>
                  <a:pt x="4283747" y="37263"/>
                  <a:pt x="4282607" y="37170"/>
                  <a:pt x="4281629" y="37108"/>
                </a:cubicBezTo>
                <a:cubicBezTo>
                  <a:pt x="4280652" y="37046"/>
                  <a:pt x="4279480" y="37016"/>
                  <a:pt x="4278116" y="37016"/>
                </a:cubicBezTo>
                <a:lnTo>
                  <a:pt x="4273163" y="37016"/>
                </a:lnTo>
                <a:lnTo>
                  <a:pt x="4273163" y="57075"/>
                </a:lnTo>
                <a:cubicBezTo>
                  <a:pt x="4274328" y="56729"/>
                  <a:pt x="4275299" y="56431"/>
                  <a:pt x="4276075" y="56181"/>
                </a:cubicBezTo>
                <a:cubicBezTo>
                  <a:pt x="4276851" y="55931"/>
                  <a:pt x="4277867" y="55578"/>
                  <a:pt x="4279125" y="55122"/>
                </a:cubicBezTo>
                <a:cubicBezTo>
                  <a:pt x="4280382" y="54665"/>
                  <a:pt x="4282316" y="53954"/>
                  <a:pt x="4284926" y="52989"/>
                </a:cubicBezTo>
                <a:lnTo>
                  <a:pt x="4285298" y="64876"/>
                </a:lnTo>
                <a:cubicBezTo>
                  <a:pt x="4282277" y="66085"/>
                  <a:pt x="4280064" y="66970"/>
                  <a:pt x="4278657" y="67532"/>
                </a:cubicBezTo>
                <a:cubicBezTo>
                  <a:pt x="4277250" y="68093"/>
                  <a:pt x="4276202" y="68511"/>
                  <a:pt x="4275511" y="68784"/>
                </a:cubicBezTo>
                <a:cubicBezTo>
                  <a:pt x="4274820" y="69056"/>
                  <a:pt x="4274037" y="69364"/>
                  <a:pt x="4273163" y="69705"/>
                </a:cubicBezTo>
                <a:lnTo>
                  <a:pt x="4273163" y="103881"/>
                </a:lnTo>
                <a:cubicBezTo>
                  <a:pt x="4277706" y="98582"/>
                  <a:pt x="4281405" y="92804"/>
                  <a:pt x="4284260" y="86546"/>
                </a:cubicBezTo>
                <a:cubicBezTo>
                  <a:pt x="4287116" y="80287"/>
                  <a:pt x="4289360" y="73023"/>
                  <a:pt x="4290993" y="64752"/>
                </a:cubicBezTo>
                <a:cubicBezTo>
                  <a:pt x="4291814" y="60558"/>
                  <a:pt x="4292526" y="55760"/>
                  <a:pt x="4293129" y="50358"/>
                </a:cubicBezTo>
                <a:cubicBezTo>
                  <a:pt x="4293733" y="44956"/>
                  <a:pt x="4294135" y="39600"/>
                  <a:pt x="4294337" y="34291"/>
                </a:cubicBezTo>
                <a:cubicBezTo>
                  <a:pt x="4294376" y="33852"/>
                  <a:pt x="4294408" y="33300"/>
                  <a:pt x="4294433" y="32636"/>
                </a:cubicBezTo>
                <a:cubicBezTo>
                  <a:pt x="4294458" y="31972"/>
                  <a:pt x="4294491" y="30613"/>
                  <a:pt x="4294529" y="28559"/>
                </a:cubicBezTo>
                <a:cubicBezTo>
                  <a:pt x="4294569" y="26505"/>
                  <a:pt x="4294628" y="23174"/>
                  <a:pt x="4294708" y="18566"/>
                </a:cubicBezTo>
                <a:cubicBezTo>
                  <a:pt x="4291584" y="18560"/>
                  <a:pt x="4289319" y="18602"/>
                  <a:pt x="4287913" y="18689"/>
                </a:cubicBezTo>
                <a:cubicBezTo>
                  <a:pt x="4286508" y="18777"/>
                  <a:pt x="4285016" y="18942"/>
                  <a:pt x="4283440" y="19185"/>
                </a:cubicBezTo>
                <a:lnTo>
                  <a:pt x="4283440" y="5688"/>
                </a:lnTo>
                <a:cubicBezTo>
                  <a:pt x="4285336" y="5935"/>
                  <a:pt x="4287457" y="6121"/>
                  <a:pt x="4289802" y="6245"/>
                </a:cubicBezTo>
                <a:cubicBezTo>
                  <a:pt x="4292147" y="6369"/>
                  <a:pt x="4294855" y="6431"/>
                  <a:pt x="4297928" y="6431"/>
                </a:cubicBezTo>
                <a:lnTo>
                  <a:pt x="4332475" y="6431"/>
                </a:lnTo>
                <a:cubicBezTo>
                  <a:pt x="4335013" y="6433"/>
                  <a:pt x="4337087" y="6397"/>
                  <a:pt x="4338697" y="6322"/>
                </a:cubicBezTo>
                <a:cubicBezTo>
                  <a:pt x="4340307" y="6248"/>
                  <a:pt x="4341823" y="6119"/>
                  <a:pt x="4343248" y="5935"/>
                </a:cubicBezTo>
                <a:cubicBezTo>
                  <a:pt x="4342850" y="7396"/>
                  <a:pt x="4342544" y="8547"/>
                  <a:pt x="4342330" y="9389"/>
                </a:cubicBezTo>
                <a:cubicBezTo>
                  <a:pt x="4342116" y="10230"/>
                  <a:pt x="4341903" y="11161"/>
                  <a:pt x="4341689" y="12182"/>
                </a:cubicBezTo>
                <a:cubicBezTo>
                  <a:pt x="4341474" y="13202"/>
                  <a:pt x="4341169" y="14711"/>
                  <a:pt x="4340771" y="16708"/>
                </a:cubicBezTo>
                <a:cubicBezTo>
                  <a:pt x="4339873" y="20980"/>
                  <a:pt x="4339038" y="24726"/>
                  <a:pt x="4338264" y="27945"/>
                </a:cubicBezTo>
                <a:cubicBezTo>
                  <a:pt x="4337490" y="31165"/>
                  <a:pt x="4336592" y="34601"/>
                  <a:pt x="4335570" y="38254"/>
                </a:cubicBezTo>
                <a:lnTo>
                  <a:pt x="4343248" y="38254"/>
                </a:lnTo>
                <a:cubicBezTo>
                  <a:pt x="4345366" y="38256"/>
                  <a:pt x="4347011" y="38220"/>
                  <a:pt x="4348185" y="38145"/>
                </a:cubicBezTo>
                <a:cubicBezTo>
                  <a:pt x="4349359" y="38071"/>
                  <a:pt x="4350354" y="37942"/>
                  <a:pt x="4351172" y="37758"/>
                </a:cubicBezTo>
                <a:lnTo>
                  <a:pt x="4356497" y="44569"/>
                </a:lnTo>
                <a:cubicBezTo>
                  <a:pt x="4356288" y="45147"/>
                  <a:pt x="4356087" y="45694"/>
                  <a:pt x="4355893" y="46210"/>
                </a:cubicBezTo>
                <a:cubicBezTo>
                  <a:pt x="4355700" y="46725"/>
                  <a:pt x="4355282" y="47830"/>
                  <a:pt x="4354640" y="49522"/>
                </a:cubicBezTo>
                <a:cubicBezTo>
                  <a:pt x="4351472" y="57836"/>
                  <a:pt x="4348459" y="64796"/>
                  <a:pt x="4345600" y="70402"/>
                </a:cubicBezTo>
                <a:cubicBezTo>
                  <a:pt x="4342742" y="76008"/>
                  <a:pt x="4339729" y="80893"/>
                  <a:pt x="4336561" y="85060"/>
                </a:cubicBezTo>
                <a:cubicBezTo>
                  <a:pt x="4340593" y="88942"/>
                  <a:pt x="4344509" y="92198"/>
                  <a:pt x="4348309" y="94826"/>
                </a:cubicBezTo>
                <a:cubicBezTo>
                  <a:pt x="4352109" y="97455"/>
                  <a:pt x="4356489" y="99937"/>
                  <a:pt x="4361450" y="102271"/>
                </a:cubicBezTo>
                <a:cubicBezTo>
                  <a:pt x="4359670" y="104903"/>
                  <a:pt x="4358215" y="107286"/>
                  <a:pt x="4357085" y="109422"/>
                </a:cubicBezTo>
                <a:cubicBezTo>
                  <a:pt x="4355955" y="111558"/>
                  <a:pt x="4355058" y="113632"/>
                  <a:pt x="4354392" y="115644"/>
                </a:cubicBezTo>
                <a:cubicBezTo>
                  <a:pt x="4349222" y="112624"/>
                  <a:pt x="4344579" y="109502"/>
                  <a:pt x="4340462" y="106280"/>
                </a:cubicBezTo>
                <a:cubicBezTo>
                  <a:pt x="4336344" y="103058"/>
                  <a:pt x="4332196" y="99287"/>
                  <a:pt x="4328017" y="94966"/>
                </a:cubicBezTo>
                <a:cubicBezTo>
                  <a:pt x="4326701" y="96348"/>
                  <a:pt x="4325432" y="97607"/>
                  <a:pt x="4324209" y="98742"/>
                </a:cubicBezTo>
                <a:cubicBezTo>
                  <a:pt x="4322987" y="99877"/>
                  <a:pt x="4321532" y="101136"/>
                  <a:pt x="4319845" y="102519"/>
                </a:cubicBezTo>
                <a:cubicBezTo>
                  <a:pt x="4317729" y="104290"/>
                  <a:pt x="4315769" y="105825"/>
                  <a:pt x="4313965" y="107123"/>
                </a:cubicBezTo>
                <a:cubicBezTo>
                  <a:pt x="4312162" y="108422"/>
                  <a:pt x="4310082" y="109755"/>
                  <a:pt x="4307728" y="111123"/>
                </a:cubicBezTo>
                <a:cubicBezTo>
                  <a:pt x="4305374" y="112490"/>
                  <a:pt x="4302314" y="114162"/>
                  <a:pt x="4298547" y="116140"/>
                </a:cubicBezTo>
                <a:cubicBezTo>
                  <a:pt x="4297213" y="114130"/>
                  <a:pt x="4295825" y="112268"/>
                  <a:pt x="4294383" y="110552"/>
                </a:cubicBezTo>
                <a:cubicBezTo>
                  <a:pt x="4292941" y="108837"/>
                  <a:pt x="4291275" y="107067"/>
                  <a:pt x="4289384" y="105243"/>
                </a:cubicBezTo>
                <a:cubicBezTo>
                  <a:pt x="4295640" y="102524"/>
                  <a:pt x="4300990" y="99635"/>
                  <a:pt x="4305434" y="96575"/>
                </a:cubicBezTo>
                <a:cubicBezTo>
                  <a:pt x="4309880" y="93516"/>
                  <a:pt x="4314518" y="89512"/>
                  <a:pt x="4319349" y="84564"/>
                </a:cubicBezTo>
                <a:cubicBezTo>
                  <a:pt x="4315725" y="79622"/>
                  <a:pt x="4312696" y="74710"/>
                  <a:pt x="4310264" y="69829"/>
                </a:cubicBezTo>
                <a:cubicBezTo>
                  <a:pt x="4307831" y="64948"/>
                  <a:pt x="4305824" y="59665"/>
                  <a:pt x="4304243" y="53980"/>
                </a:cubicBezTo>
                <a:cubicBezTo>
                  <a:pt x="4303805" y="59516"/>
                  <a:pt x="4302979" y="65129"/>
                  <a:pt x="4301766" y="70820"/>
                </a:cubicBezTo>
                <a:cubicBezTo>
                  <a:pt x="4300554" y="76511"/>
                  <a:pt x="4298985" y="82124"/>
                  <a:pt x="4297061" y="87660"/>
                </a:cubicBezTo>
                <a:cubicBezTo>
                  <a:pt x="4295307" y="92855"/>
                  <a:pt x="4293150" y="97726"/>
                  <a:pt x="4290591" y="102271"/>
                </a:cubicBezTo>
                <a:cubicBezTo>
                  <a:pt x="4288032" y="106817"/>
                  <a:pt x="4284823" y="111440"/>
                  <a:pt x="4280964" y="116140"/>
                </a:cubicBezTo>
                <a:cubicBezTo>
                  <a:pt x="4278758" y="114037"/>
                  <a:pt x="4277164" y="112577"/>
                  <a:pt x="4276181" y="111759"/>
                </a:cubicBezTo>
                <a:cubicBezTo>
                  <a:pt x="4275198" y="110942"/>
                  <a:pt x="4273944" y="110008"/>
                  <a:pt x="4272420" y="108958"/>
                </a:cubicBezTo>
                <a:cubicBezTo>
                  <a:pt x="4271527" y="111383"/>
                  <a:pt x="4269814" y="113034"/>
                  <a:pt x="4267281" y="113911"/>
                </a:cubicBezTo>
                <a:cubicBezTo>
                  <a:pt x="4264748" y="114788"/>
                  <a:pt x="4260434" y="115201"/>
                  <a:pt x="4254341" y="115149"/>
                </a:cubicBezTo>
                <a:cubicBezTo>
                  <a:pt x="4253340" y="115154"/>
                  <a:pt x="4252401" y="115144"/>
                  <a:pt x="4251524" y="115118"/>
                </a:cubicBezTo>
                <a:cubicBezTo>
                  <a:pt x="4250647" y="115092"/>
                  <a:pt x="4249522" y="115020"/>
                  <a:pt x="4248150" y="114901"/>
                </a:cubicBezTo>
                <a:cubicBezTo>
                  <a:pt x="4247985" y="112275"/>
                  <a:pt x="4247696" y="110036"/>
                  <a:pt x="4247283" y="108184"/>
                </a:cubicBezTo>
                <a:lnTo>
                  <a:pt x="4246094" y="104487"/>
                </a:lnTo>
                <a:lnTo>
                  <a:pt x="4243946" y="108029"/>
                </a:lnTo>
                <a:cubicBezTo>
                  <a:pt x="4242685" y="110356"/>
                  <a:pt x="4241648" y="112606"/>
                  <a:pt x="4240835" y="114778"/>
                </a:cubicBezTo>
                <a:cubicBezTo>
                  <a:pt x="4234775" y="110444"/>
                  <a:pt x="4229993" y="106605"/>
                  <a:pt x="4226487" y="103262"/>
                </a:cubicBezTo>
                <a:cubicBezTo>
                  <a:pt x="4222981" y="99919"/>
                  <a:pt x="4219591" y="95956"/>
                  <a:pt x="4216318" y="91375"/>
                </a:cubicBezTo>
                <a:cubicBezTo>
                  <a:pt x="4212820" y="96108"/>
                  <a:pt x="4209229" y="100200"/>
                  <a:pt x="4205545" y="103649"/>
                </a:cubicBezTo>
                <a:cubicBezTo>
                  <a:pt x="4201861" y="107098"/>
                  <a:pt x="4197156" y="110849"/>
                  <a:pt x="4191429" y="114901"/>
                </a:cubicBezTo>
                <a:cubicBezTo>
                  <a:pt x="4190356" y="112131"/>
                  <a:pt x="4189251" y="109716"/>
                  <a:pt x="4188117" y="107658"/>
                </a:cubicBezTo>
                <a:cubicBezTo>
                  <a:pt x="4186981" y="105599"/>
                  <a:pt x="4185568" y="103432"/>
                  <a:pt x="4183876" y="101157"/>
                </a:cubicBezTo>
                <a:lnTo>
                  <a:pt x="4183876" y="102890"/>
                </a:lnTo>
                <a:cubicBezTo>
                  <a:pt x="4183876" y="106071"/>
                  <a:pt x="4183937" y="108718"/>
                  <a:pt x="4184061" y="110831"/>
                </a:cubicBezTo>
                <a:cubicBezTo>
                  <a:pt x="4184185" y="112943"/>
                  <a:pt x="4184371" y="114754"/>
                  <a:pt x="4184619" y="116264"/>
                </a:cubicBezTo>
                <a:lnTo>
                  <a:pt x="4170131" y="116264"/>
                </a:lnTo>
                <a:cubicBezTo>
                  <a:pt x="4170626" y="112301"/>
                  <a:pt x="4170874" y="107843"/>
                  <a:pt x="4170874" y="102890"/>
                </a:cubicBezTo>
                <a:lnTo>
                  <a:pt x="4170874" y="91375"/>
                </a:lnTo>
                <a:cubicBezTo>
                  <a:pt x="4164706" y="93224"/>
                  <a:pt x="4159459" y="94726"/>
                  <a:pt x="4155133" y="95879"/>
                </a:cubicBezTo>
                <a:cubicBezTo>
                  <a:pt x="4150806" y="97032"/>
                  <a:pt x="4147262" y="97883"/>
                  <a:pt x="4144499" y="98433"/>
                </a:cubicBezTo>
                <a:cubicBezTo>
                  <a:pt x="4139773" y="99423"/>
                  <a:pt x="4136471" y="100290"/>
                  <a:pt x="4134593" y="101033"/>
                </a:cubicBezTo>
                <a:lnTo>
                  <a:pt x="4131126" y="86917"/>
                </a:lnTo>
                <a:cubicBezTo>
                  <a:pt x="4132483" y="86865"/>
                  <a:pt x="4133855" y="86752"/>
                  <a:pt x="4135243" y="86576"/>
                </a:cubicBezTo>
                <a:cubicBezTo>
                  <a:pt x="4136631" y="86401"/>
                  <a:pt x="4138437" y="86102"/>
                  <a:pt x="4140660" y="85679"/>
                </a:cubicBezTo>
                <a:lnTo>
                  <a:pt x="4140660" y="18070"/>
                </a:lnTo>
                <a:cubicBezTo>
                  <a:pt x="4138643" y="18130"/>
                  <a:pt x="4137075" y="18197"/>
                  <a:pt x="4135955" y="18272"/>
                </a:cubicBezTo>
                <a:cubicBezTo>
                  <a:pt x="4134836" y="18346"/>
                  <a:pt x="4133639" y="18444"/>
                  <a:pt x="4132364" y="18566"/>
                </a:cubicBezTo>
                <a:lnTo>
                  <a:pt x="4132364" y="5193"/>
                </a:lnTo>
                <a:cubicBezTo>
                  <a:pt x="4134082" y="5381"/>
                  <a:pt x="4135847" y="5530"/>
                  <a:pt x="4137658" y="5641"/>
                </a:cubicBezTo>
                <a:cubicBezTo>
                  <a:pt x="4139469" y="5752"/>
                  <a:pt x="4141419" y="5809"/>
                  <a:pt x="4143509" y="5812"/>
                </a:cubicBezTo>
                <a:lnTo>
                  <a:pt x="4181275" y="5812"/>
                </a:lnTo>
                <a:cubicBezTo>
                  <a:pt x="4183687" y="5817"/>
                  <a:pt x="4185735" y="5776"/>
                  <a:pt x="4187420" y="5688"/>
                </a:cubicBezTo>
                <a:cubicBezTo>
                  <a:pt x="4189104" y="5600"/>
                  <a:pt x="4190812" y="5435"/>
                  <a:pt x="4192543" y="5193"/>
                </a:cubicBezTo>
                <a:lnTo>
                  <a:pt x="4192543" y="12870"/>
                </a:lnTo>
                <a:cubicBezTo>
                  <a:pt x="4194751" y="13014"/>
                  <a:pt x="4197393" y="13097"/>
                  <a:pt x="4200468" y="13117"/>
                </a:cubicBezTo>
                <a:lnTo>
                  <a:pt x="4232910" y="13117"/>
                </a:lnTo>
                <a:cubicBezTo>
                  <a:pt x="4234590" y="13115"/>
                  <a:pt x="4236277" y="13058"/>
                  <a:pt x="4237972" y="12947"/>
                </a:cubicBezTo>
                <a:cubicBezTo>
                  <a:pt x="4239667" y="12836"/>
                  <a:pt x="4241323" y="12687"/>
                  <a:pt x="4242940" y="12498"/>
                </a:cubicBezTo>
                <a:cubicBezTo>
                  <a:pt x="4242819" y="13295"/>
                  <a:pt x="4242690" y="14332"/>
                  <a:pt x="4242553" y="15609"/>
                </a:cubicBezTo>
                <a:cubicBezTo>
                  <a:pt x="4242416" y="16886"/>
                  <a:pt x="4242256" y="18450"/>
                  <a:pt x="4242073" y="20299"/>
                </a:cubicBezTo>
                <a:cubicBezTo>
                  <a:pt x="4241126" y="30961"/>
                  <a:pt x="4239150" y="41306"/>
                  <a:pt x="4236145" y="51333"/>
                </a:cubicBezTo>
                <a:cubicBezTo>
                  <a:pt x="4233140" y="61360"/>
                  <a:pt x="4229213" y="70621"/>
                  <a:pt x="4224366" y="79116"/>
                </a:cubicBezTo>
                <a:cubicBezTo>
                  <a:pt x="4227691" y="83754"/>
                  <a:pt x="4231133" y="87696"/>
                  <a:pt x="4234690" y="90941"/>
                </a:cubicBezTo>
                <a:cubicBezTo>
                  <a:pt x="4238248" y="94187"/>
                  <a:pt x="4242772" y="97509"/>
                  <a:pt x="4248265" y="100909"/>
                </a:cubicBezTo>
                <a:lnTo>
                  <a:pt x="4247448" y="102256"/>
                </a:lnTo>
                <a:lnTo>
                  <a:pt x="4251462" y="102689"/>
                </a:lnTo>
                <a:cubicBezTo>
                  <a:pt x="4253145" y="102826"/>
                  <a:pt x="4254765" y="102893"/>
                  <a:pt x="4256323" y="102890"/>
                </a:cubicBezTo>
                <a:cubicBezTo>
                  <a:pt x="4257837" y="102914"/>
                  <a:pt x="4258863" y="102681"/>
                  <a:pt x="4259403" y="102194"/>
                </a:cubicBezTo>
                <a:cubicBezTo>
                  <a:pt x="4259942" y="101706"/>
                  <a:pt x="4260194" y="100824"/>
                  <a:pt x="4260161" y="99547"/>
                </a:cubicBezTo>
                <a:lnTo>
                  <a:pt x="4260161" y="73792"/>
                </a:lnTo>
                <a:cubicBezTo>
                  <a:pt x="4259390" y="74057"/>
                  <a:pt x="4258611" y="74300"/>
                  <a:pt x="4257824" y="74519"/>
                </a:cubicBezTo>
                <a:cubicBezTo>
                  <a:pt x="4257037" y="74738"/>
                  <a:pt x="4255299" y="75198"/>
                  <a:pt x="4252608" y="75897"/>
                </a:cubicBezTo>
                <a:cubicBezTo>
                  <a:pt x="4250830" y="76369"/>
                  <a:pt x="4249587" y="76725"/>
                  <a:pt x="4248877" y="76965"/>
                </a:cubicBezTo>
                <a:cubicBezTo>
                  <a:pt x="4248168" y="77204"/>
                  <a:pt x="4247513" y="77468"/>
                  <a:pt x="4246912" y="77754"/>
                </a:cubicBezTo>
                <a:lnTo>
                  <a:pt x="4244311" y="63886"/>
                </a:lnTo>
                <a:cubicBezTo>
                  <a:pt x="4246040" y="63744"/>
                  <a:pt x="4247939" y="63470"/>
                  <a:pt x="4250007" y="63065"/>
                </a:cubicBezTo>
                <a:cubicBezTo>
                  <a:pt x="4252077" y="62660"/>
                  <a:pt x="4255461" y="61861"/>
                  <a:pt x="4260161" y="60666"/>
                </a:cubicBezTo>
                <a:lnTo>
                  <a:pt x="4260161" y="37016"/>
                </a:lnTo>
                <a:lnTo>
                  <a:pt x="4254341" y="37016"/>
                </a:lnTo>
                <a:cubicBezTo>
                  <a:pt x="4252765" y="37013"/>
                  <a:pt x="4251274" y="37049"/>
                  <a:pt x="4249868" y="37124"/>
                </a:cubicBezTo>
                <a:cubicBezTo>
                  <a:pt x="4248463" y="37199"/>
                  <a:pt x="4246940" y="37328"/>
                  <a:pt x="4245302" y="37511"/>
                </a:cubicBezTo>
                <a:lnTo>
                  <a:pt x="4245302" y="24138"/>
                </a:lnTo>
                <a:cubicBezTo>
                  <a:pt x="4246938" y="24385"/>
                  <a:pt x="4248465" y="24571"/>
                  <a:pt x="4249883" y="24695"/>
                </a:cubicBezTo>
                <a:cubicBezTo>
                  <a:pt x="4251303" y="24819"/>
                  <a:pt x="4252830" y="24881"/>
                  <a:pt x="4254465" y="24881"/>
                </a:cubicBezTo>
                <a:lnTo>
                  <a:pt x="4260161" y="24881"/>
                </a:lnTo>
                <a:lnTo>
                  <a:pt x="4260161" y="14603"/>
                </a:lnTo>
                <a:cubicBezTo>
                  <a:pt x="4260169" y="11784"/>
                  <a:pt x="4260122" y="9467"/>
                  <a:pt x="4260022" y="7654"/>
                </a:cubicBezTo>
                <a:cubicBezTo>
                  <a:pt x="4259921" y="5840"/>
                  <a:pt x="4259720" y="3988"/>
                  <a:pt x="4259418" y="2097"/>
                </a:cubicBezTo>
                <a:close/>
                <a:moveTo>
                  <a:pt x="1626334" y="2097"/>
                </a:moveTo>
                <a:lnTo>
                  <a:pt x="1640437" y="2097"/>
                </a:lnTo>
                <a:cubicBezTo>
                  <a:pt x="1640134" y="3562"/>
                  <a:pt x="1639933" y="5151"/>
                  <a:pt x="1639832" y="6864"/>
                </a:cubicBezTo>
                <a:cubicBezTo>
                  <a:pt x="1639731" y="8577"/>
                  <a:pt x="1639685" y="10909"/>
                  <a:pt x="1639693" y="13860"/>
                </a:cubicBezTo>
                <a:lnTo>
                  <a:pt x="1639693" y="17575"/>
                </a:lnTo>
                <a:lnTo>
                  <a:pt x="1650232" y="17575"/>
                </a:lnTo>
                <a:cubicBezTo>
                  <a:pt x="1653193" y="17580"/>
                  <a:pt x="1655590" y="17539"/>
                  <a:pt x="1657422" y="17451"/>
                </a:cubicBezTo>
                <a:cubicBezTo>
                  <a:pt x="1659254" y="17363"/>
                  <a:pt x="1660939" y="17198"/>
                  <a:pt x="1662477" y="16956"/>
                </a:cubicBezTo>
                <a:lnTo>
                  <a:pt x="1662477" y="30081"/>
                </a:lnTo>
                <a:cubicBezTo>
                  <a:pt x="1660807" y="29898"/>
                  <a:pt x="1659045" y="29769"/>
                  <a:pt x="1657190" y="29694"/>
                </a:cubicBezTo>
                <a:cubicBezTo>
                  <a:pt x="1655335" y="29620"/>
                  <a:pt x="1653016" y="29583"/>
                  <a:pt x="1650232" y="29586"/>
                </a:cubicBezTo>
                <a:lnTo>
                  <a:pt x="1639693" y="29586"/>
                </a:lnTo>
                <a:lnTo>
                  <a:pt x="1639693" y="40111"/>
                </a:lnTo>
                <a:lnTo>
                  <a:pt x="1654191" y="40111"/>
                </a:lnTo>
                <a:cubicBezTo>
                  <a:pt x="1656559" y="40114"/>
                  <a:pt x="1658625" y="40078"/>
                  <a:pt x="1660391" y="40003"/>
                </a:cubicBezTo>
                <a:cubicBezTo>
                  <a:pt x="1662157" y="39928"/>
                  <a:pt x="1663886" y="39799"/>
                  <a:pt x="1665577" y="39616"/>
                </a:cubicBezTo>
                <a:lnTo>
                  <a:pt x="1665577" y="52741"/>
                </a:lnTo>
                <a:cubicBezTo>
                  <a:pt x="1664097" y="52499"/>
                  <a:pt x="1662471" y="52334"/>
                  <a:pt x="1660700" y="52246"/>
                </a:cubicBezTo>
                <a:cubicBezTo>
                  <a:pt x="1658930" y="52158"/>
                  <a:pt x="1656595" y="52117"/>
                  <a:pt x="1653697" y="52122"/>
                </a:cubicBezTo>
                <a:lnTo>
                  <a:pt x="1639693" y="52122"/>
                </a:lnTo>
                <a:lnTo>
                  <a:pt x="1639693" y="61904"/>
                </a:lnTo>
                <a:lnTo>
                  <a:pt x="1651718" y="61904"/>
                </a:lnTo>
                <a:cubicBezTo>
                  <a:pt x="1654361" y="61907"/>
                  <a:pt x="1656526" y="61871"/>
                  <a:pt x="1658210" y="61796"/>
                </a:cubicBezTo>
                <a:cubicBezTo>
                  <a:pt x="1659896" y="61721"/>
                  <a:pt x="1661565" y="61592"/>
                  <a:pt x="1663220" y="61409"/>
                </a:cubicBezTo>
                <a:cubicBezTo>
                  <a:pt x="1663096" y="62820"/>
                  <a:pt x="1663003" y="64332"/>
                  <a:pt x="1662941" y="65944"/>
                </a:cubicBezTo>
                <a:cubicBezTo>
                  <a:pt x="1662879" y="67556"/>
                  <a:pt x="1662848" y="69718"/>
                  <a:pt x="1662848" y="72429"/>
                </a:cubicBezTo>
                <a:lnTo>
                  <a:pt x="1662848" y="97194"/>
                </a:lnTo>
                <a:cubicBezTo>
                  <a:pt x="1662941" y="100966"/>
                  <a:pt x="1661982" y="103577"/>
                  <a:pt x="1659972" y="105026"/>
                </a:cubicBezTo>
                <a:cubicBezTo>
                  <a:pt x="1657962" y="106476"/>
                  <a:pt x="1654344" y="107168"/>
                  <a:pt x="1649116" y="107100"/>
                </a:cubicBezTo>
                <a:cubicBezTo>
                  <a:pt x="1648607" y="107106"/>
                  <a:pt x="1647951" y="107095"/>
                  <a:pt x="1647148" y="107070"/>
                </a:cubicBezTo>
                <a:cubicBezTo>
                  <a:pt x="1646344" y="107044"/>
                  <a:pt x="1645099" y="106972"/>
                  <a:pt x="1643413" y="106853"/>
                </a:cubicBezTo>
                <a:cubicBezTo>
                  <a:pt x="1643304" y="104397"/>
                  <a:pt x="1643087" y="102313"/>
                  <a:pt x="1642762" y="100600"/>
                </a:cubicBezTo>
                <a:cubicBezTo>
                  <a:pt x="1642436" y="98887"/>
                  <a:pt x="1641909" y="97050"/>
                  <a:pt x="1641181" y="95089"/>
                </a:cubicBezTo>
                <a:cubicBezTo>
                  <a:pt x="1642237" y="95218"/>
                  <a:pt x="1643410" y="95332"/>
                  <a:pt x="1644699" y="95430"/>
                </a:cubicBezTo>
                <a:cubicBezTo>
                  <a:pt x="1645988" y="95528"/>
                  <a:pt x="1647006" y="95580"/>
                  <a:pt x="1647752" y="95585"/>
                </a:cubicBezTo>
                <a:cubicBezTo>
                  <a:pt x="1648912" y="95598"/>
                  <a:pt x="1649723" y="95448"/>
                  <a:pt x="1650186" y="95136"/>
                </a:cubicBezTo>
                <a:cubicBezTo>
                  <a:pt x="1650648" y="94824"/>
                  <a:pt x="1650870" y="94272"/>
                  <a:pt x="1650852" y="93480"/>
                </a:cubicBezTo>
                <a:lnTo>
                  <a:pt x="1650852" y="73668"/>
                </a:lnTo>
                <a:lnTo>
                  <a:pt x="1639693" y="73668"/>
                </a:lnTo>
                <a:lnTo>
                  <a:pt x="1639693" y="102890"/>
                </a:lnTo>
                <a:cubicBezTo>
                  <a:pt x="1639687" y="106164"/>
                  <a:pt x="1639729" y="108811"/>
                  <a:pt x="1639817" y="110831"/>
                </a:cubicBezTo>
                <a:cubicBezTo>
                  <a:pt x="1639904" y="112851"/>
                  <a:pt x="1640070" y="114662"/>
                  <a:pt x="1640312" y="116264"/>
                </a:cubicBezTo>
                <a:lnTo>
                  <a:pt x="1626334" y="116264"/>
                </a:lnTo>
                <a:cubicBezTo>
                  <a:pt x="1626636" y="114432"/>
                  <a:pt x="1626838" y="112523"/>
                  <a:pt x="1626938" y="110537"/>
                </a:cubicBezTo>
                <a:cubicBezTo>
                  <a:pt x="1627039" y="108550"/>
                  <a:pt x="1627086" y="105960"/>
                  <a:pt x="1627078" y="102767"/>
                </a:cubicBezTo>
                <a:lnTo>
                  <a:pt x="1627078" y="73668"/>
                </a:lnTo>
                <a:lnTo>
                  <a:pt x="1615175" y="73668"/>
                </a:lnTo>
                <a:lnTo>
                  <a:pt x="1615175" y="95832"/>
                </a:lnTo>
                <a:cubicBezTo>
                  <a:pt x="1615173" y="98461"/>
                  <a:pt x="1615209" y="100726"/>
                  <a:pt x="1615284" y="102627"/>
                </a:cubicBezTo>
                <a:cubicBezTo>
                  <a:pt x="1615358" y="104529"/>
                  <a:pt x="1615488" y="106267"/>
                  <a:pt x="1615671" y="107843"/>
                </a:cubicBezTo>
                <a:lnTo>
                  <a:pt x="1602189" y="107843"/>
                </a:lnTo>
                <a:cubicBezTo>
                  <a:pt x="1602431" y="106347"/>
                  <a:pt x="1602597" y="104758"/>
                  <a:pt x="1602684" y="103076"/>
                </a:cubicBezTo>
                <a:cubicBezTo>
                  <a:pt x="1602772" y="101394"/>
                  <a:pt x="1602813" y="98938"/>
                  <a:pt x="1602808" y="95709"/>
                </a:cubicBezTo>
                <a:lnTo>
                  <a:pt x="1602808" y="72925"/>
                </a:lnTo>
                <a:cubicBezTo>
                  <a:pt x="1602811" y="70544"/>
                  <a:pt x="1602775" y="68434"/>
                  <a:pt x="1602700" y="66594"/>
                </a:cubicBezTo>
                <a:cubicBezTo>
                  <a:pt x="1602625" y="64755"/>
                  <a:pt x="1602496" y="62985"/>
                  <a:pt x="1602313" y="61285"/>
                </a:cubicBezTo>
                <a:cubicBezTo>
                  <a:pt x="1604174" y="61528"/>
                  <a:pt x="1606018" y="61693"/>
                  <a:pt x="1607848" y="61781"/>
                </a:cubicBezTo>
                <a:cubicBezTo>
                  <a:pt x="1609677" y="61868"/>
                  <a:pt x="1611831" y="61910"/>
                  <a:pt x="1614310" y="61904"/>
                </a:cubicBezTo>
                <a:lnTo>
                  <a:pt x="1627078" y="61904"/>
                </a:lnTo>
                <a:lnTo>
                  <a:pt x="1627078" y="52122"/>
                </a:lnTo>
                <a:lnTo>
                  <a:pt x="1611465" y="52122"/>
                </a:lnTo>
                <a:cubicBezTo>
                  <a:pt x="1608662" y="52117"/>
                  <a:pt x="1606260" y="52158"/>
                  <a:pt x="1604260" y="52246"/>
                </a:cubicBezTo>
                <a:cubicBezTo>
                  <a:pt x="1602260" y="52334"/>
                  <a:pt x="1600414" y="52499"/>
                  <a:pt x="1598722" y="52741"/>
                </a:cubicBezTo>
                <a:lnTo>
                  <a:pt x="1598722" y="39492"/>
                </a:lnTo>
                <a:cubicBezTo>
                  <a:pt x="1600288" y="39735"/>
                  <a:pt x="1601923" y="39900"/>
                  <a:pt x="1603627" y="39987"/>
                </a:cubicBezTo>
                <a:cubicBezTo>
                  <a:pt x="1605330" y="40075"/>
                  <a:pt x="1607366" y="40116"/>
                  <a:pt x="1609734" y="40111"/>
                </a:cubicBezTo>
                <a:lnTo>
                  <a:pt x="1627078" y="40111"/>
                </a:lnTo>
                <a:lnTo>
                  <a:pt x="1627078" y="29586"/>
                </a:lnTo>
                <a:lnTo>
                  <a:pt x="1613568" y="29586"/>
                </a:lnTo>
                <a:cubicBezTo>
                  <a:pt x="1612869" y="31345"/>
                  <a:pt x="1612225" y="32873"/>
                  <a:pt x="1611635" y="34168"/>
                </a:cubicBezTo>
                <a:cubicBezTo>
                  <a:pt x="1611045" y="35463"/>
                  <a:pt x="1610247" y="37114"/>
                  <a:pt x="1609239" y="39121"/>
                </a:cubicBezTo>
                <a:cubicBezTo>
                  <a:pt x="1606933" y="37753"/>
                  <a:pt x="1604959" y="36649"/>
                  <a:pt x="1603317" y="35808"/>
                </a:cubicBezTo>
                <a:cubicBezTo>
                  <a:pt x="1601675" y="34967"/>
                  <a:pt x="1599731" y="34049"/>
                  <a:pt x="1597484" y="33053"/>
                </a:cubicBezTo>
                <a:cubicBezTo>
                  <a:pt x="1600035" y="28890"/>
                  <a:pt x="1602144" y="24741"/>
                  <a:pt x="1603812" y="20609"/>
                </a:cubicBezTo>
                <a:cubicBezTo>
                  <a:pt x="1605480" y="16476"/>
                  <a:pt x="1606629" y="12452"/>
                  <a:pt x="1607260" y="8536"/>
                </a:cubicBezTo>
                <a:cubicBezTo>
                  <a:pt x="1607557" y="7104"/>
                  <a:pt x="1607737" y="6067"/>
                  <a:pt x="1607801" y="5425"/>
                </a:cubicBezTo>
                <a:cubicBezTo>
                  <a:pt x="1607866" y="4782"/>
                  <a:pt x="1607891" y="4210"/>
                  <a:pt x="1607879" y="3707"/>
                </a:cubicBezTo>
                <a:lnTo>
                  <a:pt x="1620507" y="6059"/>
                </a:lnTo>
                <a:cubicBezTo>
                  <a:pt x="1620310" y="6583"/>
                  <a:pt x="1620083" y="7300"/>
                  <a:pt x="1619825" y="8211"/>
                </a:cubicBezTo>
                <a:cubicBezTo>
                  <a:pt x="1619566" y="9121"/>
                  <a:pt x="1619339" y="10055"/>
                  <a:pt x="1619143" y="11012"/>
                </a:cubicBezTo>
                <a:cubicBezTo>
                  <a:pt x="1619006" y="11727"/>
                  <a:pt x="1618784" y="12681"/>
                  <a:pt x="1618476" y="13876"/>
                </a:cubicBezTo>
                <a:cubicBezTo>
                  <a:pt x="1618169" y="15070"/>
                  <a:pt x="1617854" y="16303"/>
                  <a:pt x="1617531" y="17575"/>
                </a:cubicBezTo>
                <a:lnTo>
                  <a:pt x="1627078" y="17575"/>
                </a:lnTo>
                <a:lnTo>
                  <a:pt x="1627078" y="14108"/>
                </a:lnTo>
                <a:cubicBezTo>
                  <a:pt x="1627086" y="11224"/>
                  <a:pt x="1627039" y="8912"/>
                  <a:pt x="1626938" y="7174"/>
                </a:cubicBezTo>
                <a:cubicBezTo>
                  <a:pt x="1626838" y="5435"/>
                  <a:pt x="1626636" y="3743"/>
                  <a:pt x="1626334" y="2097"/>
                </a:cubicBezTo>
                <a:close/>
                <a:moveTo>
                  <a:pt x="4655420" y="1849"/>
                </a:moveTo>
                <a:lnTo>
                  <a:pt x="4670898" y="1849"/>
                </a:lnTo>
                <a:cubicBezTo>
                  <a:pt x="4670591" y="3554"/>
                  <a:pt x="4670369" y="5314"/>
                  <a:pt x="4670233" y="7127"/>
                </a:cubicBezTo>
                <a:cubicBezTo>
                  <a:pt x="4670096" y="8941"/>
                  <a:pt x="4670029" y="10979"/>
                  <a:pt x="4670031" y="13241"/>
                </a:cubicBezTo>
                <a:lnTo>
                  <a:pt x="4670031" y="22157"/>
                </a:lnTo>
                <a:lnTo>
                  <a:pt x="4703588" y="22157"/>
                </a:lnTo>
                <a:cubicBezTo>
                  <a:pt x="4706658" y="22159"/>
                  <a:pt x="4709402" y="22092"/>
                  <a:pt x="4711822" y="21955"/>
                </a:cubicBezTo>
                <a:cubicBezTo>
                  <a:pt x="4714242" y="21819"/>
                  <a:pt x="4716492" y="21597"/>
                  <a:pt x="4718571" y="21290"/>
                </a:cubicBezTo>
                <a:lnTo>
                  <a:pt x="4718571" y="36396"/>
                </a:lnTo>
                <a:cubicBezTo>
                  <a:pt x="4715927" y="36149"/>
                  <a:pt x="4713476" y="35963"/>
                  <a:pt x="4711219" y="35839"/>
                </a:cubicBezTo>
                <a:cubicBezTo>
                  <a:pt x="4708961" y="35715"/>
                  <a:pt x="4706418" y="35653"/>
                  <a:pt x="4703588" y="35653"/>
                </a:cubicBezTo>
                <a:lnTo>
                  <a:pt x="4677089" y="35653"/>
                </a:lnTo>
                <a:cubicBezTo>
                  <a:pt x="4679976" y="40885"/>
                  <a:pt x="4682933" y="45621"/>
                  <a:pt x="4685959" y="49862"/>
                </a:cubicBezTo>
                <a:cubicBezTo>
                  <a:pt x="4688985" y="54103"/>
                  <a:pt x="4692219" y="58035"/>
                  <a:pt x="4695663" y="61657"/>
                </a:cubicBezTo>
                <a:cubicBezTo>
                  <a:pt x="4699860" y="66045"/>
                  <a:pt x="4704189" y="69961"/>
                  <a:pt x="4708649" y="73405"/>
                </a:cubicBezTo>
                <a:cubicBezTo>
                  <a:pt x="4713110" y="76848"/>
                  <a:pt x="4717779" y="79867"/>
                  <a:pt x="4722657" y="82459"/>
                </a:cubicBezTo>
                <a:cubicBezTo>
                  <a:pt x="4720782" y="84678"/>
                  <a:pt x="4719208" y="86804"/>
                  <a:pt x="4717936" y="88836"/>
                </a:cubicBezTo>
                <a:cubicBezTo>
                  <a:pt x="4716665" y="90869"/>
                  <a:pt x="4715431" y="93242"/>
                  <a:pt x="4714237" y="95956"/>
                </a:cubicBezTo>
                <a:cubicBezTo>
                  <a:pt x="4710375" y="93320"/>
                  <a:pt x="4706862" y="90699"/>
                  <a:pt x="4703696" y="88093"/>
                </a:cubicBezTo>
                <a:cubicBezTo>
                  <a:pt x="4700531" y="85488"/>
                  <a:pt x="4697111" y="82372"/>
                  <a:pt x="4693434" y="78745"/>
                </a:cubicBezTo>
                <a:lnTo>
                  <a:pt x="4693434" y="92861"/>
                </a:lnTo>
                <a:cubicBezTo>
                  <a:pt x="4691556" y="92613"/>
                  <a:pt x="4689648" y="92427"/>
                  <a:pt x="4687708" y="92303"/>
                </a:cubicBezTo>
                <a:cubicBezTo>
                  <a:pt x="4685767" y="92180"/>
                  <a:pt x="4683549" y="92118"/>
                  <a:pt x="4681052" y="92118"/>
                </a:cubicBezTo>
                <a:lnTo>
                  <a:pt x="4670031" y="92118"/>
                </a:lnTo>
                <a:lnTo>
                  <a:pt x="4670031" y="100538"/>
                </a:lnTo>
                <a:cubicBezTo>
                  <a:pt x="4670029" y="103453"/>
                  <a:pt x="4670096" y="106198"/>
                  <a:pt x="4670233" y="108772"/>
                </a:cubicBezTo>
                <a:cubicBezTo>
                  <a:pt x="4670369" y="111347"/>
                  <a:pt x="4670591" y="113720"/>
                  <a:pt x="4670898" y="115892"/>
                </a:cubicBezTo>
                <a:lnTo>
                  <a:pt x="4655296" y="115892"/>
                </a:lnTo>
                <a:cubicBezTo>
                  <a:pt x="4655603" y="113612"/>
                  <a:pt x="4655825" y="111207"/>
                  <a:pt x="4655962" y="108679"/>
                </a:cubicBezTo>
                <a:cubicBezTo>
                  <a:pt x="4656099" y="106151"/>
                  <a:pt x="4656165" y="103437"/>
                  <a:pt x="4656163" y="100538"/>
                </a:cubicBezTo>
                <a:lnTo>
                  <a:pt x="4656163" y="92118"/>
                </a:lnTo>
                <a:lnTo>
                  <a:pt x="4646381" y="92118"/>
                </a:lnTo>
                <a:cubicBezTo>
                  <a:pt x="4643876" y="92118"/>
                  <a:pt x="4641642" y="92180"/>
                  <a:pt x="4639679" y="92303"/>
                </a:cubicBezTo>
                <a:cubicBezTo>
                  <a:pt x="4637716" y="92427"/>
                  <a:pt x="4635822" y="92613"/>
                  <a:pt x="4633998" y="92861"/>
                </a:cubicBezTo>
                <a:lnTo>
                  <a:pt x="4633998" y="78868"/>
                </a:lnTo>
                <a:cubicBezTo>
                  <a:pt x="4630562" y="82501"/>
                  <a:pt x="4627312" y="85637"/>
                  <a:pt x="4624247" y="88279"/>
                </a:cubicBezTo>
                <a:cubicBezTo>
                  <a:pt x="4621183" y="90921"/>
                  <a:pt x="4617746" y="93562"/>
                  <a:pt x="4613939" y="96204"/>
                </a:cubicBezTo>
                <a:cubicBezTo>
                  <a:pt x="4612760" y="93511"/>
                  <a:pt x="4611558" y="91220"/>
                  <a:pt x="4610332" y="89332"/>
                </a:cubicBezTo>
                <a:cubicBezTo>
                  <a:pt x="4609107" y="87443"/>
                  <a:pt x="4607502" y="85400"/>
                  <a:pt x="4605519" y="83202"/>
                </a:cubicBezTo>
                <a:cubicBezTo>
                  <a:pt x="4614844" y="77398"/>
                  <a:pt x="4623156" y="70464"/>
                  <a:pt x="4630454" y="62400"/>
                </a:cubicBezTo>
                <a:cubicBezTo>
                  <a:pt x="4637752" y="54336"/>
                  <a:pt x="4643804" y="45420"/>
                  <a:pt x="4648610" y="35653"/>
                </a:cubicBezTo>
                <a:lnTo>
                  <a:pt x="4624340" y="35653"/>
                </a:lnTo>
                <a:cubicBezTo>
                  <a:pt x="4621660" y="35653"/>
                  <a:pt x="4619157" y="35715"/>
                  <a:pt x="4616833" y="35839"/>
                </a:cubicBezTo>
                <a:cubicBezTo>
                  <a:pt x="4614509" y="35963"/>
                  <a:pt x="4612099" y="36149"/>
                  <a:pt x="4609605" y="36396"/>
                </a:cubicBezTo>
                <a:lnTo>
                  <a:pt x="4609605" y="21290"/>
                </a:lnTo>
                <a:cubicBezTo>
                  <a:pt x="4611968" y="21597"/>
                  <a:pt x="4614300" y="21819"/>
                  <a:pt x="4616601" y="21955"/>
                </a:cubicBezTo>
                <a:cubicBezTo>
                  <a:pt x="4618902" y="22092"/>
                  <a:pt x="4621482" y="22159"/>
                  <a:pt x="4624340" y="22157"/>
                </a:cubicBezTo>
                <a:lnTo>
                  <a:pt x="4656163" y="22157"/>
                </a:lnTo>
                <a:lnTo>
                  <a:pt x="4656163" y="13365"/>
                </a:lnTo>
                <a:cubicBezTo>
                  <a:pt x="4656163" y="10997"/>
                  <a:pt x="4656101" y="8923"/>
                  <a:pt x="4655977" y="7143"/>
                </a:cubicBezTo>
                <a:cubicBezTo>
                  <a:pt x="4655853" y="5363"/>
                  <a:pt x="4655668" y="3598"/>
                  <a:pt x="4655420" y="1849"/>
                </a:cubicBezTo>
                <a:close/>
                <a:moveTo>
                  <a:pt x="169145" y="1849"/>
                </a:moveTo>
                <a:lnTo>
                  <a:pt x="184623" y="1849"/>
                </a:lnTo>
                <a:cubicBezTo>
                  <a:pt x="184316" y="3554"/>
                  <a:pt x="184094" y="5314"/>
                  <a:pt x="183958" y="7127"/>
                </a:cubicBezTo>
                <a:cubicBezTo>
                  <a:pt x="183821" y="8941"/>
                  <a:pt x="183754" y="10979"/>
                  <a:pt x="183756" y="13241"/>
                </a:cubicBezTo>
                <a:lnTo>
                  <a:pt x="183756" y="22157"/>
                </a:lnTo>
                <a:lnTo>
                  <a:pt x="217313" y="22157"/>
                </a:lnTo>
                <a:cubicBezTo>
                  <a:pt x="220383" y="22159"/>
                  <a:pt x="223127" y="22092"/>
                  <a:pt x="225547" y="21955"/>
                </a:cubicBezTo>
                <a:cubicBezTo>
                  <a:pt x="227967" y="21819"/>
                  <a:pt x="230216" y="21597"/>
                  <a:pt x="232296" y="21290"/>
                </a:cubicBezTo>
                <a:lnTo>
                  <a:pt x="232296" y="36396"/>
                </a:lnTo>
                <a:cubicBezTo>
                  <a:pt x="229652" y="36149"/>
                  <a:pt x="227201" y="35963"/>
                  <a:pt x="224944" y="35839"/>
                </a:cubicBezTo>
                <a:cubicBezTo>
                  <a:pt x="222686" y="35715"/>
                  <a:pt x="220143" y="35653"/>
                  <a:pt x="217313" y="35653"/>
                </a:cubicBezTo>
                <a:lnTo>
                  <a:pt x="190814" y="35653"/>
                </a:lnTo>
                <a:cubicBezTo>
                  <a:pt x="193701" y="40885"/>
                  <a:pt x="196657" y="45621"/>
                  <a:pt x="199683" y="49862"/>
                </a:cubicBezTo>
                <a:cubicBezTo>
                  <a:pt x="202709" y="54103"/>
                  <a:pt x="205944" y="58035"/>
                  <a:pt x="209388" y="61657"/>
                </a:cubicBezTo>
                <a:cubicBezTo>
                  <a:pt x="213585" y="66045"/>
                  <a:pt x="217914" y="69961"/>
                  <a:pt x="222374" y="73405"/>
                </a:cubicBezTo>
                <a:cubicBezTo>
                  <a:pt x="226834" y="76848"/>
                  <a:pt x="231504" y="79867"/>
                  <a:pt x="236382" y="82459"/>
                </a:cubicBezTo>
                <a:cubicBezTo>
                  <a:pt x="234506" y="84678"/>
                  <a:pt x="232933" y="86804"/>
                  <a:pt x="231661" y="88836"/>
                </a:cubicBezTo>
                <a:cubicBezTo>
                  <a:pt x="230389" y="90869"/>
                  <a:pt x="229156" y="93242"/>
                  <a:pt x="227962" y="95956"/>
                </a:cubicBezTo>
                <a:cubicBezTo>
                  <a:pt x="224100" y="93320"/>
                  <a:pt x="220587" y="90699"/>
                  <a:pt x="217421" y="88093"/>
                </a:cubicBezTo>
                <a:cubicBezTo>
                  <a:pt x="214256" y="85488"/>
                  <a:pt x="210835" y="82372"/>
                  <a:pt x="207159" y="78745"/>
                </a:cubicBezTo>
                <a:lnTo>
                  <a:pt x="207159" y="92861"/>
                </a:lnTo>
                <a:cubicBezTo>
                  <a:pt x="205281" y="92613"/>
                  <a:pt x="203372" y="92427"/>
                  <a:pt x="201432" y="92303"/>
                </a:cubicBezTo>
                <a:cubicBezTo>
                  <a:pt x="199492" y="92180"/>
                  <a:pt x="197274" y="92118"/>
                  <a:pt x="194777" y="92118"/>
                </a:cubicBezTo>
                <a:lnTo>
                  <a:pt x="183756" y="92118"/>
                </a:lnTo>
                <a:lnTo>
                  <a:pt x="183756" y="100538"/>
                </a:lnTo>
                <a:cubicBezTo>
                  <a:pt x="183754" y="103453"/>
                  <a:pt x="183821" y="106198"/>
                  <a:pt x="183958" y="108772"/>
                </a:cubicBezTo>
                <a:cubicBezTo>
                  <a:pt x="184094" y="111347"/>
                  <a:pt x="184316" y="113720"/>
                  <a:pt x="184623" y="115892"/>
                </a:cubicBezTo>
                <a:lnTo>
                  <a:pt x="169021" y="115892"/>
                </a:lnTo>
                <a:cubicBezTo>
                  <a:pt x="169328" y="113612"/>
                  <a:pt x="169550" y="111207"/>
                  <a:pt x="169687" y="108679"/>
                </a:cubicBezTo>
                <a:cubicBezTo>
                  <a:pt x="169823" y="106151"/>
                  <a:pt x="169891" y="103437"/>
                  <a:pt x="169888" y="100538"/>
                </a:cubicBezTo>
                <a:lnTo>
                  <a:pt x="169888" y="92118"/>
                </a:lnTo>
                <a:lnTo>
                  <a:pt x="160106" y="92118"/>
                </a:lnTo>
                <a:cubicBezTo>
                  <a:pt x="157601" y="92118"/>
                  <a:pt x="155367" y="92180"/>
                  <a:pt x="153404" y="92303"/>
                </a:cubicBezTo>
                <a:cubicBezTo>
                  <a:pt x="151441" y="92427"/>
                  <a:pt x="149547" y="92613"/>
                  <a:pt x="147723" y="92861"/>
                </a:cubicBezTo>
                <a:lnTo>
                  <a:pt x="147723" y="78868"/>
                </a:lnTo>
                <a:cubicBezTo>
                  <a:pt x="144287" y="82501"/>
                  <a:pt x="141037" y="85637"/>
                  <a:pt x="137972" y="88279"/>
                </a:cubicBezTo>
                <a:cubicBezTo>
                  <a:pt x="134907" y="90921"/>
                  <a:pt x="131471" y="93562"/>
                  <a:pt x="127664" y="96204"/>
                </a:cubicBezTo>
                <a:cubicBezTo>
                  <a:pt x="126485" y="93511"/>
                  <a:pt x="125283" y="91220"/>
                  <a:pt x="124057" y="89332"/>
                </a:cubicBezTo>
                <a:cubicBezTo>
                  <a:pt x="122832" y="87443"/>
                  <a:pt x="121227" y="85400"/>
                  <a:pt x="119243" y="83202"/>
                </a:cubicBezTo>
                <a:cubicBezTo>
                  <a:pt x="128569" y="77398"/>
                  <a:pt x="136881" y="70464"/>
                  <a:pt x="144179" y="62400"/>
                </a:cubicBezTo>
                <a:cubicBezTo>
                  <a:pt x="151477" y="54336"/>
                  <a:pt x="157529" y="45420"/>
                  <a:pt x="162335" y="35653"/>
                </a:cubicBezTo>
                <a:lnTo>
                  <a:pt x="138065" y="35653"/>
                </a:lnTo>
                <a:cubicBezTo>
                  <a:pt x="135385" y="35653"/>
                  <a:pt x="132882" y="35715"/>
                  <a:pt x="130558" y="35839"/>
                </a:cubicBezTo>
                <a:cubicBezTo>
                  <a:pt x="128234" y="35963"/>
                  <a:pt x="125824" y="36149"/>
                  <a:pt x="123330" y="36396"/>
                </a:cubicBezTo>
                <a:lnTo>
                  <a:pt x="123330" y="21290"/>
                </a:lnTo>
                <a:cubicBezTo>
                  <a:pt x="125693" y="21597"/>
                  <a:pt x="128025" y="21819"/>
                  <a:pt x="130326" y="21955"/>
                </a:cubicBezTo>
                <a:cubicBezTo>
                  <a:pt x="132627" y="22092"/>
                  <a:pt x="135207" y="22159"/>
                  <a:pt x="138065" y="22157"/>
                </a:cubicBezTo>
                <a:lnTo>
                  <a:pt x="169888" y="22157"/>
                </a:lnTo>
                <a:lnTo>
                  <a:pt x="169888" y="13365"/>
                </a:lnTo>
                <a:cubicBezTo>
                  <a:pt x="169888" y="10997"/>
                  <a:pt x="169826" y="8923"/>
                  <a:pt x="169702" y="7143"/>
                </a:cubicBezTo>
                <a:cubicBezTo>
                  <a:pt x="169578" y="5363"/>
                  <a:pt x="169393" y="3598"/>
                  <a:pt x="169145" y="1849"/>
                </a:cubicBezTo>
                <a:close/>
                <a:moveTo>
                  <a:pt x="2245843" y="1725"/>
                </a:moveTo>
                <a:lnTo>
                  <a:pt x="2261197" y="1725"/>
                </a:lnTo>
                <a:cubicBezTo>
                  <a:pt x="2260890" y="3521"/>
                  <a:pt x="2260668" y="5409"/>
                  <a:pt x="2260531" y="7390"/>
                </a:cubicBezTo>
                <a:cubicBezTo>
                  <a:pt x="2260395" y="9372"/>
                  <a:pt x="2260327" y="11817"/>
                  <a:pt x="2260330" y="14727"/>
                </a:cubicBezTo>
                <a:lnTo>
                  <a:pt x="2260330" y="18813"/>
                </a:lnTo>
                <a:lnTo>
                  <a:pt x="2289677" y="18813"/>
                </a:lnTo>
                <a:cubicBezTo>
                  <a:pt x="2293079" y="18816"/>
                  <a:pt x="2295778" y="18780"/>
                  <a:pt x="2297772" y="18705"/>
                </a:cubicBezTo>
                <a:cubicBezTo>
                  <a:pt x="2299766" y="18630"/>
                  <a:pt x="2301814" y="18501"/>
                  <a:pt x="2303916" y="18318"/>
                </a:cubicBezTo>
                <a:cubicBezTo>
                  <a:pt x="2303674" y="20101"/>
                  <a:pt x="2303509" y="21860"/>
                  <a:pt x="2303421" y="23596"/>
                </a:cubicBezTo>
                <a:cubicBezTo>
                  <a:pt x="2303334" y="25332"/>
                  <a:pt x="2303292" y="27494"/>
                  <a:pt x="2303297" y="30081"/>
                </a:cubicBezTo>
                <a:lnTo>
                  <a:pt x="2303297" y="78249"/>
                </a:lnTo>
                <a:cubicBezTo>
                  <a:pt x="2303292" y="81157"/>
                  <a:pt x="2303334" y="83576"/>
                  <a:pt x="2303421" y="85509"/>
                </a:cubicBezTo>
                <a:cubicBezTo>
                  <a:pt x="2303509" y="87441"/>
                  <a:pt x="2303674" y="89272"/>
                  <a:pt x="2303916" y="91003"/>
                </a:cubicBezTo>
                <a:lnTo>
                  <a:pt x="2289181" y="91003"/>
                </a:lnTo>
                <a:lnTo>
                  <a:pt x="2289181" y="83945"/>
                </a:lnTo>
                <a:lnTo>
                  <a:pt x="2260330" y="83945"/>
                </a:lnTo>
                <a:lnTo>
                  <a:pt x="2260330" y="100662"/>
                </a:lnTo>
                <a:cubicBezTo>
                  <a:pt x="2260327" y="104286"/>
                  <a:pt x="2260395" y="107253"/>
                  <a:pt x="2260531" y="109562"/>
                </a:cubicBezTo>
                <a:cubicBezTo>
                  <a:pt x="2260668" y="111870"/>
                  <a:pt x="2260890" y="114063"/>
                  <a:pt x="2261197" y="116140"/>
                </a:cubicBezTo>
                <a:lnTo>
                  <a:pt x="2245719" y="116140"/>
                </a:lnTo>
                <a:cubicBezTo>
                  <a:pt x="2246026" y="113823"/>
                  <a:pt x="2246248" y="111522"/>
                  <a:pt x="2246384" y="109236"/>
                </a:cubicBezTo>
                <a:cubicBezTo>
                  <a:pt x="2246521" y="106951"/>
                  <a:pt x="2246588" y="104093"/>
                  <a:pt x="2246586" y="100662"/>
                </a:cubicBezTo>
                <a:lnTo>
                  <a:pt x="2246586" y="83945"/>
                </a:lnTo>
                <a:lnTo>
                  <a:pt x="2218973" y="83945"/>
                </a:lnTo>
                <a:lnTo>
                  <a:pt x="2218973" y="91003"/>
                </a:lnTo>
                <a:lnTo>
                  <a:pt x="2204361" y="91003"/>
                </a:lnTo>
                <a:cubicBezTo>
                  <a:pt x="2204604" y="89133"/>
                  <a:pt x="2204769" y="87209"/>
                  <a:pt x="2204857" y="85230"/>
                </a:cubicBezTo>
                <a:cubicBezTo>
                  <a:pt x="2204944" y="83251"/>
                  <a:pt x="2204985" y="80924"/>
                  <a:pt x="2204980" y="78249"/>
                </a:cubicBezTo>
                <a:lnTo>
                  <a:pt x="2204980" y="30205"/>
                </a:lnTo>
                <a:cubicBezTo>
                  <a:pt x="2204985" y="27721"/>
                  <a:pt x="2204944" y="25569"/>
                  <a:pt x="2204857" y="23751"/>
                </a:cubicBezTo>
                <a:cubicBezTo>
                  <a:pt x="2204769" y="21932"/>
                  <a:pt x="2204604" y="20121"/>
                  <a:pt x="2204361" y="18318"/>
                </a:cubicBezTo>
                <a:cubicBezTo>
                  <a:pt x="2206551" y="18501"/>
                  <a:pt x="2208641" y="18630"/>
                  <a:pt x="2210630" y="18705"/>
                </a:cubicBezTo>
                <a:cubicBezTo>
                  <a:pt x="2212619" y="18780"/>
                  <a:pt x="2215111" y="18816"/>
                  <a:pt x="2218106" y="18813"/>
                </a:cubicBezTo>
                <a:lnTo>
                  <a:pt x="2246586" y="18813"/>
                </a:lnTo>
                <a:lnTo>
                  <a:pt x="2246586" y="15222"/>
                </a:lnTo>
                <a:cubicBezTo>
                  <a:pt x="2246593" y="12098"/>
                  <a:pt x="2246547" y="9555"/>
                  <a:pt x="2246446" y="7592"/>
                </a:cubicBezTo>
                <a:cubicBezTo>
                  <a:pt x="2246346" y="5628"/>
                  <a:pt x="2246145" y="3673"/>
                  <a:pt x="2245843" y="1725"/>
                </a:cubicBezTo>
                <a:close/>
                <a:moveTo>
                  <a:pt x="1159993" y="1725"/>
                </a:moveTo>
                <a:lnTo>
                  <a:pt x="1175347" y="1725"/>
                </a:lnTo>
                <a:cubicBezTo>
                  <a:pt x="1175040" y="3521"/>
                  <a:pt x="1174818" y="5409"/>
                  <a:pt x="1174681" y="7390"/>
                </a:cubicBezTo>
                <a:cubicBezTo>
                  <a:pt x="1174545" y="9372"/>
                  <a:pt x="1174478" y="11817"/>
                  <a:pt x="1174480" y="14727"/>
                </a:cubicBezTo>
                <a:lnTo>
                  <a:pt x="1174480" y="18813"/>
                </a:lnTo>
                <a:lnTo>
                  <a:pt x="1203827" y="18813"/>
                </a:lnTo>
                <a:cubicBezTo>
                  <a:pt x="1207229" y="18816"/>
                  <a:pt x="1209928" y="18780"/>
                  <a:pt x="1211922" y="18705"/>
                </a:cubicBezTo>
                <a:cubicBezTo>
                  <a:pt x="1213916" y="18630"/>
                  <a:pt x="1215964" y="18501"/>
                  <a:pt x="1218067" y="18318"/>
                </a:cubicBezTo>
                <a:cubicBezTo>
                  <a:pt x="1217824" y="20101"/>
                  <a:pt x="1217659" y="21860"/>
                  <a:pt x="1217571" y="23596"/>
                </a:cubicBezTo>
                <a:cubicBezTo>
                  <a:pt x="1217484" y="25332"/>
                  <a:pt x="1217442" y="27494"/>
                  <a:pt x="1217448" y="30081"/>
                </a:cubicBezTo>
                <a:lnTo>
                  <a:pt x="1217448" y="78249"/>
                </a:lnTo>
                <a:cubicBezTo>
                  <a:pt x="1217442" y="81157"/>
                  <a:pt x="1217484" y="83576"/>
                  <a:pt x="1217571" y="85509"/>
                </a:cubicBezTo>
                <a:cubicBezTo>
                  <a:pt x="1217659" y="87441"/>
                  <a:pt x="1217824" y="89272"/>
                  <a:pt x="1218067" y="91003"/>
                </a:cubicBezTo>
                <a:lnTo>
                  <a:pt x="1203331" y="91003"/>
                </a:lnTo>
                <a:lnTo>
                  <a:pt x="1203331" y="83945"/>
                </a:lnTo>
                <a:lnTo>
                  <a:pt x="1174480" y="83945"/>
                </a:lnTo>
                <a:lnTo>
                  <a:pt x="1174480" y="100662"/>
                </a:lnTo>
                <a:cubicBezTo>
                  <a:pt x="1174478" y="104286"/>
                  <a:pt x="1174545" y="107253"/>
                  <a:pt x="1174681" y="109562"/>
                </a:cubicBezTo>
                <a:cubicBezTo>
                  <a:pt x="1174818" y="111870"/>
                  <a:pt x="1175040" y="114063"/>
                  <a:pt x="1175347" y="116140"/>
                </a:cubicBezTo>
                <a:lnTo>
                  <a:pt x="1159869" y="116140"/>
                </a:lnTo>
                <a:cubicBezTo>
                  <a:pt x="1160176" y="113823"/>
                  <a:pt x="1160398" y="111522"/>
                  <a:pt x="1160534" y="109236"/>
                </a:cubicBezTo>
                <a:cubicBezTo>
                  <a:pt x="1160671" y="106951"/>
                  <a:pt x="1160738" y="104093"/>
                  <a:pt x="1160736" y="100662"/>
                </a:cubicBezTo>
                <a:lnTo>
                  <a:pt x="1160736" y="83945"/>
                </a:lnTo>
                <a:lnTo>
                  <a:pt x="1133123" y="83945"/>
                </a:lnTo>
                <a:lnTo>
                  <a:pt x="1133123" y="91003"/>
                </a:lnTo>
                <a:lnTo>
                  <a:pt x="1118511" y="91003"/>
                </a:lnTo>
                <a:cubicBezTo>
                  <a:pt x="1118754" y="89133"/>
                  <a:pt x="1118919" y="87209"/>
                  <a:pt x="1119007" y="85230"/>
                </a:cubicBezTo>
                <a:cubicBezTo>
                  <a:pt x="1119094" y="83251"/>
                  <a:pt x="1119136" y="80924"/>
                  <a:pt x="1119130" y="78249"/>
                </a:cubicBezTo>
                <a:lnTo>
                  <a:pt x="1119130" y="30205"/>
                </a:lnTo>
                <a:cubicBezTo>
                  <a:pt x="1119136" y="27721"/>
                  <a:pt x="1119094" y="25569"/>
                  <a:pt x="1119007" y="23751"/>
                </a:cubicBezTo>
                <a:cubicBezTo>
                  <a:pt x="1118919" y="21932"/>
                  <a:pt x="1118754" y="20121"/>
                  <a:pt x="1118511" y="18318"/>
                </a:cubicBezTo>
                <a:cubicBezTo>
                  <a:pt x="1120701" y="18501"/>
                  <a:pt x="1122791" y="18630"/>
                  <a:pt x="1124780" y="18705"/>
                </a:cubicBezTo>
                <a:cubicBezTo>
                  <a:pt x="1126769" y="18780"/>
                  <a:pt x="1129261" y="18816"/>
                  <a:pt x="1132256" y="18813"/>
                </a:cubicBezTo>
                <a:lnTo>
                  <a:pt x="1160736" y="18813"/>
                </a:lnTo>
                <a:lnTo>
                  <a:pt x="1160736" y="15222"/>
                </a:lnTo>
                <a:cubicBezTo>
                  <a:pt x="1160743" y="12098"/>
                  <a:pt x="1160697" y="9555"/>
                  <a:pt x="1160596" y="7592"/>
                </a:cubicBezTo>
                <a:cubicBezTo>
                  <a:pt x="1160496" y="5628"/>
                  <a:pt x="1160294" y="3673"/>
                  <a:pt x="1159993" y="1725"/>
                </a:cubicBezTo>
                <a:close/>
                <a:moveTo>
                  <a:pt x="3905393" y="1602"/>
                </a:moveTo>
                <a:lnTo>
                  <a:pt x="3918766" y="1602"/>
                </a:lnTo>
                <a:cubicBezTo>
                  <a:pt x="3918583" y="2992"/>
                  <a:pt x="3918454" y="4421"/>
                  <a:pt x="3918379" y="5889"/>
                </a:cubicBezTo>
                <a:cubicBezTo>
                  <a:pt x="3918304" y="7357"/>
                  <a:pt x="3918268" y="9065"/>
                  <a:pt x="3918271" y="11012"/>
                </a:cubicBezTo>
                <a:lnTo>
                  <a:pt x="3918271" y="13241"/>
                </a:lnTo>
                <a:lnTo>
                  <a:pt x="3925576" y="13241"/>
                </a:lnTo>
                <a:cubicBezTo>
                  <a:pt x="3927986" y="13244"/>
                  <a:pt x="3929946" y="13208"/>
                  <a:pt x="3931458" y="13133"/>
                </a:cubicBezTo>
                <a:cubicBezTo>
                  <a:pt x="3932970" y="13058"/>
                  <a:pt x="3934435" y="12929"/>
                  <a:pt x="3935854" y="12746"/>
                </a:cubicBezTo>
                <a:lnTo>
                  <a:pt x="3935854" y="25624"/>
                </a:lnTo>
                <a:cubicBezTo>
                  <a:pt x="3934288" y="25440"/>
                  <a:pt x="3932714" y="25312"/>
                  <a:pt x="3931133" y="25237"/>
                </a:cubicBezTo>
                <a:cubicBezTo>
                  <a:pt x="3929551" y="25162"/>
                  <a:pt x="3927699" y="25126"/>
                  <a:pt x="3925576" y="25128"/>
                </a:cubicBezTo>
                <a:lnTo>
                  <a:pt x="3918271" y="25128"/>
                </a:lnTo>
                <a:lnTo>
                  <a:pt x="3918271" y="34663"/>
                </a:lnTo>
                <a:lnTo>
                  <a:pt x="3927929" y="34663"/>
                </a:lnTo>
                <a:cubicBezTo>
                  <a:pt x="3930444" y="34668"/>
                  <a:pt x="3932472" y="34627"/>
                  <a:pt x="3934012" y="34539"/>
                </a:cubicBezTo>
                <a:cubicBezTo>
                  <a:pt x="3935552" y="34451"/>
                  <a:pt x="3937115" y="34286"/>
                  <a:pt x="3938702" y="34044"/>
                </a:cubicBezTo>
                <a:lnTo>
                  <a:pt x="3938702" y="47169"/>
                </a:lnTo>
                <a:cubicBezTo>
                  <a:pt x="3937569" y="46994"/>
                  <a:pt x="3936491" y="46880"/>
                  <a:pt x="3935467" y="46829"/>
                </a:cubicBezTo>
                <a:cubicBezTo>
                  <a:pt x="3934443" y="46777"/>
                  <a:pt x="3933210" y="46725"/>
                  <a:pt x="3931768" y="46674"/>
                </a:cubicBezTo>
                <a:cubicBezTo>
                  <a:pt x="3931133" y="49506"/>
                  <a:pt x="3930545" y="51859"/>
                  <a:pt x="3930003" y="53732"/>
                </a:cubicBezTo>
                <a:cubicBezTo>
                  <a:pt x="3929461" y="55605"/>
                  <a:pt x="3928688" y="57834"/>
                  <a:pt x="3927681" y="60418"/>
                </a:cubicBezTo>
                <a:lnTo>
                  <a:pt x="3929167" y="60418"/>
                </a:lnTo>
                <a:cubicBezTo>
                  <a:pt x="3931345" y="60424"/>
                  <a:pt x="3933150" y="60382"/>
                  <a:pt x="3934585" y="60295"/>
                </a:cubicBezTo>
                <a:cubicBezTo>
                  <a:pt x="3936019" y="60207"/>
                  <a:pt x="3937391" y="60042"/>
                  <a:pt x="3938702" y="59799"/>
                </a:cubicBezTo>
                <a:lnTo>
                  <a:pt x="3938702" y="72925"/>
                </a:lnTo>
                <a:cubicBezTo>
                  <a:pt x="3937092" y="72742"/>
                  <a:pt x="3935482" y="72613"/>
                  <a:pt x="3933873" y="72538"/>
                </a:cubicBezTo>
                <a:cubicBezTo>
                  <a:pt x="3932263" y="72463"/>
                  <a:pt x="3930282" y="72427"/>
                  <a:pt x="3927929" y="72429"/>
                </a:cubicBezTo>
                <a:lnTo>
                  <a:pt x="3918271" y="72429"/>
                </a:lnTo>
                <a:lnTo>
                  <a:pt x="3918271" y="82335"/>
                </a:lnTo>
                <a:lnTo>
                  <a:pt x="3926691" y="82335"/>
                </a:lnTo>
                <a:cubicBezTo>
                  <a:pt x="3928984" y="82338"/>
                  <a:pt x="3930898" y="82302"/>
                  <a:pt x="3932433" y="82227"/>
                </a:cubicBezTo>
                <a:cubicBezTo>
                  <a:pt x="3933968" y="82152"/>
                  <a:pt x="3935480" y="82023"/>
                  <a:pt x="3936968" y="81840"/>
                </a:cubicBezTo>
                <a:lnTo>
                  <a:pt x="3936968" y="94842"/>
                </a:lnTo>
                <a:cubicBezTo>
                  <a:pt x="3935418" y="94659"/>
                  <a:pt x="3933875" y="94530"/>
                  <a:pt x="3932340" y="94455"/>
                </a:cubicBezTo>
                <a:cubicBezTo>
                  <a:pt x="3930805" y="94380"/>
                  <a:pt x="3928922" y="94344"/>
                  <a:pt x="3926691" y="94347"/>
                </a:cubicBezTo>
                <a:lnTo>
                  <a:pt x="3918271" y="94347"/>
                </a:lnTo>
                <a:lnTo>
                  <a:pt x="3918271" y="103386"/>
                </a:lnTo>
                <a:cubicBezTo>
                  <a:pt x="3918273" y="105452"/>
                  <a:pt x="3918330" y="107573"/>
                  <a:pt x="3918441" y="109747"/>
                </a:cubicBezTo>
                <a:cubicBezTo>
                  <a:pt x="3918552" y="111922"/>
                  <a:pt x="3918701" y="114011"/>
                  <a:pt x="3918890" y="116016"/>
                </a:cubicBezTo>
                <a:lnTo>
                  <a:pt x="3905269" y="116016"/>
                </a:lnTo>
                <a:cubicBezTo>
                  <a:pt x="3905517" y="114004"/>
                  <a:pt x="3905702" y="111992"/>
                  <a:pt x="3905826" y="109979"/>
                </a:cubicBezTo>
                <a:cubicBezTo>
                  <a:pt x="3905950" y="107967"/>
                  <a:pt x="3906012" y="105769"/>
                  <a:pt x="3906012" y="103386"/>
                </a:cubicBezTo>
                <a:lnTo>
                  <a:pt x="3906012" y="94347"/>
                </a:lnTo>
                <a:lnTo>
                  <a:pt x="3897097" y="94347"/>
                </a:lnTo>
                <a:cubicBezTo>
                  <a:pt x="3894826" y="94344"/>
                  <a:pt x="3892959" y="94380"/>
                  <a:pt x="3891494" y="94455"/>
                </a:cubicBezTo>
                <a:cubicBezTo>
                  <a:pt x="3890028" y="94530"/>
                  <a:pt x="3888470" y="94659"/>
                  <a:pt x="3886819" y="94842"/>
                </a:cubicBezTo>
                <a:lnTo>
                  <a:pt x="3886819" y="81840"/>
                </a:lnTo>
                <a:cubicBezTo>
                  <a:pt x="3888308" y="82023"/>
                  <a:pt x="3889819" y="82152"/>
                  <a:pt x="3891354" y="82227"/>
                </a:cubicBezTo>
                <a:cubicBezTo>
                  <a:pt x="3892889" y="82302"/>
                  <a:pt x="3894803" y="82338"/>
                  <a:pt x="3897097" y="82335"/>
                </a:cubicBezTo>
                <a:lnTo>
                  <a:pt x="3906012" y="82335"/>
                </a:lnTo>
                <a:lnTo>
                  <a:pt x="3906012" y="72429"/>
                </a:lnTo>
                <a:lnTo>
                  <a:pt x="3894992" y="72429"/>
                </a:lnTo>
                <a:cubicBezTo>
                  <a:pt x="3892701" y="72427"/>
                  <a:pt x="3890751" y="72463"/>
                  <a:pt x="3889141" y="72538"/>
                </a:cubicBezTo>
                <a:cubicBezTo>
                  <a:pt x="3887531" y="72613"/>
                  <a:pt x="3885890" y="72742"/>
                  <a:pt x="3884219" y="72925"/>
                </a:cubicBezTo>
                <a:lnTo>
                  <a:pt x="3884219" y="59799"/>
                </a:lnTo>
                <a:cubicBezTo>
                  <a:pt x="3885666" y="60042"/>
                  <a:pt x="3887136" y="60207"/>
                  <a:pt x="3888630" y="60295"/>
                </a:cubicBezTo>
                <a:cubicBezTo>
                  <a:pt x="3890124" y="60382"/>
                  <a:pt x="3892244" y="60424"/>
                  <a:pt x="3894992" y="60418"/>
                </a:cubicBezTo>
                <a:lnTo>
                  <a:pt x="3896354" y="60418"/>
                </a:lnTo>
                <a:cubicBezTo>
                  <a:pt x="3896003" y="58019"/>
                  <a:pt x="3895590" y="55791"/>
                  <a:pt x="3895115" y="53732"/>
                </a:cubicBezTo>
                <a:cubicBezTo>
                  <a:pt x="3894641" y="51673"/>
                  <a:pt x="3893980" y="49321"/>
                  <a:pt x="3893134" y="46674"/>
                </a:cubicBezTo>
                <a:cubicBezTo>
                  <a:pt x="3891153" y="46671"/>
                  <a:pt x="3889512" y="46707"/>
                  <a:pt x="3888212" y="46782"/>
                </a:cubicBezTo>
                <a:cubicBezTo>
                  <a:pt x="3886912" y="46857"/>
                  <a:pt x="3885581" y="46986"/>
                  <a:pt x="3884219" y="47169"/>
                </a:cubicBezTo>
                <a:lnTo>
                  <a:pt x="3884219" y="34044"/>
                </a:lnTo>
                <a:cubicBezTo>
                  <a:pt x="3885767" y="34286"/>
                  <a:pt x="3887345" y="34451"/>
                  <a:pt x="3888955" y="34539"/>
                </a:cubicBezTo>
                <a:cubicBezTo>
                  <a:pt x="3890565" y="34627"/>
                  <a:pt x="3892577" y="34668"/>
                  <a:pt x="3894992" y="34663"/>
                </a:cubicBezTo>
                <a:lnTo>
                  <a:pt x="3906136" y="34663"/>
                </a:lnTo>
                <a:lnTo>
                  <a:pt x="3906136" y="25128"/>
                </a:lnTo>
                <a:lnTo>
                  <a:pt x="3897716" y="25128"/>
                </a:lnTo>
                <a:cubicBezTo>
                  <a:pt x="3895546" y="25126"/>
                  <a:pt x="3893694" y="25162"/>
                  <a:pt x="3892159" y="25237"/>
                </a:cubicBezTo>
                <a:cubicBezTo>
                  <a:pt x="3890624" y="25312"/>
                  <a:pt x="3889051" y="25440"/>
                  <a:pt x="3887438" y="25624"/>
                </a:cubicBezTo>
                <a:lnTo>
                  <a:pt x="3887438" y="12746"/>
                </a:lnTo>
                <a:cubicBezTo>
                  <a:pt x="3888857" y="12929"/>
                  <a:pt x="3890322" y="13058"/>
                  <a:pt x="3891834" y="13133"/>
                </a:cubicBezTo>
                <a:cubicBezTo>
                  <a:pt x="3893346" y="13208"/>
                  <a:pt x="3895306" y="13244"/>
                  <a:pt x="3897716" y="13241"/>
                </a:cubicBezTo>
                <a:lnTo>
                  <a:pt x="3906136" y="13241"/>
                </a:lnTo>
                <a:lnTo>
                  <a:pt x="3906136" y="11012"/>
                </a:lnTo>
                <a:cubicBezTo>
                  <a:pt x="3906136" y="9212"/>
                  <a:pt x="3906074" y="7427"/>
                  <a:pt x="3905950" y="5657"/>
                </a:cubicBezTo>
                <a:cubicBezTo>
                  <a:pt x="3905826" y="3887"/>
                  <a:pt x="3905640" y="2535"/>
                  <a:pt x="3905393" y="1602"/>
                </a:cubicBezTo>
                <a:close/>
                <a:moveTo>
                  <a:pt x="3782673" y="1486"/>
                </a:moveTo>
                <a:lnTo>
                  <a:pt x="3797160" y="1486"/>
                </a:lnTo>
                <a:cubicBezTo>
                  <a:pt x="3796859" y="3570"/>
                  <a:pt x="3796657" y="5592"/>
                  <a:pt x="3796557" y="7552"/>
                </a:cubicBezTo>
                <a:cubicBezTo>
                  <a:pt x="3796456" y="9512"/>
                  <a:pt x="3796410" y="11904"/>
                  <a:pt x="3796417" y="14728"/>
                </a:cubicBezTo>
                <a:lnTo>
                  <a:pt x="3796417" y="25012"/>
                </a:lnTo>
                <a:lnTo>
                  <a:pt x="3803723" y="22154"/>
                </a:lnTo>
                <a:cubicBezTo>
                  <a:pt x="3804720" y="24134"/>
                  <a:pt x="3805505" y="25765"/>
                  <a:pt x="3806076" y="27046"/>
                </a:cubicBezTo>
                <a:cubicBezTo>
                  <a:pt x="3806647" y="28328"/>
                  <a:pt x="3807211" y="29774"/>
                  <a:pt x="3807768" y="31386"/>
                </a:cubicBezTo>
                <a:cubicBezTo>
                  <a:pt x="3808325" y="32997"/>
                  <a:pt x="3809082" y="35287"/>
                  <a:pt x="3810038" y="38256"/>
                </a:cubicBezTo>
                <a:lnTo>
                  <a:pt x="3806695" y="39746"/>
                </a:lnTo>
                <a:cubicBezTo>
                  <a:pt x="3808181" y="39870"/>
                  <a:pt x="3809698" y="39964"/>
                  <a:pt x="3811246" y="40026"/>
                </a:cubicBezTo>
                <a:cubicBezTo>
                  <a:pt x="3812793" y="40088"/>
                  <a:pt x="3814744" y="40119"/>
                  <a:pt x="3817096" y="40119"/>
                </a:cubicBezTo>
                <a:lnTo>
                  <a:pt x="3835422" y="40119"/>
                </a:lnTo>
                <a:lnTo>
                  <a:pt x="3835422" y="35150"/>
                </a:lnTo>
                <a:lnTo>
                  <a:pt x="3821306" y="35150"/>
                </a:lnTo>
                <a:cubicBezTo>
                  <a:pt x="3818977" y="35148"/>
                  <a:pt x="3817073" y="35184"/>
                  <a:pt x="3815595" y="35259"/>
                </a:cubicBezTo>
                <a:cubicBezTo>
                  <a:pt x="3814117" y="35334"/>
                  <a:pt x="3812553" y="35464"/>
                  <a:pt x="3810905" y="35647"/>
                </a:cubicBezTo>
                <a:lnTo>
                  <a:pt x="3810905" y="24639"/>
                </a:lnTo>
                <a:cubicBezTo>
                  <a:pt x="3812435" y="24823"/>
                  <a:pt x="3813956" y="24952"/>
                  <a:pt x="3815471" y="25027"/>
                </a:cubicBezTo>
                <a:cubicBezTo>
                  <a:pt x="3816985" y="25102"/>
                  <a:pt x="3818972" y="25139"/>
                  <a:pt x="3821430" y="25136"/>
                </a:cubicBezTo>
                <a:lnTo>
                  <a:pt x="3835422" y="25136"/>
                </a:lnTo>
                <a:lnTo>
                  <a:pt x="3835422" y="20539"/>
                </a:lnTo>
                <a:lnTo>
                  <a:pt x="3819449" y="20539"/>
                </a:lnTo>
                <a:cubicBezTo>
                  <a:pt x="3816276" y="20534"/>
                  <a:pt x="3813830" y="20575"/>
                  <a:pt x="3812112" y="20663"/>
                </a:cubicBezTo>
                <a:cubicBezTo>
                  <a:pt x="3810394" y="20751"/>
                  <a:pt x="3808754" y="20917"/>
                  <a:pt x="3807190" y="21160"/>
                </a:cubicBezTo>
                <a:lnTo>
                  <a:pt x="3807190" y="9286"/>
                </a:lnTo>
                <a:cubicBezTo>
                  <a:pt x="3808880" y="9588"/>
                  <a:pt x="3810639" y="9790"/>
                  <a:pt x="3812468" y="9890"/>
                </a:cubicBezTo>
                <a:cubicBezTo>
                  <a:pt x="3814297" y="9991"/>
                  <a:pt x="3816830" y="10037"/>
                  <a:pt x="3820068" y="10029"/>
                </a:cubicBezTo>
                <a:lnTo>
                  <a:pt x="3835422" y="10029"/>
                </a:lnTo>
                <a:cubicBezTo>
                  <a:pt x="3835430" y="8231"/>
                  <a:pt x="3835384" y="6720"/>
                  <a:pt x="3835283" y="5494"/>
                </a:cubicBezTo>
                <a:cubicBezTo>
                  <a:pt x="3835182" y="4269"/>
                  <a:pt x="3834981" y="2974"/>
                  <a:pt x="3834679" y="1609"/>
                </a:cubicBezTo>
                <a:lnTo>
                  <a:pt x="3848919" y="1609"/>
                </a:lnTo>
                <a:cubicBezTo>
                  <a:pt x="3848617" y="3020"/>
                  <a:pt x="3848416" y="4315"/>
                  <a:pt x="3848316" y="5494"/>
                </a:cubicBezTo>
                <a:cubicBezTo>
                  <a:pt x="3848215" y="6673"/>
                  <a:pt x="3848169" y="8185"/>
                  <a:pt x="3848176" y="10029"/>
                </a:cubicBezTo>
                <a:lnTo>
                  <a:pt x="3867122" y="10029"/>
                </a:lnTo>
                <a:cubicBezTo>
                  <a:pt x="3870413" y="10037"/>
                  <a:pt x="3872962" y="9991"/>
                  <a:pt x="3874768" y="9890"/>
                </a:cubicBezTo>
                <a:cubicBezTo>
                  <a:pt x="3876573" y="9790"/>
                  <a:pt x="3878317" y="9588"/>
                  <a:pt x="3879999" y="9286"/>
                </a:cubicBezTo>
                <a:lnTo>
                  <a:pt x="3879999" y="21160"/>
                </a:lnTo>
                <a:cubicBezTo>
                  <a:pt x="3878273" y="20917"/>
                  <a:pt x="3876463" y="20751"/>
                  <a:pt x="3874566" y="20663"/>
                </a:cubicBezTo>
                <a:cubicBezTo>
                  <a:pt x="3872670" y="20575"/>
                  <a:pt x="3870271" y="20534"/>
                  <a:pt x="3867369" y="20539"/>
                </a:cubicBezTo>
                <a:lnTo>
                  <a:pt x="3848176" y="20539"/>
                </a:lnTo>
                <a:lnTo>
                  <a:pt x="3848176" y="25136"/>
                </a:lnTo>
                <a:lnTo>
                  <a:pt x="3865636" y="25136"/>
                </a:lnTo>
                <a:cubicBezTo>
                  <a:pt x="3868207" y="25139"/>
                  <a:pt x="3870214" y="25102"/>
                  <a:pt x="3871657" y="25027"/>
                </a:cubicBezTo>
                <a:cubicBezTo>
                  <a:pt x="3873098" y="24952"/>
                  <a:pt x="3874517" y="24823"/>
                  <a:pt x="3875913" y="24639"/>
                </a:cubicBezTo>
                <a:lnTo>
                  <a:pt x="3875913" y="35647"/>
                </a:lnTo>
                <a:cubicBezTo>
                  <a:pt x="3874491" y="35464"/>
                  <a:pt x="3873001" y="35334"/>
                  <a:pt x="3871440" y="35259"/>
                </a:cubicBezTo>
                <a:cubicBezTo>
                  <a:pt x="3869879" y="35184"/>
                  <a:pt x="3867862" y="35148"/>
                  <a:pt x="3865388" y="35150"/>
                </a:cubicBezTo>
                <a:lnTo>
                  <a:pt x="3848176" y="35150"/>
                </a:lnTo>
                <a:lnTo>
                  <a:pt x="3848176" y="40119"/>
                </a:lnTo>
                <a:lnTo>
                  <a:pt x="3869846" y="40119"/>
                </a:lnTo>
                <a:cubicBezTo>
                  <a:pt x="3872748" y="40124"/>
                  <a:pt x="3875116" y="40083"/>
                  <a:pt x="3876950" y="39995"/>
                </a:cubicBezTo>
                <a:cubicBezTo>
                  <a:pt x="3878784" y="39907"/>
                  <a:pt x="3880502" y="39741"/>
                  <a:pt x="3882104" y="39498"/>
                </a:cubicBezTo>
                <a:lnTo>
                  <a:pt x="3882104" y="51621"/>
                </a:lnTo>
                <a:cubicBezTo>
                  <a:pt x="3880286" y="51373"/>
                  <a:pt x="3878413" y="51187"/>
                  <a:pt x="3876486" y="51063"/>
                </a:cubicBezTo>
                <a:cubicBezTo>
                  <a:pt x="3874559" y="50938"/>
                  <a:pt x="3872345" y="50876"/>
                  <a:pt x="3869846" y="50876"/>
                </a:cubicBezTo>
                <a:lnTo>
                  <a:pt x="3817096" y="50876"/>
                </a:lnTo>
                <a:cubicBezTo>
                  <a:pt x="3814137" y="50868"/>
                  <a:pt x="3811728" y="50915"/>
                  <a:pt x="3809868" y="51016"/>
                </a:cubicBezTo>
                <a:cubicBezTo>
                  <a:pt x="3808008" y="51117"/>
                  <a:pt x="3806248" y="51319"/>
                  <a:pt x="3804590" y="51621"/>
                </a:cubicBezTo>
                <a:lnTo>
                  <a:pt x="3804590" y="40737"/>
                </a:lnTo>
                <a:lnTo>
                  <a:pt x="3800751" y="42468"/>
                </a:lnTo>
                <a:cubicBezTo>
                  <a:pt x="3800145" y="39911"/>
                  <a:pt x="3799500" y="37557"/>
                  <a:pt x="3798817" y="35404"/>
                </a:cubicBezTo>
                <a:cubicBezTo>
                  <a:pt x="3798133" y="33252"/>
                  <a:pt x="3797333" y="31024"/>
                  <a:pt x="3796417" y="28721"/>
                </a:cubicBezTo>
                <a:lnTo>
                  <a:pt x="3796417" y="100782"/>
                </a:lnTo>
                <a:cubicBezTo>
                  <a:pt x="3796417" y="103954"/>
                  <a:pt x="3796479" y="106746"/>
                  <a:pt x="3796603" y="109159"/>
                </a:cubicBezTo>
                <a:cubicBezTo>
                  <a:pt x="3796727" y="111571"/>
                  <a:pt x="3796913" y="113898"/>
                  <a:pt x="3797160" y="116140"/>
                </a:cubicBezTo>
                <a:lnTo>
                  <a:pt x="3782673" y="116140"/>
                </a:lnTo>
                <a:cubicBezTo>
                  <a:pt x="3782980" y="114014"/>
                  <a:pt x="3783202" y="111610"/>
                  <a:pt x="3783339" y="108926"/>
                </a:cubicBezTo>
                <a:cubicBezTo>
                  <a:pt x="3783475" y="106243"/>
                  <a:pt x="3783542" y="103404"/>
                  <a:pt x="3783540" y="100410"/>
                </a:cubicBezTo>
                <a:lnTo>
                  <a:pt x="3783540" y="14728"/>
                </a:lnTo>
                <a:cubicBezTo>
                  <a:pt x="3783542" y="12066"/>
                  <a:pt x="3783475" y="9721"/>
                  <a:pt x="3783339" y="7691"/>
                </a:cubicBezTo>
                <a:cubicBezTo>
                  <a:pt x="3783202" y="5662"/>
                  <a:pt x="3782980" y="3593"/>
                  <a:pt x="3782673" y="1486"/>
                </a:cubicBezTo>
                <a:close/>
                <a:moveTo>
                  <a:pt x="912343" y="1238"/>
                </a:moveTo>
                <a:lnTo>
                  <a:pt x="927325" y="1238"/>
                </a:lnTo>
                <a:cubicBezTo>
                  <a:pt x="927026" y="2502"/>
                  <a:pt x="926820" y="3689"/>
                  <a:pt x="926706" y="4798"/>
                </a:cubicBezTo>
                <a:cubicBezTo>
                  <a:pt x="926593" y="5907"/>
                  <a:pt x="926510" y="7527"/>
                  <a:pt x="926459" y="9658"/>
                </a:cubicBezTo>
                <a:lnTo>
                  <a:pt x="961254" y="9658"/>
                </a:lnTo>
                <a:cubicBezTo>
                  <a:pt x="964783" y="9658"/>
                  <a:pt x="967723" y="9596"/>
                  <a:pt x="970076" y="9472"/>
                </a:cubicBezTo>
                <a:cubicBezTo>
                  <a:pt x="972429" y="9348"/>
                  <a:pt x="974565" y="9163"/>
                  <a:pt x="976484" y="8915"/>
                </a:cubicBezTo>
                <a:lnTo>
                  <a:pt x="976484" y="21161"/>
                </a:lnTo>
                <a:cubicBezTo>
                  <a:pt x="974410" y="20912"/>
                  <a:pt x="972212" y="20726"/>
                  <a:pt x="969890" y="20602"/>
                </a:cubicBezTo>
                <a:cubicBezTo>
                  <a:pt x="967569" y="20477"/>
                  <a:pt x="964937" y="20415"/>
                  <a:pt x="961996" y="20415"/>
                </a:cubicBezTo>
                <a:lnTo>
                  <a:pt x="926459" y="20415"/>
                </a:lnTo>
                <a:lnTo>
                  <a:pt x="926459" y="25136"/>
                </a:lnTo>
                <a:lnTo>
                  <a:pt x="954443" y="25136"/>
                </a:lnTo>
                <a:cubicBezTo>
                  <a:pt x="956749" y="25136"/>
                  <a:pt x="958700" y="25105"/>
                  <a:pt x="960294" y="25043"/>
                </a:cubicBezTo>
                <a:cubicBezTo>
                  <a:pt x="961888" y="24981"/>
                  <a:pt x="963405" y="24888"/>
                  <a:pt x="964844" y="24763"/>
                </a:cubicBezTo>
                <a:cubicBezTo>
                  <a:pt x="964721" y="26075"/>
                  <a:pt x="964628" y="27379"/>
                  <a:pt x="964566" y="28675"/>
                </a:cubicBezTo>
                <a:cubicBezTo>
                  <a:pt x="964504" y="29970"/>
                  <a:pt x="964473" y="31552"/>
                  <a:pt x="964473" y="33419"/>
                </a:cubicBezTo>
                <a:lnTo>
                  <a:pt x="964473" y="41602"/>
                </a:lnTo>
                <a:cubicBezTo>
                  <a:pt x="964473" y="43400"/>
                  <a:pt x="964504" y="44904"/>
                  <a:pt x="964566" y="46115"/>
                </a:cubicBezTo>
                <a:cubicBezTo>
                  <a:pt x="964628" y="47325"/>
                  <a:pt x="964721" y="48583"/>
                  <a:pt x="964844" y="49887"/>
                </a:cubicBezTo>
                <a:cubicBezTo>
                  <a:pt x="963488" y="49763"/>
                  <a:pt x="961991" y="49669"/>
                  <a:pt x="960356" y="49607"/>
                </a:cubicBezTo>
                <a:cubicBezTo>
                  <a:pt x="958720" y="49545"/>
                  <a:pt x="956915" y="49514"/>
                  <a:pt x="954938" y="49514"/>
                </a:cubicBezTo>
                <a:lnTo>
                  <a:pt x="926459" y="49514"/>
                </a:lnTo>
                <a:lnTo>
                  <a:pt x="926459" y="54235"/>
                </a:lnTo>
                <a:lnTo>
                  <a:pt x="954196" y="54235"/>
                </a:lnTo>
                <a:cubicBezTo>
                  <a:pt x="957727" y="54235"/>
                  <a:pt x="960415" y="54204"/>
                  <a:pt x="962260" y="54142"/>
                </a:cubicBezTo>
                <a:cubicBezTo>
                  <a:pt x="964104" y="54080"/>
                  <a:pt x="965832" y="53986"/>
                  <a:pt x="967445" y="53862"/>
                </a:cubicBezTo>
                <a:cubicBezTo>
                  <a:pt x="967267" y="55282"/>
                  <a:pt x="967158" y="56741"/>
                  <a:pt x="967120" y="58238"/>
                </a:cubicBezTo>
                <a:cubicBezTo>
                  <a:pt x="967081" y="59735"/>
                  <a:pt x="967066" y="62029"/>
                  <a:pt x="967073" y="65119"/>
                </a:cubicBezTo>
                <a:lnTo>
                  <a:pt x="967073" y="69465"/>
                </a:lnTo>
                <a:cubicBezTo>
                  <a:pt x="969697" y="69463"/>
                  <a:pt x="971848" y="69406"/>
                  <a:pt x="973528" y="69295"/>
                </a:cubicBezTo>
                <a:cubicBezTo>
                  <a:pt x="975207" y="69183"/>
                  <a:pt x="976647" y="69033"/>
                  <a:pt x="977846" y="68845"/>
                </a:cubicBezTo>
                <a:lnTo>
                  <a:pt x="977846" y="80596"/>
                </a:lnTo>
                <a:cubicBezTo>
                  <a:pt x="976438" y="80407"/>
                  <a:pt x="974952" y="80257"/>
                  <a:pt x="973388" y="80146"/>
                </a:cubicBezTo>
                <a:cubicBezTo>
                  <a:pt x="971825" y="80035"/>
                  <a:pt x="969720" y="79978"/>
                  <a:pt x="967073" y="79975"/>
                </a:cubicBezTo>
                <a:lnTo>
                  <a:pt x="967073" y="87170"/>
                </a:lnTo>
                <a:cubicBezTo>
                  <a:pt x="967068" y="90315"/>
                  <a:pt x="967109" y="92897"/>
                  <a:pt x="967197" y="94915"/>
                </a:cubicBezTo>
                <a:cubicBezTo>
                  <a:pt x="967285" y="96934"/>
                  <a:pt x="967450" y="98807"/>
                  <a:pt x="967692" y="100534"/>
                </a:cubicBezTo>
                <a:lnTo>
                  <a:pt x="953824" y="100534"/>
                </a:lnTo>
                <a:lnTo>
                  <a:pt x="953824" y="95701"/>
                </a:lnTo>
                <a:lnTo>
                  <a:pt x="926459" y="95701"/>
                </a:lnTo>
                <a:lnTo>
                  <a:pt x="926459" y="102641"/>
                </a:lnTo>
                <a:cubicBezTo>
                  <a:pt x="926644" y="108080"/>
                  <a:pt x="925499" y="111723"/>
                  <a:pt x="923023" y="113570"/>
                </a:cubicBezTo>
                <a:cubicBezTo>
                  <a:pt x="920546" y="115417"/>
                  <a:pt x="915624" y="116274"/>
                  <a:pt x="908256" y="116140"/>
                </a:cubicBezTo>
                <a:cubicBezTo>
                  <a:pt x="906709" y="116135"/>
                  <a:pt x="904851" y="116083"/>
                  <a:pt x="902684" y="115985"/>
                </a:cubicBezTo>
                <a:cubicBezTo>
                  <a:pt x="900517" y="115887"/>
                  <a:pt x="898412" y="115773"/>
                  <a:pt x="896369" y="115644"/>
                </a:cubicBezTo>
                <a:cubicBezTo>
                  <a:pt x="896031" y="113269"/>
                  <a:pt x="895593" y="111210"/>
                  <a:pt x="895054" y="109469"/>
                </a:cubicBezTo>
                <a:cubicBezTo>
                  <a:pt x="894514" y="107727"/>
                  <a:pt x="893673" y="105699"/>
                  <a:pt x="892531" y="103385"/>
                </a:cubicBezTo>
                <a:cubicBezTo>
                  <a:pt x="895833" y="103757"/>
                  <a:pt x="898732" y="104035"/>
                  <a:pt x="901229" y="104221"/>
                </a:cubicBezTo>
                <a:cubicBezTo>
                  <a:pt x="903726" y="104407"/>
                  <a:pt x="906069" y="104500"/>
                  <a:pt x="908256" y="104500"/>
                </a:cubicBezTo>
                <a:cubicBezTo>
                  <a:pt x="910137" y="104521"/>
                  <a:pt x="911422" y="104325"/>
                  <a:pt x="912110" y="103911"/>
                </a:cubicBezTo>
                <a:cubicBezTo>
                  <a:pt x="912799" y="103498"/>
                  <a:pt x="913124" y="102744"/>
                  <a:pt x="913086" y="101650"/>
                </a:cubicBezTo>
                <a:lnTo>
                  <a:pt x="913086" y="95701"/>
                </a:lnTo>
                <a:lnTo>
                  <a:pt x="883987" y="95701"/>
                </a:lnTo>
                <a:cubicBezTo>
                  <a:pt x="881270" y="95696"/>
                  <a:pt x="878995" y="95737"/>
                  <a:pt x="877161" y="95825"/>
                </a:cubicBezTo>
                <a:cubicBezTo>
                  <a:pt x="875327" y="95913"/>
                  <a:pt x="873516" y="96078"/>
                  <a:pt x="871728" y="96320"/>
                </a:cubicBezTo>
                <a:lnTo>
                  <a:pt x="871728" y="84818"/>
                </a:lnTo>
                <a:cubicBezTo>
                  <a:pt x="873286" y="85002"/>
                  <a:pt x="874875" y="85131"/>
                  <a:pt x="876495" y="85206"/>
                </a:cubicBezTo>
                <a:cubicBezTo>
                  <a:pt x="878115" y="85281"/>
                  <a:pt x="880447" y="85318"/>
                  <a:pt x="883491" y="85315"/>
                </a:cubicBezTo>
                <a:lnTo>
                  <a:pt x="913086" y="85315"/>
                </a:lnTo>
                <a:lnTo>
                  <a:pt x="913086" y="79975"/>
                </a:lnTo>
                <a:lnTo>
                  <a:pt x="877548" y="79975"/>
                </a:lnTo>
                <a:cubicBezTo>
                  <a:pt x="874094" y="79970"/>
                  <a:pt x="871344" y="80011"/>
                  <a:pt x="869298" y="80099"/>
                </a:cubicBezTo>
                <a:cubicBezTo>
                  <a:pt x="867252" y="80187"/>
                  <a:pt x="865462" y="80353"/>
                  <a:pt x="863927" y="80596"/>
                </a:cubicBezTo>
                <a:lnTo>
                  <a:pt x="863927" y="68845"/>
                </a:lnTo>
                <a:cubicBezTo>
                  <a:pt x="865452" y="69088"/>
                  <a:pt x="867201" y="69253"/>
                  <a:pt x="869174" y="69341"/>
                </a:cubicBezTo>
                <a:cubicBezTo>
                  <a:pt x="871148" y="69429"/>
                  <a:pt x="873856" y="69471"/>
                  <a:pt x="877300" y="69465"/>
                </a:cubicBezTo>
                <a:lnTo>
                  <a:pt x="913086" y="69465"/>
                </a:lnTo>
                <a:lnTo>
                  <a:pt x="913086" y="64002"/>
                </a:lnTo>
                <a:lnTo>
                  <a:pt x="883739" y="64002"/>
                </a:lnTo>
                <a:cubicBezTo>
                  <a:pt x="881523" y="63999"/>
                  <a:pt x="879485" y="64035"/>
                  <a:pt x="877625" y="64110"/>
                </a:cubicBezTo>
                <a:cubicBezTo>
                  <a:pt x="875765" y="64185"/>
                  <a:pt x="874006" y="64315"/>
                  <a:pt x="872347" y="64498"/>
                </a:cubicBezTo>
                <a:lnTo>
                  <a:pt x="872347" y="53738"/>
                </a:lnTo>
                <a:cubicBezTo>
                  <a:pt x="873792" y="53922"/>
                  <a:pt x="875422" y="54051"/>
                  <a:pt x="877238" y="54126"/>
                </a:cubicBezTo>
                <a:cubicBezTo>
                  <a:pt x="879054" y="54201"/>
                  <a:pt x="881304" y="54238"/>
                  <a:pt x="883987" y="54235"/>
                </a:cubicBezTo>
                <a:lnTo>
                  <a:pt x="913086" y="54235"/>
                </a:lnTo>
                <a:lnTo>
                  <a:pt x="913086" y="49514"/>
                </a:lnTo>
                <a:lnTo>
                  <a:pt x="886835" y="49514"/>
                </a:lnTo>
                <a:cubicBezTo>
                  <a:pt x="884629" y="49514"/>
                  <a:pt x="882694" y="49545"/>
                  <a:pt x="881030" y="49607"/>
                </a:cubicBezTo>
                <a:cubicBezTo>
                  <a:pt x="879366" y="49669"/>
                  <a:pt x="877834" y="49763"/>
                  <a:pt x="876433" y="49887"/>
                </a:cubicBezTo>
                <a:cubicBezTo>
                  <a:pt x="876557" y="48598"/>
                  <a:pt x="876650" y="47279"/>
                  <a:pt x="876712" y="45929"/>
                </a:cubicBezTo>
                <a:cubicBezTo>
                  <a:pt x="876774" y="44579"/>
                  <a:pt x="876805" y="43137"/>
                  <a:pt x="876805" y="41602"/>
                </a:cubicBezTo>
                <a:lnTo>
                  <a:pt x="876805" y="33419"/>
                </a:lnTo>
                <a:cubicBezTo>
                  <a:pt x="876805" y="31730"/>
                  <a:pt x="876774" y="30225"/>
                  <a:pt x="876712" y="28906"/>
                </a:cubicBezTo>
                <a:cubicBezTo>
                  <a:pt x="876650" y="27588"/>
                  <a:pt x="876557" y="26207"/>
                  <a:pt x="876433" y="24763"/>
                </a:cubicBezTo>
                <a:cubicBezTo>
                  <a:pt x="877986" y="24888"/>
                  <a:pt x="879555" y="24981"/>
                  <a:pt x="881139" y="25043"/>
                </a:cubicBezTo>
                <a:cubicBezTo>
                  <a:pt x="882723" y="25105"/>
                  <a:pt x="884663" y="25136"/>
                  <a:pt x="886958" y="25136"/>
                </a:cubicBezTo>
                <a:lnTo>
                  <a:pt x="913086" y="25136"/>
                </a:lnTo>
                <a:lnTo>
                  <a:pt x="913086" y="20415"/>
                </a:lnTo>
                <a:lnTo>
                  <a:pt x="879158" y="20415"/>
                </a:lnTo>
                <a:cubicBezTo>
                  <a:pt x="876170" y="20415"/>
                  <a:pt x="873539" y="20477"/>
                  <a:pt x="871264" y="20602"/>
                </a:cubicBezTo>
                <a:cubicBezTo>
                  <a:pt x="868988" y="20726"/>
                  <a:pt x="866791" y="20912"/>
                  <a:pt x="864670" y="21161"/>
                </a:cubicBezTo>
                <a:lnTo>
                  <a:pt x="864670" y="8915"/>
                </a:lnTo>
                <a:cubicBezTo>
                  <a:pt x="866535" y="9163"/>
                  <a:pt x="868656" y="9348"/>
                  <a:pt x="871032" y="9472"/>
                </a:cubicBezTo>
                <a:cubicBezTo>
                  <a:pt x="873407" y="9596"/>
                  <a:pt x="876364" y="9658"/>
                  <a:pt x="879900" y="9658"/>
                </a:cubicBezTo>
                <a:lnTo>
                  <a:pt x="913086" y="9658"/>
                </a:lnTo>
                <a:cubicBezTo>
                  <a:pt x="913031" y="7581"/>
                  <a:pt x="912954" y="5977"/>
                  <a:pt x="912853" y="4844"/>
                </a:cubicBezTo>
                <a:cubicBezTo>
                  <a:pt x="912753" y="3712"/>
                  <a:pt x="912583" y="2510"/>
                  <a:pt x="912343" y="1238"/>
                </a:cubicBezTo>
                <a:close/>
                <a:moveTo>
                  <a:pt x="1024408" y="123"/>
                </a:moveTo>
                <a:cubicBezTo>
                  <a:pt x="1026432" y="2783"/>
                  <a:pt x="1028069" y="4989"/>
                  <a:pt x="1029321" y="6741"/>
                </a:cubicBezTo>
                <a:cubicBezTo>
                  <a:pt x="1030573" y="8493"/>
                  <a:pt x="1031687" y="10176"/>
                  <a:pt x="1032663" y="11791"/>
                </a:cubicBezTo>
                <a:cubicBezTo>
                  <a:pt x="1033639" y="13405"/>
                  <a:pt x="1034724" y="15336"/>
                  <a:pt x="1035920" y="17583"/>
                </a:cubicBezTo>
                <a:lnTo>
                  <a:pt x="1052642" y="17583"/>
                </a:lnTo>
                <a:cubicBezTo>
                  <a:pt x="1055069" y="14748"/>
                  <a:pt x="1057115" y="11998"/>
                  <a:pt x="1058783" y="9333"/>
                </a:cubicBezTo>
                <a:cubicBezTo>
                  <a:pt x="1060450" y="6668"/>
                  <a:pt x="1062032" y="3640"/>
                  <a:pt x="1063529" y="247"/>
                </a:cubicBezTo>
                <a:lnTo>
                  <a:pt x="1077530" y="4086"/>
                </a:lnTo>
                <a:cubicBezTo>
                  <a:pt x="1075893" y="6653"/>
                  <a:pt x="1074209" y="9103"/>
                  <a:pt x="1072478" y="11438"/>
                </a:cubicBezTo>
                <a:cubicBezTo>
                  <a:pt x="1070748" y="13773"/>
                  <a:pt x="1069126" y="15821"/>
                  <a:pt x="1067612" y="17583"/>
                </a:cubicBezTo>
                <a:lnTo>
                  <a:pt x="1086688" y="17583"/>
                </a:lnTo>
                <a:cubicBezTo>
                  <a:pt x="1089675" y="17583"/>
                  <a:pt x="1092206" y="17521"/>
                  <a:pt x="1094281" y="17397"/>
                </a:cubicBezTo>
                <a:cubicBezTo>
                  <a:pt x="1096357" y="17273"/>
                  <a:pt x="1098240" y="17087"/>
                  <a:pt x="1099930" y="16840"/>
                </a:cubicBezTo>
                <a:lnTo>
                  <a:pt x="1099930" y="30199"/>
                </a:lnTo>
                <a:cubicBezTo>
                  <a:pt x="1098147" y="29896"/>
                  <a:pt x="1096264" y="29695"/>
                  <a:pt x="1094281" y="29594"/>
                </a:cubicBezTo>
                <a:cubicBezTo>
                  <a:pt x="1092298" y="29493"/>
                  <a:pt x="1089767" y="29447"/>
                  <a:pt x="1086688" y="29454"/>
                </a:cubicBezTo>
                <a:lnTo>
                  <a:pt x="1002611" y="29454"/>
                </a:lnTo>
                <a:cubicBezTo>
                  <a:pt x="999702" y="29447"/>
                  <a:pt x="997233" y="29493"/>
                  <a:pt x="995204" y="29594"/>
                </a:cubicBezTo>
                <a:cubicBezTo>
                  <a:pt x="993174" y="29695"/>
                  <a:pt x="991230" y="29896"/>
                  <a:pt x="989370" y="30199"/>
                </a:cubicBezTo>
                <a:lnTo>
                  <a:pt x="989370" y="16840"/>
                </a:lnTo>
                <a:cubicBezTo>
                  <a:pt x="991640" y="17142"/>
                  <a:pt x="993662" y="17343"/>
                  <a:pt x="995436" y="17443"/>
                </a:cubicBezTo>
                <a:cubicBezTo>
                  <a:pt x="997210" y="17544"/>
                  <a:pt x="999602" y="17591"/>
                  <a:pt x="1002611" y="17583"/>
                </a:cubicBezTo>
                <a:lnTo>
                  <a:pt x="1021062" y="17583"/>
                </a:lnTo>
                <a:cubicBezTo>
                  <a:pt x="1019606" y="15104"/>
                  <a:pt x="1018181" y="12911"/>
                  <a:pt x="1016787" y="11005"/>
                </a:cubicBezTo>
                <a:cubicBezTo>
                  <a:pt x="1015393" y="9098"/>
                  <a:pt x="1013472" y="6751"/>
                  <a:pt x="1011025" y="3962"/>
                </a:cubicBezTo>
                <a:close/>
                <a:moveTo>
                  <a:pt x="3541582" y="0"/>
                </a:moveTo>
                <a:lnTo>
                  <a:pt x="3555090" y="4829"/>
                </a:lnTo>
                <a:lnTo>
                  <a:pt x="3554484" y="6563"/>
                </a:lnTo>
                <a:lnTo>
                  <a:pt x="3560702" y="6949"/>
                </a:lnTo>
                <a:cubicBezTo>
                  <a:pt x="3562709" y="7024"/>
                  <a:pt x="3565127" y="7060"/>
                  <a:pt x="3567954" y="7058"/>
                </a:cubicBezTo>
                <a:lnTo>
                  <a:pt x="3616627" y="7058"/>
                </a:lnTo>
                <a:cubicBezTo>
                  <a:pt x="3620426" y="7060"/>
                  <a:pt x="3623411" y="7024"/>
                  <a:pt x="3625584" y="6949"/>
                </a:cubicBezTo>
                <a:cubicBezTo>
                  <a:pt x="3627756" y="6874"/>
                  <a:pt x="3629720" y="6745"/>
                  <a:pt x="3631475" y="6562"/>
                </a:cubicBezTo>
                <a:cubicBezTo>
                  <a:pt x="3631237" y="8371"/>
                  <a:pt x="3631093" y="10381"/>
                  <a:pt x="3631041" y="12592"/>
                </a:cubicBezTo>
                <a:cubicBezTo>
                  <a:pt x="3630990" y="14804"/>
                  <a:pt x="3630969" y="17866"/>
                  <a:pt x="3630980" y="21780"/>
                </a:cubicBezTo>
                <a:lnTo>
                  <a:pt x="3630980" y="99058"/>
                </a:lnTo>
                <a:cubicBezTo>
                  <a:pt x="3630974" y="103141"/>
                  <a:pt x="3631016" y="106352"/>
                  <a:pt x="3631103" y="108690"/>
                </a:cubicBezTo>
                <a:cubicBezTo>
                  <a:pt x="3631191" y="111028"/>
                  <a:pt x="3631356" y="113219"/>
                  <a:pt x="3631599" y="115265"/>
                </a:cubicBezTo>
                <a:lnTo>
                  <a:pt x="3618613" y="115265"/>
                </a:lnTo>
                <a:lnTo>
                  <a:pt x="3618613" y="109817"/>
                </a:lnTo>
                <a:lnTo>
                  <a:pt x="3567210" y="109817"/>
                </a:lnTo>
                <a:lnTo>
                  <a:pt x="3567210" y="115265"/>
                </a:lnTo>
                <a:lnTo>
                  <a:pt x="3554222" y="115265"/>
                </a:lnTo>
                <a:cubicBezTo>
                  <a:pt x="3554470" y="113238"/>
                  <a:pt x="3554656" y="111072"/>
                  <a:pt x="3554780" y="108767"/>
                </a:cubicBezTo>
                <a:cubicBezTo>
                  <a:pt x="3554904" y="106463"/>
                  <a:pt x="3554966" y="103556"/>
                  <a:pt x="3554966" y="100047"/>
                </a:cubicBezTo>
                <a:lnTo>
                  <a:pt x="3554966" y="20541"/>
                </a:lnTo>
                <a:cubicBezTo>
                  <a:pt x="3554969" y="17507"/>
                  <a:pt x="3554933" y="14914"/>
                  <a:pt x="3554858" y="12762"/>
                </a:cubicBezTo>
                <a:lnTo>
                  <a:pt x="3554472" y="6595"/>
                </a:lnTo>
                <a:lnTo>
                  <a:pt x="3554051" y="7799"/>
                </a:lnTo>
                <a:cubicBezTo>
                  <a:pt x="3553760" y="8634"/>
                  <a:pt x="3553320" y="9871"/>
                  <a:pt x="3552734" y="11510"/>
                </a:cubicBezTo>
                <a:cubicBezTo>
                  <a:pt x="3551972" y="13797"/>
                  <a:pt x="3551277" y="15804"/>
                  <a:pt x="3550648" y="17530"/>
                </a:cubicBezTo>
                <a:cubicBezTo>
                  <a:pt x="3550020" y="19256"/>
                  <a:pt x="3549315" y="21073"/>
                  <a:pt x="3548535" y="22980"/>
                </a:cubicBezTo>
                <a:cubicBezTo>
                  <a:pt x="3547755" y="24887"/>
                  <a:pt x="3546757" y="27256"/>
                  <a:pt x="3545540" y="30086"/>
                </a:cubicBezTo>
                <a:lnTo>
                  <a:pt x="3545540" y="101779"/>
                </a:lnTo>
                <a:cubicBezTo>
                  <a:pt x="3545535" y="104394"/>
                  <a:pt x="3545576" y="106831"/>
                  <a:pt x="3545664" y="109092"/>
                </a:cubicBezTo>
                <a:cubicBezTo>
                  <a:pt x="3545752" y="111353"/>
                  <a:pt x="3545918" y="113699"/>
                  <a:pt x="3546160" y="116132"/>
                </a:cubicBezTo>
                <a:lnTo>
                  <a:pt x="3531687" y="116132"/>
                </a:lnTo>
                <a:cubicBezTo>
                  <a:pt x="3531935" y="113725"/>
                  <a:pt x="3532121" y="111420"/>
                  <a:pt x="3532245" y="109216"/>
                </a:cubicBezTo>
                <a:cubicBezTo>
                  <a:pt x="3532368" y="107012"/>
                  <a:pt x="3532430" y="104491"/>
                  <a:pt x="3532430" y="101655"/>
                </a:cubicBezTo>
                <a:lnTo>
                  <a:pt x="3532430" y="64754"/>
                </a:lnTo>
                <a:cubicBezTo>
                  <a:pt x="3532425" y="62810"/>
                  <a:pt x="3532435" y="60844"/>
                  <a:pt x="3532461" y="58854"/>
                </a:cubicBezTo>
                <a:cubicBezTo>
                  <a:pt x="3532487" y="56864"/>
                  <a:pt x="3532559" y="54247"/>
                  <a:pt x="3532677" y="51003"/>
                </a:cubicBezTo>
                <a:cubicBezTo>
                  <a:pt x="3531233" y="53461"/>
                  <a:pt x="3530077" y="55372"/>
                  <a:pt x="3529210" y="56738"/>
                </a:cubicBezTo>
                <a:cubicBezTo>
                  <a:pt x="3528344" y="58104"/>
                  <a:pt x="3527518" y="59291"/>
                  <a:pt x="3526734" y="60299"/>
                </a:cubicBezTo>
                <a:cubicBezTo>
                  <a:pt x="3525950" y="61306"/>
                  <a:pt x="3524959" y="62502"/>
                  <a:pt x="3523763" y="63886"/>
                </a:cubicBezTo>
                <a:cubicBezTo>
                  <a:pt x="3522929" y="60942"/>
                  <a:pt x="3522088" y="58376"/>
                  <a:pt x="3521239" y="56190"/>
                </a:cubicBezTo>
                <a:cubicBezTo>
                  <a:pt x="3520391" y="54004"/>
                  <a:pt x="3519333" y="51656"/>
                  <a:pt x="3518067" y="49145"/>
                </a:cubicBezTo>
                <a:cubicBezTo>
                  <a:pt x="3522063" y="44872"/>
                  <a:pt x="3525586" y="40174"/>
                  <a:pt x="3528638" y="35049"/>
                </a:cubicBezTo>
                <a:cubicBezTo>
                  <a:pt x="3531688" y="29925"/>
                  <a:pt x="3534437" y="24016"/>
                  <a:pt x="3536883" y="17322"/>
                </a:cubicBezTo>
                <a:cubicBezTo>
                  <a:pt x="3538222" y="13648"/>
                  <a:pt x="3539253" y="10515"/>
                  <a:pt x="3539975" y="7921"/>
                </a:cubicBezTo>
                <a:cubicBezTo>
                  <a:pt x="3540696" y="5328"/>
                  <a:pt x="3541232" y="2688"/>
                  <a:pt x="354158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en-US" altLang="ja-JP" sz="950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EA8112A2-FE7C-62EE-C187-DE68563763B1}"/>
              </a:ext>
            </a:extLst>
          </p:cNvPr>
          <p:cNvSpPr txBox="1"/>
          <p:nvPr/>
        </p:nvSpPr>
        <p:spPr>
          <a:xfrm>
            <a:off x="825935" y="9196135"/>
            <a:ext cx="5844780" cy="119863"/>
          </a:xfrm>
          <a:custGeom>
            <a:avLst/>
            <a:gdLst/>
            <a:ahLst/>
            <a:cxnLst/>
            <a:rect l="l" t="t" r="r" b="b"/>
            <a:pathLst>
              <a:path w="5844780" h="119863">
                <a:moveTo>
                  <a:pt x="3897460" y="100043"/>
                </a:moveTo>
                <a:lnTo>
                  <a:pt x="3897460" y="104640"/>
                </a:lnTo>
                <a:lnTo>
                  <a:pt x="3954915" y="104640"/>
                </a:lnTo>
                <a:lnTo>
                  <a:pt x="3954915" y="100043"/>
                </a:lnTo>
                <a:close/>
                <a:moveTo>
                  <a:pt x="3672461" y="95090"/>
                </a:moveTo>
                <a:lnTo>
                  <a:pt x="3672461" y="104145"/>
                </a:lnTo>
                <a:lnTo>
                  <a:pt x="3717161" y="104145"/>
                </a:lnTo>
                <a:lnTo>
                  <a:pt x="3717161" y="95090"/>
                </a:lnTo>
                <a:close/>
                <a:moveTo>
                  <a:pt x="5104039" y="89890"/>
                </a:moveTo>
                <a:lnTo>
                  <a:pt x="5104039" y="101916"/>
                </a:lnTo>
                <a:lnTo>
                  <a:pt x="5167686" y="101916"/>
                </a:lnTo>
                <a:lnTo>
                  <a:pt x="5167686" y="89890"/>
                </a:lnTo>
                <a:close/>
                <a:moveTo>
                  <a:pt x="3897460" y="86918"/>
                </a:moveTo>
                <a:lnTo>
                  <a:pt x="3897460" y="91515"/>
                </a:lnTo>
                <a:lnTo>
                  <a:pt x="3954915" y="91515"/>
                </a:lnTo>
                <a:lnTo>
                  <a:pt x="3954915" y="86918"/>
                </a:lnTo>
                <a:close/>
                <a:moveTo>
                  <a:pt x="5823853" y="85935"/>
                </a:moveTo>
                <a:cubicBezTo>
                  <a:pt x="5820675" y="86017"/>
                  <a:pt x="5818023" y="87121"/>
                  <a:pt x="5815898" y="89247"/>
                </a:cubicBezTo>
                <a:cubicBezTo>
                  <a:pt x="5813772" y="91373"/>
                  <a:pt x="5812668" y="94025"/>
                  <a:pt x="5812585" y="97203"/>
                </a:cubicBezTo>
                <a:cubicBezTo>
                  <a:pt x="5812668" y="100440"/>
                  <a:pt x="5813772" y="103128"/>
                  <a:pt x="5815898" y="105267"/>
                </a:cubicBezTo>
                <a:cubicBezTo>
                  <a:pt x="5818023" y="107406"/>
                  <a:pt x="5820675" y="108515"/>
                  <a:pt x="5823853" y="108595"/>
                </a:cubicBezTo>
                <a:cubicBezTo>
                  <a:pt x="5827031" y="108515"/>
                  <a:pt x="5829683" y="107406"/>
                  <a:pt x="5831809" y="105267"/>
                </a:cubicBezTo>
                <a:cubicBezTo>
                  <a:pt x="5833935" y="103128"/>
                  <a:pt x="5835038" y="100440"/>
                  <a:pt x="5835122" y="97203"/>
                </a:cubicBezTo>
                <a:cubicBezTo>
                  <a:pt x="5835038" y="94025"/>
                  <a:pt x="5833935" y="91373"/>
                  <a:pt x="5831809" y="89247"/>
                </a:cubicBezTo>
                <a:cubicBezTo>
                  <a:pt x="5829683" y="87121"/>
                  <a:pt x="5827031" y="86017"/>
                  <a:pt x="5823853" y="85935"/>
                </a:cubicBezTo>
                <a:close/>
                <a:moveTo>
                  <a:pt x="5608512" y="84697"/>
                </a:moveTo>
                <a:cubicBezTo>
                  <a:pt x="5603454" y="84720"/>
                  <a:pt x="5599517" y="85478"/>
                  <a:pt x="5596702" y="86972"/>
                </a:cubicBezTo>
                <a:cubicBezTo>
                  <a:pt x="5593888" y="88466"/>
                  <a:pt x="5592458" y="90555"/>
                  <a:pt x="5592415" y="93241"/>
                </a:cubicBezTo>
                <a:cubicBezTo>
                  <a:pt x="5592453" y="95555"/>
                  <a:pt x="5593707" y="97365"/>
                  <a:pt x="5596176" y="98673"/>
                </a:cubicBezTo>
                <a:cubicBezTo>
                  <a:pt x="5598645" y="99981"/>
                  <a:pt x="5602096" y="100647"/>
                  <a:pt x="5606531" y="100670"/>
                </a:cubicBezTo>
                <a:cubicBezTo>
                  <a:pt x="5609146" y="100660"/>
                  <a:pt x="5611375" y="100309"/>
                  <a:pt x="5613217" y="99618"/>
                </a:cubicBezTo>
                <a:cubicBezTo>
                  <a:pt x="5615059" y="98926"/>
                  <a:pt x="5616421" y="97956"/>
                  <a:pt x="5617303" y="96708"/>
                </a:cubicBezTo>
                <a:cubicBezTo>
                  <a:pt x="5618294" y="95119"/>
                  <a:pt x="5618789" y="92477"/>
                  <a:pt x="5618789" y="88783"/>
                </a:cubicBezTo>
                <a:cubicBezTo>
                  <a:pt x="5618789" y="88442"/>
                  <a:pt x="5618789" y="87885"/>
                  <a:pt x="5618789" y="87111"/>
                </a:cubicBezTo>
                <a:cubicBezTo>
                  <a:pt x="5618789" y="86337"/>
                  <a:pt x="5618789" y="85904"/>
                  <a:pt x="5618789" y="85811"/>
                </a:cubicBezTo>
                <a:cubicBezTo>
                  <a:pt x="5616806" y="85385"/>
                  <a:pt x="5615047" y="85091"/>
                  <a:pt x="5613511" y="84929"/>
                </a:cubicBezTo>
                <a:cubicBezTo>
                  <a:pt x="5611976" y="84766"/>
                  <a:pt x="5610310" y="84689"/>
                  <a:pt x="5608512" y="84697"/>
                </a:cubicBezTo>
                <a:close/>
                <a:moveTo>
                  <a:pt x="769812" y="84697"/>
                </a:moveTo>
                <a:cubicBezTo>
                  <a:pt x="764754" y="84720"/>
                  <a:pt x="760817" y="85478"/>
                  <a:pt x="758003" y="86972"/>
                </a:cubicBezTo>
                <a:cubicBezTo>
                  <a:pt x="755188" y="88466"/>
                  <a:pt x="753759" y="90555"/>
                  <a:pt x="753715" y="93241"/>
                </a:cubicBezTo>
                <a:cubicBezTo>
                  <a:pt x="753754" y="95555"/>
                  <a:pt x="755007" y="97365"/>
                  <a:pt x="757476" y="98673"/>
                </a:cubicBezTo>
                <a:cubicBezTo>
                  <a:pt x="759945" y="99981"/>
                  <a:pt x="763397" y="100647"/>
                  <a:pt x="767831" y="100670"/>
                </a:cubicBezTo>
                <a:cubicBezTo>
                  <a:pt x="770447" y="100660"/>
                  <a:pt x="772676" y="100309"/>
                  <a:pt x="774518" y="99618"/>
                </a:cubicBezTo>
                <a:cubicBezTo>
                  <a:pt x="776359" y="98926"/>
                  <a:pt x="777722" y="97956"/>
                  <a:pt x="778604" y="96708"/>
                </a:cubicBezTo>
                <a:cubicBezTo>
                  <a:pt x="779595" y="95119"/>
                  <a:pt x="780090" y="92477"/>
                  <a:pt x="780090" y="88783"/>
                </a:cubicBezTo>
                <a:cubicBezTo>
                  <a:pt x="780090" y="88442"/>
                  <a:pt x="780090" y="87885"/>
                  <a:pt x="780090" y="87111"/>
                </a:cubicBezTo>
                <a:cubicBezTo>
                  <a:pt x="780090" y="86337"/>
                  <a:pt x="780090" y="85904"/>
                  <a:pt x="780090" y="85811"/>
                </a:cubicBezTo>
                <a:cubicBezTo>
                  <a:pt x="778106" y="85385"/>
                  <a:pt x="776347" y="85091"/>
                  <a:pt x="774812" y="84929"/>
                </a:cubicBezTo>
                <a:cubicBezTo>
                  <a:pt x="773277" y="84766"/>
                  <a:pt x="771610" y="84689"/>
                  <a:pt x="769812" y="84697"/>
                </a:cubicBezTo>
                <a:close/>
                <a:moveTo>
                  <a:pt x="2971964" y="83830"/>
                </a:moveTo>
                <a:cubicBezTo>
                  <a:pt x="2967960" y="83853"/>
                  <a:pt x="2964823" y="84581"/>
                  <a:pt x="2962553" y="86012"/>
                </a:cubicBezTo>
                <a:cubicBezTo>
                  <a:pt x="2960283" y="87444"/>
                  <a:pt x="2959127" y="89441"/>
                  <a:pt x="2959086" y="92002"/>
                </a:cubicBezTo>
                <a:cubicBezTo>
                  <a:pt x="2959127" y="94327"/>
                  <a:pt x="2960159" y="96179"/>
                  <a:pt x="2962181" y="97559"/>
                </a:cubicBezTo>
                <a:cubicBezTo>
                  <a:pt x="2964204" y="98939"/>
                  <a:pt x="2966969" y="99646"/>
                  <a:pt x="2970478" y="99679"/>
                </a:cubicBezTo>
                <a:cubicBezTo>
                  <a:pt x="2972784" y="99674"/>
                  <a:pt x="2974796" y="99344"/>
                  <a:pt x="2976514" y="98689"/>
                </a:cubicBezTo>
                <a:cubicBezTo>
                  <a:pt x="2978232" y="98034"/>
                  <a:pt x="2979563" y="97084"/>
                  <a:pt x="2980508" y="95841"/>
                </a:cubicBezTo>
                <a:cubicBezTo>
                  <a:pt x="2981062" y="95121"/>
                  <a:pt x="2981470" y="94239"/>
                  <a:pt x="2981731" y="93194"/>
                </a:cubicBezTo>
                <a:cubicBezTo>
                  <a:pt x="2981991" y="92149"/>
                  <a:pt x="2982120" y="90803"/>
                  <a:pt x="2982117" y="89154"/>
                </a:cubicBezTo>
                <a:cubicBezTo>
                  <a:pt x="2982117" y="88419"/>
                  <a:pt x="2982117" y="87692"/>
                  <a:pt x="2982117" y="86972"/>
                </a:cubicBezTo>
                <a:cubicBezTo>
                  <a:pt x="2982117" y="86252"/>
                  <a:pt x="2982117" y="85865"/>
                  <a:pt x="2982117" y="85811"/>
                </a:cubicBezTo>
                <a:cubicBezTo>
                  <a:pt x="2980139" y="85078"/>
                  <a:pt x="2978400" y="84562"/>
                  <a:pt x="2976901" y="84263"/>
                </a:cubicBezTo>
                <a:cubicBezTo>
                  <a:pt x="2975402" y="83964"/>
                  <a:pt x="2973757" y="83820"/>
                  <a:pt x="2971964" y="83830"/>
                </a:cubicBezTo>
                <a:close/>
                <a:moveTo>
                  <a:pt x="3040934" y="80115"/>
                </a:moveTo>
                <a:cubicBezTo>
                  <a:pt x="3046483" y="84307"/>
                  <a:pt x="3051359" y="88460"/>
                  <a:pt x="3055561" y="92575"/>
                </a:cubicBezTo>
                <a:cubicBezTo>
                  <a:pt x="3059763" y="96690"/>
                  <a:pt x="3064175" y="101617"/>
                  <a:pt x="3068795" y="107357"/>
                </a:cubicBezTo>
                <a:lnTo>
                  <a:pt x="3057279" y="118129"/>
                </a:lnTo>
                <a:cubicBezTo>
                  <a:pt x="3052878" y="112124"/>
                  <a:pt x="3048617" y="106954"/>
                  <a:pt x="3044494" y="102620"/>
                </a:cubicBezTo>
                <a:cubicBezTo>
                  <a:pt x="3040372" y="98286"/>
                  <a:pt x="3035677" y="94045"/>
                  <a:pt x="3030409" y="89897"/>
                </a:cubicBezTo>
                <a:close/>
                <a:moveTo>
                  <a:pt x="3884211" y="77398"/>
                </a:moveTo>
                <a:cubicBezTo>
                  <a:pt x="3885601" y="77517"/>
                  <a:pt x="3887155" y="77589"/>
                  <a:pt x="3888870" y="77615"/>
                </a:cubicBezTo>
                <a:cubicBezTo>
                  <a:pt x="3890585" y="77641"/>
                  <a:pt x="3893408" y="77651"/>
                  <a:pt x="3897337" y="77646"/>
                </a:cubicBezTo>
                <a:lnTo>
                  <a:pt x="3955163" y="77646"/>
                </a:lnTo>
                <a:cubicBezTo>
                  <a:pt x="3959166" y="77651"/>
                  <a:pt x="3962056" y="77641"/>
                  <a:pt x="3963830" y="77615"/>
                </a:cubicBezTo>
                <a:cubicBezTo>
                  <a:pt x="3965605" y="77589"/>
                  <a:pt x="3967132" y="77517"/>
                  <a:pt x="3968412" y="77398"/>
                </a:cubicBezTo>
                <a:cubicBezTo>
                  <a:pt x="3968229" y="78621"/>
                  <a:pt x="3968100" y="80131"/>
                  <a:pt x="3968025" y="81928"/>
                </a:cubicBezTo>
                <a:cubicBezTo>
                  <a:pt x="3967950" y="83725"/>
                  <a:pt x="3967914" y="86258"/>
                  <a:pt x="3967917" y="89527"/>
                </a:cubicBezTo>
                <a:lnTo>
                  <a:pt x="3967917" y="105505"/>
                </a:lnTo>
                <a:cubicBezTo>
                  <a:pt x="3967917" y="108676"/>
                  <a:pt x="3967979" y="111267"/>
                  <a:pt x="3968103" y="113280"/>
                </a:cubicBezTo>
                <a:cubicBezTo>
                  <a:pt x="3968226" y="115293"/>
                  <a:pt x="3968412" y="116989"/>
                  <a:pt x="3968660" y="118369"/>
                </a:cubicBezTo>
                <a:lnTo>
                  <a:pt x="3954915" y="118369"/>
                </a:lnTo>
                <a:lnTo>
                  <a:pt x="3954915" y="114159"/>
                </a:lnTo>
                <a:lnTo>
                  <a:pt x="3897460" y="114159"/>
                </a:lnTo>
                <a:lnTo>
                  <a:pt x="3897460" y="118369"/>
                </a:lnTo>
                <a:lnTo>
                  <a:pt x="3883963" y="118369"/>
                </a:lnTo>
                <a:cubicBezTo>
                  <a:pt x="3884152" y="116607"/>
                  <a:pt x="3884301" y="114715"/>
                  <a:pt x="3884412" y="112692"/>
                </a:cubicBezTo>
                <a:cubicBezTo>
                  <a:pt x="3884523" y="110670"/>
                  <a:pt x="3884580" y="108315"/>
                  <a:pt x="3884582" y="105629"/>
                </a:cubicBezTo>
                <a:lnTo>
                  <a:pt x="3884582" y="89527"/>
                </a:lnTo>
                <a:cubicBezTo>
                  <a:pt x="3884582" y="86118"/>
                  <a:pt x="3884552" y="83586"/>
                  <a:pt x="3884490" y="81928"/>
                </a:cubicBezTo>
                <a:cubicBezTo>
                  <a:pt x="3884428" y="80271"/>
                  <a:pt x="3884335" y="78760"/>
                  <a:pt x="3884211" y="77398"/>
                </a:cubicBezTo>
                <a:close/>
                <a:moveTo>
                  <a:pt x="5823853" y="76277"/>
                </a:moveTo>
                <a:cubicBezTo>
                  <a:pt x="5829818" y="76429"/>
                  <a:pt x="5834760" y="78477"/>
                  <a:pt x="5838681" y="82421"/>
                </a:cubicBezTo>
                <a:cubicBezTo>
                  <a:pt x="5842603" y="86366"/>
                  <a:pt x="5844635" y="91293"/>
                  <a:pt x="5844780" y="97203"/>
                </a:cubicBezTo>
                <a:cubicBezTo>
                  <a:pt x="5844627" y="103172"/>
                  <a:pt x="5842579" y="108136"/>
                  <a:pt x="5838635" y="112093"/>
                </a:cubicBezTo>
                <a:cubicBezTo>
                  <a:pt x="5834690" y="116050"/>
                  <a:pt x="5829764" y="118104"/>
                  <a:pt x="5823853" y="118253"/>
                </a:cubicBezTo>
                <a:cubicBezTo>
                  <a:pt x="5817943" y="118104"/>
                  <a:pt x="5813016" y="116050"/>
                  <a:pt x="5809071" y="112093"/>
                </a:cubicBezTo>
                <a:cubicBezTo>
                  <a:pt x="5805127" y="108136"/>
                  <a:pt x="5803079" y="103172"/>
                  <a:pt x="5802927" y="97203"/>
                </a:cubicBezTo>
                <a:cubicBezTo>
                  <a:pt x="5803079" y="91293"/>
                  <a:pt x="5805127" y="86366"/>
                  <a:pt x="5809071" y="82421"/>
                </a:cubicBezTo>
                <a:cubicBezTo>
                  <a:pt x="5813016" y="78477"/>
                  <a:pt x="5817943" y="76429"/>
                  <a:pt x="5823853" y="76277"/>
                </a:cubicBezTo>
                <a:close/>
                <a:moveTo>
                  <a:pt x="3517935" y="70457"/>
                </a:moveTo>
                <a:cubicBezTo>
                  <a:pt x="3518947" y="73721"/>
                  <a:pt x="3519756" y="76493"/>
                  <a:pt x="3520361" y="78771"/>
                </a:cubicBezTo>
                <a:cubicBezTo>
                  <a:pt x="3520966" y="81050"/>
                  <a:pt x="3521481" y="83308"/>
                  <a:pt x="3521907" y="85545"/>
                </a:cubicBezTo>
                <a:cubicBezTo>
                  <a:pt x="3522332" y="87782"/>
                  <a:pt x="3522783" y="90471"/>
                  <a:pt x="3523259" y="93612"/>
                </a:cubicBezTo>
                <a:lnTo>
                  <a:pt x="3513725" y="96831"/>
                </a:lnTo>
                <a:cubicBezTo>
                  <a:pt x="3513070" y="92222"/>
                  <a:pt x="3512306" y="88130"/>
                  <a:pt x="3511434" y="84557"/>
                </a:cubicBezTo>
                <a:cubicBezTo>
                  <a:pt x="3510562" y="80984"/>
                  <a:pt x="3509427" y="77357"/>
                  <a:pt x="3508029" y="73676"/>
                </a:cubicBezTo>
                <a:close/>
                <a:moveTo>
                  <a:pt x="3542192" y="70340"/>
                </a:moveTo>
                <a:lnTo>
                  <a:pt x="3551112" y="72195"/>
                </a:lnTo>
                <a:cubicBezTo>
                  <a:pt x="3550353" y="75852"/>
                  <a:pt x="3549579" y="79048"/>
                  <a:pt x="3548789" y="81781"/>
                </a:cubicBezTo>
                <a:cubicBezTo>
                  <a:pt x="3547999" y="84514"/>
                  <a:pt x="3546915" y="87836"/>
                  <a:pt x="3545537" y="91747"/>
                </a:cubicBezTo>
                <a:lnTo>
                  <a:pt x="3537361" y="89642"/>
                </a:lnTo>
                <a:cubicBezTo>
                  <a:pt x="3538747" y="85772"/>
                  <a:pt x="3539784" y="82461"/>
                  <a:pt x="3540473" y="79708"/>
                </a:cubicBezTo>
                <a:cubicBezTo>
                  <a:pt x="3541163" y="76955"/>
                  <a:pt x="3541736" y="73833"/>
                  <a:pt x="3542192" y="70340"/>
                </a:cubicBezTo>
                <a:close/>
                <a:moveTo>
                  <a:pt x="1243567" y="66494"/>
                </a:moveTo>
                <a:lnTo>
                  <a:pt x="1243567" y="91383"/>
                </a:lnTo>
                <a:lnTo>
                  <a:pt x="1259664" y="91383"/>
                </a:lnTo>
                <a:lnTo>
                  <a:pt x="1259664" y="66494"/>
                </a:lnTo>
                <a:close/>
                <a:moveTo>
                  <a:pt x="4517585" y="64883"/>
                </a:moveTo>
                <a:cubicBezTo>
                  <a:pt x="4515610" y="65759"/>
                  <a:pt x="4513958" y="66480"/>
                  <a:pt x="4512633" y="67047"/>
                </a:cubicBezTo>
                <a:cubicBezTo>
                  <a:pt x="4511307" y="67614"/>
                  <a:pt x="4509532" y="68335"/>
                  <a:pt x="4507308" y="69211"/>
                </a:cubicBezTo>
                <a:lnTo>
                  <a:pt x="4507308" y="105995"/>
                </a:lnTo>
                <a:cubicBezTo>
                  <a:pt x="4507311" y="106526"/>
                  <a:pt x="4507306" y="107011"/>
                  <a:pt x="4507292" y="107449"/>
                </a:cubicBezTo>
                <a:cubicBezTo>
                  <a:pt x="4507280" y="107888"/>
                  <a:pt x="4507244" y="108435"/>
                  <a:pt x="4507184" y="109090"/>
                </a:cubicBezTo>
                <a:cubicBezTo>
                  <a:pt x="4509560" y="106851"/>
                  <a:pt x="4511588" y="104673"/>
                  <a:pt x="4513267" y="102557"/>
                </a:cubicBezTo>
                <a:cubicBezTo>
                  <a:pt x="4514946" y="100441"/>
                  <a:pt x="4516510" y="98077"/>
                  <a:pt x="4517957" y="95464"/>
                </a:cubicBezTo>
                <a:cubicBezTo>
                  <a:pt x="4519822" y="92098"/>
                  <a:pt x="4521354" y="88555"/>
                  <a:pt x="4522554" y="84835"/>
                </a:cubicBezTo>
                <a:cubicBezTo>
                  <a:pt x="4523753" y="81115"/>
                  <a:pt x="4524574" y="77354"/>
                  <a:pt x="4525015" y="73551"/>
                </a:cubicBezTo>
                <a:lnTo>
                  <a:pt x="4537893" y="76651"/>
                </a:lnTo>
                <a:cubicBezTo>
                  <a:pt x="4537723" y="77090"/>
                  <a:pt x="4537475" y="77824"/>
                  <a:pt x="4537150" y="78851"/>
                </a:cubicBezTo>
                <a:cubicBezTo>
                  <a:pt x="4536825" y="79878"/>
                  <a:pt x="4536329" y="81538"/>
                  <a:pt x="4535664" y="83832"/>
                </a:cubicBezTo>
                <a:cubicBezTo>
                  <a:pt x="4535424" y="84604"/>
                  <a:pt x="4535192" y="85346"/>
                  <a:pt x="4534967" y="86057"/>
                </a:cubicBezTo>
                <a:cubicBezTo>
                  <a:pt x="4534743" y="86768"/>
                  <a:pt x="4534480" y="87634"/>
                  <a:pt x="4534178" y="88654"/>
                </a:cubicBezTo>
                <a:cubicBezTo>
                  <a:pt x="4535811" y="91275"/>
                  <a:pt x="4537653" y="93493"/>
                  <a:pt x="4539704" y="95310"/>
                </a:cubicBezTo>
                <a:cubicBezTo>
                  <a:pt x="4541755" y="97127"/>
                  <a:pt x="4544247" y="98789"/>
                  <a:pt x="4547180" y="100296"/>
                </a:cubicBezTo>
                <a:lnTo>
                  <a:pt x="4547180" y="69458"/>
                </a:lnTo>
                <a:lnTo>
                  <a:pt x="4527120" y="69458"/>
                </a:lnTo>
                <a:cubicBezTo>
                  <a:pt x="4524997" y="69456"/>
                  <a:pt x="4523206" y="69492"/>
                  <a:pt x="4521749" y="69567"/>
                </a:cubicBezTo>
                <a:cubicBezTo>
                  <a:pt x="4520292" y="69642"/>
                  <a:pt x="4518903" y="69771"/>
                  <a:pt x="4517585" y="69954"/>
                </a:cubicBezTo>
                <a:close/>
                <a:moveTo>
                  <a:pt x="3662307" y="64382"/>
                </a:moveTo>
                <a:cubicBezTo>
                  <a:pt x="3662250" y="65442"/>
                  <a:pt x="3662178" y="66332"/>
                  <a:pt x="3662090" y="67052"/>
                </a:cubicBezTo>
                <a:cubicBezTo>
                  <a:pt x="3662003" y="67771"/>
                  <a:pt x="3661868" y="68661"/>
                  <a:pt x="3661688" y="69722"/>
                </a:cubicBezTo>
                <a:lnTo>
                  <a:pt x="3714066" y="69722"/>
                </a:lnTo>
                <a:lnTo>
                  <a:pt x="3714066" y="64382"/>
                </a:lnTo>
                <a:close/>
                <a:moveTo>
                  <a:pt x="3596920" y="63391"/>
                </a:moveTo>
                <a:lnTo>
                  <a:pt x="3596920" y="69845"/>
                </a:lnTo>
                <a:lnTo>
                  <a:pt x="3605479" y="69845"/>
                </a:lnTo>
                <a:lnTo>
                  <a:pt x="3605479" y="63391"/>
                </a:lnTo>
                <a:close/>
                <a:moveTo>
                  <a:pt x="3576984" y="63391"/>
                </a:moveTo>
                <a:lnTo>
                  <a:pt x="3576984" y="69845"/>
                </a:lnTo>
                <a:lnTo>
                  <a:pt x="3585543" y="69845"/>
                </a:lnTo>
                <a:lnTo>
                  <a:pt x="3585543" y="63391"/>
                </a:lnTo>
                <a:close/>
                <a:moveTo>
                  <a:pt x="5031966" y="62896"/>
                </a:moveTo>
                <a:lnTo>
                  <a:pt x="5031966" y="68112"/>
                </a:lnTo>
                <a:lnTo>
                  <a:pt x="5048202" y="68112"/>
                </a:lnTo>
                <a:lnTo>
                  <a:pt x="5048202" y="62896"/>
                </a:lnTo>
                <a:close/>
                <a:moveTo>
                  <a:pt x="5004724" y="62896"/>
                </a:moveTo>
                <a:lnTo>
                  <a:pt x="5004724" y="68112"/>
                </a:lnTo>
                <a:lnTo>
                  <a:pt x="5019723" y="68112"/>
                </a:lnTo>
                <a:lnTo>
                  <a:pt x="5019723" y="62896"/>
                </a:lnTo>
                <a:close/>
                <a:moveTo>
                  <a:pt x="4407257" y="58817"/>
                </a:moveTo>
                <a:cubicBezTo>
                  <a:pt x="4406481" y="61325"/>
                  <a:pt x="4405774" y="63461"/>
                  <a:pt x="4405137" y="65225"/>
                </a:cubicBezTo>
                <a:cubicBezTo>
                  <a:pt x="4404500" y="66990"/>
                  <a:pt x="4403762" y="68940"/>
                  <a:pt x="4402924" y="71076"/>
                </a:cubicBezTo>
                <a:cubicBezTo>
                  <a:pt x="4403973" y="71200"/>
                  <a:pt x="4405248" y="71293"/>
                  <a:pt x="4406747" y="71354"/>
                </a:cubicBezTo>
                <a:cubicBezTo>
                  <a:pt x="4408246" y="71416"/>
                  <a:pt x="4410355" y="71447"/>
                  <a:pt x="4413077" y="71447"/>
                </a:cubicBezTo>
                <a:lnTo>
                  <a:pt x="4424964" y="71447"/>
                </a:lnTo>
                <a:cubicBezTo>
                  <a:pt x="4425153" y="69729"/>
                  <a:pt x="4425302" y="68120"/>
                  <a:pt x="4425413" y="66618"/>
                </a:cubicBezTo>
                <a:cubicBezTo>
                  <a:pt x="4425524" y="65117"/>
                  <a:pt x="4425581" y="63631"/>
                  <a:pt x="4425583" y="62160"/>
                </a:cubicBezTo>
                <a:cubicBezTo>
                  <a:pt x="4425586" y="61926"/>
                  <a:pt x="4425581" y="61745"/>
                  <a:pt x="4425568" y="61619"/>
                </a:cubicBezTo>
                <a:cubicBezTo>
                  <a:pt x="4425555" y="61492"/>
                  <a:pt x="4425519" y="61343"/>
                  <a:pt x="4425460" y="61170"/>
                </a:cubicBezTo>
                <a:cubicBezTo>
                  <a:pt x="4423239" y="62109"/>
                  <a:pt x="4421149" y="62924"/>
                  <a:pt x="4419191" y="63615"/>
                </a:cubicBezTo>
                <a:cubicBezTo>
                  <a:pt x="4417233" y="64307"/>
                  <a:pt x="4414617" y="65184"/>
                  <a:pt x="4411344" y="66247"/>
                </a:cubicBezTo>
                <a:cubicBezTo>
                  <a:pt x="4410647" y="64668"/>
                  <a:pt x="4410028" y="63399"/>
                  <a:pt x="4409486" y="62439"/>
                </a:cubicBezTo>
                <a:cubicBezTo>
                  <a:pt x="4408944" y="61479"/>
                  <a:pt x="4408201" y="60272"/>
                  <a:pt x="4407257" y="58817"/>
                </a:cubicBezTo>
                <a:close/>
                <a:moveTo>
                  <a:pt x="4770322" y="57703"/>
                </a:moveTo>
                <a:lnTo>
                  <a:pt x="4782457" y="63399"/>
                </a:lnTo>
                <a:cubicBezTo>
                  <a:pt x="4779382" y="66951"/>
                  <a:pt x="4777143" y="70155"/>
                  <a:pt x="4775739" y="73011"/>
                </a:cubicBezTo>
                <a:cubicBezTo>
                  <a:pt x="4774336" y="75866"/>
                  <a:pt x="4773645" y="78606"/>
                  <a:pt x="4773665" y="81229"/>
                </a:cubicBezTo>
                <a:cubicBezTo>
                  <a:pt x="4773681" y="84766"/>
                  <a:pt x="4775352" y="87444"/>
                  <a:pt x="4778680" y="89263"/>
                </a:cubicBezTo>
                <a:cubicBezTo>
                  <a:pt x="4782008" y="91081"/>
                  <a:pt x="4786899" y="91995"/>
                  <a:pt x="4793353" y="92002"/>
                </a:cubicBezTo>
                <a:cubicBezTo>
                  <a:pt x="4798861" y="91992"/>
                  <a:pt x="4804160" y="91579"/>
                  <a:pt x="4809249" y="90764"/>
                </a:cubicBezTo>
                <a:cubicBezTo>
                  <a:pt x="4814339" y="89949"/>
                  <a:pt x="4818864" y="88793"/>
                  <a:pt x="4822823" y="87297"/>
                </a:cubicBezTo>
                <a:lnTo>
                  <a:pt x="4824062" y="103023"/>
                </a:lnTo>
                <a:cubicBezTo>
                  <a:pt x="4823270" y="103077"/>
                  <a:pt x="4822563" y="103154"/>
                  <a:pt x="4821942" y="103255"/>
                </a:cubicBezTo>
                <a:cubicBezTo>
                  <a:pt x="4821320" y="103355"/>
                  <a:pt x="4820334" y="103526"/>
                  <a:pt x="4818985" y="103766"/>
                </a:cubicBezTo>
                <a:cubicBezTo>
                  <a:pt x="4814094" y="104568"/>
                  <a:pt x="4809605" y="105161"/>
                  <a:pt x="4805519" y="105546"/>
                </a:cubicBezTo>
                <a:cubicBezTo>
                  <a:pt x="4801433" y="105930"/>
                  <a:pt x="4797377" y="106121"/>
                  <a:pt x="4793353" y="106118"/>
                </a:cubicBezTo>
                <a:cubicBezTo>
                  <a:pt x="4785697" y="106126"/>
                  <a:pt x="4779340" y="105244"/>
                  <a:pt x="4774284" y="103472"/>
                </a:cubicBezTo>
                <a:cubicBezTo>
                  <a:pt x="4769228" y="101699"/>
                  <a:pt x="4765348" y="98991"/>
                  <a:pt x="4762645" y="95346"/>
                </a:cubicBezTo>
                <a:cubicBezTo>
                  <a:pt x="4761461" y="93764"/>
                  <a:pt x="4760547" y="91912"/>
                  <a:pt x="4759905" y="89789"/>
                </a:cubicBezTo>
                <a:cubicBezTo>
                  <a:pt x="4759263" y="87666"/>
                  <a:pt x="4758938" y="85473"/>
                  <a:pt x="4758930" y="83211"/>
                </a:cubicBezTo>
                <a:cubicBezTo>
                  <a:pt x="4758925" y="79199"/>
                  <a:pt x="4759864" y="75087"/>
                  <a:pt x="4761747" y="70875"/>
                </a:cubicBezTo>
                <a:cubicBezTo>
                  <a:pt x="4763630" y="66662"/>
                  <a:pt x="4766489" y="62271"/>
                  <a:pt x="4770322" y="57703"/>
                </a:cubicBezTo>
                <a:close/>
                <a:moveTo>
                  <a:pt x="5728508" y="54483"/>
                </a:moveTo>
                <a:cubicBezTo>
                  <a:pt x="5725265" y="54556"/>
                  <a:pt x="5722557" y="55525"/>
                  <a:pt x="5720382" y="57393"/>
                </a:cubicBezTo>
                <a:cubicBezTo>
                  <a:pt x="5718207" y="59261"/>
                  <a:pt x="5717078" y="61593"/>
                  <a:pt x="5716992" y="64389"/>
                </a:cubicBezTo>
                <a:cubicBezTo>
                  <a:pt x="5717044" y="67289"/>
                  <a:pt x="5718024" y="69631"/>
                  <a:pt x="5719933" y="71416"/>
                </a:cubicBezTo>
                <a:cubicBezTo>
                  <a:pt x="5721842" y="73202"/>
                  <a:pt x="5724370" y="74120"/>
                  <a:pt x="5727518" y="74171"/>
                </a:cubicBezTo>
                <a:cubicBezTo>
                  <a:pt x="5731110" y="74110"/>
                  <a:pt x="5734016" y="73057"/>
                  <a:pt x="5736232" y="71014"/>
                </a:cubicBezTo>
                <a:cubicBezTo>
                  <a:pt x="5738447" y="68971"/>
                  <a:pt x="5739588" y="66309"/>
                  <a:pt x="5739652" y="63027"/>
                </a:cubicBezTo>
                <a:cubicBezTo>
                  <a:pt x="5739613" y="60396"/>
                  <a:pt x="5738608" y="58322"/>
                  <a:pt x="5736634" y="56805"/>
                </a:cubicBezTo>
                <a:cubicBezTo>
                  <a:pt x="5734661" y="55288"/>
                  <a:pt x="5731952" y="54514"/>
                  <a:pt x="5728508" y="54483"/>
                </a:cubicBezTo>
                <a:close/>
                <a:moveTo>
                  <a:pt x="1280219" y="54236"/>
                </a:moveTo>
                <a:cubicBezTo>
                  <a:pt x="1281602" y="54419"/>
                  <a:pt x="1283170" y="54548"/>
                  <a:pt x="1284924" y="54623"/>
                </a:cubicBezTo>
                <a:cubicBezTo>
                  <a:pt x="1286679" y="54697"/>
                  <a:pt x="1288866" y="54734"/>
                  <a:pt x="1291487" y="54731"/>
                </a:cubicBezTo>
                <a:lnTo>
                  <a:pt x="1314890" y="54731"/>
                </a:lnTo>
                <a:cubicBezTo>
                  <a:pt x="1317645" y="54734"/>
                  <a:pt x="1319905" y="54697"/>
                  <a:pt x="1321669" y="54623"/>
                </a:cubicBezTo>
                <a:cubicBezTo>
                  <a:pt x="1323434" y="54548"/>
                  <a:pt x="1324889" y="54419"/>
                  <a:pt x="1326034" y="54236"/>
                </a:cubicBezTo>
                <a:cubicBezTo>
                  <a:pt x="1325851" y="56039"/>
                  <a:pt x="1325722" y="57881"/>
                  <a:pt x="1325647" y="59761"/>
                </a:cubicBezTo>
                <a:cubicBezTo>
                  <a:pt x="1325573" y="61642"/>
                  <a:pt x="1325536" y="63886"/>
                  <a:pt x="1325539" y="66494"/>
                </a:cubicBezTo>
                <a:lnTo>
                  <a:pt x="1325539" y="95098"/>
                </a:lnTo>
                <a:cubicBezTo>
                  <a:pt x="1325562" y="98196"/>
                  <a:pt x="1325268" y="100575"/>
                  <a:pt x="1324657" y="102233"/>
                </a:cubicBezTo>
                <a:cubicBezTo>
                  <a:pt x="1324045" y="103892"/>
                  <a:pt x="1322977" y="105187"/>
                  <a:pt x="1321453" y="106118"/>
                </a:cubicBezTo>
                <a:cubicBezTo>
                  <a:pt x="1320333" y="106861"/>
                  <a:pt x="1318765" y="107419"/>
                  <a:pt x="1316747" y="107790"/>
                </a:cubicBezTo>
                <a:cubicBezTo>
                  <a:pt x="1314730" y="108161"/>
                  <a:pt x="1312295" y="108347"/>
                  <a:pt x="1309442" y="108347"/>
                </a:cubicBezTo>
                <a:cubicBezTo>
                  <a:pt x="1309297" y="108350"/>
                  <a:pt x="1308689" y="108345"/>
                  <a:pt x="1307615" y="108332"/>
                </a:cubicBezTo>
                <a:cubicBezTo>
                  <a:pt x="1306542" y="108319"/>
                  <a:pt x="1305128" y="108283"/>
                  <a:pt x="1303375" y="108223"/>
                </a:cubicBezTo>
                <a:cubicBezTo>
                  <a:pt x="1302858" y="108244"/>
                  <a:pt x="1302033" y="108203"/>
                  <a:pt x="1300898" y="108100"/>
                </a:cubicBezTo>
                <a:cubicBezTo>
                  <a:pt x="1300787" y="105618"/>
                  <a:pt x="1300513" y="103399"/>
                  <a:pt x="1300077" y="101444"/>
                </a:cubicBezTo>
                <a:cubicBezTo>
                  <a:pt x="1299642" y="99489"/>
                  <a:pt x="1298966" y="97456"/>
                  <a:pt x="1298050" y="95346"/>
                </a:cubicBezTo>
                <a:cubicBezTo>
                  <a:pt x="1300274" y="95593"/>
                  <a:pt x="1302265" y="95779"/>
                  <a:pt x="1304024" y="95903"/>
                </a:cubicBezTo>
                <a:cubicBezTo>
                  <a:pt x="1305784" y="96027"/>
                  <a:pt x="1307342" y="96089"/>
                  <a:pt x="1308699" y="96089"/>
                </a:cubicBezTo>
                <a:cubicBezTo>
                  <a:pt x="1310154" y="96114"/>
                  <a:pt x="1311144" y="95877"/>
                  <a:pt x="1311671" y="95377"/>
                </a:cubicBezTo>
                <a:cubicBezTo>
                  <a:pt x="1312197" y="94876"/>
                  <a:pt x="1312445" y="93958"/>
                  <a:pt x="1312414" y="92621"/>
                </a:cubicBezTo>
                <a:lnTo>
                  <a:pt x="1312414" y="66618"/>
                </a:lnTo>
                <a:lnTo>
                  <a:pt x="1293592" y="66618"/>
                </a:lnTo>
                <a:lnTo>
                  <a:pt x="1293592" y="106242"/>
                </a:lnTo>
                <a:cubicBezTo>
                  <a:pt x="1293592" y="109077"/>
                  <a:pt x="1293654" y="111580"/>
                  <a:pt x="1293778" y="113749"/>
                </a:cubicBezTo>
                <a:cubicBezTo>
                  <a:pt x="1293902" y="115919"/>
                  <a:pt x="1294088" y="117833"/>
                  <a:pt x="1294335" y="119491"/>
                </a:cubicBezTo>
                <a:lnTo>
                  <a:pt x="1279972" y="119491"/>
                </a:lnTo>
                <a:cubicBezTo>
                  <a:pt x="1280160" y="117479"/>
                  <a:pt x="1280309" y="115343"/>
                  <a:pt x="1280420" y="113083"/>
                </a:cubicBezTo>
                <a:cubicBezTo>
                  <a:pt x="1280531" y="110824"/>
                  <a:pt x="1280588" y="108254"/>
                  <a:pt x="1280590" y="105375"/>
                </a:cubicBezTo>
                <a:lnTo>
                  <a:pt x="1280590" y="66742"/>
                </a:lnTo>
                <a:cubicBezTo>
                  <a:pt x="1280590" y="64178"/>
                  <a:pt x="1280560" y="61908"/>
                  <a:pt x="1280498" y="59932"/>
                </a:cubicBezTo>
                <a:cubicBezTo>
                  <a:pt x="1280436" y="57956"/>
                  <a:pt x="1280343" y="56057"/>
                  <a:pt x="1280219" y="54236"/>
                </a:cubicBezTo>
                <a:close/>
                <a:moveTo>
                  <a:pt x="1230441" y="54236"/>
                </a:moveTo>
                <a:cubicBezTo>
                  <a:pt x="1231793" y="54359"/>
                  <a:pt x="1233238" y="54452"/>
                  <a:pt x="1234775" y="54514"/>
                </a:cubicBezTo>
                <a:cubicBezTo>
                  <a:pt x="1236313" y="54576"/>
                  <a:pt x="1238377" y="54607"/>
                  <a:pt x="1240967" y="54607"/>
                </a:cubicBezTo>
                <a:lnTo>
                  <a:pt x="1261645" y="54607"/>
                </a:lnTo>
                <a:cubicBezTo>
                  <a:pt x="1264124" y="54607"/>
                  <a:pt x="1266193" y="54576"/>
                  <a:pt x="1267852" y="54514"/>
                </a:cubicBezTo>
                <a:cubicBezTo>
                  <a:pt x="1269511" y="54452"/>
                  <a:pt x="1271115" y="54359"/>
                  <a:pt x="1272666" y="54236"/>
                </a:cubicBezTo>
                <a:cubicBezTo>
                  <a:pt x="1272542" y="55804"/>
                  <a:pt x="1272449" y="57465"/>
                  <a:pt x="1272387" y="59220"/>
                </a:cubicBezTo>
                <a:cubicBezTo>
                  <a:pt x="1272325" y="60974"/>
                  <a:pt x="1272294" y="63069"/>
                  <a:pt x="1272294" y="65504"/>
                </a:cubicBezTo>
                <a:lnTo>
                  <a:pt x="1272294" y="96831"/>
                </a:lnTo>
                <a:cubicBezTo>
                  <a:pt x="1272294" y="99241"/>
                  <a:pt x="1272325" y="101294"/>
                  <a:pt x="1272387" y="102992"/>
                </a:cubicBezTo>
                <a:cubicBezTo>
                  <a:pt x="1272449" y="104689"/>
                  <a:pt x="1272542" y="106433"/>
                  <a:pt x="1272666" y="108223"/>
                </a:cubicBezTo>
                <a:lnTo>
                  <a:pt x="1259664" y="108223"/>
                </a:lnTo>
                <a:lnTo>
                  <a:pt x="1259664" y="103270"/>
                </a:lnTo>
                <a:lnTo>
                  <a:pt x="1243567" y="103270"/>
                </a:lnTo>
                <a:lnTo>
                  <a:pt x="1243567" y="110576"/>
                </a:lnTo>
                <a:lnTo>
                  <a:pt x="1230194" y="110576"/>
                </a:lnTo>
                <a:cubicBezTo>
                  <a:pt x="1230436" y="108533"/>
                  <a:pt x="1230601" y="106552"/>
                  <a:pt x="1230689" y="104632"/>
                </a:cubicBezTo>
                <a:cubicBezTo>
                  <a:pt x="1230777" y="102713"/>
                  <a:pt x="1230818" y="100484"/>
                  <a:pt x="1230813" y="97946"/>
                </a:cubicBezTo>
                <a:lnTo>
                  <a:pt x="1230813" y="64885"/>
                </a:lnTo>
                <a:cubicBezTo>
                  <a:pt x="1230813" y="62529"/>
                  <a:pt x="1230782" y="60553"/>
                  <a:pt x="1230720" y="58956"/>
                </a:cubicBezTo>
                <a:cubicBezTo>
                  <a:pt x="1230658" y="57360"/>
                  <a:pt x="1230565" y="55786"/>
                  <a:pt x="1230441" y="54236"/>
                </a:cubicBezTo>
                <a:close/>
                <a:moveTo>
                  <a:pt x="4649716" y="54228"/>
                </a:moveTo>
                <a:lnTo>
                  <a:pt x="4649716" y="59196"/>
                </a:lnTo>
                <a:lnTo>
                  <a:pt x="4668043" y="59196"/>
                </a:lnTo>
                <a:lnTo>
                  <a:pt x="4668043" y="54228"/>
                </a:lnTo>
                <a:close/>
                <a:moveTo>
                  <a:pt x="2672917" y="52378"/>
                </a:moveTo>
                <a:cubicBezTo>
                  <a:pt x="2674653" y="52623"/>
                  <a:pt x="2676285" y="52808"/>
                  <a:pt x="2677815" y="52933"/>
                </a:cubicBezTo>
                <a:cubicBezTo>
                  <a:pt x="2679344" y="53059"/>
                  <a:pt x="2681252" y="53143"/>
                  <a:pt x="2683538" y="53185"/>
                </a:cubicBezTo>
                <a:cubicBezTo>
                  <a:pt x="2685824" y="53228"/>
                  <a:pt x="2688970" y="53248"/>
                  <a:pt x="2692977" y="53245"/>
                </a:cubicBezTo>
                <a:lnTo>
                  <a:pt x="2758975" y="53245"/>
                </a:lnTo>
                <a:cubicBezTo>
                  <a:pt x="2762981" y="53248"/>
                  <a:pt x="2766127" y="53228"/>
                  <a:pt x="2768413" y="53185"/>
                </a:cubicBezTo>
                <a:cubicBezTo>
                  <a:pt x="2770699" y="53143"/>
                  <a:pt x="2772607" y="53059"/>
                  <a:pt x="2774137" y="52933"/>
                </a:cubicBezTo>
                <a:cubicBezTo>
                  <a:pt x="2775666" y="52808"/>
                  <a:pt x="2777299" y="52623"/>
                  <a:pt x="2779035" y="52378"/>
                </a:cubicBezTo>
                <a:lnTo>
                  <a:pt x="2779035" y="69590"/>
                </a:lnTo>
                <a:cubicBezTo>
                  <a:pt x="2777483" y="69387"/>
                  <a:pt x="2776032" y="69242"/>
                  <a:pt x="2774683" y="69154"/>
                </a:cubicBezTo>
                <a:cubicBezTo>
                  <a:pt x="2773333" y="69066"/>
                  <a:pt x="2771488" y="69013"/>
                  <a:pt x="2769147" y="68994"/>
                </a:cubicBezTo>
                <a:cubicBezTo>
                  <a:pt x="2766807" y="68975"/>
                  <a:pt x="2763375" y="68967"/>
                  <a:pt x="2758851" y="68971"/>
                </a:cubicBezTo>
                <a:lnTo>
                  <a:pt x="2693100" y="68971"/>
                </a:lnTo>
                <a:cubicBezTo>
                  <a:pt x="2688577" y="68967"/>
                  <a:pt x="2685145" y="68975"/>
                  <a:pt x="2682805" y="68994"/>
                </a:cubicBezTo>
                <a:cubicBezTo>
                  <a:pt x="2680464" y="69013"/>
                  <a:pt x="2678619" y="69066"/>
                  <a:pt x="2677269" y="69154"/>
                </a:cubicBezTo>
                <a:cubicBezTo>
                  <a:pt x="2675919" y="69242"/>
                  <a:pt x="2674468" y="69387"/>
                  <a:pt x="2672917" y="69590"/>
                </a:cubicBezTo>
                <a:close/>
                <a:moveTo>
                  <a:pt x="2636512" y="52378"/>
                </a:moveTo>
                <a:cubicBezTo>
                  <a:pt x="2636917" y="54334"/>
                  <a:pt x="2637438" y="56336"/>
                  <a:pt x="2638076" y="58384"/>
                </a:cubicBezTo>
                <a:cubicBezTo>
                  <a:pt x="2638712" y="60432"/>
                  <a:pt x="2639636" y="63053"/>
                  <a:pt x="2640846" y="66247"/>
                </a:cubicBezTo>
                <a:cubicBezTo>
                  <a:pt x="2643552" y="73532"/>
                  <a:pt x="2646250" y="79733"/>
                  <a:pt x="2648941" y="84851"/>
                </a:cubicBezTo>
                <a:cubicBezTo>
                  <a:pt x="2651632" y="89969"/>
                  <a:pt x="2654794" y="94871"/>
                  <a:pt x="2658429" y="99556"/>
                </a:cubicBezTo>
                <a:cubicBezTo>
                  <a:pt x="2655375" y="101065"/>
                  <a:pt x="2652909" y="102380"/>
                  <a:pt x="2651031" y="103503"/>
                </a:cubicBezTo>
                <a:cubicBezTo>
                  <a:pt x="2649153" y="104625"/>
                  <a:pt x="2646872" y="106157"/>
                  <a:pt x="2644189" y="108100"/>
                </a:cubicBezTo>
                <a:cubicBezTo>
                  <a:pt x="2641084" y="103176"/>
                  <a:pt x="2638366" y="98412"/>
                  <a:pt x="2636035" y="93809"/>
                </a:cubicBezTo>
                <a:cubicBezTo>
                  <a:pt x="2633705" y="89206"/>
                  <a:pt x="2631574" y="84342"/>
                  <a:pt x="2629642" y="79216"/>
                </a:cubicBezTo>
                <a:cubicBezTo>
                  <a:pt x="2627711" y="74090"/>
                  <a:pt x="2625791" y="68281"/>
                  <a:pt x="2623882" y="61789"/>
                </a:cubicBezTo>
                <a:cubicBezTo>
                  <a:pt x="2623420" y="60205"/>
                  <a:pt x="2623075" y="59070"/>
                  <a:pt x="2622845" y="58384"/>
                </a:cubicBezTo>
                <a:cubicBezTo>
                  <a:pt x="2622616" y="57698"/>
                  <a:pt x="2622301" y="56934"/>
                  <a:pt x="2621901" y="56093"/>
                </a:cubicBezTo>
                <a:close/>
                <a:moveTo>
                  <a:pt x="2566304" y="52378"/>
                </a:moveTo>
                <a:lnTo>
                  <a:pt x="2581534" y="56093"/>
                </a:lnTo>
                <a:cubicBezTo>
                  <a:pt x="2581361" y="56764"/>
                  <a:pt x="2581211" y="57311"/>
                  <a:pt x="2581085" y="57734"/>
                </a:cubicBezTo>
                <a:cubicBezTo>
                  <a:pt x="2580959" y="58157"/>
                  <a:pt x="2580778" y="58889"/>
                  <a:pt x="2580543" y="59932"/>
                </a:cubicBezTo>
                <a:cubicBezTo>
                  <a:pt x="2578392" y="69492"/>
                  <a:pt x="2575606" y="78232"/>
                  <a:pt x="2572185" y="86152"/>
                </a:cubicBezTo>
                <a:cubicBezTo>
                  <a:pt x="2568764" y="94071"/>
                  <a:pt x="2564616" y="101387"/>
                  <a:pt x="2559741" y="108100"/>
                </a:cubicBezTo>
                <a:cubicBezTo>
                  <a:pt x="2556875" y="106023"/>
                  <a:pt x="2554496" y="104449"/>
                  <a:pt x="2552606" y="103379"/>
                </a:cubicBezTo>
                <a:cubicBezTo>
                  <a:pt x="2550714" y="102308"/>
                  <a:pt x="2548305" y="101199"/>
                  <a:pt x="2545377" y="100051"/>
                </a:cubicBezTo>
                <a:cubicBezTo>
                  <a:pt x="2549381" y="95304"/>
                  <a:pt x="2552703" y="90434"/>
                  <a:pt x="2555345" y="85440"/>
                </a:cubicBezTo>
                <a:cubicBezTo>
                  <a:pt x="2557987" y="80445"/>
                  <a:pt x="2560443" y="74460"/>
                  <a:pt x="2562712" y="67485"/>
                </a:cubicBezTo>
                <a:cubicBezTo>
                  <a:pt x="2563806" y="64340"/>
                  <a:pt x="2564621" y="61621"/>
                  <a:pt x="2565158" y="59328"/>
                </a:cubicBezTo>
                <a:cubicBezTo>
                  <a:pt x="2565695" y="57035"/>
                  <a:pt x="2566077" y="54718"/>
                  <a:pt x="2566304" y="52378"/>
                </a:cubicBezTo>
                <a:close/>
                <a:moveTo>
                  <a:pt x="4955457" y="51759"/>
                </a:moveTo>
                <a:cubicBezTo>
                  <a:pt x="4957046" y="52002"/>
                  <a:pt x="4958543" y="52167"/>
                  <a:pt x="4959946" y="52254"/>
                </a:cubicBezTo>
                <a:cubicBezTo>
                  <a:pt x="4961349" y="52342"/>
                  <a:pt x="4963155" y="52383"/>
                  <a:pt x="4965364" y="52378"/>
                </a:cubicBezTo>
                <a:lnTo>
                  <a:pt x="4974522" y="52378"/>
                </a:lnTo>
                <a:cubicBezTo>
                  <a:pt x="4976297" y="52383"/>
                  <a:pt x="4977941" y="52342"/>
                  <a:pt x="4979453" y="52254"/>
                </a:cubicBezTo>
                <a:cubicBezTo>
                  <a:pt x="4980966" y="52167"/>
                  <a:pt x="4982456" y="52002"/>
                  <a:pt x="4983922" y="51759"/>
                </a:cubicBezTo>
                <a:cubicBezTo>
                  <a:pt x="4983739" y="53583"/>
                  <a:pt x="4983610" y="55476"/>
                  <a:pt x="4983535" y="57440"/>
                </a:cubicBezTo>
                <a:cubicBezTo>
                  <a:pt x="4983460" y="59403"/>
                  <a:pt x="4983424" y="62008"/>
                  <a:pt x="4983426" y="65256"/>
                </a:cubicBezTo>
                <a:lnTo>
                  <a:pt x="4983426" y="92985"/>
                </a:lnTo>
                <a:cubicBezTo>
                  <a:pt x="4984969" y="95657"/>
                  <a:pt x="4986690" y="97717"/>
                  <a:pt x="4988588" y="99165"/>
                </a:cubicBezTo>
                <a:cubicBezTo>
                  <a:pt x="4990486" y="100613"/>
                  <a:pt x="4992979" y="101775"/>
                  <a:pt x="4996067" y="102650"/>
                </a:cubicBezTo>
                <a:cubicBezTo>
                  <a:pt x="4998223" y="103324"/>
                  <a:pt x="5001488" y="103804"/>
                  <a:pt x="5005860" y="104090"/>
                </a:cubicBezTo>
                <a:cubicBezTo>
                  <a:pt x="5010232" y="104377"/>
                  <a:pt x="5016502" y="104516"/>
                  <a:pt x="5024669" y="104509"/>
                </a:cubicBezTo>
                <a:cubicBezTo>
                  <a:pt x="5034756" y="104511"/>
                  <a:pt x="5043589" y="104351"/>
                  <a:pt x="5051165" y="104028"/>
                </a:cubicBezTo>
                <a:cubicBezTo>
                  <a:pt x="5058741" y="103706"/>
                  <a:pt x="5065467" y="103205"/>
                  <a:pt x="5071342" y="102526"/>
                </a:cubicBezTo>
                <a:cubicBezTo>
                  <a:pt x="5070313" y="105093"/>
                  <a:pt x="5069524" y="107328"/>
                  <a:pt x="5068974" y="109229"/>
                </a:cubicBezTo>
                <a:cubicBezTo>
                  <a:pt x="5068425" y="111131"/>
                  <a:pt x="5067975" y="113272"/>
                  <a:pt x="5067627" y="115653"/>
                </a:cubicBezTo>
                <a:cubicBezTo>
                  <a:pt x="5062122" y="115899"/>
                  <a:pt x="5057127" y="116095"/>
                  <a:pt x="5052643" y="116240"/>
                </a:cubicBezTo>
                <a:cubicBezTo>
                  <a:pt x="5048158" y="116385"/>
                  <a:pt x="5043802" y="116489"/>
                  <a:pt x="5039578" y="116552"/>
                </a:cubicBezTo>
                <a:cubicBezTo>
                  <a:pt x="5035353" y="116614"/>
                  <a:pt x="5030878" y="116645"/>
                  <a:pt x="5026154" y="116643"/>
                </a:cubicBezTo>
                <a:cubicBezTo>
                  <a:pt x="5022264" y="116636"/>
                  <a:pt x="5018131" y="116558"/>
                  <a:pt x="5013756" y="116411"/>
                </a:cubicBezTo>
                <a:cubicBezTo>
                  <a:pt x="5009381" y="116264"/>
                  <a:pt x="5005834" y="116094"/>
                  <a:pt x="5003117" y="115901"/>
                </a:cubicBezTo>
                <a:cubicBezTo>
                  <a:pt x="4997147" y="115516"/>
                  <a:pt x="4992102" y="114304"/>
                  <a:pt x="4987983" y="112263"/>
                </a:cubicBezTo>
                <a:cubicBezTo>
                  <a:pt x="4983864" y="110222"/>
                  <a:pt x="4980119" y="107059"/>
                  <a:pt x="4976748" y="102774"/>
                </a:cubicBezTo>
                <a:cubicBezTo>
                  <a:pt x="4973846" y="105462"/>
                  <a:pt x="4971393" y="107640"/>
                  <a:pt x="4969386" y="109307"/>
                </a:cubicBezTo>
                <a:cubicBezTo>
                  <a:pt x="4967380" y="110973"/>
                  <a:pt x="4965049" y="112717"/>
                  <a:pt x="4962392" y="114538"/>
                </a:cubicBezTo>
                <a:cubicBezTo>
                  <a:pt x="4961380" y="115302"/>
                  <a:pt x="4960183" y="116251"/>
                  <a:pt x="4958801" y="117386"/>
                </a:cubicBezTo>
                <a:lnTo>
                  <a:pt x="4952733" y="103270"/>
                </a:lnTo>
                <a:cubicBezTo>
                  <a:pt x="4955011" y="102291"/>
                  <a:pt x="4957606" y="100809"/>
                  <a:pt x="4960519" y="98825"/>
                </a:cubicBezTo>
                <a:cubicBezTo>
                  <a:pt x="4963431" y="96840"/>
                  <a:pt x="4966738" y="94275"/>
                  <a:pt x="4970440" y="91130"/>
                </a:cubicBezTo>
                <a:lnTo>
                  <a:pt x="4970440" y="64513"/>
                </a:lnTo>
                <a:lnTo>
                  <a:pt x="4963878" y="64513"/>
                </a:lnTo>
                <a:cubicBezTo>
                  <a:pt x="4962273" y="64508"/>
                  <a:pt x="4960870" y="64549"/>
                  <a:pt x="4959667" y="64637"/>
                </a:cubicBezTo>
                <a:cubicBezTo>
                  <a:pt x="4958465" y="64725"/>
                  <a:pt x="4957062" y="64890"/>
                  <a:pt x="4955457" y="65133"/>
                </a:cubicBezTo>
                <a:close/>
                <a:moveTo>
                  <a:pt x="3662803" y="50266"/>
                </a:moveTo>
                <a:lnTo>
                  <a:pt x="3662803" y="55482"/>
                </a:lnTo>
                <a:lnTo>
                  <a:pt x="3714066" y="55482"/>
                </a:lnTo>
                <a:lnTo>
                  <a:pt x="3714066" y="50266"/>
                </a:lnTo>
                <a:close/>
                <a:moveTo>
                  <a:pt x="5031966" y="49399"/>
                </a:moveTo>
                <a:lnTo>
                  <a:pt x="5031966" y="54863"/>
                </a:lnTo>
                <a:lnTo>
                  <a:pt x="5048202" y="54863"/>
                </a:lnTo>
                <a:lnTo>
                  <a:pt x="5048202" y="49399"/>
                </a:lnTo>
                <a:close/>
                <a:moveTo>
                  <a:pt x="5004724" y="49399"/>
                </a:moveTo>
                <a:lnTo>
                  <a:pt x="5004724" y="54863"/>
                </a:lnTo>
                <a:lnTo>
                  <a:pt x="5019723" y="54863"/>
                </a:lnTo>
                <a:lnTo>
                  <a:pt x="5019723" y="49399"/>
                </a:lnTo>
                <a:close/>
                <a:moveTo>
                  <a:pt x="5113690" y="49275"/>
                </a:moveTo>
                <a:lnTo>
                  <a:pt x="5113690" y="59816"/>
                </a:lnTo>
                <a:lnTo>
                  <a:pt x="5158159" y="59816"/>
                </a:lnTo>
                <a:lnTo>
                  <a:pt x="5158159" y="49275"/>
                </a:lnTo>
                <a:close/>
                <a:moveTo>
                  <a:pt x="3596920" y="46179"/>
                </a:moveTo>
                <a:lnTo>
                  <a:pt x="3596920" y="52634"/>
                </a:lnTo>
                <a:lnTo>
                  <a:pt x="3605479" y="52634"/>
                </a:lnTo>
                <a:lnTo>
                  <a:pt x="3605479" y="46179"/>
                </a:lnTo>
                <a:close/>
                <a:moveTo>
                  <a:pt x="3576984" y="46179"/>
                </a:moveTo>
                <a:lnTo>
                  <a:pt x="3576984" y="52634"/>
                </a:lnTo>
                <a:lnTo>
                  <a:pt x="3585543" y="52634"/>
                </a:lnTo>
                <a:lnTo>
                  <a:pt x="3585543" y="46179"/>
                </a:lnTo>
                <a:close/>
                <a:moveTo>
                  <a:pt x="1949636" y="43958"/>
                </a:moveTo>
                <a:cubicBezTo>
                  <a:pt x="1951826" y="44319"/>
                  <a:pt x="1954009" y="44557"/>
                  <a:pt x="1956183" y="44670"/>
                </a:cubicBezTo>
                <a:cubicBezTo>
                  <a:pt x="1958358" y="44784"/>
                  <a:pt x="1961500" y="44835"/>
                  <a:pt x="1965610" y="44825"/>
                </a:cubicBezTo>
                <a:lnTo>
                  <a:pt x="2038047" y="44825"/>
                </a:lnTo>
                <a:cubicBezTo>
                  <a:pt x="2042102" y="44835"/>
                  <a:pt x="2045229" y="44784"/>
                  <a:pt x="2047427" y="44670"/>
                </a:cubicBezTo>
                <a:cubicBezTo>
                  <a:pt x="2049625" y="44557"/>
                  <a:pt x="2051823" y="44319"/>
                  <a:pt x="2054021" y="43958"/>
                </a:cubicBezTo>
                <a:lnTo>
                  <a:pt x="2054021" y="58693"/>
                </a:lnTo>
                <a:cubicBezTo>
                  <a:pt x="2051941" y="58451"/>
                  <a:pt x="2049816" y="58286"/>
                  <a:pt x="2047644" y="58198"/>
                </a:cubicBezTo>
                <a:cubicBezTo>
                  <a:pt x="2045471" y="58110"/>
                  <a:pt x="2042355" y="58069"/>
                  <a:pt x="2038295" y="58074"/>
                </a:cubicBezTo>
                <a:lnTo>
                  <a:pt x="2011796" y="58074"/>
                </a:lnTo>
                <a:cubicBezTo>
                  <a:pt x="2011497" y="65143"/>
                  <a:pt x="2010641" y="71375"/>
                  <a:pt x="2009227" y="76772"/>
                </a:cubicBezTo>
                <a:cubicBezTo>
                  <a:pt x="2007813" y="82169"/>
                  <a:pt x="2005780" y="87039"/>
                  <a:pt x="2003128" y="91383"/>
                </a:cubicBezTo>
                <a:cubicBezTo>
                  <a:pt x="1999955" y="96749"/>
                  <a:pt x="1995838" y="101341"/>
                  <a:pt x="1990777" y="105159"/>
                </a:cubicBezTo>
                <a:cubicBezTo>
                  <a:pt x="1985715" y="108977"/>
                  <a:pt x="1979060" y="112516"/>
                  <a:pt x="1970810" y="115777"/>
                </a:cubicBezTo>
                <a:cubicBezTo>
                  <a:pt x="1969311" y="112704"/>
                  <a:pt x="1967882" y="110243"/>
                  <a:pt x="1966523" y="108394"/>
                </a:cubicBezTo>
                <a:cubicBezTo>
                  <a:pt x="1965163" y="106544"/>
                  <a:pt x="1963208" y="104423"/>
                  <a:pt x="1960657" y="102032"/>
                </a:cubicBezTo>
                <a:cubicBezTo>
                  <a:pt x="1968001" y="99759"/>
                  <a:pt x="1974084" y="96937"/>
                  <a:pt x="1978905" y="93566"/>
                </a:cubicBezTo>
                <a:cubicBezTo>
                  <a:pt x="1983727" y="90194"/>
                  <a:pt x="1987426" y="86164"/>
                  <a:pt x="1990003" y="81477"/>
                </a:cubicBezTo>
                <a:cubicBezTo>
                  <a:pt x="1993243" y="75781"/>
                  <a:pt x="1995059" y="67980"/>
                  <a:pt x="1995451" y="58074"/>
                </a:cubicBezTo>
                <a:lnTo>
                  <a:pt x="1965362" y="58074"/>
                </a:lnTo>
                <a:cubicBezTo>
                  <a:pt x="1961301" y="58069"/>
                  <a:pt x="1958185" y="58110"/>
                  <a:pt x="1956013" y="58198"/>
                </a:cubicBezTo>
                <a:cubicBezTo>
                  <a:pt x="1953841" y="58286"/>
                  <a:pt x="1951715" y="58451"/>
                  <a:pt x="1949636" y="58693"/>
                </a:cubicBezTo>
                <a:close/>
                <a:moveTo>
                  <a:pt x="1434143" y="40739"/>
                </a:moveTo>
                <a:lnTo>
                  <a:pt x="1441201" y="48664"/>
                </a:lnTo>
                <a:cubicBezTo>
                  <a:pt x="1440608" y="49724"/>
                  <a:pt x="1440061" y="50823"/>
                  <a:pt x="1439560" y="51960"/>
                </a:cubicBezTo>
                <a:cubicBezTo>
                  <a:pt x="1439060" y="53098"/>
                  <a:pt x="1438451" y="54599"/>
                  <a:pt x="1437734" y="56465"/>
                </a:cubicBezTo>
                <a:cubicBezTo>
                  <a:pt x="1434525" y="65553"/>
                  <a:pt x="1430542" y="73565"/>
                  <a:pt x="1425785" y="80502"/>
                </a:cubicBezTo>
                <a:cubicBezTo>
                  <a:pt x="1421028" y="87439"/>
                  <a:pt x="1415435" y="93377"/>
                  <a:pt x="1409007" y="98317"/>
                </a:cubicBezTo>
                <a:cubicBezTo>
                  <a:pt x="1404784" y="101635"/>
                  <a:pt x="1400228" y="104565"/>
                  <a:pt x="1395340" y="107109"/>
                </a:cubicBezTo>
                <a:cubicBezTo>
                  <a:pt x="1390451" y="109653"/>
                  <a:pt x="1384193" y="112335"/>
                  <a:pt x="1376564" y="115158"/>
                </a:cubicBezTo>
                <a:cubicBezTo>
                  <a:pt x="1375311" y="112230"/>
                  <a:pt x="1374041" y="109820"/>
                  <a:pt x="1372757" y="107929"/>
                </a:cubicBezTo>
                <a:cubicBezTo>
                  <a:pt x="1371472" y="106038"/>
                  <a:pt x="1369522" y="103660"/>
                  <a:pt x="1366906" y="100794"/>
                </a:cubicBezTo>
                <a:cubicBezTo>
                  <a:pt x="1374354" y="98929"/>
                  <a:pt x="1380787" y="96715"/>
                  <a:pt x="1386207" y="94154"/>
                </a:cubicBezTo>
                <a:cubicBezTo>
                  <a:pt x="1391627" y="91592"/>
                  <a:pt x="1396668" y="88357"/>
                  <a:pt x="1401330" y="84449"/>
                </a:cubicBezTo>
                <a:cubicBezTo>
                  <a:pt x="1405828" y="80742"/>
                  <a:pt x="1409615" y="76671"/>
                  <a:pt x="1412690" y="72237"/>
                </a:cubicBezTo>
                <a:cubicBezTo>
                  <a:pt x="1415765" y="67802"/>
                  <a:pt x="1418624" y="62215"/>
                  <a:pt x="1421265" y="55474"/>
                </a:cubicBezTo>
                <a:lnTo>
                  <a:pt x="1360962" y="55474"/>
                </a:lnTo>
                <a:cubicBezTo>
                  <a:pt x="1356951" y="55469"/>
                  <a:pt x="1353830" y="55510"/>
                  <a:pt x="1351598" y="55598"/>
                </a:cubicBezTo>
                <a:cubicBezTo>
                  <a:pt x="1349367" y="55685"/>
                  <a:pt x="1347205" y="55851"/>
                  <a:pt x="1345113" y="56093"/>
                </a:cubicBezTo>
                <a:lnTo>
                  <a:pt x="1345113" y="40986"/>
                </a:lnTo>
                <a:cubicBezTo>
                  <a:pt x="1347300" y="41348"/>
                  <a:pt x="1349488" y="41585"/>
                  <a:pt x="1351676" y="41698"/>
                </a:cubicBezTo>
                <a:cubicBezTo>
                  <a:pt x="1353863" y="41812"/>
                  <a:pt x="1357041" y="41863"/>
                  <a:pt x="1361210" y="41853"/>
                </a:cubicBezTo>
                <a:lnTo>
                  <a:pt x="1420151" y="41853"/>
                </a:lnTo>
                <a:cubicBezTo>
                  <a:pt x="1423853" y="41861"/>
                  <a:pt x="1426664" y="41783"/>
                  <a:pt x="1428586" y="41621"/>
                </a:cubicBezTo>
                <a:cubicBezTo>
                  <a:pt x="1430508" y="41458"/>
                  <a:pt x="1432361" y="41164"/>
                  <a:pt x="1434143" y="40739"/>
                </a:cubicBezTo>
                <a:close/>
                <a:moveTo>
                  <a:pt x="4649716" y="40483"/>
                </a:moveTo>
                <a:lnTo>
                  <a:pt x="4649716" y="45328"/>
                </a:lnTo>
                <a:lnTo>
                  <a:pt x="4668043" y="45328"/>
                </a:lnTo>
                <a:lnTo>
                  <a:pt x="4668043" y="40483"/>
                </a:lnTo>
                <a:close/>
                <a:moveTo>
                  <a:pt x="5100333" y="38393"/>
                </a:moveTo>
                <a:cubicBezTo>
                  <a:pt x="5101676" y="38576"/>
                  <a:pt x="5103103" y="38706"/>
                  <a:pt x="5104615" y="38780"/>
                </a:cubicBezTo>
                <a:cubicBezTo>
                  <a:pt x="5106128" y="38855"/>
                  <a:pt x="5107833" y="38892"/>
                  <a:pt x="5109732" y="38889"/>
                </a:cubicBezTo>
                <a:lnTo>
                  <a:pt x="5162488" y="38889"/>
                </a:lnTo>
                <a:cubicBezTo>
                  <a:pt x="5164271" y="38892"/>
                  <a:pt x="5165899" y="38855"/>
                  <a:pt x="5167373" y="38780"/>
                </a:cubicBezTo>
                <a:cubicBezTo>
                  <a:pt x="5168847" y="38706"/>
                  <a:pt x="5170228" y="38576"/>
                  <a:pt x="5171517" y="38393"/>
                </a:cubicBezTo>
                <a:cubicBezTo>
                  <a:pt x="5171339" y="39357"/>
                  <a:pt x="5171230" y="40615"/>
                  <a:pt x="5171192" y="42165"/>
                </a:cubicBezTo>
                <a:cubicBezTo>
                  <a:pt x="5171153" y="43716"/>
                  <a:pt x="5171137" y="45715"/>
                  <a:pt x="5171145" y="48162"/>
                </a:cubicBezTo>
                <a:lnTo>
                  <a:pt x="5171145" y="59567"/>
                </a:lnTo>
                <a:cubicBezTo>
                  <a:pt x="5171137" y="62721"/>
                  <a:pt x="5171153" y="65039"/>
                  <a:pt x="5171192" y="66523"/>
                </a:cubicBezTo>
                <a:cubicBezTo>
                  <a:pt x="5171232" y="68007"/>
                  <a:pt x="5171342" y="69399"/>
                  <a:pt x="5171524" y="70698"/>
                </a:cubicBezTo>
                <a:cubicBezTo>
                  <a:pt x="5169559" y="70514"/>
                  <a:pt x="5167608" y="70385"/>
                  <a:pt x="5165673" y="70310"/>
                </a:cubicBezTo>
                <a:cubicBezTo>
                  <a:pt x="5163739" y="70235"/>
                  <a:pt x="5161355" y="70199"/>
                  <a:pt x="5158523" y="70201"/>
                </a:cubicBezTo>
                <a:lnTo>
                  <a:pt x="5140940" y="70201"/>
                </a:lnTo>
                <a:cubicBezTo>
                  <a:pt x="5140276" y="71832"/>
                  <a:pt x="5139621" y="73315"/>
                  <a:pt x="5138974" y="74651"/>
                </a:cubicBezTo>
                <a:cubicBezTo>
                  <a:pt x="5138326" y="75987"/>
                  <a:pt x="5137578" y="77440"/>
                  <a:pt x="5136729" y="79008"/>
                </a:cubicBezTo>
                <a:lnTo>
                  <a:pt x="5169667" y="79008"/>
                </a:lnTo>
                <a:cubicBezTo>
                  <a:pt x="5172510" y="79011"/>
                  <a:pt x="5174811" y="78975"/>
                  <a:pt x="5176570" y="78900"/>
                </a:cubicBezTo>
                <a:cubicBezTo>
                  <a:pt x="5178329" y="78825"/>
                  <a:pt x="5179949" y="78696"/>
                  <a:pt x="5181430" y="78512"/>
                </a:cubicBezTo>
                <a:cubicBezTo>
                  <a:pt x="5181247" y="79989"/>
                  <a:pt x="5181118" y="81612"/>
                  <a:pt x="5181043" y="83382"/>
                </a:cubicBezTo>
                <a:cubicBezTo>
                  <a:pt x="5180968" y="85153"/>
                  <a:pt x="5180932" y="87487"/>
                  <a:pt x="5180935" y="90386"/>
                </a:cubicBezTo>
                <a:lnTo>
                  <a:pt x="5180935" y="106492"/>
                </a:lnTo>
                <a:cubicBezTo>
                  <a:pt x="5180930" y="109261"/>
                  <a:pt x="5180971" y="111544"/>
                  <a:pt x="5181059" y="113341"/>
                </a:cubicBezTo>
                <a:cubicBezTo>
                  <a:pt x="5181146" y="115137"/>
                  <a:pt x="5181311" y="116896"/>
                  <a:pt x="5181554" y="118617"/>
                </a:cubicBezTo>
                <a:lnTo>
                  <a:pt x="5167562" y="118617"/>
                </a:lnTo>
                <a:lnTo>
                  <a:pt x="5167562" y="113788"/>
                </a:lnTo>
                <a:lnTo>
                  <a:pt x="5104039" y="113788"/>
                </a:lnTo>
                <a:lnTo>
                  <a:pt x="5104039" y="118617"/>
                </a:lnTo>
                <a:lnTo>
                  <a:pt x="5090295" y="118617"/>
                </a:lnTo>
                <a:cubicBezTo>
                  <a:pt x="5090483" y="116527"/>
                  <a:pt x="5090633" y="114485"/>
                  <a:pt x="5090744" y="112490"/>
                </a:cubicBezTo>
                <a:cubicBezTo>
                  <a:pt x="5090855" y="110495"/>
                  <a:pt x="5090911" y="108455"/>
                  <a:pt x="5090914" y="106368"/>
                </a:cubicBezTo>
                <a:lnTo>
                  <a:pt x="5090914" y="90262"/>
                </a:lnTo>
                <a:cubicBezTo>
                  <a:pt x="5090911" y="87554"/>
                  <a:pt x="5090855" y="85333"/>
                  <a:pt x="5090744" y="83599"/>
                </a:cubicBezTo>
                <a:cubicBezTo>
                  <a:pt x="5090633" y="81865"/>
                  <a:pt x="5090483" y="80169"/>
                  <a:pt x="5090295" y="78512"/>
                </a:cubicBezTo>
                <a:cubicBezTo>
                  <a:pt x="5091851" y="78696"/>
                  <a:pt x="5093507" y="78825"/>
                  <a:pt x="5095264" y="78900"/>
                </a:cubicBezTo>
                <a:cubicBezTo>
                  <a:pt x="5097020" y="78975"/>
                  <a:pt x="5099203" y="79011"/>
                  <a:pt x="5101811" y="79008"/>
                </a:cubicBezTo>
                <a:lnTo>
                  <a:pt x="5122242" y="79008"/>
                </a:lnTo>
                <a:cubicBezTo>
                  <a:pt x="5123222" y="77479"/>
                  <a:pt x="5124078" y="76011"/>
                  <a:pt x="5124811" y="74605"/>
                </a:cubicBezTo>
                <a:cubicBezTo>
                  <a:pt x="5125543" y="73199"/>
                  <a:pt x="5126214" y="71731"/>
                  <a:pt x="5126824" y="70201"/>
                </a:cubicBezTo>
                <a:lnTo>
                  <a:pt x="5113319" y="70201"/>
                </a:lnTo>
                <a:cubicBezTo>
                  <a:pt x="5110050" y="70199"/>
                  <a:pt x="5107529" y="70235"/>
                  <a:pt x="5105759" y="70310"/>
                </a:cubicBezTo>
                <a:cubicBezTo>
                  <a:pt x="5103989" y="70385"/>
                  <a:pt x="5102180" y="70514"/>
                  <a:pt x="5100333" y="70698"/>
                </a:cubicBezTo>
                <a:cubicBezTo>
                  <a:pt x="5100515" y="69167"/>
                  <a:pt x="5100645" y="67590"/>
                  <a:pt x="5100720" y="65967"/>
                </a:cubicBezTo>
                <a:cubicBezTo>
                  <a:pt x="5100794" y="64344"/>
                  <a:pt x="5100830" y="62211"/>
                  <a:pt x="5100828" y="59567"/>
                </a:cubicBezTo>
                <a:lnTo>
                  <a:pt x="5100828" y="47791"/>
                </a:lnTo>
                <a:cubicBezTo>
                  <a:pt x="5100830" y="45762"/>
                  <a:pt x="5100794" y="43979"/>
                  <a:pt x="5100720" y="42444"/>
                </a:cubicBezTo>
                <a:cubicBezTo>
                  <a:pt x="5100645" y="40908"/>
                  <a:pt x="5100515" y="39558"/>
                  <a:pt x="5100333" y="38393"/>
                </a:cubicBezTo>
                <a:close/>
                <a:moveTo>
                  <a:pt x="3323760" y="36900"/>
                </a:moveTo>
                <a:cubicBezTo>
                  <a:pt x="3322674" y="39578"/>
                  <a:pt x="3321689" y="41807"/>
                  <a:pt x="3320804" y="43587"/>
                </a:cubicBezTo>
                <a:cubicBezTo>
                  <a:pt x="3319919" y="45367"/>
                  <a:pt x="3318593" y="47719"/>
                  <a:pt x="3316826" y="50645"/>
                </a:cubicBezTo>
                <a:cubicBezTo>
                  <a:pt x="3315898" y="49663"/>
                  <a:pt x="3315112" y="48875"/>
                  <a:pt x="3314468" y="48283"/>
                </a:cubicBezTo>
                <a:cubicBezTo>
                  <a:pt x="3313825" y="47691"/>
                  <a:pt x="3312947" y="46995"/>
                  <a:pt x="3311836" y="46196"/>
                </a:cubicBezTo>
                <a:cubicBezTo>
                  <a:pt x="3310725" y="45397"/>
                  <a:pt x="3309004" y="44197"/>
                  <a:pt x="3306672" y="42596"/>
                </a:cubicBezTo>
                <a:cubicBezTo>
                  <a:pt x="3307209" y="41884"/>
                  <a:pt x="3307622" y="41327"/>
                  <a:pt x="3307910" y="40924"/>
                </a:cubicBezTo>
                <a:cubicBezTo>
                  <a:pt x="3308199" y="40522"/>
                  <a:pt x="3308488" y="40089"/>
                  <a:pt x="3308777" y="39624"/>
                </a:cubicBezTo>
                <a:cubicBezTo>
                  <a:pt x="3307905" y="39500"/>
                  <a:pt x="3306956" y="39408"/>
                  <a:pt x="3305929" y="39346"/>
                </a:cubicBezTo>
                <a:cubicBezTo>
                  <a:pt x="3304903" y="39284"/>
                  <a:pt x="3303829" y="39253"/>
                  <a:pt x="3302710" y="39253"/>
                </a:cubicBezTo>
                <a:lnTo>
                  <a:pt x="3299614" y="39253"/>
                </a:lnTo>
                <a:cubicBezTo>
                  <a:pt x="3300896" y="42436"/>
                  <a:pt x="3302480" y="45604"/>
                  <a:pt x="3304366" y="48756"/>
                </a:cubicBezTo>
                <a:cubicBezTo>
                  <a:pt x="3306252" y="51909"/>
                  <a:pt x="3308547" y="55262"/>
                  <a:pt x="3311254" y="58817"/>
                </a:cubicBezTo>
                <a:lnTo>
                  <a:pt x="3311254" y="51759"/>
                </a:lnTo>
                <a:cubicBezTo>
                  <a:pt x="3313178" y="52007"/>
                  <a:pt x="3315180" y="52193"/>
                  <a:pt x="3317259" y="52316"/>
                </a:cubicBezTo>
                <a:cubicBezTo>
                  <a:pt x="3319338" y="52440"/>
                  <a:pt x="3321836" y="52502"/>
                  <a:pt x="3324751" y="52502"/>
                </a:cubicBezTo>
                <a:lnTo>
                  <a:pt x="3337876" y="52502"/>
                </a:lnTo>
                <a:lnTo>
                  <a:pt x="3337876" y="36900"/>
                </a:lnTo>
                <a:close/>
                <a:moveTo>
                  <a:pt x="4536159" y="35530"/>
                </a:moveTo>
                <a:lnTo>
                  <a:pt x="4536159" y="41489"/>
                </a:lnTo>
                <a:lnTo>
                  <a:pt x="4570706" y="41489"/>
                </a:lnTo>
                <a:lnTo>
                  <a:pt x="4570706" y="35530"/>
                </a:lnTo>
                <a:close/>
                <a:moveTo>
                  <a:pt x="4274145" y="34168"/>
                </a:moveTo>
                <a:cubicBezTo>
                  <a:pt x="4274981" y="35954"/>
                  <a:pt x="4275662" y="37499"/>
                  <a:pt x="4276189" y="38804"/>
                </a:cubicBezTo>
                <a:cubicBezTo>
                  <a:pt x="4276715" y="40109"/>
                  <a:pt x="4277272" y="41623"/>
                  <a:pt x="4277860" y="43347"/>
                </a:cubicBezTo>
                <a:lnTo>
                  <a:pt x="4298291" y="43347"/>
                </a:lnTo>
                <a:cubicBezTo>
                  <a:pt x="4299197" y="41600"/>
                  <a:pt x="4299955" y="40039"/>
                  <a:pt x="4300567" y="38664"/>
                </a:cubicBezTo>
                <a:cubicBezTo>
                  <a:pt x="4301178" y="37290"/>
                  <a:pt x="4301782" y="35791"/>
                  <a:pt x="4302378" y="34168"/>
                </a:cubicBezTo>
                <a:close/>
                <a:moveTo>
                  <a:pt x="3932007" y="33549"/>
                </a:moveTo>
                <a:lnTo>
                  <a:pt x="3932007" y="37651"/>
                </a:lnTo>
                <a:lnTo>
                  <a:pt x="3957515" y="37651"/>
                </a:lnTo>
                <a:lnTo>
                  <a:pt x="3957515" y="33549"/>
                </a:lnTo>
                <a:close/>
                <a:moveTo>
                  <a:pt x="3668994" y="29967"/>
                </a:moveTo>
                <a:cubicBezTo>
                  <a:pt x="3666404" y="31749"/>
                  <a:pt x="3663875" y="33347"/>
                  <a:pt x="3661409" y="34761"/>
                </a:cubicBezTo>
                <a:cubicBezTo>
                  <a:pt x="3658943" y="36174"/>
                  <a:pt x="3655734" y="37839"/>
                  <a:pt x="3651782" y="39755"/>
                </a:cubicBezTo>
                <a:cubicBezTo>
                  <a:pt x="3653505" y="39879"/>
                  <a:pt x="3655259" y="39972"/>
                  <a:pt x="3657045" y="40034"/>
                </a:cubicBezTo>
                <a:cubicBezTo>
                  <a:pt x="3658830" y="40096"/>
                  <a:pt x="3660708" y="40127"/>
                  <a:pt x="3662679" y="40127"/>
                </a:cubicBezTo>
                <a:lnTo>
                  <a:pt x="3716543" y="40127"/>
                </a:lnTo>
                <a:cubicBezTo>
                  <a:pt x="3718539" y="40125"/>
                  <a:pt x="3720242" y="40099"/>
                  <a:pt x="3721650" y="40050"/>
                </a:cubicBezTo>
                <a:cubicBezTo>
                  <a:pt x="3723059" y="40001"/>
                  <a:pt x="3724452" y="39944"/>
                  <a:pt x="3725829" y="39879"/>
                </a:cubicBezTo>
                <a:cubicBezTo>
                  <a:pt x="3721970" y="38043"/>
                  <a:pt x="3718761" y="36435"/>
                  <a:pt x="3716202" y="35055"/>
                </a:cubicBezTo>
                <a:cubicBezTo>
                  <a:pt x="3713643" y="33674"/>
                  <a:pt x="3710743" y="31978"/>
                  <a:pt x="3707503" y="29967"/>
                </a:cubicBezTo>
                <a:lnTo>
                  <a:pt x="3707503" y="36027"/>
                </a:lnTo>
                <a:cubicBezTo>
                  <a:pt x="3706250" y="35903"/>
                  <a:pt x="3704918" y="35809"/>
                  <a:pt x="3703510" y="35747"/>
                </a:cubicBezTo>
                <a:cubicBezTo>
                  <a:pt x="3702101" y="35685"/>
                  <a:pt x="3700708" y="35654"/>
                  <a:pt x="3699331" y="35654"/>
                </a:cubicBezTo>
                <a:lnTo>
                  <a:pt x="3677538" y="35654"/>
                </a:lnTo>
                <a:cubicBezTo>
                  <a:pt x="3675518" y="35654"/>
                  <a:pt x="3673923" y="35685"/>
                  <a:pt x="3672755" y="35747"/>
                </a:cubicBezTo>
                <a:cubicBezTo>
                  <a:pt x="3671586" y="35809"/>
                  <a:pt x="3670333" y="35903"/>
                  <a:pt x="3668994" y="36027"/>
                </a:cubicBezTo>
                <a:close/>
                <a:moveTo>
                  <a:pt x="2279268" y="29347"/>
                </a:moveTo>
                <a:cubicBezTo>
                  <a:pt x="2281532" y="32120"/>
                  <a:pt x="2283535" y="34313"/>
                  <a:pt x="2285273" y="35925"/>
                </a:cubicBezTo>
                <a:cubicBezTo>
                  <a:pt x="2287012" y="37537"/>
                  <a:pt x="2289385" y="39390"/>
                  <a:pt x="2292393" y="41482"/>
                </a:cubicBezTo>
                <a:cubicBezTo>
                  <a:pt x="2287213" y="52714"/>
                  <a:pt x="2281476" y="62228"/>
                  <a:pt x="2275181" y="70023"/>
                </a:cubicBezTo>
                <a:cubicBezTo>
                  <a:pt x="2268887" y="77819"/>
                  <a:pt x="2261540" y="84485"/>
                  <a:pt x="2253141" y="90021"/>
                </a:cubicBezTo>
                <a:cubicBezTo>
                  <a:pt x="2246849" y="94223"/>
                  <a:pt x="2239806" y="97861"/>
                  <a:pt x="2232013" y="100933"/>
                </a:cubicBezTo>
                <a:cubicBezTo>
                  <a:pt x="2224220" y="104006"/>
                  <a:pt x="2215536" y="106559"/>
                  <a:pt x="2205963" y="108595"/>
                </a:cubicBezTo>
                <a:cubicBezTo>
                  <a:pt x="2203634" y="109054"/>
                  <a:pt x="2202009" y="109405"/>
                  <a:pt x="2201088" y="109647"/>
                </a:cubicBezTo>
                <a:cubicBezTo>
                  <a:pt x="2200167" y="109890"/>
                  <a:pt x="2199068" y="110241"/>
                  <a:pt x="2197791" y="110700"/>
                </a:cubicBezTo>
                <a:lnTo>
                  <a:pt x="2193209" y="93612"/>
                </a:lnTo>
                <a:cubicBezTo>
                  <a:pt x="2198691" y="93269"/>
                  <a:pt x="2204722" y="92283"/>
                  <a:pt x="2211303" y="90656"/>
                </a:cubicBezTo>
                <a:cubicBezTo>
                  <a:pt x="2217884" y="89028"/>
                  <a:pt x="2224070" y="86959"/>
                  <a:pt x="2229861" y="84449"/>
                </a:cubicBezTo>
                <a:cubicBezTo>
                  <a:pt x="2237554" y="81142"/>
                  <a:pt x="2244395" y="77014"/>
                  <a:pt x="2250385" y="72066"/>
                </a:cubicBezTo>
                <a:cubicBezTo>
                  <a:pt x="2256376" y="67119"/>
                  <a:pt x="2261793" y="61134"/>
                  <a:pt x="2266638" y="54112"/>
                </a:cubicBezTo>
                <a:cubicBezTo>
                  <a:pt x="2269315" y="50240"/>
                  <a:pt x="2271637" y="46375"/>
                  <a:pt x="2273603" y="42519"/>
                </a:cubicBezTo>
                <a:cubicBezTo>
                  <a:pt x="2275568" y="38662"/>
                  <a:pt x="2277457" y="34271"/>
                  <a:pt x="2279268" y="29347"/>
                </a:cubicBezTo>
                <a:close/>
                <a:moveTo>
                  <a:pt x="1917318" y="29347"/>
                </a:moveTo>
                <a:cubicBezTo>
                  <a:pt x="1919583" y="32120"/>
                  <a:pt x="1921585" y="34313"/>
                  <a:pt x="1923323" y="35925"/>
                </a:cubicBezTo>
                <a:cubicBezTo>
                  <a:pt x="1925062" y="37537"/>
                  <a:pt x="1927435" y="39390"/>
                  <a:pt x="1930443" y="41482"/>
                </a:cubicBezTo>
                <a:cubicBezTo>
                  <a:pt x="1925263" y="52714"/>
                  <a:pt x="1919526" y="62228"/>
                  <a:pt x="1913231" y="70023"/>
                </a:cubicBezTo>
                <a:cubicBezTo>
                  <a:pt x="1906937" y="77819"/>
                  <a:pt x="1899590" y="84485"/>
                  <a:pt x="1891191" y="90021"/>
                </a:cubicBezTo>
                <a:cubicBezTo>
                  <a:pt x="1884899" y="94223"/>
                  <a:pt x="1877856" y="97861"/>
                  <a:pt x="1870063" y="100933"/>
                </a:cubicBezTo>
                <a:cubicBezTo>
                  <a:pt x="1862270" y="104006"/>
                  <a:pt x="1853587" y="106559"/>
                  <a:pt x="1844013" y="108595"/>
                </a:cubicBezTo>
                <a:cubicBezTo>
                  <a:pt x="1841684" y="109054"/>
                  <a:pt x="1840059" y="109405"/>
                  <a:pt x="1839138" y="109647"/>
                </a:cubicBezTo>
                <a:cubicBezTo>
                  <a:pt x="1838217" y="109890"/>
                  <a:pt x="1837118" y="110241"/>
                  <a:pt x="1835841" y="110700"/>
                </a:cubicBezTo>
                <a:lnTo>
                  <a:pt x="1831260" y="93612"/>
                </a:lnTo>
                <a:cubicBezTo>
                  <a:pt x="1836741" y="93269"/>
                  <a:pt x="1842772" y="92283"/>
                  <a:pt x="1849353" y="90656"/>
                </a:cubicBezTo>
                <a:cubicBezTo>
                  <a:pt x="1855934" y="89028"/>
                  <a:pt x="1862120" y="86959"/>
                  <a:pt x="1867912" y="84449"/>
                </a:cubicBezTo>
                <a:cubicBezTo>
                  <a:pt x="1875604" y="81142"/>
                  <a:pt x="1882446" y="77014"/>
                  <a:pt x="1888436" y="72066"/>
                </a:cubicBezTo>
                <a:cubicBezTo>
                  <a:pt x="1894426" y="67119"/>
                  <a:pt x="1899843" y="61134"/>
                  <a:pt x="1904688" y="54112"/>
                </a:cubicBezTo>
                <a:cubicBezTo>
                  <a:pt x="1907365" y="50240"/>
                  <a:pt x="1909687" y="46375"/>
                  <a:pt x="1911653" y="42519"/>
                </a:cubicBezTo>
                <a:cubicBezTo>
                  <a:pt x="1913618" y="38662"/>
                  <a:pt x="1915507" y="34271"/>
                  <a:pt x="1917318" y="29347"/>
                </a:cubicBezTo>
                <a:close/>
                <a:moveTo>
                  <a:pt x="4168390" y="29223"/>
                </a:moveTo>
                <a:cubicBezTo>
                  <a:pt x="4165224" y="29576"/>
                  <a:pt x="4162392" y="30232"/>
                  <a:pt x="4159892" y="31189"/>
                </a:cubicBezTo>
                <a:cubicBezTo>
                  <a:pt x="4157393" y="32146"/>
                  <a:pt x="4154901" y="33513"/>
                  <a:pt x="4152416" y="35290"/>
                </a:cubicBezTo>
                <a:cubicBezTo>
                  <a:pt x="4147164" y="39106"/>
                  <a:pt x="4143057" y="43950"/>
                  <a:pt x="4140096" y="49824"/>
                </a:cubicBezTo>
                <a:cubicBezTo>
                  <a:pt x="4137134" y="55698"/>
                  <a:pt x="4135627" y="61998"/>
                  <a:pt x="4135576" y="68723"/>
                </a:cubicBezTo>
                <a:cubicBezTo>
                  <a:pt x="4135643" y="73924"/>
                  <a:pt x="4136592" y="78227"/>
                  <a:pt x="4138424" y="81632"/>
                </a:cubicBezTo>
                <a:cubicBezTo>
                  <a:pt x="4140255" y="85037"/>
                  <a:pt x="4142567" y="86802"/>
                  <a:pt x="4145358" y="86925"/>
                </a:cubicBezTo>
                <a:cubicBezTo>
                  <a:pt x="4147398" y="86931"/>
                  <a:pt x="4149478" y="85620"/>
                  <a:pt x="4151596" y="82994"/>
                </a:cubicBezTo>
                <a:cubicBezTo>
                  <a:pt x="4153713" y="80368"/>
                  <a:pt x="4155886" y="76395"/>
                  <a:pt x="4158112" y="71076"/>
                </a:cubicBezTo>
                <a:cubicBezTo>
                  <a:pt x="4160506" y="65331"/>
                  <a:pt x="4162621" y="58711"/>
                  <a:pt x="4164458" y="51217"/>
                </a:cubicBezTo>
                <a:cubicBezTo>
                  <a:pt x="4166295" y="43723"/>
                  <a:pt x="4167605" y="36392"/>
                  <a:pt x="4168390" y="29223"/>
                </a:cubicBezTo>
                <a:close/>
                <a:moveTo>
                  <a:pt x="3576984" y="28720"/>
                </a:moveTo>
                <a:lnTo>
                  <a:pt x="3576984" y="35917"/>
                </a:lnTo>
                <a:lnTo>
                  <a:pt x="3585543" y="35917"/>
                </a:lnTo>
                <a:lnTo>
                  <a:pt x="3585543" y="28720"/>
                </a:lnTo>
                <a:close/>
                <a:moveTo>
                  <a:pt x="3561519" y="28720"/>
                </a:moveTo>
                <a:cubicBezTo>
                  <a:pt x="3559387" y="28717"/>
                  <a:pt x="3557487" y="28754"/>
                  <a:pt x="3555820" y="28828"/>
                </a:cubicBezTo>
                <a:cubicBezTo>
                  <a:pt x="3554153" y="28903"/>
                  <a:pt x="3552501" y="29033"/>
                  <a:pt x="3550864" y="29216"/>
                </a:cubicBezTo>
                <a:cubicBezTo>
                  <a:pt x="3549930" y="30265"/>
                  <a:pt x="3549197" y="31112"/>
                  <a:pt x="3548666" y="31758"/>
                </a:cubicBezTo>
                <a:cubicBezTo>
                  <a:pt x="3548134" y="32404"/>
                  <a:pt x="3547463" y="33251"/>
                  <a:pt x="3546652" y="34300"/>
                </a:cubicBezTo>
                <a:lnTo>
                  <a:pt x="3546652" y="45196"/>
                </a:lnTo>
                <a:cubicBezTo>
                  <a:pt x="3545581" y="45073"/>
                  <a:pt x="3544378" y="44980"/>
                  <a:pt x="3543044" y="44918"/>
                </a:cubicBezTo>
                <a:cubicBezTo>
                  <a:pt x="3541710" y="44856"/>
                  <a:pt x="3540352" y="44825"/>
                  <a:pt x="3538971" y="44825"/>
                </a:cubicBezTo>
                <a:lnTo>
                  <a:pt x="3536122" y="44825"/>
                </a:lnTo>
                <a:lnTo>
                  <a:pt x="3536122" y="53988"/>
                </a:lnTo>
                <a:lnTo>
                  <a:pt x="3537732" y="53988"/>
                </a:lnTo>
                <a:cubicBezTo>
                  <a:pt x="3540128" y="53991"/>
                  <a:pt x="3542120" y="53954"/>
                  <a:pt x="3543710" y="53880"/>
                </a:cubicBezTo>
                <a:cubicBezTo>
                  <a:pt x="3545300" y="53805"/>
                  <a:pt x="3546611" y="53676"/>
                  <a:pt x="3547643" y="53493"/>
                </a:cubicBezTo>
                <a:lnTo>
                  <a:pt x="3547643" y="65876"/>
                </a:lnTo>
                <a:cubicBezTo>
                  <a:pt x="3546441" y="65693"/>
                  <a:pt x="3545068" y="65563"/>
                  <a:pt x="3543524" y="65488"/>
                </a:cubicBezTo>
                <a:cubicBezTo>
                  <a:pt x="3541981" y="65413"/>
                  <a:pt x="3540050" y="65377"/>
                  <a:pt x="3537732" y="65380"/>
                </a:cubicBezTo>
                <a:lnTo>
                  <a:pt x="3536122" y="65380"/>
                </a:lnTo>
                <a:lnTo>
                  <a:pt x="3536122" y="96452"/>
                </a:lnTo>
                <a:cubicBezTo>
                  <a:pt x="3537459" y="96107"/>
                  <a:pt x="3538811" y="95714"/>
                  <a:pt x="3540179" y="95276"/>
                </a:cubicBezTo>
                <a:cubicBezTo>
                  <a:pt x="3541547" y="94837"/>
                  <a:pt x="3543457" y="94198"/>
                  <a:pt x="3545909" y="93357"/>
                </a:cubicBezTo>
                <a:lnTo>
                  <a:pt x="3546033" y="98557"/>
                </a:lnTo>
                <a:cubicBezTo>
                  <a:pt x="3549522" y="95874"/>
                  <a:pt x="3552702" y="92975"/>
                  <a:pt x="3555572" y="89859"/>
                </a:cubicBezTo>
                <a:cubicBezTo>
                  <a:pt x="3558442" y="86742"/>
                  <a:pt x="3560879" y="83533"/>
                  <a:pt x="3562882" y="80231"/>
                </a:cubicBezTo>
                <a:cubicBezTo>
                  <a:pt x="3560582" y="80229"/>
                  <a:pt x="3558677" y="80265"/>
                  <a:pt x="3557167" y="80339"/>
                </a:cubicBezTo>
                <a:cubicBezTo>
                  <a:pt x="3555658" y="80414"/>
                  <a:pt x="3554217" y="80543"/>
                  <a:pt x="3552847" y="80726"/>
                </a:cubicBezTo>
                <a:lnTo>
                  <a:pt x="3552847" y="69349"/>
                </a:lnTo>
                <a:cubicBezTo>
                  <a:pt x="3554228" y="69532"/>
                  <a:pt x="3555647" y="69662"/>
                  <a:pt x="3557106" y="69737"/>
                </a:cubicBezTo>
                <a:cubicBezTo>
                  <a:pt x="3558564" y="69812"/>
                  <a:pt x="3560324" y="69848"/>
                  <a:pt x="3562386" y="69845"/>
                </a:cubicBezTo>
                <a:lnTo>
                  <a:pt x="3565608" y="69845"/>
                </a:lnTo>
                <a:lnTo>
                  <a:pt x="3565608" y="63391"/>
                </a:lnTo>
                <a:lnTo>
                  <a:pt x="3561023" y="63391"/>
                </a:lnTo>
                <a:cubicBezTo>
                  <a:pt x="3558765" y="63388"/>
                  <a:pt x="3556778" y="63425"/>
                  <a:pt x="3555061" y="63500"/>
                </a:cubicBezTo>
                <a:cubicBezTo>
                  <a:pt x="3553345" y="63575"/>
                  <a:pt x="3551698" y="63704"/>
                  <a:pt x="3550121" y="63887"/>
                </a:cubicBezTo>
                <a:lnTo>
                  <a:pt x="3550121" y="52013"/>
                </a:lnTo>
                <a:cubicBezTo>
                  <a:pt x="3551471" y="52256"/>
                  <a:pt x="3552953" y="52422"/>
                  <a:pt x="3554566" y="52510"/>
                </a:cubicBezTo>
                <a:cubicBezTo>
                  <a:pt x="3556179" y="52597"/>
                  <a:pt x="3558373" y="52639"/>
                  <a:pt x="3561147" y="52634"/>
                </a:cubicBezTo>
                <a:lnTo>
                  <a:pt x="3565608" y="52634"/>
                </a:lnTo>
                <a:lnTo>
                  <a:pt x="3565608" y="46179"/>
                </a:lnTo>
                <a:lnTo>
                  <a:pt x="3562882" y="46179"/>
                </a:lnTo>
                <a:cubicBezTo>
                  <a:pt x="3560734" y="46177"/>
                  <a:pt x="3558835" y="46213"/>
                  <a:pt x="3557183" y="46288"/>
                </a:cubicBezTo>
                <a:cubicBezTo>
                  <a:pt x="3555531" y="46363"/>
                  <a:pt x="3554003" y="46492"/>
                  <a:pt x="3552599" y="46676"/>
                </a:cubicBezTo>
                <a:lnTo>
                  <a:pt x="3552599" y="35545"/>
                </a:lnTo>
                <a:cubicBezTo>
                  <a:pt x="3553920" y="35669"/>
                  <a:pt x="3555397" y="35762"/>
                  <a:pt x="3557028" y="35824"/>
                </a:cubicBezTo>
                <a:cubicBezTo>
                  <a:pt x="3558659" y="35886"/>
                  <a:pt x="3560693" y="35917"/>
                  <a:pt x="3563130" y="35917"/>
                </a:cubicBezTo>
                <a:lnTo>
                  <a:pt x="3565608" y="35917"/>
                </a:lnTo>
                <a:lnTo>
                  <a:pt x="3565608" y="28720"/>
                </a:lnTo>
                <a:close/>
                <a:moveTo>
                  <a:pt x="2142689" y="28480"/>
                </a:moveTo>
                <a:lnTo>
                  <a:pt x="2155319" y="37519"/>
                </a:lnTo>
                <a:cubicBezTo>
                  <a:pt x="2154540" y="38115"/>
                  <a:pt x="2153931" y="38626"/>
                  <a:pt x="2153492" y="39052"/>
                </a:cubicBezTo>
                <a:cubicBezTo>
                  <a:pt x="2153054" y="39477"/>
                  <a:pt x="2152259" y="40329"/>
                  <a:pt x="2151109" y="41606"/>
                </a:cubicBezTo>
                <a:cubicBezTo>
                  <a:pt x="2147928" y="45029"/>
                  <a:pt x="2144291" y="48553"/>
                  <a:pt x="2140197" y="52177"/>
                </a:cubicBezTo>
                <a:cubicBezTo>
                  <a:pt x="2136103" y="55802"/>
                  <a:pt x="2132063" y="59047"/>
                  <a:pt x="2128077" y="61913"/>
                </a:cubicBezTo>
                <a:lnTo>
                  <a:pt x="2128077" y="104013"/>
                </a:lnTo>
                <a:cubicBezTo>
                  <a:pt x="2128072" y="106807"/>
                  <a:pt x="2128113" y="109113"/>
                  <a:pt x="2128201" y="110932"/>
                </a:cubicBezTo>
                <a:cubicBezTo>
                  <a:pt x="2128289" y="112751"/>
                  <a:pt x="2128454" y="114407"/>
                  <a:pt x="2128697" y="115901"/>
                </a:cubicBezTo>
                <a:lnTo>
                  <a:pt x="2112723" y="115777"/>
                </a:lnTo>
                <a:cubicBezTo>
                  <a:pt x="2112966" y="114079"/>
                  <a:pt x="2113130" y="112397"/>
                  <a:pt x="2113218" y="110731"/>
                </a:cubicBezTo>
                <a:cubicBezTo>
                  <a:pt x="2113306" y="109064"/>
                  <a:pt x="2113347" y="106825"/>
                  <a:pt x="2113342" y="104013"/>
                </a:cubicBezTo>
                <a:lnTo>
                  <a:pt x="2113342" y="70828"/>
                </a:lnTo>
                <a:cubicBezTo>
                  <a:pt x="2107943" y="74030"/>
                  <a:pt x="2102582" y="76821"/>
                  <a:pt x="2097260" y="79202"/>
                </a:cubicBezTo>
                <a:cubicBezTo>
                  <a:pt x="2091939" y="81583"/>
                  <a:pt x="2085618" y="84034"/>
                  <a:pt x="2078300" y="86554"/>
                </a:cubicBezTo>
                <a:cubicBezTo>
                  <a:pt x="2077090" y="83843"/>
                  <a:pt x="2075981" y="81619"/>
                  <a:pt x="2074972" y="79883"/>
                </a:cubicBezTo>
                <a:cubicBezTo>
                  <a:pt x="2073963" y="78147"/>
                  <a:pt x="2072513" y="76078"/>
                  <a:pt x="2070623" y="73676"/>
                </a:cubicBezTo>
                <a:cubicBezTo>
                  <a:pt x="2076303" y="72183"/>
                  <a:pt x="2081380" y="70588"/>
                  <a:pt x="2085853" y="68893"/>
                </a:cubicBezTo>
                <a:cubicBezTo>
                  <a:pt x="2090326" y="67199"/>
                  <a:pt x="2095032" y="65078"/>
                  <a:pt x="2099969" y="62532"/>
                </a:cubicBezTo>
                <a:cubicBezTo>
                  <a:pt x="2106852" y="58977"/>
                  <a:pt x="2113146" y="55159"/>
                  <a:pt x="2118852" y="51078"/>
                </a:cubicBezTo>
                <a:cubicBezTo>
                  <a:pt x="2124559" y="46997"/>
                  <a:pt x="2129986" y="42436"/>
                  <a:pt x="2135135" y="37395"/>
                </a:cubicBezTo>
                <a:cubicBezTo>
                  <a:pt x="2137114" y="35430"/>
                  <a:pt x="2138636" y="33820"/>
                  <a:pt x="2139701" y="32566"/>
                </a:cubicBezTo>
                <a:cubicBezTo>
                  <a:pt x="2140767" y="31313"/>
                  <a:pt x="2141763" y="29950"/>
                  <a:pt x="2142689" y="28480"/>
                </a:cubicBezTo>
                <a:close/>
                <a:moveTo>
                  <a:pt x="3775979" y="26994"/>
                </a:moveTo>
                <a:cubicBezTo>
                  <a:pt x="3777292" y="29520"/>
                  <a:pt x="3778318" y="31774"/>
                  <a:pt x="3779059" y="33758"/>
                </a:cubicBezTo>
                <a:cubicBezTo>
                  <a:pt x="3779799" y="35742"/>
                  <a:pt x="3780547" y="38275"/>
                  <a:pt x="3781303" y="41358"/>
                </a:cubicBezTo>
                <a:lnTo>
                  <a:pt x="3770283" y="44330"/>
                </a:lnTo>
                <a:lnTo>
                  <a:pt x="3787246" y="44330"/>
                </a:lnTo>
                <a:cubicBezTo>
                  <a:pt x="3788936" y="41224"/>
                  <a:pt x="3790293" y="38396"/>
                  <a:pt x="3791317" y="35848"/>
                </a:cubicBezTo>
                <a:cubicBezTo>
                  <a:pt x="3792341" y="33299"/>
                  <a:pt x="3793296" y="30348"/>
                  <a:pt x="3794181" y="26994"/>
                </a:cubicBezTo>
                <a:close/>
                <a:moveTo>
                  <a:pt x="4427441" y="26623"/>
                </a:moveTo>
                <a:cubicBezTo>
                  <a:pt x="4428612" y="29022"/>
                  <a:pt x="4430077" y="31313"/>
                  <a:pt x="4431837" y="33495"/>
                </a:cubicBezTo>
                <a:cubicBezTo>
                  <a:pt x="4433596" y="35677"/>
                  <a:pt x="4435681" y="37844"/>
                  <a:pt x="4438090" y="39996"/>
                </a:cubicBezTo>
                <a:cubicBezTo>
                  <a:pt x="4440260" y="37806"/>
                  <a:pt x="4441988" y="35747"/>
                  <a:pt x="4443275" y="33820"/>
                </a:cubicBezTo>
                <a:cubicBezTo>
                  <a:pt x="4444563" y="31893"/>
                  <a:pt x="4445765" y="29494"/>
                  <a:pt x="4446881" y="26623"/>
                </a:cubicBezTo>
                <a:close/>
                <a:moveTo>
                  <a:pt x="4649716" y="26615"/>
                </a:moveTo>
                <a:lnTo>
                  <a:pt x="4649716" y="31583"/>
                </a:lnTo>
                <a:lnTo>
                  <a:pt x="4668043" y="31583"/>
                </a:lnTo>
                <a:lnTo>
                  <a:pt x="4668043" y="26615"/>
                </a:lnTo>
                <a:close/>
                <a:moveTo>
                  <a:pt x="393996" y="26367"/>
                </a:moveTo>
                <a:lnTo>
                  <a:pt x="393996" y="59692"/>
                </a:lnTo>
                <a:lnTo>
                  <a:pt x="417655" y="59692"/>
                </a:lnTo>
                <a:cubicBezTo>
                  <a:pt x="423374" y="59666"/>
                  <a:pt x="427730" y="58200"/>
                  <a:pt x="430724" y="55294"/>
                </a:cubicBezTo>
                <a:cubicBezTo>
                  <a:pt x="433717" y="52388"/>
                  <a:pt x="435224" y="48197"/>
                  <a:pt x="435245" y="42720"/>
                </a:cubicBezTo>
                <a:cubicBezTo>
                  <a:pt x="435245" y="40235"/>
                  <a:pt x="434904" y="37989"/>
                  <a:pt x="434223" y="35984"/>
                </a:cubicBezTo>
                <a:cubicBezTo>
                  <a:pt x="433542" y="33979"/>
                  <a:pt x="432520" y="32260"/>
                  <a:pt x="431157" y="30827"/>
                </a:cubicBezTo>
                <a:cubicBezTo>
                  <a:pt x="429759" y="29286"/>
                  <a:pt x="427973" y="28156"/>
                  <a:pt x="425800" y="27436"/>
                </a:cubicBezTo>
                <a:cubicBezTo>
                  <a:pt x="423627" y="26716"/>
                  <a:pt x="420912" y="26360"/>
                  <a:pt x="417655" y="26367"/>
                </a:cubicBezTo>
                <a:close/>
                <a:moveTo>
                  <a:pt x="535412" y="24634"/>
                </a:moveTo>
                <a:cubicBezTo>
                  <a:pt x="526396" y="24755"/>
                  <a:pt x="519315" y="28042"/>
                  <a:pt x="514170" y="34495"/>
                </a:cubicBezTo>
                <a:cubicBezTo>
                  <a:pt x="509025" y="40948"/>
                  <a:pt x="506403" y="49840"/>
                  <a:pt x="506305" y="61170"/>
                </a:cubicBezTo>
                <a:cubicBezTo>
                  <a:pt x="506320" y="67404"/>
                  <a:pt x="507187" y="73018"/>
                  <a:pt x="508906" y="78014"/>
                </a:cubicBezTo>
                <a:cubicBezTo>
                  <a:pt x="510625" y="83009"/>
                  <a:pt x="513102" y="87137"/>
                  <a:pt x="516338" y="90399"/>
                </a:cubicBezTo>
                <a:cubicBezTo>
                  <a:pt x="518887" y="92881"/>
                  <a:pt x="521777" y="94759"/>
                  <a:pt x="525008" y="96034"/>
                </a:cubicBezTo>
                <a:cubicBezTo>
                  <a:pt x="528238" y="97309"/>
                  <a:pt x="531748" y="97948"/>
                  <a:pt x="535536" y="97954"/>
                </a:cubicBezTo>
                <a:cubicBezTo>
                  <a:pt x="544482" y="97840"/>
                  <a:pt x="551485" y="94537"/>
                  <a:pt x="556545" y="88045"/>
                </a:cubicBezTo>
                <a:cubicBezTo>
                  <a:pt x="561605" y="81554"/>
                  <a:pt x="564180" y="72554"/>
                  <a:pt x="564271" y="61046"/>
                </a:cubicBezTo>
                <a:cubicBezTo>
                  <a:pt x="564258" y="54766"/>
                  <a:pt x="563416" y="49182"/>
                  <a:pt x="561747" y="44295"/>
                </a:cubicBezTo>
                <a:cubicBezTo>
                  <a:pt x="560078" y="39408"/>
                  <a:pt x="557657" y="35373"/>
                  <a:pt x="554486" y="32189"/>
                </a:cubicBezTo>
                <a:cubicBezTo>
                  <a:pt x="551934" y="29706"/>
                  <a:pt x="549049" y="27828"/>
                  <a:pt x="545831" y="26553"/>
                </a:cubicBezTo>
                <a:cubicBezTo>
                  <a:pt x="542614" y="25279"/>
                  <a:pt x="539140" y="24639"/>
                  <a:pt x="535412" y="24634"/>
                </a:cubicBezTo>
                <a:close/>
                <a:moveTo>
                  <a:pt x="163937" y="24634"/>
                </a:moveTo>
                <a:cubicBezTo>
                  <a:pt x="154921" y="24755"/>
                  <a:pt x="147840" y="28042"/>
                  <a:pt x="142695" y="34495"/>
                </a:cubicBezTo>
                <a:cubicBezTo>
                  <a:pt x="137550" y="40948"/>
                  <a:pt x="134928" y="49840"/>
                  <a:pt x="134830" y="61170"/>
                </a:cubicBezTo>
                <a:cubicBezTo>
                  <a:pt x="134845" y="67404"/>
                  <a:pt x="135712" y="73018"/>
                  <a:pt x="137431" y="78014"/>
                </a:cubicBezTo>
                <a:cubicBezTo>
                  <a:pt x="139150" y="83009"/>
                  <a:pt x="141627" y="87137"/>
                  <a:pt x="144863" y="90399"/>
                </a:cubicBezTo>
                <a:cubicBezTo>
                  <a:pt x="147412" y="92881"/>
                  <a:pt x="150302" y="94759"/>
                  <a:pt x="153533" y="96034"/>
                </a:cubicBezTo>
                <a:cubicBezTo>
                  <a:pt x="156763" y="97309"/>
                  <a:pt x="160273" y="97948"/>
                  <a:pt x="164061" y="97954"/>
                </a:cubicBezTo>
                <a:cubicBezTo>
                  <a:pt x="173007" y="97840"/>
                  <a:pt x="180010" y="94537"/>
                  <a:pt x="185070" y="88045"/>
                </a:cubicBezTo>
                <a:cubicBezTo>
                  <a:pt x="190130" y="81554"/>
                  <a:pt x="192705" y="72554"/>
                  <a:pt x="192795" y="61046"/>
                </a:cubicBezTo>
                <a:cubicBezTo>
                  <a:pt x="192783" y="54766"/>
                  <a:pt x="191942" y="49182"/>
                  <a:pt x="190272" y="44295"/>
                </a:cubicBezTo>
                <a:cubicBezTo>
                  <a:pt x="188603" y="39408"/>
                  <a:pt x="186182" y="35373"/>
                  <a:pt x="183011" y="32189"/>
                </a:cubicBezTo>
                <a:cubicBezTo>
                  <a:pt x="180459" y="29706"/>
                  <a:pt x="177574" y="27828"/>
                  <a:pt x="174356" y="26553"/>
                </a:cubicBezTo>
                <a:cubicBezTo>
                  <a:pt x="171139" y="25279"/>
                  <a:pt x="167665" y="24639"/>
                  <a:pt x="163937" y="24634"/>
                </a:cubicBezTo>
                <a:close/>
                <a:moveTo>
                  <a:pt x="5524682" y="23032"/>
                </a:moveTo>
                <a:cubicBezTo>
                  <a:pt x="5532445" y="32285"/>
                  <a:pt x="5538590" y="42320"/>
                  <a:pt x="5543117" y="53137"/>
                </a:cubicBezTo>
                <a:cubicBezTo>
                  <a:pt x="5547644" y="63953"/>
                  <a:pt x="5550786" y="76124"/>
                  <a:pt x="5552543" y="89650"/>
                </a:cubicBezTo>
                <a:lnTo>
                  <a:pt x="5537189" y="95469"/>
                </a:lnTo>
                <a:cubicBezTo>
                  <a:pt x="5536805" y="89590"/>
                  <a:pt x="5535932" y="83580"/>
                  <a:pt x="5534573" y="77437"/>
                </a:cubicBezTo>
                <a:cubicBezTo>
                  <a:pt x="5533214" y="71295"/>
                  <a:pt x="5531444" y="65377"/>
                  <a:pt x="5529264" y="59684"/>
                </a:cubicBezTo>
                <a:cubicBezTo>
                  <a:pt x="5527154" y="54058"/>
                  <a:pt x="5524626" y="48718"/>
                  <a:pt x="5521680" y="43664"/>
                </a:cubicBezTo>
                <a:cubicBezTo>
                  <a:pt x="5518734" y="38610"/>
                  <a:pt x="5515401" y="33797"/>
                  <a:pt x="5511681" y="29223"/>
                </a:cubicBezTo>
                <a:close/>
                <a:moveTo>
                  <a:pt x="4818613" y="21051"/>
                </a:moveTo>
                <a:lnTo>
                  <a:pt x="4819356" y="36033"/>
                </a:lnTo>
                <a:cubicBezTo>
                  <a:pt x="4818928" y="36088"/>
                  <a:pt x="4818082" y="36196"/>
                  <a:pt x="4816818" y="36358"/>
                </a:cubicBezTo>
                <a:cubicBezTo>
                  <a:pt x="4815554" y="36521"/>
                  <a:pt x="4813469" y="36784"/>
                  <a:pt x="4810565" y="37148"/>
                </a:cubicBezTo>
                <a:cubicBezTo>
                  <a:pt x="4806566" y="37643"/>
                  <a:pt x="4802305" y="38015"/>
                  <a:pt x="4797780" y="38262"/>
                </a:cubicBezTo>
                <a:cubicBezTo>
                  <a:pt x="4793255" y="38510"/>
                  <a:pt x="4788684" y="38634"/>
                  <a:pt x="4784067" y="38634"/>
                </a:cubicBezTo>
                <a:cubicBezTo>
                  <a:pt x="4781188" y="38642"/>
                  <a:pt x="4778896" y="38625"/>
                  <a:pt x="4777187" y="38583"/>
                </a:cubicBezTo>
                <a:cubicBezTo>
                  <a:pt x="4775479" y="38541"/>
                  <a:pt x="4773543" y="38423"/>
                  <a:pt x="4771381" y="38230"/>
                </a:cubicBezTo>
                <a:cubicBezTo>
                  <a:pt x="4769219" y="38037"/>
                  <a:pt x="4766018" y="37717"/>
                  <a:pt x="4761778" y="37272"/>
                </a:cubicBezTo>
                <a:lnTo>
                  <a:pt x="4762026" y="22413"/>
                </a:lnTo>
                <a:cubicBezTo>
                  <a:pt x="4764744" y="23145"/>
                  <a:pt x="4767912" y="23661"/>
                  <a:pt x="4771529" y="23960"/>
                </a:cubicBezTo>
                <a:cubicBezTo>
                  <a:pt x="4775146" y="24260"/>
                  <a:pt x="4779614" y="24404"/>
                  <a:pt x="4784933" y="24394"/>
                </a:cubicBezTo>
                <a:cubicBezTo>
                  <a:pt x="4791839" y="24394"/>
                  <a:pt x="4798149" y="24115"/>
                  <a:pt x="4803863" y="23558"/>
                </a:cubicBezTo>
                <a:cubicBezTo>
                  <a:pt x="4809577" y="23001"/>
                  <a:pt x="4814494" y="22165"/>
                  <a:pt x="4818613" y="21051"/>
                </a:cubicBezTo>
                <a:close/>
                <a:moveTo>
                  <a:pt x="1710778" y="21051"/>
                </a:moveTo>
                <a:cubicBezTo>
                  <a:pt x="1712981" y="21412"/>
                  <a:pt x="1715199" y="21649"/>
                  <a:pt x="1717433" y="21763"/>
                </a:cubicBezTo>
                <a:cubicBezTo>
                  <a:pt x="1719667" y="21876"/>
                  <a:pt x="1722814" y="21928"/>
                  <a:pt x="1726875" y="21917"/>
                </a:cubicBezTo>
                <a:lnTo>
                  <a:pt x="1781977" y="21917"/>
                </a:lnTo>
                <a:cubicBezTo>
                  <a:pt x="1786037" y="21928"/>
                  <a:pt x="1789185" y="21876"/>
                  <a:pt x="1791419" y="21763"/>
                </a:cubicBezTo>
                <a:cubicBezTo>
                  <a:pt x="1793653" y="21649"/>
                  <a:pt x="1795871" y="21412"/>
                  <a:pt x="1798074" y="21051"/>
                </a:cubicBezTo>
                <a:lnTo>
                  <a:pt x="1798074" y="36529"/>
                </a:lnTo>
                <a:cubicBezTo>
                  <a:pt x="1795982" y="36286"/>
                  <a:pt x="1793820" y="36121"/>
                  <a:pt x="1791589" y="36033"/>
                </a:cubicBezTo>
                <a:cubicBezTo>
                  <a:pt x="1789357" y="35946"/>
                  <a:pt x="1786236" y="35904"/>
                  <a:pt x="1782225" y="35910"/>
                </a:cubicBezTo>
                <a:lnTo>
                  <a:pt x="1761422" y="35910"/>
                </a:lnTo>
                <a:lnTo>
                  <a:pt x="1761422" y="86802"/>
                </a:lnTo>
                <a:lnTo>
                  <a:pt x="1791388" y="86802"/>
                </a:lnTo>
                <a:cubicBezTo>
                  <a:pt x="1795549" y="86812"/>
                  <a:pt x="1798711" y="86760"/>
                  <a:pt x="1800876" y="86647"/>
                </a:cubicBezTo>
                <a:cubicBezTo>
                  <a:pt x="1803040" y="86533"/>
                  <a:pt x="1805243" y="86296"/>
                  <a:pt x="1807485" y="85935"/>
                </a:cubicBezTo>
                <a:lnTo>
                  <a:pt x="1807485" y="101537"/>
                </a:lnTo>
                <a:cubicBezTo>
                  <a:pt x="1805385" y="101294"/>
                  <a:pt x="1803208" y="101129"/>
                  <a:pt x="1800953" y="101041"/>
                </a:cubicBezTo>
                <a:cubicBezTo>
                  <a:pt x="1798698" y="100954"/>
                  <a:pt x="1795593" y="100913"/>
                  <a:pt x="1791635" y="100918"/>
                </a:cubicBezTo>
                <a:lnTo>
                  <a:pt x="1717340" y="100918"/>
                </a:lnTo>
                <a:cubicBezTo>
                  <a:pt x="1713383" y="100913"/>
                  <a:pt x="1710277" y="100954"/>
                  <a:pt x="1708022" y="101041"/>
                </a:cubicBezTo>
                <a:cubicBezTo>
                  <a:pt x="1705768" y="101129"/>
                  <a:pt x="1703591" y="101294"/>
                  <a:pt x="1701491" y="101537"/>
                </a:cubicBezTo>
                <a:lnTo>
                  <a:pt x="1701491" y="85935"/>
                </a:lnTo>
                <a:cubicBezTo>
                  <a:pt x="1703733" y="86296"/>
                  <a:pt x="1705935" y="86533"/>
                  <a:pt x="1708100" y="86647"/>
                </a:cubicBezTo>
                <a:cubicBezTo>
                  <a:pt x="1710264" y="86760"/>
                  <a:pt x="1713427" y="86812"/>
                  <a:pt x="1717588" y="86802"/>
                </a:cubicBezTo>
                <a:lnTo>
                  <a:pt x="1745573" y="86802"/>
                </a:lnTo>
                <a:lnTo>
                  <a:pt x="1745573" y="35910"/>
                </a:lnTo>
                <a:lnTo>
                  <a:pt x="1726627" y="35910"/>
                </a:lnTo>
                <a:cubicBezTo>
                  <a:pt x="1722670" y="35904"/>
                  <a:pt x="1719564" y="35946"/>
                  <a:pt x="1717309" y="36033"/>
                </a:cubicBezTo>
                <a:cubicBezTo>
                  <a:pt x="1715055" y="36121"/>
                  <a:pt x="1712877" y="36286"/>
                  <a:pt x="1710778" y="36529"/>
                </a:cubicBezTo>
                <a:close/>
                <a:moveTo>
                  <a:pt x="3932007" y="20052"/>
                </a:moveTo>
                <a:lnTo>
                  <a:pt x="3932007" y="24030"/>
                </a:lnTo>
                <a:lnTo>
                  <a:pt x="3957515" y="24030"/>
                </a:lnTo>
                <a:lnTo>
                  <a:pt x="3957515" y="20052"/>
                </a:lnTo>
                <a:close/>
                <a:moveTo>
                  <a:pt x="4536159" y="19681"/>
                </a:moveTo>
                <a:lnTo>
                  <a:pt x="4536159" y="25392"/>
                </a:lnTo>
                <a:lnTo>
                  <a:pt x="4570706" y="25392"/>
                </a:lnTo>
                <a:lnTo>
                  <a:pt x="4570706" y="19681"/>
                </a:lnTo>
                <a:close/>
                <a:moveTo>
                  <a:pt x="5031966" y="19185"/>
                </a:moveTo>
                <a:lnTo>
                  <a:pt x="5031966" y="25268"/>
                </a:lnTo>
                <a:lnTo>
                  <a:pt x="5050793" y="25268"/>
                </a:lnTo>
                <a:cubicBezTo>
                  <a:pt x="5051158" y="25268"/>
                  <a:pt x="5051514" y="25268"/>
                  <a:pt x="5051862" y="25268"/>
                </a:cubicBezTo>
                <a:cubicBezTo>
                  <a:pt x="5052210" y="25268"/>
                  <a:pt x="5052969" y="25268"/>
                  <a:pt x="5054138" y="25268"/>
                </a:cubicBezTo>
                <a:lnTo>
                  <a:pt x="5054138" y="19185"/>
                </a:lnTo>
                <a:close/>
                <a:moveTo>
                  <a:pt x="4998912" y="19185"/>
                </a:moveTo>
                <a:lnTo>
                  <a:pt x="4998912" y="25144"/>
                </a:lnTo>
                <a:cubicBezTo>
                  <a:pt x="4999568" y="25204"/>
                  <a:pt x="5000177" y="25240"/>
                  <a:pt x="5000739" y="25253"/>
                </a:cubicBezTo>
                <a:cubicBezTo>
                  <a:pt x="5001302" y="25266"/>
                  <a:pt x="5001972" y="25271"/>
                  <a:pt x="5002752" y="25268"/>
                </a:cubicBezTo>
                <a:lnTo>
                  <a:pt x="5019723" y="25268"/>
                </a:lnTo>
                <a:lnTo>
                  <a:pt x="5019723" y="19185"/>
                </a:lnTo>
                <a:close/>
                <a:moveTo>
                  <a:pt x="5449149" y="17460"/>
                </a:moveTo>
                <a:lnTo>
                  <a:pt x="5466113" y="17460"/>
                </a:lnTo>
                <a:cubicBezTo>
                  <a:pt x="5465801" y="19737"/>
                  <a:pt x="5465559" y="22426"/>
                  <a:pt x="5465385" y="25524"/>
                </a:cubicBezTo>
                <a:cubicBezTo>
                  <a:pt x="5465213" y="28622"/>
                  <a:pt x="5465126" y="32208"/>
                  <a:pt x="5465123" y="36281"/>
                </a:cubicBezTo>
                <a:cubicBezTo>
                  <a:pt x="5465127" y="39942"/>
                  <a:pt x="5465229" y="43847"/>
                  <a:pt x="5465430" y="47994"/>
                </a:cubicBezTo>
                <a:cubicBezTo>
                  <a:pt x="5465631" y="52141"/>
                  <a:pt x="5465907" y="56110"/>
                  <a:pt x="5466260" y="59899"/>
                </a:cubicBezTo>
                <a:cubicBezTo>
                  <a:pt x="5466612" y="63689"/>
                  <a:pt x="5467018" y="66878"/>
                  <a:pt x="5467475" y="69466"/>
                </a:cubicBezTo>
                <a:cubicBezTo>
                  <a:pt x="5468567" y="75967"/>
                  <a:pt x="5470006" y="81044"/>
                  <a:pt x="5471794" y="84697"/>
                </a:cubicBezTo>
                <a:cubicBezTo>
                  <a:pt x="5473581" y="88349"/>
                  <a:pt x="5475485" y="90207"/>
                  <a:pt x="5477505" y="90269"/>
                </a:cubicBezTo>
                <a:cubicBezTo>
                  <a:pt x="5478436" y="90264"/>
                  <a:pt x="5479329" y="89810"/>
                  <a:pt x="5480183" y="88907"/>
                </a:cubicBezTo>
                <a:cubicBezTo>
                  <a:pt x="5481037" y="88004"/>
                  <a:pt x="5481837" y="86683"/>
                  <a:pt x="5482582" y="84944"/>
                </a:cubicBezTo>
                <a:cubicBezTo>
                  <a:pt x="5485574" y="78278"/>
                  <a:pt x="5487762" y="70808"/>
                  <a:pt x="5489144" y="62532"/>
                </a:cubicBezTo>
                <a:cubicBezTo>
                  <a:pt x="5491177" y="64890"/>
                  <a:pt x="5493025" y="66830"/>
                  <a:pt x="5494686" y="68352"/>
                </a:cubicBezTo>
                <a:cubicBezTo>
                  <a:pt x="5496347" y="69874"/>
                  <a:pt x="5498628" y="71690"/>
                  <a:pt x="5501527" y="73800"/>
                </a:cubicBezTo>
                <a:cubicBezTo>
                  <a:pt x="5498362" y="85788"/>
                  <a:pt x="5494848" y="94502"/>
                  <a:pt x="5490987" y="99943"/>
                </a:cubicBezTo>
                <a:cubicBezTo>
                  <a:pt x="5487125" y="105383"/>
                  <a:pt x="5482590" y="108061"/>
                  <a:pt x="5477381" y="107976"/>
                </a:cubicBezTo>
                <a:cubicBezTo>
                  <a:pt x="5473231" y="107971"/>
                  <a:pt x="5469490" y="106464"/>
                  <a:pt x="5466160" y="103456"/>
                </a:cubicBezTo>
                <a:cubicBezTo>
                  <a:pt x="5462829" y="100448"/>
                  <a:pt x="5459925" y="95970"/>
                  <a:pt x="5457445" y="90021"/>
                </a:cubicBezTo>
                <a:cubicBezTo>
                  <a:pt x="5455760" y="85960"/>
                  <a:pt x="5454370" y="81080"/>
                  <a:pt x="5453277" y="75382"/>
                </a:cubicBezTo>
                <a:cubicBezTo>
                  <a:pt x="5452183" y="69684"/>
                  <a:pt x="5451344" y="62768"/>
                  <a:pt x="5450759" y="54635"/>
                </a:cubicBezTo>
                <a:cubicBezTo>
                  <a:pt x="5450174" y="46501"/>
                  <a:pt x="5449803" y="36751"/>
                  <a:pt x="5449645" y="25384"/>
                </a:cubicBezTo>
                <a:cubicBezTo>
                  <a:pt x="5449593" y="23328"/>
                  <a:pt x="5449542" y="21806"/>
                  <a:pt x="5449490" y="20818"/>
                </a:cubicBezTo>
                <a:cubicBezTo>
                  <a:pt x="5449438" y="19830"/>
                  <a:pt x="5449325" y="18711"/>
                  <a:pt x="5449149" y="17460"/>
                </a:cubicBezTo>
                <a:close/>
                <a:moveTo>
                  <a:pt x="3532041" y="17460"/>
                </a:moveTo>
                <a:cubicBezTo>
                  <a:pt x="3530789" y="20297"/>
                  <a:pt x="3529336" y="22980"/>
                  <a:pt x="3527681" y="25508"/>
                </a:cubicBezTo>
                <a:cubicBezTo>
                  <a:pt x="3526027" y="28036"/>
                  <a:pt x="3523893" y="30843"/>
                  <a:pt x="3521278" y="33928"/>
                </a:cubicBezTo>
                <a:lnTo>
                  <a:pt x="3523012" y="33928"/>
                </a:lnTo>
                <a:lnTo>
                  <a:pt x="3539591" y="33928"/>
                </a:lnTo>
                <a:cubicBezTo>
                  <a:pt x="3540295" y="33931"/>
                  <a:pt x="3540899" y="33926"/>
                  <a:pt x="3541402" y="33913"/>
                </a:cubicBezTo>
                <a:cubicBezTo>
                  <a:pt x="3541906" y="33900"/>
                  <a:pt x="3542540" y="33864"/>
                  <a:pt x="3543307" y="33805"/>
                </a:cubicBezTo>
                <a:cubicBezTo>
                  <a:pt x="3541103" y="31521"/>
                  <a:pt x="3539193" y="29215"/>
                  <a:pt x="3537578" y="26886"/>
                </a:cubicBezTo>
                <a:cubicBezTo>
                  <a:pt x="3535963" y="24556"/>
                  <a:pt x="3534117" y="21414"/>
                  <a:pt x="3532041" y="17460"/>
                </a:cubicBezTo>
                <a:close/>
                <a:moveTo>
                  <a:pt x="5423022" y="16964"/>
                </a:moveTo>
                <a:lnTo>
                  <a:pt x="5423889" y="32814"/>
                </a:lnTo>
                <a:cubicBezTo>
                  <a:pt x="5423262" y="32755"/>
                  <a:pt x="5422813" y="32718"/>
                  <a:pt x="5422542" y="32706"/>
                </a:cubicBezTo>
                <a:cubicBezTo>
                  <a:pt x="5422271" y="32693"/>
                  <a:pt x="5421853" y="32688"/>
                  <a:pt x="5421289" y="32690"/>
                </a:cubicBezTo>
                <a:cubicBezTo>
                  <a:pt x="5417512" y="32706"/>
                  <a:pt x="5413487" y="33294"/>
                  <a:pt x="5409216" y="34455"/>
                </a:cubicBezTo>
                <a:cubicBezTo>
                  <a:pt x="5404944" y="35615"/>
                  <a:pt x="5400796" y="37256"/>
                  <a:pt x="5396771" y="39377"/>
                </a:cubicBezTo>
                <a:cubicBezTo>
                  <a:pt x="5388849" y="43548"/>
                  <a:pt x="5382715" y="48516"/>
                  <a:pt x="5378367" y="54282"/>
                </a:cubicBezTo>
                <a:cubicBezTo>
                  <a:pt x="5374021" y="60048"/>
                  <a:pt x="5371818" y="66100"/>
                  <a:pt x="5371759" y="72438"/>
                </a:cubicBezTo>
                <a:cubicBezTo>
                  <a:pt x="5371795" y="77311"/>
                  <a:pt x="5373239" y="81495"/>
                  <a:pt x="5376093" y="84991"/>
                </a:cubicBezTo>
                <a:cubicBezTo>
                  <a:pt x="5378946" y="88486"/>
                  <a:pt x="5382991" y="91030"/>
                  <a:pt x="5388227" y="92621"/>
                </a:cubicBezTo>
                <a:cubicBezTo>
                  <a:pt x="5391372" y="93568"/>
                  <a:pt x="5394648" y="94337"/>
                  <a:pt x="5398056" y="94928"/>
                </a:cubicBezTo>
                <a:cubicBezTo>
                  <a:pt x="5401464" y="95518"/>
                  <a:pt x="5404337" y="95823"/>
                  <a:pt x="5406677" y="95841"/>
                </a:cubicBezTo>
                <a:cubicBezTo>
                  <a:pt x="5406758" y="95843"/>
                  <a:pt x="5407031" y="95838"/>
                  <a:pt x="5407498" y="95825"/>
                </a:cubicBezTo>
                <a:cubicBezTo>
                  <a:pt x="5407965" y="95812"/>
                  <a:pt x="5408517" y="95776"/>
                  <a:pt x="5409153" y="95717"/>
                </a:cubicBezTo>
                <a:lnTo>
                  <a:pt x="5406925" y="112557"/>
                </a:lnTo>
                <a:cubicBezTo>
                  <a:pt x="5406231" y="112379"/>
                  <a:pt x="5405607" y="112240"/>
                  <a:pt x="5405052" y="112139"/>
                </a:cubicBezTo>
                <a:cubicBezTo>
                  <a:pt x="5404498" y="112039"/>
                  <a:pt x="5403718" y="111930"/>
                  <a:pt x="5402715" y="111814"/>
                </a:cubicBezTo>
                <a:cubicBezTo>
                  <a:pt x="5396020" y="110978"/>
                  <a:pt x="5390433" y="109926"/>
                  <a:pt x="5385952" y="108657"/>
                </a:cubicBezTo>
                <a:cubicBezTo>
                  <a:pt x="5381471" y="107388"/>
                  <a:pt x="5377400" y="105716"/>
                  <a:pt x="5373740" y="103642"/>
                </a:cubicBezTo>
                <a:cubicBezTo>
                  <a:pt x="5368018" y="100386"/>
                  <a:pt x="5363643" y="96217"/>
                  <a:pt x="5360614" y="91135"/>
                </a:cubicBezTo>
                <a:cubicBezTo>
                  <a:pt x="5357586" y="86054"/>
                  <a:pt x="5356059" y="80275"/>
                  <a:pt x="5356033" y="73800"/>
                </a:cubicBezTo>
                <a:cubicBezTo>
                  <a:pt x="5356051" y="68496"/>
                  <a:pt x="5357068" y="63347"/>
                  <a:pt x="5359082" y="58353"/>
                </a:cubicBezTo>
                <a:cubicBezTo>
                  <a:pt x="5361097" y="53359"/>
                  <a:pt x="5364001" y="48767"/>
                  <a:pt x="5367796" y="44577"/>
                </a:cubicBezTo>
                <a:cubicBezTo>
                  <a:pt x="5370069" y="42096"/>
                  <a:pt x="5372520" y="39908"/>
                  <a:pt x="5375148" y="38015"/>
                </a:cubicBezTo>
                <a:cubicBezTo>
                  <a:pt x="5377777" y="36121"/>
                  <a:pt x="5381064" y="34181"/>
                  <a:pt x="5385008" y="32195"/>
                </a:cubicBezTo>
                <a:cubicBezTo>
                  <a:pt x="5381833" y="32673"/>
                  <a:pt x="5378731" y="33078"/>
                  <a:pt x="5375703" y="33410"/>
                </a:cubicBezTo>
                <a:cubicBezTo>
                  <a:pt x="5372674" y="33742"/>
                  <a:pt x="5368711" y="34101"/>
                  <a:pt x="5363811" y="34488"/>
                </a:cubicBezTo>
                <a:cubicBezTo>
                  <a:pt x="5358912" y="34875"/>
                  <a:pt x="5352067" y="35390"/>
                  <a:pt x="5343279" y="36033"/>
                </a:cubicBezTo>
                <a:cubicBezTo>
                  <a:pt x="5339095" y="36346"/>
                  <a:pt x="5335235" y="36712"/>
                  <a:pt x="5331701" y="37132"/>
                </a:cubicBezTo>
                <a:cubicBezTo>
                  <a:pt x="5328167" y="37553"/>
                  <a:pt x="5325175" y="38012"/>
                  <a:pt x="5322724" y="38510"/>
                </a:cubicBezTo>
                <a:lnTo>
                  <a:pt x="5321857" y="22413"/>
                </a:lnTo>
                <a:cubicBezTo>
                  <a:pt x="5323206" y="22472"/>
                  <a:pt x="5324254" y="22508"/>
                  <a:pt x="5324999" y="22521"/>
                </a:cubicBezTo>
                <a:cubicBezTo>
                  <a:pt x="5325745" y="22534"/>
                  <a:pt x="5326266" y="22539"/>
                  <a:pt x="5326563" y="22536"/>
                </a:cubicBezTo>
                <a:cubicBezTo>
                  <a:pt x="5327179" y="22544"/>
                  <a:pt x="5327927" y="22529"/>
                  <a:pt x="5328805" y="22491"/>
                </a:cubicBezTo>
                <a:cubicBezTo>
                  <a:pt x="5329683" y="22452"/>
                  <a:pt x="5331449" y="22345"/>
                  <a:pt x="5334102" y="22170"/>
                </a:cubicBezTo>
                <a:cubicBezTo>
                  <a:pt x="5336755" y="21994"/>
                  <a:pt x="5341052" y="21703"/>
                  <a:pt x="5346993" y="21298"/>
                </a:cubicBezTo>
                <a:cubicBezTo>
                  <a:pt x="5350458" y="21107"/>
                  <a:pt x="5357336" y="20746"/>
                  <a:pt x="5367626" y="20215"/>
                </a:cubicBezTo>
                <a:cubicBezTo>
                  <a:pt x="5377916" y="19683"/>
                  <a:pt x="5391635" y="19013"/>
                  <a:pt x="5408782" y="18203"/>
                </a:cubicBezTo>
                <a:cubicBezTo>
                  <a:pt x="5413679" y="17973"/>
                  <a:pt x="5417042" y="17782"/>
                  <a:pt x="5418874" y="17630"/>
                </a:cubicBezTo>
                <a:cubicBezTo>
                  <a:pt x="5420706" y="17478"/>
                  <a:pt x="5422089" y="17256"/>
                  <a:pt x="5423022" y="16964"/>
                </a:cubicBezTo>
                <a:close/>
                <a:moveTo>
                  <a:pt x="4946772" y="16964"/>
                </a:moveTo>
                <a:lnTo>
                  <a:pt x="4947639" y="32814"/>
                </a:lnTo>
                <a:cubicBezTo>
                  <a:pt x="4947012" y="32755"/>
                  <a:pt x="4946563" y="32718"/>
                  <a:pt x="4946293" y="32706"/>
                </a:cubicBezTo>
                <a:cubicBezTo>
                  <a:pt x="4946022" y="32693"/>
                  <a:pt x="4945604" y="32688"/>
                  <a:pt x="4945039" y="32690"/>
                </a:cubicBezTo>
                <a:cubicBezTo>
                  <a:pt x="4941262" y="32706"/>
                  <a:pt x="4937238" y="33294"/>
                  <a:pt x="4932966" y="34455"/>
                </a:cubicBezTo>
                <a:cubicBezTo>
                  <a:pt x="4928694" y="35615"/>
                  <a:pt x="4924546" y="37256"/>
                  <a:pt x="4920522" y="39377"/>
                </a:cubicBezTo>
                <a:cubicBezTo>
                  <a:pt x="4912599" y="43548"/>
                  <a:pt x="4906465" y="48516"/>
                  <a:pt x="4902118" y="54282"/>
                </a:cubicBezTo>
                <a:cubicBezTo>
                  <a:pt x="4897771" y="60048"/>
                  <a:pt x="4895568" y="66100"/>
                  <a:pt x="4895509" y="72438"/>
                </a:cubicBezTo>
                <a:cubicBezTo>
                  <a:pt x="4895545" y="77311"/>
                  <a:pt x="4896989" y="81495"/>
                  <a:pt x="4899843" y="84991"/>
                </a:cubicBezTo>
                <a:cubicBezTo>
                  <a:pt x="4902696" y="88486"/>
                  <a:pt x="4906740" y="91030"/>
                  <a:pt x="4911977" y="92621"/>
                </a:cubicBezTo>
                <a:cubicBezTo>
                  <a:pt x="4915122" y="93568"/>
                  <a:pt x="4918398" y="94337"/>
                  <a:pt x="4921806" y="94928"/>
                </a:cubicBezTo>
                <a:cubicBezTo>
                  <a:pt x="4925214" y="95518"/>
                  <a:pt x="4928088" y="95823"/>
                  <a:pt x="4930427" y="95841"/>
                </a:cubicBezTo>
                <a:cubicBezTo>
                  <a:pt x="4930507" y="95843"/>
                  <a:pt x="4930781" y="95838"/>
                  <a:pt x="4931248" y="95825"/>
                </a:cubicBezTo>
                <a:cubicBezTo>
                  <a:pt x="4931715" y="95812"/>
                  <a:pt x="4932267" y="95776"/>
                  <a:pt x="4932904" y="95717"/>
                </a:cubicBezTo>
                <a:lnTo>
                  <a:pt x="4930675" y="112557"/>
                </a:lnTo>
                <a:cubicBezTo>
                  <a:pt x="4929981" y="112379"/>
                  <a:pt x="4929357" y="112240"/>
                  <a:pt x="4928802" y="112139"/>
                </a:cubicBezTo>
                <a:cubicBezTo>
                  <a:pt x="4928247" y="112039"/>
                  <a:pt x="4927469" y="111930"/>
                  <a:pt x="4926465" y="111814"/>
                </a:cubicBezTo>
                <a:cubicBezTo>
                  <a:pt x="4919770" y="110978"/>
                  <a:pt x="4914183" y="109926"/>
                  <a:pt x="4909702" y="108657"/>
                </a:cubicBezTo>
                <a:cubicBezTo>
                  <a:pt x="4905221" y="107388"/>
                  <a:pt x="4901151" y="105716"/>
                  <a:pt x="4897490" y="103642"/>
                </a:cubicBezTo>
                <a:cubicBezTo>
                  <a:pt x="4891768" y="100386"/>
                  <a:pt x="4887393" y="96217"/>
                  <a:pt x="4884364" y="91135"/>
                </a:cubicBezTo>
                <a:cubicBezTo>
                  <a:pt x="4881336" y="86054"/>
                  <a:pt x="4879808" y="80275"/>
                  <a:pt x="4879783" y="73800"/>
                </a:cubicBezTo>
                <a:cubicBezTo>
                  <a:pt x="4879801" y="68496"/>
                  <a:pt x="4880818" y="63347"/>
                  <a:pt x="4882832" y="58353"/>
                </a:cubicBezTo>
                <a:cubicBezTo>
                  <a:pt x="4884846" y="53359"/>
                  <a:pt x="4887751" y="48767"/>
                  <a:pt x="4891546" y="44577"/>
                </a:cubicBezTo>
                <a:cubicBezTo>
                  <a:pt x="4893819" y="42096"/>
                  <a:pt x="4896270" y="39908"/>
                  <a:pt x="4898898" y="38015"/>
                </a:cubicBezTo>
                <a:cubicBezTo>
                  <a:pt x="4901527" y="36121"/>
                  <a:pt x="4904813" y="34181"/>
                  <a:pt x="4908758" y="32195"/>
                </a:cubicBezTo>
                <a:cubicBezTo>
                  <a:pt x="4905583" y="32673"/>
                  <a:pt x="4902481" y="33078"/>
                  <a:pt x="4899453" y="33410"/>
                </a:cubicBezTo>
                <a:cubicBezTo>
                  <a:pt x="4896424" y="33742"/>
                  <a:pt x="4892461" y="34101"/>
                  <a:pt x="4887561" y="34488"/>
                </a:cubicBezTo>
                <a:cubicBezTo>
                  <a:pt x="4882661" y="34875"/>
                  <a:pt x="4875817" y="35390"/>
                  <a:pt x="4867029" y="36033"/>
                </a:cubicBezTo>
                <a:cubicBezTo>
                  <a:pt x="4862844" y="36346"/>
                  <a:pt x="4858986" y="36712"/>
                  <a:pt x="4855451" y="37132"/>
                </a:cubicBezTo>
                <a:cubicBezTo>
                  <a:pt x="4851917" y="37553"/>
                  <a:pt x="4848925" y="38012"/>
                  <a:pt x="4846474" y="38510"/>
                </a:cubicBezTo>
                <a:lnTo>
                  <a:pt x="4845608" y="22413"/>
                </a:lnTo>
                <a:cubicBezTo>
                  <a:pt x="4846956" y="22472"/>
                  <a:pt x="4848004" y="22508"/>
                  <a:pt x="4848749" y="22521"/>
                </a:cubicBezTo>
                <a:cubicBezTo>
                  <a:pt x="4849495" y="22534"/>
                  <a:pt x="4850016" y="22539"/>
                  <a:pt x="4850313" y="22536"/>
                </a:cubicBezTo>
                <a:cubicBezTo>
                  <a:pt x="4850929" y="22544"/>
                  <a:pt x="4851677" y="22529"/>
                  <a:pt x="4852555" y="22491"/>
                </a:cubicBezTo>
                <a:cubicBezTo>
                  <a:pt x="4853433" y="22452"/>
                  <a:pt x="4855199" y="22345"/>
                  <a:pt x="4857852" y="22170"/>
                </a:cubicBezTo>
                <a:cubicBezTo>
                  <a:pt x="4860505" y="21994"/>
                  <a:pt x="4864802" y="21703"/>
                  <a:pt x="4870744" y="21298"/>
                </a:cubicBezTo>
                <a:cubicBezTo>
                  <a:pt x="4874208" y="21107"/>
                  <a:pt x="4881086" y="20746"/>
                  <a:pt x="4891376" y="20215"/>
                </a:cubicBezTo>
                <a:cubicBezTo>
                  <a:pt x="4901666" y="19683"/>
                  <a:pt x="4915385" y="19013"/>
                  <a:pt x="4932532" y="18203"/>
                </a:cubicBezTo>
                <a:cubicBezTo>
                  <a:pt x="4937429" y="17973"/>
                  <a:pt x="4940792" y="17782"/>
                  <a:pt x="4942624" y="17630"/>
                </a:cubicBezTo>
                <a:cubicBezTo>
                  <a:pt x="4944456" y="17478"/>
                  <a:pt x="4945838" y="17256"/>
                  <a:pt x="4946772" y="16964"/>
                </a:cubicBezTo>
                <a:close/>
                <a:moveTo>
                  <a:pt x="1679564" y="16964"/>
                </a:moveTo>
                <a:lnTo>
                  <a:pt x="1687984" y="25013"/>
                </a:lnTo>
                <a:cubicBezTo>
                  <a:pt x="1687448" y="26004"/>
                  <a:pt x="1687035" y="26870"/>
                  <a:pt x="1686746" y="27613"/>
                </a:cubicBezTo>
                <a:cubicBezTo>
                  <a:pt x="1686457" y="28356"/>
                  <a:pt x="1686168" y="29347"/>
                  <a:pt x="1685879" y="30585"/>
                </a:cubicBezTo>
                <a:cubicBezTo>
                  <a:pt x="1682856" y="42258"/>
                  <a:pt x="1679337" y="52190"/>
                  <a:pt x="1675323" y="60380"/>
                </a:cubicBezTo>
                <a:cubicBezTo>
                  <a:pt x="1671309" y="68571"/>
                  <a:pt x="1666367" y="75933"/>
                  <a:pt x="1660495" y="82468"/>
                </a:cubicBezTo>
                <a:cubicBezTo>
                  <a:pt x="1654559" y="89185"/>
                  <a:pt x="1647950" y="95036"/>
                  <a:pt x="1640668" y="100020"/>
                </a:cubicBezTo>
                <a:cubicBezTo>
                  <a:pt x="1633385" y="105004"/>
                  <a:pt x="1624640" y="109678"/>
                  <a:pt x="1614432" y="114043"/>
                </a:cubicBezTo>
                <a:cubicBezTo>
                  <a:pt x="1612825" y="110860"/>
                  <a:pt x="1611303" y="108280"/>
                  <a:pt x="1609866" y="106304"/>
                </a:cubicBezTo>
                <a:cubicBezTo>
                  <a:pt x="1608429" y="104328"/>
                  <a:pt x="1606319" y="101996"/>
                  <a:pt x="1603536" y="99308"/>
                </a:cubicBezTo>
                <a:cubicBezTo>
                  <a:pt x="1608860" y="97636"/>
                  <a:pt x="1613596" y="95841"/>
                  <a:pt x="1617745" y="93922"/>
                </a:cubicBezTo>
                <a:cubicBezTo>
                  <a:pt x="1621893" y="92002"/>
                  <a:pt x="1626196" y="89588"/>
                  <a:pt x="1630653" y="86678"/>
                </a:cubicBezTo>
                <a:cubicBezTo>
                  <a:pt x="1640288" y="80458"/>
                  <a:pt x="1648198" y="72900"/>
                  <a:pt x="1654381" y="64002"/>
                </a:cubicBezTo>
                <a:cubicBezTo>
                  <a:pt x="1660565" y="55105"/>
                  <a:pt x="1665162" y="44668"/>
                  <a:pt x="1668172" y="32690"/>
                </a:cubicBezTo>
                <a:lnTo>
                  <a:pt x="1609232" y="32690"/>
                </a:lnTo>
                <a:cubicBezTo>
                  <a:pt x="1605231" y="32682"/>
                  <a:pt x="1602150" y="32729"/>
                  <a:pt x="1599991" y="32829"/>
                </a:cubicBezTo>
                <a:cubicBezTo>
                  <a:pt x="1597832" y="32930"/>
                  <a:pt x="1595711" y="33131"/>
                  <a:pt x="1593630" y="33433"/>
                </a:cubicBezTo>
                <a:lnTo>
                  <a:pt x="1593630" y="17336"/>
                </a:lnTo>
                <a:cubicBezTo>
                  <a:pt x="1595877" y="17697"/>
                  <a:pt x="1598069" y="17934"/>
                  <a:pt x="1600208" y="18048"/>
                </a:cubicBezTo>
                <a:cubicBezTo>
                  <a:pt x="1602346" y="18161"/>
                  <a:pt x="1605437" y="18213"/>
                  <a:pt x="1609479" y="18203"/>
                </a:cubicBezTo>
                <a:lnTo>
                  <a:pt x="1666315" y="18203"/>
                </a:lnTo>
                <a:cubicBezTo>
                  <a:pt x="1669661" y="18213"/>
                  <a:pt x="1672256" y="18130"/>
                  <a:pt x="1674100" y="17955"/>
                </a:cubicBezTo>
                <a:cubicBezTo>
                  <a:pt x="1675945" y="17780"/>
                  <a:pt x="1677766" y="17449"/>
                  <a:pt x="1679564" y="16964"/>
                </a:cubicBezTo>
                <a:close/>
                <a:moveTo>
                  <a:pt x="2203734" y="16717"/>
                </a:moveTo>
                <a:cubicBezTo>
                  <a:pt x="2210916" y="21156"/>
                  <a:pt x="2216891" y="25155"/>
                  <a:pt x="2221658" y="28712"/>
                </a:cubicBezTo>
                <a:cubicBezTo>
                  <a:pt x="2226425" y="32270"/>
                  <a:pt x="2231100" y="36237"/>
                  <a:pt x="2235681" y="40615"/>
                </a:cubicBezTo>
                <a:lnTo>
                  <a:pt x="2225032" y="54112"/>
                </a:lnTo>
                <a:cubicBezTo>
                  <a:pt x="2220103" y="48862"/>
                  <a:pt x="2215041" y="44162"/>
                  <a:pt x="2209848" y="40011"/>
                </a:cubicBezTo>
                <a:cubicBezTo>
                  <a:pt x="2204655" y="35861"/>
                  <a:pt x="2199192" y="32182"/>
                  <a:pt x="2193457" y="28975"/>
                </a:cubicBezTo>
                <a:close/>
                <a:moveTo>
                  <a:pt x="1841784" y="16717"/>
                </a:moveTo>
                <a:cubicBezTo>
                  <a:pt x="1848966" y="21156"/>
                  <a:pt x="1854941" y="25155"/>
                  <a:pt x="1859708" y="28712"/>
                </a:cubicBezTo>
                <a:cubicBezTo>
                  <a:pt x="1864476" y="32270"/>
                  <a:pt x="1869150" y="36237"/>
                  <a:pt x="1873731" y="40615"/>
                </a:cubicBezTo>
                <a:lnTo>
                  <a:pt x="1863082" y="54112"/>
                </a:lnTo>
                <a:cubicBezTo>
                  <a:pt x="1858153" y="48862"/>
                  <a:pt x="1853091" y="44162"/>
                  <a:pt x="1847898" y="40011"/>
                </a:cubicBezTo>
                <a:cubicBezTo>
                  <a:pt x="1842705" y="35861"/>
                  <a:pt x="1837242" y="32182"/>
                  <a:pt x="1831507" y="28975"/>
                </a:cubicBezTo>
                <a:close/>
                <a:moveTo>
                  <a:pt x="1277743" y="15602"/>
                </a:moveTo>
                <a:cubicBezTo>
                  <a:pt x="1274484" y="19606"/>
                  <a:pt x="1271280" y="23083"/>
                  <a:pt x="1268131" y="26035"/>
                </a:cubicBezTo>
                <a:cubicBezTo>
                  <a:pt x="1264981" y="28986"/>
                  <a:pt x="1261374" y="31906"/>
                  <a:pt x="1257311" y="34795"/>
                </a:cubicBezTo>
                <a:cubicBezTo>
                  <a:pt x="1257943" y="34795"/>
                  <a:pt x="1258537" y="34795"/>
                  <a:pt x="1259091" y="34795"/>
                </a:cubicBezTo>
                <a:cubicBezTo>
                  <a:pt x="1259646" y="34795"/>
                  <a:pt x="1260456" y="34795"/>
                  <a:pt x="1261521" y="34795"/>
                </a:cubicBezTo>
                <a:lnTo>
                  <a:pt x="1294459" y="34795"/>
                </a:lnTo>
                <a:cubicBezTo>
                  <a:pt x="1295083" y="34795"/>
                  <a:pt x="1295661" y="34795"/>
                  <a:pt x="1296192" y="34795"/>
                </a:cubicBezTo>
                <a:cubicBezTo>
                  <a:pt x="1296724" y="34795"/>
                  <a:pt x="1297549" y="34795"/>
                  <a:pt x="1298669" y="34795"/>
                </a:cubicBezTo>
                <a:cubicBezTo>
                  <a:pt x="1294794" y="31976"/>
                  <a:pt x="1291152" y="29009"/>
                  <a:pt x="1287742" y="25895"/>
                </a:cubicBezTo>
                <a:cubicBezTo>
                  <a:pt x="1284331" y="22782"/>
                  <a:pt x="1280998" y="19351"/>
                  <a:pt x="1277743" y="15602"/>
                </a:cubicBezTo>
                <a:close/>
                <a:moveTo>
                  <a:pt x="4177429" y="15231"/>
                </a:moveTo>
                <a:cubicBezTo>
                  <a:pt x="4192474" y="15404"/>
                  <a:pt x="4204361" y="19578"/>
                  <a:pt x="4213091" y="27753"/>
                </a:cubicBezTo>
                <a:cubicBezTo>
                  <a:pt x="4221820" y="35928"/>
                  <a:pt x="4226278" y="47067"/>
                  <a:pt x="4226464" y="61170"/>
                </a:cubicBezTo>
                <a:cubicBezTo>
                  <a:pt x="4226394" y="71986"/>
                  <a:pt x="4223747" y="81402"/>
                  <a:pt x="4218523" y="89417"/>
                </a:cubicBezTo>
                <a:cubicBezTo>
                  <a:pt x="4213300" y="97433"/>
                  <a:pt x="4205916" y="103412"/>
                  <a:pt x="4196374" y="107357"/>
                </a:cubicBezTo>
                <a:cubicBezTo>
                  <a:pt x="4193506" y="108564"/>
                  <a:pt x="4190606" y="109554"/>
                  <a:pt x="4187675" y="110328"/>
                </a:cubicBezTo>
                <a:cubicBezTo>
                  <a:pt x="4184745" y="111102"/>
                  <a:pt x="4181164" y="111845"/>
                  <a:pt x="4176934" y="112557"/>
                </a:cubicBezTo>
                <a:cubicBezTo>
                  <a:pt x="4175946" y="109407"/>
                  <a:pt x="4174919" y="106823"/>
                  <a:pt x="4173854" y="104803"/>
                </a:cubicBezTo>
                <a:cubicBezTo>
                  <a:pt x="4172788" y="102783"/>
                  <a:pt x="4171297" y="100538"/>
                  <a:pt x="4169380" y="98070"/>
                </a:cubicBezTo>
                <a:cubicBezTo>
                  <a:pt x="4175027" y="97345"/>
                  <a:pt x="4179830" y="96442"/>
                  <a:pt x="4183790" y="95361"/>
                </a:cubicBezTo>
                <a:cubicBezTo>
                  <a:pt x="4187750" y="94280"/>
                  <a:pt x="4191161" y="92913"/>
                  <a:pt x="4194021" y="91259"/>
                </a:cubicBezTo>
                <a:cubicBezTo>
                  <a:pt x="4199451" y="88197"/>
                  <a:pt x="4203667" y="83951"/>
                  <a:pt x="4206667" y="78521"/>
                </a:cubicBezTo>
                <a:cubicBezTo>
                  <a:pt x="4209667" y="73091"/>
                  <a:pt x="4211189" y="67018"/>
                  <a:pt x="4211233" y="60303"/>
                </a:cubicBezTo>
                <a:cubicBezTo>
                  <a:pt x="4211218" y="54329"/>
                  <a:pt x="4209918" y="49004"/>
                  <a:pt x="4207333" y="44330"/>
                </a:cubicBezTo>
                <a:cubicBezTo>
                  <a:pt x="4204748" y="39655"/>
                  <a:pt x="4200971" y="35817"/>
                  <a:pt x="4196003" y="32814"/>
                </a:cubicBezTo>
                <a:cubicBezTo>
                  <a:pt x="4194142" y="31715"/>
                  <a:pt x="4192259" y="30879"/>
                  <a:pt x="4190353" y="30306"/>
                </a:cubicBezTo>
                <a:cubicBezTo>
                  <a:pt x="4188447" y="29734"/>
                  <a:pt x="4186161" y="29331"/>
                  <a:pt x="4183497" y="29099"/>
                </a:cubicBezTo>
                <a:cubicBezTo>
                  <a:pt x="4182317" y="38835"/>
                  <a:pt x="4180651" y="47936"/>
                  <a:pt x="4178497" y="56403"/>
                </a:cubicBezTo>
                <a:cubicBezTo>
                  <a:pt x="4176343" y="64869"/>
                  <a:pt x="4173717" y="72608"/>
                  <a:pt x="4170619" y="79620"/>
                </a:cubicBezTo>
                <a:cubicBezTo>
                  <a:pt x="4167118" y="87578"/>
                  <a:pt x="4163315" y="93455"/>
                  <a:pt x="4159211" y="97249"/>
                </a:cubicBezTo>
                <a:cubicBezTo>
                  <a:pt x="4155107" y="101044"/>
                  <a:pt x="4150531" y="102927"/>
                  <a:pt x="4145482" y="102899"/>
                </a:cubicBezTo>
                <a:cubicBezTo>
                  <a:pt x="4138295" y="102716"/>
                  <a:pt x="4132485" y="99491"/>
                  <a:pt x="4128054" y="93225"/>
                </a:cubicBezTo>
                <a:cubicBezTo>
                  <a:pt x="4123622" y="86959"/>
                  <a:pt x="4121341" y="78750"/>
                  <a:pt x="4121213" y="68599"/>
                </a:cubicBezTo>
                <a:cubicBezTo>
                  <a:pt x="4121230" y="61743"/>
                  <a:pt x="4122401" y="55242"/>
                  <a:pt x="4124726" y="49097"/>
                </a:cubicBezTo>
                <a:cubicBezTo>
                  <a:pt x="4127050" y="42952"/>
                  <a:pt x="4130419" y="37442"/>
                  <a:pt x="4134833" y="32566"/>
                </a:cubicBezTo>
                <a:cubicBezTo>
                  <a:pt x="4140059" y="26860"/>
                  <a:pt x="4146261" y="22547"/>
                  <a:pt x="4153438" y="19627"/>
                </a:cubicBezTo>
                <a:cubicBezTo>
                  <a:pt x="4160614" y="16706"/>
                  <a:pt x="4168611" y="15241"/>
                  <a:pt x="4177429" y="15231"/>
                </a:cubicBezTo>
                <a:close/>
                <a:moveTo>
                  <a:pt x="3687444" y="14124"/>
                </a:moveTo>
                <a:cubicBezTo>
                  <a:pt x="3685463" y="16487"/>
                  <a:pt x="3683605" y="18479"/>
                  <a:pt x="3681871" y="20099"/>
                </a:cubicBezTo>
                <a:cubicBezTo>
                  <a:pt x="3680138" y="21719"/>
                  <a:pt x="3677785" y="23648"/>
                  <a:pt x="3674813" y="25887"/>
                </a:cubicBezTo>
                <a:lnTo>
                  <a:pt x="3677662" y="25887"/>
                </a:lnTo>
                <a:lnTo>
                  <a:pt x="3701312" y="25887"/>
                </a:lnTo>
                <a:cubicBezTo>
                  <a:pt x="3698459" y="23880"/>
                  <a:pt x="3696055" y="22044"/>
                  <a:pt x="3694099" y="20377"/>
                </a:cubicBezTo>
                <a:cubicBezTo>
                  <a:pt x="3692144" y="18711"/>
                  <a:pt x="3689925" y="16626"/>
                  <a:pt x="3687444" y="14124"/>
                </a:cubicBezTo>
                <a:close/>
                <a:moveTo>
                  <a:pt x="1962142" y="12630"/>
                </a:moveTo>
                <a:cubicBezTo>
                  <a:pt x="1964255" y="12992"/>
                  <a:pt x="1966376" y="13229"/>
                  <a:pt x="1968504" y="13342"/>
                </a:cubicBezTo>
                <a:cubicBezTo>
                  <a:pt x="1970632" y="13456"/>
                  <a:pt x="1973836" y="13508"/>
                  <a:pt x="1978116" y="13497"/>
                </a:cubicBezTo>
                <a:lnTo>
                  <a:pt x="2015140" y="13497"/>
                </a:lnTo>
                <a:cubicBezTo>
                  <a:pt x="2019419" y="13508"/>
                  <a:pt x="2022623" y="13456"/>
                  <a:pt x="2024751" y="13342"/>
                </a:cubicBezTo>
                <a:cubicBezTo>
                  <a:pt x="2026880" y="13229"/>
                  <a:pt x="2029000" y="12992"/>
                  <a:pt x="2031113" y="12630"/>
                </a:cubicBezTo>
                <a:lnTo>
                  <a:pt x="2031113" y="20308"/>
                </a:lnTo>
                <a:lnTo>
                  <a:pt x="2040152" y="16841"/>
                </a:lnTo>
                <a:cubicBezTo>
                  <a:pt x="2042417" y="20256"/>
                  <a:pt x="2044140" y="23145"/>
                  <a:pt x="2045322" y="25508"/>
                </a:cubicBezTo>
                <a:cubicBezTo>
                  <a:pt x="2046503" y="27871"/>
                  <a:pt x="2047669" y="30761"/>
                  <a:pt x="2048820" y="34176"/>
                </a:cubicBezTo>
                <a:lnTo>
                  <a:pt x="2039285" y="38138"/>
                </a:lnTo>
                <a:cubicBezTo>
                  <a:pt x="2038225" y="34916"/>
                  <a:pt x="2037095" y="32074"/>
                  <a:pt x="2035896" y="29610"/>
                </a:cubicBezTo>
                <a:cubicBezTo>
                  <a:pt x="2034696" y="27146"/>
                  <a:pt x="2033102" y="24334"/>
                  <a:pt x="2031113" y="21174"/>
                </a:cubicBezTo>
                <a:lnTo>
                  <a:pt x="2031113" y="27737"/>
                </a:lnTo>
                <a:cubicBezTo>
                  <a:pt x="2029211" y="27495"/>
                  <a:pt x="2027163" y="27330"/>
                  <a:pt x="2024968" y="27242"/>
                </a:cubicBezTo>
                <a:cubicBezTo>
                  <a:pt x="2022773" y="27154"/>
                  <a:pt x="2019579" y="27113"/>
                  <a:pt x="2015387" y="27118"/>
                </a:cubicBezTo>
                <a:lnTo>
                  <a:pt x="1977868" y="27118"/>
                </a:lnTo>
                <a:cubicBezTo>
                  <a:pt x="1973676" y="27113"/>
                  <a:pt x="1970483" y="27154"/>
                  <a:pt x="1968287" y="27242"/>
                </a:cubicBezTo>
                <a:cubicBezTo>
                  <a:pt x="1966092" y="27330"/>
                  <a:pt x="1964044" y="27495"/>
                  <a:pt x="1962142" y="27737"/>
                </a:cubicBezTo>
                <a:close/>
                <a:moveTo>
                  <a:pt x="235268" y="12143"/>
                </a:moveTo>
                <a:lnTo>
                  <a:pt x="257913" y="12143"/>
                </a:lnTo>
                <a:cubicBezTo>
                  <a:pt x="258352" y="14327"/>
                  <a:pt x="258961" y="16674"/>
                  <a:pt x="259740" y="19184"/>
                </a:cubicBezTo>
                <a:cubicBezTo>
                  <a:pt x="260519" y="21694"/>
                  <a:pt x="261438" y="24257"/>
                  <a:pt x="262496" y="26875"/>
                </a:cubicBezTo>
                <a:lnTo>
                  <a:pt x="287638" y="88283"/>
                </a:lnTo>
                <a:lnTo>
                  <a:pt x="312656" y="26875"/>
                </a:lnTo>
                <a:cubicBezTo>
                  <a:pt x="313871" y="23901"/>
                  <a:pt x="314815" y="21276"/>
                  <a:pt x="315489" y="18998"/>
                </a:cubicBezTo>
                <a:cubicBezTo>
                  <a:pt x="316162" y="16721"/>
                  <a:pt x="316704" y="14436"/>
                  <a:pt x="317114" y="12143"/>
                </a:cubicBezTo>
                <a:lnTo>
                  <a:pt x="339884" y="12143"/>
                </a:lnTo>
                <a:cubicBezTo>
                  <a:pt x="339518" y="14988"/>
                  <a:pt x="339260" y="17747"/>
                  <a:pt x="339110" y="20422"/>
                </a:cubicBezTo>
                <a:cubicBezTo>
                  <a:pt x="338961" y="23097"/>
                  <a:pt x="338888" y="26445"/>
                  <a:pt x="338894" y="30466"/>
                </a:cubicBezTo>
                <a:lnTo>
                  <a:pt x="338894" y="92616"/>
                </a:lnTo>
                <a:cubicBezTo>
                  <a:pt x="338888" y="96983"/>
                  <a:pt x="338961" y="100537"/>
                  <a:pt x="339110" y="103279"/>
                </a:cubicBezTo>
                <a:cubicBezTo>
                  <a:pt x="339260" y="106021"/>
                  <a:pt x="339518" y="108492"/>
                  <a:pt x="339884" y="110692"/>
                </a:cubicBezTo>
                <a:lnTo>
                  <a:pt x="322564" y="110692"/>
                </a:lnTo>
                <a:cubicBezTo>
                  <a:pt x="322930" y="108252"/>
                  <a:pt x="323188" y="105673"/>
                  <a:pt x="323338" y="102954"/>
                </a:cubicBezTo>
                <a:cubicBezTo>
                  <a:pt x="323488" y="100236"/>
                  <a:pt x="323560" y="96790"/>
                  <a:pt x="323555" y="92616"/>
                </a:cubicBezTo>
                <a:lnTo>
                  <a:pt x="323555" y="51513"/>
                </a:lnTo>
                <a:cubicBezTo>
                  <a:pt x="324070" y="40742"/>
                  <a:pt x="324400" y="34428"/>
                  <a:pt x="324544" y="32570"/>
                </a:cubicBezTo>
                <a:cubicBezTo>
                  <a:pt x="323711" y="35973"/>
                  <a:pt x="322778" y="39259"/>
                  <a:pt x="321743" y="42429"/>
                </a:cubicBezTo>
                <a:cubicBezTo>
                  <a:pt x="320709" y="45598"/>
                  <a:pt x="319744" y="48296"/>
                  <a:pt x="318848" y="50522"/>
                </a:cubicBezTo>
                <a:lnTo>
                  <a:pt x="300271" y="94226"/>
                </a:lnTo>
                <a:cubicBezTo>
                  <a:pt x="299006" y="97226"/>
                  <a:pt x="297881" y="100233"/>
                  <a:pt x="296895" y="103248"/>
                </a:cubicBezTo>
                <a:cubicBezTo>
                  <a:pt x="295910" y="106263"/>
                  <a:pt x="295218" y="108745"/>
                  <a:pt x="294821" y="110692"/>
                </a:cubicBezTo>
                <a:lnTo>
                  <a:pt x="280207" y="110692"/>
                </a:lnTo>
                <a:cubicBezTo>
                  <a:pt x="279887" y="108696"/>
                  <a:pt x="279257" y="106282"/>
                  <a:pt x="278318" y="103449"/>
                </a:cubicBezTo>
                <a:cubicBezTo>
                  <a:pt x="277379" y="100617"/>
                  <a:pt x="276192" y="97460"/>
                  <a:pt x="274757" y="93978"/>
                </a:cubicBezTo>
                <a:lnTo>
                  <a:pt x="256922" y="51513"/>
                </a:lnTo>
                <a:cubicBezTo>
                  <a:pt x="255808" y="48913"/>
                  <a:pt x="254817" y="46313"/>
                  <a:pt x="253950" y="43713"/>
                </a:cubicBezTo>
                <a:cubicBezTo>
                  <a:pt x="253083" y="41113"/>
                  <a:pt x="251969" y="37399"/>
                  <a:pt x="250607" y="32570"/>
                </a:cubicBezTo>
                <a:cubicBezTo>
                  <a:pt x="250775" y="34826"/>
                  <a:pt x="250934" y="37276"/>
                  <a:pt x="251084" y="39921"/>
                </a:cubicBezTo>
                <a:cubicBezTo>
                  <a:pt x="251234" y="42566"/>
                  <a:pt x="251356" y="44998"/>
                  <a:pt x="251450" y="47216"/>
                </a:cubicBezTo>
                <a:cubicBezTo>
                  <a:pt x="251545" y="49435"/>
                  <a:pt x="251594" y="51032"/>
                  <a:pt x="251597" y="52008"/>
                </a:cubicBezTo>
                <a:lnTo>
                  <a:pt x="251597" y="92616"/>
                </a:lnTo>
                <a:cubicBezTo>
                  <a:pt x="251592" y="96805"/>
                  <a:pt x="251664" y="100282"/>
                  <a:pt x="251814" y="103047"/>
                </a:cubicBezTo>
                <a:cubicBezTo>
                  <a:pt x="251963" y="105812"/>
                  <a:pt x="252221" y="108360"/>
                  <a:pt x="252588" y="110692"/>
                </a:cubicBezTo>
                <a:lnTo>
                  <a:pt x="235268" y="110692"/>
                </a:lnTo>
                <a:cubicBezTo>
                  <a:pt x="235634" y="108291"/>
                  <a:pt x="235892" y="105696"/>
                  <a:pt x="236041" y="102908"/>
                </a:cubicBezTo>
                <a:cubicBezTo>
                  <a:pt x="236191" y="100120"/>
                  <a:pt x="236263" y="96689"/>
                  <a:pt x="236258" y="92616"/>
                </a:cubicBezTo>
                <a:lnTo>
                  <a:pt x="236258" y="30466"/>
                </a:lnTo>
                <a:cubicBezTo>
                  <a:pt x="236263" y="26499"/>
                  <a:pt x="236191" y="23074"/>
                  <a:pt x="236041" y="20190"/>
                </a:cubicBezTo>
                <a:cubicBezTo>
                  <a:pt x="235892" y="17306"/>
                  <a:pt x="235634" y="14624"/>
                  <a:pt x="235268" y="12143"/>
                </a:cubicBezTo>
                <a:close/>
                <a:moveTo>
                  <a:pt x="2053773" y="12011"/>
                </a:moveTo>
                <a:cubicBezTo>
                  <a:pt x="2056053" y="15396"/>
                  <a:pt x="2057808" y="18254"/>
                  <a:pt x="2059036" y="20586"/>
                </a:cubicBezTo>
                <a:cubicBezTo>
                  <a:pt x="2060263" y="22918"/>
                  <a:pt x="2061398" y="25591"/>
                  <a:pt x="2062441" y="28604"/>
                </a:cubicBezTo>
                <a:lnTo>
                  <a:pt x="2053154" y="32566"/>
                </a:lnTo>
                <a:cubicBezTo>
                  <a:pt x="2051985" y="29476"/>
                  <a:pt x="2050793" y="26710"/>
                  <a:pt x="2049578" y="24270"/>
                </a:cubicBezTo>
                <a:cubicBezTo>
                  <a:pt x="2048363" y="21830"/>
                  <a:pt x="2046707" y="18940"/>
                  <a:pt x="2044610" y="15602"/>
                </a:cubicBezTo>
                <a:close/>
                <a:moveTo>
                  <a:pt x="376676" y="11771"/>
                </a:moveTo>
                <a:cubicBezTo>
                  <a:pt x="379248" y="11895"/>
                  <a:pt x="381712" y="11988"/>
                  <a:pt x="384068" y="12050"/>
                </a:cubicBezTo>
                <a:cubicBezTo>
                  <a:pt x="386424" y="12112"/>
                  <a:pt x="389197" y="12143"/>
                  <a:pt x="392387" y="12143"/>
                </a:cubicBezTo>
                <a:lnTo>
                  <a:pt x="418275" y="12143"/>
                </a:lnTo>
                <a:cubicBezTo>
                  <a:pt x="424259" y="12138"/>
                  <a:pt x="429414" y="12859"/>
                  <a:pt x="433740" y="14307"/>
                </a:cubicBezTo>
                <a:cubicBezTo>
                  <a:pt x="438066" y="15756"/>
                  <a:pt x="441701" y="17961"/>
                  <a:pt x="444647" y="20925"/>
                </a:cubicBezTo>
                <a:cubicBezTo>
                  <a:pt x="447186" y="23419"/>
                  <a:pt x="449098" y="26473"/>
                  <a:pt x="450384" y="30085"/>
                </a:cubicBezTo>
                <a:cubicBezTo>
                  <a:pt x="451670" y="33697"/>
                  <a:pt x="452315" y="37744"/>
                  <a:pt x="452317" y="42224"/>
                </a:cubicBezTo>
                <a:cubicBezTo>
                  <a:pt x="452312" y="46937"/>
                  <a:pt x="451611" y="51200"/>
                  <a:pt x="450214" y="55014"/>
                </a:cubicBezTo>
                <a:cubicBezTo>
                  <a:pt x="448817" y="58828"/>
                  <a:pt x="446755" y="62160"/>
                  <a:pt x="444029" y="65010"/>
                </a:cubicBezTo>
                <a:cubicBezTo>
                  <a:pt x="441021" y="68033"/>
                  <a:pt x="437354" y="70275"/>
                  <a:pt x="433028" y="71736"/>
                </a:cubicBezTo>
                <a:cubicBezTo>
                  <a:pt x="428702" y="73197"/>
                  <a:pt x="423578" y="73924"/>
                  <a:pt x="417655" y="73916"/>
                </a:cubicBezTo>
                <a:lnTo>
                  <a:pt x="393996" y="73916"/>
                </a:lnTo>
                <a:lnTo>
                  <a:pt x="393996" y="94471"/>
                </a:lnTo>
                <a:cubicBezTo>
                  <a:pt x="393991" y="97832"/>
                  <a:pt x="394063" y="100799"/>
                  <a:pt x="394212" y="103371"/>
                </a:cubicBezTo>
                <a:cubicBezTo>
                  <a:pt x="394362" y="105943"/>
                  <a:pt x="394620" y="108383"/>
                  <a:pt x="394987" y="110692"/>
                </a:cubicBezTo>
                <a:lnTo>
                  <a:pt x="376676" y="110692"/>
                </a:lnTo>
                <a:cubicBezTo>
                  <a:pt x="377042" y="108223"/>
                  <a:pt x="377300" y="105762"/>
                  <a:pt x="377450" y="103309"/>
                </a:cubicBezTo>
                <a:cubicBezTo>
                  <a:pt x="377599" y="100856"/>
                  <a:pt x="377671" y="97992"/>
                  <a:pt x="377666" y="94719"/>
                </a:cubicBezTo>
                <a:lnTo>
                  <a:pt x="377666" y="27745"/>
                </a:lnTo>
                <a:cubicBezTo>
                  <a:pt x="377671" y="24827"/>
                  <a:pt x="377599" y="22119"/>
                  <a:pt x="377450" y="19619"/>
                </a:cubicBezTo>
                <a:cubicBezTo>
                  <a:pt x="377300" y="17119"/>
                  <a:pt x="377042" y="14503"/>
                  <a:pt x="376676" y="11771"/>
                </a:cubicBezTo>
                <a:close/>
                <a:moveTo>
                  <a:pt x="650816" y="11640"/>
                </a:moveTo>
                <a:lnTo>
                  <a:pt x="658617" y="25013"/>
                </a:lnTo>
                <a:cubicBezTo>
                  <a:pt x="655708" y="26816"/>
                  <a:pt x="653076" y="28751"/>
                  <a:pt x="650724" y="30817"/>
                </a:cubicBezTo>
                <a:cubicBezTo>
                  <a:pt x="648371" y="32884"/>
                  <a:pt x="645925" y="35407"/>
                  <a:pt x="643387" y="38386"/>
                </a:cubicBezTo>
                <a:cubicBezTo>
                  <a:pt x="638117" y="44595"/>
                  <a:pt x="634139" y="50781"/>
                  <a:pt x="631453" y="56944"/>
                </a:cubicBezTo>
                <a:cubicBezTo>
                  <a:pt x="628768" y="63107"/>
                  <a:pt x="627421" y="69139"/>
                  <a:pt x="627413" y="75038"/>
                </a:cubicBezTo>
                <a:cubicBezTo>
                  <a:pt x="627506" y="81823"/>
                  <a:pt x="629457" y="87230"/>
                  <a:pt x="633264" y="91259"/>
                </a:cubicBezTo>
                <a:cubicBezTo>
                  <a:pt x="637072" y="95289"/>
                  <a:pt x="642180" y="97353"/>
                  <a:pt x="648588" y="97451"/>
                </a:cubicBezTo>
                <a:cubicBezTo>
                  <a:pt x="653726" y="97407"/>
                  <a:pt x="658277" y="96039"/>
                  <a:pt x="662239" y="93349"/>
                </a:cubicBezTo>
                <a:cubicBezTo>
                  <a:pt x="666202" y="90658"/>
                  <a:pt x="669204" y="86907"/>
                  <a:pt x="671248" y="82096"/>
                </a:cubicBezTo>
                <a:cubicBezTo>
                  <a:pt x="672847" y="78369"/>
                  <a:pt x="674013" y="74339"/>
                  <a:pt x="674746" y="70008"/>
                </a:cubicBezTo>
                <a:cubicBezTo>
                  <a:pt x="675478" y="65677"/>
                  <a:pt x="675840" y="60749"/>
                  <a:pt x="675829" y="55226"/>
                </a:cubicBezTo>
                <a:cubicBezTo>
                  <a:pt x="675798" y="48140"/>
                  <a:pt x="675179" y="41231"/>
                  <a:pt x="673972" y="34501"/>
                </a:cubicBezTo>
                <a:cubicBezTo>
                  <a:pt x="672764" y="27771"/>
                  <a:pt x="671155" y="22131"/>
                  <a:pt x="669142" y="17583"/>
                </a:cubicBezTo>
                <a:lnTo>
                  <a:pt x="684002" y="13126"/>
                </a:lnTo>
                <a:cubicBezTo>
                  <a:pt x="685010" y="16567"/>
                  <a:pt x="686429" y="20210"/>
                  <a:pt x="688258" y="24053"/>
                </a:cubicBezTo>
                <a:cubicBezTo>
                  <a:pt x="690087" y="27897"/>
                  <a:pt x="692218" y="31725"/>
                  <a:pt x="694651" y="35538"/>
                </a:cubicBezTo>
                <a:cubicBezTo>
                  <a:pt x="697937" y="40514"/>
                  <a:pt x="701641" y="45173"/>
                  <a:pt x="705764" y="49515"/>
                </a:cubicBezTo>
                <a:cubicBezTo>
                  <a:pt x="709886" y="53856"/>
                  <a:pt x="713652" y="56999"/>
                  <a:pt x="717063" y="58941"/>
                </a:cubicBezTo>
                <a:lnTo>
                  <a:pt x="709386" y="73552"/>
                </a:lnTo>
                <a:cubicBezTo>
                  <a:pt x="708942" y="73103"/>
                  <a:pt x="708560" y="72732"/>
                  <a:pt x="708240" y="72438"/>
                </a:cubicBezTo>
                <a:cubicBezTo>
                  <a:pt x="707920" y="72144"/>
                  <a:pt x="707353" y="71649"/>
                  <a:pt x="706538" y="70952"/>
                </a:cubicBezTo>
                <a:cubicBezTo>
                  <a:pt x="703997" y="68654"/>
                  <a:pt x="701587" y="66193"/>
                  <a:pt x="699309" y="63569"/>
                </a:cubicBezTo>
                <a:cubicBezTo>
                  <a:pt x="697032" y="60945"/>
                  <a:pt x="694901" y="58206"/>
                  <a:pt x="692917" y="55350"/>
                </a:cubicBezTo>
                <a:cubicBezTo>
                  <a:pt x="692674" y="54984"/>
                  <a:pt x="692045" y="53983"/>
                  <a:pt x="691029" y="52347"/>
                </a:cubicBezTo>
                <a:cubicBezTo>
                  <a:pt x="690012" y="50712"/>
                  <a:pt x="688578" y="48411"/>
                  <a:pt x="686726" y="45444"/>
                </a:cubicBezTo>
                <a:cubicBezTo>
                  <a:pt x="687755" y="49719"/>
                  <a:pt x="688451" y="53397"/>
                  <a:pt x="688815" y="56480"/>
                </a:cubicBezTo>
                <a:cubicBezTo>
                  <a:pt x="689179" y="59563"/>
                  <a:pt x="689349" y="63148"/>
                  <a:pt x="689326" y="67237"/>
                </a:cubicBezTo>
                <a:cubicBezTo>
                  <a:pt x="689263" y="76140"/>
                  <a:pt x="687518" y="83993"/>
                  <a:pt x="684093" y="90796"/>
                </a:cubicBezTo>
                <a:cubicBezTo>
                  <a:pt x="680668" y="97599"/>
                  <a:pt x="675943" y="102929"/>
                  <a:pt x="669918" y="106788"/>
                </a:cubicBezTo>
                <a:cubicBezTo>
                  <a:pt x="663892" y="110646"/>
                  <a:pt x="656947" y="112611"/>
                  <a:pt x="649083" y="112681"/>
                </a:cubicBezTo>
                <a:cubicBezTo>
                  <a:pt x="645139" y="112671"/>
                  <a:pt x="641326" y="112165"/>
                  <a:pt x="637645" y="111164"/>
                </a:cubicBezTo>
                <a:cubicBezTo>
                  <a:pt x="633963" y="110163"/>
                  <a:pt x="630677" y="108729"/>
                  <a:pt x="627785" y="106861"/>
                </a:cubicBezTo>
                <a:cubicBezTo>
                  <a:pt x="622974" y="103619"/>
                  <a:pt x="619223" y="99238"/>
                  <a:pt x="616532" y="93720"/>
                </a:cubicBezTo>
                <a:cubicBezTo>
                  <a:pt x="613842" y="88202"/>
                  <a:pt x="612475" y="82058"/>
                  <a:pt x="612431" y="75286"/>
                </a:cubicBezTo>
                <a:cubicBezTo>
                  <a:pt x="612446" y="70457"/>
                  <a:pt x="613189" y="65473"/>
                  <a:pt x="614660" y="60334"/>
                </a:cubicBezTo>
                <a:cubicBezTo>
                  <a:pt x="616130" y="55195"/>
                  <a:pt x="618235" y="50273"/>
                  <a:pt x="620975" y="45568"/>
                </a:cubicBezTo>
                <a:cubicBezTo>
                  <a:pt x="622455" y="42960"/>
                  <a:pt x="624323" y="40220"/>
                  <a:pt x="626578" y="37349"/>
                </a:cubicBezTo>
                <a:cubicBezTo>
                  <a:pt x="628832" y="34478"/>
                  <a:pt x="631133" y="31893"/>
                  <a:pt x="633481" y="29594"/>
                </a:cubicBezTo>
                <a:cubicBezTo>
                  <a:pt x="633685" y="29388"/>
                  <a:pt x="633896" y="29182"/>
                  <a:pt x="634116" y="28975"/>
                </a:cubicBezTo>
                <a:cubicBezTo>
                  <a:pt x="634335" y="28769"/>
                  <a:pt x="634825" y="28315"/>
                  <a:pt x="635586" y="27613"/>
                </a:cubicBezTo>
                <a:cubicBezTo>
                  <a:pt x="635751" y="27446"/>
                  <a:pt x="635916" y="27286"/>
                  <a:pt x="636081" y="27133"/>
                </a:cubicBezTo>
                <a:cubicBezTo>
                  <a:pt x="636246" y="26981"/>
                  <a:pt x="636535" y="26728"/>
                  <a:pt x="636948" y="26375"/>
                </a:cubicBezTo>
                <a:cubicBezTo>
                  <a:pt x="636277" y="26486"/>
                  <a:pt x="635761" y="26574"/>
                  <a:pt x="635400" y="26638"/>
                </a:cubicBezTo>
                <a:cubicBezTo>
                  <a:pt x="635039" y="26703"/>
                  <a:pt x="634399" y="26821"/>
                  <a:pt x="633481" y="26994"/>
                </a:cubicBezTo>
                <a:cubicBezTo>
                  <a:pt x="631841" y="27355"/>
                  <a:pt x="630319" y="27651"/>
                  <a:pt x="628913" y="27884"/>
                </a:cubicBezTo>
                <a:cubicBezTo>
                  <a:pt x="627508" y="28116"/>
                  <a:pt x="625655" y="28349"/>
                  <a:pt x="623355" y="28581"/>
                </a:cubicBezTo>
                <a:cubicBezTo>
                  <a:pt x="621055" y="28813"/>
                  <a:pt x="617744" y="29110"/>
                  <a:pt x="613421" y="29471"/>
                </a:cubicBezTo>
                <a:cubicBezTo>
                  <a:pt x="612431" y="29525"/>
                  <a:pt x="611719" y="29571"/>
                  <a:pt x="611285" y="29610"/>
                </a:cubicBezTo>
                <a:cubicBezTo>
                  <a:pt x="610852" y="29649"/>
                  <a:pt x="610326" y="29726"/>
                  <a:pt x="609707" y="29842"/>
                </a:cubicBezTo>
                <a:lnTo>
                  <a:pt x="609459" y="15231"/>
                </a:lnTo>
                <a:cubicBezTo>
                  <a:pt x="610568" y="15355"/>
                  <a:pt x="611538" y="15447"/>
                  <a:pt x="612369" y="15509"/>
                </a:cubicBezTo>
                <a:cubicBezTo>
                  <a:pt x="613199" y="15571"/>
                  <a:pt x="614293" y="15602"/>
                  <a:pt x="615650" y="15602"/>
                </a:cubicBezTo>
                <a:cubicBezTo>
                  <a:pt x="620549" y="15595"/>
                  <a:pt x="625349" y="15417"/>
                  <a:pt x="630051" y="15070"/>
                </a:cubicBezTo>
                <a:cubicBezTo>
                  <a:pt x="634752" y="14723"/>
                  <a:pt x="638938" y="14252"/>
                  <a:pt x="642607" y="13658"/>
                </a:cubicBezTo>
                <a:cubicBezTo>
                  <a:pt x="646277" y="13063"/>
                  <a:pt x="649013" y="12390"/>
                  <a:pt x="650816" y="11640"/>
                </a:cubicBezTo>
                <a:close/>
                <a:moveTo>
                  <a:pt x="1355638" y="11145"/>
                </a:moveTo>
                <a:cubicBezTo>
                  <a:pt x="1357542" y="11506"/>
                  <a:pt x="1359492" y="11743"/>
                  <a:pt x="1361489" y="11857"/>
                </a:cubicBezTo>
                <a:cubicBezTo>
                  <a:pt x="1363485" y="11970"/>
                  <a:pt x="1366364" y="12022"/>
                  <a:pt x="1370125" y="12011"/>
                </a:cubicBezTo>
                <a:lnTo>
                  <a:pt x="1413341" y="12011"/>
                </a:lnTo>
                <a:cubicBezTo>
                  <a:pt x="1417102" y="12022"/>
                  <a:pt x="1419981" y="11970"/>
                  <a:pt x="1421977" y="11857"/>
                </a:cubicBezTo>
                <a:cubicBezTo>
                  <a:pt x="1423974" y="11743"/>
                  <a:pt x="1425924" y="11506"/>
                  <a:pt x="1427828" y="11145"/>
                </a:cubicBezTo>
                <a:lnTo>
                  <a:pt x="1427828" y="26375"/>
                </a:lnTo>
                <a:cubicBezTo>
                  <a:pt x="1426058" y="26133"/>
                  <a:pt x="1424211" y="25967"/>
                  <a:pt x="1422287" y="25880"/>
                </a:cubicBezTo>
                <a:cubicBezTo>
                  <a:pt x="1420362" y="25792"/>
                  <a:pt x="1417463" y="25751"/>
                  <a:pt x="1413588" y="25756"/>
                </a:cubicBezTo>
                <a:lnTo>
                  <a:pt x="1369878" y="25756"/>
                </a:lnTo>
                <a:cubicBezTo>
                  <a:pt x="1366003" y="25751"/>
                  <a:pt x="1363104" y="25792"/>
                  <a:pt x="1361179" y="25880"/>
                </a:cubicBezTo>
                <a:cubicBezTo>
                  <a:pt x="1359255" y="25967"/>
                  <a:pt x="1357408" y="26133"/>
                  <a:pt x="1355638" y="26375"/>
                </a:cubicBezTo>
                <a:close/>
                <a:moveTo>
                  <a:pt x="535164" y="10038"/>
                </a:moveTo>
                <a:cubicBezTo>
                  <a:pt x="541956" y="10028"/>
                  <a:pt x="548035" y="11038"/>
                  <a:pt x="553402" y="13068"/>
                </a:cubicBezTo>
                <a:cubicBezTo>
                  <a:pt x="558769" y="15099"/>
                  <a:pt x="563546" y="18212"/>
                  <a:pt x="567734" y="22407"/>
                </a:cubicBezTo>
                <a:cubicBezTo>
                  <a:pt x="572263" y="26965"/>
                  <a:pt x="575701" y="32522"/>
                  <a:pt x="578049" y="39078"/>
                </a:cubicBezTo>
                <a:cubicBezTo>
                  <a:pt x="580397" y="45634"/>
                  <a:pt x="581578" y="52957"/>
                  <a:pt x="581591" y="61046"/>
                </a:cubicBezTo>
                <a:cubicBezTo>
                  <a:pt x="581419" y="76906"/>
                  <a:pt x="577216" y="89427"/>
                  <a:pt x="568983" y="98610"/>
                </a:cubicBezTo>
                <a:cubicBezTo>
                  <a:pt x="560750" y="107793"/>
                  <a:pt x="549518" y="112481"/>
                  <a:pt x="535288" y="112673"/>
                </a:cubicBezTo>
                <a:cubicBezTo>
                  <a:pt x="521063" y="112488"/>
                  <a:pt x="509852" y="107816"/>
                  <a:pt x="501655" y="98656"/>
                </a:cubicBezTo>
                <a:cubicBezTo>
                  <a:pt x="493458" y="89497"/>
                  <a:pt x="489276" y="76960"/>
                  <a:pt x="489109" y="61046"/>
                </a:cubicBezTo>
                <a:cubicBezTo>
                  <a:pt x="489124" y="53003"/>
                  <a:pt x="490330" y="45681"/>
                  <a:pt x="492727" y="39078"/>
                </a:cubicBezTo>
                <a:cubicBezTo>
                  <a:pt x="495124" y="32476"/>
                  <a:pt x="498619" y="26919"/>
                  <a:pt x="503212" y="22407"/>
                </a:cubicBezTo>
                <a:cubicBezTo>
                  <a:pt x="507460" y="18212"/>
                  <a:pt x="512212" y="15099"/>
                  <a:pt x="517468" y="13068"/>
                </a:cubicBezTo>
                <a:cubicBezTo>
                  <a:pt x="522724" y="11038"/>
                  <a:pt x="528623" y="10028"/>
                  <a:pt x="535164" y="10038"/>
                </a:cubicBezTo>
                <a:close/>
                <a:moveTo>
                  <a:pt x="163689" y="10038"/>
                </a:moveTo>
                <a:cubicBezTo>
                  <a:pt x="170481" y="10028"/>
                  <a:pt x="176560" y="11038"/>
                  <a:pt x="181927" y="13068"/>
                </a:cubicBezTo>
                <a:cubicBezTo>
                  <a:pt x="187293" y="15099"/>
                  <a:pt x="192071" y="18212"/>
                  <a:pt x="196259" y="22407"/>
                </a:cubicBezTo>
                <a:cubicBezTo>
                  <a:pt x="200788" y="26965"/>
                  <a:pt x="204226" y="32522"/>
                  <a:pt x="206574" y="39078"/>
                </a:cubicBezTo>
                <a:cubicBezTo>
                  <a:pt x="208922" y="45634"/>
                  <a:pt x="210103" y="52957"/>
                  <a:pt x="210116" y="61046"/>
                </a:cubicBezTo>
                <a:cubicBezTo>
                  <a:pt x="209944" y="76906"/>
                  <a:pt x="205741" y="89427"/>
                  <a:pt x="197508" y="98610"/>
                </a:cubicBezTo>
                <a:cubicBezTo>
                  <a:pt x="189274" y="107793"/>
                  <a:pt x="178043" y="112481"/>
                  <a:pt x="163813" y="112673"/>
                </a:cubicBezTo>
                <a:cubicBezTo>
                  <a:pt x="149588" y="112488"/>
                  <a:pt x="138377" y="107816"/>
                  <a:pt x="130180" y="98656"/>
                </a:cubicBezTo>
                <a:cubicBezTo>
                  <a:pt x="121983" y="89497"/>
                  <a:pt x="117801" y="76960"/>
                  <a:pt x="117634" y="61046"/>
                </a:cubicBezTo>
                <a:cubicBezTo>
                  <a:pt x="117649" y="53003"/>
                  <a:pt x="118855" y="45681"/>
                  <a:pt x="121252" y="39078"/>
                </a:cubicBezTo>
                <a:cubicBezTo>
                  <a:pt x="123649" y="32476"/>
                  <a:pt x="127144" y="26919"/>
                  <a:pt x="131737" y="22407"/>
                </a:cubicBezTo>
                <a:cubicBezTo>
                  <a:pt x="135985" y="18212"/>
                  <a:pt x="140737" y="15099"/>
                  <a:pt x="145993" y="13068"/>
                </a:cubicBezTo>
                <a:cubicBezTo>
                  <a:pt x="151249" y="11038"/>
                  <a:pt x="157148" y="10028"/>
                  <a:pt x="163689" y="10038"/>
                </a:cubicBezTo>
                <a:close/>
                <a:moveTo>
                  <a:pt x="38377" y="10038"/>
                </a:moveTo>
                <a:cubicBezTo>
                  <a:pt x="45461" y="10048"/>
                  <a:pt x="51608" y="11110"/>
                  <a:pt x="56816" y="13223"/>
                </a:cubicBezTo>
                <a:cubicBezTo>
                  <a:pt x="62024" y="15336"/>
                  <a:pt x="66155" y="18438"/>
                  <a:pt x="69209" y="22531"/>
                </a:cubicBezTo>
                <a:cubicBezTo>
                  <a:pt x="70722" y="24498"/>
                  <a:pt x="71934" y="26567"/>
                  <a:pt x="72843" y="28736"/>
                </a:cubicBezTo>
                <a:cubicBezTo>
                  <a:pt x="73753" y="30906"/>
                  <a:pt x="74563" y="33626"/>
                  <a:pt x="75271" y="36895"/>
                </a:cubicBezTo>
                <a:lnTo>
                  <a:pt x="57578" y="38876"/>
                </a:lnTo>
                <a:cubicBezTo>
                  <a:pt x="57229" y="36820"/>
                  <a:pt x="56781" y="35143"/>
                  <a:pt x="56231" y="33845"/>
                </a:cubicBezTo>
                <a:cubicBezTo>
                  <a:pt x="55681" y="32547"/>
                  <a:pt x="54891" y="31334"/>
                  <a:pt x="53862" y="30207"/>
                </a:cubicBezTo>
                <a:cubicBezTo>
                  <a:pt x="52233" y="28279"/>
                  <a:pt x="50102" y="26809"/>
                  <a:pt x="47467" y="25795"/>
                </a:cubicBezTo>
                <a:cubicBezTo>
                  <a:pt x="44832" y="24781"/>
                  <a:pt x="41802" y="24270"/>
                  <a:pt x="38377" y="24262"/>
                </a:cubicBezTo>
                <a:cubicBezTo>
                  <a:pt x="32909" y="24322"/>
                  <a:pt x="28548" y="25565"/>
                  <a:pt x="25293" y="27993"/>
                </a:cubicBezTo>
                <a:cubicBezTo>
                  <a:pt x="22039" y="30421"/>
                  <a:pt x="20372" y="33677"/>
                  <a:pt x="20292" y="37762"/>
                </a:cubicBezTo>
                <a:cubicBezTo>
                  <a:pt x="20287" y="40352"/>
                  <a:pt x="20978" y="42571"/>
                  <a:pt x="22367" y="44419"/>
                </a:cubicBezTo>
                <a:cubicBezTo>
                  <a:pt x="23755" y="46266"/>
                  <a:pt x="25871" y="47804"/>
                  <a:pt x="28715" y="49032"/>
                </a:cubicBezTo>
                <a:cubicBezTo>
                  <a:pt x="29534" y="49381"/>
                  <a:pt x="30429" y="49702"/>
                  <a:pt x="31399" y="49996"/>
                </a:cubicBezTo>
                <a:cubicBezTo>
                  <a:pt x="32369" y="50289"/>
                  <a:pt x="33952" y="50693"/>
                  <a:pt x="36148" y="51207"/>
                </a:cubicBezTo>
                <a:cubicBezTo>
                  <a:pt x="38343" y="51720"/>
                  <a:pt x="41688" y="52482"/>
                  <a:pt x="46182" y="53491"/>
                </a:cubicBezTo>
                <a:cubicBezTo>
                  <a:pt x="51026" y="54526"/>
                  <a:pt x="55056" y="55645"/>
                  <a:pt x="58272" y="56850"/>
                </a:cubicBezTo>
                <a:cubicBezTo>
                  <a:pt x="61489" y="58055"/>
                  <a:pt x="64186" y="59454"/>
                  <a:pt x="66364" y="61046"/>
                </a:cubicBezTo>
                <a:cubicBezTo>
                  <a:pt x="69877" y="63621"/>
                  <a:pt x="72470" y="66645"/>
                  <a:pt x="74142" y="70118"/>
                </a:cubicBezTo>
                <a:cubicBezTo>
                  <a:pt x="75815" y="73591"/>
                  <a:pt x="76645" y="77668"/>
                  <a:pt x="76632" y="82348"/>
                </a:cubicBezTo>
                <a:cubicBezTo>
                  <a:pt x="76624" y="86696"/>
                  <a:pt x="75959" y="90633"/>
                  <a:pt x="74637" y="94160"/>
                </a:cubicBezTo>
                <a:cubicBezTo>
                  <a:pt x="73315" y="97686"/>
                  <a:pt x="71382" y="100724"/>
                  <a:pt x="68838" y="103273"/>
                </a:cubicBezTo>
                <a:cubicBezTo>
                  <a:pt x="65565" y="106424"/>
                  <a:pt x="61470" y="108780"/>
                  <a:pt x="56553" y="110339"/>
                </a:cubicBezTo>
                <a:cubicBezTo>
                  <a:pt x="51636" y="111898"/>
                  <a:pt x="45867" y="112676"/>
                  <a:pt x="39245" y="112673"/>
                </a:cubicBezTo>
                <a:cubicBezTo>
                  <a:pt x="34088" y="112653"/>
                  <a:pt x="29227" y="112075"/>
                  <a:pt x="24660" y="110942"/>
                </a:cubicBezTo>
                <a:cubicBezTo>
                  <a:pt x="20093" y="109808"/>
                  <a:pt x="16287" y="108241"/>
                  <a:pt x="13240" y="106241"/>
                </a:cubicBezTo>
                <a:cubicBezTo>
                  <a:pt x="10769" y="104579"/>
                  <a:pt x="8629" y="102584"/>
                  <a:pt x="6823" y="100257"/>
                </a:cubicBezTo>
                <a:cubicBezTo>
                  <a:pt x="5016" y="97929"/>
                  <a:pt x="3526" y="95221"/>
                  <a:pt x="2353" y="92133"/>
                </a:cubicBezTo>
                <a:cubicBezTo>
                  <a:pt x="1813" y="90830"/>
                  <a:pt x="1375" y="89410"/>
                  <a:pt x="1037" y="87875"/>
                </a:cubicBezTo>
                <a:cubicBezTo>
                  <a:pt x="699" y="86340"/>
                  <a:pt x="353" y="84332"/>
                  <a:pt x="0" y="81853"/>
                </a:cubicBezTo>
                <a:lnTo>
                  <a:pt x="17818" y="79995"/>
                </a:lnTo>
                <a:cubicBezTo>
                  <a:pt x="18039" y="82710"/>
                  <a:pt x="18400" y="84867"/>
                  <a:pt x="18900" y="86466"/>
                </a:cubicBezTo>
                <a:cubicBezTo>
                  <a:pt x="19400" y="88066"/>
                  <a:pt x="20195" y="89542"/>
                  <a:pt x="21283" y="90894"/>
                </a:cubicBezTo>
                <a:cubicBezTo>
                  <a:pt x="23105" y="93258"/>
                  <a:pt x="25562" y="95064"/>
                  <a:pt x="28653" y="96313"/>
                </a:cubicBezTo>
                <a:cubicBezTo>
                  <a:pt x="31745" y="97561"/>
                  <a:pt x="35317" y="98191"/>
                  <a:pt x="39368" y="98201"/>
                </a:cubicBezTo>
                <a:cubicBezTo>
                  <a:pt x="45614" y="98163"/>
                  <a:pt x="50466" y="96847"/>
                  <a:pt x="53924" y="94253"/>
                </a:cubicBezTo>
                <a:cubicBezTo>
                  <a:pt x="57382" y="91660"/>
                  <a:pt x="59137" y="88022"/>
                  <a:pt x="59188" y="83339"/>
                </a:cubicBezTo>
                <a:cubicBezTo>
                  <a:pt x="59170" y="80774"/>
                  <a:pt x="58618" y="78504"/>
                  <a:pt x="57532" y="76527"/>
                </a:cubicBezTo>
                <a:cubicBezTo>
                  <a:pt x="56445" y="74551"/>
                  <a:pt x="54933" y="73023"/>
                  <a:pt x="52995" y="71945"/>
                </a:cubicBezTo>
                <a:cubicBezTo>
                  <a:pt x="51875" y="71319"/>
                  <a:pt x="50728" y="70795"/>
                  <a:pt x="49554" y="70371"/>
                </a:cubicBezTo>
                <a:cubicBezTo>
                  <a:pt x="48379" y="69948"/>
                  <a:pt x="46461" y="69414"/>
                  <a:pt x="43800" y="68770"/>
                </a:cubicBezTo>
                <a:cubicBezTo>
                  <a:pt x="41139" y="68127"/>
                  <a:pt x="37019" y="67162"/>
                  <a:pt x="31441" y="65876"/>
                </a:cubicBezTo>
                <a:cubicBezTo>
                  <a:pt x="26875" y="64857"/>
                  <a:pt x="23155" y="63768"/>
                  <a:pt x="20279" y="62609"/>
                </a:cubicBezTo>
                <a:cubicBezTo>
                  <a:pt x="17403" y="61451"/>
                  <a:pt x="14892" y="60021"/>
                  <a:pt x="12745" y="58321"/>
                </a:cubicBezTo>
                <a:cubicBezTo>
                  <a:pt x="9588" y="55841"/>
                  <a:pt x="7212" y="52936"/>
                  <a:pt x="5616" y="49605"/>
                </a:cubicBezTo>
                <a:cubicBezTo>
                  <a:pt x="4021" y="46274"/>
                  <a:pt x="3222" y="42533"/>
                  <a:pt x="3219" y="38381"/>
                </a:cubicBezTo>
                <a:cubicBezTo>
                  <a:pt x="3353" y="29670"/>
                  <a:pt x="6550" y="22795"/>
                  <a:pt x="12810" y="17755"/>
                </a:cubicBezTo>
                <a:cubicBezTo>
                  <a:pt x="19070" y="12716"/>
                  <a:pt x="27593" y="10143"/>
                  <a:pt x="38377" y="10038"/>
                </a:cubicBezTo>
                <a:close/>
                <a:moveTo>
                  <a:pt x="2593298" y="9906"/>
                </a:moveTo>
                <a:lnTo>
                  <a:pt x="2610014" y="9906"/>
                </a:lnTo>
                <a:cubicBezTo>
                  <a:pt x="2609831" y="11537"/>
                  <a:pt x="2609701" y="13198"/>
                  <a:pt x="2609627" y="14890"/>
                </a:cubicBezTo>
                <a:cubicBezTo>
                  <a:pt x="2609552" y="16583"/>
                  <a:pt x="2609516" y="19296"/>
                  <a:pt x="2609518" y="23032"/>
                </a:cubicBezTo>
                <a:lnTo>
                  <a:pt x="2609518" y="29594"/>
                </a:lnTo>
                <a:lnTo>
                  <a:pt x="2637874" y="29594"/>
                </a:lnTo>
                <a:cubicBezTo>
                  <a:pt x="2641984" y="29605"/>
                  <a:pt x="2645126" y="29553"/>
                  <a:pt x="2647301" y="29440"/>
                </a:cubicBezTo>
                <a:cubicBezTo>
                  <a:pt x="2649475" y="29326"/>
                  <a:pt x="2651658" y="29089"/>
                  <a:pt x="2653848" y="28728"/>
                </a:cubicBezTo>
                <a:lnTo>
                  <a:pt x="2653848" y="43958"/>
                </a:lnTo>
                <a:cubicBezTo>
                  <a:pt x="2651807" y="43716"/>
                  <a:pt x="2649666" y="43551"/>
                  <a:pt x="2647424" y="43463"/>
                </a:cubicBezTo>
                <a:cubicBezTo>
                  <a:pt x="2645182" y="43375"/>
                  <a:pt x="2642082" y="43334"/>
                  <a:pt x="2638122" y="43339"/>
                </a:cubicBezTo>
                <a:lnTo>
                  <a:pt x="2609518" y="43339"/>
                </a:lnTo>
                <a:lnTo>
                  <a:pt x="2609518" y="103394"/>
                </a:lnTo>
                <a:cubicBezTo>
                  <a:pt x="2609513" y="106487"/>
                  <a:pt x="2609554" y="109093"/>
                  <a:pt x="2609642" y="111211"/>
                </a:cubicBezTo>
                <a:cubicBezTo>
                  <a:pt x="2609730" y="113329"/>
                  <a:pt x="2609895" y="115346"/>
                  <a:pt x="2610137" y="117263"/>
                </a:cubicBezTo>
                <a:lnTo>
                  <a:pt x="2593298" y="117263"/>
                </a:lnTo>
                <a:cubicBezTo>
                  <a:pt x="2593599" y="115348"/>
                  <a:pt x="2593800" y="113326"/>
                  <a:pt x="2593901" y="111195"/>
                </a:cubicBezTo>
                <a:cubicBezTo>
                  <a:pt x="2594002" y="109064"/>
                  <a:pt x="2594048" y="106423"/>
                  <a:pt x="2594040" y="103270"/>
                </a:cubicBezTo>
                <a:lnTo>
                  <a:pt x="2594040" y="43339"/>
                </a:lnTo>
                <a:lnTo>
                  <a:pt x="2566551" y="43339"/>
                </a:lnTo>
                <a:cubicBezTo>
                  <a:pt x="2562651" y="43334"/>
                  <a:pt x="2559586" y="43375"/>
                  <a:pt x="2557357" y="43463"/>
                </a:cubicBezTo>
                <a:cubicBezTo>
                  <a:pt x="2555128" y="43551"/>
                  <a:pt x="2552992" y="43716"/>
                  <a:pt x="2550949" y="43958"/>
                </a:cubicBezTo>
                <a:lnTo>
                  <a:pt x="2550949" y="28728"/>
                </a:lnTo>
                <a:cubicBezTo>
                  <a:pt x="2553142" y="29089"/>
                  <a:pt x="2555319" y="29326"/>
                  <a:pt x="2557481" y="29440"/>
                </a:cubicBezTo>
                <a:cubicBezTo>
                  <a:pt x="2559643" y="29553"/>
                  <a:pt x="2562749" y="29605"/>
                  <a:pt x="2566799" y="29594"/>
                </a:cubicBezTo>
                <a:lnTo>
                  <a:pt x="2594040" y="29594"/>
                </a:lnTo>
                <a:lnTo>
                  <a:pt x="2594040" y="22660"/>
                </a:lnTo>
                <a:cubicBezTo>
                  <a:pt x="2594048" y="19637"/>
                  <a:pt x="2594002" y="17171"/>
                  <a:pt x="2593901" y="15262"/>
                </a:cubicBezTo>
                <a:cubicBezTo>
                  <a:pt x="2593800" y="13353"/>
                  <a:pt x="2593599" y="11568"/>
                  <a:pt x="2593298" y="9906"/>
                </a:cubicBezTo>
                <a:close/>
                <a:moveTo>
                  <a:pt x="5223036" y="9535"/>
                </a:moveTo>
                <a:lnTo>
                  <a:pt x="5240371" y="9782"/>
                </a:lnTo>
                <a:cubicBezTo>
                  <a:pt x="5240015" y="11454"/>
                  <a:pt x="5239736" y="13497"/>
                  <a:pt x="5239535" y="15912"/>
                </a:cubicBezTo>
                <a:cubicBezTo>
                  <a:pt x="5239334" y="18326"/>
                  <a:pt x="5239117" y="21855"/>
                  <a:pt x="5238885" y="26499"/>
                </a:cubicBezTo>
                <a:cubicBezTo>
                  <a:pt x="5238714" y="30522"/>
                  <a:pt x="5238534" y="35504"/>
                  <a:pt x="5238344" y="41445"/>
                </a:cubicBezTo>
                <a:cubicBezTo>
                  <a:pt x="5238155" y="47386"/>
                  <a:pt x="5237992" y="53175"/>
                  <a:pt x="5237857" y="58813"/>
                </a:cubicBezTo>
                <a:cubicBezTo>
                  <a:pt x="5237723" y="64450"/>
                  <a:pt x="5237653" y="68827"/>
                  <a:pt x="5237647" y="71943"/>
                </a:cubicBezTo>
                <a:cubicBezTo>
                  <a:pt x="5237626" y="77688"/>
                  <a:pt x="5237853" y="82016"/>
                  <a:pt x="5238328" y="84929"/>
                </a:cubicBezTo>
                <a:cubicBezTo>
                  <a:pt x="5238802" y="87841"/>
                  <a:pt x="5239649" y="90158"/>
                  <a:pt x="5240867" y="91878"/>
                </a:cubicBezTo>
                <a:cubicBezTo>
                  <a:pt x="5242316" y="93934"/>
                  <a:pt x="5244462" y="95518"/>
                  <a:pt x="5247305" y="96630"/>
                </a:cubicBezTo>
                <a:cubicBezTo>
                  <a:pt x="5250148" y="97742"/>
                  <a:pt x="5253532" y="98304"/>
                  <a:pt x="5257459" y="98317"/>
                </a:cubicBezTo>
                <a:cubicBezTo>
                  <a:pt x="5264194" y="98286"/>
                  <a:pt x="5270133" y="96460"/>
                  <a:pt x="5275274" y="92838"/>
                </a:cubicBezTo>
                <a:cubicBezTo>
                  <a:pt x="5280415" y="89216"/>
                  <a:pt x="5284465" y="83985"/>
                  <a:pt x="5287425" y="77143"/>
                </a:cubicBezTo>
                <a:cubicBezTo>
                  <a:pt x="5288768" y="73993"/>
                  <a:pt x="5289888" y="70790"/>
                  <a:pt x="5290783" y="67531"/>
                </a:cubicBezTo>
                <a:cubicBezTo>
                  <a:pt x="5291678" y="64273"/>
                  <a:pt x="5292457" y="60543"/>
                  <a:pt x="5293120" y="56341"/>
                </a:cubicBezTo>
                <a:cubicBezTo>
                  <a:pt x="5296291" y="58951"/>
                  <a:pt x="5298865" y="60881"/>
                  <a:pt x="5300844" y="62129"/>
                </a:cubicBezTo>
                <a:cubicBezTo>
                  <a:pt x="5302822" y="63378"/>
                  <a:pt x="5305242" y="64627"/>
                  <a:pt x="5308103" y="65875"/>
                </a:cubicBezTo>
                <a:cubicBezTo>
                  <a:pt x="5305701" y="74079"/>
                  <a:pt x="5303385" y="80579"/>
                  <a:pt x="5301154" y="85378"/>
                </a:cubicBezTo>
                <a:cubicBezTo>
                  <a:pt x="5298922" y="90176"/>
                  <a:pt x="5296327" y="94200"/>
                  <a:pt x="5293368" y="97451"/>
                </a:cubicBezTo>
                <a:cubicBezTo>
                  <a:pt x="5288732" y="102711"/>
                  <a:pt x="5283330" y="106647"/>
                  <a:pt x="5277163" y="109260"/>
                </a:cubicBezTo>
                <a:cubicBezTo>
                  <a:pt x="5270994" y="111874"/>
                  <a:pt x="5264014" y="113179"/>
                  <a:pt x="5256221" y="113176"/>
                </a:cubicBezTo>
                <a:cubicBezTo>
                  <a:pt x="5251905" y="113166"/>
                  <a:pt x="5247875" y="112691"/>
                  <a:pt x="5244132" y="111752"/>
                </a:cubicBezTo>
                <a:cubicBezTo>
                  <a:pt x="5240389" y="110813"/>
                  <a:pt x="5237195" y="109472"/>
                  <a:pt x="5234551" y="107728"/>
                </a:cubicBezTo>
                <a:cubicBezTo>
                  <a:pt x="5230307" y="104947"/>
                  <a:pt x="5227217" y="101005"/>
                  <a:pt x="5225280" y="95903"/>
                </a:cubicBezTo>
                <a:cubicBezTo>
                  <a:pt x="5223342" y="90800"/>
                  <a:pt x="5222388" y="84134"/>
                  <a:pt x="5222417" y="75905"/>
                </a:cubicBezTo>
                <a:cubicBezTo>
                  <a:pt x="5222414" y="73837"/>
                  <a:pt x="5222446" y="70873"/>
                  <a:pt x="5222508" y="67013"/>
                </a:cubicBezTo>
                <a:cubicBezTo>
                  <a:pt x="5222571" y="63152"/>
                  <a:pt x="5222675" y="57922"/>
                  <a:pt x="5222820" y="51323"/>
                </a:cubicBezTo>
                <a:cubicBezTo>
                  <a:pt x="5222965" y="44725"/>
                  <a:pt x="5223161" y="36285"/>
                  <a:pt x="5223407" y="26004"/>
                </a:cubicBezTo>
                <a:cubicBezTo>
                  <a:pt x="5223466" y="24151"/>
                  <a:pt x="5223503" y="22562"/>
                  <a:pt x="5223515" y="21236"/>
                </a:cubicBezTo>
                <a:cubicBezTo>
                  <a:pt x="5223528" y="19910"/>
                  <a:pt x="5223533" y="18817"/>
                  <a:pt x="5223531" y="17955"/>
                </a:cubicBezTo>
                <a:cubicBezTo>
                  <a:pt x="5223533" y="16288"/>
                  <a:pt x="5223497" y="14854"/>
                  <a:pt x="5223422" y="13652"/>
                </a:cubicBezTo>
                <a:cubicBezTo>
                  <a:pt x="5223347" y="12450"/>
                  <a:pt x="5223218" y="11077"/>
                  <a:pt x="5223036" y="9535"/>
                </a:cubicBezTo>
                <a:close/>
                <a:moveTo>
                  <a:pt x="4732803" y="9535"/>
                </a:moveTo>
                <a:lnTo>
                  <a:pt x="4749148" y="11268"/>
                </a:lnTo>
                <a:cubicBezTo>
                  <a:pt x="4747646" y="15017"/>
                  <a:pt x="4746222" y="20119"/>
                  <a:pt x="4744876" y="26576"/>
                </a:cubicBezTo>
                <a:cubicBezTo>
                  <a:pt x="4743529" y="33033"/>
                  <a:pt x="4742353" y="40272"/>
                  <a:pt x="4741347" y="48292"/>
                </a:cubicBezTo>
                <a:cubicBezTo>
                  <a:pt x="4740735" y="52822"/>
                  <a:pt x="4740287" y="57197"/>
                  <a:pt x="4740000" y="61417"/>
                </a:cubicBezTo>
                <a:cubicBezTo>
                  <a:pt x="4739714" y="65638"/>
                  <a:pt x="4739544" y="70384"/>
                  <a:pt x="4739490" y="75657"/>
                </a:cubicBezTo>
                <a:cubicBezTo>
                  <a:pt x="4739487" y="76939"/>
                  <a:pt x="4739461" y="78028"/>
                  <a:pt x="4739412" y="78923"/>
                </a:cubicBezTo>
                <a:cubicBezTo>
                  <a:pt x="4739363" y="79818"/>
                  <a:pt x="4739306" y="81000"/>
                  <a:pt x="4739242" y="82468"/>
                </a:cubicBezTo>
                <a:cubicBezTo>
                  <a:pt x="4739661" y="81108"/>
                  <a:pt x="4740061" y="79879"/>
                  <a:pt x="4740443" y="78781"/>
                </a:cubicBezTo>
                <a:cubicBezTo>
                  <a:pt x="4740826" y="77682"/>
                  <a:pt x="4741401" y="76205"/>
                  <a:pt x="4742168" y="74350"/>
                </a:cubicBezTo>
                <a:cubicBezTo>
                  <a:pt x="4742935" y="72495"/>
                  <a:pt x="4744106" y="69753"/>
                  <a:pt x="4745681" y="66123"/>
                </a:cubicBezTo>
                <a:lnTo>
                  <a:pt x="4755587" y="70581"/>
                </a:lnTo>
                <a:cubicBezTo>
                  <a:pt x="4752148" y="77878"/>
                  <a:pt x="4749460" y="84828"/>
                  <a:pt x="4747523" y="91430"/>
                </a:cubicBezTo>
                <a:cubicBezTo>
                  <a:pt x="4745585" y="98031"/>
                  <a:pt x="4744600" y="103588"/>
                  <a:pt x="4744566" y="108100"/>
                </a:cubicBezTo>
                <a:cubicBezTo>
                  <a:pt x="4744564" y="108463"/>
                  <a:pt x="4744569" y="108912"/>
                  <a:pt x="4744582" y="109446"/>
                </a:cubicBezTo>
                <a:cubicBezTo>
                  <a:pt x="4744595" y="109980"/>
                  <a:pt x="4744631" y="110646"/>
                  <a:pt x="4744690" y="111443"/>
                </a:cubicBezTo>
                <a:lnTo>
                  <a:pt x="4729707" y="112310"/>
                </a:lnTo>
                <a:cubicBezTo>
                  <a:pt x="4729651" y="111270"/>
                  <a:pt x="4729578" y="110377"/>
                  <a:pt x="4729491" y="109632"/>
                </a:cubicBezTo>
                <a:cubicBezTo>
                  <a:pt x="4729403" y="108886"/>
                  <a:pt x="4729269" y="107839"/>
                  <a:pt x="4729088" y="106490"/>
                </a:cubicBezTo>
                <a:cubicBezTo>
                  <a:pt x="4727925" y="99174"/>
                  <a:pt x="4727094" y="92694"/>
                  <a:pt x="4726596" y="87049"/>
                </a:cubicBezTo>
                <a:cubicBezTo>
                  <a:pt x="4726099" y="81405"/>
                  <a:pt x="4725856" y="75544"/>
                  <a:pt x="4725869" y="69466"/>
                </a:cubicBezTo>
                <a:cubicBezTo>
                  <a:pt x="4725856" y="61606"/>
                  <a:pt x="4726253" y="53831"/>
                  <a:pt x="4727060" y="46141"/>
                </a:cubicBezTo>
                <a:cubicBezTo>
                  <a:pt x="4727868" y="38451"/>
                  <a:pt x="4729163" y="30087"/>
                  <a:pt x="4730946" y="21051"/>
                </a:cubicBezTo>
                <a:cubicBezTo>
                  <a:pt x="4731603" y="17746"/>
                  <a:pt x="4732052" y="15378"/>
                  <a:pt x="4732292" y="13946"/>
                </a:cubicBezTo>
                <a:cubicBezTo>
                  <a:pt x="4732532" y="12514"/>
                  <a:pt x="4732702" y="11044"/>
                  <a:pt x="4732803" y="9535"/>
                </a:cubicBezTo>
                <a:close/>
                <a:moveTo>
                  <a:pt x="2995614" y="8792"/>
                </a:moveTo>
                <a:cubicBezTo>
                  <a:pt x="2995307" y="10518"/>
                  <a:pt x="2995085" y="12886"/>
                  <a:pt x="2994949" y="15896"/>
                </a:cubicBezTo>
                <a:cubicBezTo>
                  <a:pt x="2994812" y="18907"/>
                  <a:pt x="2994745" y="22606"/>
                  <a:pt x="2994747" y="26994"/>
                </a:cubicBezTo>
                <a:cubicBezTo>
                  <a:pt x="2994747" y="28336"/>
                  <a:pt x="2994747" y="30234"/>
                  <a:pt x="2994747" y="32690"/>
                </a:cubicBezTo>
                <a:cubicBezTo>
                  <a:pt x="2997959" y="32319"/>
                  <a:pt x="3000946" y="31885"/>
                  <a:pt x="3003709" y="31390"/>
                </a:cubicBezTo>
                <a:cubicBezTo>
                  <a:pt x="3006472" y="30895"/>
                  <a:pt x="3009057" y="30337"/>
                  <a:pt x="3011464" y="29718"/>
                </a:cubicBezTo>
                <a:cubicBezTo>
                  <a:pt x="3011778" y="29615"/>
                  <a:pt x="3012078" y="29512"/>
                  <a:pt x="3012361" y="29409"/>
                </a:cubicBezTo>
                <a:cubicBezTo>
                  <a:pt x="3012645" y="29306"/>
                  <a:pt x="3013254" y="29079"/>
                  <a:pt x="3014188" y="28728"/>
                </a:cubicBezTo>
                <a:lnTo>
                  <a:pt x="3015178" y="28480"/>
                </a:lnTo>
                <a:lnTo>
                  <a:pt x="3015674" y="42472"/>
                </a:lnTo>
                <a:cubicBezTo>
                  <a:pt x="3015122" y="42521"/>
                  <a:pt x="3014647" y="42578"/>
                  <a:pt x="3014250" y="42643"/>
                </a:cubicBezTo>
                <a:cubicBezTo>
                  <a:pt x="3013853" y="42707"/>
                  <a:pt x="3013130" y="42857"/>
                  <a:pt x="3012083" y="43091"/>
                </a:cubicBezTo>
                <a:cubicBezTo>
                  <a:pt x="3009934" y="43538"/>
                  <a:pt x="3007359" y="44007"/>
                  <a:pt x="3004359" y="44500"/>
                </a:cubicBezTo>
                <a:cubicBezTo>
                  <a:pt x="3001359" y="44993"/>
                  <a:pt x="2998196" y="45431"/>
                  <a:pt x="2994871" y="45816"/>
                </a:cubicBezTo>
                <a:cubicBezTo>
                  <a:pt x="2994871" y="46316"/>
                  <a:pt x="2994871" y="46708"/>
                  <a:pt x="2994871" y="46992"/>
                </a:cubicBezTo>
                <a:cubicBezTo>
                  <a:pt x="2994871" y="47276"/>
                  <a:pt x="2994871" y="47792"/>
                  <a:pt x="2994871" y="48540"/>
                </a:cubicBezTo>
                <a:cubicBezTo>
                  <a:pt x="2994863" y="50683"/>
                  <a:pt x="2994879" y="52588"/>
                  <a:pt x="2994917" y="54254"/>
                </a:cubicBezTo>
                <a:cubicBezTo>
                  <a:pt x="2994956" y="55920"/>
                  <a:pt x="2995062" y="58357"/>
                  <a:pt x="2995238" y="61564"/>
                </a:cubicBezTo>
                <a:cubicBezTo>
                  <a:pt x="2995414" y="64771"/>
                  <a:pt x="2995704" y="69758"/>
                  <a:pt x="2996110" y="76524"/>
                </a:cubicBezTo>
                <a:cubicBezTo>
                  <a:pt x="2999019" y="77890"/>
                  <a:pt x="3001469" y="79093"/>
                  <a:pt x="3003461" y="80133"/>
                </a:cubicBezTo>
                <a:cubicBezTo>
                  <a:pt x="3005453" y="81174"/>
                  <a:pt x="3007362" y="82276"/>
                  <a:pt x="3009189" y="83440"/>
                </a:cubicBezTo>
                <a:cubicBezTo>
                  <a:pt x="3011016" y="84604"/>
                  <a:pt x="3013136" y="86055"/>
                  <a:pt x="3015550" y="87792"/>
                </a:cubicBezTo>
                <a:cubicBezTo>
                  <a:pt x="3016321" y="88329"/>
                  <a:pt x="3016946" y="88742"/>
                  <a:pt x="3017423" y="89030"/>
                </a:cubicBezTo>
                <a:cubicBezTo>
                  <a:pt x="3017900" y="89319"/>
                  <a:pt x="3018432" y="89608"/>
                  <a:pt x="3019017" y="89897"/>
                </a:cubicBezTo>
                <a:lnTo>
                  <a:pt x="3013074" y="104880"/>
                </a:lnTo>
                <a:cubicBezTo>
                  <a:pt x="3011982" y="103606"/>
                  <a:pt x="3010605" y="102254"/>
                  <a:pt x="3008941" y="100825"/>
                </a:cubicBezTo>
                <a:cubicBezTo>
                  <a:pt x="3007277" y="99396"/>
                  <a:pt x="3005559" y="98106"/>
                  <a:pt x="3003787" y="96955"/>
                </a:cubicBezTo>
                <a:cubicBezTo>
                  <a:pt x="3001666" y="95583"/>
                  <a:pt x="2999933" y="94458"/>
                  <a:pt x="2998586" y="93581"/>
                </a:cubicBezTo>
                <a:cubicBezTo>
                  <a:pt x="2997239" y="92704"/>
                  <a:pt x="2996373" y="92136"/>
                  <a:pt x="2995986" y="91878"/>
                </a:cubicBezTo>
                <a:cubicBezTo>
                  <a:pt x="2995986" y="92229"/>
                  <a:pt x="2995986" y="92518"/>
                  <a:pt x="2995986" y="92745"/>
                </a:cubicBezTo>
                <a:cubicBezTo>
                  <a:pt x="2995986" y="92972"/>
                  <a:pt x="2995986" y="93261"/>
                  <a:pt x="2995986" y="93612"/>
                </a:cubicBezTo>
                <a:cubicBezTo>
                  <a:pt x="2995983" y="94984"/>
                  <a:pt x="2995896" y="96264"/>
                  <a:pt x="2995723" y="97451"/>
                </a:cubicBezTo>
                <a:cubicBezTo>
                  <a:pt x="2995550" y="98637"/>
                  <a:pt x="2995307" y="99669"/>
                  <a:pt x="2994995" y="100546"/>
                </a:cubicBezTo>
                <a:cubicBezTo>
                  <a:pt x="2993520" y="104227"/>
                  <a:pt x="2990744" y="107081"/>
                  <a:pt x="2986668" y="109106"/>
                </a:cubicBezTo>
                <a:cubicBezTo>
                  <a:pt x="2982592" y="111131"/>
                  <a:pt x="2977526" y="112157"/>
                  <a:pt x="2971468" y="112186"/>
                </a:cubicBezTo>
                <a:cubicBezTo>
                  <a:pt x="2963283" y="112129"/>
                  <a:pt x="2956901" y="110323"/>
                  <a:pt x="2952322" y="106768"/>
                </a:cubicBezTo>
                <a:cubicBezTo>
                  <a:pt x="2947743" y="103214"/>
                  <a:pt x="2945416" y="98250"/>
                  <a:pt x="2945341" y="91878"/>
                </a:cubicBezTo>
                <a:cubicBezTo>
                  <a:pt x="2945468" y="85772"/>
                  <a:pt x="2947846" y="80866"/>
                  <a:pt x="2952477" y="77159"/>
                </a:cubicBezTo>
                <a:cubicBezTo>
                  <a:pt x="2957107" y="73452"/>
                  <a:pt x="2963231" y="71548"/>
                  <a:pt x="2970849" y="71447"/>
                </a:cubicBezTo>
                <a:cubicBezTo>
                  <a:pt x="2973104" y="71442"/>
                  <a:pt x="2975095" y="71576"/>
                  <a:pt x="2976824" y="71850"/>
                </a:cubicBezTo>
                <a:cubicBezTo>
                  <a:pt x="2978552" y="72123"/>
                  <a:pt x="2980234" y="72567"/>
                  <a:pt x="2981870" y="73181"/>
                </a:cubicBezTo>
                <a:cubicBezTo>
                  <a:pt x="2981697" y="71803"/>
                  <a:pt x="2981547" y="69172"/>
                  <a:pt x="2981421" y="65287"/>
                </a:cubicBezTo>
                <a:cubicBezTo>
                  <a:pt x="2981294" y="61402"/>
                  <a:pt x="2981114" y="55242"/>
                  <a:pt x="2980879" y="46806"/>
                </a:cubicBezTo>
                <a:cubicBezTo>
                  <a:pt x="2978449" y="46871"/>
                  <a:pt x="2976375" y="46927"/>
                  <a:pt x="2974657" y="46976"/>
                </a:cubicBezTo>
                <a:cubicBezTo>
                  <a:pt x="2972939" y="47025"/>
                  <a:pt x="2971298" y="47051"/>
                  <a:pt x="2969735" y="47054"/>
                </a:cubicBezTo>
                <a:cubicBezTo>
                  <a:pt x="2967454" y="47059"/>
                  <a:pt x="2965050" y="47018"/>
                  <a:pt x="2962522" y="46930"/>
                </a:cubicBezTo>
                <a:cubicBezTo>
                  <a:pt x="2959994" y="46842"/>
                  <a:pt x="2957280" y="46677"/>
                  <a:pt x="2954380" y="46435"/>
                </a:cubicBezTo>
                <a:cubicBezTo>
                  <a:pt x="2953506" y="46430"/>
                  <a:pt x="2952748" y="46409"/>
                  <a:pt x="2952105" y="46373"/>
                </a:cubicBezTo>
                <a:cubicBezTo>
                  <a:pt x="2951463" y="46337"/>
                  <a:pt x="2950983" y="46316"/>
                  <a:pt x="2950666" y="46311"/>
                </a:cubicBezTo>
                <a:cubicBezTo>
                  <a:pt x="2949531" y="46208"/>
                  <a:pt x="2948829" y="46166"/>
                  <a:pt x="2948561" y="46187"/>
                </a:cubicBezTo>
                <a:cubicBezTo>
                  <a:pt x="2947962" y="46084"/>
                  <a:pt x="2947549" y="46043"/>
                  <a:pt x="2947322" y="46063"/>
                </a:cubicBezTo>
                <a:cubicBezTo>
                  <a:pt x="2947199" y="46043"/>
                  <a:pt x="2946951" y="46084"/>
                  <a:pt x="2946579" y="46187"/>
                </a:cubicBezTo>
                <a:lnTo>
                  <a:pt x="2946827" y="31947"/>
                </a:lnTo>
                <a:cubicBezTo>
                  <a:pt x="2949673" y="32680"/>
                  <a:pt x="2952866" y="33196"/>
                  <a:pt x="2956408" y="33495"/>
                </a:cubicBezTo>
                <a:cubicBezTo>
                  <a:pt x="2959950" y="33794"/>
                  <a:pt x="2964227" y="33939"/>
                  <a:pt x="2969239" y="33928"/>
                </a:cubicBezTo>
                <a:cubicBezTo>
                  <a:pt x="2971340" y="33934"/>
                  <a:pt x="2973238" y="33923"/>
                  <a:pt x="2974936" y="33897"/>
                </a:cubicBezTo>
                <a:cubicBezTo>
                  <a:pt x="2976633" y="33872"/>
                  <a:pt x="2978532" y="33799"/>
                  <a:pt x="2980631" y="33681"/>
                </a:cubicBezTo>
                <a:cubicBezTo>
                  <a:pt x="2980626" y="30028"/>
                  <a:pt x="2980606" y="26654"/>
                  <a:pt x="2980570" y="23558"/>
                </a:cubicBezTo>
                <a:cubicBezTo>
                  <a:pt x="2980533" y="20462"/>
                  <a:pt x="2980513" y="17645"/>
                  <a:pt x="2980508" y="15107"/>
                </a:cubicBezTo>
                <a:cubicBezTo>
                  <a:pt x="2980508" y="13753"/>
                  <a:pt x="2980477" y="12592"/>
                  <a:pt x="2980415" y="11624"/>
                </a:cubicBezTo>
                <a:cubicBezTo>
                  <a:pt x="2980353" y="10657"/>
                  <a:pt x="2980260" y="9837"/>
                  <a:pt x="2980136" y="9163"/>
                </a:cubicBezTo>
                <a:close/>
                <a:moveTo>
                  <a:pt x="2446441" y="8792"/>
                </a:moveTo>
                <a:lnTo>
                  <a:pt x="2462662" y="8792"/>
                </a:lnTo>
                <a:cubicBezTo>
                  <a:pt x="2462424" y="10629"/>
                  <a:pt x="2462280" y="12125"/>
                  <a:pt x="2462229" y="13281"/>
                </a:cubicBezTo>
                <a:cubicBezTo>
                  <a:pt x="2462177" y="14436"/>
                  <a:pt x="2462156" y="16490"/>
                  <a:pt x="2462167" y="19441"/>
                </a:cubicBezTo>
                <a:lnTo>
                  <a:pt x="2462167" y="32195"/>
                </a:lnTo>
                <a:lnTo>
                  <a:pt x="2494361" y="32195"/>
                </a:lnTo>
                <a:lnTo>
                  <a:pt x="2494485" y="26623"/>
                </a:lnTo>
                <a:lnTo>
                  <a:pt x="2494485" y="22660"/>
                </a:lnTo>
                <a:cubicBezTo>
                  <a:pt x="2494490" y="18690"/>
                  <a:pt x="2494449" y="15734"/>
                  <a:pt x="2494361" y="13791"/>
                </a:cubicBezTo>
                <a:cubicBezTo>
                  <a:pt x="2494273" y="11849"/>
                  <a:pt x="2494108" y="10224"/>
                  <a:pt x="2493866" y="8916"/>
                </a:cubicBezTo>
                <a:lnTo>
                  <a:pt x="2509839" y="8916"/>
                </a:lnTo>
                <a:cubicBezTo>
                  <a:pt x="2509656" y="10206"/>
                  <a:pt x="2509527" y="11341"/>
                  <a:pt x="2509452" y="12321"/>
                </a:cubicBezTo>
                <a:cubicBezTo>
                  <a:pt x="2509377" y="13301"/>
                  <a:pt x="2509341" y="14932"/>
                  <a:pt x="2509344" y="17212"/>
                </a:cubicBezTo>
                <a:cubicBezTo>
                  <a:pt x="2509345" y="19637"/>
                  <a:pt x="2509343" y="21501"/>
                  <a:pt x="2509340" y="22802"/>
                </a:cubicBezTo>
                <a:cubicBezTo>
                  <a:pt x="2509336" y="24104"/>
                  <a:pt x="2509325" y="25399"/>
                  <a:pt x="2509307" y="26687"/>
                </a:cubicBezTo>
                <a:cubicBezTo>
                  <a:pt x="2509290" y="27975"/>
                  <a:pt x="2509261" y="29811"/>
                  <a:pt x="2509220" y="32195"/>
                </a:cubicBezTo>
                <a:lnTo>
                  <a:pt x="2517145" y="32195"/>
                </a:lnTo>
                <a:cubicBezTo>
                  <a:pt x="2521360" y="32205"/>
                  <a:pt x="2524538" y="32154"/>
                  <a:pt x="2526680" y="32040"/>
                </a:cubicBezTo>
                <a:cubicBezTo>
                  <a:pt x="2528821" y="31927"/>
                  <a:pt x="2531008" y="31689"/>
                  <a:pt x="2533242" y="31328"/>
                </a:cubicBezTo>
                <a:lnTo>
                  <a:pt x="2533242" y="46435"/>
                </a:lnTo>
                <a:cubicBezTo>
                  <a:pt x="2531196" y="46192"/>
                  <a:pt x="2529035" y="46027"/>
                  <a:pt x="2526757" y="45939"/>
                </a:cubicBezTo>
                <a:cubicBezTo>
                  <a:pt x="2524479" y="45852"/>
                  <a:pt x="2521357" y="45810"/>
                  <a:pt x="2517393" y="45816"/>
                </a:cubicBezTo>
                <a:lnTo>
                  <a:pt x="2509096" y="45816"/>
                </a:lnTo>
                <a:cubicBezTo>
                  <a:pt x="2509019" y="50658"/>
                  <a:pt x="2508953" y="54277"/>
                  <a:pt x="2508899" y="56671"/>
                </a:cubicBezTo>
                <a:cubicBezTo>
                  <a:pt x="2508845" y="59065"/>
                  <a:pt x="2508770" y="60895"/>
                  <a:pt x="2508674" y="62160"/>
                </a:cubicBezTo>
                <a:cubicBezTo>
                  <a:pt x="2508579" y="63426"/>
                  <a:pt x="2508431" y="64788"/>
                  <a:pt x="2508230" y="66247"/>
                </a:cubicBezTo>
                <a:cubicBezTo>
                  <a:pt x="2507402" y="74089"/>
                  <a:pt x="2505560" y="80848"/>
                  <a:pt x="2502704" y="86523"/>
                </a:cubicBezTo>
                <a:cubicBezTo>
                  <a:pt x="2499848" y="92198"/>
                  <a:pt x="2495747" y="97285"/>
                  <a:pt x="2490399" y="101784"/>
                </a:cubicBezTo>
                <a:cubicBezTo>
                  <a:pt x="2487179" y="104563"/>
                  <a:pt x="2483743" y="106931"/>
                  <a:pt x="2480090" y="108889"/>
                </a:cubicBezTo>
                <a:cubicBezTo>
                  <a:pt x="2476438" y="110847"/>
                  <a:pt x="2471825" y="112813"/>
                  <a:pt x="2466253" y="114786"/>
                </a:cubicBezTo>
                <a:cubicBezTo>
                  <a:pt x="2465170" y="112250"/>
                  <a:pt x="2463993" y="110078"/>
                  <a:pt x="2462724" y="108270"/>
                </a:cubicBezTo>
                <a:cubicBezTo>
                  <a:pt x="2461455" y="106461"/>
                  <a:pt x="2459535" y="104258"/>
                  <a:pt x="2456966" y="101661"/>
                </a:cubicBezTo>
                <a:cubicBezTo>
                  <a:pt x="2462727" y="99925"/>
                  <a:pt x="2467396" y="98165"/>
                  <a:pt x="2470974" y="96383"/>
                </a:cubicBezTo>
                <a:cubicBezTo>
                  <a:pt x="2474552" y="94600"/>
                  <a:pt x="2477766" y="92438"/>
                  <a:pt x="2480617" y="89897"/>
                </a:cubicBezTo>
                <a:cubicBezTo>
                  <a:pt x="2484778" y="86353"/>
                  <a:pt x="2487878" y="82267"/>
                  <a:pt x="2489919" y="77639"/>
                </a:cubicBezTo>
                <a:cubicBezTo>
                  <a:pt x="2491960" y="73011"/>
                  <a:pt x="2493234" y="67191"/>
                  <a:pt x="2493742" y="60179"/>
                </a:cubicBezTo>
                <a:cubicBezTo>
                  <a:pt x="2493856" y="58869"/>
                  <a:pt x="2493938" y="57187"/>
                  <a:pt x="2493990" y="55133"/>
                </a:cubicBezTo>
                <a:cubicBezTo>
                  <a:pt x="2494042" y="53080"/>
                  <a:pt x="2494124" y="49974"/>
                  <a:pt x="2494237" y="45816"/>
                </a:cubicBezTo>
                <a:lnTo>
                  <a:pt x="2462167" y="45816"/>
                </a:lnTo>
                <a:lnTo>
                  <a:pt x="2462167" y="64389"/>
                </a:lnTo>
                <a:cubicBezTo>
                  <a:pt x="2462164" y="66897"/>
                  <a:pt x="2462200" y="68878"/>
                  <a:pt x="2462275" y="70333"/>
                </a:cubicBezTo>
                <a:cubicBezTo>
                  <a:pt x="2462350" y="71788"/>
                  <a:pt x="2462479" y="73274"/>
                  <a:pt x="2462662" y="74791"/>
                </a:cubicBezTo>
                <a:lnTo>
                  <a:pt x="2446565" y="74791"/>
                </a:lnTo>
                <a:cubicBezTo>
                  <a:pt x="2446748" y="73441"/>
                  <a:pt x="2446877" y="71899"/>
                  <a:pt x="2446952" y="70163"/>
                </a:cubicBezTo>
                <a:cubicBezTo>
                  <a:pt x="2447027" y="68427"/>
                  <a:pt x="2447063" y="66420"/>
                  <a:pt x="2447060" y="64142"/>
                </a:cubicBezTo>
                <a:lnTo>
                  <a:pt x="2447060" y="45816"/>
                </a:lnTo>
                <a:lnTo>
                  <a:pt x="2439507" y="45816"/>
                </a:lnTo>
                <a:cubicBezTo>
                  <a:pt x="2435542" y="45810"/>
                  <a:pt x="2432420" y="45852"/>
                  <a:pt x="2430142" y="45939"/>
                </a:cubicBezTo>
                <a:cubicBezTo>
                  <a:pt x="2427865" y="46027"/>
                  <a:pt x="2425703" y="46192"/>
                  <a:pt x="2423657" y="46435"/>
                </a:cubicBezTo>
                <a:lnTo>
                  <a:pt x="2423657" y="31328"/>
                </a:lnTo>
                <a:cubicBezTo>
                  <a:pt x="2425891" y="31689"/>
                  <a:pt x="2428079" y="31927"/>
                  <a:pt x="2430220" y="32040"/>
                </a:cubicBezTo>
                <a:cubicBezTo>
                  <a:pt x="2432361" y="32154"/>
                  <a:pt x="2435539" y="32205"/>
                  <a:pt x="2439755" y="32195"/>
                </a:cubicBezTo>
                <a:lnTo>
                  <a:pt x="2447060" y="32195"/>
                </a:lnTo>
                <a:lnTo>
                  <a:pt x="2447060" y="19812"/>
                </a:lnTo>
                <a:cubicBezTo>
                  <a:pt x="2447065" y="17279"/>
                  <a:pt x="2447024" y="15195"/>
                  <a:pt x="2446936" y="13559"/>
                </a:cubicBezTo>
                <a:cubicBezTo>
                  <a:pt x="2446848" y="11924"/>
                  <a:pt x="2446683" y="10335"/>
                  <a:pt x="2446441" y="8792"/>
                </a:cubicBezTo>
                <a:close/>
                <a:moveTo>
                  <a:pt x="2921939" y="8668"/>
                </a:moveTo>
                <a:lnTo>
                  <a:pt x="2938655" y="10402"/>
                </a:lnTo>
                <a:cubicBezTo>
                  <a:pt x="2936936" y="14161"/>
                  <a:pt x="2935337" y="19533"/>
                  <a:pt x="2933858" y="26517"/>
                </a:cubicBezTo>
                <a:cubicBezTo>
                  <a:pt x="2932378" y="33501"/>
                  <a:pt x="2931173" y="41083"/>
                  <a:pt x="2930244" y="49264"/>
                </a:cubicBezTo>
                <a:cubicBezTo>
                  <a:pt x="2929315" y="57445"/>
                  <a:pt x="2928816" y="65211"/>
                  <a:pt x="2928749" y="72562"/>
                </a:cubicBezTo>
                <a:cubicBezTo>
                  <a:pt x="2928690" y="74656"/>
                  <a:pt x="2928653" y="76039"/>
                  <a:pt x="2928640" y="76710"/>
                </a:cubicBezTo>
                <a:cubicBezTo>
                  <a:pt x="2928628" y="77381"/>
                  <a:pt x="2928622" y="78144"/>
                  <a:pt x="2928625" y="79001"/>
                </a:cubicBezTo>
                <a:cubicBezTo>
                  <a:pt x="2928625" y="79393"/>
                  <a:pt x="2928625" y="79692"/>
                  <a:pt x="2928625" y="79898"/>
                </a:cubicBezTo>
                <a:cubicBezTo>
                  <a:pt x="2928625" y="80105"/>
                  <a:pt x="2928625" y="80466"/>
                  <a:pt x="2928625" y="80982"/>
                </a:cubicBezTo>
                <a:cubicBezTo>
                  <a:pt x="2928628" y="81438"/>
                  <a:pt x="2928622" y="81825"/>
                  <a:pt x="2928609" y="82143"/>
                </a:cubicBezTo>
                <a:cubicBezTo>
                  <a:pt x="2928597" y="82460"/>
                  <a:pt x="2928560" y="82940"/>
                  <a:pt x="2928501" y="83582"/>
                </a:cubicBezTo>
                <a:lnTo>
                  <a:pt x="2928625" y="83582"/>
                </a:lnTo>
                <a:cubicBezTo>
                  <a:pt x="2928903" y="82976"/>
                  <a:pt x="2929120" y="82486"/>
                  <a:pt x="2929275" y="82112"/>
                </a:cubicBezTo>
                <a:cubicBezTo>
                  <a:pt x="2929430" y="81738"/>
                  <a:pt x="2929708" y="81031"/>
                  <a:pt x="2930111" y="79991"/>
                </a:cubicBezTo>
                <a:cubicBezTo>
                  <a:pt x="2930242" y="79560"/>
                  <a:pt x="2930444" y="78998"/>
                  <a:pt x="2930714" y="78304"/>
                </a:cubicBezTo>
                <a:cubicBezTo>
                  <a:pt x="2930985" y="77610"/>
                  <a:pt x="2931280" y="76769"/>
                  <a:pt x="2931597" y="75781"/>
                </a:cubicBezTo>
                <a:cubicBezTo>
                  <a:pt x="2932105" y="74597"/>
                  <a:pt x="2932482" y="73715"/>
                  <a:pt x="2932727" y="73134"/>
                </a:cubicBezTo>
                <a:cubicBezTo>
                  <a:pt x="2932972" y="72554"/>
                  <a:pt x="2933379" y="71579"/>
                  <a:pt x="2933949" y="70209"/>
                </a:cubicBezTo>
                <a:cubicBezTo>
                  <a:pt x="2934050" y="70080"/>
                  <a:pt x="2934189" y="69781"/>
                  <a:pt x="2934367" y="69311"/>
                </a:cubicBezTo>
                <a:cubicBezTo>
                  <a:pt x="2934545" y="68842"/>
                  <a:pt x="2934901" y="67862"/>
                  <a:pt x="2935435" y="66371"/>
                </a:cubicBezTo>
                <a:lnTo>
                  <a:pt x="2945713" y="70952"/>
                </a:lnTo>
                <a:cubicBezTo>
                  <a:pt x="2942006" y="78304"/>
                  <a:pt x="2939049" y="85393"/>
                  <a:pt x="2936844" y="92219"/>
                </a:cubicBezTo>
                <a:cubicBezTo>
                  <a:pt x="2934638" y="99045"/>
                  <a:pt x="2933508" y="104586"/>
                  <a:pt x="2933454" y="108842"/>
                </a:cubicBezTo>
                <a:cubicBezTo>
                  <a:pt x="2933449" y="109214"/>
                  <a:pt x="2933459" y="109585"/>
                  <a:pt x="2933485" y="109957"/>
                </a:cubicBezTo>
                <a:cubicBezTo>
                  <a:pt x="2933511" y="110328"/>
                  <a:pt x="2933583" y="111071"/>
                  <a:pt x="2933702" y="112186"/>
                </a:cubicBezTo>
                <a:lnTo>
                  <a:pt x="2918843" y="113053"/>
                </a:lnTo>
                <a:cubicBezTo>
                  <a:pt x="2918794" y="112488"/>
                  <a:pt x="2918737" y="111884"/>
                  <a:pt x="2918672" y="111242"/>
                </a:cubicBezTo>
                <a:cubicBezTo>
                  <a:pt x="2918608" y="110599"/>
                  <a:pt x="2918459" y="109593"/>
                  <a:pt x="2918224" y="108223"/>
                </a:cubicBezTo>
                <a:cubicBezTo>
                  <a:pt x="2917055" y="101057"/>
                  <a:pt x="2916204" y="94309"/>
                  <a:pt x="2915670" y="87978"/>
                </a:cubicBezTo>
                <a:cubicBezTo>
                  <a:pt x="2915136" y="81647"/>
                  <a:pt x="2914873" y="75270"/>
                  <a:pt x="2914880" y="68847"/>
                </a:cubicBezTo>
                <a:cubicBezTo>
                  <a:pt x="2914860" y="57723"/>
                  <a:pt x="2915644" y="46786"/>
                  <a:pt x="2917233" y="36033"/>
                </a:cubicBezTo>
                <a:cubicBezTo>
                  <a:pt x="2917419" y="34904"/>
                  <a:pt x="2917598" y="33860"/>
                  <a:pt x="2917770" y="32901"/>
                </a:cubicBezTo>
                <a:cubicBezTo>
                  <a:pt x="2917942" y="31942"/>
                  <a:pt x="2918230" y="30412"/>
                  <a:pt x="2918636" y="28310"/>
                </a:cubicBezTo>
                <a:cubicBezTo>
                  <a:pt x="2919042" y="26209"/>
                  <a:pt x="2919689" y="22881"/>
                  <a:pt x="2920576" y="18326"/>
                </a:cubicBezTo>
                <a:cubicBezTo>
                  <a:pt x="2921012" y="16126"/>
                  <a:pt x="2921348" y="14212"/>
                  <a:pt x="2921582" y="12584"/>
                </a:cubicBezTo>
                <a:cubicBezTo>
                  <a:pt x="2921817" y="10956"/>
                  <a:pt x="2921936" y="9816"/>
                  <a:pt x="2921939" y="9163"/>
                </a:cubicBezTo>
                <a:cubicBezTo>
                  <a:pt x="2921939" y="9060"/>
                  <a:pt x="2921939" y="8895"/>
                  <a:pt x="2921939" y="8668"/>
                </a:cubicBezTo>
                <a:close/>
                <a:moveTo>
                  <a:pt x="4523157" y="8428"/>
                </a:moveTo>
                <a:cubicBezTo>
                  <a:pt x="4524989" y="8611"/>
                  <a:pt x="4526867" y="8740"/>
                  <a:pt x="4528792" y="8815"/>
                </a:cubicBezTo>
                <a:cubicBezTo>
                  <a:pt x="4530716" y="8890"/>
                  <a:pt x="4532841" y="8926"/>
                  <a:pt x="4535169" y="8923"/>
                </a:cubicBezTo>
                <a:lnTo>
                  <a:pt x="4572068" y="8923"/>
                </a:lnTo>
                <a:cubicBezTo>
                  <a:pt x="4574560" y="8926"/>
                  <a:pt x="4576727" y="8890"/>
                  <a:pt x="4578569" y="8815"/>
                </a:cubicBezTo>
                <a:cubicBezTo>
                  <a:pt x="4580411" y="8740"/>
                  <a:pt x="4582206" y="8611"/>
                  <a:pt x="4583956" y="8428"/>
                </a:cubicBezTo>
                <a:cubicBezTo>
                  <a:pt x="4583713" y="9897"/>
                  <a:pt x="4583548" y="11535"/>
                  <a:pt x="4583460" y="13344"/>
                </a:cubicBezTo>
                <a:cubicBezTo>
                  <a:pt x="4583373" y="15152"/>
                  <a:pt x="4583331" y="17223"/>
                  <a:pt x="4583336" y="19557"/>
                </a:cubicBezTo>
                <a:lnTo>
                  <a:pt x="4583336" y="40000"/>
                </a:lnTo>
                <a:cubicBezTo>
                  <a:pt x="4583333" y="41457"/>
                  <a:pt x="4583339" y="42655"/>
                  <a:pt x="4583355" y="43594"/>
                </a:cubicBezTo>
                <a:cubicBezTo>
                  <a:pt x="4583370" y="44533"/>
                  <a:pt x="4583413" y="45630"/>
                  <a:pt x="4583483" y="46884"/>
                </a:cubicBezTo>
                <a:cubicBezTo>
                  <a:pt x="4583554" y="48139"/>
                  <a:pt x="4583670" y="49968"/>
                  <a:pt x="4583832" y="52371"/>
                </a:cubicBezTo>
                <a:cubicBezTo>
                  <a:pt x="4582230" y="52247"/>
                  <a:pt x="4580419" y="52154"/>
                  <a:pt x="4578399" y="52092"/>
                </a:cubicBezTo>
                <a:cubicBezTo>
                  <a:pt x="4576379" y="52030"/>
                  <a:pt x="4574104" y="51999"/>
                  <a:pt x="4571573" y="51999"/>
                </a:cubicBezTo>
                <a:lnTo>
                  <a:pt x="4533559" y="51999"/>
                </a:lnTo>
                <a:cubicBezTo>
                  <a:pt x="4531175" y="51994"/>
                  <a:pt x="4529256" y="52004"/>
                  <a:pt x="4527801" y="52030"/>
                </a:cubicBezTo>
                <a:cubicBezTo>
                  <a:pt x="4526346" y="52056"/>
                  <a:pt x="4524798" y="52128"/>
                  <a:pt x="4523157" y="52247"/>
                </a:cubicBezTo>
                <a:cubicBezTo>
                  <a:pt x="4523281" y="50393"/>
                  <a:pt x="4523405" y="46186"/>
                  <a:pt x="4523529" y="39627"/>
                </a:cubicBezTo>
                <a:lnTo>
                  <a:pt x="4523529" y="20053"/>
                </a:lnTo>
                <a:cubicBezTo>
                  <a:pt x="4523529" y="17652"/>
                  <a:pt x="4523498" y="15498"/>
                  <a:pt x="4523436" y="13591"/>
                </a:cubicBezTo>
                <a:cubicBezTo>
                  <a:pt x="4523374" y="11685"/>
                  <a:pt x="4523281" y="9964"/>
                  <a:pt x="4523157" y="8428"/>
                </a:cubicBezTo>
                <a:close/>
                <a:moveTo>
                  <a:pt x="2811239" y="8173"/>
                </a:moveTo>
                <a:lnTo>
                  <a:pt x="2828203" y="8173"/>
                </a:lnTo>
                <a:cubicBezTo>
                  <a:pt x="2827965" y="9860"/>
                  <a:pt x="2827821" y="11532"/>
                  <a:pt x="2827770" y="13188"/>
                </a:cubicBezTo>
                <a:cubicBezTo>
                  <a:pt x="2827718" y="14844"/>
                  <a:pt x="2827697" y="17506"/>
                  <a:pt x="2827708" y="21174"/>
                </a:cubicBezTo>
                <a:lnTo>
                  <a:pt x="2827708" y="44206"/>
                </a:lnTo>
                <a:cubicBezTo>
                  <a:pt x="2836233" y="47198"/>
                  <a:pt x="2845247" y="50903"/>
                  <a:pt x="2854748" y="55319"/>
                </a:cubicBezTo>
                <a:cubicBezTo>
                  <a:pt x="2864249" y="59736"/>
                  <a:pt x="2873974" y="64740"/>
                  <a:pt x="2883924" y="70333"/>
                </a:cubicBezTo>
                <a:lnTo>
                  <a:pt x="2875256" y="84944"/>
                </a:lnTo>
                <a:cubicBezTo>
                  <a:pt x="2870226" y="81467"/>
                  <a:pt x="2864221" y="77835"/>
                  <a:pt x="2857240" y="74048"/>
                </a:cubicBezTo>
                <a:cubicBezTo>
                  <a:pt x="2850259" y="70261"/>
                  <a:pt x="2841653" y="66009"/>
                  <a:pt x="2831422" y="61294"/>
                </a:cubicBezTo>
                <a:cubicBezTo>
                  <a:pt x="2830063" y="60649"/>
                  <a:pt x="2829129" y="60205"/>
                  <a:pt x="2828621" y="59963"/>
                </a:cubicBezTo>
                <a:cubicBezTo>
                  <a:pt x="2828113" y="59720"/>
                  <a:pt x="2827643" y="59462"/>
                  <a:pt x="2827212" y="59189"/>
                </a:cubicBezTo>
                <a:cubicBezTo>
                  <a:pt x="2827395" y="60840"/>
                  <a:pt x="2827525" y="62243"/>
                  <a:pt x="2827599" y="63399"/>
                </a:cubicBezTo>
                <a:cubicBezTo>
                  <a:pt x="2827674" y="64554"/>
                  <a:pt x="2827710" y="65958"/>
                  <a:pt x="2827708" y="67609"/>
                </a:cubicBezTo>
                <a:lnTo>
                  <a:pt x="2827708" y="100299"/>
                </a:lnTo>
                <a:cubicBezTo>
                  <a:pt x="2827705" y="103433"/>
                  <a:pt x="2827741" y="106018"/>
                  <a:pt x="2827816" y="108053"/>
                </a:cubicBezTo>
                <a:cubicBezTo>
                  <a:pt x="2827891" y="110088"/>
                  <a:pt x="2828020" y="112085"/>
                  <a:pt x="2828203" y="114043"/>
                </a:cubicBezTo>
                <a:lnTo>
                  <a:pt x="2811239" y="114043"/>
                </a:lnTo>
                <a:cubicBezTo>
                  <a:pt x="2811541" y="112142"/>
                  <a:pt x="2811742" y="110156"/>
                  <a:pt x="2811842" y="108084"/>
                </a:cubicBezTo>
                <a:cubicBezTo>
                  <a:pt x="2811943" y="106013"/>
                  <a:pt x="2811989" y="103376"/>
                  <a:pt x="2811982" y="100175"/>
                </a:cubicBezTo>
                <a:lnTo>
                  <a:pt x="2811982" y="20803"/>
                </a:lnTo>
                <a:cubicBezTo>
                  <a:pt x="2811982" y="17831"/>
                  <a:pt x="2811920" y="15386"/>
                  <a:pt x="2811796" y="13466"/>
                </a:cubicBezTo>
                <a:cubicBezTo>
                  <a:pt x="2811672" y="11547"/>
                  <a:pt x="2811487" y="9782"/>
                  <a:pt x="2811239" y="8173"/>
                </a:cubicBezTo>
                <a:close/>
                <a:moveTo>
                  <a:pt x="4985911" y="8057"/>
                </a:moveTo>
                <a:cubicBezTo>
                  <a:pt x="4987649" y="8240"/>
                  <a:pt x="4989434" y="8369"/>
                  <a:pt x="4991266" y="8444"/>
                </a:cubicBezTo>
                <a:cubicBezTo>
                  <a:pt x="4993097" y="8518"/>
                  <a:pt x="4995316" y="8555"/>
                  <a:pt x="4997922" y="8552"/>
                </a:cubicBezTo>
                <a:lnTo>
                  <a:pt x="5055624" y="8552"/>
                </a:lnTo>
                <a:cubicBezTo>
                  <a:pt x="5058041" y="8555"/>
                  <a:pt x="5060141" y="8518"/>
                  <a:pt x="5061923" y="8444"/>
                </a:cubicBezTo>
                <a:cubicBezTo>
                  <a:pt x="5063706" y="8369"/>
                  <a:pt x="5065527" y="8240"/>
                  <a:pt x="5067388" y="8057"/>
                </a:cubicBezTo>
                <a:cubicBezTo>
                  <a:pt x="5067204" y="9206"/>
                  <a:pt x="5067075" y="10401"/>
                  <a:pt x="5067000" y="11643"/>
                </a:cubicBezTo>
                <a:cubicBezTo>
                  <a:pt x="5066925" y="12885"/>
                  <a:pt x="5066889" y="14327"/>
                  <a:pt x="5066892" y="15971"/>
                </a:cubicBezTo>
                <a:lnTo>
                  <a:pt x="5066892" y="23406"/>
                </a:lnTo>
                <a:cubicBezTo>
                  <a:pt x="5066887" y="25058"/>
                  <a:pt x="5066928" y="26524"/>
                  <a:pt x="5067015" y="27802"/>
                </a:cubicBezTo>
                <a:cubicBezTo>
                  <a:pt x="5067102" y="29080"/>
                  <a:pt x="5067264" y="30296"/>
                  <a:pt x="5067503" y="31450"/>
                </a:cubicBezTo>
                <a:lnTo>
                  <a:pt x="5058590" y="31450"/>
                </a:lnTo>
                <a:lnTo>
                  <a:pt x="5058590" y="35903"/>
                </a:lnTo>
                <a:cubicBezTo>
                  <a:pt x="5057241" y="35720"/>
                  <a:pt x="5055921" y="35590"/>
                  <a:pt x="5054633" y="35515"/>
                </a:cubicBezTo>
                <a:cubicBezTo>
                  <a:pt x="5053345" y="35440"/>
                  <a:pt x="5051654" y="35404"/>
                  <a:pt x="5049563" y="35407"/>
                </a:cubicBezTo>
                <a:lnTo>
                  <a:pt x="5031966" y="35407"/>
                </a:lnTo>
                <a:lnTo>
                  <a:pt x="5031966" y="40746"/>
                </a:lnTo>
                <a:lnTo>
                  <a:pt x="5050923" y="40746"/>
                </a:lnTo>
                <a:cubicBezTo>
                  <a:pt x="5053440" y="40746"/>
                  <a:pt x="5055424" y="40715"/>
                  <a:pt x="5056874" y="40653"/>
                </a:cubicBezTo>
                <a:cubicBezTo>
                  <a:pt x="5058325" y="40591"/>
                  <a:pt x="5059722" y="40498"/>
                  <a:pt x="5061065" y="40374"/>
                </a:cubicBezTo>
                <a:cubicBezTo>
                  <a:pt x="5060882" y="41752"/>
                  <a:pt x="5060752" y="43138"/>
                  <a:pt x="5060678" y="44532"/>
                </a:cubicBezTo>
                <a:cubicBezTo>
                  <a:pt x="5060603" y="45925"/>
                  <a:pt x="5060567" y="47589"/>
                  <a:pt x="5060569" y="49523"/>
                </a:cubicBezTo>
                <a:lnTo>
                  <a:pt x="5060569" y="68235"/>
                </a:lnTo>
                <a:cubicBezTo>
                  <a:pt x="5060567" y="70218"/>
                  <a:pt x="5060603" y="71877"/>
                  <a:pt x="5060679" y="73211"/>
                </a:cubicBezTo>
                <a:cubicBezTo>
                  <a:pt x="5060754" y="74545"/>
                  <a:pt x="5060885" y="75895"/>
                  <a:pt x="5061072" y="77260"/>
                </a:cubicBezTo>
                <a:cubicBezTo>
                  <a:pt x="5059102" y="77136"/>
                  <a:pt x="5057378" y="77043"/>
                  <a:pt x="5055902" y="76981"/>
                </a:cubicBezTo>
                <a:cubicBezTo>
                  <a:pt x="5054426" y="76919"/>
                  <a:pt x="5052765" y="76888"/>
                  <a:pt x="5050917" y="76888"/>
                </a:cubicBezTo>
                <a:lnTo>
                  <a:pt x="5032090" y="76888"/>
                </a:lnTo>
                <a:lnTo>
                  <a:pt x="5032090" y="82475"/>
                </a:lnTo>
                <a:lnTo>
                  <a:pt x="5056986" y="82475"/>
                </a:lnTo>
                <a:cubicBezTo>
                  <a:pt x="5059450" y="82481"/>
                  <a:pt x="5061394" y="82439"/>
                  <a:pt x="5062822" y="82351"/>
                </a:cubicBezTo>
                <a:cubicBezTo>
                  <a:pt x="5064248" y="82263"/>
                  <a:pt x="5065605" y="82098"/>
                  <a:pt x="5066892" y="81855"/>
                </a:cubicBezTo>
                <a:lnTo>
                  <a:pt x="5066892" y="93480"/>
                </a:lnTo>
                <a:cubicBezTo>
                  <a:pt x="5065427" y="93297"/>
                  <a:pt x="5063962" y="93168"/>
                  <a:pt x="5062497" y="93093"/>
                </a:cubicBezTo>
                <a:cubicBezTo>
                  <a:pt x="5061031" y="93019"/>
                  <a:pt x="5059071" y="92983"/>
                  <a:pt x="5056614" y="92985"/>
                </a:cubicBezTo>
                <a:lnTo>
                  <a:pt x="5032090" y="92985"/>
                </a:lnTo>
                <a:cubicBezTo>
                  <a:pt x="5032144" y="94964"/>
                  <a:pt x="5032221" y="96610"/>
                  <a:pt x="5032322" y="97923"/>
                </a:cubicBezTo>
                <a:cubicBezTo>
                  <a:pt x="5032422" y="99236"/>
                  <a:pt x="5032593" y="100603"/>
                  <a:pt x="5032833" y="102024"/>
                </a:cubicBezTo>
                <a:lnTo>
                  <a:pt x="5018980" y="102024"/>
                </a:lnTo>
                <a:cubicBezTo>
                  <a:pt x="5019220" y="100448"/>
                  <a:pt x="5019390" y="99050"/>
                  <a:pt x="5019491" y="97830"/>
                </a:cubicBezTo>
                <a:cubicBezTo>
                  <a:pt x="5019591" y="96610"/>
                  <a:pt x="5019668" y="94995"/>
                  <a:pt x="5019723" y="92985"/>
                </a:cubicBezTo>
                <a:lnTo>
                  <a:pt x="4996815" y="92985"/>
                </a:lnTo>
                <a:cubicBezTo>
                  <a:pt x="4994691" y="92980"/>
                  <a:pt x="4992871" y="93021"/>
                  <a:pt x="4991351" y="93109"/>
                </a:cubicBezTo>
                <a:cubicBezTo>
                  <a:pt x="4989831" y="93197"/>
                  <a:pt x="4988351" y="93362"/>
                  <a:pt x="4986909" y="93604"/>
                </a:cubicBezTo>
                <a:lnTo>
                  <a:pt x="4986909" y="81855"/>
                </a:lnTo>
                <a:cubicBezTo>
                  <a:pt x="4988399" y="82043"/>
                  <a:pt x="4989969" y="82194"/>
                  <a:pt x="4991614" y="82305"/>
                </a:cubicBezTo>
                <a:cubicBezTo>
                  <a:pt x="4993260" y="82416"/>
                  <a:pt x="4994953" y="82473"/>
                  <a:pt x="4996691" y="82475"/>
                </a:cubicBezTo>
                <a:lnTo>
                  <a:pt x="5019846" y="82475"/>
                </a:lnTo>
                <a:lnTo>
                  <a:pt x="5019846" y="76888"/>
                </a:lnTo>
                <a:lnTo>
                  <a:pt x="5002127" y="76888"/>
                </a:lnTo>
                <a:cubicBezTo>
                  <a:pt x="4999945" y="76880"/>
                  <a:pt x="4998188" y="76896"/>
                  <a:pt x="4996856" y="76934"/>
                </a:cubicBezTo>
                <a:cubicBezTo>
                  <a:pt x="4995523" y="76973"/>
                  <a:pt x="4993983" y="77082"/>
                  <a:pt x="4992233" y="77260"/>
                </a:cubicBezTo>
                <a:cubicBezTo>
                  <a:pt x="4992411" y="75949"/>
                  <a:pt x="4992520" y="74707"/>
                  <a:pt x="4992558" y="73535"/>
                </a:cubicBezTo>
                <a:cubicBezTo>
                  <a:pt x="4992597" y="72363"/>
                  <a:pt x="4992613" y="70597"/>
                  <a:pt x="4992605" y="68235"/>
                </a:cubicBezTo>
                <a:lnTo>
                  <a:pt x="4992605" y="49523"/>
                </a:lnTo>
                <a:cubicBezTo>
                  <a:pt x="4992613" y="46932"/>
                  <a:pt x="4992597" y="45068"/>
                  <a:pt x="4992558" y="43929"/>
                </a:cubicBezTo>
                <a:cubicBezTo>
                  <a:pt x="4992520" y="42791"/>
                  <a:pt x="4992411" y="41606"/>
                  <a:pt x="4992233" y="40374"/>
                </a:cubicBezTo>
                <a:cubicBezTo>
                  <a:pt x="4993651" y="40498"/>
                  <a:pt x="4995083" y="40591"/>
                  <a:pt x="4996531" y="40653"/>
                </a:cubicBezTo>
                <a:cubicBezTo>
                  <a:pt x="4997979" y="40715"/>
                  <a:pt x="4999844" y="40746"/>
                  <a:pt x="5002127" y="40746"/>
                </a:cubicBezTo>
                <a:lnTo>
                  <a:pt x="5019723" y="40746"/>
                </a:lnTo>
                <a:lnTo>
                  <a:pt x="5019723" y="35407"/>
                </a:lnTo>
                <a:lnTo>
                  <a:pt x="5003371" y="35407"/>
                </a:lnTo>
                <a:cubicBezTo>
                  <a:pt x="5001488" y="35404"/>
                  <a:pt x="4999836" y="35440"/>
                  <a:pt x="4998417" y="35515"/>
                </a:cubicBezTo>
                <a:cubicBezTo>
                  <a:pt x="4996998" y="35590"/>
                  <a:pt x="4995594" y="35720"/>
                  <a:pt x="4994207" y="35903"/>
                </a:cubicBezTo>
                <a:lnTo>
                  <a:pt x="4994207" y="31450"/>
                </a:lnTo>
                <a:lnTo>
                  <a:pt x="4985911" y="31450"/>
                </a:lnTo>
                <a:cubicBezTo>
                  <a:pt x="4986094" y="30186"/>
                  <a:pt x="4986223" y="28975"/>
                  <a:pt x="4986298" y="27818"/>
                </a:cubicBezTo>
                <a:cubicBezTo>
                  <a:pt x="4986372" y="26661"/>
                  <a:pt x="4986408" y="25356"/>
                  <a:pt x="4986406" y="23903"/>
                </a:cubicBezTo>
                <a:lnTo>
                  <a:pt x="4986406" y="16218"/>
                </a:lnTo>
                <a:cubicBezTo>
                  <a:pt x="4986408" y="14680"/>
                  <a:pt x="4986372" y="13243"/>
                  <a:pt x="4986298" y="11906"/>
                </a:cubicBezTo>
                <a:cubicBezTo>
                  <a:pt x="4986223" y="10569"/>
                  <a:pt x="4986094" y="9286"/>
                  <a:pt x="4985911" y="8057"/>
                </a:cubicBezTo>
                <a:close/>
                <a:moveTo>
                  <a:pt x="1549053" y="7925"/>
                </a:moveTo>
                <a:lnTo>
                  <a:pt x="1563293" y="17831"/>
                </a:lnTo>
                <a:cubicBezTo>
                  <a:pt x="1562297" y="18700"/>
                  <a:pt x="1561502" y="19407"/>
                  <a:pt x="1560909" y="19952"/>
                </a:cubicBezTo>
                <a:cubicBezTo>
                  <a:pt x="1560316" y="20496"/>
                  <a:pt x="1559583" y="21234"/>
                  <a:pt x="1558711" y="22165"/>
                </a:cubicBezTo>
                <a:cubicBezTo>
                  <a:pt x="1554096" y="26966"/>
                  <a:pt x="1549396" y="31449"/>
                  <a:pt x="1544610" y="35615"/>
                </a:cubicBezTo>
                <a:cubicBezTo>
                  <a:pt x="1539825" y="39782"/>
                  <a:pt x="1534784" y="43801"/>
                  <a:pt x="1529488" y="47673"/>
                </a:cubicBezTo>
                <a:lnTo>
                  <a:pt x="1529488" y="100546"/>
                </a:lnTo>
                <a:cubicBezTo>
                  <a:pt x="1529483" y="103889"/>
                  <a:pt x="1529525" y="106614"/>
                  <a:pt x="1529612" y="108719"/>
                </a:cubicBezTo>
                <a:cubicBezTo>
                  <a:pt x="1529700" y="110824"/>
                  <a:pt x="1529865" y="112681"/>
                  <a:pt x="1530107" y="114291"/>
                </a:cubicBezTo>
                <a:lnTo>
                  <a:pt x="1512772" y="114291"/>
                </a:lnTo>
                <a:cubicBezTo>
                  <a:pt x="1513074" y="112619"/>
                  <a:pt x="1513275" y="110855"/>
                  <a:pt x="1513376" y="108997"/>
                </a:cubicBezTo>
                <a:cubicBezTo>
                  <a:pt x="1513476" y="107140"/>
                  <a:pt x="1513523" y="104447"/>
                  <a:pt x="1513515" y="100918"/>
                </a:cubicBezTo>
                <a:lnTo>
                  <a:pt x="1513515" y="57331"/>
                </a:lnTo>
                <a:cubicBezTo>
                  <a:pt x="1508830" y="60156"/>
                  <a:pt x="1504551" y="62569"/>
                  <a:pt x="1500678" y="64568"/>
                </a:cubicBezTo>
                <a:cubicBezTo>
                  <a:pt x="1496806" y="66568"/>
                  <a:pt x="1492471" y="68540"/>
                  <a:pt x="1487677" y="70484"/>
                </a:cubicBezTo>
                <a:cubicBezTo>
                  <a:pt x="1482882" y="72429"/>
                  <a:pt x="1476760" y="74731"/>
                  <a:pt x="1469309" y="77391"/>
                </a:cubicBezTo>
                <a:cubicBezTo>
                  <a:pt x="1468097" y="74334"/>
                  <a:pt x="1466931" y="71873"/>
                  <a:pt x="1465811" y="70008"/>
                </a:cubicBezTo>
                <a:cubicBezTo>
                  <a:pt x="1464692" y="68143"/>
                  <a:pt x="1463092" y="65898"/>
                  <a:pt x="1461013" y="63275"/>
                </a:cubicBezTo>
                <a:cubicBezTo>
                  <a:pt x="1473218" y="59960"/>
                  <a:pt x="1484656" y="55662"/>
                  <a:pt x="1495328" y="50382"/>
                </a:cubicBezTo>
                <a:cubicBezTo>
                  <a:pt x="1506000" y="45101"/>
                  <a:pt x="1516231" y="38667"/>
                  <a:pt x="1526021" y="31080"/>
                </a:cubicBezTo>
                <a:cubicBezTo>
                  <a:pt x="1531578" y="26757"/>
                  <a:pt x="1536345" y="22588"/>
                  <a:pt x="1540323" y="18574"/>
                </a:cubicBezTo>
                <a:cubicBezTo>
                  <a:pt x="1544301" y="14560"/>
                  <a:pt x="1547211" y="11010"/>
                  <a:pt x="1549053" y="7925"/>
                </a:cubicBezTo>
                <a:close/>
                <a:moveTo>
                  <a:pt x="5617056" y="7677"/>
                </a:moveTo>
                <a:lnTo>
                  <a:pt x="5632782" y="7677"/>
                </a:lnTo>
                <a:cubicBezTo>
                  <a:pt x="5632579" y="8728"/>
                  <a:pt x="5632421" y="9777"/>
                  <a:pt x="5632310" y="10824"/>
                </a:cubicBezTo>
                <a:cubicBezTo>
                  <a:pt x="5632198" y="11870"/>
                  <a:pt x="5632114" y="13295"/>
                  <a:pt x="5632057" y="15098"/>
                </a:cubicBezTo>
                <a:cubicBezTo>
                  <a:pt x="5632000" y="16901"/>
                  <a:pt x="5631953" y="19463"/>
                  <a:pt x="5631915" y="22784"/>
                </a:cubicBezTo>
                <a:cubicBezTo>
                  <a:pt x="5640265" y="22302"/>
                  <a:pt x="5647308" y="21688"/>
                  <a:pt x="5653043" y="20942"/>
                </a:cubicBezTo>
                <a:cubicBezTo>
                  <a:pt x="5658777" y="20197"/>
                  <a:pt x="5663622" y="19242"/>
                  <a:pt x="5667577" y="18079"/>
                </a:cubicBezTo>
                <a:lnTo>
                  <a:pt x="5668196" y="31823"/>
                </a:lnTo>
                <a:cubicBezTo>
                  <a:pt x="5667038" y="31862"/>
                  <a:pt x="5665949" y="31939"/>
                  <a:pt x="5664930" y="32055"/>
                </a:cubicBezTo>
                <a:cubicBezTo>
                  <a:pt x="5663911" y="32172"/>
                  <a:pt x="5661739" y="32466"/>
                  <a:pt x="5658413" y="32938"/>
                </a:cubicBezTo>
                <a:cubicBezTo>
                  <a:pt x="5654856" y="33425"/>
                  <a:pt x="5651748" y="33813"/>
                  <a:pt x="5649090" y="34103"/>
                </a:cubicBezTo>
                <a:cubicBezTo>
                  <a:pt x="5646431" y="34392"/>
                  <a:pt x="5643773" y="34634"/>
                  <a:pt x="5641115" y="34827"/>
                </a:cubicBezTo>
                <a:cubicBezTo>
                  <a:pt x="5638456" y="35021"/>
                  <a:pt x="5635348" y="35216"/>
                  <a:pt x="5631791" y="35414"/>
                </a:cubicBezTo>
                <a:cubicBezTo>
                  <a:pt x="5631848" y="36800"/>
                  <a:pt x="5631889" y="38270"/>
                  <a:pt x="5631915" y="39826"/>
                </a:cubicBezTo>
                <a:cubicBezTo>
                  <a:pt x="5631941" y="41381"/>
                  <a:pt x="5631982" y="43997"/>
                  <a:pt x="5632039" y="47673"/>
                </a:cubicBezTo>
                <a:cubicBezTo>
                  <a:pt x="5633994" y="47559"/>
                  <a:pt x="5635587" y="47457"/>
                  <a:pt x="5636817" y="47366"/>
                </a:cubicBezTo>
                <a:cubicBezTo>
                  <a:pt x="5638048" y="47275"/>
                  <a:pt x="5639568" y="47136"/>
                  <a:pt x="5641376" y="46948"/>
                </a:cubicBezTo>
                <a:cubicBezTo>
                  <a:pt x="5643184" y="46761"/>
                  <a:pt x="5645933" y="46466"/>
                  <a:pt x="5649622" y="46063"/>
                </a:cubicBezTo>
                <a:cubicBezTo>
                  <a:pt x="5653326" y="45609"/>
                  <a:pt x="5656164" y="45217"/>
                  <a:pt x="5658135" y="44887"/>
                </a:cubicBezTo>
                <a:cubicBezTo>
                  <a:pt x="5660106" y="44557"/>
                  <a:pt x="5662386" y="44041"/>
                  <a:pt x="5664976" y="43339"/>
                </a:cubicBezTo>
                <a:lnTo>
                  <a:pt x="5665348" y="56960"/>
                </a:lnTo>
                <a:cubicBezTo>
                  <a:pt x="5664269" y="57027"/>
                  <a:pt x="5663021" y="57140"/>
                  <a:pt x="5661602" y="57300"/>
                </a:cubicBezTo>
                <a:cubicBezTo>
                  <a:pt x="5660183" y="57460"/>
                  <a:pt x="5658749" y="57636"/>
                  <a:pt x="5657299" y="57827"/>
                </a:cubicBezTo>
                <a:cubicBezTo>
                  <a:pt x="5655442" y="58095"/>
                  <a:pt x="5649870" y="58673"/>
                  <a:pt x="5640583" y="59560"/>
                </a:cubicBezTo>
                <a:cubicBezTo>
                  <a:pt x="5639775" y="59619"/>
                  <a:pt x="5638759" y="59687"/>
                  <a:pt x="5637534" y="59761"/>
                </a:cubicBezTo>
                <a:cubicBezTo>
                  <a:pt x="5636308" y="59836"/>
                  <a:pt x="5634518" y="59934"/>
                  <a:pt x="5632162" y="60055"/>
                </a:cubicBezTo>
                <a:cubicBezTo>
                  <a:pt x="5632283" y="63967"/>
                  <a:pt x="5632372" y="66821"/>
                  <a:pt x="5632429" y="68618"/>
                </a:cubicBezTo>
                <a:cubicBezTo>
                  <a:pt x="5632485" y="70415"/>
                  <a:pt x="5632528" y="71709"/>
                  <a:pt x="5632557" y="72502"/>
                </a:cubicBezTo>
                <a:cubicBezTo>
                  <a:pt x="5632586" y="73295"/>
                  <a:pt x="5632619" y="74140"/>
                  <a:pt x="5632658" y="75038"/>
                </a:cubicBezTo>
                <a:cubicBezTo>
                  <a:pt x="5638003" y="76586"/>
                  <a:pt x="5643348" y="78722"/>
                  <a:pt x="5648693" y="81446"/>
                </a:cubicBezTo>
                <a:cubicBezTo>
                  <a:pt x="5654038" y="84170"/>
                  <a:pt x="5660003" y="87854"/>
                  <a:pt x="5666586" y="92498"/>
                </a:cubicBezTo>
                <a:cubicBezTo>
                  <a:pt x="5667584" y="93150"/>
                  <a:pt x="5668374" y="93671"/>
                  <a:pt x="5668954" y="94061"/>
                </a:cubicBezTo>
                <a:cubicBezTo>
                  <a:pt x="5669535" y="94450"/>
                  <a:pt x="5670231" y="94879"/>
                  <a:pt x="5671044" y="95346"/>
                </a:cubicBezTo>
                <a:lnTo>
                  <a:pt x="5662623" y="109833"/>
                </a:lnTo>
                <a:cubicBezTo>
                  <a:pt x="5659843" y="106758"/>
                  <a:pt x="5656458" y="103745"/>
                  <a:pt x="5652470" y="100794"/>
                </a:cubicBezTo>
                <a:cubicBezTo>
                  <a:pt x="5648482" y="97843"/>
                  <a:pt x="5644230" y="95201"/>
                  <a:pt x="5639716" y="92869"/>
                </a:cubicBezTo>
                <a:cubicBezTo>
                  <a:pt x="5638431" y="92167"/>
                  <a:pt x="5637348" y="91620"/>
                  <a:pt x="5636466" y="91228"/>
                </a:cubicBezTo>
                <a:cubicBezTo>
                  <a:pt x="5635583" y="90836"/>
                  <a:pt x="5634438" y="90351"/>
                  <a:pt x="5633029" y="89773"/>
                </a:cubicBezTo>
                <a:cubicBezTo>
                  <a:pt x="5633029" y="90413"/>
                  <a:pt x="5633029" y="90867"/>
                  <a:pt x="5633029" y="91135"/>
                </a:cubicBezTo>
                <a:cubicBezTo>
                  <a:pt x="5633034" y="95021"/>
                  <a:pt x="5632467" y="98333"/>
                  <a:pt x="5631326" y="101072"/>
                </a:cubicBezTo>
                <a:cubicBezTo>
                  <a:pt x="5630186" y="103812"/>
                  <a:pt x="5628443" y="106072"/>
                  <a:pt x="5626095" y="107852"/>
                </a:cubicBezTo>
                <a:cubicBezTo>
                  <a:pt x="5623750" y="109645"/>
                  <a:pt x="5620886" y="110981"/>
                  <a:pt x="5617505" y="111861"/>
                </a:cubicBezTo>
                <a:cubicBezTo>
                  <a:pt x="5614123" y="112740"/>
                  <a:pt x="5610176" y="113179"/>
                  <a:pt x="5605664" y="113176"/>
                </a:cubicBezTo>
                <a:cubicBezTo>
                  <a:pt x="5596568" y="113138"/>
                  <a:pt x="5589562" y="111451"/>
                  <a:pt x="5584644" y="108115"/>
                </a:cubicBezTo>
                <a:cubicBezTo>
                  <a:pt x="5579728" y="104779"/>
                  <a:pt x="5577241" y="100028"/>
                  <a:pt x="5577184" y="93860"/>
                </a:cubicBezTo>
                <a:cubicBezTo>
                  <a:pt x="5577262" y="87062"/>
                  <a:pt x="5580171" y="81805"/>
                  <a:pt x="5585914" y="78087"/>
                </a:cubicBezTo>
                <a:cubicBezTo>
                  <a:pt x="5591656" y="74370"/>
                  <a:pt x="5599767" y="72487"/>
                  <a:pt x="5610245" y="72438"/>
                </a:cubicBezTo>
                <a:cubicBezTo>
                  <a:pt x="5611690" y="72435"/>
                  <a:pt x="5613042" y="72471"/>
                  <a:pt x="5614301" y="72546"/>
                </a:cubicBezTo>
                <a:cubicBezTo>
                  <a:pt x="5615560" y="72621"/>
                  <a:pt x="5616974" y="72750"/>
                  <a:pt x="5618542" y="72933"/>
                </a:cubicBezTo>
                <a:cubicBezTo>
                  <a:pt x="5618545" y="72252"/>
                  <a:pt x="5618539" y="71757"/>
                  <a:pt x="5618526" y="71447"/>
                </a:cubicBezTo>
                <a:cubicBezTo>
                  <a:pt x="5618514" y="71138"/>
                  <a:pt x="5618477" y="70642"/>
                  <a:pt x="5618418" y="69961"/>
                </a:cubicBezTo>
                <a:cubicBezTo>
                  <a:pt x="5618418" y="69363"/>
                  <a:pt x="5618418" y="68455"/>
                  <a:pt x="5618418" y="67237"/>
                </a:cubicBezTo>
                <a:cubicBezTo>
                  <a:pt x="5618362" y="66510"/>
                  <a:pt x="5618320" y="65798"/>
                  <a:pt x="5618294" y="65101"/>
                </a:cubicBezTo>
                <a:cubicBezTo>
                  <a:pt x="5618269" y="64405"/>
                  <a:pt x="5618227" y="62888"/>
                  <a:pt x="5618170" y="60551"/>
                </a:cubicBezTo>
                <a:cubicBezTo>
                  <a:pt x="5615217" y="60615"/>
                  <a:pt x="5612735" y="60672"/>
                  <a:pt x="5610725" y="60721"/>
                </a:cubicBezTo>
                <a:cubicBezTo>
                  <a:pt x="5608716" y="60770"/>
                  <a:pt x="5607070" y="60796"/>
                  <a:pt x="5605788" y="60798"/>
                </a:cubicBezTo>
                <a:cubicBezTo>
                  <a:pt x="5602192" y="60809"/>
                  <a:pt x="5598797" y="60757"/>
                  <a:pt x="5595603" y="60644"/>
                </a:cubicBezTo>
                <a:cubicBezTo>
                  <a:pt x="5592410" y="60530"/>
                  <a:pt x="5588334" y="60293"/>
                  <a:pt x="5583375" y="59932"/>
                </a:cubicBezTo>
                <a:cubicBezTo>
                  <a:pt x="5582592" y="59872"/>
                  <a:pt x="5581838" y="59836"/>
                  <a:pt x="5581116" y="59823"/>
                </a:cubicBezTo>
                <a:cubicBezTo>
                  <a:pt x="5580394" y="59810"/>
                  <a:pt x="5579578" y="59805"/>
                  <a:pt x="5578670" y="59808"/>
                </a:cubicBezTo>
                <a:lnTo>
                  <a:pt x="5578918" y="46435"/>
                </a:lnTo>
                <a:cubicBezTo>
                  <a:pt x="5581714" y="47064"/>
                  <a:pt x="5585718" y="47570"/>
                  <a:pt x="5590929" y="47952"/>
                </a:cubicBezTo>
                <a:cubicBezTo>
                  <a:pt x="5596140" y="48333"/>
                  <a:pt x="5601753" y="48529"/>
                  <a:pt x="5607769" y="48540"/>
                </a:cubicBezTo>
                <a:cubicBezTo>
                  <a:pt x="5609059" y="48537"/>
                  <a:pt x="5610628" y="48511"/>
                  <a:pt x="5612474" y="48462"/>
                </a:cubicBezTo>
                <a:cubicBezTo>
                  <a:pt x="5614322" y="48413"/>
                  <a:pt x="5616138" y="48357"/>
                  <a:pt x="5617923" y="48292"/>
                </a:cubicBezTo>
                <a:cubicBezTo>
                  <a:pt x="5617926" y="47730"/>
                  <a:pt x="5617920" y="46409"/>
                  <a:pt x="5617907" y="44330"/>
                </a:cubicBezTo>
                <a:cubicBezTo>
                  <a:pt x="5617895" y="42250"/>
                  <a:pt x="5617858" y="39444"/>
                  <a:pt x="5617799" y="35910"/>
                </a:cubicBezTo>
                <a:cubicBezTo>
                  <a:pt x="5615856" y="35969"/>
                  <a:pt x="5614293" y="36005"/>
                  <a:pt x="5613109" y="36018"/>
                </a:cubicBezTo>
                <a:cubicBezTo>
                  <a:pt x="5611925" y="36031"/>
                  <a:pt x="5610888" y="36036"/>
                  <a:pt x="5609998" y="36033"/>
                </a:cubicBezTo>
                <a:cubicBezTo>
                  <a:pt x="5607867" y="36030"/>
                  <a:pt x="5604961" y="35968"/>
                  <a:pt x="5601280" y="35850"/>
                </a:cubicBezTo>
                <a:cubicBezTo>
                  <a:pt x="5597599" y="35731"/>
                  <a:pt x="5593794" y="35579"/>
                  <a:pt x="5589865" y="35391"/>
                </a:cubicBezTo>
                <a:cubicBezTo>
                  <a:pt x="5585936" y="35204"/>
                  <a:pt x="5582535" y="35005"/>
                  <a:pt x="5579660" y="34795"/>
                </a:cubicBezTo>
                <a:cubicBezTo>
                  <a:pt x="5578975" y="34736"/>
                  <a:pt x="5578397" y="34700"/>
                  <a:pt x="5577927" y="34687"/>
                </a:cubicBezTo>
                <a:cubicBezTo>
                  <a:pt x="5577458" y="34674"/>
                  <a:pt x="5577127" y="34669"/>
                  <a:pt x="5576937" y="34671"/>
                </a:cubicBezTo>
                <a:cubicBezTo>
                  <a:pt x="5576462" y="34671"/>
                  <a:pt x="5575802" y="34671"/>
                  <a:pt x="5574955" y="34671"/>
                </a:cubicBezTo>
                <a:lnTo>
                  <a:pt x="5575079" y="20927"/>
                </a:lnTo>
                <a:cubicBezTo>
                  <a:pt x="5578340" y="21739"/>
                  <a:pt x="5582901" y="22374"/>
                  <a:pt x="5588762" y="22831"/>
                </a:cubicBezTo>
                <a:cubicBezTo>
                  <a:pt x="5594623" y="23287"/>
                  <a:pt x="5601165" y="23519"/>
                  <a:pt x="5608388" y="23527"/>
                </a:cubicBezTo>
                <a:cubicBezTo>
                  <a:pt x="5609448" y="23524"/>
                  <a:pt x="5610857" y="23499"/>
                  <a:pt x="5612614" y="23450"/>
                </a:cubicBezTo>
                <a:cubicBezTo>
                  <a:pt x="5614371" y="23401"/>
                  <a:pt x="5616058" y="23344"/>
                  <a:pt x="5617675" y="23279"/>
                </a:cubicBezTo>
                <a:cubicBezTo>
                  <a:pt x="5617638" y="19246"/>
                  <a:pt x="5617602" y="16292"/>
                  <a:pt x="5617570" y="14419"/>
                </a:cubicBezTo>
                <a:cubicBezTo>
                  <a:pt x="5617537" y="12546"/>
                  <a:pt x="5617484" y="11188"/>
                  <a:pt x="5617409" y="10347"/>
                </a:cubicBezTo>
                <a:cubicBezTo>
                  <a:pt x="5617335" y="9505"/>
                  <a:pt x="5617217" y="8615"/>
                  <a:pt x="5617056" y="7677"/>
                </a:cubicBezTo>
                <a:close/>
                <a:moveTo>
                  <a:pt x="778356" y="7677"/>
                </a:moveTo>
                <a:lnTo>
                  <a:pt x="794082" y="7677"/>
                </a:lnTo>
                <a:cubicBezTo>
                  <a:pt x="793879" y="8728"/>
                  <a:pt x="793721" y="9777"/>
                  <a:pt x="793610" y="10824"/>
                </a:cubicBezTo>
                <a:cubicBezTo>
                  <a:pt x="793498" y="11870"/>
                  <a:pt x="793414" y="13295"/>
                  <a:pt x="793357" y="15098"/>
                </a:cubicBezTo>
                <a:cubicBezTo>
                  <a:pt x="793301" y="16901"/>
                  <a:pt x="793253" y="19463"/>
                  <a:pt x="793215" y="22784"/>
                </a:cubicBezTo>
                <a:cubicBezTo>
                  <a:pt x="801566" y="22302"/>
                  <a:pt x="808608" y="21688"/>
                  <a:pt x="814343" y="20942"/>
                </a:cubicBezTo>
                <a:cubicBezTo>
                  <a:pt x="820077" y="20197"/>
                  <a:pt x="824922" y="19242"/>
                  <a:pt x="828877" y="18079"/>
                </a:cubicBezTo>
                <a:lnTo>
                  <a:pt x="829496" y="31823"/>
                </a:lnTo>
                <a:cubicBezTo>
                  <a:pt x="828338" y="31862"/>
                  <a:pt x="827249" y="31939"/>
                  <a:pt x="826230" y="32055"/>
                </a:cubicBezTo>
                <a:cubicBezTo>
                  <a:pt x="825211" y="32172"/>
                  <a:pt x="823039" y="32466"/>
                  <a:pt x="819714" y="32938"/>
                </a:cubicBezTo>
                <a:cubicBezTo>
                  <a:pt x="816156" y="33425"/>
                  <a:pt x="813049" y="33813"/>
                  <a:pt x="810390" y="34103"/>
                </a:cubicBezTo>
                <a:cubicBezTo>
                  <a:pt x="807732" y="34392"/>
                  <a:pt x="805073" y="34634"/>
                  <a:pt x="802415" y="34827"/>
                </a:cubicBezTo>
                <a:cubicBezTo>
                  <a:pt x="799757" y="35021"/>
                  <a:pt x="796649" y="35216"/>
                  <a:pt x="793091" y="35414"/>
                </a:cubicBezTo>
                <a:cubicBezTo>
                  <a:pt x="793148" y="36800"/>
                  <a:pt x="793189" y="38270"/>
                  <a:pt x="793215" y="39826"/>
                </a:cubicBezTo>
                <a:cubicBezTo>
                  <a:pt x="793241" y="41381"/>
                  <a:pt x="793282" y="43997"/>
                  <a:pt x="793339" y="47673"/>
                </a:cubicBezTo>
                <a:cubicBezTo>
                  <a:pt x="795294" y="47559"/>
                  <a:pt x="796887" y="47457"/>
                  <a:pt x="798118" y="47366"/>
                </a:cubicBezTo>
                <a:cubicBezTo>
                  <a:pt x="799348" y="47275"/>
                  <a:pt x="800868" y="47136"/>
                  <a:pt x="802676" y="46948"/>
                </a:cubicBezTo>
                <a:cubicBezTo>
                  <a:pt x="804485" y="46761"/>
                  <a:pt x="807233" y="46466"/>
                  <a:pt x="810922" y="46063"/>
                </a:cubicBezTo>
                <a:cubicBezTo>
                  <a:pt x="814627" y="45609"/>
                  <a:pt x="817464" y="45217"/>
                  <a:pt x="819435" y="44887"/>
                </a:cubicBezTo>
                <a:cubicBezTo>
                  <a:pt x="821406" y="44557"/>
                  <a:pt x="823686" y="44041"/>
                  <a:pt x="826277" y="43339"/>
                </a:cubicBezTo>
                <a:lnTo>
                  <a:pt x="826648" y="56960"/>
                </a:lnTo>
                <a:cubicBezTo>
                  <a:pt x="825570" y="57027"/>
                  <a:pt x="824321" y="57140"/>
                  <a:pt x="822902" y="57300"/>
                </a:cubicBezTo>
                <a:cubicBezTo>
                  <a:pt x="821483" y="57460"/>
                  <a:pt x="820049" y="57636"/>
                  <a:pt x="818599" y="57827"/>
                </a:cubicBezTo>
                <a:cubicBezTo>
                  <a:pt x="816742" y="58095"/>
                  <a:pt x="811170" y="58673"/>
                  <a:pt x="801883" y="59560"/>
                </a:cubicBezTo>
                <a:cubicBezTo>
                  <a:pt x="801076" y="59619"/>
                  <a:pt x="800059" y="59687"/>
                  <a:pt x="798834" y="59761"/>
                </a:cubicBezTo>
                <a:cubicBezTo>
                  <a:pt x="797608" y="59836"/>
                  <a:pt x="795818" y="59934"/>
                  <a:pt x="793463" y="60055"/>
                </a:cubicBezTo>
                <a:cubicBezTo>
                  <a:pt x="793584" y="63967"/>
                  <a:pt x="793672" y="66821"/>
                  <a:pt x="793729" y="68618"/>
                </a:cubicBezTo>
                <a:cubicBezTo>
                  <a:pt x="793785" y="70415"/>
                  <a:pt x="793828" y="71709"/>
                  <a:pt x="793857" y="72502"/>
                </a:cubicBezTo>
                <a:cubicBezTo>
                  <a:pt x="793886" y="73295"/>
                  <a:pt x="793920" y="74140"/>
                  <a:pt x="793958" y="75038"/>
                </a:cubicBezTo>
                <a:cubicBezTo>
                  <a:pt x="799303" y="76586"/>
                  <a:pt x="804648" y="78722"/>
                  <a:pt x="809993" y="81446"/>
                </a:cubicBezTo>
                <a:cubicBezTo>
                  <a:pt x="815339" y="84170"/>
                  <a:pt x="821303" y="87854"/>
                  <a:pt x="827886" y="92498"/>
                </a:cubicBezTo>
                <a:cubicBezTo>
                  <a:pt x="828884" y="93150"/>
                  <a:pt x="829674" y="93671"/>
                  <a:pt x="830254" y="94061"/>
                </a:cubicBezTo>
                <a:cubicBezTo>
                  <a:pt x="830835" y="94450"/>
                  <a:pt x="831531" y="94879"/>
                  <a:pt x="832344" y="95346"/>
                </a:cubicBezTo>
                <a:lnTo>
                  <a:pt x="823924" y="109833"/>
                </a:lnTo>
                <a:cubicBezTo>
                  <a:pt x="821143" y="106758"/>
                  <a:pt x="817758" y="103745"/>
                  <a:pt x="813770" y="100794"/>
                </a:cubicBezTo>
                <a:cubicBezTo>
                  <a:pt x="809782" y="97843"/>
                  <a:pt x="805531" y="95201"/>
                  <a:pt x="801016" y="92869"/>
                </a:cubicBezTo>
                <a:cubicBezTo>
                  <a:pt x="799732" y="92167"/>
                  <a:pt x="798648" y="91620"/>
                  <a:pt x="797766" y="91228"/>
                </a:cubicBezTo>
                <a:cubicBezTo>
                  <a:pt x="796884" y="90836"/>
                  <a:pt x="795738" y="90351"/>
                  <a:pt x="794330" y="89773"/>
                </a:cubicBezTo>
                <a:cubicBezTo>
                  <a:pt x="794330" y="90413"/>
                  <a:pt x="794330" y="90867"/>
                  <a:pt x="794330" y="91135"/>
                </a:cubicBezTo>
                <a:cubicBezTo>
                  <a:pt x="794335" y="95021"/>
                  <a:pt x="793767" y="98333"/>
                  <a:pt x="792627" y="101072"/>
                </a:cubicBezTo>
                <a:cubicBezTo>
                  <a:pt x="791487" y="103812"/>
                  <a:pt x="789743" y="106072"/>
                  <a:pt x="787395" y="107852"/>
                </a:cubicBezTo>
                <a:cubicBezTo>
                  <a:pt x="785050" y="109645"/>
                  <a:pt x="782187" y="110981"/>
                  <a:pt x="778805" y="111861"/>
                </a:cubicBezTo>
                <a:cubicBezTo>
                  <a:pt x="775423" y="112740"/>
                  <a:pt x="771476" y="113179"/>
                  <a:pt x="766964" y="113176"/>
                </a:cubicBezTo>
                <a:cubicBezTo>
                  <a:pt x="757868" y="113138"/>
                  <a:pt x="750862" y="111451"/>
                  <a:pt x="745945" y="108115"/>
                </a:cubicBezTo>
                <a:cubicBezTo>
                  <a:pt x="741028" y="104779"/>
                  <a:pt x="738541" y="100028"/>
                  <a:pt x="738485" y="93860"/>
                </a:cubicBezTo>
                <a:cubicBezTo>
                  <a:pt x="738562" y="87062"/>
                  <a:pt x="741472" y="81805"/>
                  <a:pt x="747214" y="78087"/>
                </a:cubicBezTo>
                <a:cubicBezTo>
                  <a:pt x="752957" y="74370"/>
                  <a:pt x="761067" y="72487"/>
                  <a:pt x="771546" y="72438"/>
                </a:cubicBezTo>
                <a:cubicBezTo>
                  <a:pt x="772990" y="72435"/>
                  <a:pt x="774342" y="72471"/>
                  <a:pt x="775601" y="72546"/>
                </a:cubicBezTo>
                <a:cubicBezTo>
                  <a:pt x="776860" y="72621"/>
                  <a:pt x="778274" y="72750"/>
                  <a:pt x="779842" y="72933"/>
                </a:cubicBezTo>
                <a:cubicBezTo>
                  <a:pt x="779845" y="72252"/>
                  <a:pt x="779839" y="71757"/>
                  <a:pt x="779827" y="71447"/>
                </a:cubicBezTo>
                <a:cubicBezTo>
                  <a:pt x="779814" y="71138"/>
                  <a:pt x="779778" y="70642"/>
                  <a:pt x="779718" y="69961"/>
                </a:cubicBezTo>
                <a:cubicBezTo>
                  <a:pt x="779718" y="69363"/>
                  <a:pt x="779718" y="68455"/>
                  <a:pt x="779718" y="67237"/>
                </a:cubicBezTo>
                <a:cubicBezTo>
                  <a:pt x="779661" y="66510"/>
                  <a:pt x="779620" y="65798"/>
                  <a:pt x="779595" y="65101"/>
                </a:cubicBezTo>
                <a:cubicBezTo>
                  <a:pt x="779569" y="64405"/>
                  <a:pt x="779527" y="62888"/>
                  <a:pt x="779471" y="60551"/>
                </a:cubicBezTo>
                <a:cubicBezTo>
                  <a:pt x="776517" y="60615"/>
                  <a:pt x="774035" y="60672"/>
                  <a:pt x="772026" y="60721"/>
                </a:cubicBezTo>
                <a:cubicBezTo>
                  <a:pt x="770016" y="60770"/>
                  <a:pt x="768370" y="60796"/>
                  <a:pt x="767088" y="60798"/>
                </a:cubicBezTo>
                <a:cubicBezTo>
                  <a:pt x="763492" y="60809"/>
                  <a:pt x="760097" y="60757"/>
                  <a:pt x="756903" y="60644"/>
                </a:cubicBezTo>
                <a:cubicBezTo>
                  <a:pt x="753710" y="60530"/>
                  <a:pt x="749634" y="60293"/>
                  <a:pt x="744676" y="59932"/>
                </a:cubicBezTo>
                <a:cubicBezTo>
                  <a:pt x="743892" y="59872"/>
                  <a:pt x="743138" y="59836"/>
                  <a:pt x="742416" y="59823"/>
                </a:cubicBezTo>
                <a:cubicBezTo>
                  <a:pt x="741694" y="59810"/>
                  <a:pt x="740879" y="59805"/>
                  <a:pt x="739970" y="59808"/>
                </a:cubicBezTo>
                <a:lnTo>
                  <a:pt x="740218" y="46435"/>
                </a:lnTo>
                <a:cubicBezTo>
                  <a:pt x="743014" y="47064"/>
                  <a:pt x="747018" y="47570"/>
                  <a:pt x="752229" y="47952"/>
                </a:cubicBezTo>
                <a:cubicBezTo>
                  <a:pt x="757440" y="48333"/>
                  <a:pt x="763053" y="48529"/>
                  <a:pt x="769069" y="48540"/>
                </a:cubicBezTo>
                <a:cubicBezTo>
                  <a:pt x="770359" y="48537"/>
                  <a:pt x="771928" y="48511"/>
                  <a:pt x="773775" y="48462"/>
                </a:cubicBezTo>
                <a:cubicBezTo>
                  <a:pt x="775622" y="48413"/>
                  <a:pt x="777438" y="48357"/>
                  <a:pt x="779223" y="48292"/>
                </a:cubicBezTo>
                <a:cubicBezTo>
                  <a:pt x="779226" y="47730"/>
                  <a:pt x="779220" y="46409"/>
                  <a:pt x="779208" y="44330"/>
                </a:cubicBezTo>
                <a:cubicBezTo>
                  <a:pt x="779195" y="42250"/>
                  <a:pt x="779158" y="39444"/>
                  <a:pt x="779099" y="35910"/>
                </a:cubicBezTo>
                <a:cubicBezTo>
                  <a:pt x="777157" y="35969"/>
                  <a:pt x="775593" y="36005"/>
                  <a:pt x="774409" y="36018"/>
                </a:cubicBezTo>
                <a:cubicBezTo>
                  <a:pt x="773225" y="36031"/>
                  <a:pt x="772188" y="36036"/>
                  <a:pt x="771298" y="36033"/>
                </a:cubicBezTo>
                <a:cubicBezTo>
                  <a:pt x="769167" y="36030"/>
                  <a:pt x="766261" y="35968"/>
                  <a:pt x="762580" y="35850"/>
                </a:cubicBezTo>
                <a:cubicBezTo>
                  <a:pt x="758899" y="35731"/>
                  <a:pt x="755094" y="35579"/>
                  <a:pt x="751165" y="35391"/>
                </a:cubicBezTo>
                <a:cubicBezTo>
                  <a:pt x="747236" y="35204"/>
                  <a:pt x="743835" y="35005"/>
                  <a:pt x="740961" y="34795"/>
                </a:cubicBezTo>
                <a:cubicBezTo>
                  <a:pt x="740275" y="34736"/>
                  <a:pt x="739697" y="34700"/>
                  <a:pt x="739228" y="34687"/>
                </a:cubicBezTo>
                <a:cubicBezTo>
                  <a:pt x="738758" y="34674"/>
                  <a:pt x="738428" y="34669"/>
                  <a:pt x="738237" y="34671"/>
                </a:cubicBezTo>
                <a:cubicBezTo>
                  <a:pt x="737762" y="34671"/>
                  <a:pt x="737102" y="34671"/>
                  <a:pt x="736256" y="34671"/>
                </a:cubicBezTo>
                <a:lnTo>
                  <a:pt x="736380" y="20927"/>
                </a:lnTo>
                <a:cubicBezTo>
                  <a:pt x="739640" y="21739"/>
                  <a:pt x="744201" y="22374"/>
                  <a:pt x="750062" y="22831"/>
                </a:cubicBezTo>
                <a:cubicBezTo>
                  <a:pt x="755923" y="23287"/>
                  <a:pt x="762465" y="23519"/>
                  <a:pt x="769688" y="23527"/>
                </a:cubicBezTo>
                <a:cubicBezTo>
                  <a:pt x="770749" y="23524"/>
                  <a:pt x="772157" y="23499"/>
                  <a:pt x="773914" y="23450"/>
                </a:cubicBezTo>
                <a:cubicBezTo>
                  <a:pt x="775671" y="23401"/>
                  <a:pt x="777358" y="23344"/>
                  <a:pt x="778975" y="23279"/>
                </a:cubicBezTo>
                <a:cubicBezTo>
                  <a:pt x="778938" y="19246"/>
                  <a:pt x="778903" y="16292"/>
                  <a:pt x="778870" y="14419"/>
                </a:cubicBezTo>
                <a:cubicBezTo>
                  <a:pt x="778837" y="12546"/>
                  <a:pt x="778783" y="11188"/>
                  <a:pt x="778709" y="10347"/>
                </a:cubicBezTo>
                <a:cubicBezTo>
                  <a:pt x="778635" y="9505"/>
                  <a:pt x="778517" y="8615"/>
                  <a:pt x="778356" y="7677"/>
                </a:cubicBezTo>
                <a:close/>
                <a:moveTo>
                  <a:pt x="873701" y="7554"/>
                </a:moveTo>
                <a:lnTo>
                  <a:pt x="889675" y="7677"/>
                </a:lnTo>
                <a:cubicBezTo>
                  <a:pt x="889435" y="8680"/>
                  <a:pt x="889254" y="9551"/>
                  <a:pt x="889134" y="10292"/>
                </a:cubicBezTo>
                <a:cubicBezTo>
                  <a:pt x="889013" y="11032"/>
                  <a:pt x="888906" y="12069"/>
                  <a:pt x="888813" y="13401"/>
                </a:cubicBezTo>
                <a:cubicBezTo>
                  <a:pt x="888719" y="14733"/>
                  <a:pt x="888594" y="16788"/>
                  <a:pt x="888437" y="19565"/>
                </a:cubicBezTo>
                <a:cubicBezTo>
                  <a:pt x="888382" y="20620"/>
                  <a:pt x="888336" y="21450"/>
                  <a:pt x="888297" y="22057"/>
                </a:cubicBezTo>
                <a:cubicBezTo>
                  <a:pt x="888259" y="22663"/>
                  <a:pt x="888181" y="23772"/>
                  <a:pt x="888065" y="25384"/>
                </a:cubicBezTo>
                <a:cubicBezTo>
                  <a:pt x="888065" y="25833"/>
                  <a:pt x="888065" y="26174"/>
                  <a:pt x="888065" y="26406"/>
                </a:cubicBezTo>
                <a:cubicBezTo>
                  <a:pt x="888065" y="26638"/>
                  <a:pt x="888065" y="27041"/>
                  <a:pt x="888065" y="27613"/>
                </a:cubicBezTo>
                <a:cubicBezTo>
                  <a:pt x="888478" y="27502"/>
                  <a:pt x="888798" y="27415"/>
                  <a:pt x="889025" y="27350"/>
                </a:cubicBezTo>
                <a:cubicBezTo>
                  <a:pt x="889252" y="27286"/>
                  <a:pt x="889510" y="27167"/>
                  <a:pt x="889799" y="26994"/>
                </a:cubicBezTo>
                <a:lnTo>
                  <a:pt x="894504" y="32071"/>
                </a:lnTo>
                <a:cubicBezTo>
                  <a:pt x="893730" y="32708"/>
                  <a:pt x="892894" y="33539"/>
                  <a:pt x="891997" y="34563"/>
                </a:cubicBezTo>
                <a:cubicBezTo>
                  <a:pt x="891099" y="35587"/>
                  <a:pt x="889582" y="37439"/>
                  <a:pt x="887446" y="40120"/>
                </a:cubicBezTo>
                <a:cubicBezTo>
                  <a:pt x="887325" y="42777"/>
                  <a:pt x="887227" y="44799"/>
                  <a:pt x="887152" y="46187"/>
                </a:cubicBezTo>
                <a:cubicBezTo>
                  <a:pt x="887077" y="47575"/>
                  <a:pt x="887010" y="48359"/>
                  <a:pt x="886951" y="48540"/>
                </a:cubicBezTo>
                <a:lnTo>
                  <a:pt x="887198" y="48416"/>
                </a:lnTo>
                <a:cubicBezTo>
                  <a:pt x="887438" y="48171"/>
                  <a:pt x="887794" y="47856"/>
                  <a:pt x="888266" y="47472"/>
                </a:cubicBezTo>
                <a:cubicBezTo>
                  <a:pt x="888738" y="47087"/>
                  <a:pt x="889373" y="46618"/>
                  <a:pt x="890170" y="46063"/>
                </a:cubicBezTo>
                <a:cubicBezTo>
                  <a:pt x="896803" y="41216"/>
                  <a:pt x="902916" y="37723"/>
                  <a:pt x="908512" y="35585"/>
                </a:cubicBezTo>
                <a:cubicBezTo>
                  <a:pt x="914107" y="33446"/>
                  <a:pt x="919880" y="32399"/>
                  <a:pt x="925832" y="32442"/>
                </a:cubicBezTo>
                <a:cubicBezTo>
                  <a:pt x="930351" y="32471"/>
                  <a:pt x="934716" y="33374"/>
                  <a:pt x="938926" y="35151"/>
                </a:cubicBezTo>
                <a:cubicBezTo>
                  <a:pt x="943136" y="36929"/>
                  <a:pt x="946820" y="39410"/>
                  <a:pt x="949978" y="42596"/>
                </a:cubicBezTo>
                <a:cubicBezTo>
                  <a:pt x="953083" y="45849"/>
                  <a:pt x="955447" y="49652"/>
                  <a:pt x="957067" y="54003"/>
                </a:cubicBezTo>
                <a:cubicBezTo>
                  <a:pt x="958687" y="58355"/>
                  <a:pt x="959502" y="63056"/>
                  <a:pt x="959512" y="68104"/>
                </a:cubicBezTo>
                <a:cubicBezTo>
                  <a:pt x="959458" y="75995"/>
                  <a:pt x="957709" y="82997"/>
                  <a:pt x="954265" y="89108"/>
                </a:cubicBezTo>
                <a:cubicBezTo>
                  <a:pt x="950821" y="95219"/>
                  <a:pt x="946008" y="99899"/>
                  <a:pt x="939824" y="103147"/>
                </a:cubicBezTo>
                <a:cubicBezTo>
                  <a:pt x="933530" y="106263"/>
                  <a:pt x="926183" y="107831"/>
                  <a:pt x="917783" y="107852"/>
                </a:cubicBezTo>
                <a:cubicBezTo>
                  <a:pt x="914646" y="107854"/>
                  <a:pt x="911571" y="107633"/>
                  <a:pt x="908558" y="107186"/>
                </a:cubicBezTo>
                <a:cubicBezTo>
                  <a:pt x="905545" y="106740"/>
                  <a:pt x="902470" y="106054"/>
                  <a:pt x="899333" y="105128"/>
                </a:cubicBezTo>
                <a:cubicBezTo>
                  <a:pt x="899359" y="102011"/>
                  <a:pt x="899215" y="99360"/>
                  <a:pt x="898900" y="97172"/>
                </a:cubicBezTo>
                <a:cubicBezTo>
                  <a:pt x="898585" y="94984"/>
                  <a:pt x="897945" y="92271"/>
                  <a:pt x="896981" y="89030"/>
                </a:cubicBezTo>
                <a:cubicBezTo>
                  <a:pt x="900468" y="90522"/>
                  <a:pt x="904080" y="91657"/>
                  <a:pt x="907815" y="92436"/>
                </a:cubicBezTo>
                <a:cubicBezTo>
                  <a:pt x="911551" y="93215"/>
                  <a:pt x="915286" y="93607"/>
                  <a:pt x="919021" y="93612"/>
                </a:cubicBezTo>
                <a:cubicBezTo>
                  <a:pt x="926575" y="93488"/>
                  <a:pt x="932642" y="91105"/>
                  <a:pt x="937224" y="86461"/>
                </a:cubicBezTo>
                <a:cubicBezTo>
                  <a:pt x="941805" y="81818"/>
                  <a:pt x="944158" y="75657"/>
                  <a:pt x="944282" y="67980"/>
                </a:cubicBezTo>
                <a:cubicBezTo>
                  <a:pt x="944212" y="61286"/>
                  <a:pt x="942308" y="56039"/>
                  <a:pt x="938570" y="52239"/>
                </a:cubicBezTo>
                <a:cubicBezTo>
                  <a:pt x="934832" y="48439"/>
                  <a:pt x="929678" y="46504"/>
                  <a:pt x="923108" y="46435"/>
                </a:cubicBezTo>
                <a:cubicBezTo>
                  <a:pt x="917961" y="46440"/>
                  <a:pt x="912374" y="48008"/>
                  <a:pt x="906345" y="51140"/>
                </a:cubicBezTo>
                <a:cubicBezTo>
                  <a:pt x="900316" y="54272"/>
                  <a:pt x="893893" y="58936"/>
                  <a:pt x="887075" y="65132"/>
                </a:cubicBezTo>
                <a:lnTo>
                  <a:pt x="886951" y="78010"/>
                </a:lnTo>
                <a:cubicBezTo>
                  <a:pt x="886953" y="86959"/>
                  <a:pt x="887041" y="94662"/>
                  <a:pt x="887214" y="101119"/>
                </a:cubicBezTo>
                <a:cubicBezTo>
                  <a:pt x="887387" y="107576"/>
                  <a:pt x="887629" y="112214"/>
                  <a:pt x="887941" y="115034"/>
                </a:cubicBezTo>
                <a:lnTo>
                  <a:pt x="871844" y="115034"/>
                </a:lnTo>
                <a:cubicBezTo>
                  <a:pt x="872146" y="113365"/>
                  <a:pt x="872347" y="111162"/>
                  <a:pt x="872448" y="108425"/>
                </a:cubicBezTo>
                <a:cubicBezTo>
                  <a:pt x="872548" y="105688"/>
                  <a:pt x="872595" y="101287"/>
                  <a:pt x="872587" y="95222"/>
                </a:cubicBezTo>
                <a:lnTo>
                  <a:pt x="872587" y="84201"/>
                </a:lnTo>
                <a:cubicBezTo>
                  <a:pt x="872582" y="82535"/>
                  <a:pt x="872592" y="81193"/>
                  <a:pt x="872618" y="80177"/>
                </a:cubicBezTo>
                <a:cubicBezTo>
                  <a:pt x="872644" y="79161"/>
                  <a:pt x="872716" y="78067"/>
                  <a:pt x="872835" y="76896"/>
                </a:cubicBezTo>
                <a:lnTo>
                  <a:pt x="872587" y="76896"/>
                </a:lnTo>
                <a:cubicBezTo>
                  <a:pt x="872213" y="77455"/>
                  <a:pt x="871661" y="78131"/>
                  <a:pt x="870931" y="78923"/>
                </a:cubicBezTo>
                <a:cubicBezTo>
                  <a:pt x="870201" y="79715"/>
                  <a:pt x="868937" y="80979"/>
                  <a:pt x="867139" y="82715"/>
                </a:cubicBezTo>
                <a:cubicBezTo>
                  <a:pt x="864892" y="84900"/>
                  <a:pt x="862947" y="86907"/>
                  <a:pt x="861303" y="88736"/>
                </a:cubicBezTo>
                <a:cubicBezTo>
                  <a:pt x="859660" y="90565"/>
                  <a:pt x="858427" y="92108"/>
                  <a:pt x="857604" y="93364"/>
                </a:cubicBezTo>
                <a:lnTo>
                  <a:pt x="850422" y="79124"/>
                </a:lnTo>
                <a:cubicBezTo>
                  <a:pt x="851681" y="78283"/>
                  <a:pt x="853931" y="76436"/>
                  <a:pt x="857171" y="73583"/>
                </a:cubicBezTo>
                <a:cubicBezTo>
                  <a:pt x="860411" y="70730"/>
                  <a:pt x="865632" y="65973"/>
                  <a:pt x="872835" y="59312"/>
                </a:cubicBezTo>
                <a:cubicBezTo>
                  <a:pt x="872914" y="56902"/>
                  <a:pt x="872975" y="54995"/>
                  <a:pt x="873018" y="53589"/>
                </a:cubicBezTo>
                <a:cubicBezTo>
                  <a:pt x="873061" y="52183"/>
                  <a:pt x="873104" y="50633"/>
                  <a:pt x="873147" y="48939"/>
                </a:cubicBezTo>
                <a:cubicBezTo>
                  <a:pt x="873189" y="47244"/>
                  <a:pt x="873250" y="44758"/>
                  <a:pt x="873330" y="41482"/>
                </a:cubicBezTo>
                <a:cubicBezTo>
                  <a:pt x="868452" y="41842"/>
                  <a:pt x="864890" y="42112"/>
                  <a:pt x="862644" y="42293"/>
                </a:cubicBezTo>
                <a:cubicBezTo>
                  <a:pt x="860399" y="42475"/>
                  <a:pt x="858772" y="42635"/>
                  <a:pt x="857765" y="42775"/>
                </a:cubicBezTo>
                <a:cubicBezTo>
                  <a:pt x="856757" y="42915"/>
                  <a:pt x="855672" y="43103"/>
                  <a:pt x="854509" y="43339"/>
                </a:cubicBezTo>
                <a:lnTo>
                  <a:pt x="853642" y="29347"/>
                </a:lnTo>
                <a:cubicBezTo>
                  <a:pt x="854609" y="29411"/>
                  <a:pt x="855399" y="29468"/>
                  <a:pt x="856010" y="29517"/>
                </a:cubicBezTo>
                <a:cubicBezTo>
                  <a:pt x="856621" y="29566"/>
                  <a:pt x="857194" y="29592"/>
                  <a:pt x="857728" y="29594"/>
                </a:cubicBezTo>
                <a:cubicBezTo>
                  <a:pt x="858935" y="29589"/>
                  <a:pt x="861009" y="29507"/>
                  <a:pt x="863950" y="29347"/>
                </a:cubicBezTo>
                <a:cubicBezTo>
                  <a:pt x="866891" y="29187"/>
                  <a:pt x="870142" y="28981"/>
                  <a:pt x="873701" y="28728"/>
                </a:cubicBezTo>
                <a:cubicBezTo>
                  <a:pt x="873825" y="27211"/>
                  <a:pt x="873918" y="25818"/>
                  <a:pt x="873980" y="24549"/>
                </a:cubicBezTo>
                <a:cubicBezTo>
                  <a:pt x="874042" y="23279"/>
                  <a:pt x="874073" y="21577"/>
                  <a:pt x="874073" y="19441"/>
                </a:cubicBezTo>
                <a:cubicBezTo>
                  <a:pt x="874078" y="18264"/>
                  <a:pt x="874099" y="17243"/>
                  <a:pt x="874135" y="16376"/>
                </a:cubicBezTo>
                <a:cubicBezTo>
                  <a:pt x="874171" y="15509"/>
                  <a:pt x="874192" y="14797"/>
                  <a:pt x="874197" y="14240"/>
                </a:cubicBezTo>
                <a:cubicBezTo>
                  <a:pt x="874197" y="13925"/>
                  <a:pt x="874197" y="13657"/>
                  <a:pt x="874197" y="13435"/>
                </a:cubicBezTo>
                <a:cubicBezTo>
                  <a:pt x="874197" y="13213"/>
                  <a:pt x="874197" y="13069"/>
                  <a:pt x="874197" y="13002"/>
                </a:cubicBezTo>
                <a:cubicBezTo>
                  <a:pt x="874199" y="12063"/>
                  <a:pt x="874163" y="11217"/>
                  <a:pt x="874088" y="10464"/>
                </a:cubicBezTo>
                <a:cubicBezTo>
                  <a:pt x="874014" y="9710"/>
                  <a:pt x="873885" y="8740"/>
                  <a:pt x="873701" y="7554"/>
                </a:cubicBezTo>
                <a:close/>
                <a:moveTo>
                  <a:pt x="5754388" y="6811"/>
                </a:moveTo>
                <a:cubicBezTo>
                  <a:pt x="5754227" y="8004"/>
                  <a:pt x="5754109" y="9057"/>
                  <a:pt x="5754034" y="9971"/>
                </a:cubicBezTo>
                <a:cubicBezTo>
                  <a:pt x="5753960" y="10884"/>
                  <a:pt x="5753907" y="12176"/>
                  <a:pt x="5753874" y="13846"/>
                </a:cubicBezTo>
                <a:cubicBezTo>
                  <a:pt x="5753841" y="15516"/>
                  <a:pt x="5753806" y="18083"/>
                  <a:pt x="5753768" y="21546"/>
                </a:cubicBezTo>
                <a:cubicBezTo>
                  <a:pt x="5764399" y="21487"/>
                  <a:pt x="5772484" y="21388"/>
                  <a:pt x="5778023" y="21252"/>
                </a:cubicBezTo>
                <a:cubicBezTo>
                  <a:pt x="5783561" y="21115"/>
                  <a:pt x="5787405" y="20924"/>
                  <a:pt x="5789554" y="20679"/>
                </a:cubicBezTo>
                <a:lnTo>
                  <a:pt x="5789678" y="34919"/>
                </a:lnTo>
                <a:cubicBezTo>
                  <a:pt x="5787449" y="34731"/>
                  <a:pt x="5784694" y="34581"/>
                  <a:pt x="5781412" y="34470"/>
                </a:cubicBezTo>
                <a:cubicBezTo>
                  <a:pt x="5778131" y="34359"/>
                  <a:pt x="5773952" y="34302"/>
                  <a:pt x="5768875" y="34300"/>
                </a:cubicBezTo>
                <a:cubicBezTo>
                  <a:pt x="5767562" y="34295"/>
                  <a:pt x="5765917" y="34305"/>
                  <a:pt x="5763938" y="34331"/>
                </a:cubicBezTo>
                <a:cubicBezTo>
                  <a:pt x="5761959" y="34357"/>
                  <a:pt x="5758611" y="34429"/>
                  <a:pt x="5753892" y="34547"/>
                </a:cubicBezTo>
                <a:lnTo>
                  <a:pt x="5753892" y="42596"/>
                </a:lnTo>
                <a:lnTo>
                  <a:pt x="5753768" y="53245"/>
                </a:lnTo>
                <a:cubicBezTo>
                  <a:pt x="5753774" y="53493"/>
                  <a:pt x="5753794" y="53864"/>
                  <a:pt x="5753830" y="54359"/>
                </a:cubicBezTo>
                <a:cubicBezTo>
                  <a:pt x="5753867" y="54855"/>
                  <a:pt x="5753887" y="55474"/>
                  <a:pt x="5753892" y="56217"/>
                </a:cubicBezTo>
                <a:cubicBezTo>
                  <a:pt x="5755249" y="59018"/>
                  <a:pt x="5756250" y="61804"/>
                  <a:pt x="5756895" y="64575"/>
                </a:cubicBezTo>
                <a:cubicBezTo>
                  <a:pt x="5757540" y="67346"/>
                  <a:pt x="5757860" y="70379"/>
                  <a:pt x="5757855" y="73676"/>
                </a:cubicBezTo>
                <a:cubicBezTo>
                  <a:pt x="5757837" y="80456"/>
                  <a:pt x="5756262" y="86678"/>
                  <a:pt x="5753134" y="92343"/>
                </a:cubicBezTo>
                <a:cubicBezTo>
                  <a:pt x="5750005" y="98008"/>
                  <a:pt x="5745428" y="102930"/>
                  <a:pt x="5739405" y="107109"/>
                </a:cubicBezTo>
                <a:cubicBezTo>
                  <a:pt x="5736915" y="108855"/>
                  <a:pt x="5733970" y="110501"/>
                  <a:pt x="5730566" y="112046"/>
                </a:cubicBezTo>
                <a:cubicBezTo>
                  <a:pt x="5727164" y="113592"/>
                  <a:pt x="5722639" y="115330"/>
                  <a:pt x="5716992" y="117263"/>
                </a:cubicBezTo>
                <a:cubicBezTo>
                  <a:pt x="5715365" y="113599"/>
                  <a:pt x="5713977" y="110865"/>
                  <a:pt x="5712828" y="109059"/>
                </a:cubicBezTo>
                <a:cubicBezTo>
                  <a:pt x="5711681" y="107253"/>
                  <a:pt x="5710138" y="105324"/>
                  <a:pt x="5708201" y="103270"/>
                </a:cubicBezTo>
                <a:cubicBezTo>
                  <a:pt x="5713156" y="102321"/>
                  <a:pt x="5717207" y="101310"/>
                  <a:pt x="5720351" y="100237"/>
                </a:cubicBezTo>
                <a:cubicBezTo>
                  <a:pt x="5723495" y="99163"/>
                  <a:pt x="5726463" y="97781"/>
                  <a:pt x="5729251" y="96089"/>
                </a:cubicBezTo>
                <a:cubicBezTo>
                  <a:pt x="5733471" y="93656"/>
                  <a:pt x="5736794" y="90906"/>
                  <a:pt x="5739219" y="87839"/>
                </a:cubicBezTo>
                <a:cubicBezTo>
                  <a:pt x="5741644" y="84771"/>
                  <a:pt x="5743109" y="81495"/>
                  <a:pt x="5743615" y="78010"/>
                </a:cubicBezTo>
                <a:cubicBezTo>
                  <a:pt x="5741796" y="80868"/>
                  <a:pt x="5739335" y="83046"/>
                  <a:pt x="5736232" y="84542"/>
                </a:cubicBezTo>
                <a:cubicBezTo>
                  <a:pt x="5733128" y="86038"/>
                  <a:pt x="5729522" y="86791"/>
                  <a:pt x="5725413" y="86802"/>
                </a:cubicBezTo>
                <a:cubicBezTo>
                  <a:pt x="5722585" y="86809"/>
                  <a:pt x="5720005" y="86453"/>
                  <a:pt x="5717674" y="85734"/>
                </a:cubicBezTo>
                <a:cubicBezTo>
                  <a:pt x="5715342" y="85014"/>
                  <a:pt x="5713133" y="83884"/>
                  <a:pt x="5711049" y="82344"/>
                </a:cubicBezTo>
                <a:cubicBezTo>
                  <a:pt x="5708147" y="80247"/>
                  <a:pt x="5705995" y="77817"/>
                  <a:pt x="5704594" y="75054"/>
                </a:cubicBezTo>
                <a:cubicBezTo>
                  <a:pt x="5703194" y="72291"/>
                  <a:pt x="5702497" y="69149"/>
                  <a:pt x="5702505" y="65628"/>
                </a:cubicBezTo>
                <a:cubicBezTo>
                  <a:pt x="5702634" y="58946"/>
                  <a:pt x="5704945" y="53549"/>
                  <a:pt x="5709439" y="49437"/>
                </a:cubicBezTo>
                <a:cubicBezTo>
                  <a:pt x="5713933" y="45325"/>
                  <a:pt x="5719835" y="43210"/>
                  <a:pt x="5727146" y="43091"/>
                </a:cubicBezTo>
                <a:cubicBezTo>
                  <a:pt x="5729834" y="43099"/>
                  <a:pt x="5732290" y="43424"/>
                  <a:pt x="5734514" y="44067"/>
                </a:cubicBezTo>
                <a:cubicBezTo>
                  <a:pt x="5736737" y="44709"/>
                  <a:pt x="5738574" y="45622"/>
                  <a:pt x="5740024" y="46806"/>
                </a:cubicBezTo>
                <a:cubicBezTo>
                  <a:pt x="5739964" y="46528"/>
                  <a:pt x="5739929" y="46311"/>
                  <a:pt x="5739915" y="46156"/>
                </a:cubicBezTo>
                <a:cubicBezTo>
                  <a:pt x="5739902" y="46001"/>
                  <a:pt x="5739898" y="45723"/>
                  <a:pt x="5739900" y="45320"/>
                </a:cubicBezTo>
                <a:cubicBezTo>
                  <a:pt x="5739859" y="45174"/>
                  <a:pt x="5739830" y="44476"/>
                  <a:pt x="5739813" y="43224"/>
                </a:cubicBezTo>
                <a:cubicBezTo>
                  <a:pt x="5739795" y="41973"/>
                  <a:pt x="5739784" y="40550"/>
                  <a:pt x="5739780" y="38955"/>
                </a:cubicBezTo>
                <a:cubicBezTo>
                  <a:pt x="5739777" y="37360"/>
                  <a:pt x="5739775" y="35973"/>
                  <a:pt x="5739776" y="34795"/>
                </a:cubicBezTo>
                <a:cubicBezTo>
                  <a:pt x="5722048" y="35270"/>
                  <a:pt x="5710450" y="35683"/>
                  <a:pt x="5704981" y="36033"/>
                </a:cubicBezTo>
                <a:cubicBezTo>
                  <a:pt x="5698885" y="36476"/>
                  <a:pt x="5694457" y="36802"/>
                  <a:pt x="5691700" y="37010"/>
                </a:cubicBezTo>
                <a:cubicBezTo>
                  <a:pt x="5688942" y="37219"/>
                  <a:pt x="5687037" y="37379"/>
                  <a:pt x="5685986" y="37492"/>
                </a:cubicBezTo>
                <a:cubicBezTo>
                  <a:pt x="5684934" y="37604"/>
                  <a:pt x="5683919" y="37737"/>
                  <a:pt x="5682940" y="37891"/>
                </a:cubicBezTo>
                <a:lnTo>
                  <a:pt x="5682445" y="23156"/>
                </a:lnTo>
                <a:cubicBezTo>
                  <a:pt x="5683751" y="23274"/>
                  <a:pt x="5684823" y="23346"/>
                  <a:pt x="5685664" y="23372"/>
                </a:cubicBezTo>
                <a:cubicBezTo>
                  <a:pt x="5686506" y="23398"/>
                  <a:pt x="5687454" y="23408"/>
                  <a:pt x="5688513" y="23403"/>
                </a:cubicBezTo>
                <a:cubicBezTo>
                  <a:pt x="5689451" y="23407"/>
                  <a:pt x="5690546" y="23399"/>
                  <a:pt x="5691797" y="23380"/>
                </a:cubicBezTo>
                <a:cubicBezTo>
                  <a:pt x="5693047" y="23361"/>
                  <a:pt x="5695012" y="23308"/>
                  <a:pt x="5697694" y="23220"/>
                </a:cubicBezTo>
                <a:cubicBezTo>
                  <a:pt x="5700375" y="23132"/>
                  <a:pt x="5704332" y="22987"/>
                  <a:pt x="5709563" y="22784"/>
                </a:cubicBezTo>
                <a:cubicBezTo>
                  <a:pt x="5712149" y="22705"/>
                  <a:pt x="5714269" y="22643"/>
                  <a:pt x="5715924" y="22601"/>
                </a:cubicBezTo>
                <a:cubicBezTo>
                  <a:pt x="5717579" y="22558"/>
                  <a:pt x="5719350" y="22515"/>
                  <a:pt x="5721239" y="22472"/>
                </a:cubicBezTo>
                <a:cubicBezTo>
                  <a:pt x="5723128" y="22429"/>
                  <a:pt x="5725715" y="22368"/>
                  <a:pt x="5729003" y="22289"/>
                </a:cubicBezTo>
                <a:cubicBezTo>
                  <a:pt x="5730301" y="22250"/>
                  <a:pt x="5731338" y="22218"/>
                  <a:pt x="5732117" y="22192"/>
                </a:cubicBezTo>
                <a:cubicBezTo>
                  <a:pt x="5732896" y="22167"/>
                  <a:pt x="5733806" y="22135"/>
                  <a:pt x="5734846" y="22096"/>
                </a:cubicBezTo>
                <a:cubicBezTo>
                  <a:pt x="5735886" y="22057"/>
                  <a:pt x="5737447" y="21998"/>
                  <a:pt x="5739529" y="21917"/>
                </a:cubicBezTo>
                <a:cubicBezTo>
                  <a:pt x="5739492" y="18089"/>
                  <a:pt x="5739455" y="15290"/>
                  <a:pt x="5739418" y="13520"/>
                </a:cubicBezTo>
                <a:cubicBezTo>
                  <a:pt x="5739382" y="11751"/>
                  <a:pt x="5739318" y="10456"/>
                  <a:pt x="5739226" y="9636"/>
                </a:cubicBezTo>
                <a:cubicBezTo>
                  <a:pt x="5739134" y="8816"/>
                  <a:pt x="5738987" y="7915"/>
                  <a:pt x="5738786" y="6935"/>
                </a:cubicBezTo>
                <a:close/>
                <a:moveTo>
                  <a:pt x="4041098" y="6687"/>
                </a:moveTo>
                <a:cubicBezTo>
                  <a:pt x="4041281" y="9543"/>
                  <a:pt x="4041767" y="13186"/>
                  <a:pt x="4042556" y="17616"/>
                </a:cubicBezTo>
                <a:cubicBezTo>
                  <a:pt x="4043344" y="22045"/>
                  <a:pt x="4044326" y="26715"/>
                  <a:pt x="4045500" y="31626"/>
                </a:cubicBezTo>
                <a:cubicBezTo>
                  <a:pt x="4046674" y="36537"/>
                  <a:pt x="4047931" y="41143"/>
                  <a:pt x="4049270" y="45444"/>
                </a:cubicBezTo>
                <a:cubicBezTo>
                  <a:pt x="4051755" y="44521"/>
                  <a:pt x="4053939" y="43726"/>
                  <a:pt x="4055823" y="43059"/>
                </a:cubicBezTo>
                <a:cubicBezTo>
                  <a:pt x="4057708" y="42393"/>
                  <a:pt x="4060479" y="41451"/>
                  <a:pt x="4064138" y="40234"/>
                </a:cubicBezTo>
                <a:cubicBezTo>
                  <a:pt x="4067797" y="39017"/>
                  <a:pt x="4073531" y="37122"/>
                  <a:pt x="4081341" y="34547"/>
                </a:cubicBezTo>
                <a:cubicBezTo>
                  <a:pt x="4082396" y="34199"/>
                  <a:pt x="4083226" y="33905"/>
                  <a:pt x="4083833" y="33665"/>
                </a:cubicBezTo>
                <a:cubicBezTo>
                  <a:pt x="4084439" y="33425"/>
                  <a:pt x="4085176" y="33100"/>
                  <a:pt x="4086046" y="32690"/>
                </a:cubicBezTo>
                <a:lnTo>
                  <a:pt x="4091370" y="48292"/>
                </a:lnTo>
                <a:cubicBezTo>
                  <a:pt x="4085822" y="49391"/>
                  <a:pt x="4079398" y="51001"/>
                  <a:pt x="4072100" y="53121"/>
                </a:cubicBezTo>
                <a:cubicBezTo>
                  <a:pt x="4064802" y="55242"/>
                  <a:pt x="4057605" y="57594"/>
                  <a:pt x="4050508" y="60179"/>
                </a:cubicBezTo>
                <a:cubicBezTo>
                  <a:pt x="4041469" y="63528"/>
                  <a:pt x="4034689" y="67170"/>
                  <a:pt x="4030170" y="71107"/>
                </a:cubicBezTo>
                <a:cubicBezTo>
                  <a:pt x="4025650" y="75043"/>
                  <a:pt x="4023390" y="79243"/>
                  <a:pt x="4023390" y="83706"/>
                </a:cubicBezTo>
                <a:cubicBezTo>
                  <a:pt x="4023326" y="88197"/>
                  <a:pt x="4025560" y="91473"/>
                  <a:pt x="4030092" y="93535"/>
                </a:cubicBezTo>
                <a:cubicBezTo>
                  <a:pt x="4034625" y="95596"/>
                  <a:pt x="4041843" y="96612"/>
                  <a:pt x="4051747" y="96584"/>
                </a:cubicBezTo>
                <a:cubicBezTo>
                  <a:pt x="4059604" y="96573"/>
                  <a:pt x="4067044" y="96130"/>
                  <a:pt x="4074066" y="95253"/>
                </a:cubicBezTo>
                <a:cubicBezTo>
                  <a:pt x="4081088" y="94376"/>
                  <a:pt x="4086980" y="93127"/>
                  <a:pt x="4091742" y="91507"/>
                </a:cubicBezTo>
                <a:lnTo>
                  <a:pt x="4093104" y="108471"/>
                </a:lnTo>
                <a:cubicBezTo>
                  <a:pt x="4091912" y="108461"/>
                  <a:pt x="4090736" y="108512"/>
                  <a:pt x="4089575" y="108626"/>
                </a:cubicBezTo>
                <a:cubicBezTo>
                  <a:pt x="4088414" y="108739"/>
                  <a:pt x="4086247" y="108977"/>
                  <a:pt x="4083074" y="109338"/>
                </a:cubicBezTo>
                <a:cubicBezTo>
                  <a:pt x="4076558" y="110011"/>
                  <a:pt x="4071140" y="110491"/>
                  <a:pt x="4066822" y="110777"/>
                </a:cubicBezTo>
                <a:cubicBezTo>
                  <a:pt x="4062504" y="111064"/>
                  <a:pt x="4058263" y="111203"/>
                  <a:pt x="4054099" y="111195"/>
                </a:cubicBezTo>
                <a:cubicBezTo>
                  <a:pt x="4045568" y="111205"/>
                  <a:pt x="4038422" y="110659"/>
                  <a:pt x="4032662" y="109554"/>
                </a:cubicBezTo>
                <a:cubicBezTo>
                  <a:pt x="4026901" y="108450"/>
                  <a:pt x="4022077" y="106727"/>
                  <a:pt x="4018190" y="104385"/>
                </a:cubicBezTo>
                <a:cubicBezTo>
                  <a:pt x="4014761" y="102293"/>
                  <a:pt x="4012114" y="99450"/>
                  <a:pt x="4010249" y="95856"/>
                </a:cubicBezTo>
                <a:cubicBezTo>
                  <a:pt x="4008384" y="92263"/>
                  <a:pt x="4007440" y="88213"/>
                  <a:pt x="4007417" y="83706"/>
                </a:cubicBezTo>
                <a:cubicBezTo>
                  <a:pt x="4007435" y="79524"/>
                  <a:pt x="4008389" y="75536"/>
                  <a:pt x="4010280" y="71741"/>
                </a:cubicBezTo>
                <a:cubicBezTo>
                  <a:pt x="4012171" y="67947"/>
                  <a:pt x="4014890" y="64547"/>
                  <a:pt x="4018437" y="61541"/>
                </a:cubicBezTo>
                <a:cubicBezTo>
                  <a:pt x="4020748" y="59565"/>
                  <a:pt x="4023153" y="57790"/>
                  <a:pt x="4025650" y="56217"/>
                </a:cubicBezTo>
                <a:cubicBezTo>
                  <a:pt x="4028147" y="54643"/>
                  <a:pt x="4031357" y="52868"/>
                  <a:pt x="4035278" y="50892"/>
                </a:cubicBezTo>
                <a:cubicBezTo>
                  <a:pt x="4033771" y="46058"/>
                  <a:pt x="4032388" y="41115"/>
                  <a:pt x="4031129" y="36064"/>
                </a:cubicBezTo>
                <a:cubicBezTo>
                  <a:pt x="4029871" y="31013"/>
                  <a:pt x="4028488" y="24770"/>
                  <a:pt x="4026981" y="17336"/>
                </a:cubicBezTo>
                <a:cubicBezTo>
                  <a:pt x="4026396" y="14516"/>
                  <a:pt x="4025988" y="12664"/>
                  <a:pt x="4025758" y="11779"/>
                </a:cubicBezTo>
                <a:cubicBezTo>
                  <a:pt x="4025529" y="10894"/>
                  <a:pt x="4025276" y="10064"/>
                  <a:pt x="4025000" y="9287"/>
                </a:cubicBezTo>
                <a:close/>
                <a:moveTo>
                  <a:pt x="2646047" y="6563"/>
                </a:moveTo>
                <a:cubicBezTo>
                  <a:pt x="2644074" y="6617"/>
                  <a:pt x="2642417" y="7314"/>
                  <a:pt x="2641078" y="8653"/>
                </a:cubicBezTo>
                <a:cubicBezTo>
                  <a:pt x="2639739" y="9991"/>
                  <a:pt x="2639043" y="11648"/>
                  <a:pt x="2638989" y="13621"/>
                </a:cubicBezTo>
                <a:cubicBezTo>
                  <a:pt x="2639043" y="15595"/>
                  <a:pt x="2639739" y="17251"/>
                  <a:pt x="2641078" y="18590"/>
                </a:cubicBezTo>
                <a:cubicBezTo>
                  <a:pt x="2642417" y="19928"/>
                  <a:pt x="2644074" y="20625"/>
                  <a:pt x="2646047" y="20679"/>
                </a:cubicBezTo>
                <a:cubicBezTo>
                  <a:pt x="2648020" y="20625"/>
                  <a:pt x="2649676" y="19928"/>
                  <a:pt x="2651015" y="18590"/>
                </a:cubicBezTo>
                <a:cubicBezTo>
                  <a:pt x="2652354" y="17251"/>
                  <a:pt x="2653051" y="15595"/>
                  <a:pt x="2653105" y="13621"/>
                </a:cubicBezTo>
                <a:cubicBezTo>
                  <a:pt x="2653058" y="11593"/>
                  <a:pt x="2652377" y="9922"/>
                  <a:pt x="2651062" y="8606"/>
                </a:cubicBezTo>
                <a:cubicBezTo>
                  <a:pt x="2649746" y="7290"/>
                  <a:pt x="2648074" y="6609"/>
                  <a:pt x="2646047" y="6563"/>
                </a:cubicBezTo>
                <a:close/>
                <a:moveTo>
                  <a:pt x="996907" y="6439"/>
                </a:moveTo>
                <a:lnTo>
                  <a:pt x="1012633" y="7306"/>
                </a:lnTo>
                <a:cubicBezTo>
                  <a:pt x="1012154" y="8621"/>
                  <a:pt x="1011723" y="10091"/>
                  <a:pt x="1011340" y="11713"/>
                </a:cubicBezTo>
                <a:cubicBezTo>
                  <a:pt x="1010957" y="13336"/>
                  <a:pt x="1010526" y="15640"/>
                  <a:pt x="1010047" y="18625"/>
                </a:cubicBezTo>
                <a:cubicBezTo>
                  <a:pt x="1009567" y="21609"/>
                  <a:pt x="1008944" y="25803"/>
                  <a:pt x="1008175" y="31204"/>
                </a:cubicBezTo>
                <a:cubicBezTo>
                  <a:pt x="1007745" y="33810"/>
                  <a:pt x="1007399" y="36152"/>
                  <a:pt x="1007138" y="38231"/>
                </a:cubicBezTo>
                <a:cubicBezTo>
                  <a:pt x="1006878" y="40311"/>
                  <a:pt x="1006687" y="42096"/>
                  <a:pt x="1006566" y="43587"/>
                </a:cubicBezTo>
                <a:lnTo>
                  <a:pt x="1006937" y="43587"/>
                </a:lnTo>
                <a:cubicBezTo>
                  <a:pt x="1007046" y="43272"/>
                  <a:pt x="1007138" y="42973"/>
                  <a:pt x="1007216" y="42689"/>
                </a:cubicBezTo>
                <a:cubicBezTo>
                  <a:pt x="1007293" y="42405"/>
                  <a:pt x="1007448" y="41796"/>
                  <a:pt x="1007680" y="40863"/>
                </a:cubicBezTo>
                <a:cubicBezTo>
                  <a:pt x="1008338" y="38623"/>
                  <a:pt x="1009375" y="36168"/>
                  <a:pt x="1010791" y="33495"/>
                </a:cubicBezTo>
                <a:cubicBezTo>
                  <a:pt x="1012207" y="30822"/>
                  <a:pt x="1013771" y="28367"/>
                  <a:pt x="1015481" y="26127"/>
                </a:cubicBezTo>
                <a:cubicBezTo>
                  <a:pt x="1018876" y="21917"/>
                  <a:pt x="1022518" y="18760"/>
                  <a:pt x="1026409" y="16655"/>
                </a:cubicBezTo>
                <a:cubicBezTo>
                  <a:pt x="1030299" y="14550"/>
                  <a:pt x="1034498" y="13497"/>
                  <a:pt x="1039008" y="13497"/>
                </a:cubicBezTo>
                <a:cubicBezTo>
                  <a:pt x="1043241" y="13513"/>
                  <a:pt x="1047157" y="14472"/>
                  <a:pt x="1050756" y="16376"/>
                </a:cubicBezTo>
                <a:cubicBezTo>
                  <a:pt x="1054354" y="18280"/>
                  <a:pt x="1057496" y="21035"/>
                  <a:pt x="1060182" y="24641"/>
                </a:cubicBezTo>
                <a:cubicBezTo>
                  <a:pt x="1063262" y="28730"/>
                  <a:pt x="1065522" y="33430"/>
                  <a:pt x="1066961" y="38742"/>
                </a:cubicBezTo>
                <a:cubicBezTo>
                  <a:pt x="1068401" y="44054"/>
                  <a:pt x="1069113" y="50333"/>
                  <a:pt x="1069097" y="57579"/>
                </a:cubicBezTo>
                <a:cubicBezTo>
                  <a:pt x="1069066" y="69582"/>
                  <a:pt x="1066342" y="79906"/>
                  <a:pt x="1060925" y="88551"/>
                </a:cubicBezTo>
                <a:cubicBezTo>
                  <a:pt x="1055508" y="97195"/>
                  <a:pt x="1047583" y="103835"/>
                  <a:pt x="1037150" y="108471"/>
                </a:cubicBezTo>
                <a:cubicBezTo>
                  <a:pt x="1033957" y="109905"/>
                  <a:pt x="1030283" y="111216"/>
                  <a:pt x="1026130" y="112402"/>
                </a:cubicBezTo>
                <a:cubicBezTo>
                  <a:pt x="1021977" y="113589"/>
                  <a:pt x="1017560" y="114590"/>
                  <a:pt x="1012881" y="115405"/>
                </a:cubicBezTo>
                <a:cubicBezTo>
                  <a:pt x="1011710" y="112010"/>
                  <a:pt x="1010616" y="109297"/>
                  <a:pt x="1009599" y="107264"/>
                </a:cubicBezTo>
                <a:cubicBezTo>
                  <a:pt x="1008583" y="105231"/>
                  <a:pt x="1007242" y="103074"/>
                  <a:pt x="1005575" y="100794"/>
                </a:cubicBezTo>
                <a:cubicBezTo>
                  <a:pt x="1011650" y="100144"/>
                  <a:pt x="1016774" y="99277"/>
                  <a:pt x="1020945" y="98194"/>
                </a:cubicBezTo>
                <a:cubicBezTo>
                  <a:pt x="1025116" y="97110"/>
                  <a:pt x="1029032" y="95624"/>
                  <a:pt x="1032693" y="93736"/>
                </a:cubicBezTo>
                <a:cubicBezTo>
                  <a:pt x="1039849" y="90137"/>
                  <a:pt x="1045132" y="85262"/>
                  <a:pt x="1048542" y="79109"/>
                </a:cubicBezTo>
                <a:cubicBezTo>
                  <a:pt x="1051953" y="72956"/>
                  <a:pt x="1053645" y="65202"/>
                  <a:pt x="1053619" y="55845"/>
                </a:cubicBezTo>
                <a:cubicBezTo>
                  <a:pt x="1053594" y="46889"/>
                  <a:pt x="1052159" y="40037"/>
                  <a:pt x="1049316" y="35290"/>
                </a:cubicBezTo>
                <a:cubicBezTo>
                  <a:pt x="1046473" y="30544"/>
                  <a:pt x="1042377" y="28150"/>
                  <a:pt x="1037027" y="28109"/>
                </a:cubicBezTo>
                <a:cubicBezTo>
                  <a:pt x="1034682" y="28103"/>
                  <a:pt x="1032406" y="28640"/>
                  <a:pt x="1030201" y="29718"/>
                </a:cubicBezTo>
                <a:cubicBezTo>
                  <a:pt x="1027995" y="30797"/>
                  <a:pt x="1025813" y="32448"/>
                  <a:pt x="1023654" y="34671"/>
                </a:cubicBezTo>
                <a:cubicBezTo>
                  <a:pt x="1018778" y="39805"/>
                  <a:pt x="1014970" y="45883"/>
                  <a:pt x="1012231" y="52905"/>
                </a:cubicBezTo>
                <a:cubicBezTo>
                  <a:pt x="1009491" y="59926"/>
                  <a:pt x="1008098" y="67181"/>
                  <a:pt x="1008052" y="74667"/>
                </a:cubicBezTo>
                <a:cubicBezTo>
                  <a:pt x="1008052" y="75286"/>
                  <a:pt x="1008052" y="76153"/>
                  <a:pt x="1008052" y="77267"/>
                </a:cubicBezTo>
                <a:lnTo>
                  <a:pt x="993193" y="77515"/>
                </a:lnTo>
                <a:cubicBezTo>
                  <a:pt x="993252" y="77138"/>
                  <a:pt x="993288" y="76808"/>
                  <a:pt x="993301" y="76524"/>
                </a:cubicBezTo>
                <a:cubicBezTo>
                  <a:pt x="993314" y="76240"/>
                  <a:pt x="993319" y="76034"/>
                  <a:pt x="993316" y="75905"/>
                </a:cubicBezTo>
                <a:cubicBezTo>
                  <a:pt x="993316" y="75430"/>
                  <a:pt x="993316" y="74646"/>
                  <a:pt x="993316" y="73552"/>
                </a:cubicBezTo>
                <a:cubicBezTo>
                  <a:pt x="993273" y="72280"/>
                  <a:pt x="993222" y="70615"/>
                  <a:pt x="993165" y="68558"/>
                </a:cubicBezTo>
                <a:cubicBezTo>
                  <a:pt x="993108" y="66501"/>
                  <a:pt x="993057" y="64506"/>
                  <a:pt x="993014" y="62573"/>
                </a:cubicBezTo>
                <a:cubicBezTo>
                  <a:pt x="992970" y="60640"/>
                  <a:pt x="992947" y="59223"/>
                  <a:pt x="992945" y="58322"/>
                </a:cubicBezTo>
                <a:cubicBezTo>
                  <a:pt x="992955" y="53121"/>
                  <a:pt x="993120" y="47549"/>
                  <a:pt x="993440" y="41606"/>
                </a:cubicBezTo>
                <a:cubicBezTo>
                  <a:pt x="993760" y="35662"/>
                  <a:pt x="994173" y="30461"/>
                  <a:pt x="994679" y="26004"/>
                </a:cubicBezTo>
                <a:lnTo>
                  <a:pt x="996536" y="10649"/>
                </a:lnTo>
                <a:cubicBezTo>
                  <a:pt x="996660" y="9653"/>
                  <a:pt x="996753" y="8890"/>
                  <a:pt x="996814" y="8358"/>
                </a:cubicBezTo>
                <a:cubicBezTo>
                  <a:pt x="996876" y="7827"/>
                  <a:pt x="996907" y="7187"/>
                  <a:pt x="996907" y="6439"/>
                </a:cubicBezTo>
                <a:close/>
                <a:moveTo>
                  <a:pt x="2398882" y="5944"/>
                </a:moveTo>
                <a:cubicBezTo>
                  <a:pt x="2401106" y="8684"/>
                  <a:pt x="2402912" y="11222"/>
                  <a:pt x="2404300" y="13559"/>
                </a:cubicBezTo>
                <a:cubicBezTo>
                  <a:pt x="2405688" y="15896"/>
                  <a:pt x="2407060" y="18682"/>
                  <a:pt x="2408417" y="21917"/>
                </a:cubicBezTo>
                <a:lnTo>
                  <a:pt x="2401855" y="24270"/>
                </a:lnTo>
                <a:lnTo>
                  <a:pt x="2408293" y="30585"/>
                </a:lnTo>
                <a:cubicBezTo>
                  <a:pt x="2407708" y="31421"/>
                  <a:pt x="2407207" y="32319"/>
                  <a:pt x="2406792" y="33278"/>
                </a:cubicBezTo>
                <a:cubicBezTo>
                  <a:pt x="2406376" y="34238"/>
                  <a:pt x="2405845" y="35817"/>
                  <a:pt x="2405197" y="38015"/>
                </a:cubicBezTo>
                <a:cubicBezTo>
                  <a:pt x="2402329" y="47474"/>
                  <a:pt x="2398748" y="56261"/>
                  <a:pt x="2394456" y="64374"/>
                </a:cubicBezTo>
                <a:cubicBezTo>
                  <a:pt x="2390163" y="72487"/>
                  <a:pt x="2385282" y="79633"/>
                  <a:pt x="2379813" y="85811"/>
                </a:cubicBezTo>
                <a:cubicBezTo>
                  <a:pt x="2374184" y="92263"/>
                  <a:pt x="2367797" y="98026"/>
                  <a:pt x="2360652" y="103100"/>
                </a:cubicBezTo>
                <a:cubicBezTo>
                  <a:pt x="2353506" y="108174"/>
                  <a:pt x="2345200" y="112854"/>
                  <a:pt x="2335732" y="117139"/>
                </a:cubicBezTo>
                <a:cubicBezTo>
                  <a:pt x="2334117" y="114182"/>
                  <a:pt x="2332610" y="111830"/>
                  <a:pt x="2331212" y="110081"/>
                </a:cubicBezTo>
                <a:cubicBezTo>
                  <a:pt x="2329814" y="108332"/>
                  <a:pt x="2327812" y="106351"/>
                  <a:pt x="2325207" y="104137"/>
                </a:cubicBezTo>
                <a:cubicBezTo>
                  <a:pt x="2331266" y="101730"/>
                  <a:pt x="2336359" y="99424"/>
                  <a:pt x="2340483" y="97218"/>
                </a:cubicBezTo>
                <a:cubicBezTo>
                  <a:pt x="2344608" y="95013"/>
                  <a:pt x="2348555" y="92490"/>
                  <a:pt x="2352324" y="89650"/>
                </a:cubicBezTo>
                <a:cubicBezTo>
                  <a:pt x="2361152" y="83061"/>
                  <a:pt x="2368540" y="75466"/>
                  <a:pt x="2374489" y="66866"/>
                </a:cubicBezTo>
                <a:cubicBezTo>
                  <a:pt x="2380438" y="58265"/>
                  <a:pt x="2385102" y="48442"/>
                  <a:pt x="2388481" y="37395"/>
                </a:cubicBezTo>
                <a:lnTo>
                  <a:pt x="2351210" y="37891"/>
                </a:lnTo>
                <a:cubicBezTo>
                  <a:pt x="2343657" y="50046"/>
                  <a:pt x="2333998" y="60654"/>
                  <a:pt x="2322235" y="69714"/>
                </a:cubicBezTo>
                <a:cubicBezTo>
                  <a:pt x="2320512" y="67297"/>
                  <a:pt x="2318850" y="65382"/>
                  <a:pt x="2317251" y="63971"/>
                </a:cubicBezTo>
                <a:cubicBezTo>
                  <a:pt x="2315652" y="62560"/>
                  <a:pt x="2313309" y="60925"/>
                  <a:pt x="2310224" y="59065"/>
                </a:cubicBezTo>
                <a:cubicBezTo>
                  <a:pt x="2317171" y="54365"/>
                  <a:pt x="2323151" y="49216"/>
                  <a:pt x="2328163" y="43618"/>
                </a:cubicBezTo>
                <a:cubicBezTo>
                  <a:pt x="2333175" y="38020"/>
                  <a:pt x="2337886" y="31199"/>
                  <a:pt x="2342294" y="23156"/>
                </a:cubicBezTo>
                <a:cubicBezTo>
                  <a:pt x="2344206" y="19660"/>
                  <a:pt x="2345677" y="16590"/>
                  <a:pt x="2346706" y="13946"/>
                </a:cubicBezTo>
                <a:cubicBezTo>
                  <a:pt x="2347735" y="11302"/>
                  <a:pt x="2348370" y="8882"/>
                  <a:pt x="2348610" y="6687"/>
                </a:cubicBezTo>
                <a:lnTo>
                  <a:pt x="2365573" y="10154"/>
                </a:lnTo>
                <a:cubicBezTo>
                  <a:pt x="2365130" y="10688"/>
                  <a:pt x="2364779" y="11199"/>
                  <a:pt x="2364521" y="11686"/>
                </a:cubicBezTo>
                <a:cubicBezTo>
                  <a:pt x="2364263" y="12174"/>
                  <a:pt x="2363789" y="13149"/>
                  <a:pt x="2363097" y="14612"/>
                </a:cubicBezTo>
                <a:cubicBezTo>
                  <a:pt x="2362029" y="16995"/>
                  <a:pt x="2361162" y="18884"/>
                  <a:pt x="2360497" y="20277"/>
                </a:cubicBezTo>
                <a:cubicBezTo>
                  <a:pt x="2359831" y="21670"/>
                  <a:pt x="2359088" y="23125"/>
                  <a:pt x="2358268" y="24641"/>
                </a:cubicBezTo>
                <a:cubicBezTo>
                  <a:pt x="2358949" y="24585"/>
                  <a:pt x="2359785" y="24543"/>
                  <a:pt x="2360775" y="24518"/>
                </a:cubicBezTo>
                <a:cubicBezTo>
                  <a:pt x="2361766" y="24492"/>
                  <a:pt x="2362911" y="24451"/>
                  <a:pt x="2364212" y="24394"/>
                </a:cubicBezTo>
                <a:lnTo>
                  <a:pt x="2391329" y="24022"/>
                </a:lnTo>
                <a:cubicBezTo>
                  <a:pt x="2392911" y="24022"/>
                  <a:pt x="2394175" y="23991"/>
                  <a:pt x="2395121" y="23929"/>
                </a:cubicBezTo>
                <a:cubicBezTo>
                  <a:pt x="2396068" y="23868"/>
                  <a:pt x="2396868" y="23775"/>
                  <a:pt x="2397521" y="23651"/>
                </a:cubicBezTo>
                <a:cubicBezTo>
                  <a:pt x="2396298" y="20953"/>
                  <a:pt x="2394998" y="18455"/>
                  <a:pt x="2393620" y="16159"/>
                </a:cubicBezTo>
                <a:cubicBezTo>
                  <a:pt x="2392242" y="13864"/>
                  <a:pt x="2390694" y="11614"/>
                  <a:pt x="2388976" y="9411"/>
                </a:cubicBezTo>
                <a:close/>
                <a:moveTo>
                  <a:pt x="4965983" y="5828"/>
                </a:moveTo>
                <a:cubicBezTo>
                  <a:pt x="4969205" y="9038"/>
                  <a:pt x="4971780" y="11689"/>
                  <a:pt x="4973709" y="13781"/>
                </a:cubicBezTo>
                <a:cubicBezTo>
                  <a:pt x="4975639" y="15874"/>
                  <a:pt x="4977389" y="17940"/>
                  <a:pt x="4978961" y="19980"/>
                </a:cubicBezTo>
                <a:cubicBezTo>
                  <a:pt x="4980532" y="22020"/>
                  <a:pt x="4982393" y="24566"/>
                  <a:pt x="4984543" y="27617"/>
                </a:cubicBezTo>
                <a:lnTo>
                  <a:pt x="4974769" y="38263"/>
                </a:lnTo>
                <a:cubicBezTo>
                  <a:pt x="4971585" y="33123"/>
                  <a:pt x="4968579" y="28794"/>
                  <a:pt x="4965750" y="25277"/>
                </a:cubicBezTo>
                <a:cubicBezTo>
                  <a:pt x="4962920" y="21760"/>
                  <a:pt x="4959696" y="18328"/>
                  <a:pt x="4956076" y="14981"/>
                </a:cubicBezTo>
                <a:close/>
                <a:moveTo>
                  <a:pt x="4493316" y="4829"/>
                </a:moveTo>
                <a:lnTo>
                  <a:pt x="4508051" y="4829"/>
                </a:lnTo>
                <a:cubicBezTo>
                  <a:pt x="4507749" y="6542"/>
                  <a:pt x="4507548" y="8317"/>
                  <a:pt x="4507447" y="10154"/>
                </a:cubicBezTo>
                <a:cubicBezTo>
                  <a:pt x="4507347" y="11991"/>
                  <a:pt x="4507300" y="14385"/>
                  <a:pt x="4507308" y="17336"/>
                </a:cubicBezTo>
                <a:lnTo>
                  <a:pt x="4507308" y="27242"/>
                </a:lnTo>
                <a:lnTo>
                  <a:pt x="4511394" y="27242"/>
                </a:lnTo>
                <a:cubicBezTo>
                  <a:pt x="4513822" y="27182"/>
                  <a:pt x="4515313" y="27146"/>
                  <a:pt x="4515867" y="27133"/>
                </a:cubicBezTo>
                <a:cubicBezTo>
                  <a:pt x="4516422" y="27121"/>
                  <a:pt x="4516706" y="27115"/>
                  <a:pt x="4516719" y="27118"/>
                </a:cubicBezTo>
                <a:cubicBezTo>
                  <a:pt x="4516781" y="27113"/>
                  <a:pt x="4516904" y="27092"/>
                  <a:pt x="4517090" y="27056"/>
                </a:cubicBezTo>
                <a:cubicBezTo>
                  <a:pt x="4517276" y="27020"/>
                  <a:pt x="4517524" y="26999"/>
                  <a:pt x="4517833" y="26994"/>
                </a:cubicBezTo>
                <a:cubicBezTo>
                  <a:pt x="4517952" y="26937"/>
                  <a:pt x="4518086" y="26896"/>
                  <a:pt x="4518235" y="26870"/>
                </a:cubicBezTo>
                <a:cubicBezTo>
                  <a:pt x="4518385" y="26845"/>
                  <a:pt x="4518581" y="26803"/>
                  <a:pt x="4518824" y="26747"/>
                </a:cubicBezTo>
                <a:lnTo>
                  <a:pt x="4518824" y="39624"/>
                </a:lnTo>
                <a:cubicBezTo>
                  <a:pt x="4517560" y="39501"/>
                  <a:pt x="4516373" y="39408"/>
                  <a:pt x="4515264" y="39346"/>
                </a:cubicBezTo>
                <a:cubicBezTo>
                  <a:pt x="4514155" y="39284"/>
                  <a:pt x="4512906" y="39253"/>
                  <a:pt x="4511518" y="39253"/>
                </a:cubicBezTo>
                <a:lnTo>
                  <a:pt x="4507308" y="39253"/>
                </a:lnTo>
                <a:lnTo>
                  <a:pt x="4507308" y="56595"/>
                </a:lnTo>
                <a:cubicBezTo>
                  <a:pt x="4509452" y="55790"/>
                  <a:pt x="4511201" y="55109"/>
                  <a:pt x="4512555" y="54551"/>
                </a:cubicBezTo>
                <a:cubicBezTo>
                  <a:pt x="4513909" y="53994"/>
                  <a:pt x="4515751" y="53189"/>
                  <a:pt x="4518081" y="52136"/>
                </a:cubicBezTo>
                <a:lnTo>
                  <a:pt x="4518081" y="57586"/>
                </a:lnTo>
                <a:cubicBezTo>
                  <a:pt x="4519484" y="57770"/>
                  <a:pt x="4521011" y="57899"/>
                  <a:pt x="4522662" y="57974"/>
                </a:cubicBezTo>
                <a:cubicBezTo>
                  <a:pt x="4524314" y="58048"/>
                  <a:pt x="4526212" y="58085"/>
                  <a:pt x="4528358" y="58082"/>
                </a:cubicBezTo>
                <a:lnTo>
                  <a:pt x="4579869" y="58082"/>
                </a:lnTo>
                <a:cubicBezTo>
                  <a:pt x="4582356" y="58087"/>
                  <a:pt x="4584472" y="58046"/>
                  <a:pt x="4586216" y="57958"/>
                </a:cubicBezTo>
                <a:cubicBezTo>
                  <a:pt x="4587960" y="57870"/>
                  <a:pt x="4589641" y="57705"/>
                  <a:pt x="4591261" y="57463"/>
                </a:cubicBezTo>
                <a:lnTo>
                  <a:pt x="4591261" y="70078"/>
                </a:lnTo>
                <a:cubicBezTo>
                  <a:pt x="4589564" y="69836"/>
                  <a:pt x="4587820" y="69670"/>
                  <a:pt x="4586030" y="69582"/>
                </a:cubicBezTo>
                <a:cubicBezTo>
                  <a:pt x="4584240" y="69495"/>
                  <a:pt x="4582186" y="69453"/>
                  <a:pt x="4579869" y="69458"/>
                </a:cubicBezTo>
                <a:lnTo>
                  <a:pt x="4560057" y="69458"/>
                </a:lnTo>
                <a:lnTo>
                  <a:pt x="4560057" y="79751"/>
                </a:lnTo>
                <a:lnTo>
                  <a:pt x="4575535" y="79751"/>
                </a:lnTo>
                <a:cubicBezTo>
                  <a:pt x="4578030" y="79757"/>
                  <a:pt x="4580130" y="79715"/>
                  <a:pt x="4581835" y="79627"/>
                </a:cubicBezTo>
                <a:cubicBezTo>
                  <a:pt x="4583541" y="79539"/>
                  <a:pt x="4585114" y="79374"/>
                  <a:pt x="4586556" y="79131"/>
                </a:cubicBezTo>
                <a:lnTo>
                  <a:pt x="4586556" y="91128"/>
                </a:lnTo>
                <a:cubicBezTo>
                  <a:pt x="4584952" y="90886"/>
                  <a:pt x="4583331" y="90720"/>
                  <a:pt x="4581696" y="90633"/>
                </a:cubicBezTo>
                <a:cubicBezTo>
                  <a:pt x="4580060" y="90545"/>
                  <a:pt x="4578007" y="90503"/>
                  <a:pt x="4575535" y="90509"/>
                </a:cubicBezTo>
                <a:lnTo>
                  <a:pt x="4560057" y="90509"/>
                </a:lnTo>
                <a:lnTo>
                  <a:pt x="4560057" y="103518"/>
                </a:lnTo>
                <a:cubicBezTo>
                  <a:pt x="4562111" y="103760"/>
                  <a:pt x="4564165" y="103925"/>
                  <a:pt x="4566218" y="104013"/>
                </a:cubicBezTo>
                <a:cubicBezTo>
                  <a:pt x="4568272" y="104101"/>
                  <a:pt x="4570634" y="104142"/>
                  <a:pt x="4573307" y="104137"/>
                </a:cubicBezTo>
                <a:cubicBezTo>
                  <a:pt x="4577112" y="104140"/>
                  <a:pt x="4580677" y="104073"/>
                  <a:pt x="4584002" y="103936"/>
                </a:cubicBezTo>
                <a:cubicBezTo>
                  <a:pt x="4587327" y="103799"/>
                  <a:pt x="4590614" y="103577"/>
                  <a:pt x="4593862" y="103270"/>
                </a:cubicBezTo>
                <a:cubicBezTo>
                  <a:pt x="4592961" y="105705"/>
                  <a:pt x="4592285" y="107862"/>
                  <a:pt x="4591834" y="109740"/>
                </a:cubicBezTo>
                <a:cubicBezTo>
                  <a:pt x="4591383" y="111618"/>
                  <a:pt x="4590985" y="113837"/>
                  <a:pt x="4590642" y="116396"/>
                </a:cubicBezTo>
                <a:cubicBezTo>
                  <a:pt x="4588504" y="116455"/>
                  <a:pt x="4586342" y="116491"/>
                  <a:pt x="4584157" y="116504"/>
                </a:cubicBezTo>
                <a:cubicBezTo>
                  <a:pt x="4581972" y="116517"/>
                  <a:pt x="4579965" y="116522"/>
                  <a:pt x="4578136" y="116520"/>
                </a:cubicBezTo>
                <a:cubicBezTo>
                  <a:pt x="4569401" y="116535"/>
                  <a:pt x="4562291" y="116133"/>
                  <a:pt x="4556807" y="115312"/>
                </a:cubicBezTo>
                <a:cubicBezTo>
                  <a:pt x="4551323" y="114492"/>
                  <a:pt x="4546752" y="113161"/>
                  <a:pt x="4543093" y="111319"/>
                </a:cubicBezTo>
                <a:cubicBezTo>
                  <a:pt x="4540612" y="110076"/>
                  <a:pt x="4538208" y="108507"/>
                  <a:pt x="4535881" y="106613"/>
                </a:cubicBezTo>
                <a:cubicBezTo>
                  <a:pt x="4533554" y="104719"/>
                  <a:pt x="4531335" y="102531"/>
                  <a:pt x="4529225" y="100048"/>
                </a:cubicBezTo>
                <a:cubicBezTo>
                  <a:pt x="4527860" y="102753"/>
                  <a:pt x="4526599" y="105064"/>
                  <a:pt x="4525442" y="106980"/>
                </a:cubicBezTo>
                <a:cubicBezTo>
                  <a:pt x="4524284" y="108896"/>
                  <a:pt x="4522995" y="110784"/>
                  <a:pt x="4521575" y="112644"/>
                </a:cubicBezTo>
                <a:cubicBezTo>
                  <a:pt x="4520156" y="114505"/>
                  <a:pt x="4518372" y="116705"/>
                  <a:pt x="4516223" y="119244"/>
                </a:cubicBezTo>
                <a:cubicBezTo>
                  <a:pt x="4514469" y="117232"/>
                  <a:pt x="4513056" y="115746"/>
                  <a:pt x="4511982" y="114786"/>
                </a:cubicBezTo>
                <a:cubicBezTo>
                  <a:pt x="4510909" y="113826"/>
                  <a:pt x="4509186" y="112464"/>
                  <a:pt x="4506813" y="110700"/>
                </a:cubicBezTo>
                <a:cubicBezTo>
                  <a:pt x="4506286" y="113501"/>
                  <a:pt x="4504955" y="115452"/>
                  <a:pt x="4502819" y="116551"/>
                </a:cubicBezTo>
                <a:cubicBezTo>
                  <a:pt x="4500683" y="117650"/>
                  <a:pt x="4497185" y="118176"/>
                  <a:pt x="4492325" y="118129"/>
                </a:cubicBezTo>
                <a:cubicBezTo>
                  <a:pt x="4490984" y="118129"/>
                  <a:pt x="4489487" y="118098"/>
                  <a:pt x="4487836" y="118036"/>
                </a:cubicBezTo>
                <a:cubicBezTo>
                  <a:pt x="4486186" y="117975"/>
                  <a:pt x="4484256" y="117882"/>
                  <a:pt x="4482048" y="117758"/>
                </a:cubicBezTo>
                <a:cubicBezTo>
                  <a:pt x="4481883" y="115245"/>
                  <a:pt x="4481593" y="113058"/>
                  <a:pt x="4481181" y="111195"/>
                </a:cubicBezTo>
                <a:cubicBezTo>
                  <a:pt x="4480768" y="109333"/>
                  <a:pt x="4480107" y="107269"/>
                  <a:pt x="4479200" y="105004"/>
                </a:cubicBezTo>
                <a:cubicBezTo>
                  <a:pt x="4481566" y="105251"/>
                  <a:pt x="4483551" y="105437"/>
                  <a:pt x="4485159" y="105561"/>
                </a:cubicBezTo>
                <a:cubicBezTo>
                  <a:pt x="4486766" y="105685"/>
                  <a:pt x="4488288" y="105747"/>
                  <a:pt x="4489725" y="105747"/>
                </a:cubicBezTo>
                <a:cubicBezTo>
                  <a:pt x="4491477" y="105786"/>
                  <a:pt x="4492648" y="105553"/>
                  <a:pt x="4493238" y="105050"/>
                </a:cubicBezTo>
                <a:cubicBezTo>
                  <a:pt x="4493829" y="104547"/>
                  <a:pt x="4494103" y="103540"/>
                  <a:pt x="4494059" y="102030"/>
                </a:cubicBezTo>
                <a:lnTo>
                  <a:pt x="4494059" y="74171"/>
                </a:lnTo>
                <a:cubicBezTo>
                  <a:pt x="4492681" y="74711"/>
                  <a:pt x="4491505" y="75150"/>
                  <a:pt x="4490530" y="75488"/>
                </a:cubicBezTo>
                <a:cubicBezTo>
                  <a:pt x="4489555" y="75827"/>
                  <a:pt x="4488502" y="76173"/>
                  <a:pt x="4487372" y="76527"/>
                </a:cubicBezTo>
                <a:cubicBezTo>
                  <a:pt x="4485912" y="77072"/>
                  <a:pt x="4484684" y="77532"/>
                  <a:pt x="4483688" y="77907"/>
                </a:cubicBezTo>
                <a:cubicBezTo>
                  <a:pt x="4482693" y="78281"/>
                  <a:pt x="4481774" y="78648"/>
                  <a:pt x="4480933" y="79007"/>
                </a:cubicBezTo>
                <a:lnTo>
                  <a:pt x="4478952" y="65254"/>
                </a:lnTo>
                <a:cubicBezTo>
                  <a:pt x="4480596" y="65074"/>
                  <a:pt x="4482633" y="64662"/>
                  <a:pt x="4485066" y="64017"/>
                </a:cubicBezTo>
                <a:cubicBezTo>
                  <a:pt x="4487499" y="63373"/>
                  <a:pt x="4490496" y="62467"/>
                  <a:pt x="4494059" y="61297"/>
                </a:cubicBezTo>
                <a:lnTo>
                  <a:pt x="4494059" y="39253"/>
                </a:lnTo>
                <a:lnTo>
                  <a:pt x="4488734" y="39253"/>
                </a:lnTo>
                <a:cubicBezTo>
                  <a:pt x="4487326" y="39250"/>
                  <a:pt x="4485902" y="39286"/>
                  <a:pt x="4484462" y="39361"/>
                </a:cubicBezTo>
                <a:cubicBezTo>
                  <a:pt x="4483023" y="39436"/>
                  <a:pt x="4481475" y="39565"/>
                  <a:pt x="4479819" y="39748"/>
                </a:cubicBezTo>
                <a:lnTo>
                  <a:pt x="4479819" y="26499"/>
                </a:lnTo>
                <a:cubicBezTo>
                  <a:pt x="4481385" y="26801"/>
                  <a:pt x="4482865" y="27002"/>
                  <a:pt x="4484261" y="27102"/>
                </a:cubicBezTo>
                <a:cubicBezTo>
                  <a:pt x="4485657" y="27203"/>
                  <a:pt x="4487230" y="27250"/>
                  <a:pt x="4488982" y="27242"/>
                </a:cubicBezTo>
                <a:lnTo>
                  <a:pt x="4494059" y="27242"/>
                </a:lnTo>
                <a:lnTo>
                  <a:pt x="4494059" y="17460"/>
                </a:lnTo>
                <a:cubicBezTo>
                  <a:pt x="4494067" y="14457"/>
                  <a:pt x="4494020" y="12042"/>
                  <a:pt x="4493919" y="10216"/>
                </a:cubicBezTo>
                <a:cubicBezTo>
                  <a:pt x="4493819" y="8389"/>
                  <a:pt x="4493617" y="6594"/>
                  <a:pt x="4493316" y="4829"/>
                </a:cubicBezTo>
                <a:close/>
                <a:moveTo>
                  <a:pt x="4270059" y="4713"/>
                </a:moveTo>
                <a:lnTo>
                  <a:pt x="4283556" y="4713"/>
                </a:lnTo>
                <a:cubicBezTo>
                  <a:pt x="4283432" y="5807"/>
                  <a:pt x="4283340" y="7087"/>
                  <a:pt x="4283278" y="8552"/>
                </a:cubicBezTo>
                <a:cubicBezTo>
                  <a:pt x="4283216" y="10017"/>
                  <a:pt x="4283185" y="11792"/>
                  <a:pt x="4283185" y="13876"/>
                </a:cubicBezTo>
                <a:lnTo>
                  <a:pt x="4283185" y="23163"/>
                </a:lnTo>
                <a:lnTo>
                  <a:pt x="4291976" y="23163"/>
                </a:lnTo>
                <a:lnTo>
                  <a:pt x="4291976" y="13876"/>
                </a:lnTo>
                <a:cubicBezTo>
                  <a:pt x="4291976" y="11908"/>
                  <a:pt x="4291945" y="10180"/>
                  <a:pt x="4291884" y="8691"/>
                </a:cubicBezTo>
                <a:cubicBezTo>
                  <a:pt x="4291822" y="7203"/>
                  <a:pt x="4291729" y="5877"/>
                  <a:pt x="4291605" y="4713"/>
                </a:cubicBezTo>
                <a:lnTo>
                  <a:pt x="4305102" y="4713"/>
                </a:lnTo>
                <a:cubicBezTo>
                  <a:pt x="4304914" y="5897"/>
                  <a:pt x="4304764" y="7306"/>
                  <a:pt x="4304653" y="8939"/>
                </a:cubicBezTo>
                <a:cubicBezTo>
                  <a:pt x="4304542" y="10572"/>
                  <a:pt x="4304485" y="12383"/>
                  <a:pt x="4304483" y="14372"/>
                </a:cubicBezTo>
                <a:lnTo>
                  <a:pt x="4304483" y="23163"/>
                </a:lnTo>
                <a:lnTo>
                  <a:pt x="4312283" y="23163"/>
                </a:lnTo>
                <a:cubicBezTo>
                  <a:pt x="4314412" y="20143"/>
                  <a:pt x="4316161" y="17362"/>
                  <a:pt x="4317531" y="14821"/>
                </a:cubicBezTo>
                <a:cubicBezTo>
                  <a:pt x="4318900" y="12280"/>
                  <a:pt x="4320123" y="9530"/>
                  <a:pt x="4321199" y="6571"/>
                </a:cubicBezTo>
                <a:lnTo>
                  <a:pt x="4333953" y="11276"/>
                </a:lnTo>
                <a:cubicBezTo>
                  <a:pt x="4332503" y="13698"/>
                  <a:pt x="4331192" y="15819"/>
                  <a:pt x="4330022" y="17638"/>
                </a:cubicBezTo>
                <a:cubicBezTo>
                  <a:pt x="4328850" y="19456"/>
                  <a:pt x="4327602" y="21298"/>
                  <a:pt x="4326276" y="23163"/>
                </a:cubicBezTo>
                <a:lnTo>
                  <a:pt x="4329743" y="23163"/>
                </a:lnTo>
                <a:cubicBezTo>
                  <a:pt x="4332911" y="23163"/>
                  <a:pt x="4335583" y="23101"/>
                  <a:pt x="4337761" y="22978"/>
                </a:cubicBezTo>
                <a:cubicBezTo>
                  <a:pt x="4339938" y="22854"/>
                  <a:pt x="4341930" y="22668"/>
                  <a:pt x="4343735" y="22420"/>
                </a:cubicBezTo>
                <a:lnTo>
                  <a:pt x="4343735" y="34788"/>
                </a:lnTo>
                <a:cubicBezTo>
                  <a:pt x="4341821" y="34600"/>
                  <a:pt x="4339644" y="34450"/>
                  <a:pt x="4337203" y="34339"/>
                </a:cubicBezTo>
                <a:cubicBezTo>
                  <a:pt x="4334763" y="34228"/>
                  <a:pt x="4332028" y="34171"/>
                  <a:pt x="4329000" y="34168"/>
                </a:cubicBezTo>
                <a:lnTo>
                  <a:pt x="4316617" y="34168"/>
                </a:lnTo>
                <a:cubicBezTo>
                  <a:pt x="4315506" y="36527"/>
                  <a:pt x="4314665" y="38290"/>
                  <a:pt x="4314095" y="39455"/>
                </a:cubicBezTo>
                <a:cubicBezTo>
                  <a:pt x="4313525" y="40621"/>
                  <a:pt x="4312838" y="41918"/>
                  <a:pt x="4312036" y="43347"/>
                </a:cubicBezTo>
                <a:lnTo>
                  <a:pt x="4326400" y="43347"/>
                </a:lnTo>
                <a:cubicBezTo>
                  <a:pt x="4329361" y="43349"/>
                  <a:pt x="4331796" y="43313"/>
                  <a:pt x="4333705" y="43238"/>
                </a:cubicBezTo>
                <a:cubicBezTo>
                  <a:pt x="4335615" y="43163"/>
                  <a:pt x="4337430" y="43034"/>
                  <a:pt x="4339154" y="42851"/>
                </a:cubicBezTo>
                <a:lnTo>
                  <a:pt x="4339154" y="54601"/>
                </a:lnTo>
                <a:cubicBezTo>
                  <a:pt x="4337307" y="54358"/>
                  <a:pt x="4335429" y="54192"/>
                  <a:pt x="4333520" y="54104"/>
                </a:cubicBezTo>
                <a:cubicBezTo>
                  <a:pt x="4331611" y="54016"/>
                  <a:pt x="4329237" y="53975"/>
                  <a:pt x="4326400" y="53980"/>
                </a:cubicBezTo>
                <a:lnTo>
                  <a:pt x="4294081" y="53980"/>
                </a:lnTo>
                <a:lnTo>
                  <a:pt x="4294081" y="59939"/>
                </a:lnTo>
                <a:lnTo>
                  <a:pt x="4319961" y="59939"/>
                </a:lnTo>
                <a:cubicBezTo>
                  <a:pt x="4322713" y="59945"/>
                  <a:pt x="4325102" y="59903"/>
                  <a:pt x="4327127" y="59815"/>
                </a:cubicBezTo>
                <a:cubicBezTo>
                  <a:pt x="4329152" y="59727"/>
                  <a:pt x="4331015" y="59562"/>
                  <a:pt x="4332715" y="59319"/>
                </a:cubicBezTo>
                <a:lnTo>
                  <a:pt x="4332715" y="70451"/>
                </a:lnTo>
                <a:cubicBezTo>
                  <a:pt x="4331007" y="70207"/>
                  <a:pt x="4329129" y="70042"/>
                  <a:pt x="4327081" y="69954"/>
                </a:cubicBezTo>
                <a:cubicBezTo>
                  <a:pt x="4325033" y="69866"/>
                  <a:pt x="4322659" y="69825"/>
                  <a:pt x="4319961" y="69830"/>
                </a:cubicBezTo>
                <a:lnTo>
                  <a:pt x="4294081" y="69830"/>
                </a:lnTo>
                <a:lnTo>
                  <a:pt x="4294081" y="76037"/>
                </a:lnTo>
                <a:lnTo>
                  <a:pt x="4328628" y="76037"/>
                </a:lnTo>
                <a:cubicBezTo>
                  <a:pt x="4332116" y="76037"/>
                  <a:pt x="4335047" y="75975"/>
                  <a:pt x="4337420" y="75850"/>
                </a:cubicBezTo>
                <a:cubicBezTo>
                  <a:pt x="4339793" y="75726"/>
                  <a:pt x="4341857" y="75540"/>
                  <a:pt x="4343611" y="75292"/>
                </a:cubicBezTo>
                <a:lnTo>
                  <a:pt x="4343611" y="87661"/>
                </a:lnTo>
                <a:cubicBezTo>
                  <a:pt x="4341344" y="87413"/>
                  <a:pt x="4339007" y="87227"/>
                  <a:pt x="4336600" y="87103"/>
                </a:cubicBezTo>
                <a:cubicBezTo>
                  <a:pt x="4334193" y="86980"/>
                  <a:pt x="4331577" y="86918"/>
                  <a:pt x="4328752" y="86918"/>
                </a:cubicBezTo>
                <a:lnTo>
                  <a:pt x="4303864" y="86918"/>
                </a:lnTo>
                <a:cubicBezTo>
                  <a:pt x="4308053" y="90529"/>
                  <a:pt x="4313666" y="93831"/>
                  <a:pt x="4320704" y="96824"/>
                </a:cubicBezTo>
                <a:cubicBezTo>
                  <a:pt x="4324532" y="98457"/>
                  <a:pt x="4328391" y="99803"/>
                  <a:pt x="4332281" y="100863"/>
                </a:cubicBezTo>
                <a:cubicBezTo>
                  <a:pt x="4336172" y="101924"/>
                  <a:pt x="4340897" y="102930"/>
                  <a:pt x="4346459" y="103882"/>
                </a:cubicBezTo>
                <a:cubicBezTo>
                  <a:pt x="4344780" y="106142"/>
                  <a:pt x="4343433" y="108185"/>
                  <a:pt x="4342419" y="110011"/>
                </a:cubicBezTo>
                <a:cubicBezTo>
                  <a:pt x="4341406" y="111837"/>
                  <a:pt x="4340399" y="114004"/>
                  <a:pt x="4339401" y="116512"/>
                </a:cubicBezTo>
                <a:cubicBezTo>
                  <a:pt x="4329083" y="113703"/>
                  <a:pt x="4320218" y="110313"/>
                  <a:pt x="4312810" y="106343"/>
                </a:cubicBezTo>
                <a:cubicBezTo>
                  <a:pt x="4305401" y="102373"/>
                  <a:pt x="4298952" y="97590"/>
                  <a:pt x="4293462" y="91995"/>
                </a:cubicBezTo>
                <a:cubicBezTo>
                  <a:pt x="4293640" y="94234"/>
                  <a:pt x="4293749" y="95916"/>
                  <a:pt x="4293787" y="97040"/>
                </a:cubicBezTo>
                <a:cubicBezTo>
                  <a:pt x="4293826" y="98165"/>
                  <a:pt x="4293842" y="99414"/>
                  <a:pt x="4293834" y="100786"/>
                </a:cubicBezTo>
                <a:lnTo>
                  <a:pt x="4293834" y="106854"/>
                </a:lnTo>
                <a:cubicBezTo>
                  <a:pt x="4293831" y="109433"/>
                  <a:pt x="4293898" y="111734"/>
                  <a:pt x="4294035" y="113757"/>
                </a:cubicBezTo>
                <a:cubicBezTo>
                  <a:pt x="4294172" y="115779"/>
                  <a:pt x="4294393" y="117647"/>
                  <a:pt x="4294700" y="119360"/>
                </a:cubicBezTo>
                <a:lnTo>
                  <a:pt x="4280089" y="119360"/>
                </a:lnTo>
                <a:cubicBezTo>
                  <a:pt x="4280337" y="117572"/>
                  <a:pt x="4280523" y="115637"/>
                  <a:pt x="4280646" y="113556"/>
                </a:cubicBezTo>
                <a:cubicBezTo>
                  <a:pt x="4280770" y="111474"/>
                  <a:pt x="4280832" y="109198"/>
                  <a:pt x="4280832" y="106730"/>
                </a:cubicBezTo>
                <a:lnTo>
                  <a:pt x="4280832" y="100786"/>
                </a:lnTo>
                <a:cubicBezTo>
                  <a:pt x="4280824" y="99507"/>
                  <a:pt x="4280840" y="98382"/>
                  <a:pt x="4280878" y="97412"/>
                </a:cubicBezTo>
                <a:cubicBezTo>
                  <a:pt x="4280917" y="96442"/>
                  <a:pt x="4281025" y="94760"/>
                  <a:pt x="4281204" y="92366"/>
                </a:cubicBezTo>
                <a:cubicBezTo>
                  <a:pt x="4278379" y="95278"/>
                  <a:pt x="4275608" y="97781"/>
                  <a:pt x="4272892" y="99873"/>
                </a:cubicBezTo>
                <a:cubicBezTo>
                  <a:pt x="4270175" y="101965"/>
                  <a:pt x="4267002" y="104003"/>
                  <a:pt x="4263373" y="105987"/>
                </a:cubicBezTo>
                <a:cubicBezTo>
                  <a:pt x="4259465" y="108138"/>
                  <a:pt x="4255487" y="110057"/>
                  <a:pt x="4251439" y="111745"/>
                </a:cubicBezTo>
                <a:cubicBezTo>
                  <a:pt x="4247391" y="113432"/>
                  <a:pt x="4242949" y="114980"/>
                  <a:pt x="4238112" y="116388"/>
                </a:cubicBezTo>
                <a:cubicBezTo>
                  <a:pt x="4237132" y="114237"/>
                  <a:pt x="4236028" y="112193"/>
                  <a:pt x="4234800" y="110259"/>
                </a:cubicBezTo>
                <a:cubicBezTo>
                  <a:pt x="4233573" y="108324"/>
                  <a:pt x="4232159" y="106405"/>
                  <a:pt x="4230559" y="104501"/>
                </a:cubicBezTo>
                <a:cubicBezTo>
                  <a:pt x="4239536" y="102607"/>
                  <a:pt x="4247306" y="100234"/>
                  <a:pt x="4253869" y="97381"/>
                </a:cubicBezTo>
                <a:cubicBezTo>
                  <a:pt x="4260432" y="94528"/>
                  <a:pt x="4266159" y="91040"/>
                  <a:pt x="4271050" y="86918"/>
                </a:cubicBezTo>
                <a:lnTo>
                  <a:pt x="4248018" y="86918"/>
                </a:lnTo>
                <a:cubicBezTo>
                  <a:pt x="4245142" y="86918"/>
                  <a:pt x="4242506" y="86980"/>
                  <a:pt x="4240109" y="87103"/>
                </a:cubicBezTo>
                <a:cubicBezTo>
                  <a:pt x="4237713" y="87227"/>
                  <a:pt x="4235355" y="87413"/>
                  <a:pt x="4233036" y="87661"/>
                </a:cubicBezTo>
                <a:lnTo>
                  <a:pt x="4233036" y="75292"/>
                </a:lnTo>
                <a:cubicBezTo>
                  <a:pt x="4234970" y="75540"/>
                  <a:pt x="4237106" y="75726"/>
                  <a:pt x="4239443" y="75850"/>
                </a:cubicBezTo>
                <a:cubicBezTo>
                  <a:pt x="4241781" y="75975"/>
                  <a:pt x="4244598" y="76037"/>
                  <a:pt x="4247895" y="76037"/>
                </a:cubicBezTo>
                <a:lnTo>
                  <a:pt x="4280708" y="76037"/>
                </a:lnTo>
                <a:lnTo>
                  <a:pt x="4280708" y="69830"/>
                </a:lnTo>
                <a:lnTo>
                  <a:pt x="4256191" y="69830"/>
                </a:lnTo>
                <a:cubicBezTo>
                  <a:pt x="4253498" y="69825"/>
                  <a:pt x="4251145" y="69866"/>
                  <a:pt x="4249133" y="69954"/>
                </a:cubicBezTo>
                <a:cubicBezTo>
                  <a:pt x="4247121" y="70042"/>
                  <a:pt x="4245263" y="70207"/>
                  <a:pt x="4243561" y="70451"/>
                </a:cubicBezTo>
                <a:lnTo>
                  <a:pt x="4243561" y="59319"/>
                </a:lnTo>
                <a:cubicBezTo>
                  <a:pt x="4245256" y="59562"/>
                  <a:pt x="4247098" y="59727"/>
                  <a:pt x="4249086" y="59815"/>
                </a:cubicBezTo>
                <a:cubicBezTo>
                  <a:pt x="4251075" y="59903"/>
                  <a:pt x="4253443" y="59945"/>
                  <a:pt x="4256191" y="59939"/>
                </a:cubicBezTo>
                <a:lnTo>
                  <a:pt x="4280708" y="59939"/>
                </a:lnTo>
                <a:lnTo>
                  <a:pt x="4280708" y="53980"/>
                </a:lnTo>
                <a:lnTo>
                  <a:pt x="4249752" y="53980"/>
                </a:lnTo>
                <a:cubicBezTo>
                  <a:pt x="4246969" y="53975"/>
                  <a:pt x="4244611" y="54016"/>
                  <a:pt x="4242678" y="54104"/>
                </a:cubicBezTo>
                <a:cubicBezTo>
                  <a:pt x="4240747" y="54192"/>
                  <a:pt x="4238853" y="54358"/>
                  <a:pt x="4236998" y="54601"/>
                </a:cubicBezTo>
                <a:lnTo>
                  <a:pt x="4236998" y="42851"/>
                </a:lnTo>
                <a:cubicBezTo>
                  <a:pt x="4238667" y="43034"/>
                  <a:pt x="4240467" y="43163"/>
                  <a:pt x="4242400" y="43238"/>
                </a:cubicBezTo>
                <a:cubicBezTo>
                  <a:pt x="4244332" y="43313"/>
                  <a:pt x="4246782" y="43349"/>
                  <a:pt x="4249752" y="43347"/>
                </a:cubicBezTo>
                <a:lnTo>
                  <a:pt x="4264735" y="43347"/>
                </a:lnTo>
                <a:cubicBezTo>
                  <a:pt x="4263817" y="41375"/>
                  <a:pt x="4262991" y="39644"/>
                  <a:pt x="4262258" y="38153"/>
                </a:cubicBezTo>
                <a:cubicBezTo>
                  <a:pt x="4261526" y="36662"/>
                  <a:pt x="4260824" y="35334"/>
                  <a:pt x="4260153" y="34168"/>
                </a:cubicBezTo>
                <a:lnTo>
                  <a:pt x="4246780" y="34168"/>
                </a:lnTo>
                <a:cubicBezTo>
                  <a:pt x="4243759" y="34171"/>
                  <a:pt x="4241040" y="34228"/>
                  <a:pt x="4238623" y="34339"/>
                </a:cubicBezTo>
                <a:cubicBezTo>
                  <a:pt x="4236206" y="34450"/>
                  <a:pt x="4234013" y="34600"/>
                  <a:pt x="4232045" y="34788"/>
                </a:cubicBezTo>
                <a:lnTo>
                  <a:pt x="4232045" y="22420"/>
                </a:lnTo>
                <a:cubicBezTo>
                  <a:pt x="4233918" y="22668"/>
                  <a:pt x="4235961" y="22854"/>
                  <a:pt x="4238174" y="22978"/>
                </a:cubicBezTo>
                <a:cubicBezTo>
                  <a:pt x="4240388" y="23101"/>
                  <a:pt x="4243050" y="23163"/>
                  <a:pt x="4246161" y="23163"/>
                </a:cubicBezTo>
                <a:lnTo>
                  <a:pt x="4250124" y="23163"/>
                </a:lnTo>
                <a:cubicBezTo>
                  <a:pt x="4249030" y="21112"/>
                  <a:pt x="4247905" y="19302"/>
                  <a:pt x="4246749" y="17730"/>
                </a:cubicBezTo>
                <a:cubicBezTo>
                  <a:pt x="4245594" y="16159"/>
                  <a:pt x="4243911" y="14132"/>
                  <a:pt x="4241703" y="11648"/>
                </a:cubicBezTo>
                <a:lnTo>
                  <a:pt x="4254086" y="6942"/>
                </a:lnTo>
                <a:cubicBezTo>
                  <a:pt x="4256101" y="9700"/>
                  <a:pt x="4257767" y="12202"/>
                  <a:pt x="4259085" y="14449"/>
                </a:cubicBezTo>
                <a:cubicBezTo>
                  <a:pt x="4260404" y="16696"/>
                  <a:pt x="4261915" y="19601"/>
                  <a:pt x="4263620" y="23163"/>
                </a:cubicBezTo>
                <a:lnTo>
                  <a:pt x="4270678" y="23163"/>
                </a:lnTo>
                <a:lnTo>
                  <a:pt x="4270678" y="14372"/>
                </a:lnTo>
                <a:cubicBezTo>
                  <a:pt x="4270676" y="12499"/>
                  <a:pt x="4270619" y="10734"/>
                  <a:pt x="4270508" y="9078"/>
                </a:cubicBezTo>
                <a:cubicBezTo>
                  <a:pt x="4270397" y="7422"/>
                  <a:pt x="4270247" y="5967"/>
                  <a:pt x="4270059" y="4713"/>
                </a:cubicBezTo>
                <a:close/>
                <a:moveTo>
                  <a:pt x="1147974" y="4706"/>
                </a:moveTo>
                <a:lnTo>
                  <a:pt x="1163824" y="4706"/>
                </a:lnTo>
                <a:cubicBezTo>
                  <a:pt x="1163576" y="6697"/>
                  <a:pt x="1163390" y="8843"/>
                  <a:pt x="1163266" y="11145"/>
                </a:cubicBezTo>
                <a:cubicBezTo>
                  <a:pt x="1163142" y="13446"/>
                  <a:pt x="1163081" y="16211"/>
                  <a:pt x="1163081" y="19441"/>
                </a:cubicBezTo>
                <a:lnTo>
                  <a:pt x="1163081" y="28975"/>
                </a:lnTo>
                <a:lnTo>
                  <a:pt x="1188836" y="28975"/>
                </a:lnTo>
                <a:cubicBezTo>
                  <a:pt x="1191978" y="28975"/>
                  <a:pt x="1194919" y="28913"/>
                  <a:pt x="1197659" y="28790"/>
                </a:cubicBezTo>
                <a:cubicBezTo>
                  <a:pt x="1200398" y="28666"/>
                  <a:pt x="1203030" y="28480"/>
                  <a:pt x="1205553" y="28232"/>
                </a:cubicBezTo>
                <a:lnTo>
                  <a:pt x="1205553" y="41853"/>
                </a:lnTo>
                <a:cubicBezTo>
                  <a:pt x="1202913" y="41606"/>
                  <a:pt x="1200267" y="41420"/>
                  <a:pt x="1197612" y="41296"/>
                </a:cubicBezTo>
                <a:cubicBezTo>
                  <a:pt x="1194958" y="41172"/>
                  <a:pt x="1192156" y="41110"/>
                  <a:pt x="1189208" y="41110"/>
                </a:cubicBezTo>
                <a:lnTo>
                  <a:pt x="1163081" y="41110"/>
                </a:lnTo>
                <a:lnTo>
                  <a:pt x="1163081" y="63894"/>
                </a:lnTo>
                <a:lnTo>
                  <a:pt x="1184502" y="63894"/>
                </a:lnTo>
                <a:cubicBezTo>
                  <a:pt x="1187590" y="63894"/>
                  <a:pt x="1190392" y="63832"/>
                  <a:pt x="1192907" y="63708"/>
                </a:cubicBezTo>
                <a:cubicBezTo>
                  <a:pt x="1195422" y="63584"/>
                  <a:pt x="1197697" y="63399"/>
                  <a:pt x="1199733" y="63151"/>
                </a:cubicBezTo>
                <a:lnTo>
                  <a:pt x="1199733" y="76772"/>
                </a:lnTo>
                <a:cubicBezTo>
                  <a:pt x="1197512" y="76524"/>
                  <a:pt x="1195143" y="76338"/>
                  <a:pt x="1192628" y="76215"/>
                </a:cubicBezTo>
                <a:cubicBezTo>
                  <a:pt x="1190113" y="76091"/>
                  <a:pt x="1187404" y="76029"/>
                  <a:pt x="1184502" y="76029"/>
                </a:cubicBezTo>
                <a:lnTo>
                  <a:pt x="1163081" y="76029"/>
                </a:lnTo>
                <a:lnTo>
                  <a:pt x="1163081" y="102280"/>
                </a:lnTo>
                <a:lnTo>
                  <a:pt x="1192798" y="102280"/>
                </a:lnTo>
                <a:cubicBezTo>
                  <a:pt x="1196294" y="102282"/>
                  <a:pt x="1199426" y="102215"/>
                  <a:pt x="1202194" y="102079"/>
                </a:cubicBezTo>
                <a:cubicBezTo>
                  <a:pt x="1204962" y="101942"/>
                  <a:pt x="1207567" y="101720"/>
                  <a:pt x="1210010" y="101413"/>
                </a:cubicBezTo>
                <a:lnTo>
                  <a:pt x="1210010" y="115529"/>
                </a:lnTo>
                <a:cubicBezTo>
                  <a:pt x="1207172" y="115222"/>
                  <a:pt x="1204459" y="115000"/>
                  <a:pt x="1201869" y="114863"/>
                </a:cubicBezTo>
                <a:cubicBezTo>
                  <a:pt x="1199279" y="114727"/>
                  <a:pt x="1196379" y="114660"/>
                  <a:pt x="1193170" y="114662"/>
                </a:cubicBezTo>
                <a:lnTo>
                  <a:pt x="1117389" y="114662"/>
                </a:lnTo>
                <a:cubicBezTo>
                  <a:pt x="1114203" y="114660"/>
                  <a:pt x="1111195" y="114727"/>
                  <a:pt x="1108365" y="114863"/>
                </a:cubicBezTo>
                <a:cubicBezTo>
                  <a:pt x="1105535" y="115000"/>
                  <a:pt x="1102682" y="115222"/>
                  <a:pt x="1099806" y="115529"/>
                </a:cubicBezTo>
                <a:lnTo>
                  <a:pt x="1099806" y="101413"/>
                </a:lnTo>
                <a:cubicBezTo>
                  <a:pt x="1102442" y="101720"/>
                  <a:pt x="1105156" y="101942"/>
                  <a:pt x="1107947" y="102079"/>
                </a:cubicBezTo>
                <a:cubicBezTo>
                  <a:pt x="1110739" y="102215"/>
                  <a:pt x="1113762" y="102282"/>
                  <a:pt x="1117018" y="102280"/>
                </a:cubicBezTo>
                <a:lnTo>
                  <a:pt x="1148841" y="102280"/>
                </a:lnTo>
                <a:lnTo>
                  <a:pt x="1148841" y="76029"/>
                </a:lnTo>
                <a:lnTo>
                  <a:pt x="1129772" y="76029"/>
                </a:lnTo>
                <a:cubicBezTo>
                  <a:pt x="1123972" y="76029"/>
                  <a:pt x="1118978" y="76277"/>
                  <a:pt x="1114789" y="76772"/>
                </a:cubicBezTo>
                <a:lnTo>
                  <a:pt x="1114789" y="63151"/>
                </a:lnTo>
                <a:cubicBezTo>
                  <a:pt x="1116716" y="63399"/>
                  <a:pt x="1118836" y="63584"/>
                  <a:pt x="1121150" y="63708"/>
                </a:cubicBezTo>
                <a:cubicBezTo>
                  <a:pt x="1123464" y="63832"/>
                  <a:pt x="1126297" y="63894"/>
                  <a:pt x="1129648" y="63894"/>
                </a:cubicBezTo>
                <a:lnTo>
                  <a:pt x="1148841" y="63894"/>
                </a:lnTo>
                <a:lnTo>
                  <a:pt x="1148841" y="41110"/>
                </a:lnTo>
                <a:lnTo>
                  <a:pt x="1123580" y="41110"/>
                </a:lnTo>
                <a:cubicBezTo>
                  <a:pt x="1121083" y="46357"/>
                  <a:pt x="1118493" y="51032"/>
                  <a:pt x="1115810" y="55133"/>
                </a:cubicBezTo>
                <a:cubicBezTo>
                  <a:pt x="1113127" y="59235"/>
                  <a:pt x="1110104" y="63228"/>
                  <a:pt x="1106740" y="67113"/>
                </a:cubicBezTo>
                <a:cubicBezTo>
                  <a:pt x="1105164" y="64794"/>
                  <a:pt x="1103580" y="62808"/>
                  <a:pt x="1101988" y="61154"/>
                </a:cubicBezTo>
                <a:cubicBezTo>
                  <a:pt x="1100397" y="59501"/>
                  <a:pt x="1098596" y="57979"/>
                  <a:pt x="1096586" y="56588"/>
                </a:cubicBezTo>
                <a:cubicBezTo>
                  <a:pt x="1101258" y="51824"/>
                  <a:pt x="1105381" y="46339"/>
                  <a:pt x="1108954" y="40135"/>
                </a:cubicBezTo>
                <a:cubicBezTo>
                  <a:pt x="1112526" y="33931"/>
                  <a:pt x="1115380" y="27363"/>
                  <a:pt x="1117513" y="20431"/>
                </a:cubicBezTo>
                <a:cubicBezTo>
                  <a:pt x="1118300" y="17847"/>
                  <a:pt x="1118893" y="15711"/>
                  <a:pt x="1119293" y="14023"/>
                </a:cubicBezTo>
                <a:cubicBezTo>
                  <a:pt x="1119693" y="12336"/>
                  <a:pt x="1120008" y="10634"/>
                  <a:pt x="1120237" y="8916"/>
                </a:cubicBezTo>
                <a:lnTo>
                  <a:pt x="1134353" y="12383"/>
                </a:lnTo>
                <a:cubicBezTo>
                  <a:pt x="1134252" y="12811"/>
                  <a:pt x="1134144" y="13193"/>
                  <a:pt x="1134028" y="13528"/>
                </a:cubicBezTo>
                <a:cubicBezTo>
                  <a:pt x="1133912" y="13864"/>
                  <a:pt x="1133649" y="14555"/>
                  <a:pt x="1133239" y="15602"/>
                </a:cubicBezTo>
                <a:cubicBezTo>
                  <a:pt x="1133079" y="15958"/>
                  <a:pt x="1132934" y="16361"/>
                  <a:pt x="1132805" y="16810"/>
                </a:cubicBezTo>
                <a:cubicBezTo>
                  <a:pt x="1132676" y="17258"/>
                  <a:pt x="1132408" y="18218"/>
                  <a:pt x="1132001" y="19688"/>
                </a:cubicBezTo>
                <a:cubicBezTo>
                  <a:pt x="1131381" y="21546"/>
                  <a:pt x="1130267" y="24641"/>
                  <a:pt x="1128657" y="28975"/>
                </a:cubicBezTo>
                <a:lnTo>
                  <a:pt x="1148841" y="28975"/>
                </a:lnTo>
                <a:lnTo>
                  <a:pt x="1148841" y="19565"/>
                </a:lnTo>
                <a:cubicBezTo>
                  <a:pt x="1148843" y="16415"/>
                  <a:pt x="1148776" y="13706"/>
                  <a:pt x="1148639" y="11439"/>
                </a:cubicBezTo>
                <a:cubicBezTo>
                  <a:pt x="1148503" y="9171"/>
                  <a:pt x="1148281" y="6927"/>
                  <a:pt x="1147974" y="4706"/>
                </a:cubicBezTo>
                <a:close/>
                <a:moveTo>
                  <a:pt x="1269818" y="4458"/>
                </a:moveTo>
                <a:lnTo>
                  <a:pt x="1284800" y="4458"/>
                </a:lnTo>
                <a:cubicBezTo>
                  <a:pt x="1287951" y="8539"/>
                  <a:pt x="1291278" y="12171"/>
                  <a:pt x="1294784" y="15355"/>
                </a:cubicBezTo>
                <a:cubicBezTo>
                  <a:pt x="1298290" y="18538"/>
                  <a:pt x="1302392" y="21675"/>
                  <a:pt x="1307089" y="24765"/>
                </a:cubicBezTo>
                <a:cubicBezTo>
                  <a:pt x="1312050" y="27990"/>
                  <a:pt x="1316926" y="30735"/>
                  <a:pt x="1321716" y="33000"/>
                </a:cubicBezTo>
                <a:cubicBezTo>
                  <a:pt x="1326506" y="35265"/>
                  <a:pt x="1331908" y="37390"/>
                  <a:pt x="1337922" y="39377"/>
                </a:cubicBezTo>
                <a:cubicBezTo>
                  <a:pt x="1335979" y="41642"/>
                  <a:pt x="1334447" y="43643"/>
                  <a:pt x="1333324" y="45382"/>
                </a:cubicBezTo>
                <a:cubicBezTo>
                  <a:pt x="1332202" y="47121"/>
                  <a:pt x="1330887" y="49494"/>
                  <a:pt x="1329378" y="52502"/>
                </a:cubicBezTo>
                <a:cubicBezTo>
                  <a:pt x="1325204" y="50686"/>
                  <a:pt x="1321107" y="48684"/>
                  <a:pt x="1317088" y="46497"/>
                </a:cubicBezTo>
                <a:cubicBezTo>
                  <a:pt x="1313069" y="44309"/>
                  <a:pt x="1309282" y="42060"/>
                  <a:pt x="1305727" y="39748"/>
                </a:cubicBezTo>
                <a:lnTo>
                  <a:pt x="1305727" y="46806"/>
                </a:lnTo>
                <a:cubicBezTo>
                  <a:pt x="1304226" y="46623"/>
                  <a:pt x="1302616" y="46494"/>
                  <a:pt x="1300898" y="46419"/>
                </a:cubicBezTo>
                <a:cubicBezTo>
                  <a:pt x="1299180" y="46344"/>
                  <a:pt x="1297075" y="46308"/>
                  <a:pt x="1294583" y="46311"/>
                </a:cubicBezTo>
                <a:lnTo>
                  <a:pt x="1261521" y="46311"/>
                </a:lnTo>
                <a:cubicBezTo>
                  <a:pt x="1259442" y="46308"/>
                  <a:pt x="1257533" y="46344"/>
                  <a:pt x="1255795" y="46419"/>
                </a:cubicBezTo>
                <a:cubicBezTo>
                  <a:pt x="1254056" y="46494"/>
                  <a:pt x="1252333" y="46623"/>
                  <a:pt x="1250625" y="46806"/>
                </a:cubicBezTo>
                <a:lnTo>
                  <a:pt x="1250625" y="39253"/>
                </a:lnTo>
                <a:cubicBezTo>
                  <a:pt x="1247540" y="41267"/>
                  <a:pt x="1244918" y="42921"/>
                  <a:pt x="1242760" y="44215"/>
                </a:cubicBezTo>
                <a:cubicBezTo>
                  <a:pt x="1240601" y="45509"/>
                  <a:pt x="1238346" y="46741"/>
                  <a:pt x="1235995" y="47911"/>
                </a:cubicBezTo>
                <a:cubicBezTo>
                  <a:pt x="1233644" y="49082"/>
                  <a:pt x="1230637" y="50488"/>
                  <a:pt x="1226974" y="52131"/>
                </a:cubicBezTo>
                <a:cubicBezTo>
                  <a:pt x="1225795" y="49615"/>
                  <a:pt x="1224593" y="47495"/>
                  <a:pt x="1223368" y="45769"/>
                </a:cubicBezTo>
                <a:cubicBezTo>
                  <a:pt x="1222143" y="44043"/>
                  <a:pt x="1220538" y="42201"/>
                  <a:pt x="1218554" y="40243"/>
                </a:cubicBezTo>
                <a:cubicBezTo>
                  <a:pt x="1224856" y="37746"/>
                  <a:pt x="1230392" y="35249"/>
                  <a:pt x="1235162" y="32752"/>
                </a:cubicBezTo>
                <a:cubicBezTo>
                  <a:pt x="1239932" y="30255"/>
                  <a:pt x="1244385" y="27510"/>
                  <a:pt x="1248520" y="24518"/>
                </a:cubicBezTo>
                <a:cubicBezTo>
                  <a:pt x="1253022" y="21314"/>
                  <a:pt x="1256927" y="18156"/>
                  <a:pt x="1260237" y="15045"/>
                </a:cubicBezTo>
                <a:cubicBezTo>
                  <a:pt x="1263547" y="11934"/>
                  <a:pt x="1266740" y="8405"/>
                  <a:pt x="1269818" y="4458"/>
                </a:cubicBezTo>
                <a:close/>
                <a:moveTo>
                  <a:pt x="3285250" y="4334"/>
                </a:moveTo>
                <a:lnTo>
                  <a:pt x="3299490" y="4334"/>
                </a:lnTo>
                <a:cubicBezTo>
                  <a:pt x="3299302" y="5910"/>
                  <a:pt x="3299152" y="7711"/>
                  <a:pt x="3299041" y="9736"/>
                </a:cubicBezTo>
                <a:cubicBezTo>
                  <a:pt x="3298931" y="11761"/>
                  <a:pt x="3298874" y="14212"/>
                  <a:pt x="3298871" y="17088"/>
                </a:cubicBezTo>
                <a:lnTo>
                  <a:pt x="3298871" y="27118"/>
                </a:lnTo>
                <a:lnTo>
                  <a:pt x="3302586" y="27118"/>
                </a:lnTo>
                <a:cubicBezTo>
                  <a:pt x="3304087" y="27121"/>
                  <a:pt x="3305326" y="27084"/>
                  <a:pt x="3306301" y="27010"/>
                </a:cubicBezTo>
                <a:cubicBezTo>
                  <a:pt x="3307276" y="26935"/>
                  <a:pt x="3308266" y="26806"/>
                  <a:pt x="3309272" y="26623"/>
                </a:cubicBezTo>
                <a:lnTo>
                  <a:pt x="3309272" y="38881"/>
                </a:lnTo>
                <a:cubicBezTo>
                  <a:pt x="3311808" y="34292"/>
                  <a:pt x="3313949" y="29200"/>
                  <a:pt x="3315696" y="23604"/>
                </a:cubicBezTo>
                <a:cubicBezTo>
                  <a:pt x="3317443" y="18009"/>
                  <a:pt x="3318438" y="13072"/>
                  <a:pt x="3318683" y="8792"/>
                </a:cubicBezTo>
                <a:lnTo>
                  <a:pt x="3331313" y="12011"/>
                </a:lnTo>
                <a:cubicBezTo>
                  <a:pt x="3331081" y="12638"/>
                  <a:pt x="3330833" y="13428"/>
                  <a:pt x="3330570" y="14379"/>
                </a:cubicBezTo>
                <a:cubicBezTo>
                  <a:pt x="3330307" y="15331"/>
                  <a:pt x="3329936" y="16771"/>
                  <a:pt x="3329456" y="18698"/>
                </a:cubicBezTo>
                <a:cubicBezTo>
                  <a:pt x="3329103" y="20050"/>
                  <a:pt x="3328819" y="21123"/>
                  <a:pt x="3328605" y="21917"/>
                </a:cubicBezTo>
                <a:cubicBezTo>
                  <a:pt x="3328390" y="22712"/>
                  <a:pt x="3328138" y="23661"/>
                  <a:pt x="3327846" y="24765"/>
                </a:cubicBezTo>
                <a:lnTo>
                  <a:pt x="3337876" y="24765"/>
                </a:lnTo>
                <a:lnTo>
                  <a:pt x="3337876" y="16221"/>
                </a:lnTo>
                <a:cubicBezTo>
                  <a:pt x="3337876" y="13657"/>
                  <a:pt x="3337814" y="11449"/>
                  <a:pt x="3337690" y="9597"/>
                </a:cubicBezTo>
                <a:cubicBezTo>
                  <a:pt x="3337566" y="7745"/>
                  <a:pt x="3337381" y="6032"/>
                  <a:pt x="3337133" y="4458"/>
                </a:cubicBezTo>
                <a:lnTo>
                  <a:pt x="3351497" y="4458"/>
                </a:lnTo>
                <a:cubicBezTo>
                  <a:pt x="3351249" y="5977"/>
                  <a:pt x="3351063" y="7675"/>
                  <a:pt x="3350940" y="9550"/>
                </a:cubicBezTo>
                <a:cubicBezTo>
                  <a:pt x="3350816" y="11426"/>
                  <a:pt x="3350754" y="13649"/>
                  <a:pt x="3350754" y="16221"/>
                </a:cubicBezTo>
                <a:lnTo>
                  <a:pt x="3350754" y="24765"/>
                </a:lnTo>
                <a:lnTo>
                  <a:pt x="3365365" y="24765"/>
                </a:lnTo>
                <a:cubicBezTo>
                  <a:pt x="3368347" y="24765"/>
                  <a:pt x="3370865" y="24703"/>
                  <a:pt x="3372919" y="24580"/>
                </a:cubicBezTo>
                <a:cubicBezTo>
                  <a:pt x="3374972" y="24456"/>
                  <a:pt x="3376871" y="24270"/>
                  <a:pt x="3378614" y="24022"/>
                </a:cubicBezTo>
                <a:lnTo>
                  <a:pt x="3378614" y="37643"/>
                </a:lnTo>
                <a:cubicBezTo>
                  <a:pt x="3376840" y="37395"/>
                  <a:pt x="3374879" y="37210"/>
                  <a:pt x="3372733" y="37086"/>
                </a:cubicBezTo>
                <a:cubicBezTo>
                  <a:pt x="3370587" y="36962"/>
                  <a:pt x="3368131" y="36900"/>
                  <a:pt x="3365365" y="36900"/>
                </a:cubicBezTo>
                <a:lnTo>
                  <a:pt x="3350754" y="36900"/>
                </a:lnTo>
                <a:lnTo>
                  <a:pt x="3350754" y="52502"/>
                </a:lnTo>
                <a:lnTo>
                  <a:pt x="3369080" y="52502"/>
                </a:lnTo>
                <a:cubicBezTo>
                  <a:pt x="3371876" y="52502"/>
                  <a:pt x="3374301" y="52440"/>
                  <a:pt x="3376355" y="52316"/>
                </a:cubicBezTo>
                <a:cubicBezTo>
                  <a:pt x="3378408" y="52193"/>
                  <a:pt x="3380400" y="52007"/>
                  <a:pt x="3382329" y="51759"/>
                </a:cubicBezTo>
                <a:lnTo>
                  <a:pt x="3382329" y="65751"/>
                </a:lnTo>
                <a:cubicBezTo>
                  <a:pt x="3380317" y="65563"/>
                  <a:pt x="3378243" y="65413"/>
                  <a:pt x="3376107" y="65303"/>
                </a:cubicBezTo>
                <a:cubicBezTo>
                  <a:pt x="3373971" y="65192"/>
                  <a:pt x="3371587" y="65135"/>
                  <a:pt x="3368956" y="65132"/>
                </a:cubicBezTo>
                <a:lnTo>
                  <a:pt x="3355088" y="65132"/>
                </a:lnTo>
                <a:cubicBezTo>
                  <a:pt x="3358764" y="71649"/>
                  <a:pt x="3363206" y="77499"/>
                  <a:pt x="3368414" y="82684"/>
                </a:cubicBezTo>
                <a:cubicBezTo>
                  <a:pt x="3373623" y="87870"/>
                  <a:pt x="3379458" y="92296"/>
                  <a:pt x="3385920" y="95965"/>
                </a:cubicBezTo>
                <a:cubicBezTo>
                  <a:pt x="3383833" y="97948"/>
                  <a:pt x="3382187" y="99832"/>
                  <a:pt x="3380983" y="101614"/>
                </a:cubicBezTo>
                <a:cubicBezTo>
                  <a:pt x="3379778" y="103397"/>
                  <a:pt x="3378534" y="105806"/>
                  <a:pt x="3377252" y="108842"/>
                </a:cubicBezTo>
                <a:cubicBezTo>
                  <a:pt x="3374701" y="106970"/>
                  <a:pt x="3372343" y="105019"/>
                  <a:pt x="3370179" y="102992"/>
                </a:cubicBezTo>
                <a:cubicBezTo>
                  <a:pt x="3368014" y="100964"/>
                  <a:pt x="3365750" y="98580"/>
                  <a:pt x="3363384" y="95841"/>
                </a:cubicBezTo>
                <a:cubicBezTo>
                  <a:pt x="3360278" y="92289"/>
                  <a:pt x="3357791" y="89178"/>
                  <a:pt x="3355923" y="86508"/>
                </a:cubicBezTo>
                <a:cubicBezTo>
                  <a:pt x="3354056" y="83838"/>
                  <a:pt x="3352126" y="80634"/>
                  <a:pt x="3350135" y="76896"/>
                </a:cubicBezTo>
                <a:cubicBezTo>
                  <a:pt x="3350318" y="79024"/>
                  <a:pt x="3350447" y="81144"/>
                  <a:pt x="3350522" y="83257"/>
                </a:cubicBezTo>
                <a:cubicBezTo>
                  <a:pt x="3350597" y="85370"/>
                  <a:pt x="3350633" y="87336"/>
                  <a:pt x="3350630" y="89154"/>
                </a:cubicBezTo>
                <a:lnTo>
                  <a:pt x="3350630" y="104756"/>
                </a:lnTo>
                <a:cubicBezTo>
                  <a:pt x="3350630" y="107762"/>
                  <a:pt x="3350692" y="110419"/>
                  <a:pt x="3350816" y="112727"/>
                </a:cubicBezTo>
                <a:cubicBezTo>
                  <a:pt x="3350940" y="115036"/>
                  <a:pt x="3351125" y="117167"/>
                  <a:pt x="3351373" y="119120"/>
                </a:cubicBezTo>
                <a:lnTo>
                  <a:pt x="3337133" y="119120"/>
                </a:lnTo>
                <a:cubicBezTo>
                  <a:pt x="3337381" y="117090"/>
                  <a:pt x="3337566" y="114897"/>
                  <a:pt x="3337690" y="112542"/>
                </a:cubicBezTo>
                <a:cubicBezTo>
                  <a:pt x="3337814" y="110187"/>
                  <a:pt x="3337876" y="107591"/>
                  <a:pt x="3337876" y="104756"/>
                </a:cubicBezTo>
                <a:lnTo>
                  <a:pt x="3337876" y="90021"/>
                </a:lnTo>
                <a:cubicBezTo>
                  <a:pt x="3337874" y="88275"/>
                  <a:pt x="3337910" y="86319"/>
                  <a:pt x="3337984" y="84155"/>
                </a:cubicBezTo>
                <a:cubicBezTo>
                  <a:pt x="3338059" y="81991"/>
                  <a:pt x="3338188" y="79695"/>
                  <a:pt x="3338371" y="77267"/>
                </a:cubicBezTo>
                <a:cubicBezTo>
                  <a:pt x="3334417" y="84253"/>
                  <a:pt x="3330098" y="90310"/>
                  <a:pt x="3325416" y="95438"/>
                </a:cubicBezTo>
                <a:cubicBezTo>
                  <a:pt x="3320734" y="100567"/>
                  <a:pt x="3315270" y="105200"/>
                  <a:pt x="3309025" y="109338"/>
                </a:cubicBezTo>
                <a:cubicBezTo>
                  <a:pt x="3307521" y="106495"/>
                  <a:pt x="3306195" y="104194"/>
                  <a:pt x="3305047" y="102435"/>
                </a:cubicBezTo>
                <a:cubicBezTo>
                  <a:pt x="3303899" y="100675"/>
                  <a:pt x="3302666" y="99055"/>
                  <a:pt x="3301348" y="97574"/>
                </a:cubicBezTo>
                <a:cubicBezTo>
                  <a:pt x="3307988" y="93839"/>
                  <a:pt x="3313962" y="89237"/>
                  <a:pt x="3319271" y="83768"/>
                </a:cubicBezTo>
                <a:cubicBezTo>
                  <a:pt x="3324580" y="78299"/>
                  <a:pt x="3329131" y="72087"/>
                  <a:pt x="3332923" y="65132"/>
                </a:cubicBezTo>
                <a:lnTo>
                  <a:pt x="3324751" y="65132"/>
                </a:lnTo>
                <a:cubicBezTo>
                  <a:pt x="3322060" y="65132"/>
                  <a:pt x="3319640" y="65194"/>
                  <a:pt x="3317491" y="65318"/>
                </a:cubicBezTo>
                <a:cubicBezTo>
                  <a:pt x="3315342" y="65442"/>
                  <a:pt x="3313263" y="65628"/>
                  <a:pt x="3311254" y="65875"/>
                </a:cubicBezTo>
                <a:lnTo>
                  <a:pt x="3311254" y="60798"/>
                </a:lnTo>
                <a:cubicBezTo>
                  <a:pt x="3310157" y="62307"/>
                  <a:pt x="3309192" y="63871"/>
                  <a:pt x="3308359" y="65488"/>
                </a:cubicBezTo>
                <a:cubicBezTo>
                  <a:pt x="3307526" y="67106"/>
                  <a:pt x="3306716" y="69010"/>
                  <a:pt x="3305929" y="71200"/>
                </a:cubicBezTo>
                <a:cubicBezTo>
                  <a:pt x="3304353" y="68736"/>
                  <a:pt x="3302986" y="66327"/>
                  <a:pt x="3301828" y="63971"/>
                </a:cubicBezTo>
                <a:cubicBezTo>
                  <a:pt x="3300669" y="61616"/>
                  <a:pt x="3299519" y="58866"/>
                  <a:pt x="3298376" y="55722"/>
                </a:cubicBezTo>
                <a:cubicBezTo>
                  <a:pt x="3298505" y="57850"/>
                  <a:pt x="3298618" y="60404"/>
                  <a:pt x="3298716" y="63383"/>
                </a:cubicBezTo>
                <a:cubicBezTo>
                  <a:pt x="3298815" y="66363"/>
                  <a:pt x="3298866" y="69257"/>
                  <a:pt x="3298871" y="72066"/>
                </a:cubicBezTo>
                <a:lnTo>
                  <a:pt x="3298871" y="103766"/>
                </a:lnTo>
                <a:cubicBezTo>
                  <a:pt x="3298871" y="107024"/>
                  <a:pt x="3298933" y="109887"/>
                  <a:pt x="3299057" y="112356"/>
                </a:cubicBezTo>
                <a:cubicBezTo>
                  <a:pt x="3299181" y="114825"/>
                  <a:pt x="3299366" y="117038"/>
                  <a:pt x="3299614" y="118996"/>
                </a:cubicBezTo>
                <a:lnTo>
                  <a:pt x="3285250" y="118996"/>
                </a:lnTo>
                <a:cubicBezTo>
                  <a:pt x="3285498" y="116976"/>
                  <a:pt x="3285684" y="114732"/>
                  <a:pt x="3285808" y="112263"/>
                </a:cubicBezTo>
                <a:cubicBezTo>
                  <a:pt x="3285931" y="109794"/>
                  <a:pt x="3285993" y="106962"/>
                  <a:pt x="3285993" y="103766"/>
                </a:cubicBezTo>
                <a:lnTo>
                  <a:pt x="3285993" y="77143"/>
                </a:lnTo>
                <a:cubicBezTo>
                  <a:pt x="3285983" y="74798"/>
                  <a:pt x="3286035" y="72492"/>
                  <a:pt x="3286148" y="70225"/>
                </a:cubicBezTo>
                <a:cubicBezTo>
                  <a:pt x="3286262" y="67957"/>
                  <a:pt x="3286499" y="64939"/>
                  <a:pt x="3286860" y="61170"/>
                </a:cubicBezTo>
                <a:cubicBezTo>
                  <a:pt x="3285103" y="67224"/>
                  <a:pt x="3283200" y="72575"/>
                  <a:pt x="3281149" y="77221"/>
                </a:cubicBezTo>
                <a:cubicBezTo>
                  <a:pt x="3279098" y="81867"/>
                  <a:pt x="3276668" y="86257"/>
                  <a:pt x="3273858" y="90393"/>
                </a:cubicBezTo>
                <a:cubicBezTo>
                  <a:pt x="3273134" y="87537"/>
                  <a:pt x="3272324" y="85045"/>
                  <a:pt x="3271429" y="82917"/>
                </a:cubicBezTo>
                <a:cubicBezTo>
                  <a:pt x="3270533" y="80788"/>
                  <a:pt x="3269445" y="78699"/>
                  <a:pt x="3268162" y="76648"/>
                </a:cubicBezTo>
                <a:cubicBezTo>
                  <a:pt x="3271315" y="72606"/>
                  <a:pt x="3274359" y="67255"/>
                  <a:pt x="3277295" y="60597"/>
                </a:cubicBezTo>
                <a:cubicBezTo>
                  <a:pt x="3280230" y="53939"/>
                  <a:pt x="3282717" y="46824"/>
                  <a:pt x="3284755" y="39253"/>
                </a:cubicBezTo>
                <a:lnTo>
                  <a:pt x="3279802" y="39253"/>
                </a:lnTo>
                <a:cubicBezTo>
                  <a:pt x="3277971" y="39248"/>
                  <a:pt x="3276402" y="39289"/>
                  <a:pt x="3275097" y="39377"/>
                </a:cubicBezTo>
                <a:cubicBezTo>
                  <a:pt x="3273791" y="39464"/>
                  <a:pt x="3272594" y="39629"/>
                  <a:pt x="3271506" y="39872"/>
                </a:cubicBezTo>
                <a:lnTo>
                  <a:pt x="3271506" y="26499"/>
                </a:lnTo>
                <a:cubicBezTo>
                  <a:pt x="3272525" y="26741"/>
                  <a:pt x="3273675" y="26906"/>
                  <a:pt x="3274957" y="26994"/>
                </a:cubicBezTo>
                <a:cubicBezTo>
                  <a:pt x="3276240" y="27082"/>
                  <a:pt x="3277855" y="27123"/>
                  <a:pt x="3279802" y="27118"/>
                </a:cubicBezTo>
                <a:lnTo>
                  <a:pt x="3285993" y="27118"/>
                </a:lnTo>
                <a:lnTo>
                  <a:pt x="3285993" y="17088"/>
                </a:lnTo>
                <a:cubicBezTo>
                  <a:pt x="3285993" y="13933"/>
                  <a:pt x="3285931" y="11390"/>
                  <a:pt x="3285808" y="9457"/>
                </a:cubicBezTo>
                <a:cubicBezTo>
                  <a:pt x="3285684" y="7525"/>
                  <a:pt x="3285498" y="5818"/>
                  <a:pt x="3285250" y="4334"/>
                </a:cubicBezTo>
                <a:close/>
                <a:moveTo>
                  <a:pt x="5162491" y="3970"/>
                </a:moveTo>
                <a:lnTo>
                  <a:pt x="5176855" y="7190"/>
                </a:lnTo>
                <a:cubicBezTo>
                  <a:pt x="5175741" y="9210"/>
                  <a:pt x="5174411" y="11485"/>
                  <a:pt x="5172863" y="14016"/>
                </a:cubicBezTo>
                <a:cubicBezTo>
                  <a:pt x="5171314" y="16546"/>
                  <a:pt x="5169921" y="18729"/>
                  <a:pt x="5168683" y="20563"/>
                </a:cubicBezTo>
                <a:lnTo>
                  <a:pt x="5176113" y="20563"/>
                </a:lnTo>
                <a:cubicBezTo>
                  <a:pt x="5179130" y="20566"/>
                  <a:pt x="5181629" y="20529"/>
                  <a:pt x="5183611" y="20455"/>
                </a:cubicBezTo>
                <a:cubicBezTo>
                  <a:pt x="5185593" y="20380"/>
                  <a:pt x="5187505" y="20251"/>
                  <a:pt x="5189348" y="20068"/>
                </a:cubicBezTo>
                <a:cubicBezTo>
                  <a:pt x="5189169" y="21624"/>
                  <a:pt x="5189061" y="23242"/>
                  <a:pt x="5189022" y="24922"/>
                </a:cubicBezTo>
                <a:cubicBezTo>
                  <a:pt x="5188984" y="26602"/>
                  <a:pt x="5188968" y="28652"/>
                  <a:pt x="5188976" y="31074"/>
                </a:cubicBezTo>
                <a:lnTo>
                  <a:pt x="5188976" y="40991"/>
                </a:lnTo>
                <a:cubicBezTo>
                  <a:pt x="5188973" y="42974"/>
                  <a:pt x="5189009" y="44695"/>
                  <a:pt x="5189084" y="46154"/>
                </a:cubicBezTo>
                <a:cubicBezTo>
                  <a:pt x="5189159" y="47612"/>
                  <a:pt x="5189288" y="49148"/>
                  <a:pt x="5189471" y="50763"/>
                </a:cubicBezTo>
                <a:lnTo>
                  <a:pt x="5175866" y="50763"/>
                </a:lnTo>
                <a:lnTo>
                  <a:pt x="5175866" y="32063"/>
                </a:lnTo>
                <a:lnTo>
                  <a:pt x="5096107" y="32063"/>
                </a:lnTo>
                <a:lnTo>
                  <a:pt x="5096107" y="50763"/>
                </a:lnTo>
                <a:lnTo>
                  <a:pt x="5082502" y="50763"/>
                </a:lnTo>
                <a:cubicBezTo>
                  <a:pt x="5082690" y="49169"/>
                  <a:pt x="5082840" y="47591"/>
                  <a:pt x="5082951" y="46030"/>
                </a:cubicBezTo>
                <a:cubicBezTo>
                  <a:pt x="5083062" y="44469"/>
                  <a:pt x="5083118" y="42830"/>
                  <a:pt x="5083121" y="41115"/>
                </a:cubicBezTo>
                <a:lnTo>
                  <a:pt x="5083121" y="31321"/>
                </a:lnTo>
                <a:cubicBezTo>
                  <a:pt x="5083123" y="29214"/>
                  <a:pt x="5083087" y="27308"/>
                  <a:pt x="5083013" y="25602"/>
                </a:cubicBezTo>
                <a:cubicBezTo>
                  <a:pt x="5082938" y="23896"/>
                  <a:pt x="5082809" y="22052"/>
                  <a:pt x="5082626" y="20068"/>
                </a:cubicBezTo>
                <a:cubicBezTo>
                  <a:pt x="5084610" y="20251"/>
                  <a:pt x="5086609" y="20380"/>
                  <a:pt x="5088625" y="20455"/>
                </a:cubicBezTo>
                <a:cubicBezTo>
                  <a:pt x="5090640" y="20529"/>
                  <a:pt x="5093010" y="20566"/>
                  <a:pt x="5095736" y="20563"/>
                </a:cubicBezTo>
                <a:lnTo>
                  <a:pt x="5103910" y="20563"/>
                </a:lnTo>
                <a:cubicBezTo>
                  <a:pt x="5102891" y="18448"/>
                  <a:pt x="5101770" y="16425"/>
                  <a:pt x="5100550" y="14496"/>
                </a:cubicBezTo>
                <a:cubicBezTo>
                  <a:pt x="5099329" y="12566"/>
                  <a:pt x="5097807" y="10420"/>
                  <a:pt x="5095984" y="8057"/>
                </a:cubicBezTo>
                <a:lnTo>
                  <a:pt x="5109607" y="5209"/>
                </a:lnTo>
                <a:cubicBezTo>
                  <a:pt x="5111465" y="7814"/>
                  <a:pt x="5113167" y="10404"/>
                  <a:pt x="5114715" y="12979"/>
                </a:cubicBezTo>
                <a:cubicBezTo>
                  <a:pt x="5116264" y="15553"/>
                  <a:pt x="5117657" y="18081"/>
                  <a:pt x="5118896" y="20563"/>
                </a:cubicBezTo>
                <a:lnTo>
                  <a:pt x="5130290" y="20563"/>
                </a:lnTo>
                <a:cubicBezTo>
                  <a:pt x="5129513" y="18522"/>
                  <a:pt x="5128496" y="16227"/>
                  <a:pt x="5127239" y="13675"/>
                </a:cubicBezTo>
                <a:cubicBezTo>
                  <a:pt x="5125983" y="11124"/>
                  <a:pt x="5124688" y="8673"/>
                  <a:pt x="5123354" y="6323"/>
                </a:cubicBezTo>
                <a:lnTo>
                  <a:pt x="5137225" y="4094"/>
                </a:lnTo>
                <a:cubicBezTo>
                  <a:pt x="5138508" y="6529"/>
                  <a:pt x="5139844" y="9243"/>
                  <a:pt x="5141235" y="12236"/>
                </a:cubicBezTo>
                <a:cubicBezTo>
                  <a:pt x="5142625" y="15228"/>
                  <a:pt x="5143807" y="18004"/>
                  <a:pt x="5144780" y="20563"/>
                </a:cubicBezTo>
                <a:lnTo>
                  <a:pt x="5153697" y="20563"/>
                </a:lnTo>
                <a:cubicBezTo>
                  <a:pt x="5155387" y="18115"/>
                  <a:pt x="5156992" y="15458"/>
                  <a:pt x="5158512" y="12592"/>
                </a:cubicBezTo>
                <a:cubicBezTo>
                  <a:pt x="5160031" y="9726"/>
                  <a:pt x="5161357" y="6852"/>
                  <a:pt x="5162491" y="3970"/>
                </a:cubicBezTo>
                <a:close/>
                <a:moveTo>
                  <a:pt x="3680014" y="3970"/>
                </a:moveTo>
                <a:lnTo>
                  <a:pt x="3695121" y="3970"/>
                </a:lnTo>
                <a:cubicBezTo>
                  <a:pt x="3700507" y="10312"/>
                  <a:pt x="3707348" y="15832"/>
                  <a:pt x="3715645" y="20531"/>
                </a:cubicBezTo>
                <a:cubicBezTo>
                  <a:pt x="3723941" y="25230"/>
                  <a:pt x="3734064" y="29323"/>
                  <a:pt x="3746013" y="32811"/>
                </a:cubicBezTo>
                <a:cubicBezTo>
                  <a:pt x="3744702" y="34487"/>
                  <a:pt x="3743608" y="36242"/>
                  <a:pt x="3742731" y="38075"/>
                </a:cubicBezTo>
                <a:cubicBezTo>
                  <a:pt x="3741854" y="39909"/>
                  <a:pt x="3740884" y="42530"/>
                  <a:pt x="3739822" y="45938"/>
                </a:cubicBezTo>
                <a:cubicBezTo>
                  <a:pt x="3738453" y="45394"/>
                  <a:pt x="3737338" y="44944"/>
                  <a:pt x="3736478" y="44587"/>
                </a:cubicBezTo>
                <a:cubicBezTo>
                  <a:pt x="3735618" y="44231"/>
                  <a:pt x="3734559" y="43772"/>
                  <a:pt x="3733300" y="43209"/>
                </a:cubicBezTo>
                <a:cubicBezTo>
                  <a:pt x="3732041" y="42647"/>
                  <a:pt x="3730129" y="41784"/>
                  <a:pt x="3727563" y="40622"/>
                </a:cubicBezTo>
                <a:cubicBezTo>
                  <a:pt x="3727385" y="42106"/>
                  <a:pt x="3727277" y="43496"/>
                  <a:pt x="3727238" y="44795"/>
                </a:cubicBezTo>
                <a:cubicBezTo>
                  <a:pt x="3727199" y="46093"/>
                  <a:pt x="3727184" y="47669"/>
                  <a:pt x="3727191" y="49524"/>
                </a:cubicBezTo>
                <a:lnTo>
                  <a:pt x="3727191" y="69722"/>
                </a:lnTo>
                <a:cubicBezTo>
                  <a:pt x="3727189" y="71893"/>
                  <a:pt x="3727225" y="73763"/>
                  <a:pt x="3727300" y="75332"/>
                </a:cubicBezTo>
                <a:cubicBezTo>
                  <a:pt x="3727375" y="76900"/>
                  <a:pt x="3727503" y="78493"/>
                  <a:pt x="3727687" y="80108"/>
                </a:cubicBezTo>
                <a:cubicBezTo>
                  <a:pt x="3726149" y="79984"/>
                  <a:pt x="3724643" y="79891"/>
                  <a:pt x="3723167" y="79829"/>
                </a:cubicBezTo>
                <a:cubicBezTo>
                  <a:pt x="3721691" y="79767"/>
                  <a:pt x="3720185" y="79736"/>
                  <a:pt x="3718647" y="79736"/>
                </a:cubicBezTo>
                <a:lnTo>
                  <a:pt x="3660202" y="79736"/>
                </a:lnTo>
                <a:cubicBezTo>
                  <a:pt x="3660027" y="80799"/>
                  <a:pt x="3659882" y="81653"/>
                  <a:pt x="3659769" y="82297"/>
                </a:cubicBezTo>
                <a:cubicBezTo>
                  <a:pt x="3659655" y="82942"/>
                  <a:pt x="3659511" y="83702"/>
                  <a:pt x="3659335" y="84579"/>
                </a:cubicBezTo>
                <a:cubicBezTo>
                  <a:pt x="3660481" y="84704"/>
                  <a:pt x="3661688" y="84797"/>
                  <a:pt x="3662957" y="84859"/>
                </a:cubicBezTo>
                <a:cubicBezTo>
                  <a:pt x="3664226" y="84921"/>
                  <a:pt x="3665743" y="84952"/>
                  <a:pt x="3667508" y="84952"/>
                </a:cubicBezTo>
                <a:lnTo>
                  <a:pt x="3721124" y="84952"/>
                </a:lnTo>
                <a:cubicBezTo>
                  <a:pt x="3723234" y="84952"/>
                  <a:pt x="3725019" y="84921"/>
                  <a:pt x="3726480" y="84859"/>
                </a:cubicBezTo>
                <a:cubicBezTo>
                  <a:pt x="3727940" y="84797"/>
                  <a:pt x="3729415" y="84704"/>
                  <a:pt x="3730906" y="84579"/>
                </a:cubicBezTo>
                <a:cubicBezTo>
                  <a:pt x="3730723" y="85997"/>
                  <a:pt x="3730594" y="87429"/>
                  <a:pt x="3730519" y="88877"/>
                </a:cubicBezTo>
                <a:cubicBezTo>
                  <a:pt x="3730444" y="90325"/>
                  <a:pt x="3730408" y="91819"/>
                  <a:pt x="3730411" y="93359"/>
                </a:cubicBezTo>
                <a:lnTo>
                  <a:pt x="3730411" y="109091"/>
                </a:lnTo>
                <a:cubicBezTo>
                  <a:pt x="3730405" y="110997"/>
                  <a:pt x="3730447" y="112749"/>
                  <a:pt x="3730535" y="114347"/>
                </a:cubicBezTo>
                <a:cubicBezTo>
                  <a:pt x="3730622" y="115945"/>
                  <a:pt x="3730787" y="117451"/>
                  <a:pt x="3731030" y="118865"/>
                </a:cubicBezTo>
                <a:lnTo>
                  <a:pt x="3717161" y="118865"/>
                </a:lnTo>
                <a:lnTo>
                  <a:pt x="3717161" y="114531"/>
                </a:lnTo>
                <a:lnTo>
                  <a:pt x="3672337" y="114531"/>
                </a:lnTo>
                <a:lnTo>
                  <a:pt x="3672337" y="118865"/>
                </a:lnTo>
                <a:lnTo>
                  <a:pt x="3658716" y="118865"/>
                </a:lnTo>
                <a:cubicBezTo>
                  <a:pt x="3658964" y="117275"/>
                  <a:pt x="3659150" y="115687"/>
                  <a:pt x="3659273" y="114099"/>
                </a:cubicBezTo>
                <a:cubicBezTo>
                  <a:pt x="3659397" y="112512"/>
                  <a:pt x="3659459" y="110801"/>
                  <a:pt x="3659459" y="108967"/>
                </a:cubicBezTo>
                <a:lnTo>
                  <a:pt x="3659459" y="93730"/>
                </a:lnTo>
                <a:cubicBezTo>
                  <a:pt x="3659459" y="92146"/>
                  <a:pt x="3659428" y="90709"/>
                  <a:pt x="3659366" y="89418"/>
                </a:cubicBezTo>
                <a:cubicBezTo>
                  <a:pt x="3659304" y="88128"/>
                  <a:pt x="3659212" y="86845"/>
                  <a:pt x="3659088" y="85570"/>
                </a:cubicBezTo>
                <a:cubicBezTo>
                  <a:pt x="3657385" y="92261"/>
                  <a:pt x="3655032" y="98218"/>
                  <a:pt x="3652030" y="103440"/>
                </a:cubicBezTo>
                <a:cubicBezTo>
                  <a:pt x="3649027" y="108663"/>
                  <a:pt x="3645188" y="113474"/>
                  <a:pt x="3640514" y="117874"/>
                </a:cubicBezTo>
                <a:cubicBezTo>
                  <a:pt x="3639002" y="115507"/>
                  <a:pt x="3637475" y="113465"/>
                  <a:pt x="3635932" y="111749"/>
                </a:cubicBezTo>
                <a:cubicBezTo>
                  <a:pt x="3634390" y="110033"/>
                  <a:pt x="3632615" y="108364"/>
                  <a:pt x="3630608" y="106741"/>
                </a:cubicBezTo>
                <a:cubicBezTo>
                  <a:pt x="3635012" y="102862"/>
                  <a:pt x="3638494" y="98789"/>
                  <a:pt x="3641056" y="94524"/>
                </a:cubicBezTo>
                <a:cubicBezTo>
                  <a:pt x="3643617" y="90258"/>
                  <a:pt x="3645583" y="85288"/>
                  <a:pt x="3646953" y="79612"/>
                </a:cubicBezTo>
                <a:cubicBezTo>
                  <a:pt x="3648052" y="75354"/>
                  <a:pt x="3648826" y="70976"/>
                  <a:pt x="3649275" y="66477"/>
                </a:cubicBezTo>
                <a:cubicBezTo>
                  <a:pt x="3649723" y="61978"/>
                  <a:pt x="3649940" y="56204"/>
                  <a:pt x="3649925" y="49153"/>
                </a:cubicBezTo>
                <a:cubicBezTo>
                  <a:pt x="3649919" y="47594"/>
                  <a:pt x="3649868" y="46106"/>
                  <a:pt x="3649770" y="44686"/>
                </a:cubicBezTo>
                <a:cubicBezTo>
                  <a:pt x="3649672" y="43267"/>
                  <a:pt x="3649558" y="41995"/>
                  <a:pt x="3649429" y="40869"/>
                </a:cubicBezTo>
                <a:cubicBezTo>
                  <a:pt x="3646767" y="42087"/>
                  <a:pt x="3644693" y="43020"/>
                  <a:pt x="3643207" y="43666"/>
                </a:cubicBezTo>
                <a:cubicBezTo>
                  <a:pt x="3641721" y="44313"/>
                  <a:pt x="3639709" y="45153"/>
                  <a:pt x="3637171" y="46186"/>
                </a:cubicBezTo>
                <a:cubicBezTo>
                  <a:pt x="3636448" y="43756"/>
                  <a:pt x="3635571" y="41534"/>
                  <a:pt x="3634539" y="39517"/>
                </a:cubicBezTo>
                <a:cubicBezTo>
                  <a:pt x="3633508" y="37501"/>
                  <a:pt x="3632197" y="35430"/>
                  <a:pt x="3630608" y="33305"/>
                </a:cubicBezTo>
                <a:cubicBezTo>
                  <a:pt x="3636600" y="31595"/>
                  <a:pt x="3641548" y="29947"/>
                  <a:pt x="3645452" y="28359"/>
                </a:cubicBezTo>
                <a:cubicBezTo>
                  <a:pt x="3649354" y="26772"/>
                  <a:pt x="3653405" y="24751"/>
                  <a:pt x="3657602" y="22297"/>
                </a:cubicBezTo>
                <a:cubicBezTo>
                  <a:pt x="3662722" y="19335"/>
                  <a:pt x="3667123" y="16343"/>
                  <a:pt x="3670805" y="13319"/>
                </a:cubicBezTo>
                <a:cubicBezTo>
                  <a:pt x="3674486" y="10296"/>
                  <a:pt x="3677555" y="7180"/>
                  <a:pt x="3680014" y="3970"/>
                </a:cubicBezTo>
                <a:close/>
                <a:moveTo>
                  <a:pt x="3778331" y="3963"/>
                </a:moveTo>
                <a:lnTo>
                  <a:pt x="3793314" y="3963"/>
                </a:lnTo>
                <a:cubicBezTo>
                  <a:pt x="3793071" y="5361"/>
                  <a:pt x="3792906" y="6682"/>
                  <a:pt x="3792819" y="7925"/>
                </a:cubicBezTo>
                <a:cubicBezTo>
                  <a:pt x="3792731" y="9169"/>
                  <a:pt x="3792689" y="10861"/>
                  <a:pt x="3792695" y="13002"/>
                </a:cubicBezTo>
                <a:lnTo>
                  <a:pt x="3792695" y="14859"/>
                </a:lnTo>
                <a:lnTo>
                  <a:pt x="3801115" y="14859"/>
                </a:lnTo>
                <a:cubicBezTo>
                  <a:pt x="3803940" y="14864"/>
                  <a:pt x="3806184" y="14823"/>
                  <a:pt x="3807848" y="14735"/>
                </a:cubicBezTo>
                <a:cubicBezTo>
                  <a:pt x="3809512" y="14648"/>
                  <a:pt x="3811106" y="14483"/>
                  <a:pt x="3812631" y="14240"/>
                </a:cubicBezTo>
                <a:lnTo>
                  <a:pt x="3812631" y="27489"/>
                </a:lnTo>
                <a:cubicBezTo>
                  <a:pt x="3811016" y="27306"/>
                  <a:pt x="3809324" y="27177"/>
                  <a:pt x="3807554" y="27102"/>
                </a:cubicBezTo>
                <a:cubicBezTo>
                  <a:pt x="3805784" y="27028"/>
                  <a:pt x="3803597" y="26992"/>
                  <a:pt x="3800991" y="26994"/>
                </a:cubicBezTo>
                <a:lnTo>
                  <a:pt x="3795914" y="26994"/>
                </a:lnTo>
                <a:lnTo>
                  <a:pt x="3806439" y="29966"/>
                </a:lnTo>
                <a:cubicBezTo>
                  <a:pt x="3806107" y="30681"/>
                  <a:pt x="3805844" y="31264"/>
                  <a:pt x="3805650" y="31715"/>
                </a:cubicBezTo>
                <a:cubicBezTo>
                  <a:pt x="3805457" y="32166"/>
                  <a:pt x="3805101" y="33028"/>
                  <a:pt x="3804582" y="34300"/>
                </a:cubicBezTo>
                <a:cubicBezTo>
                  <a:pt x="3804254" y="34824"/>
                  <a:pt x="3803981" y="35324"/>
                  <a:pt x="3803762" y="35801"/>
                </a:cubicBezTo>
                <a:cubicBezTo>
                  <a:pt x="3803542" y="36278"/>
                  <a:pt x="3803114" y="37305"/>
                  <a:pt x="3802477" y="38881"/>
                </a:cubicBezTo>
                <a:cubicBezTo>
                  <a:pt x="3802069" y="39875"/>
                  <a:pt x="3801677" y="40736"/>
                  <a:pt x="3801301" y="41466"/>
                </a:cubicBezTo>
                <a:cubicBezTo>
                  <a:pt x="3800924" y="42196"/>
                  <a:pt x="3800408" y="43151"/>
                  <a:pt x="3799753" y="44330"/>
                </a:cubicBezTo>
                <a:lnTo>
                  <a:pt x="3802230" y="44330"/>
                </a:lnTo>
                <a:cubicBezTo>
                  <a:pt x="3804940" y="44335"/>
                  <a:pt x="3807133" y="44294"/>
                  <a:pt x="3808808" y="44206"/>
                </a:cubicBezTo>
                <a:cubicBezTo>
                  <a:pt x="3810482" y="44118"/>
                  <a:pt x="3812086" y="43953"/>
                  <a:pt x="3813621" y="43711"/>
                </a:cubicBezTo>
                <a:lnTo>
                  <a:pt x="3813621" y="56960"/>
                </a:lnTo>
                <a:cubicBezTo>
                  <a:pt x="3811962" y="56777"/>
                  <a:pt x="3810296" y="56648"/>
                  <a:pt x="3808622" y="56573"/>
                </a:cubicBezTo>
                <a:cubicBezTo>
                  <a:pt x="3806948" y="56498"/>
                  <a:pt x="3804817" y="56462"/>
                  <a:pt x="3802230" y="56465"/>
                </a:cubicBezTo>
                <a:lnTo>
                  <a:pt x="3792200" y="56465"/>
                </a:lnTo>
                <a:lnTo>
                  <a:pt x="3792200" y="65256"/>
                </a:lnTo>
                <a:lnTo>
                  <a:pt x="3801734" y="65256"/>
                </a:lnTo>
                <a:cubicBezTo>
                  <a:pt x="3804332" y="65261"/>
                  <a:pt x="3806473" y="65220"/>
                  <a:pt x="3808157" y="65132"/>
                </a:cubicBezTo>
                <a:cubicBezTo>
                  <a:pt x="3809842" y="65045"/>
                  <a:pt x="3811457" y="64879"/>
                  <a:pt x="3813002" y="64637"/>
                </a:cubicBezTo>
                <a:lnTo>
                  <a:pt x="3813002" y="77639"/>
                </a:lnTo>
                <a:cubicBezTo>
                  <a:pt x="3811449" y="77455"/>
                  <a:pt x="3809819" y="77326"/>
                  <a:pt x="3808111" y="77252"/>
                </a:cubicBezTo>
                <a:cubicBezTo>
                  <a:pt x="3806403" y="77177"/>
                  <a:pt x="3804278" y="77141"/>
                  <a:pt x="3801734" y="77143"/>
                </a:cubicBezTo>
                <a:lnTo>
                  <a:pt x="3797153" y="77143"/>
                </a:lnTo>
                <a:cubicBezTo>
                  <a:pt x="3798938" y="79246"/>
                  <a:pt x="3800785" y="81108"/>
                  <a:pt x="3802694" y="82731"/>
                </a:cubicBezTo>
                <a:cubicBezTo>
                  <a:pt x="3804603" y="84353"/>
                  <a:pt x="3807007" y="86123"/>
                  <a:pt x="3809907" y="88040"/>
                </a:cubicBezTo>
                <a:cubicBezTo>
                  <a:pt x="3808583" y="90248"/>
                  <a:pt x="3807484" y="92209"/>
                  <a:pt x="3806610" y="93922"/>
                </a:cubicBezTo>
                <a:cubicBezTo>
                  <a:pt x="3805735" y="95634"/>
                  <a:pt x="3804853" y="97595"/>
                  <a:pt x="3803963" y="99803"/>
                </a:cubicBezTo>
                <a:cubicBezTo>
                  <a:pt x="3800996" y="97164"/>
                  <a:pt x="3798695" y="94951"/>
                  <a:pt x="3797060" y="93163"/>
                </a:cubicBezTo>
                <a:cubicBezTo>
                  <a:pt x="3795424" y="91375"/>
                  <a:pt x="3793680" y="89131"/>
                  <a:pt x="3791828" y="86430"/>
                </a:cubicBezTo>
                <a:cubicBezTo>
                  <a:pt x="3791885" y="87134"/>
                  <a:pt x="3791926" y="87738"/>
                  <a:pt x="3791952" y="88241"/>
                </a:cubicBezTo>
                <a:cubicBezTo>
                  <a:pt x="3791978" y="88744"/>
                  <a:pt x="3792019" y="89750"/>
                  <a:pt x="3792076" y="91259"/>
                </a:cubicBezTo>
                <a:cubicBezTo>
                  <a:pt x="3792081" y="91584"/>
                  <a:pt x="3792101" y="92358"/>
                  <a:pt x="3792138" y="93581"/>
                </a:cubicBezTo>
                <a:cubicBezTo>
                  <a:pt x="3792174" y="94804"/>
                  <a:pt x="3792194" y="95640"/>
                  <a:pt x="3792200" y="96089"/>
                </a:cubicBezTo>
                <a:lnTo>
                  <a:pt x="3792200" y="108471"/>
                </a:lnTo>
                <a:cubicBezTo>
                  <a:pt x="3792200" y="110610"/>
                  <a:pt x="3792262" y="112493"/>
                  <a:pt x="3792385" y="114121"/>
                </a:cubicBezTo>
                <a:cubicBezTo>
                  <a:pt x="3792509" y="115748"/>
                  <a:pt x="3792695" y="117291"/>
                  <a:pt x="3792943" y="118748"/>
                </a:cubicBezTo>
                <a:lnTo>
                  <a:pt x="3778703" y="118748"/>
                </a:lnTo>
                <a:cubicBezTo>
                  <a:pt x="3778891" y="117343"/>
                  <a:pt x="3779041" y="115851"/>
                  <a:pt x="3779152" y="114275"/>
                </a:cubicBezTo>
                <a:cubicBezTo>
                  <a:pt x="3779262" y="112699"/>
                  <a:pt x="3779319" y="110929"/>
                  <a:pt x="3779322" y="108966"/>
                </a:cubicBezTo>
                <a:lnTo>
                  <a:pt x="3779322" y="96584"/>
                </a:lnTo>
                <a:cubicBezTo>
                  <a:pt x="3779322" y="95382"/>
                  <a:pt x="3779353" y="94040"/>
                  <a:pt x="3779415" y="92559"/>
                </a:cubicBezTo>
                <a:cubicBezTo>
                  <a:pt x="3779477" y="91079"/>
                  <a:pt x="3779569" y="89613"/>
                  <a:pt x="3779693" y="88164"/>
                </a:cubicBezTo>
                <a:cubicBezTo>
                  <a:pt x="3777224" y="92856"/>
                  <a:pt x="3774392" y="96999"/>
                  <a:pt x="3771196" y="100593"/>
                </a:cubicBezTo>
                <a:cubicBezTo>
                  <a:pt x="3768000" y="104186"/>
                  <a:pt x="3764022" y="107679"/>
                  <a:pt x="3759262" y="111071"/>
                </a:cubicBezTo>
                <a:cubicBezTo>
                  <a:pt x="3758419" y="108579"/>
                  <a:pt x="3757505" y="106351"/>
                  <a:pt x="3756522" y="104385"/>
                </a:cubicBezTo>
                <a:cubicBezTo>
                  <a:pt x="3755540" y="102419"/>
                  <a:pt x="3754348" y="100438"/>
                  <a:pt x="3752947" y="98441"/>
                </a:cubicBezTo>
                <a:cubicBezTo>
                  <a:pt x="3757634" y="95549"/>
                  <a:pt x="3761756" y="92356"/>
                  <a:pt x="3765314" y="88860"/>
                </a:cubicBezTo>
                <a:cubicBezTo>
                  <a:pt x="3768871" y="85365"/>
                  <a:pt x="3771972" y="81459"/>
                  <a:pt x="3774616" y="77143"/>
                </a:cubicBezTo>
                <a:lnTo>
                  <a:pt x="3766568" y="77143"/>
                </a:lnTo>
                <a:cubicBezTo>
                  <a:pt x="3763978" y="77138"/>
                  <a:pt x="3761852" y="77179"/>
                  <a:pt x="3760191" y="77267"/>
                </a:cubicBezTo>
                <a:cubicBezTo>
                  <a:pt x="3758529" y="77355"/>
                  <a:pt x="3756899" y="77520"/>
                  <a:pt x="3755300" y="77762"/>
                </a:cubicBezTo>
                <a:lnTo>
                  <a:pt x="3755300" y="64637"/>
                </a:lnTo>
                <a:cubicBezTo>
                  <a:pt x="3756824" y="64879"/>
                  <a:pt x="3758419" y="65045"/>
                  <a:pt x="3760082" y="65132"/>
                </a:cubicBezTo>
                <a:cubicBezTo>
                  <a:pt x="3761746" y="65220"/>
                  <a:pt x="3763991" y="65261"/>
                  <a:pt x="3766815" y="65256"/>
                </a:cubicBezTo>
                <a:lnTo>
                  <a:pt x="3779322" y="65256"/>
                </a:lnTo>
                <a:lnTo>
                  <a:pt x="3779322" y="58941"/>
                </a:lnTo>
                <a:cubicBezTo>
                  <a:pt x="3779322" y="57878"/>
                  <a:pt x="3779322" y="57218"/>
                  <a:pt x="3779322" y="56960"/>
                </a:cubicBezTo>
                <a:cubicBezTo>
                  <a:pt x="3779322" y="56702"/>
                  <a:pt x="3779322" y="56537"/>
                  <a:pt x="3779322" y="56465"/>
                </a:cubicBezTo>
                <a:lnTo>
                  <a:pt x="3766444" y="56465"/>
                </a:lnTo>
                <a:cubicBezTo>
                  <a:pt x="3763900" y="56462"/>
                  <a:pt x="3761775" y="56498"/>
                  <a:pt x="3760067" y="56573"/>
                </a:cubicBezTo>
                <a:cubicBezTo>
                  <a:pt x="3758359" y="56648"/>
                  <a:pt x="3756729" y="56777"/>
                  <a:pt x="3755176" y="56960"/>
                </a:cubicBezTo>
                <a:lnTo>
                  <a:pt x="3755176" y="43711"/>
                </a:lnTo>
                <a:cubicBezTo>
                  <a:pt x="3756646" y="43953"/>
                  <a:pt x="3758225" y="44118"/>
                  <a:pt x="3759912" y="44206"/>
                </a:cubicBezTo>
                <a:cubicBezTo>
                  <a:pt x="3761599" y="44294"/>
                  <a:pt x="3763859" y="44335"/>
                  <a:pt x="3766692" y="44330"/>
                </a:cubicBezTo>
                <a:lnTo>
                  <a:pt x="3769664" y="44330"/>
                </a:lnTo>
                <a:cubicBezTo>
                  <a:pt x="3768833" y="40966"/>
                  <a:pt x="3768017" y="38221"/>
                  <a:pt x="3767218" y="36095"/>
                </a:cubicBezTo>
                <a:cubicBezTo>
                  <a:pt x="3766418" y="33970"/>
                  <a:pt x="3765417" y="31844"/>
                  <a:pt x="3764215" y="29718"/>
                </a:cubicBezTo>
                <a:lnTo>
                  <a:pt x="3775112" y="26994"/>
                </a:lnTo>
                <a:lnTo>
                  <a:pt x="3769292" y="26994"/>
                </a:lnTo>
                <a:cubicBezTo>
                  <a:pt x="3766632" y="26992"/>
                  <a:pt x="3764429" y="27028"/>
                  <a:pt x="3762683" y="27102"/>
                </a:cubicBezTo>
                <a:cubicBezTo>
                  <a:pt x="3760936" y="27177"/>
                  <a:pt x="3759260" y="27306"/>
                  <a:pt x="3757652" y="27489"/>
                </a:cubicBezTo>
                <a:lnTo>
                  <a:pt x="3757652" y="14240"/>
                </a:lnTo>
                <a:cubicBezTo>
                  <a:pt x="3759130" y="14483"/>
                  <a:pt x="3760756" y="14648"/>
                  <a:pt x="3762528" y="14735"/>
                </a:cubicBezTo>
                <a:cubicBezTo>
                  <a:pt x="3764300" y="14823"/>
                  <a:pt x="3766638" y="14864"/>
                  <a:pt x="3769540" y="14859"/>
                </a:cubicBezTo>
                <a:lnTo>
                  <a:pt x="3778950" y="14859"/>
                </a:lnTo>
                <a:lnTo>
                  <a:pt x="3778950" y="13002"/>
                </a:lnTo>
                <a:cubicBezTo>
                  <a:pt x="3778955" y="10977"/>
                  <a:pt x="3778914" y="9331"/>
                  <a:pt x="3778827" y="8064"/>
                </a:cubicBezTo>
                <a:cubicBezTo>
                  <a:pt x="3778739" y="6798"/>
                  <a:pt x="3778573" y="5431"/>
                  <a:pt x="3778331" y="3963"/>
                </a:cubicBezTo>
                <a:close/>
                <a:moveTo>
                  <a:pt x="3858694" y="3839"/>
                </a:moveTo>
                <a:lnTo>
                  <a:pt x="3868847" y="15850"/>
                </a:lnTo>
                <a:cubicBezTo>
                  <a:pt x="3868220" y="16023"/>
                  <a:pt x="3867648" y="16203"/>
                  <a:pt x="3867129" y="16392"/>
                </a:cubicBezTo>
                <a:cubicBezTo>
                  <a:pt x="3866611" y="16580"/>
                  <a:pt x="3865821" y="16853"/>
                  <a:pt x="3864761" y="17212"/>
                </a:cubicBezTo>
                <a:cubicBezTo>
                  <a:pt x="3861524" y="18433"/>
                  <a:pt x="3858326" y="19500"/>
                  <a:pt x="3855167" y="20413"/>
                </a:cubicBezTo>
                <a:cubicBezTo>
                  <a:pt x="3852008" y="21326"/>
                  <a:pt x="3848498" y="22192"/>
                  <a:pt x="3844637" y="23009"/>
                </a:cubicBezTo>
                <a:cubicBezTo>
                  <a:pt x="3840776" y="23826"/>
                  <a:pt x="3836175" y="24700"/>
                  <a:pt x="3830833" y="25632"/>
                </a:cubicBezTo>
                <a:lnTo>
                  <a:pt x="3830833" y="41977"/>
                </a:lnTo>
                <a:lnTo>
                  <a:pt x="3858694" y="41977"/>
                </a:lnTo>
                <a:cubicBezTo>
                  <a:pt x="3861377" y="41977"/>
                  <a:pt x="3863595" y="41915"/>
                  <a:pt x="3865349" y="41791"/>
                </a:cubicBezTo>
                <a:cubicBezTo>
                  <a:pt x="3867103" y="41667"/>
                  <a:pt x="3868641" y="41482"/>
                  <a:pt x="3869962" y="41234"/>
                </a:cubicBezTo>
                <a:lnTo>
                  <a:pt x="3869962" y="54979"/>
                </a:lnTo>
                <a:cubicBezTo>
                  <a:pt x="3868496" y="54795"/>
                  <a:pt x="3867062" y="54666"/>
                  <a:pt x="3865659" y="54592"/>
                </a:cubicBezTo>
                <a:cubicBezTo>
                  <a:pt x="3864255" y="54517"/>
                  <a:pt x="3862388" y="54481"/>
                  <a:pt x="3860056" y="54483"/>
                </a:cubicBezTo>
                <a:lnTo>
                  <a:pt x="3856960" y="54483"/>
                </a:lnTo>
                <a:lnTo>
                  <a:pt x="3856960" y="104385"/>
                </a:lnTo>
                <a:cubicBezTo>
                  <a:pt x="3856952" y="108012"/>
                  <a:pt x="3856999" y="110911"/>
                  <a:pt x="3857099" y="113083"/>
                </a:cubicBezTo>
                <a:cubicBezTo>
                  <a:pt x="3857200" y="115256"/>
                  <a:pt x="3857401" y="117226"/>
                  <a:pt x="3857703" y="118996"/>
                </a:cubicBezTo>
                <a:lnTo>
                  <a:pt x="3843215" y="118996"/>
                </a:lnTo>
                <a:cubicBezTo>
                  <a:pt x="3843517" y="117157"/>
                  <a:pt x="3843719" y="115139"/>
                  <a:pt x="3843819" y="112944"/>
                </a:cubicBezTo>
                <a:cubicBezTo>
                  <a:pt x="3843920" y="110749"/>
                  <a:pt x="3843966" y="107896"/>
                  <a:pt x="3843958" y="104385"/>
                </a:cubicBezTo>
                <a:lnTo>
                  <a:pt x="3843958" y="54483"/>
                </a:lnTo>
                <a:lnTo>
                  <a:pt x="3830709" y="54483"/>
                </a:lnTo>
                <a:cubicBezTo>
                  <a:pt x="3830650" y="62326"/>
                  <a:pt x="3830242" y="69549"/>
                  <a:pt x="3829486" y="76153"/>
                </a:cubicBezTo>
                <a:cubicBezTo>
                  <a:pt x="3828730" y="82757"/>
                  <a:pt x="3827611" y="88865"/>
                  <a:pt x="3826128" y="94479"/>
                </a:cubicBezTo>
                <a:cubicBezTo>
                  <a:pt x="3824879" y="99331"/>
                  <a:pt x="3823321" y="103866"/>
                  <a:pt x="3821453" y="108084"/>
                </a:cubicBezTo>
                <a:cubicBezTo>
                  <a:pt x="3819585" y="112302"/>
                  <a:pt x="3817470" y="116063"/>
                  <a:pt x="3815107" y="119368"/>
                </a:cubicBezTo>
                <a:cubicBezTo>
                  <a:pt x="3812754" y="117410"/>
                  <a:pt x="3810742" y="115877"/>
                  <a:pt x="3809071" y="114771"/>
                </a:cubicBezTo>
                <a:cubicBezTo>
                  <a:pt x="3807399" y="113664"/>
                  <a:pt x="3805325" y="112472"/>
                  <a:pt x="3802848" y="111195"/>
                </a:cubicBezTo>
                <a:cubicBezTo>
                  <a:pt x="3806735" y="106585"/>
                  <a:pt x="3809762" y="101235"/>
                  <a:pt x="3811929" y="95144"/>
                </a:cubicBezTo>
                <a:cubicBezTo>
                  <a:pt x="3814096" y="89053"/>
                  <a:pt x="3815609" y="81152"/>
                  <a:pt x="3816469" y="71443"/>
                </a:cubicBezTo>
                <a:cubicBezTo>
                  <a:pt x="3817329" y="61733"/>
                  <a:pt x="3817742" y="49146"/>
                  <a:pt x="3817708" y="33681"/>
                </a:cubicBezTo>
                <a:cubicBezTo>
                  <a:pt x="3817715" y="28635"/>
                  <a:pt x="3817669" y="24734"/>
                  <a:pt x="3817568" y="21979"/>
                </a:cubicBezTo>
                <a:cubicBezTo>
                  <a:pt x="3817468" y="19224"/>
                  <a:pt x="3817266" y="16686"/>
                  <a:pt x="3816965" y="14364"/>
                </a:cubicBezTo>
                <a:cubicBezTo>
                  <a:pt x="3821768" y="14204"/>
                  <a:pt x="3826979" y="13588"/>
                  <a:pt x="3832598" y="12516"/>
                </a:cubicBezTo>
                <a:cubicBezTo>
                  <a:pt x="3838218" y="11443"/>
                  <a:pt x="3843411" y="10130"/>
                  <a:pt x="3848178" y="8576"/>
                </a:cubicBezTo>
                <a:cubicBezTo>
                  <a:pt x="3852944" y="7022"/>
                  <a:pt x="3856449" y="5443"/>
                  <a:pt x="3858694" y="3839"/>
                </a:cubicBezTo>
                <a:close/>
                <a:moveTo>
                  <a:pt x="3918387" y="3599"/>
                </a:moveTo>
                <a:lnTo>
                  <a:pt x="3932874" y="3599"/>
                </a:lnTo>
                <a:cubicBezTo>
                  <a:pt x="3932575" y="4757"/>
                  <a:pt x="3932368" y="5784"/>
                  <a:pt x="3932255" y="6679"/>
                </a:cubicBezTo>
                <a:cubicBezTo>
                  <a:pt x="3932142" y="7574"/>
                  <a:pt x="3932059" y="8818"/>
                  <a:pt x="3932007" y="10409"/>
                </a:cubicBezTo>
                <a:lnTo>
                  <a:pt x="3956896" y="10409"/>
                </a:lnTo>
                <a:cubicBezTo>
                  <a:pt x="3959956" y="10412"/>
                  <a:pt x="3962566" y="10376"/>
                  <a:pt x="3964728" y="10301"/>
                </a:cubicBezTo>
                <a:cubicBezTo>
                  <a:pt x="3966890" y="10226"/>
                  <a:pt x="3968819" y="10097"/>
                  <a:pt x="3970517" y="9914"/>
                </a:cubicBezTo>
                <a:cubicBezTo>
                  <a:pt x="3970393" y="10963"/>
                  <a:pt x="3970300" y="12266"/>
                  <a:pt x="3970238" y="13825"/>
                </a:cubicBezTo>
                <a:cubicBezTo>
                  <a:pt x="3970177" y="15383"/>
                  <a:pt x="3970145" y="17583"/>
                  <a:pt x="3970145" y="20425"/>
                </a:cubicBezTo>
                <a:lnTo>
                  <a:pt x="3970145" y="24030"/>
                </a:lnTo>
                <a:lnTo>
                  <a:pt x="3971136" y="24030"/>
                </a:lnTo>
                <a:cubicBezTo>
                  <a:pt x="3973672" y="24035"/>
                  <a:pt x="3975782" y="23994"/>
                  <a:pt x="3977467" y="23906"/>
                </a:cubicBezTo>
                <a:cubicBezTo>
                  <a:pt x="3979151" y="23818"/>
                  <a:pt x="3980797" y="23652"/>
                  <a:pt x="3982404" y="23409"/>
                </a:cubicBezTo>
                <a:lnTo>
                  <a:pt x="3982404" y="34171"/>
                </a:lnTo>
                <a:cubicBezTo>
                  <a:pt x="3980967" y="33927"/>
                  <a:pt x="3979352" y="33761"/>
                  <a:pt x="3977560" y="33673"/>
                </a:cubicBezTo>
                <a:cubicBezTo>
                  <a:pt x="3975767" y="33585"/>
                  <a:pt x="3973502" y="33544"/>
                  <a:pt x="3970765" y="33549"/>
                </a:cubicBezTo>
                <a:lnTo>
                  <a:pt x="3970145" y="33549"/>
                </a:lnTo>
                <a:lnTo>
                  <a:pt x="3970145" y="38393"/>
                </a:lnTo>
                <a:cubicBezTo>
                  <a:pt x="3970145" y="40342"/>
                  <a:pt x="3970177" y="42099"/>
                  <a:pt x="3970238" y="43662"/>
                </a:cubicBezTo>
                <a:cubicBezTo>
                  <a:pt x="3970300" y="45225"/>
                  <a:pt x="3970393" y="46395"/>
                  <a:pt x="3970517" y="47171"/>
                </a:cubicBezTo>
                <a:cubicBezTo>
                  <a:pt x="3968757" y="47047"/>
                  <a:pt x="3966859" y="46954"/>
                  <a:pt x="3964821" y="46892"/>
                </a:cubicBezTo>
                <a:cubicBezTo>
                  <a:pt x="3962783" y="46829"/>
                  <a:pt x="3960389" y="46798"/>
                  <a:pt x="3957639" y="46798"/>
                </a:cubicBezTo>
                <a:lnTo>
                  <a:pt x="3932007" y="46798"/>
                </a:lnTo>
                <a:lnTo>
                  <a:pt x="3932007" y="50652"/>
                </a:lnTo>
                <a:lnTo>
                  <a:pt x="3961478" y="50652"/>
                </a:lnTo>
                <a:cubicBezTo>
                  <a:pt x="3964561" y="50655"/>
                  <a:pt x="3967063" y="50619"/>
                  <a:pt x="3968985" y="50544"/>
                </a:cubicBezTo>
                <a:cubicBezTo>
                  <a:pt x="3970907" y="50469"/>
                  <a:pt x="3972697" y="50339"/>
                  <a:pt x="3974356" y="50155"/>
                </a:cubicBezTo>
                <a:lnTo>
                  <a:pt x="3974356" y="60545"/>
                </a:lnTo>
                <a:cubicBezTo>
                  <a:pt x="3972558" y="60302"/>
                  <a:pt x="3970675" y="60136"/>
                  <a:pt x="3968706" y="60048"/>
                </a:cubicBezTo>
                <a:cubicBezTo>
                  <a:pt x="3966738" y="59960"/>
                  <a:pt x="3964328" y="59919"/>
                  <a:pt x="3961478" y="59924"/>
                </a:cubicBezTo>
                <a:lnTo>
                  <a:pt x="3932007" y="59924"/>
                </a:lnTo>
                <a:lnTo>
                  <a:pt x="3932007" y="63902"/>
                </a:lnTo>
                <a:lnTo>
                  <a:pt x="3967793" y="63902"/>
                </a:lnTo>
                <a:cubicBezTo>
                  <a:pt x="3970924" y="63902"/>
                  <a:pt x="3973639" y="63840"/>
                  <a:pt x="3975934" y="63715"/>
                </a:cubicBezTo>
                <a:cubicBezTo>
                  <a:pt x="3978230" y="63591"/>
                  <a:pt x="3980263" y="63405"/>
                  <a:pt x="3982033" y="63156"/>
                </a:cubicBezTo>
                <a:lnTo>
                  <a:pt x="3982033" y="74662"/>
                </a:lnTo>
                <a:cubicBezTo>
                  <a:pt x="3979923" y="74413"/>
                  <a:pt x="3977673" y="74227"/>
                  <a:pt x="3975284" y="74103"/>
                </a:cubicBezTo>
                <a:cubicBezTo>
                  <a:pt x="3972896" y="73978"/>
                  <a:pt x="3970398" y="73916"/>
                  <a:pt x="3967793" y="73916"/>
                </a:cubicBezTo>
                <a:lnTo>
                  <a:pt x="3884335" y="73916"/>
                </a:lnTo>
                <a:cubicBezTo>
                  <a:pt x="3881624" y="73916"/>
                  <a:pt x="3879090" y="73978"/>
                  <a:pt x="3876735" y="74103"/>
                </a:cubicBezTo>
                <a:cubicBezTo>
                  <a:pt x="3874380" y="74227"/>
                  <a:pt x="3872125" y="74413"/>
                  <a:pt x="3869971" y="74662"/>
                </a:cubicBezTo>
                <a:lnTo>
                  <a:pt x="3869971" y="63156"/>
                </a:lnTo>
                <a:cubicBezTo>
                  <a:pt x="3871761" y="63405"/>
                  <a:pt x="3873846" y="63591"/>
                  <a:pt x="3876224" y="63715"/>
                </a:cubicBezTo>
                <a:cubicBezTo>
                  <a:pt x="3878603" y="63840"/>
                  <a:pt x="3881306" y="63902"/>
                  <a:pt x="3884335" y="63902"/>
                </a:cubicBezTo>
                <a:lnTo>
                  <a:pt x="3919130" y="63902"/>
                </a:lnTo>
                <a:lnTo>
                  <a:pt x="3919130" y="59924"/>
                </a:lnTo>
                <a:lnTo>
                  <a:pt x="3891145" y="59924"/>
                </a:lnTo>
                <a:cubicBezTo>
                  <a:pt x="3888287" y="59919"/>
                  <a:pt x="3885862" y="59960"/>
                  <a:pt x="3883870" y="60048"/>
                </a:cubicBezTo>
                <a:cubicBezTo>
                  <a:pt x="3881879" y="60136"/>
                  <a:pt x="3880011" y="60302"/>
                  <a:pt x="3878267" y="60545"/>
                </a:cubicBezTo>
                <a:lnTo>
                  <a:pt x="3878267" y="50155"/>
                </a:lnTo>
                <a:cubicBezTo>
                  <a:pt x="3879988" y="50339"/>
                  <a:pt x="3881809" y="50469"/>
                  <a:pt x="3883731" y="50544"/>
                </a:cubicBezTo>
                <a:cubicBezTo>
                  <a:pt x="3885653" y="50619"/>
                  <a:pt x="3888124" y="50655"/>
                  <a:pt x="3891145" y="50652"/>
                </a:cubicBezTo>
                <a:lnTo>
                  <a:pt x="3919130" y="50652"/>
                </a:lnTo>
                <a:lnTo>
                  <a:pt x="3919130" y="46798"/>
                </a:lnTo>
                <a:lnTo>
                  <a:pt x="3893622" y="46798"/>
                </a:lnTo>
                <a:cubicBezTo>
                  <a:pt x="3890890" y="46796"/>
                  <a:pt x="3888584" y="46832"/>
                  <a:pt x="3886703" y="46907"/>
                </a:cubicBezTo>
                <a:cubicBezTo>
                  <a:pt x="3884822" y="46982"/>
                  <a:pt x="3883042" y="47112"/>
                  <a:pt x="3881363" y="47296"/>
                </a:cubicBezTo>
                <a:lnTo>
                  <a:pt x="3881363" y="37154"/>
                </a:lnTo>
                <a:cubicBezTo>
                  <a:pt x="3882980" y="37338"/>
                  <a:pt x="3884729" y="37467"/>
                  <a:pt x="3886610" y="37542"/>
                </a:cubicBezTo>
                <a:cubicBezTo>
                  <a:pt x="3888491" y="37617"/>
                  <a:pt x="3890828" y="37653"/>
                  <a:pt x="3893622" y="37651"/>
                </a:cubicBezTo>
                <a:lnTo>
                  <a:pt x="3919130" y="37651"/>
                </a:lnTo>
                <a:lnTo>
                  <a:pt x="3919130" y="33549"/>
                </a:lnTo>
                <a:lnTo>
                  <a:pt x="3884211" y="33549"/>
                </a:lnTo>
                <a:cubicBezTo>
                  <a:pt x="3881118" y="33544"/>
                  <a:pt x="3878481" y="33585"/>
                  <a:pt x="3876302" y="33673"/>
                </a:cubicBezTo>
                <a:cubicBezTo>
                  <a:pt x="3874122" y="33761"/>
                  <a:pt x="3872012" y="33927"/>
                  <a:pt x="3869971" y="34171"/>
                </a:cubicBezTo>
                <a:lnTo>
                  <a:pt x="3869971" y="23409"/>
                </a:lnTo>
                <a:cubicBezTo>
                  <a:pt x="3871857" y="23598"/>
                  <a:pt x="3873936" y="23748"/>
                  <a:pt x="3876209" y="23859"/>
                </a:cubicBezTo>
                <a:cubicBezTo>
                  <a:pt x="3878481" y="23971"/>
                  <a:pt x="3881149" y="24027"/>
                  <a:pt x="3884211" y="24030"/>
                </a:cubicBezTo>
                <a:lnTo>
                  <a:pt x="3919130" y="24030"/>
                </a:lnTo>
                <a:lnTo>
                  <a:pt x="3919130" y="20052"/>
                </a:lnTo>
                <a:lnTo>
                  <a:pt x="3893622" y="20052"/>
                </a:lnTo>
                <a:cubicBezTo>
                  <a:pt x="3890879" y="20050"/>
                  <a:pt x="3888563" y="20086"/>
                  <a:pt x="3886672" y="20161"/>
                </a:cubicBezTo>
                <a:cubicBezTo>
                  <a:pt x="3884781" y="20236"/>
                  <a:pt x="3883053" y="20366"/>
                  <a:pt x="3881487" y="20549"/>
                </a:cubicBezTo>
                <a:lnTo>
                  <a:pt x="3881487" y="9666"/>
                </a:lnTo>
                <a:cubicBezTo>
                  <a:pt x="3883262" y="9914"/>
                  <a:pt x="3885253" y="10100"/>
                  <a:pt x="3887461" y="10224"/>
                </a:cubicBezTo>
                <a:cubicBezTo>
                  <a:pt x="3889670" y="10347"/>
                  <a:pt x="3892218" y="10409"/>
                  <a:pt x="3895108" y="10409"/>
                </a:cubicBezTo>
                <a:lnTo>
                  <a:pt x="3919130" y="10409"/>
                </a:lnTo>
                <a:cubicBezTo>
                  <a:pt x="3919075" y="8895"/>
                  <a:pt x="3918998" y="7714"/>
                  <a:pt x="3918897" y="6865"/>
                </a:cubicBezTo>
                <a:cubicBezTo>
                  <a:pt x="3918797" y="6016"/>
                  <a:pt x="3918627" y="4928"/>
                  <a:pt x="3918387" y="3599"/>
                </a:cubicBezTo>
                <a:close/>
                <a:moveTo>
                  <a:pt x="4645878" y="3475"/>
                </a:moveTo>
                <a:lnTo>
                  <a:pt x="4658879" y="6199"/>
                </a:lnTo>
                <a:cubicBezTo>
                  <a:pt x="4657763" y="8985"/>
                  <a:pt x="4656870" y="11059"/>
                  <a:pt x="4656202" y="12421"/>
                </a:cubicBezTo>
                <a:cubicBezTo>
                  <a:pt x="4655534" y="13784"/>
                  <a:pt x="4654734" y="15177"/>
                  <a:pt x="4653803" y="16601"/>
                </a:cubicBezTo>
                <a:lnTo>
                  <a:pt x="4669033" y="16601"/>
                </a:lnTo>
                <a:cubicBezTo>
                  <a:pt x="4670305" y="14735"/>
                  <a:pt x="4671383" y="12894"/>
                  <a:pt x="4672268" y="11075"/>
                </a:cubicBezTo>
                <a:cubicBezTo>
                  <a:pt x="4673153" y="9256"/>
                  <a:pt x="4674015" y="7136"/>
                  <a:pt x="4674853" y="4713"/>
                </a:cubicBezTo>
                <a:lnTo>
                  <a:pt x="4687854" y="7066"/>
                </a:lnTo>
                <a:cubicBezTo>
                  <a:pt x="4686595" y="9406"/>
                  <a:pt x="4685554" y="11258"/>
                  <a:pt x="4684728" y="12623"/>
                </a:cubicBezTo>
                <a:cubicBezTo>
                  <a:pt x="4683902" y="13987"/>
                  <a:pt x="4683046" y="15313"/>
                  <a:pt x="4682159" y="16601"/>
                </a:cubicBezTo>
                <a:lnTo>
                  <a:pt x="4694293" y="16601"/>
                </a:lnTo>
                <a:cubicBezTo>
                  <a:pt x="4697018" y="16603"/>
                  <a:pt x="4699215" y="16567"/>
                  <a:pt x="4700887" y="16492"/>
                </a:cubicBezTo>
                <a:cubicBezTo>
                  <a:pt x="4702559" y="16417"/>
                  <a:pt x="4704076" y="16288"/>
                  <a:pt x="4705438" y="16105"/>
                </a:cubicBezTo>
                <a:lnTo>
                  <a:pt x="4705438" y="27236"/>
                </a:lnTo>
                <a:cubicBezTo>
                  <a:pt x="4704045" y="26993"/>
                  <a:pt x="4702590" y="26827"/>
                  <a:pt x="4701073" y="26739"/>
                </a:cubicBezTo>
                <a:cubicBezTo>
                  <a:pt x="4699556" y="26651"/>
                  <a:pt x="4697791" y="26610"/>
                  <a:pt x="4695779" y="26615"/>
                </a:cubicBezTo>
                <a:lnTo>
                  <a:pt x="4679930" y="26615"/>
                </a:lnTo>
                <a:lnTo>
                  <a:pt x="4679930" y="31583"/>
                </a:lnTo>
                <a:lnTo>
                  <a:pt x="4690207" y="31583"/>
                </a:lnTo>
                <a:cubicBezTo>
                  <a:pt x="4693282" y="31586"/>
                  <a:pt x="4695645" y="31550"/>
                  <a:pt x="4697296" y="31475"/>
                </a:cubicBezTo>
                <a:cubicBezTo>
                  <a:pt x="4698947" y="31400"/>
                  <a:pt x="4700382" y="31270"/>
                  <a:pt x="4701599" y="31087"/>
                </a:cubicBezTo>
                <a:lnTo>
                  <a:pt x="4701599" y="40856"/>
                </a:lnTo>
                <a:cubicBezTo>
                  <a:pt x="4700242" y="40732"/>
                  <a:pt x="4698715" y="40639"/>
                  <a:pt x="4697018" y="40577"/>
                </a:cubicBezTo>
                <a:cubicBezTo>
                  <a:pt x="4695320" y="40514"/>
                  <a:pt x="4693050" y="40483"/>
                  <a:pt x="4690207" y="40483"/>
                </a:cubicBezTo>
                <a:lnTo>
                  <a:pt x="4679930" y="40483"/>
                </a:lnTo>
                <a:lnTo>
                  <a:pt x="4679930" y="45328"/>
                </a:lnTo>
                <a:lnTo>
                  <a:pt x="4690207" y="45328"/>
                </a:lnTo>
                <a:cubicBezTo>
                  <a:pt x="4693282" y="45331"/>
                  <a:pt x="4695645" y="45294"/>
                  <a:pt x="4697296" y="45219"/>
                </a:cubicBezTo>
                <a:cubicBezTo>
                  <a:pt x="4698947" y="45144"/>
                  <a:pt x="4700382" y="45015"/>
                  <a:pt x="4701599" y="44831"/>
                </a:cubicBezTo>
                <a:lnTo>
                  <a:pt x="4701599" y="54599"/>
                </a:lnTo>
                <a:cubicBezTo>
                  <a:pt x="4700358" y="54476"/>
                  <a:pt x="4698877" y="54383"/>
                  <a:pt x="4697157" y="54321"/>
                </a:cubicBezTo>
                <a:cubicBezTo>
                  <a:pt x="4695436" y="54259"/>
                  <a:pt x="4693119" y="54228"/>
                  <a:pt x="4690207" y="54228"/>
                </a:cubicBezTo>
                <a:lnTo>
                  <a:pt x="4679930" y="54228"/>
                </a:lnTo>
                <a:lnTo>
                  <a:pt x="4679930" y="59196"/>
                </a:lnTo>
                <a:lnTo>
                  <a:pt x="4694912" y="59196"/>
                </a:lnTo>
                <a:cubicBezTo>
                  <a:pt x="4697704" y="59202"/>
                  <a:pt x="4699953" y="59160"/>
                  <a:pt x="4701661" y="59072"/>
                </a:cubicBezTo>
                <a:cubicBezTo>
                  <a:pt x="4703369" y="58984"/>
                  <a:pt x="4704875" y="58819"/>
                  <a:pt x="4706181" y="58575"/>
                </a:cubicBezTo>
                <a:lnTo>
                  <a:pt x="4706181" y="69459"/>
                </a:lnTo>
                <a:cubicBezTo>
                  <a:pt x="4704664" y="69217"/>
                  <a:pt x="4703023" y="69051"/>
                  <a:pt x="4701259" y="68963"/>
                </a:cubicBezTo>
                <a:cubicBezTo>
                  <a:pt x="4699494" y="68875"/>
                  <a:pt x="4697420" y="68834"/>
                  <a:pt x="4695036" y="68839"/>
                </a:cubicBezTo>
                <a:lnTo>
                  <a:pt x="4646621" y="68839"/>
                </a:lnTo>
                <a:cubicBezTo>
                  <a:pt x="4645142" y="68839"/>
                  <a:pt x="4643734" y="68870"/>
                  <a:pt x="4642395" y="68932"/>
                </a:cubicBezTo>
                <a:cubicBezTo>
                  <a:pt x="4641056" y="68994"/>
                  <a:pt x="4639369" y="69087"/>
                  <a:pt x="4637334" y="69211"/>
                </a:cubicBezTo>
                <a:cubicBezTo>
                  <a:pt x="4637398" y="67668"/>
                  <a:pt x="4637455" y="66210"/>
                  <a:pt x="4637504" y="64837"/>
                </a:cubicBezTo>
                <a:cubicBezTo>
                  <a:pt x="4637553" y="63464"/>
                  <a:pt x="4637579" y="61790"/>
                  <a:pt x="4637582" y="59815"/>
                </a:cubicBezTo>
                <a:lnTo>
                  <a:pt x="4637582" y="49407"/>
                </a:lnTo>
                <a:cubicBezTo>
                  <a:pt x="4637576" y="47445"/>
                  <a:pt x="4637587" y="45899"/>
                  <a:pt x="4637612" y="44769"/>
                </a:cubicBezTo>
                <a:cubicBezTo>
                  <a:pt x="4637638" y="43639"/>
                  <a:pt x="4637711" y="42089"/>
                  <a:pt x="4637829" y="40121"/>
                </a:cubicBezTo>
                <a:cubicBezTo>
                  <a:pt x="4636488" y="42354"/>
                  <a:pt x="4634465" y="44707"/>
                  <a:pt x="4631762" y="47182"/>
                </a:cubicBezTo>
                <a:cubicBezTo>
                  <a:pt x="4630934" y="45397"/>
                  <a:pt x="4630113" y="43922"/>
                  <a:pt x="4629301" y="42755"/>
                </a:cubicBezTo>
                <a:cubicBezTo>
                  <a:pt x="4628488" y="41588"/>
                  <a:pt x="4627451" y="40297"/>
                  <a:pt x="4626190" y="38881"/>
                </a:cubicBezTo>
                <a:cubicBezTo>
                  <a:pt x="4625653" y="38881"/>
                  <a:pt x="4625178" y="38881"/>
                  <a:pt x="4624766" y="38881"/>
                </a:cubicBezTo>
                <a:cubicBezTo>
                  <a:pt x="4624353" y="38881"/>
                  <a:pt x="4623878" y="38881"/>
                  <a:pt x="4623342" y="38881"/>
                </a:cubicBezTo>
                <a:lnTo>
                  <a:pt x="4621608" y="38881"/>
                </a:lnTo>
                <a:lnTo>
                  <a:pt x="4621608" y="58203"/>
                </a:lnTo>
                <a:cubicBezTo>
                  <a:pt x="4623386" y="57576"/>
                  <a:pt x="4625093" y="56966"/>
                  <a:pt x="4626731" y="56371"/>
                </a:cubicBezTo>
                <a:cubicBezTo>
                  <a:pt x="4628370" y="55776"/>
                  <a:pt x="4630789" y="54856"/>
                  <a:pt x="4633991" y="53610"/>
                </a:cubicBezTo>
                <a:lnTo>
                  <a:pt x="4633867" y="65749"/>
                </a:lnTo>
                <a:cubicBezTo>
                  <a:pt x="4631065" y="66859"/>
                  <a:pt x="4628898" y="67698"/>
                  <a:pt x="4627366" y="68268"/>
                </a:cubicBezTo>
                <a:cubicBezTo>
                  <a:pt x="4625834" y="68838"/>
                  <a:pt x="4623914" y="69524"/>
                  <a:pt x="4621608" y="70328"/>
                </a:cubicBezTo>
                <a:lnTo>
                  <a:pt x="4621608" y="106242"/>
                </a:lnTo>
                <a:lnTo>
                  <a:pt x="4621484" y="108223"/>
                </a:lnTo>
                <a:cubicBezTo>
                  <a:pt x="4628816" y="106335"/>
                  <a:pt x="4634522" y="103518"/>
                  <a:pt x="4638603" y="99772"/>
                </a:cubicBezTo>
                <a:cubicBezTo>
                  <a:pt x="4642684" y="96027"/>
                  <a:pt x="4645357" y="91166"/>
                  <a:pt x="4646621" y="85192"/>
                </a:cubicBezTo>
                <a:lnTo>
                  <a:pt x="4638944" y="85192"/>
                </a:lnTo>
                <a:cubicBezTo>
                  <a:pt x="4637254" y="85187"/>
                  <a:pt x="4635742" y="85228"/>
                  <a:pt x="4634409" y="85316"/>
                </a:cubicBezTo>
                <a:cubicBezTo>
                  <a:pt x="4633075" y="85403"/>
                  <a:pt x="4631656" y="85569"/>
                  <a:pt x="4630152" y="85811"/>
                </a:cubicBezTo>
                <a:lnTo>
                  <a:pt x="4630152" y="72932"/>
                </a:lnTo>
                <a:cubicBezTo>
                  <a:pt x="4631713" y="73175"/>
                  <a:pt x="4633234" y="73340"/>
                  <a:pt x="4634718" y="73428"/>
                </a:cubicBezTo>
                <a:cubicBezTo>
                  <a:pt x="4636201" y="73516"/>
                  <a:pt x="4637940" y="73558"/>
                  <a:pt x="4639934" y="73552"/>
                </a:cubicBezTo>
                <a:lnTo>
                  <a:pt x="4680673" y="73552"/>
                </a:lnTo>
                <a:cubicBezTo>
                  <a:pt x="4682989" y="73552"/>
                  <a:pt x="4684950" y="73521"/>
                  <a:pt x="4686554" y="73459"/>
                </a:cubicBezTo>
                <a:cubicBezTo>
                  <a:pt x="4688159" y="73397"/>
                  <a:pt x="4689624" y="73304"/>
                  <a:pt x="4690950" y="73180"/>
                </a:cubicBezTo>
                <a:cubicBezTo>
                  <a:pt x="4690674" y="74176"/>
                  <a:pt x="4690452" y="74971"/>
                  <a:pt x="4690284" y="75564"/>
                </a:cubicBezTo>
                <a:cubicBezTo>
                  <a:pt x="4690117" y="76158"/>
                  <a:pt x="4689802" y="77262"/>
                  <a:pt x="4689340" y="78877"/>
                </a:cubicBezTo>
                <a:cubicBezTo>
                  <a:pt x="4689077" y="79674"/>
                  <a:pt x="4688737" y="80711"/>
                  <a:pt x="4688319" y="81988"/>
                </a:cubicBezTo>
                <a:cubicBezTo>
                  <a:pt x="4687901" y="83265"/>
                  <a:pt x="4687499" y="84457"/>
                  <a:pt x="4687111" y="85563"/>
                </a:cubicBezTo>
                <a:lnTo>
                  <a:pt x="4697018" y="85563"/>
                </a:lnTo>
                <a:cubicBezTo>
                  <a:pt x="4699151" y="85569"/>
                  <a:pt x="4700920" y="85527"/>
                  <a:pt x="4702326" y="85440"/>
                </a:cubicBezTo>
                <a:cubicBezTo>
                  <a:pt x="4703732" y="85352"/>
                  <a:pt x="4704976" y="85187"/>
                  <a:pt x="4706057" y="84944"/>
                </a:cubicBezTo>
                <a:cubicBezTo>
                  <a:pt x="4705770" y="86729"/>
                  <a:pt x="4705569" y="88019"/>
                  <a:pt x="4705453" y="88814"/>
                </a:cubicBezTo>
                <a:cubicBezTo>
                  <a:pt x="4705337" y="89608"/>
                  <a:pt x="4705167" y="90712"/>
                  <a:pt x="4704942" y="92126"/>
                </a:cubicBezTo>
                <a:cubicBezTo>
                  <a:pt x="4704081" y="97332"/>
                  <a:pt x="4703142" y="101655"/>
                  <a:pt x="4702125" y="105097"/>
                </a:cubicBezTo>
                <a:cubicBezTo>
                  <a:pt x="4701109" y="108538"/>
                  <a:pt x="4699984" y="111066"/>
                  <a:pt x="4698751" y="112681"/>
                </a:cubicBezTo>
                <a:cubicBezTo>
                  <a:pt x="4697394" y="114636"/>
                  <a:pt x="4695619" y="116019"/>
                  <a:pt x="4693427" y="116829"/>
                </a:cubicBezTo>
                <a:cubicBezTo>
                  <a:pt x="4691234" y="117639"/>
                  <a:pt x="4688221" y="118031"/>
                  <a:pt x="4684387" y="118006"/>
                </a:cubicBezTo>
                <a:cubicBezTo>
                  <a:pt x="4682512" y="118006"/>
                  <a:pt x="4680350" y="117944"/>
                  <a:pt x="4677902" y="117820"/>
                </a:cubicBezTo>
                <a:cubicBezTo>
                  <a:pt x="4675454" y="117696"/>
                  <a:pt x="4672828" y="117510"/>
                  <a:pt x="4670024" y="117263"/>
                </a:cubicBezTo>
                <a:cubicBezTo>
                  <a:pt x="4669740" y="114683"/>
                  <a:pt x="4669379" y="112506"/>
                  <a:pt x="4668940" y="110731"/>
                </a:cubicBezTo>
                <a:cubicBezTo>
                  <a:pt x="4668502" y="108956"/>
                  <a:pt x="4667831" y="107088"/>
                  <a:pt x="4666928" y="105128"/>
                </a:cubicBezTo>
                <a:cubicBezTo>
                  <a:pt x="4670150" y="105682"/>
                  <a:pt x="4672900" y="106090"/>
                  <a:pt x="4675178" y="106351"/>
                </a:cubicBezTo>
                <a:cubicBezTo>
                  <a:pt x="4677456" y="106611"/>
                  <a:pt x="4679618" y="106740"/>
                  <a:pt x="4681663" y="106737"/>
                </a:cubicBezTo>
                <a:cubicBezTo>
                  <a:pt x="4683583" y="106763"/>
                  <a:pt x="4684976" y="106619"/>
                  <a:pt x="4685842" y="106304"/>
                </a:cubicBezTo>
                <a:cubicBezTo>
                  <a:pt x="4686709" y="105989"/>
                  <a:pt x="4687421" y="105350"/>
                  <a:pt x="4687978" y="104385"/>
                </a:cubicBezTo>
                <a:cubicBezTo>
                  <a:pt x="4688494" y="103570"/>
                  <a:pt x="4688917" y="102662"/>
                  <a:pt x="4689248" y="101661"/>
                </a:cubicBezTo>
                <a:cubicBezTo>
                  <a:pt x="4689578" y="100660"/>
                  <a:pt x="4690062" y="98885"/>
                  <a:pt x="4690702" y="96336"/>
                </a:cubicBezTo>
                <a:lnTo>
                  <a:pt x="4678072" y="96336"/>
                </a:lnTo>
                <a:cubicBezTo>
                  <a:pt x="4676571" y="96336"/>
                  <a:pt x="4675147" y="96367"/>
                  <a:pt x="4673800" y="96429"/>
                </a:cubicBezTo>
                <a:cubicBezTo>
                  <a:pt x="4672454" y="96491"/>
                  <a:pt x="4671278" y="96584"/>
                  <a:pt x="4670271" y="96708"/>
                </a:cubicBezTo>
                <a:cubicBezTo>
                  <a:pt x="4671058" y="95021"/>
                  <a:pt x="4671775" y="93287"/>
                  <a:pt x="4672423" y="91507"/>
                </a:cubicBezTo>
                <a:cubicBezTo>
                  <a:pt x="4673070" y="89727"/>
                  <a:pt x="4673756" y="87622"/>
                  <a:pt x="4674481" y="85192"/>
                </a:cubicBezTo>
                <a:lnTo>
                  <a:pt x="4659622" y="85192"/>
                </a:lnTo>
                <a:cubicBezTo>
                  <a:pt x="4658766" y="89567"/>
                  <a:pt x="4657507" y="93509"/>
                  <a:pt x="4655846" y="97017"/>
                </a:cubicBezTo>
                <a:cubicBezTo>
                  <a:pt x="4654184" y="100526"/>
                  <a:pt x="4652059" y="103724"/>
                  <a:pt x="4649469" y="106614"/>
                </a:cubicBezTo>
                <a:cubicBezTo>
                  <a:pt x="4646869" y="109487"/>
                  <a:pt x="4643866" y="111974"/>
                  <a:pt x="4640460" y="114074"/>
                </a:cubicBezTo>
                <a:cubicBezTo>
                  <a:pt x="4637055" y="116174"/>
                  <a:pt x="4632876" y="118104"/>
                  <a:pt x="4627923" y="119863"/>
                </a:cubicBezTo>
                <a:cubicBezTo>
                  <a:pt x="4626892" y="117791"/>
                  <a:pt x="4625859" y="115929"/>
                  <a:pt x="4624827" y="114275"/>
                </a:cubicBezTo>
                <a:cubicBezTo>
                  <a:pt x="4623796" y="112622"/>
                  <a:pt x="4622640" y="110976"/>
                  <a:pt x="4621360" y="109338"/>
                </a:cubicBezTo>
                <a:cubicBezTo>
                  <a:pt x="4621090" y="111580"/>
                  <a:pt x="4620517" y="113256"/>
                  <a:pt x="4619642" y="114368"/>
                </a:cubicBezTo>
                <a:cubicBezTo>
                  <a:pt x="4618768" y="115480"/>
                  <a:pt x="4617359" y="116321"/>
                  <a:pt x="4615417" y="116891"/>
                </a:cubicBezTo>
                <a:cubicBezTo>
                  <a:pt x="4613681" y="117441"/>
                  <a:pt x="4611921" y="117828"/>
                  <a:pt x="4610139" y="118052"/>
                </a:cubicBezTo>
                <a:cubicBezTo>
                  <a:pt x="4608356" y="118276"/>
                  <a:pt x="4606194" y="118385"/>
                  <a:pt x="4603653" y="118377"/>
                </a:cubicBezTo>
                <a:cubicBezTo>
                  <a:pt x="4602880" y="118374"/>
                  <a:pt x="4602013" y="118349"/>
                  <a:pt x="4601053" y="118300"/>
                </a:cubicBezTo>
                <a:cubicBezTo>
                  <a:pt x="4600093" y="118251"/>
                  <a:pt x="4598855" y="118194"/>
                  <a:pt x="4597338" y="118129"/>
                </a:cubicBezTo>
                <a:cubicBezTo>
                  <a:pt x="4597171" y="115622"/>
                  <a:pt x="4596887" y="113424"/>
                  <a:pt x="4596487" y="111536"/>
                </a:cubicBezTo>
                <a:cubicBezTo>
                  <a:pt x="4596087" y="109647"/>
                  <a:pt x="4595463" y="107511"/>
                  <a:pt x="4594614" y="105128"/>
                </a:cubicBezTo>
                <a:cubicBezTo>
                  <a:pt x="4596528" y="105435"/>
                  <a:pt x="4598303" y="105657"/>
                  <a:pt x="4599939" y="105793"/>
                </a:cubicBezTo>
                <a:cubicBezTo>
                  <a:pt x="4601574" y="105930"/>
                  <a:pt x="4603102" y="105997"/>
                  <a:pt x="4604520" y="105995"/>
                </a:cubicBezTo>
                <a:cubicBezTo>
                  <a:pt x="4606094" y="106023"/>
                  <a:pt x="4607157" y="105780"/>
                  <a:pt x="4607709" y="105267"/>
                </a:cubicBezTo>
                <a:cubicBezTo>
                  <a:pt x="4608261" y="104754"/>
                  <a:pt x="4608519" y="103799"/>
                  <a:pt x="4608483" y="102404"/>
                </a:cubicBezTo>
                <a:lnTo>
                  <a:pt x="4608483" y="74791"/>
                </a:lnTo>
                <a:cubicBezTo>
                  <a:pt x="4607012" y="75265"/>
                  <a:pt x="4605836" y="75647"/>
                  <a:pt x="4604954" y="75936"/>
                </a:cubicBezTo>
                <a:cubicBezTo>
                  <a:pt x="4604071" y="76225"/>
                  <a:pt x="4603019" y="76545"/>
                  <a:pt x="4601796" y="76896"/>
                </a:cubicBezTo>
                <a:cubicBezTo>
                  <a:pt x="4599836" y="77515"/>
                  <a:pt x="4597813" y="78258"/>
                  <a:pt x="4595729" y="79124"/>
                </a:cubicBezTo>
                <a:lnTo>
                  <a:pt x="4593376" y="65256"/>
                </a:lnTo>
                <a:cubicBezTo>
                  <a:pt x="4595375" y="65091"/>
                  <a:pt x="4597475" y="64771"/>
                  <a:pt x="4599675" y="64296"/>
                </a:cubicBezTo>
                <a:cubicBezTo>
                  <a:pt x="4601876" y="63822"/>
                  <a:pt x="4604812" y="63069"/>
                  <a:pt x="4608483" y="62037"/>
                </a:cubicBezTo>
                <a:lnTo>
                  <a:pt x="4608483" y="38881"/>
                </a:lnTo>
                <a:lnTo>
                  <a:pt x="4603777" y="38881"/>
                </a:lnTo>
                <a:cubicBezTo>
                  <a:pt x="4602124" y="38879"/>
                  <a:pt x="4600571" y="38915"/>
                  <a:pt x="4599118" y="38990"/>
                </a:cubicBezTo>
                <a:cubicBezTo>
                  <a:pt x="4597666" y="39065"/>
                  <a:pt x="4596206" y="39193"/>
                  <a:pt x="4594738" y="39377"/>
                </a:cubicBezTo>
                <a:lnTo>
                  <a:pt x="4594738" y="26004"/>
                </a:lnTo>
                <a:cubicBezTo>
                  <a:pt x="4596250" y="26311"/>
                  <a:pt x="4597715" y="26532"/>
                  <a:pt x="4599134" y="26669"/>
                </a:cubicBezTo>
                <a:cubicBezTo>
                  <a:pt x="4600552" y="26806"/>
                  <a:pt x="4602142" y="26873"/>
                  <a:pt x="4603901" y="26870"/>
                </a:cubicBezTo>
                <a:lnTo>
                  <a:pt x="4608483" y="26870"/>
                </a:lnTo>
                <a:lnTo>
                  <a:pt x="4608483" y="17336"/>
                </a:lnTo>
                <a:cubicBezTo>
                  <a:pt x="4608490" y="14516"/>
                  <a:pt x="4608444" y="12200"/>
                  <a:pt x="4608343" y="10386"/>
                </a:cubicBezTo>
                <a:cubicBezTo>
                  <a:pt x="4608243" y="8573"/>
                  <a:pt x="4608042" y="6720"/>
                  <a:pt x="4607740" y="4829"/>
                </a:cubicBezTo>
                <a:lnTo>
                  <a:pt x="4622351" y="4829"/>
                </a:lnTo>
                <a:cubicBezTo>
                  <a:pt x="4622103" y="6800"/>
                  <a:pt x="4621918" y="8709"/>
                  <a:pt x="4621794" y="10556"/>
                </a:cubicBezTo>
                <a:cubicBezTo>
                  <a:pt x="4621670" y="12403"/>
                  <a:pt x="4621608" y="14622"/>
                  <a:pt x="4621608" y="17212"/>
                </a:cubicBezTo>
                <a:lnTo>
                  <a:pt x="4621608" y="26870"/>
                </a:lnTo>
                <a:lnTo>
                  <a:pt x="4623342" y="26870"/>
                </a:lnTo>
                <a:cubicBezTo>
                  <a:pt x="4624841" y="26876"/>
                  <a:pt x="4626084" y="26834"/>
                  <a:pt x="4627072" y="26746"/>
                </a:cubicBezTo>
                <a:cubicBezTo>
                  <a:pt x="4628060" y="26657"/>
                  <a:pt x="4629086" y="26490"/>
                  <a:pt x="4630152" y="26244"/>
                </a:cubicBezTo>
                <a:lnTo>
                  <a:pt x="4630152" y="31211"/>
                </a:lnTo>
                <a:cubicBezTo>
                  <a:pt x="4634127" y="26770"/>
                  <a:pt x="4637445" y="22178"/>
                  <a:pt x="4640104" y="17433"/>
                </a:cubicBezTo>
                <a:cubicBezTo>
                  <a:pt x="4642764" y="12688"/>
                  <a:pt x="4644688" y="8035"/>
                  <a:pt x="4645878" y="3475"/>
                </a:cubicBezTo>
                <a:close/>
                <a:moveTo>
                  <a:pt x="3595436" y="3475"/>
                </a:moveTo>
                <a:lnTo>
                  <a:pt x="3607705" y="7066"/>
                </a:lnTo>
                <a:cubicBezTo>
                  <a:pt x="3606685" y="8856"/>
                  <a:pt x="3605570" y="10724"/>
                  <a:pt x="3604361" y="12669"/>
                </a:cubicBezTo>
                <a:cubicBezTo>
                  <a:pt x="3603153" y="14614"/>
                  <a:pt x="3602037" y="16296"/>
                  <a:pt x="3601013" y="17715"/>
                </a:cubicBezTo>
                <a:lnTo>
                  <a:pt x="3609312" y="17715"/>
                </a:lnTo>
                <a:cubicBezTo>
                  <a:pt x="3614238" y="17715"/>
                  <a:pt x="3618238" y="17467"/>
                  <a:pt x="3621313" y="16972"/>
                </a:cubicBezTo>
                <a:lnTo>
                  <a:pt x="3621313" y="29216"/>
                </a:lnTo>
                <a:cubicBezTo>
                  <a:pt x="3619541" y="29087"/>
                  <a:pt x="3617607" y="28973"/>
                  <a:pt x="3615512" y="28875"/>
                </a:cubicBezTo>
                <a:cubicBezTo>
                  <a:pt x="3613416" y="28777"/>
                  <a:pt x="3611391" y="28725"/>
                  <a:pt x="3609436" y="28720"/>
                </a:cubicBezTo>
                <a:lnTo>
                  <a:pt x="3596920" y="28720"/>
                </a:lnTo>
                <a:lnTo>
                  <a:pt x="3596920" y="35917"/>
                </a:lnTo>
                <a:lnTo>
                  <a:pt x="3606345" y="35917"/>
                </a:lnTo>
                <a:cubicBezTo>
                  <a:pt x="3608640" y="35920"/>
                  <a:pt x="3610572" y="35884"/>
                  <a:pt x="3612141" y="35809"/>
                </a:cubicBezTo>
                <a:cubicBezTo>
                  <a:pt x="3613709" y="35734"/>
                  <a:pt x="3615240" y="35604"/>
                  <a:pt x="3616732" y="35421"/>
                </a:cubicBezTo>
                <a:cubicBezTo>
                  <a:pt x="3616548" y="36877"/>
                  <a:pt x="3616420" y="38418"/>
                  <a:pt x="3616345" y="40044"/>
                </a:cubicBezTo>
                <a:cubicBezTo>
                  <a:pt x="3616270" y="41669"/>
                  <a:pt x="3616234" y="43549"/>
                  <a:pt x="3616237" y="45685"/>
                </a:cubicBezTo>
                <a:lnTo>
                  <a:pt x="3616237" y="52634"/>
                </a:lnTo>
                <a:cubicBezTo>
                  <a:pt x="3617733" y="52639"/>
                  <a:pt x="3618950" y="52597"/>
                  <a:pt x="3619889" y="52510"/>
                </a:cubicBezTo>
                <a:cubicBezTo>
                  <a:pt x="3620828" y="52422"/>
                  <a:pt x="3621798" y="52256"/>
                  <a:pt x="3622799" y="52013"/>
                </a:cubicBezTo>
                <a:lnTo>
                  <a:pt x="3622799" y="63887"/>
                </a:lnTo>
                <a:cubicBezTo>
                  <a:pt x="3621612" y="63712"/>
                  <a:pt x="3620550" y="63598"/>
                  <a:pt x="3619611" y="63546"/>
                </a:cubicBezTo>
                <a:cubicBezTo>
                  <a:pt x="3618672" y="63494"/>
                  <a:pt x="3617547" y="63443"/>
                  <a:pt x="3616237" y="63391"/>
                </a:cubicBezTo>
                <a:lnTo>
                  <a:pt x="3616237" y="70340"/>
                </a:lnTo>
                <a:cubicBezTo>
                  <a:pt x="3616234" y="72535"/>
                  <a:pt x="3616270" y="74451"/>
                  <a:pt x="3616345" y="76089"/>
                </a:cubicBezTo>
                <a:cubicBezTo>
                  <a:pt x="3616420" y="77728"/>
                  <a:pt x="3616548" y="79273"/>
                  <a:pt x="3616732" y="80726"/>
                </a:cubicBezTo>
                <a:cubicBezTo>
                  <a:pt x="3615170" y="80543"/>
                  <a:pt x="3613594" y="80414"/>
                  <a:pt x="3612002" y="80339"/>
                </a:cubicBezTo>
                <a:cubicBezTo>
                  <a:pt x="3610410" y="80265"/>
                  <a:pt x="3608524" y="80229"/>
                  <a:pt x="3606345" y="80231"/>
                </a:cubicBezTo>
                <a:lnTo>
                  <a:pt x="3599401" y="80231"/>
                </a:lnTo>
                <a:cubicBezTo>
                  <a:pt x="3600916" y="82666"/>
                  <a:pt x="3602507" y="84854"/>
                  <a:pt x="3604175" y="86794"/>
                </a:cubicBezTo>
                <a:cubicBezTo>
                  <a:pt x="3605843" y="88734"/>
                  <a:pt x="3607803" y="90674"/>
                  <a:pt x="3610054" y="92614"/>
                </a:cubicBezTo>
                <a:cubicBezTo>
                  <a:pt x="3611945" y="94370"/>
                  <a:pt x="3613852" y="95903"/>
                  <a:pt x="3615774" y="97211"/>
                </a:cubicBezTo>
                <a:cubicBezTo>
                  <a:pt x="3617697" y="98519"/>
                  <a:pt x="3620534" y="100206"/>
                  <a:pt x="3624285" y="102272"/>
                </a:cubicBezTo>
                <a:cubicBezTo>
                  <a:pt x="3622838" y="104604"/>
                  <a:pt x="3621739" y="106503"/>
                  <a:pt x="3620988" y="107968"/>
                </a:cubicBezTo>
                <a:cubicBezTo>
                  <a:pt x="3620238" y="109433"/>
                  <a:pt x="3619231" y="111703"/>
                  <a:pt x="3617970" y="114778"/>
                </a:cubicBezTo>
                <a:cubicBezTo>
                  <a:pt x="3612801" y="111159"/>
                  <a:pt x="3608666" y="107718"/>
                  <a:pt x="3605565" y="104454"/>
                </a:cubicBezTo>
                <a:cubicBezTo>
                  <a:pt x="3602464" y="101191"/>
                  <a:pt x="3599500" y="97162"/>
                  <a:pt x="3596672" y="92366"/>
                </a:cubicBezTo>
                <a:cubicBezTo>
                  <a:pt x="3596737" y="93741"/>
                  <a:pt x="3596794" y="95108"/>
                  <a:pt x="3596842" y="96468"/>
                </a:cubicBezTo>
                <a:cubicBezTo>
                  <a:pt x="3596892" y="97827"/>
                  <a:pt x="3596917" y="99102"/>
                  <a:pt x="3596920" y="100291"/>
                </a:cubicBezTo>
                <a:lnTo>
                  <a:pt x="3596920" y="108092"/>
                </a:lnTo>
                <a:cubicBezTo>
                  <a:pt x="3596920" y="110287"/>
                  <a:pt x="3596982" y="112243"/>
                  <a:pt x="3597106" y="113958"/>
                </a:cubicBezTo>
                <a:cubicBezTo>
                  <a:pt x="3597230" y="115673"/>
                  <a:pt x="3597416" y="117350"/>
                  <a:pt x="3597664" y="118988"/>
                </a:cubicBezTo>
                <a:lnTo>
                  <a:pt x="3585047" y="118988"/>
                </a:lnTo>
                <a:cubicBezTo>
                  <a:pt x="3585231" y="117128"/>
                  <a:pt x="3585360" y="115338"/>
                  <a:pt x="3585435" y="113617"/>
                </a:cubicBezTo>
                <a:cubicBezTo>
                  <a:pt x="3585510" y="111897"/>
                  <a:pt x="3585546" y="109518"/>
                  <a:pt x="3585543" y="106482"/>
                </a:cubicBezTo>
                <a:lnTo>
                  <a:pt x="3585543" y="80231"/>
                </a:lnTo>
                <a:lnTo>
                  <a:pt x="3576984" y="80231"/>
                </a:lnTo>
                <a:lnTo>
                  <a:pt x="3576984" y="106482"/>
                </a:lnTo>
                <a:cubicBezTo>
                  <a:pt x="3576981" y="109642"/>
                  <a:pt x="3577018" y="112083"/>
                  <a:pt x="3577093" y="113803"/>
                </a:cubicBezTo>
                <a:cubicBezTo>
                  <a:pt x="3577167" y="115524"/>
                  <a:pt x="3577297" y="117252"/>
                  <a:pt x="3577480" y="118988"/>
                </a:cubicBezTo>
                <a:lnTo>
                  <a:pt x="3564864" y="118988"/>
                </a:lnTo>
                <a:cubicBezTo>
                  <a:pt x="3565112" y="117420"/>
                  <a:pt x="3565298" y="115790"/>
                  <a:pt x="3565422" y="114097"/>
                </a:cubicBezTo>
                <a:cubicBezTo>
                  <a:pt x="3565545" y="112405"/>
                  <a:pt x="3565608" y="110403"/>
                  <a:pt x="3565608" y="108092"/>
                </a:cubicBezTo>
                <a:lnTo>
                  <a:pt x="3565608" y="100043"/>
                </a:lnTo>
                <a:cubicBezTo>
                  <a:pt x="3565610" y="98777"/>
                  <a:pt x="3565636" y="97564"/>
                  <a:pt x="3565685" y="96406"/>
                </a:cubicBezTo>
                <a:cubicBezTo>
                  <a:pt x="3565734" y="95248"/>
                  <a:pt x="3565790" y="93942"/>
                  <a:pt x="3565855" y="92490"/>
                </a:cubicBezTo>
                <a:cubicBezTo>
                  <a:pt x="3563086" y="97288"/>
                  <a:pt x="3560076" y="101467"/>
                  <a:pt x="3556827" y="105027"/>
                </a:cubicBezTo>
                <a:cubicBezTo>
                  <a:pt x="3553577" y="108587"/>
                  <a:pt x="3549607" y="112085"/>
                  <a:pt x="3544918" y="115521"/>
                </a:cubicBezTo>
                <a:cubicBezTo>
                  <a:pt x="3544141" y="113888"/>
                  <a:pt x="3543372" y="112418"/>
                  <a:pt x="3542611" y="111110"/>
                </a:cubicBezTo>
                <a:cubicBezTo>
                  <a:pt x="3541849" y="109802"/>
                  <a:pt x="3540925" y="108425"/>
                  <a:pt x="3539838" y="106977"/>
                </a:cubicBezTo>
                <a:cubicBezTo>
                  <a:pt x="3537180" y="107947"/>
                  <a:pt x="3534755" y="108787"/>
                  <a:pt x="3532565" y="109500"/>
                </a:cubicBezTo>
                <a:cubicBezTo>
                  <a:pt x="3530374" y="110212"/>
                  <a:pt x="3528033" y="110924"/>
                  <a:pt x="3525539" y="111637"/>
                </a:cubicBezTo>
                <a:cubicBezTo>
                  <a:pt x="3523046" y="112349"/>
                  <a:pt x="3520016" y="113190"/>
                  <a:pt x="3516449" y="114159"/>
                </a:cubicBezTo>
                <a:cubicBezTo>
                  <a:pt x="3515203" y="114469"/>
                  <a:pt x="3513980" y="114809"/>
                  <a:pt x="3512781" y="115181"/>
                </a:cubicBezTo>
                <a:cubicBezTo>
                  <a:pt x="3511581" y="115552"/>
                  <a:pt x="3510451" y="115955"/>
                  <a:pt x="3509391" y="116388"/>
                </a:cubicBezTo>
                <a:lnTo>
                  <a:pt x="3507162" y="102767"/>
                </a:lnTo>
                <a:cubicBezTo>
                  <a:pt x="3509502" y="102553"/>
                  <a:pt x="3511942" y="102208"/>
                  <a:pt x="3514483" y="101730"/>
                </a:cubicBezTo>
                <a:cubicBezTo>
                  <a:pt x="3517024" y="101253"/>
                  <a:pt x="3520486" y="100443"/>
                  <a:pt x="3524869" y="99300"/>
                </a:cubicBezTo>
                <a:lnTo>
                  <a:pt x="3524869" y="65380"/>
                </a:lnTo>
                <a:lnTo>
                  <a:pt x="3520535" y="65380"/>
                </a:lnTo>
                <a:cubicBezTo>
                  <a:pt x="3518291" y="65382"/>
                  <a:pt x="3516155" y="65439"/>
                  <a:pt x="3514127" y="65550"/>
                </a:cubicBezTo>
                <a:cubicBezTo>
                  <a:pt x="3512100" y="65662"/>
                  <a:pt x="3510273" y="65811"/>
                  <a:pt x="3508648" y="66000"/>
                </a:cubicBezTo>
                <a:lnTo>
                  <a:pt x="3508648" y="53245"/>
                </a:lnTo>
                <a:cubicBezTo>
                  <a:pt x="3509730" y="53406"/>
                  <a:pt x="3510649" y="53525"/>
                  <a:pt x="3511404" y="53603"/>
                </a:cubicBezTo>
                <a:cubicBezTo>
                  <a:pt x="3512160" y="53681"/>
                  <a:pt x="3513198" y="53745"/>
                  <a:pt x="3514518" y="53795"/>
                </a:cubicBezTo>
                <a:cubicBezTo>
                  <a:pt x="3515838" y="53846"/>
                  <a:pt x="3517885" y="53910"/>
                  <a:pt x="3520659" y="53988"/>
                </a:cubicBezTo>
                <a:lnTo>
                  <a:pt x="3524869" y="53988"/>
                </a:lnTo>
                <a:lnTo>
                  <a:pt x="3524869" y="44825"/>
                </a:lnTo>
                <a:lnTo>
                  <a:pt x="3523136" y="44825"/>
                </a:lnTo>
                <a:cubicBezTo>
                  <a:pt x="3521717" y="44825"/>
                  <a:pt x="3520375" y="44856"/>
                  <a:pt x="3519111" y="44918"/>
                </a:cubicBezTo>
                <a:cubicBezTo>
                  <a:pt x="3517847" y="44980"/>
                  <a:pt x="3516630" y="45073"/>
                  <a:pt x="3515458" y="45196"/>
                </a:cubicBezTo>
                <a:lnTo>
                  <a:pt x="3515458" y="40120"/>
                </a:lnTo>
                <a:cubicBezTo>
                  <a:pt x="3514589" y="40935"/>
                  <a:pt x="3513882" y="41595"/>
                  <a:pt x="3513338" y="42101"/>
                </a:cubicBezTo>
                <a:cubicBezTo>
                  <a:pt x="3512793" y="42606"/>
                  <a:pt x="3512056" y="43267"/>
                  <a:pt x="3511125" y="44082"/>
                </a:cubicBezTo>
                <a:cubicBezTo>
                  <a:pt x="3510240" y="41642"/>
                  <a:pt x="3509347" y="39557"/>
                  <a:pt x="3508447" y="37828"/>
                </a:cubicBezTo>
                <a:cubicBezTo>
                  <a:pt x="3507546" y="36100"/>
                  <a:pt x="3506375" y="34138"/>
                  <a:pt x="3504933" y="31944"/>
                </a:cubicBezTo>
                <a:cubicBezTo>
                  <a:pt x="3509853" y="28390"/>
                  <a:pt x="3513944" y="24481"/>
                  <a:pt x="3517207" y="20217"/>
                </a:cubicBezTo>
                <a:cubicBezTo>
                  <a:pt x="3520471" y="15954"/>
                  <a:pt x="3523107" y="11116"/>
                  <a:pt x="3525116" y="5704"/>
                </a:cubicBezTo>
                <a:lnTo>
                  <a:pt x="3538228" y="5704"/>
                </a:lnTo>
                <a:cubicBezTo>
                  <a:pt x="3539794" y="9607"/>
                  <a:pt x="3541555" y="13007"/>
                  <a:pt x="3543509" y="15902"/>
                </a:cubicBezTo>
                <a:cubicBezTo>
                  <a:pt x="3545462" y="18798"/>
                  <a:pt x="3547873" y="21546"/>
                  <a:pt x="3550741" y="24145"/>
                </a:cubicBezTo>
                <a:lnTo>
                  <a:pt x="3550741" y="16972"/>
                </a:lnTo>
                <a:cubicBezTo>
                  <a:pt x="3552346" y="17220"/>
                  <a:pt x="3554091" y="17405"/>
                  <a:pt x="3555975" y="17529"/>
                </a:cubicBezTo>
                <a:cubicBezTo>
                  <a:pt x="3557859" y="17653"/>
                  <a:pt x="3559914" y="17715"/>
                  <a:pt x="3562138" y="17715"/>
                </a:cubicBezTo>
                <a:lnTo>
                  <a:pt x="3565484" y="17715"/>
                </a:lnTo>
                <a:cubicBezTo>
                  <a:pt x="3564417" y="15899"/>
                  <a:pt x="3563297" y="14114"/>
                  <a:pt x="3562123" y="12360"/>
                </a:cubicBezTo>
                <a:cubicBezTo>
                  <a:pt x="3560949" y="10605"/>
                  <a:pt x="3559798" y="9006"/>
                  <a:pt x="3558669" y="7561"/>
                </a:cubicBezTo>
                <a:lnTo>
                  <a:pt x="3570059" y="3847"/>
                </a:lnTo>
                <a:cubicBezTo>
                  <a:pt x="3571997" y="6692"/>
                  <a:pt x="3573470" y="8988"/>
                  <a:pt x="3574480" y="10734"/>
                </a:cubicBezTo>
                <a:cubicBezTo>
                  <a:pt x="3575490" y="12481"/>
                  <a:pt x="3576656" y="14808"/>
                  <a:pt x="3577976" y="17715"/>
                </a:cubicBezTo>
                <a:lnTo>
                  <a:pt x="3588016" y="17715"/>
                </a:lnTo>
                <a:cubicBezTo>
                  <a:pt x="3589717" y="15171"/>
                  <a:pt x="3591139" y="12798"/>
                  <a:pt x="3592283" y="10595"/>
                </a:cubicBezTo>
                <a:cubicBezTo>
                  <a:pt x="3593426" y="8392"/>
                  <a:pt x="3594477" y="6019"/>
                  <a:pt x="3595436" y="3475"/>
                </a:cubicBezTo>
                <a:close/>
                <a:moveTo>
                  <a:pt x="4421373" y="3467"/>
                </a:moveTo>
                <a:lnTo>
                  <a:pt x="4434251" y="5944"/>
                </a:lnTo>
                <a:cubicBezTo>
                  <a:pt x="4434058" y="6272"/>
                  <a:pt x="4433795" y="6824"/>
                  <a:pt x="4433462" y="7600"/>
                </a:cubicBezTo>
                <a:cubicBezTo>
                  <a:pt x="4433129" y="8377"/>
                  <a:pt x="4432773" y="9269"/>
                  <a:pt x="4432394" y="10278"/>
                </a:cubicBezTo>
                <a:cubicBezTo>
                  <a:pt x="4432097" y="11052"/>
                  <a:pt x="4431793" y="11795"/>
                  <a:pt x="4431481" y="12507"/>
                </a:cubicBezTo>
                <a:cubicBezTo>
                  <a:pt x="4431169" y="13219"/>
                  <a:pt x="4430771" y="14085"/>
                  <a:pt x="4430289" y="15107"/>
                </a:cubicBezTo>
                <a:lnTo>
                  <a:pt x="4455921" y="15107"/>
                </a:lnTo>
                <a:cubicBezTo>
                  <a:pt x="4458813" y="15104"/>
                  <a:pt x="4461325" y="15048"/>
                  <a:pt x="4463459" y="14937"/>
                </a:cubicBezTo>
                <a:cubicBezTo>
                  <a:pt x="4465592" y="14826"/>
                  <a:pt x="4467454" y="14676"/>
                  <a:pt x="4469046" y="14488"/>
                </a:cubicBezTo>
                <a:lnTo>
                  <a:pt x="4469046" y="27118"/>
                </a:lnTo>
                <a:cubicBezTo>
                  <a:pt x="4467668" y="26935"/>
                  <a:pt x="4466306" y="26806"/>
                  <a:pt x="4464960" y="26731"/>
                </a:cubicBezTo>
                <a:cubicBezTo>
                  <a:pt x="4463613" y="26656"/>
                  <a:pt x="4462003" y="26620"/>
                  <a:pt x="4460131" y="26623"/>
                </a:cubicBezTo>
                <a:cubicBezTo>
                  <a:pt x="4458304" y="31055"/>
                  <a:pt x="4456509" y="34666"/>
                  <a:pt x="4454744" y="37457"/>
                </a:cubicBezTo>
                <a:cubicBezTo>
                  <a:pt x="4452980" y="40249"/>
                  <a:pt x="4450689" y="43117"/>
                  <a:pt x="4447872" y="46063"/>
                </a:cubicBezTo>
                <a:cubicBezTo>
                  <a:pt x="4451393" y="47753"/>
                  <a:pt x="4454938" y="49110"/>
                  <a:pt x="4458505" y="50134"/>
                </a:cubicBezTo>
                <a:cubicBezTo>
                  <a:pt x="4462073" y="51158"/>
                  <a:pt x="4466453" y="52113"/>
                  <a:pt x="4471646" y="52997"/>
                </a:cubicBezTo>
                <a:cubicBezTo>
                  <a:pt x="4470225" y="55275"/>
                  <a:pt x="4469136" y="57282"/>
                  <a:pt x="4468381" y="59018"/>
                </a:cubicBezTo>
                <a:cubicBezTo>
                  <a:pt x="4467625" y="60755"/>
                  <a:pt x="4466815" y="63040"/>
                  <a:pt x="4465951" y="65875"/>
                </a:cubicBezTo>
                <a:cubicBezTo>
                  <a:pt x="4459333" y="64010"/>
                  <a:pt x="4453901" y="62199"/>
                  <a:pt x="4449652" y="60442"/>
                </a:cubicBezTo>
                <a:cubicBezTo>
                  <a:pt x="4445403" y="58686"/>
                  <a:pt x="4441549" y="56658"/>
                  <a:pt x="4438090" y="54359"/>
                </a:cubicBezTo>
                <a:cubicBezTo>
                  <a:pt x="4436480" y="55497"/>
                  <a:pt x="4434809" y="56534"/>
                  <a:pt x="4433075" y="57471"/>
                </a:cubicBezTo>
                <a:cubicBezTo>
                  <a:pt x="4431341" y="58407"/>
                  <a:pt x="4429174" y="59475"/>
                  <a:pt x="4426574" y="60675"/>
                </a:cubicBezTo>
                <a:lnTo>
                  <a:pt x="4439204" y="60798"/>
                </a:lnTo>
                <a:cubicBezTo>
                  <a:pt x="4439145" y="61198"/>
                  <a:pt x="4439109" y="61482"/>
                  <a:pt x="4439096" y="61650"/>
                </a:cubicBezTo>
                <a:cubicBezTo>
                  <a:pt x="4439083" y="61817"/>
                  <a:pt x="4439078" y="62070"/>
                  <a:pt x="4439080" y="62408"/>
                </a:cubicBezTo>
                <a:cubicBezTo>
                  <a:pt x="4438957" y="63027"/>
                  <a:pt x="4438833" y="63770"/>
                  <a:pt x="4438709" y="64637"/>
                </a:cubicBezTo>
                <a:cubicBezTo>
                  <a:pt x="4438707" y="64921"/>
                  <a:pt x="4438680" y="65189"/>
                  <a:pt x="4438632" y="65442"/>
                </a:cubicBezTo>
                <a:cubicBezTo>
                  <a:pt x="4438583" y="65695"/>
                  <a:pt x="4438526" y="66087"/>
                  <a:pt x="4438461" y="66618"/>
                </a:cubicBezTo>
                <a:cubicBezTo>
                  <a:pt x="4438397" y="67438"/>
                  <a:pt x="4438309" y="68181"/>
                  <a:pt x="4438198" y="68847"/>
                </a:cubicBezTo>
                <a:cubicBezTo>
                  <a:pt x="4438087" y="69513"/>
                  <a:pt x="4437968" y="70379"/>
                  <a:pt x="4437842" y="71447"/>
                </a:cubicBezTo>
                <a:lnTo>
                  <a:pt x="4455425" y="71447"/>
                </a:lnTo>
                <a:cubicBezTo>
                  <a:pt x="4458077" y="71450"/>
                  <a:pt x="4460110" y="71414"/>
                  <a:pt x="4461524" y="71339"/>
                </a:cubicBezTo>
                <a:cubicBezTo>
                  <a:pt x="4462938" y="71264"/>
                  <a:pt x="4464165" y="71135"/>
                  <a:pt x="4465208" y="70952"/>
                </a:cubicBezTo>
                <a:cubicBezTo>
                  <a:pt x="4465032" y="72263"/>
                  <a:pt x="4464919" y="73202"/>
                  <a:pt x="4464867" y="73769"/>
                </a:cubicBezTo>
                <a:cubicBezTo>
                  <a:pt x="4464816" y="74337"/>
                  <a:pt x="4464764" y="75214"/>
                  <a:pt x="4464712" y="76400"/>
                </a:cubicBezTo>
                <a:cubicBezTo>
                  <a:pt x="4464207" y="83825"/>
                  <a:pt x="4463577" y="90212"/>
                  <a:pt x="4462824" y="95562"/>
                </a:cubicBezTo>
                <a:cubicBezTo>
                  <a:pt x="4462071" y="100913"/>
                  <a:pt x="4461255" y="104885"/>
                  <a:pt x="4460378" y="107480"/>
                </a:cubicBezTo>
                <a:cubicBezTo>
                  <a:pt x="4459259" y="111182"/>
                  <a:pt x="4457598" y="113716"/>
                  <a:pt x="4455394" y="115080"/>
                </a:cubicBezTo>
                <a:cubicBezTo>
                  <a:pt x="4453192" y="116445"/>
                  <a:pt x="4449735" y="117090"/>
                  <a:pt x="4445024" y="117015"/>
                </a:cubicBezTo>
                <a:cubicBezTo>
                  <a:pt x="4443316" y="117018"/>
                  <a:pt x="4441408" y="116950"/>
                  <a:pt x="4439297" y="116814"/>
                </a:cubicBezTo>
                <a:cubicBezTo>
                  <a:pt x="4437187" y="116677"/>
                  <a:pt x="4434721" y="116455"/>
                  <a:pt x="4431899" y="116148"/>
                </a:cubicBezTo>
                <a:cubicBezTo>
                  <a:pt x="4431734" y="113770"/>
                  <a:pt x="4431444" y="111654"/>
                  <a:pt x="4431032" y="109802"/>
                </a:cubicBezTo>
                <a:cubicBezTo>
                  <a:pt x="4430619" y="107950"/>
                  <a:pt x="4429959" y="105773"/>
                  <a:pt x="4429050" y="103270"/>
                </a:cubicBezTo>
                <a:cubicBezTo>
                  <a:pt x="4431904" y="103830"/>
                  <a:pt x="4434525" y="104258"/>
                  <a:pt x="4436913" y="104555"/>
                </a:cubicBezTo>
                <a:cubicBezTo>
                  <a:pt x="4439302" y="104852"/>
                  <a:pt x="4441428" y="105001"/>
                  <a:pt x="4443291" y="105004"/>
                </a:cubicBezTo>
                <a:cubicBezTo>
                  <a:pt x="4445213" y="105074"/>
                  <a:pt x="4446631" y="104563"/>
                  <a:pt x="4447547" y="103472"/>
                </a:cubicBezTo>
                <a:cubicBezTo>
                  <a:pt x="4448463" y="102380"/>
                  <a:pt x="4449231" y="100291"/>
                  <a:pt x="4449853" y="97203"/>
                </a:cubicBezTo>
                <a:cubicBezTo>
                  <a:pt x="4450276" y="95219"/>
                  <a:pt x="4450606" y="93150"/>
                  <a:pt x="4450844" y="90996"/>
                </a:cubicBezTo>
                <a:cubicBezTo>
                  <a:pt x="4451081" y="88842"/>
                  <a:pt x="4451287" y="86247"/>
                  <a:pt x="4451463" y="83211"/>
                </a:cubicBezTo>
                <a:lnTo>
                  <a:pt x="4435242" y="83211"/>
                </a:lnTo>
                <a:cubicBezTo>
                  <a:pt x="4432691" y="91584"/>
                  <a:pt x="4428692" y="98580"/>
                  <a:pt x="4423246" y="104199"/>
                </a:cubicBezTo>
                <a:cubicBezTo>
                  <a:pt x="4417801" y="109818"/>
                  <a:pt x="4410242" y="114709"/>
                  <a:pt x="4400571" y="118872"/>
                </a:cubicBezTo>
                <a:cubicBezTo>
                  <a:pt x="4399485" y="116803"/>
                  <a:pt x="4398344" y="114905"/>
                  <a:pt x="4397150" y="113176"/>
                </a:cubicBezTo>
                <a:cubicBezTo>
                  <a:pt x="4395956" y="111448"/>
                  <a:pt x="4394537" y="109673"/>
                  <a:pt x="4392894" y="107852"/>
                </a:cubicBezTo>
                <a:cubicBezTo>
                  <a:pt x="4400726" y="104960"/>
                  <a:pt x="4406917" y="101581"/>
                  <a:pt x="4411467" y="97714"/>
                </a:cubicBezTo>
                <a:cubicBezTo>
                  <a:pt x="4416018" y="93847"/>
                  <a:pt x="4419485" y="89012"/>
                  <a:pt x="4421869" y="83211"/>
                </a:cubicBezTo>
                <a:lnTo>
                  <a:pt x="4412334" y="83211"/>
                </a:lnTo>
                <a:cubicBezTo>
                  <a:pt x="4409984" y="83208"/>
                  <a:pt x="4408091" y="83244"/>
                  <a:pt x="4406654" y="83319"/>
                </a:cubicBezTo>
                <a:cubicBezTo>
                  <a:pt x="4405217" y="83394"/>
                  <a:pt x="4403850" y="83523"/>
                  <a:pt x="4402552" y="83706"/>
                </a:cubicBezTo>
                <a:lnTo>
                  <a:pt x="4402552" y="71819"/>
                </a:lnTo>
                <a:cubicBezTo>
                  <a:pt x="4401972" y="73269"/>
                  <a:pt x="4401461" y="74455"/>
                  <a:pt x="4401020" y="75379"/>
                </a:cubicBezTo>
                <a:cubicBezTo>
                  <a:pt x="4400579" y="76302"/>
                  <a:pt x="4399975" y="77551"/>
                  <a:pt x="4399209" y="79124"/>
                </a:cubicBezTo>
                <a:cubicBezTo>
                  <a:pt x="4397571" y="77463"/>
                  <a:pt x="4396142" y="76173"/>
                  <a:pt x="4394921" y="75255"/>
                </a:cubicBezTo>
                <a:cubicBezTo>
                  <a:pt x="4393701" y="74337"/>
                  <a:pt x="4392117" y="73356"/>
                  <a:pt x="4390169" y="72314"/>
                </a:cubicBezTo>
                <a:cubicBezTo>
                  <a:pt x="4393265" y="67258"/>
                  <a:pt x="4395618" y="62016"/>
                  <a:pt x="4397228" y="56588"/>
                </a:cubicBezTo>
                <a:lnTo>
                  <a:pt x="4389427" y="56588"/>
                </a:lnTo>
                <a:lnTo>
                  <a:pt x="4389674" y="106737"/>
                </a:lnTo>
                <a:cubicBezTo>
                  <a:pt x="4389682" y="108646"/>
                  <a:pt x="4389481" y="110277"/>
                  <a:pt x="4389071" y="111629"/>
                </a:cubicBezTo>
                <a:cubicBezTo>
                  <a:pt x="4388660" y="112980"/>
                  <a:pt x="4387995" y="114115"/>
                  <a:pt x="4387074" y="115034"/>
                </a:cubicBezTo>
                <a:cubicBezTo>
                  <a:pt x="4385340" y="116664"/>
                  <a:pt x="4381502" y="117490"/>
                  <a:pt x="4375558" y="117510"/>
                </a:cubicBezTo>
                <a:cubicBezTo>
                  <a:pt x="4374170" y="117510"/>
                  <a:pt x="4372581" y="117479"/>
                  <a:pt x="4370791" y="117417"/>
                </a:cubicBezTo>
                <a:cubicBezTo>
                  <a:pt x="4369001" y="117355"/>
                  <a:pt x="4367164" y="117263"/>
                  <a:pt x="4365281" y="117139"/>
                </a:cubicBezTo>
                <a:cubicBezTo>
                  <a:pt x="4365172" y="114861"/>
                  <a:pt x="4364925" y="112823"/>
                  <a:pt x="4364538" y="111025"/>
                </a:cubicBezTo>
                <a:cubicBezTo>
                  <a:pt x="4364151" y="109227"/>
                  <a:pt x="4363532" y="107220"/>
                  <a:pt x="4362680" y="105004"/>
                </a:cubicBezTo>
                <a:cubicBezTo>
                  <a:pt x="4365214" y="105435"/>
                  <a:pt x="4367391" y="105749"/>
                  <a:pt x="4369212" y="105948"/>
                </a:cubicBezTo>
                <a:cubicBezTo>
                  <a:pt x="4371034" y="106147"/>
                  <a:pt x="4372530" y="106245"/>
                  <a:pt x="4373701" y="106242"/>
                </a:cubicBezTo>
                <a:cubicBezTo>
                  <a:pt x="4375337" y="106273"/>
                  <a:pt x="4376430" y="106087"/>
                  <a:pt x="4376982" y="105685"/>
                </a:cubicBezTo>
                <a:cubicBezTo>
                  <a:pt x="4377534" y="105283"/>
                  <a:pt x="4377761" y="104478"/>
                  <a:pt x="4377663" y="103270"/>
                </a:cubicBezTo>
                <a:lnTo>
                  <a:pt x="4377539" y="73676"/>
                </a:lnTo>
                <a:cubicBezTo>
                  <a:pt x="4375210" y="79088"/>
                  <a:pt x="4372563" y="83928"/>
                  <a:pt x="4369599" y="88195"/>
                </a:cubicBezTo>
                <a:cubicBezTo>
                  <a:pt x="4366635" y="92461"/>
                  <a:pt x="4363214" y="96372"/>
                  <a:pt x="4359337" y="99927"/>
                </a:cubicBezTo>
                <a:cubicBezTo>
                  <a:pt x="4358445" y="97105"/>
                  <a:pt x="4357536" y="94701"/>
                  <a:pt x="4356613" y="92714"/>
                </a:cubicBezTo>
                <a:cubicBezTo>
                  <a:pt x="4355689" y="90728"/>
                  <a:pt x="4354533" y="88633"/>
                  <a:pt x="4353146" y="86430"/>
                </a:cubicBezTo>
                <a:cubicBezTo>
                  <a:pt x="4358073" y="82285"/>
                  <a:pt x="4362149" y="77915"/>
                  <a:pt x="4365374" y="73320"/>
                </a:cubicBezTo>
                <a:cubicBezTo>
                  <a:pt x="4368598" y="68726"/>
                  <a:pt x="4371498" y="63148"/>
                  <a:pt x="4374072" y="56588"/>
                </a:cubicBezTo>
                <a:lnTo>
                  <a:pt x="4365528" y="56588"/>
                </a:lnTo>
                <a:cubicBezTo>
                  <a:pt x="4363214" y="56583"/>
                  <a:pt x="4361249" y="56624"/>
                  <a:pt x="4359631" y="56712"/>
                </a:cubicBezTo>
                <a:cubicBezTo>
                  <a:pt x="4358014" y="56800"/>
                  <a:pt x="4356512" y="56965"/>
                  <a:pt x="4355127" y="57207"/>
                </a:cubicBezTo>
                <a:lnTo>
                  <a:pt x="4355127" y="44082"/>
                </a:lnTo>
                <a:cubicBezTo>
                  <a:pt x="4356628" y="44324"/>
                  <a:pt x="4358238" y="44490"/>
                  <a:pt x="4359956" y="44577"/>
                </a:cubicBezTo>
                <a:cubicBezTo>
                  <a:pt x="4361674" y="44665"/>
                  <a:pt x="4363779" y="44706"/>
                  <a:pt x="4366271" y="44701"/>
                </a:cubicBezTo>
                <a:lnTo>
                  <a:pt x="4378654" y="44701"/>
                </a:lnTo>
                <a:cubicBezTo>
                  <a:pt x="4375723" y="41827"/>
                  <a:pt x="4372948" y="39279"/>
                  <a:pt x="4370326" y="37055"/>
                </a:cubicBezTo>
                <a:cubicBezTo>
                  <a:pt x="4367706" y="34831"/>
                  <a:pt x="4364992" y="32716"/>
                  <a:pt x="4362185" y="30709"/>
                </a:cubicBezTo>
                <a:lnTo>
                  <a:pt x="4369862" y="23279"/>
                </a:lnTo>
                <a:cubicBezTo>
                  <a:pt x="4373147" y="25730"/>
                  <a:pt x="4375401" y="27422"/>
                  <a:pt x="4376626" y="28356"/>
                </a:cubicBezTo>
                <a:cubicBezTo>
                  <a:pt x="4377852" y="29290"/>
                  <a:pt x="4379147" y="30363"/>
                  <a:pt x="4380511" y="31576"/>
                </a:cubicBezTo>
                <a:cubicBezTo>
                  <a:pt x="4382515" y="29999"/>
                  <a:pt x="4384296" y="28354"/>
                  <a:pt x="4385851" y="26638"/>
                </a:cubicBezTo>
                <a:cubicBezTo>
                  <a:pt x="4387407" y="24923"/>
                  <a:pt x="4388970" y="22936"/>
                  <a:pt x="4390541" y="20679"/>
                </a:cubicBezTo>
                <a:lnTo>
                  <a:pt x="4368995" y="20679"/>
                </a:lnTo>
                <a:cubicBezTo>
                  <a:pt x="4366857" y="20677"/>
                  <a:pt x="4364943" y="20713"/>
                  <a:pt x="4363253" y="20787"/>
                </a:cubicBezTo>
                <a:cubicBezTo>
                  <a:pt x="4361564" y="20862"/>
                  <a:pt x="4359928" y="20991"/>
                  <a:pt x="4358347" y="21174"/>
                </a:cubicBezTo>
                <a:lnTo>
                  <a:pt x="4358347" y="8420"/>
                </a:lnTo>
                <a:cubicBezTo>
                  <a:pt x="4359954" y="8604"/>
                  <a:pt x="4361630" y="8733"/>
                  <a:pt x="4363377" y="8807"/>
                </a:cubicBezTo>
                <a:cubicBezTo>
                  <a:pt x="4365124" y="8882"/>
                  <a:pt x="4367326" y="8918"/>
                  <a:pt x="4369986" y="8916"/>
                </a:cubicBezTo>
                <a:lnTo>
                  <a:pt x="4391160" y="8916"/>
                </a:lnTo>
                <a:cubicBezTo>
                  <a:pt x="4394199" y="8916"/>
                  <a:pt x="4396417" y="8885"/>
                  <a:pt x="4397816" y="8823"/>
                </a:cubicBezTo>
                <a:cubicBezTo>
                  <a:pt x="4399214" y="8761"/>
                  <a:pt x="4400504" y="8668"/>
                  <a:pt x="4401685" y="8544"/>
                </a:cubicBezTo>
                <a:lnTo>
                  <a:pt x="4408372" y="15726"/>
                </a:lnTo>
                <a:cubicBezTo>
                  <a:pt x="4408119" y="16038"/>
                  <a:pt x="4407758" y="16497"/>
                  <a:pt x="4407288" y="17104"/>
                </a:cubicBezTo>
                <a:cubicBezTo>
                  <a:pt x="4406819" y="17710"/>
                  <a:pt x="4406272" y="18448"/>
                  <a:pt x="4405647" y="19317"/>
                </a:cubicBezTo>
                <a:cubicBezTo>
                  <a:pt x="4402898" y="23076"/>
                  <a:pt x="4399946" y="26734"/>
                  <a:pt x="4396794" y="30291"/>
                </a:cubicBezTo>
                <a:cubicBezTo>
                  <a:pt x="4393642" y="33848"/>
                  <a:pt x="4390814" y="36671"/>
                  <a:pt x="4388312" y="38758"/>
                </a:cubicBezTo>
                <a:cubicBezTo>
                  <a:pt x="4388844" y="39338"/>
                  <a:pt x="4389297" y="39818"/>
                  <a:pt x="4389674" y="40197"/>
                </a:cubicBezTo>
                <a:cubicBezTo>
                  <a:pt x="4390051" y="40576"/>
                  <a:pt x="4390505" y="41087"/>
                  <a:pt x="4391036" y="41729"/>
                </a:cubicBezTo>
                <a:lnTo>
                  <a:pt x="4388312" y="44701"/>
                </a:lnTo>
                <a:lnTo>
                  <a:pt x="4395742" y="44701"/>
                </a:lnTo>
                <a:cubicBezTo>
                  <a:pt x="4397867" y="44701"/>
                  <a:pt x="4399621" y="44670"/>
                  <a:pt x="4401004" y="44608"/>
                </a:cubicBezTo>
                <a:cubicBezTo>
                  <a:pt x="4402387" y="44546"/>
                  <a:pt x="4403646" y="44453"/>
                  <a:pt x="4404781" y="44330"/>
                </a:cubicBezTo>
                <a:lnTo>
                  <a:pt x="4410105" y="50892"/>
                </a:lnTo>
                <a:cubicBezTo>
                  <a:pt x="4409866" y="51362"/>
                  <a:pt x="4409633" y="51878"/>
                  <a:pt x="4409409" y="52440"/>
                </a:cubicBezTo>
                <a:cubicBezTo>
                  <a:pt x="4409184" y="53003"/>
                  <a:pt x="4408921" y="53766"/>
                  <a:pt x="4408619" y="54731"/>
                </a:cubicBezTo>
                <a:cubicBezTo>
                  <a:pt x="4412500" y="53807"/>
                  <a:pt x="4416101" y="52714"/>
                  <a:pt x="4419423" y="51450"/>
                </a:cubicBezTo>
                <a:cubicBezTo>
                  <a:pt x="4422746" y="50186"/>
                  <a:pt x="4425914" y="48720"/>
                  <a:pt x="4428927" y="47054"/>
                </a:cubicBezTo>
                <a:cubicBezTo>
                  <a:pt x="4426770" y="44967"/>
                  <a:pt x="4424861" y="42888"/>
                  <a:pt x="4423200" y="40816"/>
                </a:cubicBezTo>
                <a:cubicBezTo>
                  <a:pt x="4421539" y="38745"/>
                  <a:pt x="4420063" y="36573"/>
                  <a:pt x="4418773" y="34300"/>
                </a:cubicBezTo>
                <a:cubicBezTo>
                  <a:pt x="4417378" y="36170"/>
                  <a:pt x="4416020" y="37847"/>
                  <a:pt x="4414702" y="39330"/>
                </a:cubicBezTo>
                <a:cubicBezTo>
                  <a:pt x="4413384" y="40814"/>
                  <a:pt x="4411563" y="42769"/>
                  <a:pt x="4409239" y="45196"/>
                </a:cubicBezTo>
                <a:cubicBezTo>
                  <a:pt x="4407841" y="43491"/>
                  <a:pt x="4406396" y="41980"/>
                  <a:pt x="4404905" y="40661"/>
                </a:cubicBezTo>
                <a:cubicBezTo>
                  <a:pt x="4403414" y="39343"/>
                  <a:pt x="4401722" y="38048"/>
                  <a:pt x="4399828" y="36776"/>
                </a:cubicBezTo>
                <a:cubicBezTo>
                  <a:pt x="4404397" y="32847"/>
                  <a:pt x="4408106" y="29035"/>
                  <a:pt x="4410956" y="25338"/>
                </a:cubicBezTo>
                <a:cubicBezTo>
                  <a:pt x="4413807" y="21641"/>
                  <a:pt x="4416248" y="17488"/>
                  <a:pt x="4418278" y="12878"/>
                </a:cubicBezTo>
                <a:cubicBezTo>
                  <a:pt x="4419119" y="11047"/>
                  <a:pt x="4419758" y="9478"/>
                  <a:pt x="4420197" y="8173"/>
                </a:cubicBezTo>
                <a:cubicBezTo>
                  <a:pt x="4420636" y="6867"/>
                  <a:pt x="4421028" y="5299"/>
                  <a:pt x="4421373" y="3467"/>
                </a:cubicBezTo>
                <a:close/>
                <a:moveTo>
                  <a:pt x="3391740" y="3467"/>
                </a:moveTo>
                <a:lnTo>
                  <a:pt x="3409199" y="3467"/>
                </a:lnTo>
                <a:cubicBezTo>
                  <a:pt x="3412571" y="8191"/>
                  <a:pt x="3415238" y="12334"/>
                  <a:pt x="3417201" y="15896"/>
                </a:cubicBezTo>
                <a:cubicBezTo>
                  <a:pt x="3419165" y="19459"/>
                  <a:pt x="3420996" y="23447"/>
                  <a:pt x="3422696" y="27861"/>
                </a:cubicBezTo>
                <a:cubicBezTo>
                  <a:pt x="3424855" y="33433"/>
                  <a:pt x="3426450" y="38881"/>
                  <a:pt x="3427479" y="44206"/>
                </a:cubicBezTo>
                <a:cubicBezTo>
                  <a:pt x="3428508" y="49530"/>
                  <a:pt x="3429019" y="55102"/>
                  <a:pt x="3429011" y="60922"/>
                </a:cubicBezTo>
                <a:cubicBezTo>
                  <a:pt x="3429014" y="66889"/>
                  <a:pt x="3428483" y="72662"/>
                  <a:pt x="3427417" y="78242"/>
                </a:cubicBezTo>
                <a:cubicBezTo>
                  <a:pt x="3426352" y="83822"/>
                  <a:pt x="3424737" y="89441"/>
                  <a:pt x="3422572" y="95098"/>
                </a:cubicBezTo>
                <a:cubicBezTo>
                  <a:pt x="3420872" y="99450"/>
                  <a:pt x="3419041" y="103407"/>
                  <a:pt x="3417077" y="106970"/>
                </a:cubicBezTo>
                <a:cubicBezTo>
                  <a:pt x="3415115" y="110532"/>
                  <a:pt x="3412447" y="114706"/>
                  <a:pt x="3409075" y="119491"/>
                </a:cubicBezTo>
                <a:lnTo>
                  <a:pt x="3391616" y="119491"/>
                </a:lnTo>
                <a:cubicBezTo>
                  <a:pt x="3395901" y="114154"/>
                  <a:pt x="3399188" y="109691"/>
                  <a:pt x="3401476" y="106103"/>
                </a:cubicBezTo>
                <a:cubicBezTo>
                  <a:pt x="3403764" y="102515"/>
                  <a:pt x="3405719" y="98764"/>
                  <a:pt x="3407342" y="94850"/>
                </a:cubicBezTo>
                <a:cubicBezTo>
                  <a:pt x="3409565" y="89730"/>
                  <a:pt x="3411217" y="84369"/>
                  <a:pt x="3412295" y="78768"/>
                </a:cubicBezTo>
                <a:cubicBezTo>
                  <a:pt x="3413373" y="73168"/>
                  <a:pt x="3413910" y="67219"/>
                  <a:pt x="3413904" y="60922"/>
                </a:cubicBezTo>
                <a:cubicBezTo>
                  <a:pt x="3413912" y="54772"/>
                  <a:pt x="3413402" y="49025"/>
                  <a:pt x="3412372" y="43680"/>
                </a:cubicBezTo>
                <a:cubicBezTo>
                  <a:pt x="3411343" y="38334"/>
                  <a:pt x="3409749" y="33144"/>
                  <a:pt x="3407589" y="28109"/>
                </a:cubicBezTo>
                <a:cubicBezTo>
                  <a:pt x="3405900" y="24187"/>
                  <a:pt x="3403893" y="20421"/>
                  <a:pt x="3401569" y="16810"/>
                </a:cubicBezTo>
                <a:cubicBezTo>
                  <a:pt x="3399244" y="13198"/>
                  <a:pt x="3395968" y="8751"/>
                  <a:pt x="3391740" y="3467"/>
                </a:cubicBezTo>
                <a:close/>
                <a:moveTo>
                  <a:pt x="3243150" y="3467"/>
                </a:moveTo>
                <a:lnTo>
                  <a:pt x="3260485" y="3467"/>
                </a:lnTo>
                <a:cubicBezTo>
                  <a:pt x="3256255" y="8751"/>
                  <a:pt x="3252984" y="13198"/>
                  <a:pt x="3250672" y="16810"/>
                </a:cubicBezTo>
                <a:cubicBezTo>
                  <a:pt x="3248361" y="20421"/>
                  <a:pt x="3246390" y="24187"/>
                  <a:pt x="3244760" y="28109"/>
                </a:cubicBezTo>
                <a:cubicBezTo>
                  <a:pt x="3242595" y="33160"/>
                  <a:pt x="3240980" y="38381"/>
                  <a:pt x="3239915" y="43772"/>
                </a:cubicBezTo>
                <a:cubicBezTo>
                  <a:pt x="3238850" y="49164"/>
                  <a:pt x="3238318" y="54881"/>
                  <a:pt x="3238321" y="60922"/>
                </a:cubicBezTo>
                <a:cubicBezTo>
                  <a:pt x="3238316" y="67165"/>
                  <a:pt x="3238852" y="73098"/>
                  <a:pt x="3239930" y="78722"/>
                </a:cubicBezTo>
                <a:cubicBezTo>
                  <a:pt x="3241009" y="84346"/>
                  <a:pt x="3242660" y="89722"/>
                  <a:pt x="3244883" y="94850"/>
                </a:cubicBezTo>
                <a:cubicBezTo>
                  <a:pt x="3246506" y="98764"/>
                  <a:pt x="3248462" y="102515"/>
                  <a:pt x="3250750" y="106103"/>
                </a:cubicBezTo>
                <a:cubicBezTo>
                  <a:pt x="3253038" y="109691"/>
                  <a:pt x="3256325" y="114154"/>
                  <a:pt x="3260609" y="119491"/>
                </a:cubicBezTo>
                <a:lnTo>
                  <a:pt x="3243274" y="119491"/>
                </a:lnTo>
                <a:cubicBezTo>
                  <a:pt x="3239894" y="114706"/>
                  <a:pt x="3237212" y="110532"/>
                  <a:pt x="3235225" y="106970"/>
                </a:cubicBezTo>
                <a:cubicBezTo>
                  <a:pt x="3233239" y="103407"/>
                  <a:pt x="3231423" y="99450"/>
                  <a:pt x="3229777" y="95098"/>
                </a:cubicBezTo>
                <a:cubicBezTo>
                  <a:pt x="3227553" y="89433"/>
                  <a:pt x="3225902" y="83799"/>
                  <a:pt x="3224824" y="78196"/>
                </a:cubicBezTo>
                <a:cubicBezTo>
                  <a:pt x="3223746" y="72593"/>
                  <a:pt x="3223209" y="66835"/>
                  <a:pt x="3223214" y="60922"/>
                </a:cubicBezTo>
                <a:cubicBezTo>
                  <a:pt x="3223206" y="55149"/>
                  <a:pt x="3223717" y="49577"/>
                  <a:pt x="3224746" y="44206"/>
                </a:cubicBezTo>
                <a:cubicBezTo>
                  <a:pt x="3225776" y="38835"/>
                  <a:pt x="3227370" y="33387"/>
                  <a:pt x="3229529" y="27861"/>
                </a:cubicBezTo>
                <a:cubicBezTo>
                  <a:pt x="3231227" y="23509"/>
                  <a:pt x="3233063" y="19552"/>
                  <a:pt x="3235039" y="15989"/>
                </a:cubicBezTo>
                <a:cubicBezTo>
                  <a:pt x="3237016" y="12427"/>
                  <a:pt x="3239719" y="8253"/>
                  <a:pt x="3243150" y="3467"/>
                </a:cubicBezTo>
                <a:close/>
                <a:moveTo>
                  <a:pt x="2413989" y="1734"/>
                </a:moveTo>
                <a:cubicBezTo>
                  <a:pt x="2416112" y="4332"/>
                  <a:pt x="2417902" y="6813"/>
                  <a:pt x="2419360" y="9179"/>
                </a:cubicBezTo>
                <a:cubicBezTo>
                  <a:pt x="2420818" y="11544"/>
                  <a:pt x="2422205" y="14181"/>
                  <a:pt x="2423524" y="17088"/>
                </a:cubicBezTo>
                <a:lnTo>
                  <a:pt x="2413618" y="21174"/>
                </a:lnTo>
                <a:cubicBezTo>
                  <a:pt x="2412325" y="18329"/>
                  <a:pt x="2410917" y="15600"/>
                  <a:pt x="2409392" y="12986"/>
                </a:cubicBezTo>
                <a:cubicBezTo>
                  <a:pt x="2407868" y="10373"/>
                  <a:pt x="2406180" y="7861"/>
                  <a:pt x="2404331" y="5449"/>
                </a:cubicBezTo>
                <a:close/>
                <a:moveTo>
                  <a:pt x="2646047" y="0"/>
                </a:moveTo>
                <a:cubicBezTo>
                  <a:pt x="2649919" y="96"/>
                  <a:pt x="2653133" y="1422"/>
                  <a:pt x="2655690" y="3978"/>
                </a:cubicBezTo>
                <a:cubicBezTo>
                  <a:pt x="2658246" y="6535"/>
                  <a:pt x="2659572" y="9749"/>
                  <a:pt x="2659668" y="13621"/>
                </a:cubicBezTo>
                <a:cubicBezTo>
                  <a:pt x="2659572" y="17493"/>
                  <a:pt x="2658246" y="20707"/>
                  <a:pt x="2655690" y="23264"/>
                </a:cubicBezTo>
                <a:cubicBezTo>
                  <a:pt x="2653133" y="25820"/>
                  <a:pt x="2649919" y="27146"/>
                  <a:pt x="2646047" y="27242"/>
                </a:cubicBezTo>
                <a:cubicBezTo>
                  <a:pt x="2642229" y="27139"/>
                  <a:pt x="2639030" y="25797"/>
                  <a:pt x="2636450" y="23217"/>
                </a:cubicBezTo>
                <a:cubicBezTo>
                  <a:pt x="2633871" y="20638"/>
                  <a:pt x="2632529" y="17439"/>
                  <a:pt x="2632426" y="13621"/>
                </a:cubicBezTo>
                <a:cubicBezTo>
                  <a:pt x="2632521" y="9749"/>
                  <a:pt x="2633847" y="6535"/>
                  <a:pt x="2636404" y="3978"/>
                </a:cubicBezTo>
                <a:cubicBezTo>
                  <a:pt x="2638960" y="1422"/>
                  <a:pt x="2642175" y="96"/>
                  <a:pt x="264604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950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E10B848-000E-BBBF-4E3F-FBE922B514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7" y="7893600"/>
            <a:ext cx="1103404" cy="111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78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d17d031-8f7a-4e8d-b28e-f61c62a59fce}" enabled="1" method="Standard" siteId="{7362b583-b1a3-45d8-ae7a-243240f03c8c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1787</TotalTime>
  <Words>35</Words>
  <Application>Microsoft Office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Aptos</vt:lpstr>
      <vt:lpstr>Aptos Display</vt:lpstr>
      <vt:lpstr>ヒラギノ角ゴ Pro W6</vt:lpstr>
      <vt:lpstr>ヒラギノ角ゴ Std W8</vt:lpstr>
      <vt:lpstr>メイリオ</vt:lpstr>
      <vt:lpstr>源柔ゴシック Bold</vt:lpstr>
      <vt:lpstr>源柔ゴシック Medium</vt:lpstr>
      <vt:lpstr>源柔ゴシック Regular</vt:lpstr>
      <vt:lpstr>源柔ゴシックX Medium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安濃 直樹</dc:creator>
  <cp:lastModifiedBy>上坂 由希子 / 関西第一統括部 大阪南支社 ＳＯＭＰＯひまわり生命</cp:lastModifiedBy>
  <cp:revision>130</cp:revision>
  <dcterms:created xsi:type="dcterms:W3CDTF">2026-04-28T05:45:52Z</dcterms:created>
  <dcterms:modified xsi:type="dcterms:W3CDTF">2026-10-06T02:11:58Z</dcterms:modified>
</cp:coreProperties>
</file>